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83" r:id="rId2"/>
    <p:sldId id="264" r:id="rId3"/>
    <p:sldId id="282" r:id="rId4"/>
    <p:sldId id="260" r:id="rId5"/>
    <p:sldId id="266" r:id="rId6"/>
    <p:sldId id="267" r:id="rId7"/>
    <p:sldId id="275" r:id="rId8"/>
    <p:sldId id="277" r:id="rId9"/>
    <p:sldId id="279" r:id="rId10"/>
    <p:sldId id="280" r:id="rId11"/>
    <p:sldId id="261" r:id="rId12"/>
    <p:sldId id="262" r:id="rId13"/>
    <p:sldId id="284" r:id="rId14"/>
    <p:sldId id="287" r:id="rId15"/>
    <p:sldId id="290" r:id="rId16"/>
    <p:sldId id="285" r:id="rId17"/>
    <p:sldId id="286" r:id="rId18"/>
    <p:sldId id="292" r:id="rId19"/>
    <p:sldId id="288" r:id="rId20"/>
    <p:sldId id="291" r:id="rId21"/>
    <p:sldId id="256" r:id="rId22"/>
    <p:sldId id="259" r:id="rId23"/>
    <p:sldId id="257" r:id="rId24"/>
    <p:sldId id="263" r:id="rId25"/>
    <p:sldId id="258" r:id="rId26"/>
    <p:sldId id="293" r:id="rId27"/>
    <p:sldId id="294" r:id="rId28"/>
    <p:sldId id="265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268" r:id="rId40"/>
    <p:sldId id="269" r:id="rId41"/>
    <p:sldId id="270" r:id="rId42"/>
    <p:sldId id="271" r:id="rId43"/>
    <p:sldId id="272" r:id="rId44"/>
    <p:sldId id="273" r:id="rId45"/>
    <p:sldId id="274" r:id="rId46"/>
    <p:sldId id="305" r:id="rId47"/>
    <p:sldId id="276" r:id="rId48"/>
    <p:sldId id="306" r:id="rId49"/>
    <p:sldId id="278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0"/>
    <a:srgbClr val="D1DEE4"/>
    <a:srgbClr val="C9D7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37" d="100"/>
          <a:sy n="37" d="100"/>
        </p:scale>
        <p:origin x="60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1DFC4E-6290-4302-9421-59A7D8B949DD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B5AF2C-3D10-4079-B8DF-CC9AD2DC9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02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146cce63a7_2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2146cce63a7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2ca1bf107d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22ca1bf107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146cce63a7_2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2146cce63a7_2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2ca1bf107d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22ca1bf107d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38e37ee83b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38e37ee83b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38e37ee83b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38e37ee83b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8A3D6-6B2C-4FA2-BD6D-51A551DA73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65B075-2323-4029-86C4-23DC9335EF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6045E-BEF0-442A-84B7-9C10470DF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E0A1-B14A-4BB9-8987-7CE0BED8A325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C95A3-2C66-4321-9C92-A0FC3192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7F6EC-F951-448F-B76F-F52E562D4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005BB-2AC7-4560-B13B-1DB1EE031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097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68F09-94FB-4401-97C4-E82C288CB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1D77C2-450E-430A-BBE9-E45DFB2779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BBEF0-F8FA-41EF-A2A5-BEE969770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E0A1-B14A-4BB9-8987-7CE0BED8A325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55B2C-1053-42AC-A77E-84DE67DEA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BBC0D-A893-4B27-AEAB-5F4DF2A19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005BB-2AC7-4560-B13B-1DB1EE031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582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AD2437-BF35-4750-9459-45E0A9B8BB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8132D0-9411-448A-AA7F-08B5D62568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37354-3908-4960-B1CE-62EECA4C4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E0A1-B14A-4BB9-8987-7CE0BED8A325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02FFC-92DB-4A84-9E71-63C86E18D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78C16-A1BC-49B1-AAAD-6E7AB3FB0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005BB-2AC7-4560-B13B-1DB1EE031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969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5"/>
          <p:cNvSpPr txBox="1"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998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5"/>
          <p:cNvSpPr txBox="1">
            <a:spLocks noGrp="1"/>
          </p:cNvSpPr>
          <p:nvPr>
            <p:ph type="body" idx="1"/>
          </p:nvPr>
        </p:nvSpPr>
        <p:spPr>
          <a:xfrm>
            <a:off x="838201" y="1790700"/>
            <a:ext cx="9142228" cy="4512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548640" lvl="0" indent="-384048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marL="1097280" lvl="1" indent="-41148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2pPr>
            <a:lvl3pPr marL="1645920" lvl="2" indent="-41148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marL="2194560" lvl="3" indent="-41148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marL="2743200" lvl="4" indent="-41148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5pPr>
            <a:lvl6pPr marL="3291840" lvl="5" indent="-41148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marL="3840480" lvl="6" indent="-41148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marL="4389120" lvl="7" indent="-41148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marL="4937760" lvl="8" indent="-41148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211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Teal">
  <p:cSld name="Title Slide Teal">
    <p:bg>
      <p:bgPr>
        <a:solidFill>
          <a:schemeClr val="l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3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rgbClr val="13B9C2"/>
          </a:solidFill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60"/>
          </a:p>
        </p:txBody>
      </p:sp>
      <p:sp>
        <p:nvSpPr>
          <p:cNvPr id="20" name="Google Shape;20;p23"/>
          <p:cNvSpPr txBox="1">
            <a:spLocks noGrp="1"/>
          </p:cNvSpPr>
          <p:nvPr>
            <p:ph type="sldNum" idx="12"/>
          </p:nvPr>
        </p:nvSpPr>
        <p:spPr>
          <a:xfrm>
            <a:off x="11292840" y="6172201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620" b="0" i="0" u="none" strike="noStrike" cap="none">
                <a:solidFill>
                  <a:srgbClr val="A5A5A5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l" rtl="0">
              <a:spcBef>
                <a:spcPts val="0"/>
              </a:spcBef>
              <a:buNone/>
              <a:defRPr sz="1620" b="0" i="0" u="none" strike="noStrike" cap="none">
                <a:solidFill>
                  <a:srgbClr val="A5A5A5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l" rtl="0">
              <a:spcBef>
                <a:spcPts val="0"/>
              </a:spcBef>
              <a:buNone/>
              <a:defRPr sz="1620" b="0" i="0" u="none" strike="noStrike" cap="none">
                <a:solidFill>
                  <a:srgbClr val="A5A5A5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l" rtl="0">
              <a:spcBef>
                <a:spcPts val="0"/>
              </a:spcBef>
              <a:buNone/>
              <a:defRPr sz="1620" b="0" i="0" u="none" strike="noStrike" cap="none">
                <a:solidFill>
                  <a:srgbClr val="A5A5A5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l" rtl="0">
              <a:spcBef>
                <a:spcPts val="0"/>
              </a:spcBef>
              <a:buNone/>
              <a:defRPr sz="1620" b="0" i="0" u="none" strike="noStrike" cap="none">
                <a:solidFill>
                  <a:srgbClr val="A5A5A5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l" rtl="0">
              <a:spcBef>
                <a:spcPts val="0"/>
              </a:spcBef>
              <a:buNone/>
              <a:defRPr sz="1620" b="0" i="0" u="none" strike="noStrike" cap="none">
                <a:solidFill>
                  <a:srgbClr val="A5A5A5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l" rtl="0">
              <a:spcBef>
                <a:spcPts val="0"/>
              </a:spcBef>
              <a:buNone/>
              <a:defRPr sz="1620" b="0" i="0" u="none" strike="noStrike" cap="none">
                <a:solidFill>
                  <a:srgbClr val="A5A5A5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l" rtl="0">
              <a:spcBef>
                <a:spcPts val="0"/>
              </a:spcBef>
              <a:buNone/>
              <a:defRPr sz="1620" b="0" i="0" u="none" strike="noStrike" cap="none">
                <a:solidFill>
                  <a:srgbClr val="A5A5A5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l" rtl="0">
              <a:spcBef>
                <a:spcPts val="0"/>
              </a:spcBef>
              <a:buNone/>
              <a:defRPr sz="1620" b="0" i="0" u="none" strike="noStrike" cap="none">
                <a:solidFill>
                  <a:srgbClr val="A5A5A5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Google Shape;21;p23"/>
          <p:cNvSpPr/>
          <p:nvPr/>
        </p:nvSpPr>
        <p:spPr>
          <a:xfrm rot="10800000">
            <a:off x="9" y="0"/>
            <a:ext cx="2238703" cy="6878155"/>
          </a:xfrm>
          <a:custGeom>
            <a:avLst/>
            <a:gdLst/>
            <a:ahLst/>
            <a:cxnLst/>
            <a:rect l="l" t="t" r="r" b="b"/>
            <a:pathLst>
              <a:path w="2228193" h="6845864" extrusionOk="0">
                <a:moveTo>
                  <a:pt x="2132070" y="0"/>
                </a:moveTo>
                <a:lnTo>
                  <a:pt x="2228193" y="0"/>
                </a:lnTo>
                <a:lnTo>
                  <a:pt x="2228193" y="6845864"/>
                </a:lnTo>
                <a:lnTo>
                  <a:pt x="0" y="6845864"/>
                </a:lnTo>
                <a:lnTo>
                  <a:pt x="163139" y="6755280"/>
                </a:lnTo>
                <a:cubicBezTo>
                  <a:pt x="1116618" y="6045423"/>
                  <a:pt x="1878156" y="3418473"/>
                  <a:pt x="2130212" y="29715"/>
                </a:cubicBezTo>
                <a:lnTo>
                  <a:pt x="2132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 b="0" i="0" u="none" strike="noStrike" cap="non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2" name="Google Shape;22;p23"/>
          <p:cNvSpPr/>
          <p:nvPr/>
        </p:nvSpPr>
        <p:spPr>
          <a:xfrm>
            <a:off x="9880609" y="0"/>
            <a:ext cx="2321911" cy="6878155"/>
          </a:xfrm>
          <a:custGeom>
            <a:avLst/>
            <a:gdLst/>
            <a:ahLst/>
            <a:cxnLst/>
            <a:rect l="l" t="t" r="r" b="b"/>
            <a:pathLst>
              <a:path w="2228193" h="6845864" extrusionOk="0">
                <a:moveTo>
                  <a:pt x="2132070" y="0"/>
                </a:moveTo>
                <a:lnTo>
                  <a:pt x="2228193" y="0"/>
                </a:lnTo>
                <a:lnTo>
                  <a:pt x="2228193" y="6845864"/>
                </a:lnTo>
                <a:lnTo>
                  <a:pt x="0" y="6845864"/>
                </a:lnTo>
                <a:lnTo>
                  <a:pt x="163139" y="6755280"/>
                </a:lnTo>
                <a:cubicBezTo>
                  <a:pt x="1116618" y="6045423"/>
                  <a:pt x="1878156" y="3418473"/>
                  <a:pt x="2130212" y="29715"/>
                </a:cubicBezTo>
                <a:lnTo>
                  <a:pt x="21320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 b="0" i="0" u="none" strike="noStrike" cap="non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3" name="Google Shape;23;p23"/>
          <p:cNvSpPr txBox="1">
            <a:spLocks noGrp="1"/>
          </p:cNvSpPr>
          <p:nvPr>
            <p:ph type="ctrTitle"/>
          </p:nvPr>
        </p:nvSpPr>
        <p:spPr>
          <a:xfrm>
            <a:off x="1679620" y="907060"/>
            <a:ext cx="9030291" cy="941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3155"/>
              </a:buClr>
              <a:buSzPts val="6000"/>
              <a:buFont typeface="Cambria"/>
              <a:buNone/>
              <a:defRPr sz="7200" b="0" i="0">
                <a:solidFill>
                  <a:srgbClr val="003155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3"/>
          <p:cNvSpPr txBox="1">
            <a:spLocks noGrp="1"/>
          </p:cNvSpPr>
          <p:nvPr>
            <p:ph type="subTitle" idx="1"/>
          </p:nvPr>
        </p:nvSpPr>
        <p:spPr>
          <a:xfrm>
            <a:off x="1679620" y="4800600"/>
            <a:ext cx="8431333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66"/>
              <a:buNone/>
              <a:defRPr sz="2200" b="0" i="0">
                <a:solidFill>
                  <a:srgbClr val="B7F7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33"/>
              <a:buNone/>
              <a:defRPr sz="22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33"/>
              <a:buNone/>
              <a:defRPr sz="22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67"/>
              <a:buNone/>
              <a:defRPr sz="20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67"/>
              <a:buNone/>
              <a:defRPr sz="20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67"/>
              <a:buNone/>
              <a:defRPr sz="20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67"/>
              <a:buNone/>
              <a:defRPr sz="20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67"/>
              <a:buNone/>
              <a:defRPr sz="20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667"/>
              <a:buNone/>
              <a:defRPr sz="2000"/>
            </a:lvl9pPr>
          </a:lstStyle>
          <a:p>
            <a:endParaRPr/>
          </a:p>
        </p:txBody>
      </p:sp>
      <p:pic>
        <p:nvPicPr>
          <p:cNvPr id="25" name="Google Shape;25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60107" y="5926930"/>
            <a:ext cx="1863564" cy="7552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322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846A7-F113-4CA6-A13C-8F51D563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49076-A4AC-4B54-BA4C-23EE050B5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3A42F-1387-4B1C-A9F9-56B545F55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E0A1-B14A-4BB9-8987-7CE0BED8A325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5CC14-CC66-4647-98C7-3F03DB36F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00BB3-4D5C-44C2-BA15-B78AAD53E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005BB-2AC7-4560-B13B-1DB1EE031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054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3538D-4648-4C23-B85C-D940809FB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214D36-EC95-48F9-B2B5-228197070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3D48E-B22E-40EB-87A9-E4BD60AEA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E0A1-B14A-4BB9-8987-7CE0BED8A325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BE2BC-5E2B-420E-983F-6228E424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52648-1F10-4D41-BFFC-7C825815A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005BB-2AC7-4560-B13B-1DB1EE031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76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69DA8-784A-4DA3-AD58-6123E04C2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3E2AF-63B6-41C6-8683-753F27BD44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8D0EDA-46C2-4705-A74E-CB14B3D7A3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3905D5-4DA4-4633-92DD-465D6AEB4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E0A1-B14A-4BB9-8987-7CE0BED8A325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B83236-0386-4B5B-9D62-9B2204840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FE95C0-36E2-4E84-AAA7-A46320171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005BB-2AC7-4560-B13B-1DB1EE031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163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7A81E-D79B-4EE4-9C27-DE7B94B28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69AE20-0C62-4F16-8BA2-C7DA0772E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E7FDC4-A6D9-4E2B-9812-CD6144DD81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B6067-DFFA-4BC1-A581-AC7D3DD3E7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827D80-1272-472E-9515-ED2B04C8A7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771F01-46E4-455C-A9D1-3371ED375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E0A1-B14A-4BB9-8987-7CE0BED8A325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20C242-EB10-45AC-ADA1-64D845242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0589CD-4992-4D1E-9A83-9A6F637DB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005BB-2AC7-4560-B13B-1DB1EE031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49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5A3EB-426B-407A-ABD2-64C930EE4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263B1A-5175-49C0-A4BB-55319F03D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E0A1-B14A-4BB9-8987-7CE0BED8A325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52F1D-B4E7-4A61-B1A2-1FA6E6FC9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82B65F-20D1-4137-81E6-9353CF72F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005BB-2AC7-4560-B13B-1DB1EE031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850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889DC-0A93-494C-9185-67BD63DB7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E0A1-B14A-4BB9-8987-7CE0BED8A325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493305-FC1E-4D05-8420-B59D85B6B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B3C1B-B9DB-4EB0-9E38-D6C9DE02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005BB-2AC7-4560-B13B-1DB1EE031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030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A499F-CC62-4FC8-90D3-4A9572F72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82A07-5B07-4CEC-BCC0-002BA7B89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8B2DD3-DC80-4557-93D3-C78E538897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A5DD57-D7A4-4694-8BF6-4ED74C01E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E0A1-B14A-4BB9-8987-7CE0BED8A325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B91F88-BE1C-41FF-9C09-F19F080AA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8515EE-6187-47CE-8106-7A71C02A6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005BB-2AC7-4560-B13B-1DB1EE031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86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90763-2B48-40F9-B7A9-D6804B19C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E014C9-7685-42A9-B71D-E3BE33CFED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AB3E90-3751-4DA1-8975-9356E7CD47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33A274-F51A-441E-BFA1-6FAD6140B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E0A1-B14A-4BB9-8987-7CE0BED8A325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BD87B-A8B6-48DB-B6B3-12C4DD705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F7F743-770C-41B4-9BA0-B05800C44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005BB-2AC7-4560-B13B-1DB1EE031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24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F4746F-AC2C-450C-9B5E-1C74B9BCF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BA502-2B0A-40BD-A353-0261723C7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27183-4552-431B-83CC-62688E474F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DE0A1-B14A-4BB9-8987-7CE0BED8A325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05C001-542F-459D-A0F0-D71F94445D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ECAFB-6407-44F2-BA32-22FEFAC5F9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1005BB-2AC7-4560-B13B-1DB1EE031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761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21" Type="http://schemas.openxmlformats.org/officeDocument/2006/relationships/image" Target="../media/image21.png"/><Relationship Id="rId34" Type="http://schemas.openxmlformats.org/officeDocument/2006/relationships/image" Target="../media/image34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svg"/><Relationship Id="rId38" Type="http://schemas.openxmlformats.org/officeDocument/2006/relationships/image" Target="../media/image38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37" Type="http://schemas.openxmlformats.org/officeDocument/2006/relationships/image" Target="../media/image37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8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21" Type="http://schemas.openxmlformats.org/officeDocument/2006/relationships/image" Target="../media/image21.png"/><Relationship Id="rId34" Type="http://schemas.openxmlformats.org/officeDocument/2006/relationships/image" Target="../media/image34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svg"/><Relationship Id="rId38" Type="http://schemas.openxmlformats.org/officeDocument/2006/relationships/image" Target="../media/image38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37" Type="http://schemas.openxmlformats.org/officeDocument/2006/relationships/image" Target="../media/image37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8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9" Type="http://schemas.openxmlformats.org/officeDocument/2006/relationships/image" Target="../media/image59.svg"/><Relationship Id="rId21" Type="http://schemas.openxmlformats.org/officeDocument/2006/relationships/image" Target="../media/image21.png"/><Relationship Id="rId34" Type="http://schemas.openxmlformats.org/officeDocument/2006/relationships/image" Target="../media/image34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svg"/><Relationship Id="rId38" Type="http://schemas.openxmlformats.org/officeDocument/2006/relationships/image" Target="../media/image58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37" Type="http://schemas.openxmlformats.org/officeDocument/2006/relationships/image" Target="../media/image38.svg"/><Relationship Id="rId40" Type="http://schemas.openxmlformats.org/officeDocument/2006/relationships/image" Target="../media/image36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9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8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13" Type="http://schemas.openxmlformats.org/officeDocument/2006/relationships/image" Target="../media/image70.png"/><Relationship Id="rId18" Type="http://schemas.openxmlformats.org/officeDocument/2006/relationships/image" Target="../media/image75.svg"/><Relationship Id="rId3" Type="http://schemas.microsoft.com/office/2007/relationships/hdphoto" Target="../media/hdphoto1.wdp"/><Relationship Id="rId21" Type="http://schemas.openxmlformats.org/officeDocument/2006/relationships/image" Target="../media/image78.png"/><Relationship Id="rId7" Type="http://schemas.openxmlformats.org/officeDocument/2006/relationships/image" Target="../media/image64.png"/><Relationship Id="rId12" Type="http://schemas.openxmlformats.org/officeDocument/2006/relationships/image" Target="../media/image69.svg"/><Relationship Id="rId17" Type="http://schemas.openxmlformats.org/officeDocument/2006/relationships/image" Target="../media/image74.png"/><Relationship Id="rId25" Type="http://schemas.openxmlformats.org/officeDocument/2006/relationships/image" Target="../media/image38.svg"/><Relationship Id="rId2" Type="http://schemas.openxmlformats.org/officeDocument/2006/relationships/image" Target="../media/image60.png"/><Relationship Id="rId16" Type="http://schemas.openxmlformats.org/officeDocument/2006/relationships/image" Target="../media/image73.svg"/><Relationship Id="rId20" Type="http://schemas.openxmlformats.org/officeDocument/2006/relationships/image" Target="../media/image7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svg"/><Relationship Id="rId11" Type="http://schemas.openxmlformats.org/officeDocument/2006/relationships/image" Target="../media/image68.png"/><Relationship Id="rId24" Type="http://schemas.openxmlformats.org/officeDocument/2006/relationships/image" Target="../media/image39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23" Type="http://schemas.openxmlformats.org/officeDocument/2006/relationships/image" Target="../media/image80.png"/><Relationship Id="rId10" Type="http://schemas.openxmlformats.org/officeDocument/2006/relationships/image" Target="../media/image67.svg"/><Relationship Id="rId19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svg"/><Relationship Id="rId22" Type="http://schemas.openxmlformats.org/officeDocument/2006/relationships/image" Target="../media/image79.sv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9" Type="http://schemas.openxmlformats.org/officeDocument/2006/relationships/image" Target="../media/image59.svg"/><Relationship Id="rId21" Type="http://schemas.openxmlformats.org/officeDocument/2006/relationships/image" Target="../media/image21.png"/><Relationship Id="rId34" Type="http://schemas.openxmlformats.org/officeDocument/2006/relationships/image" Target="../media/image34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svg"/><Relationship Id="rId38" Type="http://schemas.openxmlformats.org/officeDocument/2006/relationships/image" Target="../media/image58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37" Type="http://schemas.openxmlformats.org/officeDocument/2006/relationships/image" Target="../media/image38.svg"/><Relationship Id="rId40" Type="http://schemas.openxmlformats.org/officeDocument/2006/relationships/image" Target="../media/image36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9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8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34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35.png"/><Relationship Id="rId9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6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5" Type="http://schemas.openxmlformats.org/officeDocument/2006/relationships/image" Target="../media/image14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Relationship Id="rId14" Type="http://schemas.openxmlformats.org/officeDocument/2006/relationships/image" Target="../media/image14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6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5" Type="http://schemas.openxmlformats.org/officeDocument/2006/relationships/image" Target="../media/image162.png"/><Relationship Id="rId10" Type="http://schemas.openxmlformats.org/officeDocument/2006/relationships/image" Target="../media/image157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Relationship Id="rId14" Type="http://schemas.openxmlformats.org/officeDocument/2006/relationships/image" Target="../media/image16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73.png"/><Relationship Id="rId3" Type="http://schemas.openxmlformats.org/officeDocument/2006/relationships/image" Target="../media/image164.png"/><Relationship Id="rId7" Type="http://schemas.openxmlformats.org/officeDocument/2006/relationships/image" Target="../media/image167.png"/><Relationship Id="rId12" Type="http://schemas.openxmlformats.org/officeDocument/2006/relationships/image" Target="../media/image172.png"/><Relationship Id="rId17" Type="http://schemas.openxmlformats.org/officeDocument/2006/relationships/image" Target="../media/image177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7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5" Type="http://schemas.openxmlformats.org/officeDocument/2006/relationships/image" Target="../media/image80.png"/><Relationship Id="rId15" Type="http://schemas.openxmlformats.org/officeDocument/2006/relationships/image" Target="../media/image175.png"/><Relationship Id="rId10" Type="http://schemas.openxmlformats.org/officeDocument/2006/relationships/image" Target="../media/image170.png"/><Relationship Id="rId4" Type="http://schemas.openxmlformats.org/officeDocument/2006/relationships/image" Target="../media/image165.png"/><Relationship Id="rId9" Type="http://schemas.openxmlformats.org/officeDocument/2006/relationships/image" Target="../media/image169.png"/><Relationship Id="rId14" Type="http://schemas.openxmlformats.org/officeDocument/2006/relationships/image" Target="../media/image17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89.png"/><Relationship Id="rId3" Type="http://schemas.openxmlformats.org/officeDocument/2006/relationships/image" Target="../media/image18.png"/><Relationship Id="rId7" Type="http://schemas.openxmlformats.org/officeDocument/2006/relationships/image" Target="../media/image186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185.png"/><Relationship Id="rId10" Type="http://schemas.openxmlformats.org/officeDocument/2006/relationships/image" Target="../media/image188.png"/><Relationship Id="rId4" Type="http://schemas.openxmlformats.org/officeDocument/2006/relationships/image" Target="../media/image23.png"/><Relationship Id="rId9" Type="http://schemas.openxmlformats.org/officeDocument/2006/relationships/image" Target="../media/image187.png"/><Relationship Id="rId1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A4059-BFCB-4593-93D7-F53E35DAA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Figures for GAP_PRODUCTS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587B2-9F79-4CC4-B016-D388133B0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70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1"/>
          <p:cNvSpPr txBox="1"/>
          <p:nvPr/>
        </p:nvSpPr>
        <p:spPr>
          <a:xfrm>
            <a:off x="0" y="0"/>
            <a:ext cx="10885600" cy="73862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 b="1">
                <a:solidFill>
                  <a:schemeClr val="lt1"/>
                </a:solidFill>
              </a:rPr>
              <a:t>Current 												* = doesn’t exist yet</a:t>
            </a:r>
            <a:endParaRPr sz="1600" b="1">
              <a:solidFill>
                <a:schemeClr val="lt1"/>
              </a:solidFill>
            </a:endParaRPr>
          </a:p>
        </p:txBody>
      </p:sp>
      <p:sp>
        <p:nvSpPr>
          <p:cNvPr id="353" name="Google Shape;353;p41"/>
          <p:cNvSpPr/>
          <p:nvPr/>
        </p:nvSpPr>
        <p:spPr>
          <a:xfrm>
            <a:off x="2348867" y="98000"/>
            <a:ext cx="582400" cy="2964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ref</a:t>
            </a:r>
            <a:endParaRPr sz="1600"/>
          </a:p>
        </p:txBody>
      </p:sp>
      <p:sp>
        <p:nvSpPr>
          <p:cNvPr id="354" name="Google Shape;354;p41"/>
          <p:cNvSpPr/>
          <p:nvPr/>
        </p:nvSpPr>
        <p:spPr>
          <a:xfrm>
            <a:off x="1047131" y="98000"/>
            <a:ext cx="1272400" cy="2964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race_data</a:t>
            </a:r>
            <a:endParaRPr sz="1600"/>
          </a:p>
        </p:txBody>
      </p:sp>
      <p:sp>
        <p:nvSpPr>
          <p:cNvPr id="355" name="Google Shape;355;p41"/>
          <p:cNvSpPr/>
          <p:nvPr/>
        </p:nvSpPr>
        <p:spPr>
          <a:xfrm>
            <a:off x="2975400" y="98000"/>
            <a:ext cx="1229600" cy="2964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race_base</a:t>
            </a:r>
            <a:endParaRPr sz="1600"/>
          </a:p>
        </p:txBody>
      </p:sp>
      <p:sp>
        <p:nvSpPr>
          <p:cNvPr id="356" name="Google Shape;356;p41"/>
          <p:cNvSpPr/>
          <p:nvPr/>
        </p:nvSpPr>
        <p:spPr>
          <a:xfrm>
            <a:off x="4277767" y="98000"/>
            <a:ext cx="1514400" cy="2964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gap_products</a:t>
            </a:r>
            <a:endParaRPr sz="1600"/>
          </a:p>
        </p:txBody>
      </p:sp>
      <p:sp>
        <p:nvSpPr>
          <p:cNvPr id="357" name="Google Shape;357;p41"/>
          <p:cNvSpPr/>
          <p:nvPr/>
        </p:nvSpPr>
        <p:spPr>
          <a:xfrm>
            <a:off x="5865200" y="98000"/>
            <a:ext cx="1836800" cy="2964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public (akfin/foss)</a:t>
            </a:r>
            <a:endParaRPr sz="1600"/>
          </a:p>
        </p:txBody>
      </p:sp>
      <p:sp>
        <p:nvSpPr>
          <p:cNvPr id="358" name="Google Shape;358;p41"/>
          <p:cNvSpPr/>
          <p:nvPr/>
        </p:nvSpPr>
        <p:spPr>
          <a:xfrm>
            <a:off x="2685467" y="2033852"/>
            <a:ext cx="1514400" cy="3044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cruise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59" name="Google Shape;359;p41"/>
          <p:cNvSpPr/>
          <p:nvPr/>
        </p:nvSpPr>
        <p:spPr>
          <a:xfrm>
            <a:off x="7775467" y="3176267"/>
            <a:ext cx="1699600" cy="4228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bio_abund</a:t>
            </a:r>
            <a:endParaRPr sz="1600"/>
          </a:p>
        </p:txBody>
      </p:sp>
      <p:sp>
        <p:nvSpPr>
          <p:cNvPr id="360" name="Google Shape;360;p41"/>
          <p:cNvSpPr/>
          <p:nvPr/>
        </p:nvSpPr>
        <p:spPr>
          <a:xfrm>
            <a:off x="7775467" y="4219467"/>
            <a:ext cx="1699600" cy="4924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age_len_comp</a:t>
            </a:r>
            <a:endParaRPr sz="1600"/>
          </a:p>
        </p:txBody>
      </p:sp>
      <p:sp>
        <p:nvSpPr>
          <p:cNvPr id="361" name="Google Shape;361;p41"/>
          <p:cNvSpPr/>
          <p:nvPr/>
        </p:nvSpPr>
        <p:spPr>
          <a:xfrm>
            <a:off x="7775467" y="1452667"/>
            <a:ext cx="1699600" cy="4228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cpue_0fill</a:t>
            </a:r>
            <a:endParaRPr sz="1600"/>
          </a:p>
        </p:txBody>
      </p:sp>
      <p:sp>
        <p:nvSpPr>
          <p:cNvPr id="362" name="Google Shape;362;p41"/>
          <p:cNvSpPr/>
          <p:nvPr/>
        </p:nvSpPr>
        <p:spPr>
          <a:xfrm>
            <a:off x="5039781" y="741467"/>
            <a:ext cx="2154000" cy="42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haul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63" name="Google Shape;363;p41"/>
          <p:cNvSpPr/>
          <p:nvPr/>
        </p:nvSpPr>
        <p:spPr>
          <a:xfrm>
            <a:off x="2685467" y="612833"/>
            <a:ext cx="1514400" cy="3044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vessel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64" name="Google Shape;364;p41"/>
          <p:cNvSpPr/>
          <p:nvPr/>
        </p:nvSpPr>
        <p:spPr>
          <a:xfrm>
            <a:off x="5039781" y="2476711"/>
            <a:ext cx="2154000" cy="42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catch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65" name="Google Shape;365;p41"/>
          <p:cNvSpPr/>
          <p:nvPr/>
        </p:nvSpPr>
        <p:spPr>
          <a:xfrm>
            <a:off x="2685467" y="3871027"/>
            <a:ext cx="1514400" cy="4816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species_</a:t>
            </a:r>
            <a:br>
              <a:rPr lang="en" sz="1600" b="1"/>
            </a:br>
            <a:r>
              <a:rPr lang="en" sz="1600" b="1"/>
              <a:t>taxonomics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66" name="Google Shape;366;p41"/>
          <p:cNvSpPr/>
          <p:nvPr/>
        </p:nvSpPr>
        <p:spPr>
          <a:xfrm>
            <a:off x="2685467" y="2779060"/>
            <a:ext cx="1514400" cy="3044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stratum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67" name="Google Shape;367;p41"/>
          <p:cNvSpPr/>
          <p:nvPr/>
        </p:nvSpPr>
        <p:spPr>
          <a:xfrm>
            <a:off x="2685467" y="3155089"/>
            <a:ext cx="1514400" cy="3044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station</a:t>
            </a:r>
            <a:endParaRPr sz="1600" i="1">
              <a:solidFill>
                <a:schemeClr val="dk1"/>
              </a:solidFill>
            </a:endParaRPr>
          </a:p>
        </p:txBody>
      </p:sp>
      <p:sp>
        <p:nvSpPr>
          <p:cNvPr id="368" name="Google Shape;368;p41"/>
          <p:cNvSpPr/>
          <p:nvPr/>
        </p:nvSpPr>
        <p:spPr>
          <a:xfrm>
            <a:off x="5017184" y="6402900"/>
            <a:ext cx="2154000" cy="357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*special_collection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69" name="Google Shape;369;p41"/>
          <p:cNvSpPr/>
          <p:nvPr/>
        </p:nvSpPr>
        <p:spPr>
          <a:xfrm>
            <a:off x="5020817" y="3837351"/>
            <a:ext cx="2154000" cy="357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specimen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70" name="Google Shape;370;p41"/>
          <p:cNvSpPr/>
          <p:nvPr/>
        </p:nvSpPr>
        <p:spPr>
          <a:xfrm>
            <a:off x="5039795" y="3162367"/>
            <a:ext cx="2154000" cy="357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voucher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71" name="Google Shape;371;p41"/>
          <p:cNvSpPr/>
          <p:nvPr/>
        </p:nvSpPr>
        <p:spPr>
          <a:xfrm>
            <a:off x="5039795" y="4340033"/>
            <a:ext cx="2154000" cy="357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length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72" name="Google Shape;372;p41"/>
          <p:cNvSpPr/>
          <p:nvPr/>
        </p:nvSpPr>
        <p:spPr>
          <a:xfrm>
            <a:off x="5017184" y="5590100"/>
            <a:ext cx="2154000" cy="357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*stomach (s lab)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73" name="Google Shape;373;p41"/>
          <p:cNvSpPr/>
          <p:nvPr/>
        </p:nvSpPr>
        <p:spPr>
          <a:xfrm>
            <a:off x="5020817" y="1870753"/>
            <a:ext cx="2154000" cy="357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station_allocation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74" name="Google Shape;374;p41"/>
          <p:cNvSpPr/>
          <p:nvPr/>
        </p:nvSpPr>
        <p:spPr>
          <a:xfrm>
            <a:off x="2681700" y="5148947"/>
            <a:ext cx="1514400" cy="3044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affiliation</a:t>
            </a:r>
            <a:endParaRPr sz="1600" b="1"/>
          </a:p>
        </p:txBody>
      </p:sp>
      <p:sp>
        <p:nvSpPr>
          <p:cNvPr id="375" name="Google Shape;375;p41"/>
          <p:cNvSpPr/>
          <p:nvPr/>
        </p:nvSpPr>
        <p:spPr>
          <a:xfrm>
            <a:off x="2685467" y="956759"/>
            <a:ext cx="1514400" cy="3044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performance</a:t>
            </a:r>
            <a:endParaRPr sz="1600" b="1"/>
          </a:p>
        </p:txBody>
      </p:sp>
      <p:sp>
        <p:nvSpPr>
          <p:cNvPr id="376" name="Google Shape;376;p41"/>
          <p:cNvSpPr/>
          <p:nvPr/>
        </p:nvSpPr>
        <p:spPr>
          <a:xfrm>
            <a:off x="2685467" y="3523108"/>
            <a:ext cx="1514400" cy="3044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taxon_conf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77" name="Google Shape;377;p41"/>
          <p:cNvSpPr/>
          <p:nvPr/>
        </p:nvSpPr>
        <p:spPr>
          <a:xfrm>
            <a:off x="2685467" y="4395933"/>
            <a:ext cx="1514400" cy="3044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length_types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78" name="Google Shape;378;p41"/>
          <p:cNvSpPr/>
          <p:nvPr/>
        </p:nvSpPr>
        <p:spPr>
          <a:xfrm>
            <a:off x="7775467" y="5112400"/>
            <a:ext cx="1699600" cy="6928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*count_field_collections</a:t>
            </a:r>
            <a:endParaRPr sz="1600"/>
          </a:p>
        </p:txBody>
      </p:sp>
      <p:cxnSp>
        <p:nvCxnSpPr>
          <p:cNvPr id="379" name="Google Shape;379;p41"/>
          <p:cNvCxnSpPr>
            <a:stCxn id="374" idx="3"/>
            <a:endCxn id="368" idx="1"/>
          </p:cNvCxnSpPr>
          <p:nvPr/>
        </p:nvCxnSpPr>
        <p:spPr>
          <a:xfrm>
            <a:off x="4196100" y="5301147"/>
            <a:ext cx="821200" cy="128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0" name="Google Shape;380;p41"/>
          <p:cNvCxnSpPr>
            <a:stCxn id="377" idx="3"/>
            <a:endCxn id="371" idx="1"/>
          </p:cNvCxnSpPr>
          <p:nvPr/>
        </p:nvCxnSpPr>
        <p:spPr>
          <a:xfrm rot="10800000" flipH="1">
            <a:off x="4199867" y="4518533"/>
            <a:ext cx="840000" cy="2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1" name="Google Shape;381;p41"/>
          <p:cNvCxnSpPr>
            <a:stCxn id="367" idx="3"/>
            <a:endCxn id="373" idx="1"/>
          </p:cNvCxnSpPr>
          <p:nvPr/>
        </p:nvCxnSpPr>
        <p:spPr>
          <a:xfrm rot="10800000" flipH="1">
            <a:off x="4199867" y="2049289"/>
            <a:ext cx="820800" cy="12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2" name="Google Shape;382;p41"/>
          <p:cNvCxnSpPr>
            <a:stCxn id="366" idx="3"/>
            <a:endCxn id="373" idx="1"/>
          </p:cNvCxnSpPr>
          <p:nvPr/>
        </p:nvCxnSpPr>
        <p:spPr>
          <a:xfrm rot="10800000" flipH="1">
            <a:off x="4199867" y="2049260"/>
            <a:ext cx="820800" cy="88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3" name="Google Shape;383;p41"/>
          <p:cNvCxnSpPr>
            <a:stCxn id="363" idx="3"/>
            <a:endCxn id="362" idx="1"/>
          </p:cNvCxnSpPr>
          <p:nvPr/>
        </p:nvCxnSpPr>
        <p:spPr>
          <a:xfrm>
            <a:off x="4199867" y="765033"/>
            <a:ext cx="840000" cy="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4" name="Google Shape;384;p41"/>
          <p:cNvCxnSpPr>
            <a:stCxn id="365" idx="3"/>
            <a:endCxn id="371" idx="1"/>
          </p:cNvCxnSpPr>
          <p:nvPr/>
        </p:nvCxnSpPr>
        <p:spPr>
          <a:xfrm>
            <a:off x="4199867" y="4111827"/>
            <a:ext cx="840000" cy="40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5" name="Google Shape;385;p41"/>
          <p:cNvCxnSpPr>
            <a:stCxn id="375" idx="3"/>
            <a:endCxn id="362" idx="1"/>
          </p:cNvCxnSpPr>
          <p:nvPr/>
        </p:nvCxnSpPr>
        <p:spPr>
          <a:xfrm rot="10800000" flipH="1">
            <a:off x="4199867" y="952959"/>
            <a:ext cx="840000" cy="15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6" name="Google Shape;386;p41"/>
          <p:cNvCxnSpPr>
            <a:stCxn id="358" idx="3"/>
            <a:endCxn id="362" idx="1"/>
          </p:cNvCxnSpPr>
          <p:nvPr/>
        </p:nvCxnSpPr>
        <p:spPr>
          <a:xfrm rot="10800000" flipH="1">
            <a:off x="4199867" y="952852"/>
            <a:ext cx="840000" cy="123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7" name="Google Shape;387;p41"/>
          <p:cNvCxnSpPr>
            <a:stCxn id="365" idx="3"/>
            <a:endCxn id="372" idx="1"/>
          </p:cNvCxnSpPr>
          <p:nvPr/>
        </p:nvCxnSpPr>
        <p:spPr>
          <a:xfrm>
            <a:off x="4199867" y="4111827"/>
            <a:ext cx="817200" cy="165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8" name="Google Shape;388;p41"/>
          <p:cNvCxnSpPr>
            <a:stCxn id="365" idx="3"/>
            <a:endCxn id="369" idx="1"/>
          </p:cNvCxnSpPr>
          <p:nvPr/>
        </p:nvCxnSpPr>
        <p:spPr>
          <a:xfrm rot="10800000" flipH="1">
            <a:off x="4199867" y="4015827"/>
            <a:ext cx="820800" cy="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9" name="Google Shape;389;p41"/>
          <p:cNvCxnSpPr>
            <a:stCxn id="365" idx="3"/>
            <a:endCxn id="370" idx="1"/>
          </p:cNvCxnSpPr>
          <p:nvPr/>
        </p:nvCxnSpPr>
        <p:spPr>
          <a:xfrm rot="10800000" flipH="1">
            <a:off x="4199867" y="3341027"/>
            <a:ext cx="840000" cy="77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0" name="Google Shape;390;p41"/>
          <p:cNvCxnSpPr>
            <a:stCxn id="365" idx="3"/>
            <a:endCxn id="364" idx="1"/>
          </p:cNvCxnSpPr>
          <p:nvPr/>
        </p:nvCxnSpPr>
        <p:spPr>
          <a:xfrm rot="10800000" flipH="1">
            <a:off x="4199867" y="2688227"/>
            <a:ext cx="840000" cy="142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1" name="Google Shape;391;p41"/>
          <p:cNvCxnSpPr>
            <a:stCxn id="358" idx="3"/>
            <a:endCxn id="364" idx="1"/>
          </p:cNvCxnSpPr>
          <p:nvPr/>
        </p:nvCxnSpPr>
        <p:spPr>
          <a:xfrm>
            <a:off x="4199867" y="2186052"/>
            <a:ext cx="840000" cy="50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2" name="Google Shape;392;p41"/>
          <p:cNvCxnSpPr>
            <a:stCxn id="362" idx="3"/>
            <a:endCxn id="361" idx="1"/>
          </p:cNvCxnSpPr>
          <p:nvPr/>
        </p:nvCxnSpPr>
        <p:spPr>
          <a:xfrm>
            <a:off x="7193781" y="952867"/>
            <a:ext cx="581600" cy="71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3" name="Google Shape;393;p41"/>
          <p:cNvCxnSpPr>
            <a:stCxn id="364" idx="3"/>
            <a:endCxn id="361" idx="1"/>
          </p:cNvCxnSpPr>
          <p:nvPr/>
        </p:nvCxnSpPr>
        <p:spPr>
          <a:xfrm rot="10800000" flipH="1">
            <a:off x="7193781" y="1664111"/>
            <a:ext cx="581600" cy="102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4" name="Google Shape;394;p41"/>
          <p:cNvCxnSpPr>
            <a:stCxn id="359" idx="0"/>
            <a:endCxn id="361" idx="2"/>
          </p:cNvCxnSpPr>
          <p:nvPr/>
        </p:nvCxnSpPr>
        <p:spPr>
          <a:xfrm rot="10800000">
            <a:off x="8625267" y="1875467"/>
            <a:ext cx="0" cy="130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5" name="Google Shape;395;p41"/>
          <p:cNvCxnSpPr>
            <a:stCxn id="359" idx="1"/>
            <a:endCxn id="366" idx="3"/>
          </p:cNvCxnSpPr>
          <p:nvPr/>
        </p:nvCxnSpPr>
        <p:spPr>
          <a:xfrm rot="10800000">
            <a:off x="4199867" y="2931267"/>
            <a:ext cx="3575600" cy="45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6" name="Google Shape;396;p41"/>
          <p:cNvCxnSpPr>
            <a:stCxn id="360" idx="1"/>
            <a:endCxn id="371" idx="3"/>
          </p:cNvCxnSpPr>
          <p:nvPr/>
        </p:nvCxnSpPr>
        <p:spPr>
          <a:xfrm flipH="1">
            <a:off x="7193867" y="4465667"/>
            <a:ext cx="581600" cy="5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7" name="Google Shape;397;p41"/>
          <p:cNvCxnSpPr>
            <a:stCxn id="360" idx="1"/>
            <a:endCxn id="369" idx="3"/>
          </p:cNvCxnSpPr>
          <p:nvPr/>
        </p:nvCxnSpPr>
        <p:spPr>
          <a:xfrm rot="10800000">
            <a:off x="7174667" y="4016067"/>
            <a:ext cx="600800" cy="44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8" name="Google Shape;398;p41"/>
          <p:cNvSpPr/>
          <p:nvPr/>
        </p:nvSpPr>
        <p:spPr>
          <a:xfrm>
            <a:off x="5020817" y="5158151"/>
            <a:ext cx="2154000" cy="357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*age (age&amp;growth)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399" name="Google Shape;399;p41"/>
          <p:cNvCxnSpPr>
            <a:stCxn id="360" idx="1"/>
            <a:endCxn id="398" idx="3"/>
          </p:cNvCxnSpPr>
          <p:nvPr/>
        </p:nvCxnSpPr>
        <p:spPr>
          <a:xfrm flipH="1">
            <a:off x="7174667" y="4465667"/>
            <a:ext cx="600800" cy="8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0" name="Google Shape;400;p41"/>
          <p:cNvCxnSpPr>
            <a:stCxn id="378" idx="1"/>
            <a:endCxn id="368" idx="3"/>
          </p:cNvCxnSpPr>
          <p:nvPr/>
        </p:nvCxnSpPr>
        <p:spPr>
          <a:xfrm flipH="1">
            <a:off x="7171067" y="5458800"/>
            <a:ext cx="604400" cy="11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1" name="Google Shape;401;p41"/>
          <p:cNvCxnSpPr>
            <a:stCxn id="378" idx="1"/>
            <a:endCxn id="372" idx="3"/>
          </p:cNvCxnSpPr>
          <p:nvPr/>
        </p:nvCxnSpPr>
        <p:spPr>
          <a:xfrm flipH="1">
            <a:off x="7171067" y="5458800"/>
            <a:ext cx="604400" cy="31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2" name="Google Shape;402;p41"/>
          <p:cNvCxnSpPr>
            <a:stCxn id="378" idx="1"/>
            <a:endCxn id="398" idx="3"/>
          </p:cNvCxnSpPr>
          <p:nvPr/>
        </p:nvCxnSpPr>
        <p:spPr>
          <a:xfrm rot="10800000">
            <a:off x="7174667" y="5336800"/>
            <a:ext cx="600800" cy="12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41"/>
          <p:cNvCxnSpPr>
            <a:stCxn id="378" idx="1"/>
            <a:endCxn id="369" idx="3"/>
          </p:cNvCxnSpPr>
          <p:nvPr/>
        </p:nvCxnSpPr>
        <p:spPr>
          <a:xfrm rot="10800000">
            <a:off x="7174667" y="4016000"/>
            <a:ext cx="600800" cy="14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4" name="Google Shape;404;p41"/>
          <p:cNvSpPr/>
          <p:nvPr/>
        </p:nvSpPr>
        <p:spPr>
          <a:xfrm>
            <a:off x="2685467" y="2419089"/>
            <a:ext cx="1514400" cy="3044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haul_types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05" name="Google Shape;405;p41"/>
          <p:cNvSpPr/>
          <p:nvPr/>
        </p:nvSpPr>
        <p:spPr>
          <a:xfrm>
            <a:off x="2685467" y="1322337"/>
            <a:ext cx="1514400" cy="3044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net_mens</a:t>
            </a:r>
            <a:endParaRPr sz="1600" b="1">
              <a:solidFill>
                <a:schemeClr val="dk1"/>
              </a:solidFill>
            </a:endParaRPr>
          </a:p>
        </p:txBody>
      </p:sp>
      <p:cxnSp>
        <p:nvCxnSpPr>
          <p:cNvPr id="406" name="Google Shape;406;p41"/>
          <p:cNvCxnSpPr>
            <a:stCxn id="404" idx="3"/>
            <a:endCxn id="362" idx="1"/>
          </p:cNvCxnSpPr>
          <p:nvPr/>
        </p:nvCxnSpPr>
        <p:spPr>
          <a:xfrm rot="10800000" flipH="1">
            <a:off x="4199867" y="952889"/>
            <a:ext cx="840000" cy="161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7" name="Google Shape;407;p41"/>
          <p:cNvSpPr/>
          <p:nvPr/>
        </p:nvSpPr>
        <p:spPr>
          <a:xfrm>
            <a:off x="2685467" y="1678095"/>
            <a:ext cx="1514400" cy="3044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gear_codes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408" name="Google Shape;408;p41"/>
          <p:cNvSpPr/>
          <p:nvPr/>
        </p:nvSpPr>
        <p:spPr>
          <a:xfrm>
            <a:off x="2685467" y="5495693"/>
            <a:ext cx="1514400" cy="5780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length_</a:t>
            </a:r>
            <a:br>
              <a:rPr lang="en" sz="1600" b="1">
                <a:solidFill>
                  <a:schemeClr val="dk1"/>
                </a:solidFill>
              </a:rPr>
            </a:br>
            <a:r>
              <a:rPr lang="en" sz="1600" b="1">
                <a:solidFill>
                  <a:schemeClr val="dk1"/>
                </a:solidFill>
              </a:rPr>
              <a:t>weight_age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409" name="Google Shape;409;p41"/>
          <p:cNvSpPr/>
          <p:nvPr/>
        </p:nvSpPr>
        <p:spPr>
          <a:xfrm>
            <a:off x="2685467" y="6133877"/>
            <a:ext cx="1514400" cy="3044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meas_units</a:t>
            </a:r>
            <a:endParaRPr sz="1600" b="1">
              <a:solidFill>
                <a:schemeClr val="dk1"/>
              </a:solidFill>
            </a:endParaRPr>
          </a:p>
        </p:txBody>
      </p:sp>
      <p:cxnSp>
        <p:nvCxnSpPr>
          <p:cNvPr id="410" name="Google Shape;410;p41"/>
          <p:cNvCxnSpPr>
            <a:stCxn id="367" idx="3"/>
            <a:endCxn id="362" idx="1"/>
          </p:cNvCxnSpPr>
          <p:nvPr/>
        </p:nvCxnSpPr>
        <p:spPr>
          <a:xfrm rot="10800000" flipH="1">
            <a:off x="4199867" y="952889"/>
            <a:ext cx="840000" cy="235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1" name="Google Shape;411;p41"/>
          <p:cNvSpPr/>
          <p:nvPr/>
        </p:nvSpPr>
        <p:spPr>
          <a:xfrm>
            <a:off x="9873304" y="2935000"/>
            <a:ext cx="2216000" cy="4228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akfin.b</a:t>
            </a:r>
            <a:r>
              <a:rPr lang="en" sz="1600" b="1"/>
              <a:t>io_abund</a:t>
            </a:r>
            <a:endParaRPr sz="1600"/>
          </a:p>
        </p:txBody>
      </p:sp>
      <p:sp>
        <p:nvSpPr>
          <p:cNvPr id="412" name="Google Shape;412;p41"/>
          <p:cNvSpPr/>
          <p:nvPr/>
        </p:nvSpPr>
        <p:spPr>
          <a:xfrm>
            <a:off x="9873304" y="3775000"/>
            <a:ext cx="2216000" cy="4924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akfin.</a:t>
            </a:r>
            <a:r>
              <a:rPr lang="en" sz="1600" b="1"/>
              <a:t>age_len_comp</a:t>
            </a:r>
            <a:endParaRPr sz="1600"/>
          </a:p>
        </p:txBody>
      </p:sp>
      <p:sp>
        <p:nvSpPr>
          <p:cNvPr id="413" name="Google Shape;413;p41"/>
          <p:cNvSpPr/>
          <p:nvPr/>
        </p:nvSpPr>
        <p:spPr>
          <a:xfrm>
            <a:off x="9873304" y="1922600"/>
            <a:ext cx="2216000" cy="7316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(foss+akfin)</a:t>
            </a:r>
            <a:br>
              <a:rPr lang="en" sz="1600" b="1"/>
            </a:br>
            <a:r>
              <a:rPr lang="en" sz="1600" b="1">
                <a:solidFill>
                  <a:schemeClr val="dk1"/>
                </a:solidFill>
              </a:rPr>
              <a:t>Cpue_0fill </a:t>
            </a:r>
            <a:endParaRPr sz="1600"/>
          </a:p>
        </p:txBody>
      </p:sp>
      <p:cxnSp>
        <p:nvCxnSpPr>
          <p:cNvPr id="414" name="Google Shape;414;p41"/>
          <p:cNvCxnSpPr>
            <a:stCxn id="361" idx="3"/>
            <a:endCxn id="413" idx="1"/>
          </p:cNvCxnSpPr>
          <p:nvPr/>
        </p:nvCxnSpPr>
        <p:spPr>
          <a:xfrm>
            <a:off x="9475067" y="1664067"/>
            <a:ext cx="398400" cy="62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5" name="Google Shape;415;p41"/>
          <p:cNvCxnSpPr>
            <a:stCxn id="359" idx="3"/>
            <a:endCxn id="411" idx="1"/>
          </p:cNvCxnSpPr>
          <p:nvPr/>
        </p:nvCxnSpPr>
        <p:spPr>
          <a:xfrm rot="10800000" flipH="1">
            <a:off x="9475067" y="3146467"/>
            <a:ext cx="398400" cy="24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6" name="Google Shape;416;p41"/>
          <p:cNvCxnSpPr>
            <a:stCxn id="359" idx="3"/>
            <a:endCxn id="411" idx="1"/>
          </p:cNvCxnSpPr>
          <p:nvPr/>
        </p:nvCxnSpPr>
        <p:spPr>
          <a:xfrm rot="10800000" flipH="1">
            <a:off x="9475067" y="3146467"/>
            <a:ext cx="398400" cy="24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7" name="Google Shape;417;p41"/>
          <p:cNvCxnSpPr>
            <a:stCxn id="360" idx="3"/>
            <a:endCxn id="412" idx="1"/>
          </p:cNvCxnSpPr>
          <p:nvPr/>
        </p:nvCxnSpPr>
        <p:spPr>
          <a:xfrm rot="10800000" flipH="1">
            <a:off x="9475067" y="4021267"/>
            <a:ext cx="398400" cy="44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8" name="Google Shape;418;p41"/>
          <p:cNvCxnSpPr>
            <a:stCxn id="376" idx="3"/>
            <a:endCxn id="413" idx="1"/>
          </p:cNvCxnSpPr>
          <p:nvPr/>
        </p:nvCxnSpPr>
        <p:spPr>
          <a:xfrm rot="10800000" flipH="1">
            <a:off x="4199867" y="2288508"/>
            <a:ext cx="5673600" cy="138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" name="Google Shape;419;p41"/>
          <p:cNvCxnSpPr>
            <a:stCxn id="405" idx="3"/>
            <a:endCxn id="362" idx="1"/>
          </p:cNvCxnSpPr>
          <p:nvPr/>
        </p:nvCxnSpPr>
        <p:spPr>
          <a:xfrm rot="10800000" flipH="1">
            <a:off x="4199867" y="952937"/>
            <a:ext cx="840000" cy="52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0" name="Google Shape;420;p41"/>
          <p:cNvCxnSpPr>
            <a:stCxn id="407" idx="3"/>
            <a:endCxn id="362" idx="1"/>
          </p:cNvCxnSpPr>
          <p:nvPr/>
        </p:nvCxnSpPr>
        <p:spPr>
          <a:xfrm rot="10800000" flipH="1">
            <a:off x="4199867" y="952695"/>
            <a:ext cx="840000" cy="87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1" name="Google Shape;421;p41"/>
          <p:cNvCxnSpPr>
            <a:stCxn id="370" idx="0"/>
            <a:endCxn id="364" idx="2"/>
          </p:cNvCxnSpPr>
          <p:nvPr/>
        </p:nvCxnSpPr>
        <p:spPr>
          <a:xfrm rot="10800000">
            <a:off x="6116795" y="2899567"/>
            <a:ext cx="0" cy="26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2" name="Google Shape;422;p41"/>
          <p:cNvCxnSpPr>
            <a:stCxn id="361" idx="3"/>
            <a:endCxn id="413" idx="1"/>
          </p:cNvCxnSpPr>
          <p:nvPr/>
        </p:nvCxnSpPr>
        <p:spPr>
          <a:xfrm>
            <a:off x="9475067" y="1664067"/>
            <a:ext cx="398400" cy="62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3" name="Google Shape;423;p41"/>
          <p:cNvSpPr/>
          <p:nvPr/>
        </p:nvSpPr>
        <p:spPr>
          <a:xfrm>
            <a:off x="204267" y="2403711"/>
            <a:ext cx="1998400" cy="3144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marport sensors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424" name="Google Shape;424;p41"/>
          <p:cNvSpPr/>
          <p:nvPr/>
        </p:nvSpPr>
        <p:spPr>
          <a:xfrm>
            <a:off x="204267" y="934393"/>
            <a:ext cx="1998400" cy="3144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catch tablet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25" name="Google Shape;425;p41"/>
          <p:cNvSpPr/>
          <p:nvPr/>
        </p:nvSpPr>
        <p:spPr>
          <a:xfrm>
            <a:off x="204267" y="3945652"/>
            <a:ext cx="1998400" cy="3144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light meter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426" name="Google Shape;426;p41"/>
          <p:cNvSpPr/>
          <p:nvPr/>
        </p:nvSpPr>
        <p:spPr>
          <a:xfrm>
            <a:off x="204267" y="3174247"/>
            <a:ext cx="1998400" cy="3144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wheelhouse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427" name="Google Shape;427;p41"/>
          <p:cNvSpPr/>
          <p:nvPr/>
        </p:nvSpPr>
        <p:spPr>
          <a:xfrm>
            <a:off x="204267" y="3563056"/>
            <a:ext cx="1998400" cy="3144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ES60</a:t>
            </a:r>
            <a:endParaRPr sz="1600" i="1">
              <a:solidFill>
                <a:schemeClr val="dk1"/>
              </a:solidFill>
            </a:endParaRPr>
          </a:p>
        </p:txBody>
      </p:sp>
      <p:sp>
        <p:nvSpPr>
          <p:cNvPr id="428" name="Google Shape;428;p41"/>
          <p:cNvSpPr/>
          <p:nvPr/>
        </p:nvSpPr>
        <p:spPr>
          <a:xfrm>
            <a:off x="204267" y="4698360"/>
            <a:ext cx="1998400" cy="3144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shapefile, grids</a:t>
            </a:r>
            <a:endParaRPr sz="1600" b="1"/>
          </a:p>
        </p:txBody>
      </p:sp>
      <p:sp>
        <p:nvSpPr>
          <p:cNvPr id="429" name="Google Shape;429;p41"/>
          <p:cNvSpPr/>
          <p:nvPr/>
        </p:nvSpPr>
        <p:spPr>
          <a:xfrm>
            <a:off x="204267" y="1290009"/>
            <a:ext cx="1998400" cy="3144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/>
              <a:t>specimen tablet</a:t>
            </a:r>
            <a:endParaRPr sz="1600" b="1"/>
          </a:p>
        </p:txBody>
      </p:sp>
      <p:sp>
        <p:nvSpPr>
          <p:cNvPr id="430" name="Google Shape;430;p41"/>
          <p:cNvSpPr/>
          <p:nvPr/>
        </p:nvSpPr>
        <p:spPr>
          <a:xfrm>
            <a:off x="204267" y="578800"/>
            <a:ext cx="1998400" cy="3144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600" b="1">
              <a:solidFill>
                <a:schemeClr val="dk1"/>
              </a:solidFill>
            </a:endParaRPr>
          </a:p>
        </p:txBody>
      </p:sp>
      <p:sp>
        <p:nvSpPr>
          <p:cNvPr id="431" name="Google Shape;431;p41"/>
          <p:cNvSpPr/>
          <p:nvPr/>
        </p:nvSpPr>
        <p:spPr>
          <a:xfrm>
            <a:off x="204267" y="4309549"/>
            <a:ext cx="1998400" cy="3144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photos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432" name="Google Shape;432;p41"/>
          <p:cNvSpPr/>
          <p:nvPr/>
        </p:nvSpPr>
        <p:spPr>
          <a:xfrm>
            <a:off x="204267" y="2802041"/>
            <a:ext cx="1998400" cy="3144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marport app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433" name="Google Shape;433;p41"/>
          <p:cNvSpPr/>
          <p:nvPr/>
        </p:nvSpPr>
        <p:spPr>
          <a:xfrm>
            <a:off x="204267" y="1668013"/>
            <a:ext cx="1998400" cy="3144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length tablet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434" name="Google Shape;434;p41"/>
          <p:cNvSpPr/>
          <p:nvPr/>
        </p:nvSpPr>
        <p:spPr>
          <a:xfrm>
            <a:off x="204267" y="2035861"/>
            <a:ext cx="1998400" cy="3144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600" b="1">
                <a:solidFill>
                  <a:schemeClr val="dk1"/>
                </a:solidFill>
              </a:rPr>
              <a:t>stomach tablet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435" name="Google Shape;435;p41"/>
          <p:cNvSpPr/>
          <p:nvPr/>
        </p:nvSpPr>
        <p:spPr>
          <a:xfrm>
            <a:off x="204267" y="5078208"/>
            <a:ext cx="1998400" cy="3144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600" b="1">
                <a:solidFill>
                  <a:schemeClr val="dk1"/>
                </a:solidFill>
              </a:rPr>
              <a:t>CTD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36" name="Google Shape;436;p41"/>
          <p:cNvSpPr/>
          <p:nvPr/>
        </p:nvSpPr>
        <p:spPr>
          <a:xfrm>
            <a:off x="204267" y="5455167"/>
            <a:ext cx="1998400" cy="3144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600">
              <a:solidFill>
                <a:schemeClr val="dk1"/>
              </a:solidFill>
            </a:endParaRPr>
          </a:p>
        </p:txBody>
      </p:sp>
      <p:cxnSp>
        <p:nvCxnSpPr>
          <p:cNvPr id="437" name="Google Shape;437;p41"/>
          <p:cNvCxnSpPr>
            <a:stCxn id="408" idx="3"/>
            <a:endCxn id="360" idx="1"/>
          </p:cNvCxnSpPr>
          <p:nvPr/>
        </p:nvCxnSpPr>
        <p:spPr>
          <a:xfrm rot="10800000" flipH="1">
            <a:off x="4199867" y="4465493"/>
            <a:ext cx="3575600" cy="131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8" name="Google Shape;438;p41"/>
          <p:cNvCxnSpPr>
            <a:stCxn id="362" idx="3"/>
            <a:endCxn id="413" idx="1"/>
          </p:cNvCxnSpPr>
          <p:nvPr/>
        </p:nvCxnSpPr>
        <p:spPr>
          <a:xfrm>
            <a:off x="7193781" y="952867"/>
            <a:ext cx="2679600" cy="133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9" name="Google Shape;439;p41"/>
          <p:cNvCxnSpPr>
            <a:stCxn id="358" idx="3"/>
            <a:endCxn id="411" idx="1"/>
          </p:cNvCxnSpPr>
          <p:nvPr/>
        </p:nvCxnSpPr>
        <p:spPr>
          <a:xfrm>
            <a:off x="4199867" y="2186052"/>
            <a:ext cx="5673600" cy="96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0" name="Google Shape;440;p41"/>
          <p:cNvCxnSpPr>
            <a:stCxn id="358" idx="3"/>
            <a:endCxn id="412" idx="1"/>
          </p:cNvCxnSpPr>
          <p:nvPr/>
        </p:nvCxnSpPr>
        <p:spPr>
          <a:xfrm>
            <a:off x="4199867" y="2186052"/>
            <a:ext cx="5673600" cy="183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1" name="Google Shape;441;p41"/>
          <p:cNvCxnSpPr>
            <a:stCxn id="428" idx="3"/>
            <a:endCxn id="367" idx="1"/>
          </p:cNvCxnSpPr>
          <p:nvPr/>
        </p:nvCxnSpPr>
        <p:spPr>
          <a:xfrm rot="10800000" flipH="1">
            <a:off x="2202667" y="3307160"/>
            <a:ext cx="482800" cy="154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41"/>
          <p:cNvCxnSpPr>
            <a:stCxn id="428" idx="3"/>
            <a:endCxn id="366" idx="1"/>
          </p:cNvCxnSpPr>
          <p:nvPr/>
        </p:nvCxnSpPr>
        <p:spPr>
          <a:xfrm rot="10800000" flipH="1">
            <a:off x="2202667" y="2931160"/>
            <a:ext cx="482800" cy="192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3" name="Google Shape;443;p41"/>
          <p:cNvSpPr/>
          <p:nvPr/>
        </p:nvSpPr>
        <p:spPr>
          <a:xfrm>
            <a:off x="204267" y="6548357"/>
            <a:ext cx="1998400" cy="3144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*atmospheric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444" name="Google Shape;444;p41"/>
          <p:cNvSpPr/>
          <p:nvPr/>
        </p:nvSpPr>
        <p:spPr>
          <a:xfrm>
            <a:off x="2685467" y="4772433"/>
            <a:ext cx="1514400" cy="3044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*life_stages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445" name="Google Shape;445;p41"/>
          <p:cNvSpPr/>
          <p:nvPr/>
        </p:nvSpPr>
        <p:spPr>
          <a:xfrm>
            <a:off x="2685333" y="6490459"/>
            <a:ext cx="1514400" cy="3044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600" b="1"/>
          </a:p>
        </p:txBody>
      </p:sp>
      <p:sp>
        <p:nvSpPr>
          <p:cNvPr id="446" name="Google Shape;446;p41"/>
          <p:cNvSpPr/>
          <p:nvPr/>
        </p:nvSpPr>
        <p:spPr>
          <a:xfrm>
            <a:off x="204267" y="5794441"/>
            <a:ext cx="1998400" cy="3144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447" name="Google Shape;447;p41"/>
          <p:cNvSpPr/>
          <p:nvPr/>
        </p:nvSpPr>
        <p:spPr>
          <a:xfrm>
            <a:off x="204267" y="6171400"/>
            <a:ext cx="1998400" cy="3144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600">
              <a:solidFill>
                <a:schemeClr val="dk1"/>
              </a:solidFill>
            </a:endParaRPr>
          </a:p>
        </p:txBody>
      </p:sp>
      <p:cxnSp>
        <p:nvCxnSpPr>
          <p:cNvPr id="448" name="Google Shape;448;p41"/>
          <p:cNvCxnSpPr>
            <a:stCxn id="444" idx="3"/>
            <a:endCxn id="369" idx="1"/>
          </p:cNvCxnSpPr>
          <p:nvPr/>
        </p:nvCxnSpPr>
        <p:spPr>
          <a:xfrm rot="10800000" flipH="1">
            <a:off x="4199867" y="4015833"/>
            <a:ext cx="820800" cy="90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9" name="Google Shape;449;p41"/>
          <p:cNvCxnSpPr>
            <a:stCxn id="444" idx="3"/>
            <a:endCxn id="364" idx="1"/>
          </p:cNvCxnSpPr>
          <p:nvPr/>
        </p:nvCxnSpPr>
        <p:spPr>
          <a:xfrm rot="10800000" flipH="1">
            <a:off x="4199867" y="2688233"/>
            <a:ext cx="840000" cy="22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0" name="Google Shape;450;p41"/>
          <p:cNvCxnSpPr>
            <a:stCxn id="444" idx="3"/>
            <a:endCxn id="371" idx="1"/>
          </p:cNvCxnSpPr>
          <p:nvPr/>
        </p:nvCxnSpPr>
        <p:spPr>
          <a:xfrm rot="10800000" flipH="1">
            <a:off x="4199867" y="4518633"/>
            <a:ext cx="840000" cy="40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2550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637FDC-BA8A-4DA8-9E80-7F9C0F673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166" y="0"/>
            <a:ext cx="820046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1639F9-83AD-4E76-8F2F-BA4A822C53CB}"/>
              </a:ext>
            </a:extLst>
          </p:cNvPr>
          <p:cNvSpPr/>
          <p:nvPr/>
        </p:nvSpPr>
        <p:spPr>
          <a:xfrm>
            <a:off x="0" y="0"/>
            <a:ext cx="2142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foss_1_interface.png</a:t>
            </a:r>
          </a:p>
        </p:txBody>
      </p:sp>
    </p:spTree>
    <p:extLst>
      <p:ext uri="{BB962C8B-B14F-4D97-AF65-F5344CB8AC3E}">
        <p14:creationId xmlns:p14="http://schemas.microsoft.com/office/powerpoint/2010/main" val="3175220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8E8BF7-EACC-48DB-931D-5F00EBF3A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221" y="0"/>
            <a:ext cx="9727949" cy="57819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1317882-3327-4015-BE20-F338F5B34E6A}"/>
              </a:ext>
            </a:extLst>
          </p:cNvPr>
          <p:cNvSpPr/>
          <p:nvPr/>
        </p:nvSpPr>
        <p:spPr>
          <a:xfrm>
            <a:off x="0" y="-1"/>
            <a:ext cx="17549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foss_1_interface_catch.png</a:t>
            </a:r>
          </a:p>
        </p:txBody>
      </p:sp>
    </p:spTree>
    <p:extLst>
      <p:ext uri="{BB962C8B-B14F-4D97-AF65-F5344CB8AC3E}">
        <p14:creationId xmlns:p14="http://schemas.microsoft.com/office/powerpoint/2010/main" val="997845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50D66E-418B-4246-8D50-675860318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893" y="0"/>
            <a:ext cx="7786213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3ED32C7-86D7-4ECB-9444-CB164F4CE1A6}"/>
              </a:ext>
            </a:extLst>
          </p:cNvPr>
          <p:cNvSpPr/>
          <p:nvPr/>
        </p:nvSpPr>
        <p:spPr>
          <a:xfrm>
            <a:off x="0" y="-1"/>
            <a:ext cx="17549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foss_1_interface_catch_select.png</a:t>
            </a:r>
          </a:p>
        </p:txBody>
      </p:sp>
    </p:spTree>
    <p:extLst>
      <p:ext uri="{BB962C8B-B14F-4D97-AF65-F5344CB8AC3E}">
        <p14:creationId xmlns:p14="http://schemas.microsoft.com/office/powerpoint/2010/main" val="3708148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EC87F02C-B83C-4FE3-BCD1-CED8C8756F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4" t="33805" r="-353" b="41733"/>
          <a:stretch/>
        </p:blipFill>
        <p:spPr>
          <a:xfrm>
            <a:off x="-24791" y="3005670"/>
            <a:ext cx="12287376" cy="28278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1566A5-366D-41F3-BCA8-BBEDD2F5C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791" y="-2932340"/>
            <a:ext cx="12192000" cy="277373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80D945-A4F0-444E-9788-3076934E5277}"/>
              </a:ext>
            </a:extLst>
          </p:cNvPr>
          <p:cNvCxnSpPr>
            <a:cxnSpLocks/>
          </p:cNvCxnSpPr>
          <p:nvPr/>
        </p:nvCxnSpPr>
        <p:spPr>
          <a:xfrm flipV="1">
            <a:off x="6670307" y="3002750"/>
            <a:ext cx="649915" cy="533540"/>
          </a:xfrm>
          <a:prstGeom prst="line">
            <a:avLst/>
          </a:prstGeom>
          <a:ln w="57150">
            <a:solidFill>
              <a:srgbClr val="C0C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F7F5E6-05FF-480D-A981-FBD715E9463B}"/>
              </a:ext>
            </a:extLst>
          </p:cNvPr>
          <p:cNvCxnSpPr>
            <a:cxnSpLocks/>
          </p:cNvCxnSpPr>
          <p:nvPr/>
        </p:nvCxnSpPr>
        <p:spPr>
          <a:xfrm flipV="1">
            <a:off x="6737684" y="3289501"/>
            <a:ext cx="582538" cy="565749"/>
          </a:xfrm>
          <a:prstGeom prst="line">
            <a:avLst/>
          </a:prstGeom>
          <a:ln w="57150">
            <a:solidFill>
              <a:srgbClr val="C0C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83E145-F81E-4BF5-8D7F-9E66117D0DA9}"/>
              </a:ext>
            </a:extLst>
          </p:cNvPr>
          <p:cNvCxnSpPr>
            <a:cxnSpLocks/>
          </p:cNvCxnSpPr>
          <p:nvPr/>
        </p:nvCxnSpPr>
        <p:spPr>
          <a:xfrm flipV="1">
            <a:off x="6737684" y="3855250"/>
            <a:ext cx="499845" cy="207692"/>
          </a:xfrm>
          <a:prstGeom prst="line">
            <a:avLst/>
          </a:prstGeom>
          <a:ln w="57150">
            <a:solidFill>
              <a:srgbClr val="C0C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28660C7-E153-4DB2-8034-86F4CC93239A}"/>
              </a:ext>
            </a:extLst>
          </p:cNvPr>
          <p:cNvCxnSpPr>
            <a:cxnSpLocks/>
          </p:cNvCxnSpPr>
          <p:nvPr/>
        </p:nvCxnSpPr>
        <p:spPr>
          <a:xfrm>
            <a:off x="6737684" y="4381902"/>
            <a:ext cx="582538" cy="194163"/>
          </a:xfrm>
          <a:prstGeom prst="line">
            <a:avLst/>
          </a:prstGeom>
          <a:ln w="57150">
            <a:solidFill>
              <a:srgbClr val="C0C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7EE6131-DD5F-49CC-AB9F-D915DDB61990}"/>
              </a:ext>
            </a:extLst>
          </p:cNvPr>
          <p:cNvCxnSpPr>
            <a:cxnSpLocks/>
          </p:cNvCxnSpPr>
          <p:nvPr/>
        </p:nvCxnSpPr>
        <p:spPr>
          <a:xfrm>
            <a:off x="6737684" y="4783757"/>
            <a:ext cx="526891" cy="428828"/>
          </a:xfrm>
          <a:prstGeom prst="line">
            <a:avLst/>
          </a:prstGeom>
          <a:ln w="57150">
            <a:solidFill>
              <a:srgbClr val="C0C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837A48B-A2A2-41F9-8544-97FD987F78BE}"/>
              </a:ext>
            </a:extLst>
          </p:cNvPr>
          <p:cNvSpPr txBox="1"/>
          <p:nvPr/>
        </p:nvSpPr>
        <p:spPr>
          <a:xfrm>
            <a:off x="2489195" y="513279"/>
            <a:ext cx="780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highlight>
                  <a:srgbClr val="C0C0C0"/>
                </a:highlight>
              </a:rPr>
              <a:t>Options box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74F617-2BF4-4FCC-B53F-3663BF94CF94}"/>
              </a:ext>
            </a:extLst>
          </p:cNvPr>
          <p:cNvSpPr txBox="1"/>
          <p:nvPr/>
        </p:nvSpPr>
        <p:spPr>
          <a:xfrm>
            <a:off x="7139866" y="2735811"/>
            <a:ext cx="484203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highlight>
                  <a:srgbClr val="C0C0C0"/>
                </a:highlight>
              </a:rPr>
              <a:t>Reset box options and selections boxes</a:t>
            </a:r>
          </a:p>
          <a:p>
            <a:endParaRPr lang="en-US" sz="600" i="1" dirty="0">
              <a:highlight>
                <a:srgbClr val="C0C0C0"/>
              </a:highlight>
            </a:endParaRPr>
          </a:p>
          <a:p>
            <a:r>
              <a:rPr lang="en-US" i="1" dirty="0">
                <a:highlight>
                  <a:srgbClr val="C0C0C0"/>
                </a:highlight>
              </a:rPr>
              <a:t>Move all options from options box to selection box</a:t>
            </a:r>
          </a:p>
          <a:p>
            <a:endParaRPr lang="en-US" sz="800" i="1" dirty="0">
              <a:highlight>
                <a:srgbClr val="C0C0C0"/>
              </a:highlight>
            </a:endParaRPr>
          </a:p>
          <a:p>
            <a:br>
              <a:rPr lang="en-US" i="1" dirty="0">
                <a:highlight>
                  <a:srgbClr val="C0C0C0"/>
                </a:highlight>
              </a:rPr>
            </a:br>
            <a:r>
              <a:rPr lang="en-US" i="1" dirty="0">
                <a:highlight>
                  <a:srgbClr val="C0C0C0"/>
                </a:highlight>
              </a:rPr>
              <a:t>Move specifically selected options from the options box to the selection box</a:t>
            </a:r>
          </a:p>
          <a:p>
            <a:endParaRPr lang="en-US" sz="800" i="1" dirty="0">
              <a:highlight>
                <a:srgbClr val="C0C0C0"/>
              </a:highlight>
            </a:endParaRPr>
          </a:p>
          <a:p>
            <a:r>
              <a:rPr lang="en-US" i="1" dirty="0">
                <a:highlight>
                  <a:srgbClr val="C0C0C0"/>
                </a:highlight>
              </a:rPr>
              <a:t>Move specifically selected options from the selection box to the options box</a:t>
            </a:r>
          </a:p>
          <a:p>
            <a:endParaRPr lang="en-US" sz="800" i="1" dirty="0">
              <a:highlight>
                <a:srgbClr val="C0C0C0"/>
              </a:highlight>
            </a:endParaRPr>
          </a:p>
          <a:p>
            <a:r>
              <a:rPr lang="en-US" i="1" dirty="0">
                <a:highlight>
                  <a:srgbClr val="C0C0C0"/>
                </a:highlight>
              </a:rPr>
              <a:t>Remove all options from selection box</a:t>
            </a:r>
          </a:p>
          <a:p>
            <a:endParaRPr lang="en-US" sz="800" i="1" dirty="0">
              <a:highlight>
                <a:srgbClr val="C0C0C0"/>
              </a:highlight>
            </a:endParaRPr>
          </a:p>
          <a:p>
            <a:r>
              <a:rPr lang="en-US" i="1" dirty="0">
                <a:highlight>
                  <a:srgbClr val="C0C0C0"/>
                </a:highlight>
              </a:rPr>
              <a:t>Manually scroll through all options/selections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BD17E6-0DE8-4D15-B30A-320EF1EB889D}"/>
              </a:ext>
            </a:extLst>
          </p:cNvPr>
          <p:cNvSpPr/>
          <p:nvPr/>
        </p:nvSpPr>
        <p:spPr>
          <a:xfrm>
            <a:off x="8897275" y="98818"/>
            <a:ext cx="3269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foss_2_catch_select_species.png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FE79B8B-05B7-419A-9230-8507EDDB8A68}"/>
              </a:ext>
            </a:extLst>
          </p:cNvPr>
          <p:cNvCxnSpPr>
            <a:cxnSpLocks/>
          </p:cNvCxnSpPr>
          <p:nvPr/>
        </p:nvCxnSpPr>
        <p:spPr>
          <a:xfrm flipH="1">
            <a:off x="441900" y="5352443"/>
            <a:ext cx="999026" cy="640705"/>
          </a:xfrm>
          <a:prstGeom prst="line">
            <a:avLst/>
          </a:prstGeom>
          <a:ln w="57150">
            <a:solidFill>
              <a:srgbClr val="C0C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9EBE691-AD80-4EAD-814A-B3169CD5D3B3}"/>
              </a:ext>
            </a:extLst>
          </p:cNvPr>
          <p:cNvSpPr txBox="1"/>
          <p:nvPr/>
        </p:nvSpPr>
        <p:spPr>
          <a:xfrm>
            <a:off x="279219" y="5951769"/>
            <a:ext cx="32303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highlight>
                  <a:srgbClr val="C0C0C0"/>
                </a:highlight>
              </a:rPr>
              <a:t>Type a term of the organism’s common or scientific name and click “Search”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D1D9E2E-B6C7-4444-854F-10005C452007}"/>
              </a:ext>
            </a:extLst>
          </p:cNvPr>
          <p:cNvCxnSpPr>
            <a:cxnSpLocks/>
          </p:cNvCxnSpPr>
          <p:nvPr/>
        </p:nvCxnSpPr>
        <p:spPr>
          <a:xfrm>
            <a:off x="6352674" y="4930874"/>
            <a:ext cx="884855" cy="683180"/>
          </a:xfrm>
          <a:prstGeom prst="line">
            <a:avLst/>
          </a:prstGeom>
          <a:ln w="57150">
            <a:solidFill>
              <a:srgbClr val="C0C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C108DEA-06A4-44AA-A61D-995E6F8951AE}"/>
              </a:ext>
            </a:extLst>
          </p:cNvPr>
          <p:cNvCxnSpPr>
            <a:cxnSpLocks/>
          </p:cNvCxnSpPr>
          <p:nvPr/>
        </p:nvCxnSpPr>
        <p:spPr>
          <a:xfrm>
            <a:off x="3773103" y="5765534"/>
            <a:ext cx="431024" cy="278328"/>
          </a:xfrm>
          <a:prstGeom prst="line">
            <a:avLst/>
          </a:prstGeom>
          <a:ln w="57150">
            <a:solidFill>
              <a:srgbClr val="C0C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062B1DF-9843-40FC-A55B-DAA7E9C450D8}"/>
              </a:ext>
            </a:extLst>
          </p:cNvPr>
          <p:cNvSpPr txBox="1"/>
          <p:nvPr/>
        </p:nvSpPr>
        <p:spPr>
          <a:xfrm>
            <a:off x="3505972" y="5948069"/>
            <a:ext cx="3230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highlight>
                  <a:srgbClr val="C0C0C0"/>
                </a:highlight>
              </a:rPr>
              <a:t>Reset all parameters for entire form, not just species searches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CEFE296-DD77-49A6-A243-4A53A05470C9}"/>
              </a:ext>
            </a:extLst>
          </p:cNvPr>
          <p:cNvCxnSpPr>
            <a:cxnSpLocks/>
          </p:cNvCxnSpPr>
          <p:nvPr/>
        </p:nvCxnSpPr>
        <p:spPr>
          <a:xfrm flipH="1">
            <a:off x="11373853" y="4576065"/>
            <a:ext cx="584711" cy="1037989"/>
          </a:xfrm>
          <a:prstGeom prst="line">
            <a:avLst/>
          </a:prstGeom>
          <a:ln w="57150">
            <a:solidFill>
              <a:srgbClr val="C0C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5031DB86-31BF-4F44-BF41-42B9A11EC0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8562" b="38014"/>
          <a:stretch/>
        </p:blipFill>
        <p:spPr>
          <a:xfrm>
            <a:off x="0" y="884515"/>
            <a:ext cx="5052135" cy="202943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6905184-D525-40B3-964F-48C75E0CDC63}"/>
              </a:ext>
            </a:extLst>
          </p:cNvPr>
          <p:cNvSpPr txBox="1"/>
          <p:nvPr/>
        </p:nvSpPr>
        <p:spPr>
          <a:xfrm>
            <a:off x="8143809" y="2287546"/>
            <a:ext cx="1448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highlight>
                  <a:srgbClr val="C0C0C0"/>
                </a:highlight>
              </a:rPr>
              <a:t>Selection box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D6141DC-50D5-42B5-B4D3-F9921C5C1134}"/>
              </a:ext>
            </a:extLst>
          </p:cNvPr>
          <p:cNvCxnSpPr>
            <a:cxnSpLocks/>
          </p:cNvCxnSpPr>
          <p:nvPr/>
        </p:nvCxnSpPr>
        <p:spPr>
          <a:xfrm flipV="1">
            <a:off x="4745255" y="925638"/>
            <a:ext cx="875899" cy="191439"/>
          </a:xfrm>
          <a:prstGeom prst="line">
            <a:avLst/>
          </a:prstGeom>
          <a:ln w="57150">
            <a:solidFill>
              <a:srgbClr val="C0C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1A6AD1C-0EB3-4374-AAA9-F753C663EF73}"/>
              </a:ext>
            </a:extLst>
          </p:cNvPr>
          <p:cNvSpPr txBox="1"/>
          <p:nvPr/>
        </p:nvSpPr>
        <p:spPr>
          <a:xfrm>
            <a:off x="5524708" y="855143"/>
            <a:ext cx="2619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highlight>
                  <a:srgbClr val="C0C0C0"/>
                </a:highlight>
              </a:rPr>
              <a:t>Select how to search through species data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4D381EB-A3AB-430D-BBAB-6514696186D8}"/>
              </a:ext>
            </a:extLst>
          </p:cNvPr>
          <p:cNvCxnSpPr>
            <a:cxnSpLocks/>
          </p:cNvCxnSpPr>
          <p:nvPr/>
        </p:nvCxnSpPr>
        <p:spPr>
          <a:xfrm flipH="1">
            <a:off x="12717064" y="-1187864"/>
            <a:ext cx="1040392" cy="646331"/>
          </a:xfrm>
          <a:prstGeom prst="line">
            <a:avLst/>
          </a:prstGeom>
          <a:ln w="57150">
            <a:solidFill>
              <a:srgbClr val="C0C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22C4B49-D73C-46D4-BC61-9113E50DE5B2}"/>
              </a:ext>
            </a:extLst>
          </p:cNvPr>
          <p:cNvCxnSpPr>
            <a:cxnSpLocks/>
          </p:cNvCxnSpPr>
          <p:nvPr/>
        </p:nvCxnSpPr>
        <p:spPr>
          <a:xfrm flipV="1">
            <a:off x="1440926" y="4959108"/>
            <a:ext cx="1" cy="421873"/>
          </a:xfrm>
          <a:prstGeom prst="straightConnector1">
            <a:avLst/>
          </a:prstGeom>
          <a:ln w="57150">
            <a:solidFill>
              <a:srgbClr val="C0C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488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408136-854D-4EF9-AE9E-AAA5331B5C79}"/>
              </a:ext>
            </a:extLst>
          </p:cNvPr>
          <p:cNvSpPr/>
          <p:nvPr/>
        </p:nvSpPr>
        <p:spPr>
          <a:xfrm>
            <a:off x="0" y="-1"/>
            <a:ext cx="17549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foss_1_interface_haul.png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D8CBCB-45A4-44FF-AD67-B5C86EEA6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817" y="0"/>
            <a:ext cx="103111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304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922F7B-D9A9-4CFB-88C3-D11CF73FBC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333"/>
          <a:stretch/>
        </p:blipFill>
        <p:spPr>
          <a:xfrm>
            <a:off x="1972428" y="0"/>
            <a:ext cx="8912154" cy="4572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C20BA12-542C-47A4-BCED-EC555358BE73}"/>
              </a:ext>
            </a:extLst>
          </p:cNvPr>
          <p:cNvSpPr/>
          <p:nvPr/>
        </p:nvSpPr>
        <p:spPr>
          <a:xfrm>
            <a:off x="0" y="-1"/>
            <a:ext cx="17549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foss_1_interface_species.png</a:t>
            </a:r>
          </a:p>
        </p:txBody>
      </p:sp>
    </p:spTree>
    <p:extLst>
      <p:ext uri="{BB962C8B-B14F-4D97-AF65-F5344CB8AC3E}">
        <p14:creationId xmlns:p14="http://schemas.microsoft.com/office/powerpoint/2010/main" val="1520225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63B55B32-B7A4-4FBD-B4A9-ABB8FDA593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6741"/>
          <a:stretch/>
        </p:blipFill>
        <p:spPr>
          <a:xfrm>
            <a:off x="1804814" y="2954322"/>
            <a:ext cx="9161607" cy="327117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E74C344-4259-4030-9547-024E51197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938" y="3468372"/>
            <a:ext cx="9054483" cy="3805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09CE54E-6C65-419E-8A97-A4AEF1B67AE9}"/>
              </a:ext>
            </a:extLst>
          </p:cNvPr>
          <p:cNvSpPr/>
          <p:nvPr/>
        </p:nvSpPr>
        <p:spPr>
          <a:xfrm>
            <a:off x="10783482" y="415596"/>
            <a:ext cx="2342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foss_5_run_report.png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569F87-5123-4BB3-B175-435D55A2F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616" y="390697"/>
            <a:ext cx="3056791" cy="2182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962818-49CD-4C3A-B465-40C344C3A4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862" y="1559325"/>
            <a:ext cx="3562746" cy="13075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EFE6D3-41B7-47F7-BB07-3243A3EEEF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046" t="33603" r="53000" b="8988"/>
          <a:stretch/>
        </p:blipFill>
        <p:spPr>
          <a:xfrm>
            <a:off x="5717316" y="2752437"/>
            <a:ext cx="1265382" cy="39370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D8DE16-EB6A-4564-92C9-A1CC239CE5D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000" t="2492" r="40991" b="31111"/>
          <a:stretch/>
        </p:blipFill>
        <p:spPr>
          <a:xfrm>
            <a:off x="6954990" y="600366"/>
            <a:ext cx="1173018" cy="455352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B9690D-9DC4-4706-8FBD-5AA6C79FB920}"/>
              </a:ext>
            </a:extLst>
          </p:cNvPr>
          <p:cNvCxnSpPr>
            <a:cxnSpLocks/>
          </p:cNvCxnSpPr>
          <p:nvPr/>
        </p:nvCxnSpPr>
        <p:spPr>
          <a:xfrm>
            <a:off x="5461404" y="2573522"/>
            <a:ext cx="267752" cy="487218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D9B8FFE-B782-4A16-B1D6-5506AE009830}"/>
              </a:ext>
            </a:extLst>
          </p:cNvPr>
          <p:cNvSpPr txBox="1"/>
          <p:nvPr/>
        </p:nvSpPr>
        <p:spPr>
          <a:xfrm>
            <a:off x="3739610" y="46291"/>
            <a:ext cx="4166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highlight>
                  <a:srgbClr val="C0C0C0"/>
                </a:highlight>
              </a:rPr>
              <a:t>Select columns to display in your report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C38890A-1973-4F47-BE1F-2BA9DE8C7A03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750608" y="2213108"/>
            <a:ext cx="1978548" cy="1359611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E77DA60-ED00-46B8-A06C-AC583D6246B3}"/>
              </a:ext>
            </a:extLst>
          </p:cNvPr>
          <p:cNvSpPr txBox="1"/>
          <p:nvPr/>
        </p:nvSpPr>
        <p:spPr>
          <a:xfrm>
            <a:off x="98595" y="1221572"/>
            <a:ext cx="344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highlight>
                  <a:srgbClr val="C0C0C0"/>
                </a:highlight>
              </a:rPr>
              <a:t>Filter data displayed in report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EAC911-8936-4E86-8063-C09C47784E53}"/>
              </a:ext>
            </a:extLst>
          </p:cNvPr>
          <p:cNvSpPr txBox="1"/>
          <p:nvPr/>
        </p:nvSpPr>
        <p:spPr>
          <a:xfrm>
            <a:off x="8080386" y="4397814"/>
            <a:ext cx="2398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highlight>
                  <a:srgbClr val="C0C0C0"/>
                </a:highlight>
              </a:rPr>
              <a:t>Apply mathematical aggregations to data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81677D7-ED60-4871-80B6-6BD5F76066FF}"/>
              </a:ext>
            </a:extLst>
          </p:cNvPr>
          <p:cNvCxnSpPr>
            <a:cxnSpLocks/>
          </p:cNvCxnSpPr>
          <p:nvPr/>
        </p:nvCxnSpPr>
        <p:spPr>
          <a:xfrm flipH="1" flipV="1">
            <a:off x="4913506" y="3770741"/>
            <a:ext cx="139868" cy="122575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A6C78F5-A2F3-4B13-BEE1-8FA55AACAEBB}"/>
              </a:ext>
            </a:extLst>
          </p:cNvPr>
          <p:cNvCxnSpPr>
            <a:cxnSpLocks/>
          </p:cNvCxnSpPr>
          <p:nvPr/>
        </p:nvCxnSpPr>
        <p:spPr>
          <a:xfrm flipV="1">
            <a:off x="5205493" y="4257960"/>
            <a:ext cx="511823" cy="8939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F21F6E5-7321-494F-B1AA-DEFA5000DE2E}"/>
              </a:ext>
            </a:extLst>
          </p:cNvPr>
          <p:cNvSpPr txBox="1"/>
          <p:nvPr/>
        </p:nvSpPr>
        <p:spPr>
          <a:xfrm>
            <a:off x="3894335" y="4279893"/>
            <a:ext cx="2007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highlight>
                  <a:srgbClr val="C0C0C0"/>
                </a:highlight>
              </a:rPr>
              <a:t>Determine how many rows per page to display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9309FF-EAC0-48B6-99C3-5EF647677754}"/>
              </a:ext>
            </a:extLst>
          </p:cNvPr>
          <p:cNvSpPr txBox="1"/>
          <p:nvPr/>
        </p:nvSpPr>
        <p:spPr>
          <a:xfrm>
            <a:off x="843642" y="3967534"/>
            <a:ext cx="3244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highlight>
                  <a:srgbClr val="C0C0C0"/>
                </a:highlight>
              </a:rPr>
              <a:t>Search for elements of the data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61A9565-9BC0-42FF-A6D4-16076FA6678A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2465907" y="3745912"/>
            <a:ext cx="233747" cy="221622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D477BB2-D2C2-40EB-AA61-AFCECAC34FC2}"/>
              </a:ext>
            </a:extLst>
          </p:cNvPr>
          <p:cNvCxnSpPr>
            <a:cxnSpLocks/>
          </p:cNvCxnSpPr>
          <p:nvPr/>
        </p:nvCxnSpPr>
        <p:spPr>
          <a:xfrm>
            <a:off x="5521189" y="3751545"/>
            <a:ext cx="282120" cy="26710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1BA74BF-5616-4A67-B397-A85D159A6BD1}"/>
              </a:ext>
            </a:extLst>
          </p:cNvPr>
          <p:cNvCxnSpPr>
            <a:cxnSpLocks/>
          </p:cNvCxnSpPr>
          <p:nvPr/>
        </p:nvCxnSpPr>
        <p:spPr>
          <a:xfrm>
            <a:off x="6439179" y="4764301"/>
            <a:ext cx="679667" cy="0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8AB0A281-1307-443A-8735-0BF466C8E8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046" t="97778" r="53000"/>
          <a:stretch/>
        </p:blipFill>
        <p:spPr>
          <a:xfrm>
            <a:off x="5717316" y="6689529"/>
            <a:ext cx="1265382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07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892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101;p2">
            <a:extLst>
              <a:ext uri="{FF2B5EF4-FFF2-40B4-BE49-F238E27FC236}">
                <a16:creationId xmlns:a16="http://schemas.microsoft.com/office/drawing/2014/main" id="{9FFC3FED-F281-48A6-93C2-74752156469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093548" y="3564983"/>
            <a:ext cx="369291" cy="124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102;p2">
            <a:extLst>
              <a:ext uri="{FF2B5EF4-FFF2-40B4-BE49-F238E27FC236}">
                <a16:creationId xmlns:a16="http://schemas.microsoft.com/office/drawing/2014/main" id="{E0EAFE1D-AB5B-494D-A8B7-FD239041F99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555281" y="4146881"/>
            <a:ext cx="434724" cy="120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108;p2">
            <a:extLst>
              <a:ext uri="{FF2B5EF4-FFF2-40B4-BE49-F238E27FC236}">
                <a16:creationId xmlns:a16="http://schemas.microsoft.com/office/drawing/2014/main" id="{0AEEDE77-BF0A-4A30-99BB-F639860C28C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998434" y="4197834"/>
            <a:ext cx="313087" cy="87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10;p2">
            <a:extLst>
              <a:ext uri="{FF2B5EF4-FFF2-40B4-BE49-F238E27FC236}">
                <a16:creationId xmlns:a16="http://schemas.microsoft.com/office/drawing/2014/main" id="{8CCE69F2-C227-4048-8E56-129D32871E5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052304" y="3698519"/>
            <a:ext cx="603991" cy="28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12;p2">
            <a:extLst>
              <a:ext uri="{FF2B5EF4-FFF2-40B4-BE49-F238E27FC236}">
                <a16:creationId xmlns:a16="http://schemas.microsoft.com/office/drawing/2014/main" id="{1D11BD99-85BC-42A6-A212-1E3AB5B34BA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907371" y="4317022"/>
            <a:ext cx="540951" cy="18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115;p2">
            <a:extLst>
              <a:ext uri="{FF2B5EF4-FFF2-40B4-BE49-F238E27FC236}">
                <a16:creationId xmlns:a16="http://schemas.microsoft.com/office/drawing/2014/main" id="{78357797-7337-4179-81CB-16669BCBA64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610006" y="4364342"/>
            <a:ext cx="784187" cy="246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117;p2">
            <a:extLst>
              <a:ext uri="{FF2B5EF4-FFF2-40B4-BE49-F238E27FC236}">
                <a16:creationId xmlns:a16="http://schemas.microsoft.com/office/drawing/2014/main" id="{9F14E8ED-79E3-45C1-AA47-064C34A1143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8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394193" y="4304689"/>
            <a:ext cx="369318" cy="86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23;p3">
            <a:extLst>
              <a:ext uri="{FF2B5EF4-FFF2-40B4-BE49-F238E27FC236}">
                <a16:creationId xmlns:a16="http://schemas.microsoft.com/office/drawing/2014/main" id="{0004956E-14FE-415F-A8EF-13ACDBEA4BE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9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475966" y="4854541"/>
            <a:ext cx="535663" cy="217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24;p3">
            <a:extLst>
              <a:ext uri="{FF2B5EF4-FFF2-40B4-BE49-F238E27FC236}">
                <a16:creationId xmlns:a16="http://schemas.microsoft.com/office/drawing/2014/main" id="{3151C587-750F-4458-A6A9-3409784CDBF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0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489736" y="4145538"/>
            <a:ext cx="543367" cy="20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29;p3">
            <a:extLst>
              <a:ext uri="{FF2B5EF4-FFF2-40B4-BE49-F238E27FC236}">
                <a16:creationId xmlns:a16="http://schemas.microsoft.com/office/drawing/2014/main" id="{F0CDAD51-529C-409B-9E30-454630284CF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1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808440" y="3367494"/>
            <a:ext cx="533071" cy="239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34;p3">
            <a:extLst>
              <a:ext uri="{FF2B5EF4-FFF2-40B4-BE49-F238E27FC236}">
                <a16:creationId xmlns:a16="http://schemas.microsoft.com/office/drawing/2014/main" id="{1435D531-233C-4424-81B8-D7644B5808D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2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247283" y="4214953"/>
            <a:ext cx="635450" cy="159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36;p3">
            <a:extLst>
              <a:ext uri="{FF2B5EF4-FFF2-40B4-BE49-F238E27FC236}">
                <a16:creationId xmlns:a16="http://schemas.microsoft.com/office/drawing/2014/main" id="{4A2F6F46-5AF6-4FCB-ABD1-30E762026E5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3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810540" y="4085927"/>
            <a:ext cx="535870" cy="180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38;p3">
            <a:extLst>
              <a:ext uri="{FF2B5EF4-FFF2-40B4-BE49-F238E27FC236}">
                <a16:creationId xmlns:a16="http://schemas.microsoft.com/office/drawing/2014/main" id="{07CB9252-1663-49B6-ADDB-D92E881DD91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4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141019" y="3139746"/>
            <a:ext cx="518333" cy="198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145;p4">
            <a:extLst>
              <a:ext uri="{FF2B5EF4-FFF2-40B4-BE49-F238E27FC236}">
                <a16:creationId xmlns:a16="http://schemas.microsoft.com/office/drawing/2014/main" id="{739F7042-80DE-40EC-AE15-E4CC0BDBBBF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5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735026" y="3796481"/>
            <a:ext cx="242821" cy="260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147;p4">
            <a:extLst>
              <a:ext uri="{FF2B5EF4-FFF2-40B4-BE49-F238E27FC236}">
                <a16:creationId xmlns:a16="http://schemas.microsoft.com/office/drawing/2014/main" id="{36E0D212-0F10-45F4-BCE1-A3070984B84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6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871653" y="4631668"/>
            <a:ext cx="387964" cy="189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149;p4">
            <a:extLst>
              <a:ext uri="{FF2B5EF4-FFF2-40B4-BE49-F238E27FC236}">
                <a16:creationId xmlns:a16="http://schemas.microsoft.com/office/drawing/2014/main" id="{FA595FFE-C194-416A-B90E-592F855ACA0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7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196247" y="3983212"/>
            <a:ext cx="422853" cy="181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51;p4">
            <a:extLst>
              <a:ext uri="{FF2B5EF4-FFF2-40B4-BE49-F238E27FC236}">
                <a16:creationId xmlns:a16="http://schemas.microsoft.com/office/drawing/2014/main" id="{9EE62BD5-D2E4-4FF1-8199-AE0EB3F55E7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8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794808" y="4385271"/>
            <a:ext cx="518857" cy="220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53;p4">
            <a:extLst>
              <a:ext uri="{FF2B5EF4-FFF2-40B4-BE49-F238E27FC236}">
                <a16:creationId xmlns:a16="http://schemas.microsoft.com/office/drawing/2014/main" id="{36404354-42FD-49A4-8B25-1F163571B02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9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666258" y="4688502"/>
            <a:ext cx="484507" cy="239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155;p4">
            <a:extLst>
              <a:ext uri="{FF2B5EF4-FFF2-40B4-BE49-F238E27FC236}">
                <a16:creationId xmlns:a16="http://schemas.microsoft.com/office/drawing/2014/main" id="{7CEFD56D-90B1-4ACC-906D-4320EEE363D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0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303714" y="4522664"/>
            <a:ext cx="369318" cy="214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157;p4">
            <a:extLst>
              <a:ext uri="{FF2B5EF4-FFF2-40B4-BE49-F238E27FC236}">
                <a16:creationId xmlns:a16="http://schemas.microsoft.com/office/drawing/2014/main" id="{33BE702E-4132-4B40-ACCD-89C70D2D410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1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407248" y="4491238"/>
            <a:ext cx="384721" cy="20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159;p4">
            <a:extLst>
              <a:ext uri="{FF2B5EF4-FFF2-40B4-BE49-F238E27FC236}">
                <a16:creationId xmlns:a16="http://schemas.microsoft.com/office/drawing/2014/main" id="{5C50B76D-E15F-49D6-8868-E618121EE03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2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flipH="1">
            <a:off x="3697294" y="3704468"/>
            <a:ext cx="400737" cy="180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161;p4">
            <a:extLst>
              <a:ext uri="{FF2B5EF4-FFF2-40B4-BE49-F238E27FC236}">
                <a16:creationId xmlns:a16="http://schemas.microsoft.com/office/drawing/2014/main" id="{4FCCE751-9D5C-44D4-A263-A202197E6AA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3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517191" y="3854431"/>
            <a:ext cx="381138" cy="232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68;p5">
            <a:extLst>
              <a:ext uri="{FF2B5EF4-FFF2-40B4-BE49-F238E27FC236}">
                <a16:creationId xmlns:a16="http://schemas.microsoft.com/office/drawing/2014/main" id="{E3586D28-94B8-4B9F-9656-4D2591E2612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4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086056" y="4672082"/>
            <a:ext cx="425774" cy="1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170;p5">
            <a:extLst>
              <a:ext uri="{FF2B5EF4-FFF2-40B4-BE49-F238E27FC236}">
                <a16:creationId xmlns:a16="http://schemas.microsoft.com/office/drawing/2014/main" id="{EC08D084-E53E-4398-B342-CFBDADE6C41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5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938851" y="2914911"/>
            <a:ext cx="436554" cy="195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172;p5">
            <a:extLst>
              <a:ext uri="{FF2B5EF4-FFF2-40B4-BE49-F238E27FC236}">
                <a16:creationId xmlns:a16="http://schemas.microsoft.com/office/drawing/2014/main" id="{1B4C1901-4A8E-493D-9D61-13365E7CA91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6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flipH="1">
            <a:off x="5736644" y="3873093"/>
            <a:ext cx="414185" cy="245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174;p5">
            <a:extLst>
              <a:ext uri="{FF2B5EF4-FFF2-40B4-BE49-F238E27FC236}">
                <a16:creationId xmlns:a16="http://schemas.microsoft.com/office/drawing/2014/main" id="{EA06A562-14D8-47B8-8821-F5F4613ACAA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7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568310" y="3059055"/>
            <a:ext cx="406449" cy="236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176;p5">
            <a:extLst>
              <a:ext uri="{FF2B5EF4-FFF2-40B4-BE49-F238E27FC236}">
                <a16:creationId xmlns:a16="http://schemas.microsoft.com/office/drawing/2014/main" id="{279E483B-41EA-4D73-A281-386658647F4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8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157128" y="3605816"/>
            <a:ext cx="502224" cy="282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178;p5">
            <a:extLst>
              <a:ext uri="{FF2B5EF4-FFF2-40B4-BE49-F238E27FC236}">
                <a16:creationId xmlns:a16="http://schemas.microsoft.com/office/drawing/2014/main" id="{84011344-7F99-4227-8A1C-898815CD187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9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157719" y="4882772"/>
            <a:ext cx="460126" cy="235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180;p5">
            <a:extLst>
              <a:ext uri="{FF2B5EF4-FFF2-40B4-BE49-F238E27FC236}">
                <a16:creationId xmlns:a16="http://schemas.microsoft.com/office/drawing/2014/main" id="{E3C5C6EE-EEDC-4303-9BD4-D29B82CBDE7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0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426514" y="2848219"/>
            <a:ext cx="378009" cy="258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182;p5">
            <a:extLst>
              <a:ext uri="{FF2B5EF4-FFF2-40B4-BE49-F238E27FC236}">
                <a16:creationId xmlns:a16="http://schemas.microsoft.com/office/drawing/2014/main" id="{DDEA9227-9525-4C56-BD93-8553A14C090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1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420203" y="4118042"/>
            <a:ext cx="435924" cy="243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E05C9F5-8E86-41F6-B3FE-1EDA9EAE9531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 l="12039" t="27770" r="13705" b="28552"/>
          <a:stretch/>
        </p:blipFill>
        <p:spPr>
          <a:xfrm>
            <a:off x="3503222" y="3467395"/>
            <a:ext cx="300308" cy="228600"/>
          </a:xfrm>
          <a:prstGeom prst="rect">
            <a:avLst/>
          </a:prstGeom>
        </p:spPr>
      </p:pic>
      <p:pic>
        <p:nvPicPr>
          <p:cNvPr id="63" name="Google Shape;188;p6">
            <a:extLst>
              <a:ext uri="{FF2B5EF4-FFF2-40B4-BE49-F238E27FC236}">
                <a16:creationId xmlns:a16="http://schemas.microsoft.com/office/drawing/2014/main" id="{48973F41-1063-440A-8717-D863B93DC9FD}"/>
              </a:ext>
            </a:extLst>
          </p:cNvPr>
          <p:cNvPicPr preferRelativeResize="0"/>
          <p:nvPr/>
        </p:nvPicPr>
        <p:blipFill rotWithShape="1">
          <a:blip r:embed="rId34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447783" y="4424688"/>
            <a:ext cx="479967" cy="247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190;p6">
            <a:extLst>
              <a:ext uri="{FF2B5EF4-FFF2-40B4-BE49-F238E27FC236}">
                <a16:creationId xmlns:a16="http://schemas.microsoft.com/office/drawing/2014/main" id="{094BE7A2-1A4D-4E5E-ABBA-32CEF9AD41F7}"/>
              </a:ext>
            </a:extLst>
          </p:cNvPr>
          <p:cNvPicPr preferRelativeResize="0"/>
          <p:nvPr/>
        </p:nvPicPr>
        <p:blipFill rotWithShape="1">
          <a:blip r:embed="rId35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054055" y="3889393"/>
            <a:ext cx="397462" cy="260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326;p13">
            <a:extLst>
              <a:ext uri="{FF2B5EF4-FFF2-40B4-BE49-F238E27FC236}">
                <a16:creationId xmlns:a16="http://schemas.microsoft.com/office/drawing/2014/main" id="{4C4E2624-7F13-4DF9-BEAE-C873842DFE26}"/>
              </a:ext>
            </a:extLst>
          </p:cNvPr>
          <p:cNvPicPr preferRelativeResize="0"/>
          <p:nvPr/>
        </p:nvPicPr>
        <p:blipFill rotWithShape="1">
          <a:blip r:embed="rId36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962187" y="2204415"/>
            <a:ext cx="885815" cy="59615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6FF495-4DFA-4B4C-BE7C-0BF646F797AA}"/>
              </a:ext>
            </a:extLst>
          </p:cNvPr>
          <p:cNvSpPr txBox="1"/>
          <p:nvPr/>
        </p:nvSpPr>
        <p:spPr>
          <a:xfrm>
            <a:off x="3190240" y="1655425"/>
            <a:ext cx="447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AFSC GAP Products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54C528B-851F-4398-B7D6-451228B5473D}"/>
              </a:ext>
            </a:extLst>
          </p:cNvPr>
          <p:cNvGrpSpPr/>
          <p:nvPr/>
        </p:nvGrpSpPr>
        <p:grpSpPr>
          <a:xfrm rot="20700000">
            <a:off x="3538625" y="2524100"/>
            <a:ext cx="3604040" cy="2078429"/>
            <a:chOff x="18661503" y="3121039"/>
            <a:chExt cx="21705958" cy="12517699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D203690-AFCD-467C-96D3-72837A11FACF}"/>
                </a:ext>
              </a:extLst>
            </p:cNvPr>
            <p:cNvSpPr/>
            <p:nvPr/>
          </p:nvSpPr>
          <p:spPr>
            <a:xfrm rot="1435082">
              <a:off x="26078989" y="8670991"/>
              <a:ext cx="12687493" cy="6967747"/>
            </a:xfrm>
            <a:custGeom>
              <a:avLst/>
              <a:gdLst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26962 w 2428717"/>
                <a:gd name="connsiteY15" fmla="*/ 1178257 h 1330996"/>
                <a:gd name="connsiteX16" fmla="*/ 331511 w 2428717"/>
                <a:gd name="connsiteY16" fmla="*/ 1164609 h 1330996"/>
                <a:gd name="connsiteX17" fmla="*/ 377004 w 2428717"/>
                <a:gd name="connsiteY17" fmla="*/ 1150961 h 1330996"/>
                <a:gd name="connsiteX18" fmla="*/ 395201 w 2428717"/>
                <a:gd name="connsiteY18" fmla="*/ 1123666 h 1330996"/>
                <a:gd name="connsiteX19" fmla="*/ 404299 w 2428717"/>
                <a:gd name="connsiteY19" fmla="*/ 1110018 h 1330996"/>
                <a:gd name="connsiteX20" fmla="*/ 417947 w 2428717"/>
                <a:gd name="connsiteY20" fmla="*/ 1105469 h 1330996"/>
                <a:gd name="connsiteX21" fmla="*/ 431595 w 2428717"/>
                <a:gd name="connsiteY21" fmla="*/ 1096370 h 1330996"/>
                <a:gd name="connsiteX22" fmla="*/ 445242 w 2428717"/>
                <a:gd name="connsiteY22" fmla="*/ 1091821 h 1330996"/>
                <a:gd name="connsiteX23" fmla="*/ 522580 w 2428717"/>
                <a:gd name="connsiteY23" fmla="*/ 1082722 h 1330996"/>
                <a:gd name="connsiteX24" fmla="*/ 572622 w 2428717"/>
                <a:gd name="connsiteY24" fmla="*/ 1073624 h 1330996"/>
                <a:gd name="connsiteX25" fmla="*/ 595368 w 2428717"/>
                <a:gd name="connsiteY25" fmla="*/ 1096370 h 1330996"/>
                <a:gd name="connsiteX26" fmla="*/ 609016 w 2428717"/>
                <a:gd name="connsiteY26" fmla="*/ 1087272 h 1330996"/>
                <a:gd name="connsiteX27" fmla="*/ 613565 w 2428717"/>
                <a:gd name="connsiteY27" fmla="*/ 1032681 h 1330996"/>
                <a:gd name="connsiteX28" fmla="*/ 690902 w 2428717"/>
                <a:gd name="connsiteY28" fmla="*/ 1028131 h 1330996"/>
                <a:gd name="connsiteX29" fmla="*/ 718198 w 2428717"/>
                <a:gd name="connsiteY29" fmla="*/ 1019033 h 1330996"/>
                <a:gd name="connsiteX30" fmla="*/ 731845 w 2428717"/>
                <a:gd name="connsiteY30" fmla="*/ 1005385 h 1330996"/>
                <a:gd name="connsiteX31" fmla="*/ 772789 w 2428717"/>
                <a:gd name="connsiteY31" fmla="*/ 982639 h 1330996"/>
                <a:gd name="connsiteX32" fmla="*/ 795535 w 2428717"/>
                <a:gd name="connsiteY32" fmla="*/ 978090 h 1330996"/>
                <a:gd name="connsiteX33" fmla="*/ 822831 w 2428717"/>
                <a:gd name="connsiteY33" fmla="*/ 968991 h 1330996"/>
                <a:gd name="connsiteX34" fmla="*/ 850126 w 2428717"/>
                <a:gd name="connsiteY34" fmla="*/ 941696 h 1330996"/>
                <a:gd name="connsiteX35" fmla="*/ 877422 w 2428717"/>
                <a:gd name="connsiteY35" fmla="*/ 928048 h 1330996"/>
                <a:gd name="connsiteX36" fmla="*/ 891069 w 2428717"/>
                <a:gd name="connsiteY36" fmla="*/ 923499 h 1330996"/>
                <a:gd name="connsiteX37" fmla="*/ 904717 w 2428717"/>
                <a:gd name="connsiteY37" fmla="*/ 914400 h 1330996"/>
                <a:gd name="connsiteX38" fmla="*/ 922914 w 2428717"/>
                <a:gd name="connsiteY38" fmla="*/ 909851 h 1330996"/>
                <a:gd name="connsiteX39" fmla="*/ 927463 w 2428717"/>
                <a:gd name="connsiteY39" fmla="*/ 896203 h 1330996"/>
                <a:gd name="connsiteX40" fmla="*/ 941111 w 2428717"/>
                <a:gd name="connsiteY40" fmla="*/ 887105 h 1330996"/>
                <a:gd name="connsiteX41" fmla="*/ 954759 w 2428717"/>
                <a:gd name="connsiteY41" fmla="*/ 873457 h 1330996"/>
                <a:gd name="connsiteX42" fmla="*/ 982054 w 2428717"/>
                <a:gd name="connsiteY42" fmla="*/ 855260 h 1330996"/>
                <a:gd name="connsiteX43" fmla="*/ 986604 w 2428717"/>
                <a:gd name="connsiteY43" fmla="*/ 841612 h 1330996"/>
                <a:gd name="connsiteX44" fmla="*/ 1000251 w 2428717"/>
                <a:gd name="connsiteY44" fmla="*/ 837063 h 1330996"/>
                <a:gd name="connsiteX45" fmla="*/ 1013899 w 2428717"/>
                <a:gd name="connsiteY45" fmla="*/ 827964 h 1330996"/>
                <a:gd name="connsiteX46" fmla="*/ 1045744 w 2428717"/>
                <a:gd name="connsiteY46" fmla="*/ 800669 h 1330996"/>
                <a:gd name="connsiteX47" fmla="*/ 1059392 w 2428717"/>
                <a:gd name="connsiteY47" fmla="*/ 791570 h 1330996"/>
                <a:gd name="connsiteX48" fmla="*/ 1082138 w 2428717"/>
                <a:gd name="connsiteY48" fmla="*/ 768824 h 1330996"/>
                <a:gd name="connsiteX49" fmla="*/ 1123081 w 2428717"/>
                <a:gd name="connsiteY49" fmla="*/ 736979 h 1330996"/>
                <a:gd name="connsiteX50" fmla="*/ 1136729 w 2428717"/>
                <a:gd name="connsiteY50" fmla="*/ 727881 h 1330996"/>
                <a:gd name="connsiteX51" fmla="*/ 1150377 w 2428717"/>
                <a:gd name="connsiteY51" fmla="*/ 718782 h 1330996"/>
                <a:gd name="connsiteX52" fmla="*/ 1168574 w 2428717"/>
                <a:gd name="connsiteY52" fmla="*/ 691487 h 1330996"/>
                <a:gd name="connsiteX53" fmla="*/ 1191320 w 2428717"/>
                <a:gd name="connsiteY53" fmla="*/ 668740 h 1330996"/>
                <a:gd name="connsiteX54" fmla="*/ 1214066 w 2428717"/>
                <a:gd name="connsiteY54" fmla="*/ 645994 h 1330996"/>
                <a:gd name="connsiteX55" fmla="*/ 1223165 w 2428717"/>
                <a:gd name="connsiteY55" fmla="*/ 632346 h 1330996"/>
                <a:gd name="connsiteX56" fmla="*/ 1227714 w 2428717"/>
                <a:gd name="connsiteY56" fmla="*/ 618699 h 1330996"/>
                <a:gd name="connsiteX57" fmla="*/ 1250460 w 2428717"/>
                <a:gd name="connsiteY57" fmla="*/ 591403 h 1330996"/>
                <a:gd name="connsiteX58" fmla="*/ 1259559 w 2428717"/>
                <a:gd name="connsiteY58" fmla="*/ 564108 h 1330996"/>
                <a:gd name="connsiteX59" fmla="*/ 1264108 w 2428717"/>
                <a:gd name="connsiteY59" fmla="*/ 550460 h 1330996"/>
                <a:gd name="connsiteX60" fmla="*/ 1282305 w 2428717"/>
                <a:gd name="connsiteY60" fmla="*/ 523164 h 1330996"/>
                <a:gd name="connsiteX61" fmla="*/ 1295953 w 2428717"/>
                <a:gd name="connsiteY61" fmla="*/ 482221 h 1330996"/>
                <a:gd name="connsiteX62" fmla="*/ 1300502 w 2428717"/>
                <a:gd name="connsiteY62" fmla="*/ 468573 h 1330996"/>
                <a:gd name="connsiteX63" fmla="*/ 1309601 w 2428717"/>
                <a:gd name="connsiteY63" fmla="*/ 427630 h 1330996"/>
                <a:gd name="connsiteX64" fmla="*/ 1314150 w 2428717"/>
                <a:gd name="connsiteY64" fmla="*/ 395785 h 1330996"/>
                <a:gd name="connsiteX65" fmla="*/ 1336896 w 2428717"/>
                <a:gd name="connsiteY65" fmla="*/ 368490 h 1330996"/>
                <a:gd name="connsiteX66" fmla="*/ 1345995 w 2428717"/>
                <a:gd name="connsiteY66" fmla="*/ 295702 h 1330996"/>
                <a:gd name="connsiteX67" fmla="*/ 1350544 w 2428717"/>
                <a:gd name="connsiteY67" fmla="*/ 268406 h 1330996"/>
                <a:gd name="connsiteX68" fmla="*/ 1359642 w 2428717"/>
                <a:gd name="connsiteY68" fmla="*/ 241110 h 1330996"/>
                <a:gd name="connsiteX69" fmla="*/ 1414234 w 2428717"/>
                <a:gd name="connsiteY69" fmla="*/ 204716 h 1330996"/>
                <a:gd name="connsiteX70" fmla="*/ 1427881 w 2428717"/>
                <a:gd name="connsiteY70" fmla="*/ 200167 h 1330996"/>
                <a:gd name="connsiteX71" fmla="*/ 1441529 w 2428717"/>
                <a:gd name="connsiteY71" fmla="*/ 195618 h 1330996"/>
                <a:gd name="connsiteX72" fmla="*/ 1473374 w 2428717"/>
                <a:gd name="connsiteY72" fmla="*/ 181970 h 1330996"/>
                <a:gd name="connsiteX73" fmla="*/ 1500669 w 2428717"/>
                <a:gd name="connsiteY73" fmla="*/ 172872 h 1330996"/>
                <a:gd name="connsiteX74" fmla="*/ 1578007 w 2428717"/>
                <a:gd name="connsiteY74" fmla="*/ 163773 h 1330996"/>
                <a:gd name="connsiteX75" fmla="*/ 1600753 w 2428717"/>
                <a:gd name="connsiteY75" fmla="*/ 145576 h 1330996"/>
                <a:gd name="connsiteX76" fmla="*/ 1614401 w 2428717"/>
                <a:gd name="connsiteY76" fmla="*/ 141027 h 1330996"/>
                <a:gd name="connsiteX77" fmla="*/ 1641696 w 2428717"/>
                <a:gd name="connsiteY77" fmla="*/ 145576 h 1330996"/>
                <a:gd name="connsiteX78" fmla="*/ 1655344 w 2428717"/>
                <a:gd name="connsiteY78" fmla="*/ 154675 h 1330996"/>
                <a:gd name="connsiteX79" fmla="*/ 1828216 w 2428717"/>
                <a:gd name="connsiteY79" fmla="*/ 150125 h 1330996"/>
                <a:gd name="connsiteX80" fmla="*/ 1841863 w 2428717"/>
                <a:gd name="connsiteY80" fmla="*/ 159224 h 1330996"/>
                <a:gd name="connsiteX81" fmla="*/ 1855511 w 2428717"/>
                <a:gd name="connsiteY81" fmla="*/ 172872 h 1330996"/>
                <a:gd name="connsiteX82" fmla="*/ 1969242 w 2428717"/>
                <a:gd name="connsiteY82" fmla="*/ 186519 h 1330996"/>
                <a:gd name="connsiteX83" fmla="*/ 2001087 w 2428717"/>
                <a:gd name="connsiteY83" fmla="*/ 191069 h 1330996"/>
                <a:gd name="connsiteX84" fmla="*/ 2051129 w 2428717"/>
                <a:gd name="connsiteY84" fmla="*/ 195618 h 1330996"/>
                <a:gd name="connsiteX85" fmla="*/ 2060228 w 2428717"/>
                <a:gd name="connsiteY85" fmla="*/ 209266 h 1330996"/>
                <a:gd name="connsiteX86" fmla="*/ 2087523 w 2428717"/>
                <a:gd name="connsiteY86" fmla="*/ 213815 h 1330996"/>
                <a:gd name="connsiteX87" fmla="*/ 2105720 w 2428717"/>
                <a:gd name="connsiteY87" fmla="*/ 236561 h 1330996"/>
                <a:gd name="connsiteX88" fmla="*/ 2119368 w 2428717"/>
                <a:gd name="connsiteY88" fmla="*/ 245660 h 1330996"/>
                <a:gd name="connsiteX89" fmla="*/ 2133016 w 2428717"/>
                <a:gd name="connsiteY89" fmla="*/ 259308 h 1330996"/>
                <a:gd name="connsiteX90" fmla="*/ 2142114 w 2428717"/>
                <a:gd name="connsiteY90" fmla="*/ 272955 h 1330996"/>
                <a:gd name="connsiteX91" fmla="*/ 2160311 w 2428717"/>
                <a:gd name="connsiteY91" fmla="*/ 291152 h 1330996"/>
                <a:gd name="connsiteX92" fmla="*/ 2169410 w 2428717"/>
                <a:gd name="connsiteY92" fmla="*/ 304800 h 1330996"/>
                <a:gd name="connsiteX93" fmla="*/ 2210353 w 2428717"/>
                <a:gd name="connsiteY93" fmla="*/ 341194 h 1330996"/>
                <a:gd name="connsiteX94" fmla="*/ 2224001 w 2428717"/>
                <a:gd name="connsiteY94" fmla="*/ 345743 h 1330996"/>
                <a:gd name="connsiteX95" fmla="*/ 2255845 w 2428717"/>
                <a:gd name="connsiteY95" fmla="*/ 363940 h 1330996"/>
                <a:gd name="connsiteX96" fmla="*/ 2283141 w 2428717"/>
                <a:gd name="connsiteY96" fmla="*/ 373039 h 1330996"/>
                <a:gd name="connsiteX97" fmla="*/ 2314986 w 2428717"/>
                <a:gd name="connsiteY97" fmla="*/ 377588 h 1330996"/>
                <a:gd name="connsiteX98" fmla="*/ 2337732 w 2428717"/>
                <a:gd name="connsiteY98" fmla="*/ 395785 h 1330996"/>
                <a:gd name="connsiteX99" fmla="*/ 2365028 w 2428717"/>
                <a:gd name="connsiteY99" fmla="*/ 413982 h 1330996"/>
                <a:gd name="connsiteX100" fmla="*/ 2378675 w 2428717"/>
                <a:gd name="connsiteY100" fmla="*/ 400334 h 1330996"/>
                <a:gd name="connsiteX101" fmla="*/ 2396872 w 2428717"/>
                <a:gd name="connsiteY101" fmla="*/ 373039 h 1330996"/>
                <a:gd name="connsiteX102" fmla="*/ 2424168 w 2428717"/>
                <a:gd name="connsiteY102" fmla="*/ 368490 h 1330996"/>
                <a:gd name="connsiteX103" fmla="*/ 2428717 w 2428717"/>
                <a:gd name="connsiteY103" fmla="*/ 354842 h 1330996"/>
                <a:gd name="connsiteX104" fmla="*/ 2424168 w 2428717"/>
                <a:gd name="connsiteY104" fmla="*/ 327546 h 1330996"/>
                <a:gd name="connsiteX105" fmla="*/ 2410520 w 2428717"/>
                <a:gd name="connsiteY105" fmla="*/ 322997 h 1330996"/>
                <a:gd name="connsiteX106" fmla="*/ 2392323 w 2428717"/>
                <a:gd name="connsiteY106" fmla="*/ 318448 h 1330996"/>
                <a:gd name="connsiteX107" fmla="*/ 2378675 w 2428717"/>
                <a:gd name="connsiteY107" fmla="*/ 309349 h 1330996"/>
                <a:gd name="connsiteX108" fmla="*/ 2374126 w 2428717"/>
                <a:gd name="connsiteY108" fmla="*/ 295702 h 1330996"/>
                <a:gd name="connsiteX109" fmla="*/ 2365028 w 2428717"/>
                <a:gd name="connsiteY109" fmla="*/ 282054 h 1330996"/>
                <a:gd name="connsiteX110" fmla="*/ 2360478 w 2428717"/>
                <a:gd name="connsiteY110" fmla="*/ 268406 h 1330996"/>
                <a:gd name="connsiteX111" fmla="*/ 2346831 w 2428717"/>
                <a:gd name="connsiteY111" fmla="*/ 263857 h 1330996"/>
                <a:gd name="connsiteX112" fmla="*/ 2333183 w 2428717"/>
                <a:gd name="connsiteY112" fmla="*/ 245660 h 1330996"/>
                <a:gd name="connsiteX113" fmla="*/ 2305887 w 2428717"/>
                <a:gd name="connsiteY113" fmla="*/ 232012 h 1330996"/>
                <a:gd name="connsiteX114" fmla="*/ 2283141 w 2428717"/>
                <a:gd name="connsiteY114" fmla="*/ 236561 h 1330996"/>
                <a:gd name="connsiteX115" fmla="*/ 2255845 w 2428717"/>
                <a:gd name="connsiteY115" fmla="*/ 245660 h 1330996"/>
                <a:gd name="connsiteX116" fmla="*/ 2214902 w 2428717"/>
                <a:gd name="connsiteY116" fmla="*/ 241110 h 1330996"/>
                <a:gd name="connsiteX117" fmla="*/ 2187607 w 2428717"/>
                <a:gd name="connsiteY117" fmla="*/ 218364 h 1330996"/>
                <a:gd name="connsiteX118" fmla="*/ 2173959 w 2428717"/>
                <a:gd name="connsiteY118" fmla="*/ 209266 h 1330996"/>
                <a:gd name="connsiteX119" fmla="*/ 2164860 w 2428717"/>
                <a:gd name="connsiteY119" fmla="*/ 195618 h 1330996"/>
                <a:gd name="connsiteX120" fmla="*/ 2151213 w 2428717"/>
                <a:gd name="connsiteY120" fmla="*/ 168322 h 1330996"/>
                <a:gd name="connsiteX121" fmla="*/ 2110269 w 2428717"/>
                <a:gd name="connsiteY121" fmla="*/ 154675 h 1330996"/>
                <a:gd name="connsiteX122" fmla="*/ 2082974 w 2428717"/>
                <a:gd name="connsiteY122" fmla="*/ 141027 h 1330996"/>
                <a:gd name="connsiteX123" fmla="*/ 2064777 w 2428717"/>
                <a:gd name="connsiteY123" fmla="*/ 136478 h 1330996"/>
                <a:gd name="connsiteX124" fmla="*/ 1991989 w 2428717"/>
                <a:gd name="connsiteY124" fmla="*/ 131928 h 1330996"/>
                <a:gd name="connsiteX125" fmla="*/ 1964693 w 2428717"/>
                <a:gd name="connsiteY125" fmla="*/ 118281 h 1330996"/>
                <a:gd name="connsiteX126" fmla="*/ 1951045 w 2428717"/>
                <a:gd name="connsiteY126" fmla="*/ 104633 h 1330996"/>
                <a:gd name="connsiteX127" fmla="*/ 1923750 w 2428717"/>
                <a:gd name="connsiteY127" fmla="*/ 90985 h 1330996"/>
                <a:gd name="connsiteX128" fmla="*/ 1910102 w 2428717"/>
                <a:gd name="connsiteY128" fmla="*/ 81887 h 1330996"/>
                <a:gd name="connsiteX129" fmla="*/ 1841863 w 2428717"/>
                <a:gd name="connsiteY129" fmla="*/ 72788 h 1330996"/>
                <a:gd name="connsiteX130" fmla="*/ 1814568 w 2428717"/>
                <a:gd name="connsiteY130" fmla="*/ 63690 h 1330996"/>
                <a:gd name="connsiteX131" fmla="*/ 1796371 w 2428717"/>
                <a:gd name="connsiteY131" fmla="*/ 59140 h 1330996"/>
                <a:gd name="connsiteX132" fmla="*/ 1769075 w 2428717"/>
                <a:gd name="connsiteY132" fmla="*/ 50042 h 1330996"/>
                <a:gd name="connsiteX133" fmla="*/ 1755428 w 2428717"/>
                <a:gd name="connsiteY133" fmla="*/ 40943 h 1330996"/>
                <a:gd name="connsiteX134" fmla="*/ 1737231 w 2428717"/>
                <a:gd name="connsiteY134" fmla="*/ 0 h 1330996"/>
                <a:gd name="connsiteX135" fmla="*/ 1728132 w 2428717"/>
                <a:gd name="connsiteY135" fmla="*/ 13648 h 1330996"/>
                <a:gd name="connsiteX136" fmla="*/ 1723583 w 2428717"/>
                <a:gd name="connsiteY136" fmla="*/ 50042 h 1330996"/>
                <a:gd name="connsiteX137" fmla="*/ 1691738 w 2428717"/>
                <a:gd name="connsiteY137" fmla="*/ 54591 h 1330996"/>
                <a:gd name="connsiteX138" fmla="*/ 1659893 w 2428717"/>
                <a:gd name="connsiteY138" fmla="*/ 63690 h 1330996"/>
                <a:gd name="connsiteX139" fmla="*/ 1641696 w 2428717"/>
                <a:gd name="connsiteY139" fmla="*/ 72788 h 1330996"/>
                <a:gd name="connsiteX140" fmla="*/ 1628048 w 2428717"/>
                <a:gd name="connsiteY140" fmla="*/ 68239 h 1330996"/>
                <a:gd name="connsiteX141" fmla="*/ 1623499 w 2428717"/>
                <a:gd name="connsiteY141" fmla="*/ 54591 h 1330996"/>
                <a:gd name="connsiteX142" fmla="*/ 1614401 w 2428717"/>
                <a:gd name="connsiteY142" fmla="*/ 68239 h 1330996"/>
                <a:gd name="connsiteX143" fmla="*/ 1600753 w 2428717"/>
                <a:gd name="connsiteY143" fmla="*/ 77337 h 1330996"/>
                <a:gd name="connsiteX144" fmla="*/ 1555260 w 2428717"/>
                <a:gd name="connsiteY144" fmla="*/ 81887 h 1330996"/>
                <a:gd name="connsiteX145" fmla="*/ 1527965 w 2428717"/>
                <a:gd name="connsiteY145" fmla="*/ 90985 h 1330996"/>
                <a:gd name="connsiteX146" fmla="*/ 1509768 w 2428717"/>
                <a:gd name="connsiteY146" fmla="*/ 100084 h 1330996"/>
                <a:gd name="connsiteX147" fmla="*/ 1487022 w 2428717"/>
                <a:gd name="connsiteY147" fmla="*/ 104633 h 1330996"/>
                <a:gd name="connsiteX148" fmla="*/ 1473374 w 2428717"/>
                <a:gd name="connsiteY148" fmla="*/ 109182 h 1330996"/>
                <a:gd name="connsiteX149" fmla="*/ 1364192 w 2428717"/>
                <a:gd name="connsiteY149" fmla="*/ 113731 h 1330996"/>
                <a:gd name="connsiteX150" fmla="*/ 1350544 w 2428717"/>
                <a:gd name="connsiteY150" fmla="*/ 122830 h 1330996"/>
                <a:gd name="connsiteX151" fmla="*/ 1332347 w 2428717"/>
                <a:gd name="connsiteY151" fmla="*/ 150125 h 1330996"/>
                <a:gd name="connsiteX152" fmla="*/ 1318699 w 2428717"/>
                <a:gd name="connsiteY152" fmla="*/ 163773 h 1330996"/>
                <a:gd name="connsiteX153" fmla="*/ 1309601 w 2428717"/>
                <a:gd name="connsiteY153" fmla="*/ 191069 h 1330996"/>
                <a:gd name="connsiteX154" fmla="*/ 1295953 w 2428717"/>
                <a:gd name="connsiteY154" fmla="*/ 204716 h 1330996"/>
                <a:gd name="connsiteX155" fmla="*/ 1282305 w 2428717"/>
                <a:gd name="connsiteY155" fmla="*/ 209266 h 1330996"/>
                <a:gd name="connsiteX156" fmla="*/ 1209517 w 2428717"/>
                <a:gd name="connsiteY156" fmla="*/ 213815 h 1330996"/>
                <a:gd name="connsiteX157" fmla="*/ 1204968 w 2428717"/>
                <a:gd name="connsiteY157" fmla="*/ 227463 h 1330996"/>
                <a:gd name="connsiteX158" fmla="*/ 1186771 w 2428717"/>
                <a:gd name="connsiteY158" fmla="*/ 254758 h 1330996"/>
                <a:gd name="connsiteX159" fmla="*/ 1177672 w 2428717"/>
                <a:gd name="connsiteY159" fmla="*/ 282054 h 1330996"/>
                <a:gd name="connsiteX160" fmla="*/ 1173123 w 2428717"/>
                <a:gd name="connsiteY160" fmla="*/ 295702 h 1330996"/>
                <a:gd name="connsiteX161" fmla="*/ 1145828 w 2428717"/>
                <a:gd name="connsiteY161" fmla="*/ 313899 h 1330996"/>
                <a:gd name="connsiteX162" fmla="*/ 1132180 w 2428717"/>
                <a:gd name="connsiteY162" fmla="*/ 327546 h 1330996"/>
                <a:gd name="connsiteX163" fmla="*/ 1104884 w 2428717"/>
                <a:gd name="connsiteY163" fmla="*/ 336645 h 1330996"/>
                <a:gd name="connsiteX164" fmla="*/ 1095786 w 2428717"/>
                <a:gd name="connsiteY164" fmla="*/ 322997 h 1330996"/>
                <a:gd name="connsiteX165" fmla="*/ 1100335 w 2428717"/>
                <a:gd name="connsiteY165" fmla="*/ 291152 h 1330996"/>
                <a:gd name="connsiteX166" fmla="*/ 1086687 w 2428717"/>
                <a:gd name="connsiteY166" fmla="*/ 304800 h 1330996"/>
                <a:gd name="connsiteX167" fmla="*/ 1073039 w 2428717"/>
                <a:gd name="connsiteY167" fmla="*/ 309349 h 1330996"/>
                <a:gd name="connsiteX168" fmla="*/ 1059392 w 2428717"/>
                <a:gd name="connsiteY168" fmla="*/ 300251 h 1330996"/>
                <a:gd name="connsiteX169" fmla="*/ 1050293 w 2428717"/>
                <a:gd name="connsiteY169" fmla="*/ 286603 h 1330996"/>
                <a:gd name="connsiteX170" fmla="*/ 1036645 w 2428717"/>
                <a:gd name="connsiteY170" fmla="*/ 282054 h 1330996"/>
                <a:gd name="connsiteX171" fmla="*/ 1009350 w 2428717"/>
                <a:gd name="connsiteY171" fmla="*/ 291152 h 1330996"/>
                <a:gd name="connsiteX172" fmla="*/ 995702 w 2428717"/>
                <a:gd name="connsiteY172" fmla="*/ 295702 h 1330996"/>
                <a:gd name="connsiteX173" fmla="*/ 982054 w 2428717"/>
                <a:gd name="connsiteY173" fmla="*/ 304800 h 1330996"/>
                <a:gd name="connsiteX174" fmla="*/ 968407 w 2428717"/>
                <a:gd name="connsiteY174" fmla="*/ 350293 h 1330996"/>
                <a:gd name="connsiteX175" fmla="*/ 959308 w 2428717"/>
                <a:gd name="connsiteY175" fmla="*/ 363940 h 1330996"/>
                <a:gd name="connsiteX176" fmla="*/ 963857 w 2428717"/>
                <a:gd name="connsiteY176" fmla="*/ 377588 h 1330996"/>
                <a:gd name="connsiteX177" fmla="*/ 977505 w 2428717"/>
                <a:gd name="connsiteY177" fmla="*/ 382137 h 1330996"/>
                <a:gd name="connsiteX178" fmla="*/ 991153 w 2428717"/>
                <a:gd name="connsiteY178" fmla="*/ 391236 h 1330996"/>
                <a:gd name="connsiteX179" fmla="*/ 1000251 w 2428717"/>
                <a:gd name="connsiteY179" fmla="*/ 404884 h 1330996"/>
                <a:gd name="connsiteX180" fmla="*/ 1013899 w 2428717"/>
                <a:gd name="connsiteY180" fmla="*/ 418531 h 1330996"/>
                <a:gd name="connsiteX181" fmla="*/ 1009350 w 2428717"/>
                <a:gd name="connsiteY181" fmla="*/ 441278 h 1330996"/>
                <a:gd name="connsiteX182" fmla="*/ 986604 w 2428717"/>
                <a:gd name="connsiteY182" fmla="*/ 486770 h 1330996"/>
                <a:gd name="connsiteX183" fmla="*/ 968407 w 2428717"/>
                <a:gd name="connsiteY183" fmla="*/ 518615 h 1330996"/>
                <a:gd name="connsiteX184" fmla="*/ 954759 w 2428717"/>
                <a:gd name="connsiteY184" fmla="*/ 523164 h 1330996"/>
                <a:gd name="connsiteX185" fmla="*/ 945660 w 2428717"/>
                <a:gd name="connsiteY185" fmla="*/ 536812 h 1330996"/>
                <a:gd name="connsiteX186" fmla="*/ 932013 w 2428717"/>
                <a:gd name="connsiteY186" fmla="*/ 545910 h 1330996"/>
                <a:gd name="connsiteX187" fmla="*/ 913816 w 2428717"/>
                <a:gd name="connsiteY187" fmla="*/ 568657 h 1330996"/>
                <a:gd name="connsiteX188" fmla="*/ 904717 w 2428717"/>
                <a:gd name="connsiteY188" fmla="*/ 582305 h 1330996"/>
                <a:gd name="connsiteX189" fmla="*/ 900168 w 2428717"/>
                <a:gd name="connsiteY189" fmla="*/ 595952 h 1330996"/>
                <a:gd name="connsiteX190" fmla="*/ 881971 w 2428717"/>
                <a:gd name="connsiteY190" fmla="*/ 623248 h 1330996"/>
                <a:gd name="connsiteX191" fmla="*/ 859225 w 2428717"/>
                <a:gd name="connsiteY191" fmla="*/ 655093 h 1330996"/>
                <a:gd name="connsiteX192" fmla="*/ 850126 w 2428717"/>
                <a:gd name="connsiteY192" fmla="*/ 668740 h 1330996"/>
                <a:gd name="connsiteX193" fmla="*/ 845577 w 2428717"/>
                <a:gd name="connsiteY193" fmla="*/ 682388 h 1330996"/>
                <a:gd name="connsiteX194" fmla="*/ 831929 w 2428717"/>
                <a:gd name="connsiteY194" fmla="*/ 691487 h 1330996"/>
                <a:gd name="connsiteX195" fmla="*/ 809183 w 2428717"/>
                <a:gd name="connsiteY195" fmla="*/ 714233 h 1330996"/>
                <a:gd name="connsiteX196" fmla="*/ 795535 w 2428717"/>
                <a:gd name="connsiteY196" fmla="*/ 732430 h 1330996"/>
                <a:gd name="connsiteX197" fmla="*/ 781887 w 2428717"/>
                <a:gd name="connsiteY197" fmla="*/ 746078 h 1330996"/>
                <a:gd name="connsiteX198" fmla="*/ 754592 w 2428717"/>
                <a:gd name="connsiteY198" fmla="*/ 787021 h 1330996"/>
                <a:gd name="connsiteX199" fmla="*/ 745493 w 2428717"/>
                <a:gd name="connsiteY199" fmla="*/ 800669 h 1330996"/>
                <a:gd name="connsiteX200" fmla="*/ 736395 w 2428717"/>
                <a:gd name="connsiteY200" fmla="*/ 827964 h 1330996"/>
                <a:gd name="connsiteX201" fmla="*/ 690902 w 2428717"/>
                <a:gd name="connsiteY201" fmla="*/ 882555 h 1330996"/>
                <a:gd name="connsiteX202" fmla="*/ 677254 w 2428717"/>
                <a:gd name="connsiteY202" fmla="*/ 891654 h 1330996"/>
                <a:gd name="connsiteX203" fmla="*/ 649959 w 2428717"/>
                <a:gd name="connsiteY203" fmla="*/ 900752 h 1330996"/>
                <a:gd name="connsiteX204" fmla="*/ 595368 w 2428717"/>
                <a:gd name="connsiteY204" fmla="*/ 896203 h 1330996"/>
                <a:gd name="connsiteX205" fmla="*/ 581720 w 2428717"/>
                <a:gd name="connsiteY205" fmla="*/ 891654 h 1330996"/>
                <a:gd name="connsiteX206" fmla="*/ 586269 w 2428717"/>
                <a:gd name="connsiteY206" fmla="*/ 868908 h 1330996"/>
                <a:gd name="connsiteX207" fmla="*/ 577171 w 2428717"/>
                <a:gd name="connsiteY207" fmla="*/ 928048 h 1330996"/>
                <a:gd name="connsiteX208" fmla="*/ 568072 w 2428717"/>
                <a:gd name="connsiteY208" fmla="*/ 941696 h 1330996"/>
                <a:gd name="connsiteX209" fmla="*/ 563523 w 2428717"/>
                <a:gd name="connsiteY209" fmla="*/ 955343 h 1330996"/>
                <a:gd name="connsiteX210" fmla="*/ 549875 w 2428717"/>
                <a:gd name="connsiteY210" fmla="*/ 964442 h 1330996"/>
                <a:gd name="connsiteX211" fmla="*/ 522580 w 2428717"/>
                <a:gd name="connsiteY211" fmla="*/ 982639 h 1330996"/>
                <a:gd name="connsiteX212" fmla="*/ 508932 w 2428717"/>
                <a:gd name="connsiteY212" fmla="*/ 973540 h 1330996"/>
                <a:gd name="connsiteX213" fmla="*/ 481637 w 2428717"/>
                <a:gd name="connsiteY213" fmla="*/ 959893 h 1330996"/>
                <a:gd name="connsiteX214" fmla="*/ 463439 w 2428717"/>
                <a:gd name="connsiteY214" fmla="*/ 964442 h 1330996"/>
                <a:gd name="connsiteX215" fmla="*/ 454341 w 2428717"/>
                <a:gd name="connsiteY215" fmla="*/ 978090 h 1330996"/>
                <a:gd name="connsiteX216" fmla="*/ 440693 w 2428717"/>
                <a:gd name="connsiteY216" fmla="*/ 996287 h 1330996"/>
                <a:gd name="connsiteX217" fmla="*/ 404299 w 2428717"/>
                <a:gd name="connsiteY217" fmla="*/ 1023582 h 1330996"/>
                <a:gd name="connsiteX218" fmla="*/ 390651 w 2428717"/>
                <a:gd name="connsiteY218" fmla="*/ 1037230 h 1330996"/>
                <a:gd name="connsiteX219" fmla="*/ 377004 w 2428717"/>
                <a:gd name="connsiteY219" fmla="*/ 1041779 h 1330996"/>
                <a:gd name="connsiteX220" fmla="*/ 349708 w 2428717"/>
                <a:gd name="connsiteY220" fmla="*/ 1059976 h 1330996"/>
                <a:gd name="connsiteX221" fmla="*/ 322413 w 2428717"/>
                <a:gd name="connsiteY221" fmla="*/ 1078173 h 1330996"/>
                <a:gd name="connsiteX222" fmla="*/ 295117 w 2428717"/>
                <a:gd name="connsiteY222" fmla="*/ 1100919 h 1330996"/>
                <a:gd name="connsiteX223" fmla="*/ 286019 w 2428717"/>
                <a:gd name="connsiteY223" fmla="*/ 1114567 h 1330996"/>
                <a:gd name="connsiteX224" fmla="*/ 258723 w 2428717"/>
                <a:gd name="connsiteY224" fmla="*/ 1137313 h 1330996"/>
                <a:gd name="connsiteX225" fmla="*/ 240526 w 2428717"/>
                <a:gd name="connsiteY225" fmla="*/ 1164609 h 1330996"/>
                <a:gd name="connsiteX226" fmla="*/ 231428 w 2428717"/>
                <a:gd name="connsiteY226" fmla="*/ 1178257 h 1330996"/>
                <a:gd name="connsiteX227" fmla="*/ 217780 w 2428717"/>
                <a:gd name="connsiteY227" fmla="*/ 1182806 h 1330996"/>
                <a:gd name="connsiteX228" fmla="*/ 208681 w 2428717"/>
                <a:gd name="connsiteY228" fmla="*/ 1196454 h 1330996"/>
                <a:gd name="connsiteX229" fmla="*/ 181386 w 2428717"/>
                <a:gd name="connsiteY229" fmla="*/ 1205552 h 1330996"/>
                <a:gd name="connsiteX230" fmla="*/ 167738 w 2428717"/>
                <a:gd name="connsiteY230" fmla="*/ 1210102 h 1330996"/>
                <a:gd name="connsiteX231" fmla="*/ 135893 w 2428717"/>
                <a:gd name="connsiteY231" fmla="*/ 1219200 h 1330996"/>
                <a:gd name="connsiteX232" fmla="*/ 108598 w 2428717"/>
                <a:gd name="connsiteY232" fmla="*/ 1241946 h 1330996"/>
                <a:gd name="connsiteX233" fmla="*/ 85851 w 2428717"/>
                <a:gd name="connsiteY233" fmla="*/ 1246496 h 1330996"/>
                <a:gd name="connsiteX234" fmla="*/ 72204 w 2428717"/>
                <a:gd name="connsiteY234" fmla="*/ 1251045 h 1330996"/>
                <a:gd name="connsiteX235" fmla="*/ 22162 w 2428717"/>
                <a:gd name="connsiteY235" fmla="*/ 1264693 h 1330996"/>
                <a:gd name="connsiteX236" fmla="*/ 8514 w 2428717"/>
                <a:gd name="connsiteY236" fmla="*/ 1260143 h 1330996"/>
                <a:gd name="connsiteX237" fmla="*/ 3965 w 2428717"/>
                <a:gd name="connsiteY237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26962 w 2428717"/>
                <a:gd name="connsiteY15" fmla="*/ 1178257 h 1330996"/>
                <a:gd name="connsiteX16" fmla="*/ 377004 w 2428717"/>
                <a:gd name="connsiteY16" fmla="*/ 1150961 h 1330996"/>
                <a:gd name="connsiteX17" fmla="*/ 395201 w 2428717"/>
                <a:gd name="connsiteY17" fmla="*/ 1123666 h 1330996"/>
                <a:gd name="connsiteX18" fmla="*/ 404299 w 2428717"/>
                <a:gd name="connsiteY18" fmla="*/ 1110018 h 1330996"/>
                <a:gd name="connsiteX19" fmla="*/ 417947 w 2428717"/>
                <a:gd name="connsiteY19" fmla="*/ 1105469 h 1330996"/>
                <a:gd name="connsiteX20" fmla="*/ 431595 w 2428717"/>
                <a:gd name="connsiteY20" fmla="*/ 1096370 h 1330996"/>
                <a:gd name="connsiteX21" fmla="*/ 445242 w 2428717"/>
                <a:gd name="connsiteY21" fmla="*/ 1091821 h 1330996"/>
                <a:gd name="connsiteX22" fmla="*/ 522580 w 2428717"/>
                <a:gd name="connsiteY22" fmla="*/ 1082722 h 1330996"/>
                <a:gd name="connsiteX23" fmla="*/ 572622 w 2428717"/>
                <a:gd name="connsiteY23" fmla="*/ 1073624 h 1330996"/>
                <a:gd name="connsiteX24" fmla="*/ 595368 w 2428717"/>
                <a:gd name="connsiteY24" fmla="*/ 1096370 h 1330996"/>
                <a:gd name="connsiteX25" fmla="*/ 609016 w 2428717"/>
                <a:gd name="connsiteY25" fmla="*/ 1087272 h 1330996"/>
                <a:gd name="connsiteX26" fmla="*/ 613565 w 2428717"/>
                <a:gd name="connsiteY26" fmla="*/ 1032681 h 1330996"/>
                <a:gd name="connsiteX27" fmla="*/ 690902 w 2428717"/>
                <a:gd name="connsiteY27" fmla="*/ 1028131 h 1330996"/>
                <a:gd name="connsiteX28" fmla="*/ 718198 w 2428717"/>
                <a:gd name="connsiteY28" fmla="*/ 1019033 h 1330996"/>
                <a:gd name="connsiteX29" fmla="*/ 731845 w 2428717"/>
                <a:gd name="connsiteY29" fmla="*/ 1005385 h 1330996"/>
                <a:gd name="connsiteX30" fmla="*/ 772789 w 2428717"/>
                <a:gd name="connsiteY30" fmla="*/ 982639 h 1330996"/>
                <a:gd name="connsiteX31" fmla="*/ 795535 w 2428717"/>
                <a:gd name="connsiteY31" fmla="*/ 978090 h 1330996"/>
                <a:gd name="connsiteX32" fmla="*/ 822831 w 2428717"/>
                <a:gd name="connsiteY32" fmla="*/ 968991 h 1330996"/>
                <a:gd name="connsiteX33" fmla="*/ 850126 w 2428717"/>
                <a:gd name="connsiteY33" fmla="*/ 941696 h 1330996"/>
                <a:gd name="connsiteX34" fmla="*/ 877422 w 2428717"/>
                <a:gd name="connsiteY34" fmla="*/ 928048 h 1330996"/>
                <a:gd name="connsiteX35" fmla="*/ 891069 w 2428717"/>
                <a:gd name="connsiteY35" fmla="*/ 923499 h 1330996"/>
                <a:gd name="connsiteX36" fmla="*/ 904717 w 2428717"/>
                <a:gd name="connsiteY36" fmla="*/ 914400 h 1330996"/>
                <a:gd name="connsiteX37" fmla="*/ 922914 w 2428717"/>
                <a:gd name="connsiteY37" fmla="*/ 909851 h 1330996"/>
                <a:gd name="connsiteX38" fmla="*/ 927463 w 2428717"/>
                <a:gd name="connsiteY38" fmla="*/ 896203 h 1330996"/>
                <a:gd name="connsiteX39" fmla="*/ 941111 w 2428717"/>
                <a:gd name="connsiteY39" fmla="*/ 887105 h 1330996"/>
                <a:gd name="connsiteX40" fmla="*/ 954759 w 2428717"/>
                <a:gd name="connsiteY40" fmla="*/ 873457 h 1330996"/>
                <a:gd name="connsiteX41" fmla="*/ 982054 w 2428717"/>
                <a:gd name="connsiteY41" fmla="*/ 855260 h 1330996"/>
                <a:gd name="connsiteX42" fmla="*/ 986604 w 2428717"/>
                <a:gd name="connsiteY42" fmla="*/ 841612 h 1330996"/>
                <a:gd name="connsiteX43" fmla="*/ 1000251 w 2428717"/>
                <a:gd name="connsiteY43" fmla="*/ 837063 h 1330996"/>
                <a:gd name="connsiteX44" fmla="*/ 1013899 w 2428717"/>
                <a:gd name="connsiteY44" fmla="*/ 827964 h 1330996"/>
                <a:gd name="connsiteX45" fmla="*/ 1045744 w 2428717"/>
                <a:gd name="connsiteY45" fmla="*/ 800669 h 1330996"/>
                <a:gd name="connsiteX46" fmla="*/ 1059392 w 2428717"/>
                <a:gd name="connsiteY46" fmla="*/ 791570 h 1330996"/>
                <a:gd name="connsiteX47" fmla="*/ 1082138 w 2428717"/>
                <a:gd name="connsiteY47" fmla="*/ 768824 h 1330996"/>
                <a:gd name="connsiteX48" fmla="*/ 1123081 w 2428717"/>
                <a:gd name="connsiteY48" fmla="*/ 736979 h 1330996"/>
                <a:gd name="connsiteX49" fmla="*/ 1136729 w 2428717"/>
                <a:gd name="connsiteY49" fmla="*/ 727881 h 1330996"/>
                <a:gd name="connsiteX50" fmla="*/ 1150377 w 2428717"/>
                <a:gd name="connsiteY50" fmla="*/ 718782 h 1330996"/>
                <a:gd name="connsiteX51" fmla="*/ 1168574 w 2428717"/>
                <a:gd name="connsiteY51" fmla="*/ 691487 h 1330996"/>
                <a:gd name="connsiteX52" fmla="*/ 1191320 w 2428717"/>
                <a:gd name="connsiteY52" fmla="*/ 668740 h 1330996"/>
                <a:gd name="connsiteX53" fmla="*/ 1214066 w 2428717"/>
                <a:gd name="connsiteY53" fmla="*/ 645994 h 1330996"/>
                <a:gd name="connsiteX54" fmla="*/ 1223165 w 2428717"/>
                <a:gd name="connsiteY54" fmla="*/ 632346 h 1330996"/>
                <a:gd name="connsiteX55" fmla="*/ 1227714 w 2428717"/>
                <a:gd name="connsiteY55" fmla="*/ 618699 h 1330996"/>
                <a:gd name="connsiteX56" fmla="*/ 1250460 w 2428717"/>
                <a:gd name="connsiteY56" fmla="*/ 591403 h 1330996"/>
                <a:gd name="connsiteX57" fmla="*/ 1259559 w 2428717"/>
                <a:gd name="connsiteY57" fmla="*/ 564108 h 1330996"/>
                <a:gd name="connsiteX58" fmla="*/ 1264108 w 2428717"/>
                <a:gd name="connsiteY58" fmla="*/ 550460 h 1330996"/>
                <a:gd name="connsiteX59" fmla="*/ 1282305 w 2428717"/>
                <a:gd name="connsiteY59" fmla="*/ 523164 h 1330996"/>
                <a:gd name="connsiteX60" fmla="*/ 1295953 w 2428717"/>
                <a:gd name="connsiteY60" fmla="*/ 482221 h 1330996"/>
                <a:gd name="connsiteX61" fmla="*/ 1300502 w 2428717"/>
                <a:gd name="connsiteY61" fmla="*/ 468573 h 1330996"/>
                <a:gd name="connsiteX62" fmla="*/ 1309601 w 2428717"/>
                <a:gd name="connsiteY62" fmla="*/ 427630 h 1330996"/>
                <a:gd name="connsiteX63" fmla="*/ 1314150 w 2428717"/>
                <a:gd name="connsiteY63" fmla="*/ 395785 h 1330996"/>
                <a:gd name="connsiteX64" fmla="*/ 1336896 w 2428717"/>
                <a:gd name="connsiteY64" fmla="*/ 368490 h 1330996"/>
                <a:gd name="connsiteX65" fmla="*/ 1345995 w 2428717"/>
                <a:gd name="connsiteY65" fmla="*/ 295702 h 1330996"/>
                <a:gd name="connsiteX66" fmla="*/ 1350544 w 2428717"/>
                <a:gd name="connsiteY66" fmla="*/ 268406 h 1330996"/>
                <a:gd name="connsiteX67" fmla="*/ 1359642 w 2428717"/>
                <a:gd name="connsiteY67" fmla="*/ 241110 h 1330996"/>
                <a:gd name="connsiteX68" fmla="*/ 1414234 w 2428717"/>
                <a:gd name="connsiteY68" fmla="*/ 204716 h 1330996"/>
                <a:gd name="connsiteX69" fmla="*/ 1427881 w 2428717"/>
                <a:gd name="connsiteY69" fmla="*/ 200167 h 1330996"/>
                <a:gd name="connsiteX70" fmla="*/ 1441529 w 2428717"/>
                <a:gd name="connsiteY70" fmla="*/ 195618 h 1330996"/>
                <a:gd name="connsiteX71" fmla="*/ 1473374 w 2428717"/>
                <a:gd name="connsiteY71" fmla="*/ 181970 h 1330996"/>
                <a:gd name="connsiteX72" fmla="*/ 1500669 w 2428717"/>
                <a:gd name="connsiteY72" fmla="*/ 172872 h 1330996"/>
                <a:gd name="connsiteX73" fmla="*/ 1578007 w 2428717"/>
                <a:gd name="connsiteY73" fmla="*/ 163773 h 1330996"/>
                <a:gd name="connsiteX74" fmla="*/ 1600753 w 2428717"/>
                <a:gd name="connsiteY74" fmla="*/ 145576 h 1330996"/>
                <a:gd name="connsiteX75" fmla="*/ 1614401 w 2428717"/>
                <a:gd name="connsiteY75" fmla="*/ 141027 h 1330996"/>
                <a:gd name="connsiteX76" fmla="*/ 1641696 w 2428717"/>
                <a:gd name="connsiteY76" fmla="*/ 145576 h 1330996"/>
                <a:gd name="connsiteX77" fmla="*/ 1655344 w 2428717"/>
                <a:gd name="connsiteY77" fmla="*/ 154675 h 1330996"/>
                <a:gd name="connsiteX78" fmla="*/ 1828216 w 2428717"/>
                <a:gd name="connsiteY78" fmla="*/ 150125 h 1330996"/>
                <a:gd name="connsiteX79" fmla="*/ 1841863 w 2428717"/>
                <a:gd name="connsiteY79" fmla="*/ 159224 h 1330996"/>
                <a:gd name="connsiteX80" fmla="*/ 1855511 w 2428717"/>
                <a:gd name="connsiteY80" fmla="*/ 172872 h 1330996"/>
                <a:gd name="connsiteX81" fmla="*/ 1969242 w 2428717"/>
                <a:gd name="connsiteY81" fmla="*/ 186519 h 1330996"/>
                <a:gd name="connsiteX82" fmla="*/ 2001087 w 2428717"/>
                <a:gd name="connsiteY82" fmla="*/ 191069 h 1330996"/>
                <a:gd name="connsiteX83" fmla="*/ 2051129 w 2428717"/>
                <a:gd name="connsiteY83" fmla="*/ 195618 h 1330996"/>
                <a:gd name="connsiteX84" fmla="*/ 2060228 w 2428717"/>
                <a:gd name="connsiteY84" fmla="*/ 209266 h 1330996"/>
                <a:gd name="connsiteX85" fmla="*/ 2087523 w 2428717"/>
                <a:gd name="connsiteY85" fmla="*/ 213815 h 1330996"/>
                <a:gd name="connsiteX86" fmla="*/ 2105720 w 2428717"/>
                <a:gd name="connsiteY86" fmla="*/ 236561 h 1330996"/>
                <a:gd name="connsiteX87" fmla="*/ 2119368 w 2428717"/>
                <a:gd name="connsiteY87" fmla="*/ 245660 h 1330996"/>
                <a:gd name="connsiteX88" fmla="*/ 2133016 w 2428717"/>
                <a:gd name="connsiteY88" fmla="*/ 259308 h 1330996"/>
                <a:gd name="connsiteX89" fmla="*/ 2142114 w 2428717"/>
                <a:gd name="connsiteY89" fmla="*/ 272955 h 1330996"/>
                <a:gd name="connsiteX90" fmla="*/ 2160311 w 2428717"/>
                <a:gd name="connsiteY90" fmla="*/ 291152 h 1330996"/>
                <a:gd name="connsiteX91" fmla="*/ 2169410 w 2428717"/>
                <a:gd name="connsiteY91" fmla="*/ 304800 h 1330996"/>
                <a:gd name="connsiteX92" fmla="*/ 2210353 w 2428717"/>
                <a:gd name="connsiteY92" fmla="*/ 341194 h 1330996"/>
                <a:gd name="connsiteX93" fmla="*/ 2224001 w 2428717"/>
                <a:gd name="connsiteY93" fmla="*/ 345743 h 1330996"/>
                <a:gd name="connsiteX94" fmla="*/ 2255845 w 2428717"/>
                <a:gd name="connsiteY94" fmla="*/ 363940 h 1330996"/>
                <a:gd name="connsiteX95" fmla="*/ 2283141 w 2428717"/>
                <a:gd name="connsiteY95" fmla="*/ 373039 h 1330996"/>
                <a:gd name="connsiteX96" fmla="*/ 2314986 w 2428717"/>
                <a:gd name="connsiteY96" fmla="*/ 377588 h 1330996"/>
                <a:gd name="connsiteX97" fmla="*/ 2337732 w 2428717"/>
                <a:gd name="connsiteY97" fmla="*/ 395785 h 1330996"/>
                <a:gd name="connsiteX98" fmla="*/ 2365028 w 2428717"/>
                <a:gd name="connsiteY98" fmla="*/ 413982 h 1330996"/>
                <a:gd name="connsiteX99" fmla="*/ 2378675 w 2428717"/>
                <a:gd name="connsiteY99" fmla="*/ 400334 h 1330996"/>
                <a:gd name="connsiteX100" fmla="*/ 2396872 w 2428717"/>
                <a:gd name="connsiteY100" fmla="*/ 373039 h 1330996"/>
                <a:gd name="connsiteX101" fmla="*/ 2424168 w 2428717"/>
                <a:gd name="connsiteY101" fmla="*/ 368490 h 1330996"/>
                <a:gd name="connsiteX102" fmla="*/ 2428717 w 2428717"/>
                <a:gd name="connsiteY102" fmla="*/ 354842 h 1330996"/>
                <a:gd name="connsiteX103" fmla="*/ 2424168 w 2428717"/>
                <a:gd name="connsiteY103" fmla="*/ 327546 h 1330996"/>
                <a:gd name="connsiteX104" fmla="*/ 2410520 w 2428717"/>
                <a:gd name="connsiteY104" fmla="*/ 322997 h 1330996"/>
                <a:gd name="connsiteX105" fmla="*/ 2392323 w 2428717"/>
                <a:gd name="connsiteY105" fmla="*/ 318448 h 1330996"/>
                <a:gd name="connsiteX106" fmla="*/ 2378675 w 2428717"/>
                <a:gd name="connsiteY106" fmla="*/ 309349 h 1330996"/>
                <a:gd name="connsiteX107" fmla="*/ 2374126 w 2428717"/>
                <a:gd name="connsiteY107" fmla="*/ 295702 h 1330996"/>
                <a:gd name="connsiteX108" fmla="*/ 2365028 w 2428717"/>
                <a:gd name="connsiteY108" fmla="*/ 282054 h 1330996"/>
                <a:gd name="connsiteX109" fmla="*/ 2360478 w 2428717"/>
                <a:gd name="connsiteY109" fmla="*/ 268406 h 1330996"/>
                <a:gd name="connsiteX110" fmla="*/ 2346831 w 2428717"/>
                <a:gd name="connsiteY110" fmla="*/ 263857 h 1330996"/>
                <a:gd name="connsiteX111" fmla="*/ 2333183 w 2428717"/>
                <a:gd name="connsiteY111" fmla="*/ 245660 h 1330996"/>
                <a:gd name="connsiteX112" fmla="*/ 2305887 w 2428717"/>
                <a:gd name="connsiteY112" fmla="*/ 232012 h 1330996"/>
                <a:gd name="connsiteX113" fmla="*/ 2283141 w 2428717"/>
                <a:gd name="connsiteY113" fmla="*/ 236561 h 1330996"/>
                <a:gd name="connsiteX114" fmla="*/ 2255845 w 2428717"/>
                <a:gd name="connsiteY114" fmla="*/ 245660 h 1330996"/>
                <a:gd name="connsiteX115" fmla="*/ 2214902 w 2428717"/>
                <a:gd name="connsiteY115" fmla="*/ 241110 h 1330996"/>
                <a:gd name="connsiteX116" fmla="*/ 2187607 w 2428717"/>
                <a:gd name="connsiteY116" fmla="*/ 218364 h 1330996"/>
                <a:gd name="connsiteX117" fmla="*/ 2173959 w 2428717"/>
                <a:gd name="connsiteY117" fmla="*/ 209266 h 1330996"/>
                <a:gd name="connsiteX118" fmla="*/ 2164860 w 2428717"/>
                <a:gd name="connsiteY118" fmla="*/ 195618 h 1330996"/>
                <a:gd name="connsiteX119" fmla="*/ 2151213 w 2428717"/>
                <a:gd name="connsiteY119" fmla="*/ 168322 h 1330996"/>
                <a:gd name="connsiteX120" fmla="*/ 2110269 w 2428717"/>
                <a:gd name="connsiteY120" fmla="*/ 154675 h 1330996"/>
                <a:gd name="connsiteX121" fmla="*/ 2082974 w 2428717"/>
                <a:gd name="connsiteY121" fmla="*/ 141027 h 1330996"/>
                <a:gd name="connsiteX122" fmla="*/ 2064777 w 2428717"/>
                <a:gd name="connsiteY122" fmla="*/ 136478 h 1330996"/>
                <a:gd name="connsiteX123" fmla="*/ 1991989 w 2428717"/>
                <a:gd name="connsiteY123" fmla="*/ 131928 h 1330996"/>
                <a:gd name="connsiteX124" fmla="*/ 1964693 w 2428717"/>
                <a:gd name="connsiteY124" fmla="*/ 118281 h 1330996"/>
                <a:gd name="connsiteX125" fmla="*/ 1951045 w 2428717"/>
                <a:gd name="connsiteY125" fmla="*/ 104633 h 1330996"/>
                <a:gd name="connsiteX126" fmla="*/ 1923750 w 2428717"/>
                <a:gd name="connsiteY126" fmla="*/ 90985 h 1330996"/>
                <a:gd name="connsiteX127" fmla="*/ 1910102 w 2428717"/>
                <a:gd name="connsiteY127" fmla="*/ 81887 h 1330996"/>
                <a:gd name="connsiteX128" fmla="*/ 1841863 w 2428717"/>
                <a:gd name="connsiteY128" fmla="*/ 72788 h 1330996"/>
                <a:gd name="connsiteX129" fmla="*/ 1814568 w 2428717"/>
                <a:gd name="connsiteY129" fmla="*/ 63690 h 1330996"/>
                <a:gd name="connsiteX130" fmla="*/ 1796371 w 2428717"/>
                <a:gd name="connsiteY130" fmla="*/ 59140 h 1330996"/>
                <a:gd name="connsiteX131" fmla="*/ 1769075 w 2428717"/>
                <a:gd name="connsiteY131" fmla="*/ 50042 h 1330996"/>
                <a:gd name="connsiteX132" fmla="*/ 1755428 w 2428717"/>
                <a:gd name="connsiteY132" fmla="*/ 40943 h 1330996"/>
                <a:gd name="connsiteX133" fmla="*/ 1737231 w 2428717"/>
                <a:gd name="connsiteY133" fmla="*/ 0 h 1330996"/>
                <a:gd name="connsiteX134" fmla="*/ 1728132 w 2428717"/>
                <a:gd name="connsiteY134" fmla="*/ 13648 h 1330996"/>
                <a:gd name="connsiteX135" fmla="*/ 1723583 w 2428717"/>
                <a:gd name="connsiteY135" fmla="*/ 50042 h 1330996"/>
                <a:gd name="connsiteX136" fmla="*/ 1691738 w 2428717"/>
                <a:gd name="connsiteY136" fmla="*/ 54591 h 1330996"/>
                <a:gd name="connsiteX137" fmla="*/ 1659893 w 2428717"/>
                <a:gd name="connsiteY137" fmla="*/ 63690 h 1330996"/>
                <a:gd name="connsiteX138" fmla="*/ 1641696 w 2428717"/>
                <a:gd name="connsiteY138" fmla="*/ 72788 h 1330996"/>
                <a:gd name="connsiteX139" fmla="*/ 1628048 w 2428717"/>
                <a:gd name="connsiteY139" fmla="*/ 68239 h 1330996"/>
                <a:gd name="connsiteX140" fmla="*/ 1623499 w 2428717"/>
                <a:gd name="connsiteY140" fmla="*/ 54591 h 1330996"/>
                <a:gd name="connsiteX141" fmla="*/ 1614401 w 2428717"/>
                <a:gd name="connsiteY141" fmla="*/ 68239 h 1330996"/>
                <a:gd name="connsiteX142" fmla="*/ 1600753 w 2428717"/>
                <a:gd name="connsiteY142" fmla="*/ 77337 h 1330996"/>
                <a:gd name="connsiteX143" fmla="*/ 1555260 w 2428717"/>
                <a:gd name="connsiteY143" fmla="*/ 81887 h 1330996"/>
                <a:gd name="connsiteX144" fmla="*/ 1527965 w 2428717"/>
                <a:gd name="connsiteY144" fmla="*/ 90985 h 1330996"/>
                <a:gd name="connsiteX145" fmla="*/ 1509768 w 2428717"/>
                <a:gd name="connsiteY145" fmla="*/ 100084 h 1330996"/>
                <a:gd name="connsiteX146" fmla="*/ 1487022 w 2428717"/>
                <a:gd name="connsiteY146" fmla="*/ 104633 h 1330996"/>
                <a:gd name="connsiteX147" fmla="*/ 1473374 w 2428717"/>
                <a:gd name="connsiteY147" fmla="*/ 109182 h 1330996"/>
                <a:gd name="connsiteX148" fmla="*/ 1364192 w 2428717"/>
                <a:gd name="connsiteY148" fmla="*/ 113731 h 1330996"/>
                <a:gd name="connsiteX149" fmla="*/ 1350544 w 2428717"/>
                <a:gd name="connsiteY149" fmla="*/ 122830 h 1330996"/>
                <a:gd name="connsiteX150" fmla="*/ 1332347 w 2428717"/>
                <a:gd name="connsiteY150" fmla="*/ 150125 h 1330996"/>
                <a:gd name="connsiteX151" fmla="*/ 1318699 w 2428717"/>
                <a:gd name="connsiteY151" fmla="*/ 163773 h 1330996"/>
                <a:gd name="connsiteX152" fmla="*/ 1309601 w 2428717"/>
                <a:gd name="connsiteY152" fmla="*/ 191069 h 1330996"/>
                <a:gd name="connsiteX153" fmla="*/ 1295953 w 2428717"/>
                <a:gd name="connsiteY153" fmla="*/ 204716 h 1330996"/>
                <a:gd name="connsiteX154" fmla="*/ 1282305 w 2428717"/>
                <a:gd name="connsiteY154" fmla="*/ 209266 h 1330996"/>
                <a:gd name="connsiteX155" fmla="*/ 1209517 w 2428717"/>
                <a:gd name="connsiteY155" fmla="*/ 213815 h 1330996"/>
                <a:gd name="connsiteX156" fmla="*/ 1204968 w 2428717"/>
                <a:gd name="connsiteY156" fmla="*/ 227463 h 1330996"/>
                <a:gd name="connsiteX157" fmla="*/ 1186771 w 2428717"/>
                <a:gd name="connsiteY157" fmla="*/ 254758 h 1330996"/>
                <a:gd name="connsiteX158" fmla="*/ 1177672 w 2428717"/>
                <a:gd name="connsiteY158" fmla="*/ 282054 h 1330996"/>
                <a:gd name="connsiteX159" fmla="*/ 1173123 w 2428717"/>
                <a:gd name="connsiteY159" fmla="*/ 295702 h 1330996"/>
                <a:gd name="connsiteX160" fmla="*/ 1145828 w 2428717"/>
                <a:gd name="connsiteY160" fmla="*/ 313899 h 1330996"/>
                <a:gd name="connsiteX161" fmla="*/ 1132180 w 2428717"/>
                <a:gd name="connsiteY161" fmla="*/ 327546 h 1330996"/>
                <a:gd name="connsiteX162" fmla="*/ 1104884 w 2428717"/>
                <a:gd name="connsiteY162" fmla="*/ 336645 h 1330996"/>
                <a:gd name="connsiteX163" fmla="*/ 1095786 w 2428717"/>
                <a:gd name="connsiteY163" fmla="*/ 322997 h 1330996"/>
                <a:gd name="connsiteX164" fmla="*/ 1100335 w 2428717"/>
                <a:gd name="connsiteY164" fmla="*/ 291152 h 1330996"/>
                <a:gd name="connsiteX165" fmla="*/ 1086687 w 2428717"/>
                <a:gd name="connsiteY165" fmla="*/ 304800 h 1330996"/>
                <a:gd name="connsiteX166" fmla="*/ 1073039 w 2428717"/>
                <a:gd name="connsiteY166" fmla="*/ 309349 h 1330996"/>
                <a:gd name="connsiteX167" fmla="*/ 1059392 w 2428717"/>
                <a:gd name="connsiteY167" fmla="*/ 300251 h 1330996"/>
                <a:gd name="connsiteX168" fmla="*/ 1050293 w 2428717"/>
                <a:gd name="connsiteY168" fmla="*/ 286603 h 1330996"/>
                <a:gd name="connsiteX169" fmla="*/ 1036645 w 2428717"/>
                <a:gd name="connsiteY169" fmla="*/ 282054 h 1330996"/>
                <a:gd name="connsiteX170" fmla="*/ 1009350 w 2428717"/>
                <a:gd name="connsiteY170" fmla="*/ 291152 h 1330996"/>
                <a:gd name="connsiteX171" fmla="*/ 995702 w 2428717"/>
                <a:gd name="connsiteY171" fmla="*/ 295702 h 1330996"/>
                <a:gd name="connsiteX172" fmla="*/ 982054 w 2428717"/>
                <a:gd name="connsiteY172" fmla="*/ 304800 h 1330996"/>
                <a:gd name="connsiteX173" fmla="*/ 968407 w 2428717"/>
                <a:gd name="connsiteY173" fmla="*/ 350293 h 1330996"/>
                <a:gd name="connsiteX174" fmla="*/ 959308 w 2428717"/>
                <a:gd name="connsiteY174" fmla="*/ 363940 h 1330996"/>
                <a:gd name="connsiteX175" fmla="*/ 963857 w 2428717"/>
                <a:gd name="connsiteY175" fmla="*/ 377588 h 1330996"/>
                <a:gd name="connsiteX176" fmla="*/ 977505 w 2428717"/>
                <a:gd name="connsiteY176" fmla="*/ 382137 h 1330996"/>
                <a:gd name="connsiteX177" fmla="*/ 991153 w 2428717"/>
                <a:gd name="connsiteY177" fmla="*/ 391236 h 1330996"/>
                <a:gd name="connsiteX178" fmla="*/ 1000251 w 2428717"/>
                <a:gd name="connsiteY178" fmla="*/ 404884 h 1330996"/>
                <a:gd name="connsiteX179" fmla="*/ 1013899 w 2428717"/>
                <a:gd name="connsiteY179" fmla="*/ 418531 h 1330996"/>
                <a:gd name="connsiteX180" fmla="*/ 1009350 w 2428717"/>
                <a:gd name="connsiteY180" fmla="*/ 441278 h 1330996"/>
                <a:gd name="connsiteX181" fmla="*/ 986604 w 2428717"/>
                <a:gd name="connsiteY181" fmla="*/ 486770 h 1330996"/>
                <a:gd name="connsiteX182" fmla="*/ 968407 w 2428717"/>
                <a:gd name="connsiteY182" fmla="*/ 518615 h 1330996"/>
                <a:gd name="connsiteX183" fmla="*/ 954759 w 2428717"/>
                <a:gd name="connsiteY183" fmla="*/ 523164 h 1330996"/>
                <a:gd name="connsiteX184" fmla="*/ 945660 w 2428717"/>
                <a:gd name="connsiteY184" fmla="*/ 536812 h 1330996"/>
                <a:gd name="connsiteX185" fmla="*/ 932013 w 2428717"/>
                <a:gd name="connsiteY185" fmla="*/ 545910 h 1330996"/>
                <a:gd name="connsiteX186" fmla="*/ 913816 w 2428717"/>
                <a:gd name="connsiteY186" fmla="*/ 568657 h 1330996"/>
                <a:gd name="connsiteX187" fmla="*/ 904717 w 2428717"/>
                <a:gd name="connsiteY187" fmla="*/ 582305 h 1330996"/>
                <a:gd name="connsiteX188" fmla="*/ 900168 w 2428717"/>
                <a:gd name="connsiteY188" fmla="*/ 595952 h 1330996"/>
                <a:gd name="connsiteX189" fmla="*/ 881971 w 2428717"/>
                <a:gd name="connsiteY189" fmla="*/ 623248 h 1330996"/>
                <a:gd name="connsiteX190" fmla="*/ 859225 w 2428717"/>
                <a:gd name="connsiteY190" fmla="*/ 655093 h 1330996"/>
                <a:gd name="connsiteX191" fmla="*/ 850126 w 2428717"/>
                <a:gd name="connsiteY191" fmla="*/ 668740 h 1330996"/>
                <a:gd name="connsiteX192" fmla="*/ 845577 w 2428717"/>
                <a:gd name="connsiteY192" fmla="*/ 682388 h 1330996"/>
                <a:gd name="connsiteX193" fmla="*/ 831929 w 2428717"/>
                <a:gd name="connsiteY193" fmla="*/ 691487 h 1330996"/>
                <a:gd name="connsiteX194" fmla="*/ 809183 w 2428717"/>
                <a:gd name="connsiteY194" fmla="*/ 714233 h 1330996"/>
                <a:gd name="connsiteX195" fmla="*/ 795535 w 2428717"/>
                <a:gd name="connsiteY195" fmla="*/ 732430 h 1330996"/>
                <a:gd name="connsiteX196" fmla="*/ 781887 w 2428717"/>
                <a:gd name="connsiteY196" fmla="*/ 746078 h 1330996"/>
                <a:gd name="connsiteX197" fmla="*/ 754592 w 2428717"/>
                <a:gd name="connsiteY197" fmla="*/ 787021 h 1330996"/>
                <a:gd name="connsiteX198" fmla="*/ 745493 w 2428717"/>
                <a:gd name="connsiteY198" fmla="*/ 800669 h 1330996"/>
                <a:gd name="connsiteX199" fmla="*/ 736395 w 2428717"/>
                <a:gd name="connsiteY199" fmla="*/ 827964 h 1330996"/>
                <a:gd name="connsiteX200" fmla="*/ 690902 w 2428717"/>
                <a:gd name="connsiteY200" fmla="*/ 882555 h 1330996"/>
                <a:gd name="connsiteX201" fmla="*/ 677254 w 2428717"/>
                <a:gd name="connsiteY201" fmla="*/ 891654 h 1330996"/>
                <a:gd name="connsiteX202" fmla="*/ 649959 w 2428717"/>
                <a:gd name="connsiteY202" fmla="*/ 900752 h 1330996"/>
                <a:gd name="connsiteX203" fmla="*/ 595368 w 2428717"/>
                <a:gd name="connsiteY203" fmla="*/ 896203 h 1330996"/>
                <a:gd name="connsiteX204" fmla="*/ 581720 w 2428717"/>
                <a:gd name="connsiteY204" fmla="*/ 891654 h 1330996"/>
                <a:gd name="connsiteX205" fmla="*/ 586269 w 2428717"/>
                <a:gd name="connsiteY205" fmla="*/ 868908 h 1330996"/>
                <a:gd name="connsiteX206" fmla="*/ 577171 w 2428717"/>
                <a:gd name="connsiteY206" fmla="*/ 928048 h 1330996"/>
                <a:gd name="connsiteX207" fmla="*/ 568072 w 2428717"/>
                <a:gd name="connsiteY207" fmla="*/ 941696 h 1330996"/>
                <a:gd name="connsiteX208" fmla="*/ 563523 w 2428717"/>
                <a:gd name="connsiteY208" fmla="*/ 955343 h 1330996"/>
                <a:gd name="connsiteX209" fmla="*/ 549875 w 2428717"/>
                <a:gd name="connsiteY209" fmla="*/ 964442 h 1330996"/>
                <a:gd name="connsiteX210" fmla="*/ 522580 w 2428717"/>
                <a:gd name="connsiteY210" fmla="*/ 982639 h 1330996"/>
                <a:gd name="connsiteX211" fmla="*/ 508932 w 2428717"/>
                <a:gd name="connsiteY211" fmla="*/ 973540 h 1330996"/>
                <a:gd name="connsiteX212" fmla="*/ 481637 w 2428717"/>
                <a:gd name="connsiteY212" fmla="*/ 959893 h 1330996"/>
                <a:gd name="connsiteX213" fmla="*/ 463439 w 2428717"/>
                <a:gd name="connsiteY213" fmla="*/ 964442 h 1330996"/>
                <a:gd name="connsiteX214" fmla="*/ 454341 w 2428717"/>
                <a:gd name="connsiteY214" fmla="*/ 978090 h 1330996"/>
                <a:gd name="connsiteX215" fmla="*/ 440693 w 2428717"/>
                <a:gd name="connsiteY215" fmla="*/ 996287 h 1330996"/>
                <a:gd name="connsiteX216" fmla="*/ 404299 w 2428717"/>
                <a:gd name="connsiteY216" fmla="*/ 1023582 h 1330996"/>
                <a:gd name="connsiteX217" fmla="*/ 390651 w 2428717"/>
                <a:gd name="connsiteY217" fmla="*/ 1037230 h 1330996"/>
                <a:gd name="connsiteX218" fmla="*/ 377004 w 2428717"/>
                <a:gd name="connsiteY218" fmla="*/ 1041779 h 1330996"/>
                <a:gd name="connsiteX219" fmla="*/ 349708 w 2428717"/>
                <a:gd name="connsiteY219" fmla="*/ 1059976 h 1330996"/>
                <a:gd name="connsiteX220" fmla="*/ 322413 w 2428717"/>
                <a:gd name="connsiteY220" fmla="*/ 1078173 h 1330996"/>
                <a:gd name="connsiteX221" fmla="*/ 295117 w 2428717"/>
                <a:gd name="connsiteY221" fmla="*/ 1100919 h 1330996"/>
                <a:gd name="connsiteX222" fmla="*/ 286019 w 2428717"/>
                <a:gd name="connsiteY222" fmla="*/ 1114567 h 1330996"/>
                <a:gd name="connsiteX223" fmla="*/ 258723 w 2428717"/>
                <a:gd name="connsiteY223" fmla="*/ 1137313 h 1330996"/>
                <a:gd name="connsiteX224" fmla="*/ 240526 w 2428717"/>
                <a:gd name="connsiteY224" fmla="*/ 1164609 h 1330996"/>
                <a:gd name="connsiteX225" fmla="*/ 231428 w 2428717"/>
                <a:gd name="connsiteY225" fmla="*/ 1178257 h 1330996"/>
                <a:gd name="connsiteX226" fmla="*/ 217780 w 2428717"/>
                <a:gd name="connsiteY226" fmla="*/ 1182806 h 1330996"/>
                <a:gd name="connsiteX227" fmla="*/ 208681 w 2428717"/>
                <a:gd name="connsiteY227" fmla="*/ 1196454 h 1330996"/>
                <a:gd name="connsiteX228" fmla="*/ 181386 w 2428717"/>
                <a:gd name="connsiteY228" fmla="*/ 1205552 h 1330996"/>
                <a:gd name="connsiteX229" fmla="*/ 167738 w 2428717"/>
                <a:gd name="connsiteY229" fmla="*/ 1210102 h 1330996"/>
                <a:gd name="connsiteX230" fmla="*/ 135893 w 2428717"/>
                <a:gd name="connsiteY230" fmla="*/ 1219200 h 1330996"/>
                <a:gd name="connsiteX231" fmla="*/ 108598 w 2428717"/>
                <a:gd name="connsiteY231" fmla="*/ 1241946 h 1330996"/>
                <a:gd name="connsiteX232" fmla="*/ 85851 w 2428717"/>
                <a:gd name="connsiteY232" fmla="*/ 1246496 h 1330996"/>
                <a:gd name="connsiteX233" fmla="*/ 72204 w 2428717"/>
                <a:gd name="connsiteY233" fmla="*/ 1251045 h 1330996"/>
                <a:gd name="connsiteX234" fmla="*/ 22162 w 2428717"/>
                <a:gd name="connsiteY234" fmla="*/ 1264693 h 1330996"/>
                <a:gd name="connsiteX235" fmla="*/ 8514 w 2428717"/>
                <a:gd name="connsiteY235" fmla="*/ 1260143 h 1330996"/>
                <a:gd name="connsiteX236" fmla="*/ 3965 w 2428717"/>
                <a:gd name="connsiteY236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395201 w 2428717"/>
                <a:gd name="connsiteY16" fmla="*/ 1123666 h 1330996"/>
                <a:gd name="connsiteX17" fmla="*/ 404299 w 2428717"/>
                <a:gd name="connsiteY17" fmla="*/ 1110018 h 1330996"/>
                <a:gd name="connsiteX18" fmla="*/ 417947 w 2428717"/>
                <a:gd name="connsiteY18" fmla="*/ 1105469 h 1330996"/>
                <a:gd name="connsiteX19" fmla="*/ 431595 w 2428717"/>
                <a:gd name="connsiteY19" fmla="*/ 1096370 h 1330996"/>
                <a:gd name="connsiteX20" fmla="*/ 445242 w 2428717"/>
                <a:gd name="connsiteY20" fmla="*/ 1091821 h 1330996"/>
                <a:gd name="connsiteX21" fmla="*/ 522580 w 2428717"/>
                <a:gd name="connsiteY21" fmla="*/ 1082722 h 1330996"/>
                <a:gd name="connsiteX22" fmla="*/ 572622 w 2428717"/>
                <a:gd name="connsiteY22" fmla="*/ 1073624 h 1330996"/>
                <a:gd name="connsiteX23" fmla="*/ 595368 w 2428717"/>
                <a:gd name="connsiteY23" fmla="*/ 1096370 h 1330996"/>
                <a:gd name="connsiteX24" fmla="*/ 609016 w 2428717"/>
                <a:gd name="connsiteY24" fmla="*/ 1087272 h 1330996"/>
                <a:gd name="connsiteX25" fmla="*/ 613565 w 2428717"/>
                <a:gd name="connsiteY25" fmla="*/ 1032681 h 1330996"/>
                <a:gd name="connsiteX26" fmla="*/ 690902 w 2428717"/>
                <a:gd name="connsiteY26" fmla="*/ 1028131 h 1330996"/>
                <a:gd name="connsiteX27" fmla="*/ 718198 w 2428717"/>
                <a:gd name="connsiteY27" fmla="*/ 1019033 h 1330996"/>
                <a:gd name="connsiteX28" fmla="*/ 731845 w 2428717"/>
                <a:gd name="connsiteY28" fmla="*/ 1005385 h 1330996"/>
                <a:gd name="connsiteX29" fmla="*/ 772789 w 2428717"/>
                <a:gd name="connsiteY29" fmla="*/ 982639 h 1330996"/>
                <a:gd name="connsiteX30" fmla="*/ 795535 w 2428717"/>
                <a:gd name="connsiteY30" fmla="*/ 978090 h 1330996"/>
                <a:gd name="connsiteX31" fmla="*/ 822831 w 2428717"/>
                <a:gd name="connsiteY31" fmla="*/ 968991 h 1330996"/>
                <a:gd name="connsiteX32" fmla="*/ 850126 w 2428717"/>
                <a:gd name="connsiteY32" fmla="*/ 941696 h 1330996"/>
                <a:gd name="connsiteX33" fmla="*/ 877422 w 2428717"/>
                <a:gd name="connsiteY33" fmla="*/ 928048 h 1330996"/>
                <a:gd name="connsiteX34" fmla="*/ 891069 w 2428717"/>
                <a:gd name="connsiteY34" fmla="*/ 923499 h 1330996"/>
                <a:gd name="connsiteX35" fmla="*/ 904717 w 2428717"/>
                <a:gd name="connsiteY35" fmla="*/ 914400 h 1330996"/>
                <a:gd name="connsiteX36" fmla="*/ 922914 w 2428717"/>
                <a:gd name="connsiteY36" fmla="*/ 909851 h 1330996"/>
                <a:gd name="connsiteX37" fmla="*/ 927463 w 2428717"/>
                <a:gd name="connsiteY37" fmla="*/ 896203 h 1330996"/>
                <a:gd name="connsiteX38" fmla="*/ 941111 w 2428717"/>
                <a:gd name="connsiteY38" fmla="*/ 887105 h 1330996"/>
                <a:gd name="connsiteX39" fmla="*/ 954759 w 2428717"/>
                <a:gd name="connsiteY39" fmla="*/ 873457 h 1330996"/>
                <a:gd name="connsiteX40" fmla="*/ 982054 w 2428717"/>
                <a:gd name="connsiteY40" fmla="*/ 855260 h 1330996"/>
                <a:gd name="connsiteX41" fmla="*/ 986604 w 2428717"/>
                <a:gd name="connsiteY41" fmla="*/ 841612 h 1330996"/>
                <a:gd name="connsiteX42" fmla="*/ 1000251 w 2428717"/>
                <a:gd name="connsiteY42" fmla="*/ 837063 h 1330996"/>
                <a:gd name="connsiteX43" fmla="*/ 1013899 w 2428717"/>
                <a:gd name="connsiteY43" fmla="*/ 827964 h 1330996"/>
                <a:gd name="connsiteX44" fmla="*/ 1045744 w 2428717"/>
                <a:gd name="connsiteY44" fmla="*/ 800669 h 1330996"/>
                <a:gd name="connsiteX45" fmla="*/ 1059392 w 2428717"/>
                <a:gd name="connsiteY45" fmla="*/ 791570 h 1330996"/>
                <a:gd name="connsiteX46" fmla="*/ 1082138 w 2428717"/>
                <a:gd name="connsiteY46" fmla="*/ 768824 h 1330996"/>
                <a:gd name="connsiteX47" fmla="*/ 1123081 w 2428717"/>
                <a:gd name="connsiteY47" fmla="*/ 736979 h 1330996"/>
                <a:gd name="connsiteX48" fmla="*/ 1136729 w 2428717"/>
                <a:gd name="connsiteY48" fmla="*/ 727881 h 1330996"/>
                <a:gd name="connsiteX49" fmla="*/ 1150377 w 2428717"/>
                <a:gd name="connsiteY49" fmla="*/ 718782 h 1330996"/>
                <a:gd name="connsiteX50" fmla="*/ 1168574 w 2428717"/>
                <a:gd name="connsiteY50" fmla="*/ 691487 h 1330996"/>
                <a:gd name="connsiteX51" fmla="*/ 1191320 w 2428717"/>
                <a:gd name="connsiteY51" fmla="*/ 668740 h 1330996"/>
                <a:gd name="connsiteX52" fmla="*/ 1214066 w 2428717"/>
                <a:gd name="connsiteY52" fmla="*/ 645994 h 1330996"/>
                <a:gd name="connsiteX53" fmla="*/ 1223165 w 2428717"/>
                <a:gd name="connsiteY53" fmla="*/ 632346 h 1330996"/>
                <a:gd name="connsiteX54" fmla="*/ 1227714 w 2428717"/>
                <a:gd name="connsiteY54" fmla="*/ 618699 h 1330996"/>
                <a:gd name="connsiteX55" fmla="*/ 1250460 w 2428717"/>
                <a:gd name="connsiteY55" fmla="*/ 591403 h 1330996"/>
                <a:gd name="connsiteX56" fmla="*/ 1259559 w 2428717"/>
                <a:gd name="connsiteY56" fmla="*/ 564108 h 1330996"/>
                <a:gd name="connsiteX57" fmla="*/ 1264108 w 2428717"/>
                <a:gd name="connsiteY57" fmla="*/ 550460 h 1330996"/>
                <a:gd name="connsiteX58" fmla="*/ 1282305 w 2428717"/>
                <a:gd name="connsiteY58" fmla="*/ 523164 h 1330996"/>
                <a:gd name="connsiteX59" fmla="*/ 1295953 w 2428717"/>
                <a:gd name="connsiteY59" fmla="*/ 482221 h 1330996"/>
                <a:gd name="connsiteX60" fmla="*/ 1300502 w 2428717"/>
                <a:gd name="connsiteY60" fmla="*/ 468573 h 1330996"/>
                <a:gd name="connsiteX61" fmla="*/ 1309601 w 2428717"/>
                <a:gd name="connsiteY61" fmla="*/ 427630 h 1330996"/>
                <a:gd name="connsiteX62" fmla="*/ 1314150 w 2428717"/>
                <a:gd name="connsiteY62" fmla="*/ 395785 h 1330996"/>
                <a:gd name="connsiteX63" fmla="*/ 1336896 w 2428717"/>
                <a:gd name="connsiteY63" fmla="*/ 368490 h 1330996"/>
                <a:gd name="connsiteX64" fmla="*/ 1345995 w 2428717"/>
                <a:gd name="connsiteY64" fmla="*/ 295702 h 1330996"/>
                <a:gd name="connsiteX65" fmla="*/ 1350544 w 2428717"/>
                <a:gd name="connsiteY65" fmla="*/ 268406 h 1330996"/>
                <a:gd name="connsiteX66" fmla="*/ 1359642 w 2428717"/>
                <a:gd name="connsiteY66" fmla="*/ 241110 h 1330996"/>
                <a:gd name="connsiteX67" fmla="*/ 1414234 w 2428717"/>
                <a:gd name="connsiteY67" fmla="*/ 204716 h 1330996"/>
                <a:gd name="connsiteX68" fmla="*/ 1427881 w 2428717"/>
                <a:gd name="connsiteY68" fmla="*/ 200167 h 1330996"/>
                <a:gd name="connsiteX69" fmla="*/ 1441529 w 2428717"/>
                <a:gd name="connsiteY69" fmla="*/ 195618 h 1330996"/>
                <a:gd name="connsiteX70" fmla="*/ 1473374 w 2428717"/>
                <a:gd name="connsiteY70" fmla="*/ 181970 h 1330996"/>
                <a:gd name="connsiteX71" fmla="*/ 1500669 w 2428717"/>
                <a:gd name="connsiteY71" fmla="*/ 172872 h 1330996"/>
                <a:gd name="connsiteX72" fmla="*/ 1578007 w 2428717"/>
                <a:gd name="connsiteY72" fmla="*/ 163773 h 1330996"/>
                <a:gd name="connsiteX73" fmla="*/ 1600753 w 2428717"/>
                <a:gd name="connsiteY73" fmla="*/ 145576 h 1330996"/>
                <a:gd name="connsiteX74" fmla="*/ 1614401 w 2428717"/>
                <a:gd name="connsiteY74" fmla="*/ 141027 h 1330996"/>
                <a:gd name="connsiteX75" fmla="*/ 1641696 w 2428717"/>
                <a:gd name="connsiteY75" fmla="*/ 145576 h 1330996"/>
                <a:gd name="connsiteX76" fmla="*/ 1655344 w 2428717"/>
                <a:gd name="connsiteY76" fmla="*/ 154675 h 1330996"/>
                <a:gd name="connsiteX77" fmla="*/ 1828216 w 2428717"/>
                <a:gd name="connsiteY77" fmla="*/ 150125 h 1330996"/>
                <a:gd name="connsiteX78" fmla="*/ 1841863 w 2428717"/>
                <a:gd name="connsiteY78" fmla="*/ 159224 h 1330996"/>
                <a:gd name="connsiteX79" fmla="*/ 1855511 w 2428717"/>
                <a:gd name="connsiteY79" fmla="*/ 172872 h 1330996"/>
                <a:gd name="connsiteX80" fmla="*/ 1969242 w 2428717"/>
                <a:gd name="connsiteY80" fmla="*/ 186519 h 1330996"/>
                <a:gd name="connsiteX81" fmla="*/ 2001087 w 2428717"/>
                <a:gd name="connsiteY81" fmla="*/ 191069 h 1330996"/>
                <a:gd name="connsiteX82" fmla="*/ 2051129 w 2428717"/>
                <a:gd name="connsiteY82" fmla="*/ 195618 h 1330996"/>
                <a:gd name="connsiteX83" fmla="*/ 2060228 w 2428717"/>
                <a:gd name="connsiteY83" fmla="*/ 209266 h 1330996"/>
                <a:gd name="connsiteX84" fmla="*/ 2087523 w 2428717"/>
                <a:gd name="connsiteY84" fmla="*/ 213815 h 1330996"/>
                <a:gd name="connsiteX85" fmla="*/ 2105720 w 2428717"/>
                <a:gd name="connsiteY85" fmla="*/ 236561 h 1330996"/>
                <a:gd name="connsiteX86" fmla="*/ 2119368 w 2428717"/>
                <a:gd name="connsiteY86" fmla="*/ 245660 h 1330996"/>
                <a:gd name="connsiteX87" fmla="*/ 2133016 w 2428717"/>
                <a:gd name="connsiteY87" fmla="*/ 259308 h 1330996"/>
                <a:gd name="connsiteX88" fmla="*/ 2142114 w 2428717"/>
                <a:gd name="connsiteY88" fmla="*/ 272955 h 1330996"/>
                <a:gd name="connsiteX89" fmla="*/ 2160311 w 2428717"/>
                <a:gd name="connsiteY89" fmla="*/ 291152 h 1330996"/>
                <a:gd name="connsiteX90" fmla="*/ 2169410 w 2428717"/>
                <a:gd name="connsiteY90" fmla="*/ 304800 h 1330996"/>
                <a:gd name="connsiteX91" fmla="*/ 2210353 w 2428717"/>
                <a:gd name="connsiteY91" fmla="*/ 341194 h 1330996"/>
                <a:gd name="connsiteX92" fmla="*/ 2224001 w 2428717"/>
                <a:gd name="connsiteY92" fmla="*/ 345743 h 1330996"/>
                <a:gd name="connsiteX93" fmla="*/ 2255845 w 2428717"/>
                <a:gd name="connsiteY93" fmla="*/ 363940 h 1330996"/>
                <a:gd name="connsiteX94" fmla="*/ 2283141 w 2428717"/>
                <a:gd name="connsiteY94" fmla="*/ 373039 h 1330996"/>
                <a:gd name="connsiteX95" fmla="*/ 2314986 w 2428717"/>
                <a:gd name="connsiteY95" fmla="*/ 377588 h 1330996"/>
                <a:gd name="connsiteX96" fmla="*/ 2337732 w 2428717"/>
                <a:gd name="connsiteY96" fmla="*/ 395785 h 1330996"/>
                <a:gd name="connsiteX97" fmla="*/ 2365028 w 2428717"/>
                <a:gd name="connsiteY97" fmla="*/ 413982 h 1330996"/>
                <a:gd name="connsiteX98" fmla="*/ 2378675 w 2428717"/>
                <a:gd name="connsiteY98" fmla="*/ 400334 h 1330996"/>
                <a:gd name="connsiteX99" fmla="*/ 2396872 w 2428717"/>
                <a:gd name="connsiteY99" fmla="*/ 373039 h 1330996"/>
                <a:gd name="connsiteX100" fmla="*/ 2424168 w 2428717"/>
                <a:gd name="connsiteY100" fmla="*/ 368490 h 1330996"/>
                <a:gd name="connsiteX101" fmla="*/ 2428717 w 2428717"/>
                <a:gd name="connsiteY101" fmla="*/ 354842 h 1330996"/>
                <a:gd name="connsiteX102" fmla="*/ 2424168 w 2428717"/>
                <a:gd name="connsiteY102" fmla="*/ 327546 h 1330996"/>
                <a:gd name="connsiteX103" fmla="*/ 2410520 w 2428717"/>
                <a:gd name="connsiteY103" fmla="*/ 322997 h 1330996"/>
                <a:gd name="connsiteX104" fmla="*/ 2392323 w 2428717"/>
                <a:gd name="connsiteY104" fmla="*/ 318448 h 1330996"/>
                <a:gd name="connsiteX105" fmla="*/ 2378675 w 2428717"/>
                <a:gd name="connsiteY105" fmla="*/ 309349 h 1330996"/>
                <a:gd name="connsiteX106" fmla="*/ 2374126 w 2428717"/>
                <a:gd name="connsiteY106" fmla="*/ 295702 h 1330996"/>
                <a:gd name="connsiteX107" fmla="*/ 2365028 w 2428717"/>
                <a:gd name="connsiteY107" fmla="*/ 282054 h 1330996"/>
                <a:gd name="connsiteX108" fmla="*/ 2360478 w 2428717"/>
                <a:gd name="connsiteY108" fmla="*/ 268406 h 1330996"/>
                <a:gd name="connsiteX109" fmla="*/ 2346831 w 2428717"/>
                <a:gd name="connsiteY109" fmla="*/ 263857 h 1330996"/>
                <a:gd name="connsiteX110" fmla="*/ 2333183 w 2428717"/>
                <a:gd name="connsiteY110" fmla="*/ 245660 h 1330996"/>
                <a:gd name="connsiteX111" fmla="*/ 2305887 w 2428717"/>
                <a:gd name="connsiteY111" fmla="*/ 232012 h 1330996"/>
                <a:gd name="connsiteX112" fmla="*/ 2283141 w 2428717"/>
                <a:gd name="connsiteY112" fmla="*/ 236561 h 1330996"/>
                <a:gd name="connsiteX113" fmla="*/ 2255845 w 2428717"/>
                <a:gd name="connsiteY113" fmla="*/ 245660 h 1330996"/>
                <a:gd name="connsiteX114" fmla="*/ 2214902 w 2428717"/>
                <a:gd name="connsiteY114" fmla="*/ 241110 h 1330996"/>
                <a:gd name="connsiteX115" fmla="*/ 2187607 w 2428717"/>
                <a:gd name="connsiteY115" fmla="*/ 218364 h 1330996"/>
                <a:gd name="connsiteX116" fmla="*/ 2173959 w 2428717"/>
                <a:gd name="connsiteY116" fmla="*/ 209266 h 1330996"/>
                <a:gd name="connsiteX117" fmla="*/ 2164860 w 2428717"/>
                <a:gd name="connsiteY117" fmla="*/ 195618 h 1330996"/>
                <a:gd name="connsiteX118" fmla="*/ 2151213 w 2428717"/>
                <a:gd name="connsiteY118" fmla="*/ 168322 h 1330996"/>
                <a:gd name="connsiteX119" fmla="*/ 2110269 w 2428717"/>
                <a:gd name="connsiteY119" fmla="*/ 154675 h 1330996"/>
                <a:gd name="connsiteX120" fmla="*/ 2082974 w 2428717"/>
                <a:gd name="connsiteY120" fmla="*/ 141027 h 1330996"/>
                <a:gd name="connsiteX121" fmla="*/ 2064777 w 2428717"/>
                <a:gd name="connsiteY121" fmla="*/ 136478 h 1330996"/>
                <a:gd name="connsiteX122" fmla="*/ 1991989 w 2428717"/>
                <a:gd name="connsiteY122" fmla="*/ 131928 h 1330996"/>
                <a:gd name="connsiteX123" fmla="*/ 1964693 w 2428717"/>
                <a:gd name="connsiteY123" fmla="*/ 118281 h 1330996"/>
                <a:gd name="connsiteX124" fmla="*/ 1951045 w 2428717"/>
                <a:gd name="connsiteY124" fmla="*/ 104633 h 1330996"/>
                <a:gd name="connsiteX125" fmla="*/ 1923750 w 2428717"/>
                <a:gd name="connsiteY125" fmla="*/ 90985 h 1330996"/>
                <a:gd name="connsiteX126" fmla="*/ 1910102 w 2428717"/>
                <a:gd name="connsiteY126" fmla="*/ 81887 h 1330996"/>
                <a:gd name="connsiteX127" fmla="*/ 1841863 w 2428717"/>
                <a:gd name="connsiteY127" fmla="*/ 72788 h 1330996"/>
                <a:gd name="connsiteX128" fmla="*/ 1814568 w 2428717"/>
                <a:gd name="connsiteY128" fmla="*/ 63690 h 1330996"/>
                <a:gd name="connsiteX129" fmla="*/ 1796371 w 2428717"/>
                <a:gd name="connsiteY129" fmla="*/ 59140 h 1330996"/>
                <a:gd name="connsiteX130" fmla="*/ 1769075 w 2428717"/>
                <a:gd name="connsiteY130" fmla="*/ 50042 h 1330996"/>
                <a:gd name="connsiteX131" fmla="*/ 1755428 w 2428717"/>
                <a:gd name="connsiteY131" fmla="*/ 40943 h 1330996"/>
                <a:gd name="connsiteX132" fmla="*/ 1737231 w 2428717"/>
                <a:gd name="connsiteY132" fmla="*/ 0 h 1330996"/>
                <a:gd name="connsiteX133" fmla="*/ 1728132 w 2428717"/>
                <a:gd name="connsiteY133" fmla="*/ 13648 h 1330996"/>
                <a:gd name="connsiteX134" fmla="*/ 1723583 w 2428717"/>
                <a:gd name="connsiteY134" fmla="*/ 50042 h 1330996"/>
                <a:gd name="connsiteX135" fmla="*/ 1691738 w 2428717"/>
                <a:gd name="connsiteY135" fmla="*/ 54591 h 1330996"/>
                <a:gd name="connsiteX136" fmla="*/ 1659893 w 2428717"/>
                <a:gd name="connsiteY136" fmla="*/ 63690 h 1330996"/>
                <a:gd name="connsiteX137" fmla="*/ 1641696 w 2428717"/>
                <a:gd name="connsiteY137" fmla="*/ 72788 h 1330996"/>
                <a:gd name="connsiteX138" fmla="*/ 1628048 w 2428717"/>
                <a:gd name="connsiteY138" fmla="*/ 68239 h 1330996"/>
                <a:gd name="connsiteX139" fmla="*/ 1623499 w 2428717"/>
                <a:gd name="connsiteY139" fmla="*/ 54591 h 1330996"/>
                <a:gd name="connsiteX140" fmla="*/ 1614401 w 2428717"/>
                <a:gd name="connsiteY140" fmla="*/ 68239 h 1330996"/>
                <a:gd name="connsiteX141" fmla="*/ 1600753 w 2428717"/>
                <a:gd name="connsiteY141" fmla="*/ 77337 h 1330996"/>
                <a:gd name="connsiteX142" fmla="*/ 1555260 w 2428717"/>
                <a:gd name="connsiteY142" fmla="*/ 81887 h 1330996"/>
                <a:gd name="connsiteX143" fmla="*/ 1527965 w 2428717"/>
                <a:gd name="connsiteY143" fmla="*/ 90985 h 1330996"/>
                <a:gd name="connsiteX144" fmla="*/ 1509768 w 2428717"/>
                <a:gd name="connsiteY144" fmla="*/ 100084 h 1330996"/>
                <a:gd name="connsiteX145" fmla="*/ 1487022 w 2428717"/>
                <a:gd name="connsiteY145" fmla="*/ 104633 h 1330996"/>
                <a:gd name="connsiteX146" fmla="*/ 1473374 w 2428717"/>
                <a:gd name="connsiteY146" fmla="*/ 109182 h 1330996"/>
                <a:gd name="connsiteX147" fmla="*/ 1364192 w 2428717"/>
                <a:gd name="connsiteY147" fmla="*/ 113731 h 1330996"/>
                <a:gd name="connsiteX148" fmla="*/ 1350544 w 2428717"/>
                <a:gd name="connsiteY148" fmla="*/ 122830 h 1330996"/>
                <a:gd name="connsiteX149" fmla="*/ 1332347 w 2428717"/>
                <a:gd name="connsiteY149" fmla="*/ 150125 h 1330996"/>
                <a:gd name="connsiteX150" fmla="*/ 1318699 w 2428717"/>
                <a:gd name="connsiteY150" fmla="*/ 163773 h 1330996"/>
                <a:gd name="connsiteX151" fmla="*/ 1309601 w 2428717"/>
                <a:gd name="connsiteY151" fmla="*/ 191069 h 1330996"/>
                <a:gd name="connsiteX152" fmla="*/ 1295953 w 2428717"/>
                <a:gd name="connsiteY152" fmla="*/ 204716 h 1330996"/>
                <a:gd name="connsiteX153" fmla="*/ 1282305 w 2428717"/>
                <a:gd name="connsiteY153" fmla="*/ 209266 h 1330996"/>
                <a:gd name="connsiteX154" fmla="*/ 1209517 w 2428717"/>
                <a:gd name="connsiteY154" fmla="*/ 213815 h 1330996"/>
                <a:gd name="connsiteX155" fmla="*/ 1204968 w 2428717"/>
                <a:gd name="connsiteY155" fmla="*/ 227463 h 1330996"/>
                <a:gd name="connsiteX156" fmla="*/ 1186771 w 2428717"/>
                <a:gd name="connsiteY156" fmla="*/ 254758 h 1330996"/>
                <a:gd name="connsiteX157" fmla="*/ 1177672 w 2428717"/>
                <a:gd name="connsiteY157" fmla="*/ 282054 h 1330996"/>
                <a:gd name="connsiteX158" fmla="*/ 1173123 w 2428717"/>
                <a:gd name="connsiteY158" fmla="*/ 295702 h 1330996"/>
                <a:gd name="connsiteX159" fmla="*/ 1145828 w 2428717"/>
                <a:gd name="connsiteY159" fmla="*/ 313899 h 1330996"/>
                <a:gd name="connsiteX160" fmla="*/ 1132180 w 2428717"/>
                <a:gd name="connsiteY160" fmla="*/ 327546 h 1330996"/>
                <a:gd name="connsiteX161" fmla="*/ 1104884 w 2428717"/>
                <a:gd name="connsiteY161" fmla="*/ 336645 h 1330996"/>
                <a:gd name="connsiteX162" fmla="*/ 1095786 w 2428717"/>
                <a:gd name="connsiteY162" fmla="*/ 322997 h 1330996"/>
                <a:gd name="connsiteX163" fmla="*/ 1100335 w 2428717"/>
                <a:gd name="connsiteY163" fmla="*/ 291152 h 1330996"/>
                <a:gd name="connsiteX164" fmla="*/ 1086687 w 2428717"/>
                <a:gd name="connsiteY164" fmla="*/ 304800 h 1330996"/>
                <a:gd name="connsiteX165" fmla="*/ 1073039 w 2428717"/>
                <a:gd name="connsiteY165" fmla="*/ 309349 h 1330996"/>
                <a:gd name="connsiteX166" fmla="*/ 1059392 w 2428717"/>
                <a:gd name="connsiteY166" fmla="*/ 300251 h 1330996"/>
                <a:gd name="connsiteX167" fmla="*/ 1050293 w 2428717"/>
                <a:gd name="connsiteY167" fmla="*/ 286603 h 1330996"/>
                <a:gd name="connsiteX168" fmla="*/ 1036645 w 2428717"/>
                <a:gd name="connsiteY168" fmla="*/ 282054 h 1330996"/>
                <a:gd name="connsiteX169" fmla="*/ 1009350 w 2428717"/>
                <a:gd name="connsiteY169" fmla="*/ 291152 h 1330996"/>
                <a:gd name="connsiteX170" fmla="*/ 995702 w 2428717"/>
                <a:gd name="connsiteY170" fmla="*/ 295702 h 1330996"/>
                <a:gd name="connsiteX171" fmla="*/ 982054 w 2428717"/>
                <a:gd name="connsiteY171" fmla="*/ 304800 h 1330996"/>
                <a:gd name="connsiteX172" fmla="*/ 968407 w 2428717"/>
                <a:gd name="connsiteY172" fmla="*/ 350293 h 1330996"/>
                <a:gd name="connsiteX173" fmla="*/ 959308 w 2428717"/>
                <a:gd name="connsiteY173" fmla="*/ 363940 h 1330996"/>
                <a:gd name="connsiteX174" fmla="*/ 963857 w 2428717"/>
                <a:gd name="connsiteY174" fmla="*/ 377588 h 1330996"/>
                <a:gd name="connsiteX175" fmla="*/ 977505 w 2428717"/>
                <a:gd name="connsiteY175" fmla="*/ 382137 h 1330996"/>
                <a:gd name="connsiteX176" fmla="*/ 991153 w 2428717"/>
                <a:gd name="connsiteY176" fmla="*/ 391236 h 1330996"/>
                <a:gd name="connsiteX177" fmla="*/ 1000251 w 2428717"/>
                <a:gd name="connsiteY177" fmla="*/ 404884 h 1330996"/>
                <a:gd name="connsiteX178" fmla="*/ 1013899 w 2428717"/>
                <a:gd name="connsiteY178" fmla="*/ 418531 h 1330996"/>
                <a:gd name="connsiteX179" fmla="*/ 1009350 w 2428717"/>
                <a:gd name="connsiteY179" fmla="*/ 441278 h 1330996"/>
                <a:gd name="connsiteX180" fmla="*/ 986604 w 2428717"/>
                <a:gd name="connsiteY180" fmla="*/ 486770 h 1330996"/>
                <a:gd name="connsiteX181" fmla="*/ 968407 w 2428717"/>
                <a:gd name="connsiteY181" fmla="*/ 518615 h 1330996"/>
                <a:gd name="connsiteX182" fmla="*/ 954759 w 2428717"/>
                <a:gd name="connsiteY182" fmla="*/ 523164 h 1330996"/>
                <a:gd name="connsiteX183" fmla="*/ 945660 w 2428717"/>
                <a:gd name="connsiteY183" fmla="*/ 536812 h 1330996"/>
                <a:gd name="connsiteX184" fmla="*/ 932013 w 2428717"/>
                <a:gd name="connsiteY184" fmla="*/ 545910 h 1330996"/>
                <a:gd name="connsiteX185" fmla="*/ 913816 w 2428717"/>
                <a:gd name="connsiteY185" fmla="*/ 568657 h 1330996"/>
                <a:gd name="connsiteX186" fmla="*/ 904717 w 2428717"/>
                <a:gd name="connsiteY186" fmla="*/ 582305 h 1330996"/>
                <a:gd name="connsiteX187" fmla="*/ 900168 w 2428717"/>
                <a:gd name="connsiteY187" fmla="*/ 595952 h 1330996"/>
                <a:gd name="connsiteX188" fmla="*/ 881971 w 2428717"/>
                <a:gd name="connsiteY188" fmla="*/ 623248 h 1330996"/>
                <a:gd name="connsiteX189" fmla="*/ 859225 w 2428717"/>
                <a:gd name="connsiteY189" fmla="*/ 655093 h 1330996"/>
                <a:gd name="connsiteX190" fmla="*/ 850126 w 2428717"/>
                <a:gd name="connsiteY190" fmla="*/ 668740 h 1330996"/>
                <a:gd name="connsiteX191" fmla="*/ 845577 w 2428717"/>
                <a:gd name="connsiteY191" fmla="*/ 682388 h 1330996"/>
                <a:gd name="connsiteX192" fmla="*/ 831929 w 2428717"/>
                <a:gd name="connsiteY192" fmla="*/ 691487 h 1330996"/>
                <a:gd name="connsiteX193" fmla="*/ 809183 w 2428717"/>
                <a:gd name="connsiteY193" fmla="*/ 714233 h 1330996"/>
                <a:gd name="connsiteX194" fmla="*/ 795535 w 2428717"/>
                <a:gd name="connsiteY194" fmla="*/ 732430 h 1330996"/>
                <a:gd name="connsiteX195" fmla="*/ 781887 w 2428717"/>
                <a:gd name="connsiteY195" fmla="*/ 746078 h 1330996"/>
                <a:gd name="connsiteX196" fmla="*/ 754592 w 2428717"/>
                <a:gd name="connsiteY196" fmla="*/ 787021 h 1330996"/>
                <a:gd name="connsiteX197" fmla="*/ 745493 w 2428717"/>
                <a:gd name="connsiteY197" fmla="*/ 800669 h 1330996"/>
                <a:gd name="connsiteX198" fmla="*/ 736395 w 2428717"/>
                <a:gd name="connsiteY198" fmla="*/ 827964 h 1330996"/>
                <a:gd name="connsiteX199" fmla="*/ 690902 w 2428717"/>
                <a:gd name="connsiteY199" fmla="*/ 882555 h 1330996"/>
                <a:gd name="connsiteX200" fmla="*/ 677254 w 2428717"/>
                <a:gd name="connsiteY200" fmla="*/ 891654 h 1330996"/>
                <a:gd name="connsiteX201" fmla="*/ 649959 w 2428717"/>
                <a:gd name="connsiteY201" fmla="*/ 900752 h 1330996"/>
                <a:gd name="connsiteX202" fmla="*/ 595368 w 2428717"/>
                <a:gd name="connsiteY202" fmla="*/ 896203 h 1330996"/>
                <a:gd name="connsiteX203" fmla="*/ 581720 w 2428717"/>
                <a:gd name="connsiteY203" fmla="*/ 891654 h 1330996"/>
                <a:gd name="connsiteX204" fmla="*/ 586269 w 2428717"/>
                <a:gd name="connsiteY204" fmla="*/ 868908 h 1330996"/>
                <a:gd name="connsiteX205" fmla="*/ 577171 w 2428717"/>
                <a:gd name="connsiteY205" fmla="*/ 928048 h 1330996"/>
                <a:gd name="connsiteX206" fmla="*/ 568072 w 2428717"/>
                <a:gd name="connsiteY206" fmla="*/ 941696 h 1330996"/>
                <a:gd name="connsiteX207" fmla="*/ 563523 w 2428717"/>
                <a:gd name="connsiteY207" fmla="*/ 955343 h 1330996"/>
                <a:gd name="connsiteX208" fmla="*/ 549875 w 2428717"/>
                <a:gd name="connsiteY208" fmla="*/ 964442 h 1330996"/>
                <a:gd name="connsiteX209" fmla="*/ 522580 w 2428717"/>
                <a:gd name="connsiteY209" fmla="*/ 982639 h 1330996"/>
                <a:gd name="connsiteX210" fmla="*/ 508932 w 2428717"/>
                <a:gd name="connsiteY210" fmla="*/ 973540 h 1330996"/>
                <a:gd name="connsiteX211" fmla="*/ 481637 w 2428717"/>
                <a:gd name="connsiteY211" fmla="*/ 959893 h 1330996"/>
                <a:gd name="connsiteX212" fmla="*/ 463439 w 2428717"/>
                <a:gd name="connsiteY212" fmla="*/ 964442 h 1330996"/>
                <a:gd name="connsiteX213" fmla="*/ 454341 w 2428717"/>
                <a:gd name="connsiteY213" fmla="*/ 978090 h 1330996"/>
                <a:gd name="connsiteX214" fmla="*/ 440693 w 2428717"/>
                <a:gd name="connsiteY214" fmla="*/ 996287 h 1330996"/>
                <a:gd name="connsiteX215" fmla="*/ 404299 w 2428717"/>
                <a:gd name="connsiteY215" fmla="*/ 1023582 h 1330996"/>
                <a:gd name="connsiteX216" fmla="*/ 390651 w 2428717"/>
                <a:gd name="connsiteY216" fmla="*/ 1037230 h 1330996"/>
                <a:gd name="connsiteX217" fmla="*/ 377004 w 2428717"/>
                <a:gd name="connsiteY217" fmla="*/ 1041779 h 1330996"/>
                <a:gd name="connsiteX218" fmla="*/ 349708 w 2428717"/>
                <a:gd name="connsiteY218" fmla="*/ 1059976 h 1330996"/>
                <a:gd name="connsiteX219" fmla="*/ 322413 w 2428717"/>
                <a:gd name="connsiteY219" fmla="*/ 1078173 h 1330996"/>
                <a:gd name="connsiteX220" fmla="*/ 295117 w 2428717"/>
                <a:gd name="connsiteY220" fmla="*/ 1100919 h 1330996"/>
                <a:gd name="connsiteX221" fmla="*/ 286019 w 2428717"/>
                <a:gd name="connsiteY221" fmla="*/ 1114567 h 1330996"/>
                <a:gd name="connsiteX222" fmla="*/ 258723 w 2428717"/>
                <a:gd name="connsiteY222" fmla="*/ 1137313 h 1330996"/>
                <a:gd name="connsiteX223" fmla="*/ 240526 w 2428717"/>
                <a:gd name="connsiteY223" fmla="*/ 1164609 h 1330996"/>
                <a:gd name="connsiteX224" fmla="*/ 231428 w 2428717"/>
                <a:gd name="connsiteY224" fmla="*/ 1178257 h 1330996"/>
                <a:gd name="connsiteX225" fmla="*/ 217780 w 2428717"/>
                <a:gd name="connsiteY225" fmla="*/ 1182806 h 1330996"/>
                <a:gd name="connsiteX226" fmla="*/ 208681 w 2428717"/>
                <a:gd name="connsiteY226" fmla="*/ 1196454 h 1330996"/>
                <a:gd name="connsiteX227" fmla="*/ 181386 w 2428717"/>
                <a:gd name="connsiteY227" fmla="*/ 1205552 h 1330996"/>
                <a:gd name="connsiteX228" fmla="*/ 167738 w 2428717"/>
                <a:gd name="connsiteY228" fmla="*/ 1210102 h 1330996"/>
                <a:gd name="connsiteX229" fmla="*/ 135893 w 2428717"/>
                <a:gd name="connsiteY229" fmla="*/ 1219200 h 1330996"/>
                <a:gd name="connsiteX230" fmla="*/ 108598 w 2428717"/>
                <a:gd name="connsiteY230" fmla="*/ 1241946 h 1330996"/>
                <a:gd name="connsiteX231" fmla="*/ 85851 w 2428717"/>
                <a:gd name="connsiteY231" fmla="*/ 1246496 h 1330996"/>
                <a:gd name="connsiteX232" fmla="*/ 72204 w 2428717"/>
                <a:gd name="connsiteY232" fmla="*/ 1251045 h 1330996"/>
                <a:gd name="connsiteX233" fmla="*/ 22162 w 2428717"/>
                <a:gd name="connsiteY233" fmla="*/ 1264693 h 1330996"/>
                <a:gd name="connsiteX234" fmla="*/ 8514 w 2428717"/>
                <a:gd name="connsiteY234" fmla="*/ 1260143 h 1330996"/>
                <a:gd name="connsiteX235" fmla="*/ 3965 w 2428717"/>
                <a:gd name="connsiteY235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395201 w 2428717"/>
                <a:gd name="connsiteY16" fmla="*/ 1123666 h 1330996"/>
                <a:gd name="connsiteX17" fmla="*/ 404299 w 2428717"/>
                <a:gd name="connsiteY17" fmla="*/ 1110018 h 1330996"/>
                <a:gd name="connsiteX18" fmla="*/ 417947 w 2428717"/>
                <a:gd name="connsiteY18" fmla="*/ 1105469 h 1330996"/>
                <a:gd name="connsiteX19" fmla="*/ 445242 w 2428717"/>
                <a:gd name="connsiteY19" fmla="*/ 1091821 h 1330996"/>
                <a:gd name="connsiteX20" fmla="*/ 522580 w 2428717"/>
                <a:gd name="connsiteY20" fmla="*/ 1082722 h 1330996"/>
                <a:gd name="connsiteX21" fmla="*/ 572622 w 2428717"/>
                <a:gd name="connsiteY21" fmla="*/ 1073624 h 1330996"/>
                <a:gd name="connsiteX22" fmla="*/ 595368 w 2428717"/>
                <a:gd name="connsiteY22" fmla="*/ 1096370 h 1330996"/>
                <a:gd name="connsiteX23" fmla="*/ 609016 w 2428717"/>
                <a:gd name="connsiteY23" fmla="*/ 1087272 h 1330996"/>
                <a:gd name="connsiteX24" fmla="*/ 613565 w 2428717"/>
                <a:gd name="connsiteY24" fmla="*/ 1032681 h 1330996"/>
                <a:gd name="connsiteX25" fmla="*/ 690902 w 2428717"/>
                <a:gd name="connsiteY25" fmla="*/ 1028131 h 1330996"/>
                <a:gd name="connsiteX26" fmla="*/ 718198 w 2428717"/>
                <a:gd name="connsiteY26" fmla="*/ 1019033 h 1330996"/>
                <a:gd name="connsiteX27" fmla="*/ 731845 w 2428717"/>
                <a:gd name="connsiteY27" fmla="*/ 1005385 h 1330996"/>
                <a:gd name="connsiteX28" fmla="*/ 772789 w 2428717"/>
                <a:gd name="connsiteY28" fmla="*/ 982639 h 1330996"/>
                <a:gd name="connsiteX29" fmla="*/ 795535 w 2428717"/>
                <a:gd name="connsiteY29" fmla="*/ 978090 h 1330996"/>
                <a:gd name="connsiteX30" fmla="*/ 822831 w 2428717"/>
                <a:gd name="connsiteY30" fmla="*/ 968991 h 1330996"/>
                <a:gd name="connsiteX31" fmla="*/ 850126 w 2428717"/>
                <a:gd name="connsiteY31" fmla="*/ 941696 h 1330996"/>
                <a:gd name="connsiteX32" fmla="*/ 877422 w 2428717"/>
                <a:gd name="connsiteY32" fmla="*/ 928048 h 1330996"/>
                <a:gd name="connsiteX33" fmla="*/ 891069 w 2428717"/>
                <a:gd name="connsiteY33" fmla="*/ 923499 h 1330996"/>
                <a:gd name="connsiteX34" fmla="*/ 904717 w 2428717"/>
                <a:gd name="connsiteY34" fmla="*/ 914400 h 1330996"/>
                <a:gd name="connsiteX35" fmla="*/ 922914 w 2428717"/>
                <a:gd name="connsiteY35" fmla="*/ 909851 h 1330996"/>
                <a:gd name="connsiteX36" fmla="*/ 927463 w 2428717"/>
                <a:gd name="connsiteY36" fmla="*/ 896203 h 1330996"/>
                <a:gd name="connsiteX37" fmla="*/ 941111 w 2428717"/>
                <a:gd name="connsiteY37" fmla="*/ 887105 h 1330996"/>
                <a:gd name="connsiteX38" fmla="*/ 954759 w 2428717"/>
                <a:gd name="connsiteY38" fmla="*/ 873457 h 1330996"/>
                <a:gd name="connsiteX39" fmla="*/ 982054 w 2428717"/>
                <a:gd name="connsiteY39" fmla="*/ 855260 h 1330996"/>
                <a:gd name="connsiteX40" fmla="*/ 986604 w 2428717"/>
                <a:gd name="connsiteY40" fmla="*/ 841612 h 1330996"/>
                <a:gd name="connsiteX41" fmla="*/ 1000251 w 2428717"/>
                <a:gd name="connsiteY41" fmla="*/ 837063 h 1330996"/>
                <a:gd name="connsiteX42" fmla="*/ 1013899 w 2428717"/>
                <a:gd name="connsiteY42" fmla="*/ 827964 h 1330996"/>
                <a:gd name="connsiteX43" fmla="*/ 1045744 w 2428717"/>
                <a:gd name="connsiteY43" fmla="*/ 800669 h 1330996"/>
                <a:gd name="connsiteX44" fmla="*/ 1059392 w 2428717"/>
                <a:gd name="connsiteY44" fmla="*/ 791570 h 1330996"/>
                <a:gd name="connsiteX45" fmla="*/ 1082138 w 2428717"/>
                <a:gd name="connsiteY45" fmla="*/ 768824 h 1330996"/>
                <a:gd name="connsiteX46" fmla="*/ 1123081 w 2428717"/>
                <a:gd name="connsiteY46" fmla="*/ 736979 h 1330996"/>
                <a:gd name="connsiteX47" fmla="*/ 1136729 w 2428717"/>
                <a:gd name="connsiteY47" fmla="*/ 727881 h 1330996"/>
                <a:gd name="connsiteX48" fmla="*/ 1150377 w 2428717"/>
                <a:gd name="connsiteY48" fmla="*/ 718782 h 1330996"/>
                <a:gd name="connsiteX49" fmla="*/ 1168574 w 2428717"/>
                <a:gd name="connsiteY49" fmla="*/ 691487 h 1330996"/>
                <a:gd name="connsiteX50" fmla="*/ 1191320 w 2428717"/>
                <a:gd name="connsiteY50" fmla="*/ 668740 h 1330996"/>
                <a:gd name="connsiteX51" fmla="*/ 1214066 w 2428717"/>
                <a:gd name="connsiteY51" fmla="*/ 645994 h 1330996"/>
                <a:gd name="connsiteX52" fmla="*/ 1223165 w 2428717"/>
                <a:gd name="connsiteY52" fmla="*/ 632346 h 1330996"/>
                <a:gd name="connsiteX53" fmla="*/ 1227714 w 2428717"/>
                <a:gd name="connsiteY53" fmla="*/ 618699 h 1330996"/>
                <a:gd name="connsiteX54" fmla="*/ 1250460 w 2428717"/>
                <a:gd name="connsiteY54" fmla="*/ 591403 h 1330996"/>
                <a:gd name="connsiteX55" fmla="*/ 1259559 w 2428717"/>
                <a:gd name="connsiteY55" fmla="*/ 564108 h 1330996"/>
                <a:gd name="connsiteX56" fmla="*/ 1264108 w 2428717"/>
                <a:gd name="connsiteY56" fmla="*/ 550460 h 1330996"/>
                <a:gd name="connsiteX57" fmla="*/ 1282305 w 2428717"/>
                <a:gd name="connsiteY57" fmla="*/ 523164 h 1330996"/>
                <a:gd name="connsiteX58" fmla="*/ 1295953 w 2428717"/>
                <a:gd name="connsiteY58" fmla="*/ 482221 h 1330996"/>
                <a:gd name="connsiteX59" fmla="*/ 1300502 w 2428717"/>
                <a:gd name="connsiteY59" fmla="*/ 468573 h 1330996"/>
                <a:gd name="connsiteX60" fmla="*/ 1309601 w 2428717"/>
                <a:gd name="connsiteY60" fmla="*/ 427630 h 1330996"/>
                <a:gd name="connsiteX61" fmla="*/ 1314150 w 2428717"/>
                <a:gd name="connsiteY61" fmla="*/ 395785 h 1330996"/>
                <a:gd name="connsiteX62" fmla="*/ 1336896 w 2428717"/>
                <a:gd name="connsiteY62" fmla="*/ 368490 h 1330996"/>
                <a:gd name="connsiteX63" fmla="*/ 1345995 w 2428717"/>
                <a:gd name="connsiteY63" fmla="*/ 295702 h 1330996"/>
                <a:gd name="connsiteX64" fmla="*/ 1350544 w 2428717"/>
                <a:gd name="connsiteY64" fmla="*/ 268406 h 1330996"/>
                <a:gd name="connsiteX65" fmla="*/ 1359642 w 2428717"/>
                <a:gd name="connsiteY65" fmla="*/ 241110 h 1330996"/>
                <a:gd name="connsiteX66" fmla="*/ 1414234 w 2428717"/>
                <a:gd name="connsiteY66" fmla="*/ 204716 h 1330996"/>
                <a:gd name="connsiteX67" fmla="*/ 1427881 w 2428717"/>
                <a:gd name="connsiteY67" fmla="*/ 200167 h 1330996"/>
                <a:gd name="connsiteX68" fmla="*/ 1441529 w 2428717"/>
                <a:gd name="connsiteY68" fmla="*/ 195618 h 1330996"/>
                <a:gd name="connsiteX69" fmla="*/ 1473374 w 2428717"/>
                <a:gd name="connsiteY69" fmla="*/ 181970 h 1330996"/>
                <a:gd name="connsiteX70" fmla="*/ 1500669 w 2428717"/>
                <a:gd name="connsiteY70" fmla="*/ 172872 h 1330996"/>
                <a:gd name="connsiteX71" fmla="*/ 1578007 w 2428717"/>
                <a:gd name="connsiteY71" fmla="*/ 163773 h 1330996"/>
                <a:gd name="connsiteX72" fmla="*/ 1600753 w 2428717"/>
                <a:gd name="connsiteY72" fmla="*/ 145576 h 1330996"/>
                <a:gd name="connsiteX73" fmla="*/ 1614401 w 2428717"/>
                <a:gd name="connsiteY73" fmla="*/ 141027 h 1330996"/>
                <a:gd name="connsiteX74" fmla="*/ 1641696 w 2428717"/>
                <a:gd name="connsiteY74" fmla="*/ 145576 h 1330996"/>
                <a:gd name="connsiteX75" fmla="*/ 1655344 w 2428717"/>
                <a:gd name="connsiteY75" fmla="*/ 154675 h 1330996"/>
                <a:gd name="connsiteX76" fmla="*/ 1828216 w 2428717"/>
                <a:gd name="connsiteY76" fmla="*/ 150125 h 1330996"/>
                <a:gd name="connsiteX77" fmla="*/ 1841863 w 2428717"/>
                <a:gd name="connsiteY77" fmla="*/ 159224 h 1330996"/>
                <a:gd name="connsiteX78" fmla="*/ 1855511 w 2428717"/>
                <a:gd name="connsiteY78" fmla="*/ 172872 h 1330996"/>
                <a:gd name="connsiteX79" fmla="*/ 1969242 w 2428717"/>
                <a:gd name="connsiteY79" fmla="*/ 186519 h 1330996"/>
                <a:gd name="connsiteX80" fmla="*/ 2001087 w 2428717"/>
                <a:gd name="connsiteY80" fmla="*/ 191069 h 1330996"/>
                <a:gd name="connsiteX81" fmla="*/ 2051129 w 2428717"/>
                <a:gd name="connsiteY81" fmla="*/ 195618 h 1330996"/>
                <a:gd name="connsiteX82" fmla="*/ 2060228 w 2428717"/>
                <a:gd name="connsiteY82" fmla="*/ 209266 h 1330996"/>
                <a:gd name="connsiteX83" fmla="*/ 2087523 w 2428717"/>
                <a:gd name="connsiteY83" fmla="*/ 213815 h 1330996"/>
                <a:gd name="connsiteX84" fmla="*/ 2105720 w 2428717"/>
                <a:gd name="connsiteY84" fmla="*/ 236561 h 1330996"/>
                <a:gd name="connsiteX85" fmla="*/ 2119368 w 2428717"/>
                <a:gd name="connsiteY85" fmla="*/ 245660 h 1330996"/>
                <a:gd name="connsiteX86" fmla="*/ 2133016 w 2428717"/>
                <a:gd name="connsiteY86" fmla="*/ 259308 h 1330996"/>
                <a:gd name="connsiteX87" fmla="*/ 2142114 w 2428717"/>
                <a:gd name="connsiteY87" fmla="*/ 272955 h 1330996"/>
                <a:gd name="connsiteX88" fmla="*/ 2160311 w 2428717"/>
                <a:gd name="connsiteY88" fmla="*/ 291152 h 1330996"/>
                <a:gd name="connsiteX89" fmla="*/ 2169410 w 2428717"/>
                <a:gd name="connsiteY89" fmla="*/ 304800 h 1330996"/>
                <a:gd name="connsiteX90" fmla="*/ 2210353 w 2428717"/>
                <a:gd name="connsiteY90" fmla="*/ 341194 h 1330996"/>
                <a:gd name="connsiteX91" fmla="*/ 2224001 w 2428717"/>
                <a:gd name="connsiteY91" fmla="*/ 345743 h 1330996"/>
                <a:gd name="connsiteX92" fmla="*/ 2255845 w 2428717"/>
                <a:gd name="connsiteY92" fmla="*/ 363940 h 1330996"/>
                <a:gd name="connsiteX93" fmla="*/ 2283141 w 2428717"/>
                <a:gd name="connsiteY93" fmla="*/ 373039 h 1330996"/>
                <a:gd name="connsiteX94" fmla="*/ 2314986 w 2428717"/>
                <a:gd name="connsiteY94" fmla="*/ 377588 h 1330996"/>
                <a:gd name="connsiteX95" fmla="*/ 2337732 w 2428717"/>
                <a:gd name="connsiteY95" fmla="*/ 395785 h 1330996"/>
                <a:gd name="connsiteX96" fmla="*/ 2365028 w 2428717"/>
                <a:gd name="connsiteY96" fmla="*/ 413982 h 1330996"/>
                <a:gd name="connsiteX97" fmla="*/ 2378675 w 2428717"/>
                <a:gd name="connsiteY97" fmla="*/ 400334 h 1330996"/>
                <a:gd name="connsiteX98" fmla="*/ 2396872 w 2428717"/>
                <a:gd name="connsiteY98" fmla="*/ 373039 h 1330996"/>
                <a:gd name="connsiteX99" fmla="*/ 2424168 w 2428717"/>
                <a:gd name="connsiteY99" fmla="*/ 368490 h 1330996"/>
                <a:gd name="connsiteX100" fmla="*/ 2428717 w 2428717"/>
                <a:gd name="connsiteY100" fmla="*/ 354842 h 1330996"/>
                <a:gd name="connsiteX101" fmla="*/ 2424168 w 2428717"/>
                <a:gd name="connsiteY101" fmla="*/ 327546 h 1330996"/>
                <a:gd name="connsiteX102" fmla="*/ 2410520 w 2428717"/>
                <a:gd name="connsiteY102" fmla="*/ 322997 h 1330996"/>
                <a:gd name="connsiteX103" fmla="*/ 2392323 w 2428717"/>
                <a:gd name="connsiteY103" fmla="*/ 318448 h 1330996"/>
                <a:gd name="connsiteX104" fmla="*/ 2378675 w 2428717"/>
                <a:gd name="connsiteY104" fmla="*/ 309349 h 1330996"/>
                <a:gd name="connsiteX105" fmla="*/ 2374126 w 2428717"/>
                <a:gd name="connsiteY105" fmla="*/ 295702 h 1330996"/>
                <a:gd name="connsiteX106" fmla="*/ 2365028 w 2428717"/>
                <a:gd name="connsiteY106" fmla="*/ 282054 h 1330996"/>
                <a:gd name="connsiteX107" fmla="*/ 2360478 w 2428717"/>
                <a:gd name="connsiteY107" fmla="*/ 268406 h 1330996"/>
                <a:gd name="connsiteX108" fmla="*/ 2346831 w 2428717"/>
                <a:gd name="connsiteY108" fmla="*/ 263857 h 1330996"/>
                <a:gd name="connsiteX109" fmla="*/ 2333183 w 2428717"/>
                <a:gd name="connsiteY109" fmla="*/ 245660 h 1330996"/>
                <a:gd name="connsiteX110" fmla="*/ 2305887 w 2428717"/>
                <a:gd name="connsiteY110" fmla="*/ 232012 h 1330996"/>
                <a:gd name="connsiteX111" fmla="*/ 2283141 w 2428717"/>
                <a:gd name="connsiteY111" fmla="*/ 236561 h 1330996"/>
                <a:gd name="connsiteX112" fmla="*/ 2255845 w 2428717"/>
                <a:gd name="connsiteY112" fmla="*/ 245660 h 1330996"/>
                <a:gd name="connsiteX113" fmla="*/ 2214902 w 2428717"/>
                <a:gd name="connsiteY113" fmla="*/ 241110 h 1330996"/>
                <a:gd name="connsiteX114" fmla="*/ 2187607 w 2428717"/>
                <a:gd name="connsiteY114" fmla="*/ 218364 h 1330996"/>
                <a:gd name="connsiteX115" fmla="*/ 2173959 w 2428717"/>
                <a:gd name="connsiteY115" fmla="*/ 209266 h 1330996"/>
                <a:gd name="connsiteX116" fmla="*/ 2164860 w 2428717"/>
                <a:gd name="connsiteY116" fmla="*/ 195618 h 1330996"/>
                <a:gd name="connsiteX117" fmla="*/ 2151213 w 2428717"/>
                <a:gd name="connsiteY117" fmla="*/ 168322 h 1330996"/>
                <a:gd name="connsiteX118" fmla="*/ 2110269 w 2428717"/>
                <a:gd name="connsiteY118" fmla="*/ 154675 h 1330996"/>
                <a:gd name="connsiteX119" fmla="*/ 2082974 w 2428717"/>
                <a:gd name="connsiteY119" fmla="*/ 141027 h 1330996"/>
                <a:gd name="connsiteX120" fmla="*/ 2064777 w 2428717"/>
                <a:gd name="connsiteY120" fmla="*/ 136478 h 1330996"/>
                <a:gd name="connsiteX121" fmla="*/ 1991989 w 2428717"/>
                <a:gd name="connsiteY121" fmla="*/ 131928 h 1330996"/>
                <a:gd name="connsiteX122" fmla="*/ 1964693 w 2428717"/>
                <a:gd name="connsiteY122" fmla="*/ 118281 h 1330996"/>
                <a:gd name="connsiteX123" fmla="*/ 1951045 w 2428717"/>
                <a:gd name="connsiteY123" fmla="*/ 104633 h 1330996"/>
                <a:gd name="connsiteX124" fmla="*/ 1923750 w 2428717"/>
                <a:gd name="connsiteY124" fmla="*/ 90985 h 1330996"/>
                <a:gd name="connsiteX125" fmla="*/ 1910102 w 2428717"/>
                <a:gd name="connsiteY125" fmla="*/ 81887 h 1330996"/>
                <a:gd name="connsiteX126" fmla="*/ 1841863 w 2428717"/>
                <a:gd name="connsiteY126" fmla="*/ 72788 h 1330996"/>
                <a:gd name="connsiteX127" fmla="*/ 1814568 w 2428717"/>
                <a:gd name="connsiteY127" fmla="*/ 63690 h 1330996"/>
                <a:gd name="connsiteX128" fmla="*/ 1796371 w 2428717"/>
                <a:gd name="connsiteY128" fmla="*/ 59140 h 1330996"/>
                <a:gd name="connsiteX129" fmla="*/ 1769075 w 2428717"/>
                <a:gd name="connsiteY129" fmla="*/ 50042 h 1330996"/>
                <a:gd name="connsiteX130" fmla="*/ 1755428 w 2428717"/>
                <a:gd name="connsiteY130" fmla="*/ 40943 h 1330996"/>
                <a:gd name="connsiteX131" fmla="*/ 1737231 w 2428717"/>
                <a:gd name="connsiteY131" fmla="*/ 0 h 1330996"/>
                <a:gd name="connsiteX132" fmla="*/ 1728132 w 2428717"/>
                <a:gd name="connsiteY132" fmla="*/ 13648 h 1330996"/>
                <a:gd name="connsiteX133" fmla="*/ 1723583 w 2428717"/>
                <a:gd name="connsiteY133" fmla="*/ 50042 h 1330996"/>
                <a:gd name="connsiteX134" fmla="*/ 1691738 w 2428717"/>
                <a:gd name="connsiteY134" fmla="*/ 54591 h 1330996"/>
                <a:gd name="connsiteX135" fmla="*/ 1659893 w 2428717"/>
                <a:gd name="connsiteY135" fmla="*/ 63690 h 1330996"/>
                <a:gd name="connsiteX136" fmla="*/ 1641696 w 2428717"/>
                <a:gd name="connsiteY136" fmla="*/ 72788 h 1330996"/>
                <a:gd name="connsiteX137" fmla="*/ 1628048 w 2428717"/>
                <a:gd name="connsiteY137" fmla="*/ 68239 h 1330996"/>
                <a:gd name="connsiteX138" fmla="*/ 1623499 w 2428717"/>
                <a:gd name="connsiteY138" fmla="*/ 54591 h 1330996"/>
                <a:gd name="connsiteX139" fmla="*/ 1614401 w 2428717"/>
                <a:gd name="connsiteY139" fmla="*/ 68239 h 1330996"/>
                <a:gd name="connsiteX140" fmla="*/ 1600753 w 2428717"/>
                <a:gd name="connsiteY140" fmla="*/ 77337 h 1330996"/>
                <a:gd name="connsiteX141" fmla="*/ 1555260 w 2428717"/>
                <a:gd name="connsiteY141" fmla="*/ 81887 h 1330996"/>
                <a:gd name="connsiteX142" fmla="*/ 1527965 w 2428717"/>
                <a:gd name="connsiteY142" fmla="*/ 90985 h 1330996"/>
                <a:gd name="connsiteX143" fmla="*/ 1509768 w 2428717"/>
                <a:gd name="connsiteY143" fmla="*/ 100084 h 1330996"/>
                <a:gd name="connsiteX144" fmla="*/ 1487022 w 2428717"/>
                <a:gd name="connsiteY144" fmla="*/ 104633 h 1330996"/>
                <a:gd name="connsiteX145" fmla="*/ 1473374 w 2428717"/>
                <a:gd name="connsiteY145" fmla="*/ 109182 h 1330996"/>
                <a:gd name="connsiteX146" fmla="*/ 1364192 w 2428717"/>
                <a:gd name="connsiteY146" fmla="*/ 113731 h 1330996"/>
                <a:gd name="connsiteX147" fmla="*/ 1350544 w 2428717"/>
                <a:gd name="connsiteY147" fmla="*/ 122830 h 1330996"/>
                <a:gd name="connsiteX148" fmla="*/ 1332347 w 2428717"/>
                <a:gd name="connsiteY148" fmla="*/ 150125 h 1330996"/>
                <a:gd name="connsiteX149" fmla="*/ 1318699 w 2428717"/>
                <a:gd name="connsiteY149" fmla="*/ 163773 h 1330996"/>
                <a:gd name="connsiteX150" fmla="*/ 1309601 w 2428717"/>
                <a:gd name="connsiteY150" fmla="*/ 191069 h 1330996"/>
                <a:gd name="connsiteX151" fmla="*/ 1295953 w 2428717"/>
                <a:gd name="connsiteY151" fmla="*/ 204716 h 1330996"/>
                <a:gd name="connsiteX152" fmla="*/ 1282305 w 2428717"/>
                <a:gd name="connsiteY152" fmla="*/ 209266 h 1330996"/>
                <a:gd name="connsiteX153" fmla="*/ 1209517 w 2428717"/>
                <a:gd name="connsiteY153" fmla="*/ 213815 h 1330996"/>
                <a:gd name="connsiteX154" fmla="*/ 1204968 w 2428717"/>
                <a:gd name="connsiteY154" fmla="*/ 227463 h 1330996"/>
                <a:gd name="connsiteX155" fmla="*/ 1186771 w 2428717"/>
                <a:gd name="connsiteY155" fmla="*/ 254758 h 1330996"/>
                <a:gd name="connsiteX156" fmla="*/ 1177672 w 2428717"/>
                <a:gd name="connsiteY156" fmla="*/ 282054 h 1330996"/>
                <a:gd name="connsiteX157" fmla="*/ 1173123 w 2428717"/>
                <a:gd name="connsiteY157" fmla="*/ 295702 h 1330996"/>
                <a:gd name="connsiteX158" fmla="*/ 1145828 w 2428717"/>
                <a:gd name="connsiteY158" fmla="*/ 313899 h 1330996"/>
                <a:gd name="connsiteX159" fmla="*/ 1132180 w 2428717"/>
                <a:gd name="connsiteY159" fmla="*/ 327546 h 1330996"/>
                <a:gd name="connsiteX160" fmla="*/ 1104884 w 2428717"/>
                <a:gd name="connsiteY160" fmla="*/ 336645 h 1330996"/>
                <a:gd name="connsiteX161" fmla="*/ 1095786 w 2428717"/>
                <a:gd name="connsiteY161" fmla="*/ 322997 h 1330996"/>
                <a:gd name="connsiteX162" fmla="*/ 1100335 w 2428717"/>
                <a:gd name="connsiteY162" fmla="*/ 291152 h 1330996"/>
                <a:gd name="connsiteX163" fmla="*/ 1086687 w 2428717"/>
                <a:gd name="connsiteY163" fmla="*/ 304800 h 1330996"/>
                <a:gd name="connsiteX164" fmla="*/ 1073039 w 2428717"/>
                <a:gd name="connsiteY164" fmla="*/ 309349 h 1330996"/>
                <a:gd name="connsiteX165" fmla="*/ 1059392 w 2428717"/>
                <a:gd name="connsiteY165" fmla="*/ 300251 h 1330996"/>
                <a:gd name="connsiteX166" fmla="*/ 1050293 w 2428717"/>
                <a:gd name="connsiteY166" fmla="*/ 286603 h 1330996"/>
                <a:gd name="connsiteX167" fmla="*/ 1036645 w 2428717"/>
                <a:gd name="connsiteY167" fmla="*/ 282054 h 1330996"/>
                <a:gd name="connsiteX168" fmla="*/ 1009350 w 2428717"/>
                <a:gd name="connsiteY168" fmla="*/ 291152 h 1330996"/>
                <a:gd name="connsiteX169" fmla="*/ 995702 w 2428717"/>
                <a:gd name="connsiteY169" fmla="*/ 295702 h 1330996"/>
                <a:gd name="connsiteX170" fmla="*/ 982054 w 2428717"/>
                <a:gd name="connsiteY170" fmla="*/ 304800 h 1330996"/>
                <a:gd name="connsiteX171" fmla="*/ 968407 w 2428717"/>
                <a:gd name="connsiteY171" fmla="*/ 350293 h 1330996"/>
                <a:gd name="connsiteX172" fmla="*/ 959308 w 2428717"/>
                <a:gd name="connsiteY172" fmla="*/ 363940 h 1330996"/>
                <a:gd name="connsiteX173" fmla="*/ 963857 w 2428717"/>
                <a:gd name="connsiteY173" fmla="*/ 377588 h 1330996"/>
                <a:gd name="connsiteX174" fmla="*/ 977505 w 2428717"/>
                <a:gd name="connsiteY174" fmla="*/ 382137 h 1330996"/>
                <a:gd name="connsiteX175" fmla="*/ 991153 w 2428717"/>
                <a:gd name="connsiteY175" fmla="*/ 391236 h 1330996"/>
                <a:gd name="connsiteX176" fmla="*/ 1000251 w 2428717"/>
                <a:gd name="connsiteY176" fmla="*/ 404884 h 1330996"/>
                <a:gd name="connsiteX177" fmla="*/ 1013899 w 2428717"/>
                <a:gd name="connsiteY177" fmla="*/ 418531 h 1330996"/>
                <a:gd name="connsiteX178" fmla="*/ 1009350 w 2428717"/>
                <a:gd name="connsiteY178" fmla="*/ 441278 h 1330996"/>
                <a:gd name="connsiteX179" fmla="*/ 986604 w 2428717"/>
                <a:gd name="connsiteY179" fmla="*/ 486770 h 1330996"/>
                <a:gd name="connsiteX180" fmla="*/ 968407 w 2428717"/>
                <a:gd name="connsiteY180" fmla="*/ 518615 h 1330996"/>
                <a:gd name="connsiteX181" fmla="*/ 954759 w 2428717"/>
                <a:gd name="connsiteY181" fmla="*/ 523164 h 1330996"/>
                <a:gd name="connsiteX182" fmla="*/ 945660 w 2428717"/>
                <a:gd name="connsiteY182" fmla="*/ 536812 h 1330996"/>
                <a:gd name="connsiteX183" fmla="*/ 932013 w 2428717"/>
                <a:gd name="connsiteY183" fmla="*/ 545910 h 1330996"/>
                <a:gd name="connsiteX184" fmla="*/ 913816 w 2428717"/>
                <a:gd name="connsiteY184" fmla="*/ 568657 h 1330996"/>
                <a:gd name="connsiteX185" fmla="*/ 904717 w 2428717"/>
                <a:gd name="connsiteY185" fmla="*/ 582305 h 1330996"/>
                <a:gd name="connsiteX186" fmla="*/ 900168 w 2428717"/>
                <a:gd name="connsiteY186" fmla="*/ 595952 h 1330996"/>
                <a:gd name="connsiteX187" fmla="*/ 881971 w 2428717"/>
                <a:gd name="connsiteY187" fmla="*/ 623248 h 1330996"/>
                <a:gd name="connsiteX188" fmla="*/ 859225 w 2428717"/>
                <a:gd name="connsiteY188" fmla="*/ 655093 h 1330996"/>
                <a:gd name="connsiteX189" fmla="*/ 850126 w 2428717"/>
                <a:gd name="connsiteY189" fmla="*/ 668740 h 1330996"/>
                <a:gd name="connsiteX190" fmla="*/ 845577 w 2428717"/>
                <a:gd name="connsiteY190" fmla="*/ 682388 h 1330996"/>
                <a:gd name="connsiteX191" fmla="*/ 831929 w 2428717"/>
                <a:gd name="connsiteY191" fmla="*/ 691487 h 1330996"/>
                <a:gd name="connsiteX192" fmla="*/ 809183 w 2428717"/>
                <a:gd name="connsiteY192" fmla="*/ 714233 h 1330996"/>
                <a:gd name="connsiteX193" fmla="*/ 795535 w 2428717"/>
                <a:gd name="connsiteY193" fmla="*/ 732430 h 1330996"/>
                <a:gd name="connsiteX194" fmla="*/ 781887 w 2428717"/>
                <a:gd name="connsiteY194" fmla="*/ 746078 h 1330996"/>
                <a:gd name="connsiteX195" fmla="*/ 754592 w 2428717"/>
                <a:gd name="connsiteY195" fmla="*/ 787021 h 1330996"/>
                <a:gd name="connsiteX196" fmla="*/ 745493 w 2428717"/>
                <a:gd name="connsiteY196" fmla="*/ 800669 h 1330996"/>
                <a:gd name="connsiteX197" fmla="*/ 736395 w 2428717"/>
                <a:gd name="connsiteY197" fmla="*/ 827964 h 1330996"/>
                <a:gd name="connsiteX198" fmla="*/ 690902 w 2428717"/>
                <a:gd name="connsiteY198" fmla="*/ 882555 h 1330996"/>
                <a:gd name="connsiteX199" fmla="*/ 677254 w 2428717"/>
                <a:gd name="connsiteY199" fmla="*/ 891654 h 1330996"/>
                <a:gd name="connsiteX200" fmla="*/ 649959 w 2428717"/>
                <a:gd name="connsiteY200" fmla="*/ 900752 h 1330996"/>
                <a:gd name="connsiteX201" fmla="*/ 595368 w 2428717"/>
                <a:gd name="connsiteY201" fmla="*/ 896203 h 1330996"/>
                <a:gd name="connsiteX202" fmla="*/ 581720 w 2428717"/>
                <a:gd name="connsiteY202" fmla="*/ 891654 h 1330996"/>
                <a:gd name="connsiteX203" fmla="*/ 586269 w 2428717"/>
                <a:gd name="connsiteY203" fmla="*/ 868908 h 1330996"/>
                <a:gd name="connsiteX204" fmla="*/ 577171 w 2428717"/>
                <a:gd name="connsiteY204" fmla="*/ 928048 h 1330996"/>
                <a:gd name="connsiteX205" fmla="*/ 568072 w 2428717"/>
                <a:gd name="connsiteY205" fmla="*/ 941696 h 1330996"/>
                <a:gd name="connsiteX206" fmla="*/ 563523 w 2428717"/>
                <a:gd name="connsiteY206" fmla="*/ 955343 h 1330996"/>
                <a:gd name="connsiteX207" fmla="*/ 549875 w 2428717"/>
                <a:gd name="connsiteY207" fmla="*/ 964442 h 1330996"/>
                <a:gd name="connsiteX208" fmla="*/ 522580 w 2428717"/>
                <a:gd name="connsiteY208" fmla="*/ 982639 h 1330996"/>
                <a:gd name="connsiteX209" fmla="*/ 508932 w 2428717"/>
                <a:gd name="connsiteY209" fmla="*/ 973540 h 1330996"/>
                <a:gd name="connsiteX210" fmla="*/ 481637 w 2428717"/>
                <a:gd name="connsiteY210" fmla="*/ 959893 h 1330996"/>
                <a:gd name="connsiteX211" fmla="*/ 463439 w 2428717"/>
                <a:gd name="connsiteY211" fmla="*/ 964442 h 1330996"/>
                <a:gd name="connsiteX212" fmla="*/ 454341 w 2428717"/>
                <a:gd name="connsiteY212" fmla="*/ 978090 h 1330996"/>
                <a:gd name="connsiteX213" fmla="*/ 440693 w 2428717"/>
                <a:gd name="connsiteY213" fmla="*/ 996287 h 1330996"/>
                <a:gd name="connsiteX214" fmla="*/ 404299 w 2428717"/>
                <a:gd name="connsiteY214" fmla="*/ 1023582 h 1330996"/>
                <a:gd name="connsiteX215" fmla="*/ 390651 w 2428717"/>
                <a:gd name="connsiteY215" fmla="*/ 1037230 h 1330996"/>
                <a:gd name="connsiteX216" fmla="*/ 377004 w 2428717"/>
                <a:gd name="connsiteY216" fmla="*/ 1041779 h 1330996"/>
                <a:gd name="connsiteX217" fmla="*/ 349708 w 2428717"/>
                <a:gd name="connsiteY217" fmla="*/ 1059976 h 1330996"/>
                <a:gd name="connsiteX218" fmla="*/ 322413 w 2428717"/>
                <a:gd name="connsiteY218" fmla="*/ 1078173 h 1330996"/>
                <a:gd name="connsiteX219" fmla="*/ 295117 w 2428717"/>
                <a:gd name="connsiteY219" fmla="*/ 1100919 h 1330996"/>
                <a:gd name="connsiteX220" fmla="*/ 286019 w 2428717"/>
                <a:gd name="connsiteY220" fmla="*/ 1114567 h 1330996"/>
                <a:gd name="connsiteX221" fmla="*/ 258723 w 2428717"/>
                <a:gd name="connsiteY221" fmla="*/ 1137313 h 1330996"/>
                <a:gd name="connsiteX222" fmla="*/ 240526 w 2428717"/>
                <a:gd name="connsiteY222" fmla="*/ 1164609 h 1330996"/>
                <a:gd name="connsiteX223" fmla="*/ 231428 w 2428717"/>
                <a:gd name="connsiteY223" fmla="*/ 1178257 h 1330996"/>
                <a:gd name="connsiteX224" fmla="*/ 217780 w 2428717"/>
                <a:gd name="connsiteY224" fmla="*/ 1182806 h 1330996"/>
                <a:gd name="connsiteX225" fmla="*/ 208681 w 2428717"/>
                <a:gd name="connsiteY225" fmla="*/ 1196454 h 1330996"/>
                <a:gd name="connsiteX226" fmla="*/ 181386 w 2428717"/>
                <a:gd name="connsiteY226" fmla="*/ 1205552 h 1330996"/>
                <a:gd name="connsiteX227" fmla="*/ 167738 w 2428717"/>
                <a:gd name="connsiteY227" fmla="*/ 1210102 h 1330996"/>
                <a:gd name="connsiteX228" fmla="*/ 135893 w 2428717"/>
                <a:gd name="connsiteY228" fmla="*/ 1219200 h 1330996"/>
                <a:gd name="connsiteX229" fmla="*/ 108598 w 2428717"/>
                <a:gd name="connsiteY229" fmla="*/ 1241946 h 1330996"/>
                <a:gd name="connsiteX230" fmla="*/ 85851 w 2428717"/>
                <a:gd name="connsiteY230" fmla="*/ 1246496 h 1330996"/>
                <a:gd name="connsiteX231" fmla="*/ 72204 w 2428717"/>
                <a:gd name="connsiteY231" fmla="*/ 1251045 h 1330996"/>
                <a:gd name="connsiteX232" fmla="*/ 22162 w 2428717"/>
                <a:gd name="connsiteY232" fmla="*/ 1264693 h 1330996"/>
                <a:gd name="connsiteX233" fmla="*/ 8514 w 2428717"/>
                <a:gd name="connsiteY233" fmla="*/ 1260143 h 1330996"/>
                <a:gd name="connsiteX234" fmla="*/ 3965 w 2428717"/>
                <a:gd name="connsiteY23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395201 w 2428717"/>
                <a:gd name="connsiteY16" fmla="*/ 1123666 h 1330996"/>
                <a:gd name="connsiteX17" fmla="*/ 404299 w 2428717"/>
                <a:gd name="connsiteY17" fmla="*/ 1110018 h 1330996"/>
                <a:gd name="connsiteX18" fmla="*/ 445242 w 2428717"/>
                <a:gd name="connsiteY18" fmla="*/ 1091821 h 1330996"/>
                <a:gd name="connsiteX19" fmla="*/ 522580 w 2428717"/>
                <a:gd name="connsiteY19" fmla="*/ 1082722 h 1330996"/>
                <a:gd name="connsiteX20" fmla="*/ 572622 w 2428717"/>
                <a:gd name="connsiteY20" fmla="*/ 1073624 h 1330996"/>
                <a:gd name="connsiteX21" fmla="*/ 595368 w 2428717"/>
                <a:gd name="connsiteY21" fmla="*/ 1096370 h 1330996"/>
                <a:gd name="connsiteX22" fmla="*/ 609016 w 2428717"/>
                <a:gd name="connsiteY22" fmla="*/ 1087272 h 1330996"/>
                <a:gd name="connsiteX23" fmla="*/ 613565 w 2428717"/>
                <a:gd name="connsiteY23" fmla="*/ 1032681 h 1330996"/>
                <a:gd name="connsiteX24" fmla="*/ 690902 w 2428717"/>
                <a:gd name="connsiteY24" fmla="*/ 1028131 h 1330996"/>
                <a:gd name="connsiteX25" fmla="*/ 718198 w 2428717"/>
                <a:gd name="connsiteY25" fmla="*/ 1019033 h 1330996"/>
                <a:gd name="connsiteX26" fmla="*/ 731845 w 2428717"/>
                <a:gd name="connsiteY26" fmla="*/ 1005385 h 1330996"/>
                <a:gd name="connsiteX27" fmla="*/ 772789 w 2428717"/>
                <a:gd name="connsiteY27" fmla="*/ 982639 h 1330996"/>
                <a:gd name="connsiteX28" fmla="*/ 795535 w 2428717"/>
                <a:gd name="connsiteY28" fmla="*/ 978090 h 1330996"/>
                <a:gd name="connsiteX29" fmla="*/ 822831 w 2428717"/>
                <a:gd name="connsiteY29" fmla="*/ 968991 h 1330996"/>
                <a:gd name="connsiteX30" fmla="*/ 850126 w 2428717"/>
                <a:gd name="connsiteY30" fmla="*/ 941696 h 1330996"/>
                <a:gd name="connsiteX31" fmla="*/ 877422 w 2428717"/>
                <a:gd name="connsiteY31" fmla="*/ 928048 h 1330996"/>
                <a:gd name="connsiteX32" fmla="*/ 891069 w 2428717"/>
                <a:gd name="connsiteY32" fmla="*/ 923499 h 1330996"/>
                <a:gd name="connsiteX33" fmla="*/ 904717 w 2428717"/>
                <a:gd name="connsiteY33" fmla="*/ 914400 h 1330996"/>
                <a:gd name="connsiteX34" fmla="*/ 922914 w 2428717"/>
                <a:gd name="connsiteY34" fmla="*/ 909851 h 1330996"/>
                <a:gd name="connsiteX35" fmla="*/ 927463 w 2428717"/>
                <a:gd name="connsiteY35" fmla="*/ 896203 h 1330996"/>
                <a:gd name="connsiteX36" fmla="*/ 941111 w 2428717"/>
                <a:gd name="connsiteY36" fmla="*/ 887105 h 1330996"/>
                <a:gd name="connsiteX37" fmla="*/ 954759 w 2428717"/>
                <a:gd name="connsiteY37" fmla="*/ 873457 h 1330996"/>
                <a:gd name="connsiteX38" fmla="*/ 982054 w 2428717"/>
                <a:gd name="connsiteY38" fmla="*/ 855260 h 1330996"/>
                <a:gd name="connsiteX39" fmla="*/ 986604 w 2428717"/>
                <a:gd name="connsiteY39" fmla="*/ 841612 h 1330996"/>
                <a:gd name="connsiteX40" fmla="*/ 1000251 w 2428717"/>
                <a:gd name="connsiteY40" fmla="*/ 837063 h 1330996"/>
                <a:gd name="connsiteX41" fmla="*/ 1013899 w 2428717"/>
                <a:gd name="connsiteY41" fmla="*/ 827964 h 1330996"/>
                <a:gd name="connsiteX42" fmla="*/ 1045744 w 2428717"/>
                <a:gd name="connsiteY42" fmla="*/ 800669 h 1330996"/>
                <a:gd name="connsiteX43" fmla="*/ 1059392 w 2428717"/>
                <a:gd name="connsiteY43" fmla="*/ 791570 h 1330996"/>
                <a:gd name="connsiteX44" fmla="*/ 1082138 w 2428717"/>
                <a:gd name="connsiteY44" fmla="*/ 768824 h 1330996"/>
                <a:gd name="connsiteX45" fmla="*/ 1123081 w 2428717"/>
                <a:gd name="connsiteY45" fmla="*/ 736979 h 1330996"/>
                <a:gd name="connsiteX46" fmla="*/ 1136729 w 2428717"/>
                <a:gd name="connsiteY46" fmla="*/ 727881 h 1330996"/>
                <a:gd name="connsiteX47" fmla="*/ 1150377 w 2428717"/>
                <a:gd name="connsiteY47" fmla="*/ 718782 h 1330996"/>
                <a:gd name="connsiteX48" fmla="*/ 1168574 w 2428717"/>
                <a:gd name="connsiteY48" fmla="*/ 691487 h 1330996"/>
                <a:gd name="connsiteX49" fmla="*/ 1191320 w 2428717"/>
                <a:gd name="connsiteY49" fmla="*/ 668740 h 1330996"/>
                <a:gd name="connsiteX50" fmla="*/ 1214066 w 2428717"/>
                <a:gd name="connsiteY50" fmla="*/ 645994 h 1330996"/>
                <a:gd name="connsiteX51" fmla="*/ 1223165 w 2428717"/>
                <a:gd name="connsiteY51" fmla="*/ 632346 h 1330996"/>
                <a:gd name="connsiteX52" fmla="*/ 1227714 w 2428717"/>
                <a:gd name="connsiteY52" fmla="*/ 618699 h 1330996"/>
                <a:gd name="connsiteX53" fmla="*/ 1250460 w 2428717"/>
                <a:gd name="connsiteY53" fmla="*/ 591403 h 1330996"/>
                <a:gd name="connsiteX54" fmla="*/ 1259559 w 2428717"/>
                <a:gd name="connsiteY54" fmla="*/ 564108 h 1330996"/>
                <a:gd name="connsiteX55" fmla="*/ 1264108 w 2428717"/>
                <a:gd name="connsiteY55" fmla="*/ 550460 h 1330996"/>
                <a:gd name="connsiteX56" fmla="*/ 1282305 w 2428717"/>
                <a:gd name="connsiteY56" fmla="*/ 523164 h 1330996"/>
                <a:gd name="connsiteX57" fmla="*/ 1295953 w 2428717"/>
                <a:gd name="connsiteY57" fmla="*/ 482221 h 1330996"/>
                <a:gd name="connsiteX58" fmla="*/ 1300502 w 2428717"/>
                <a:gd name="connsiteY58" fmla="*/ 468573 h 1330996"/>
                <a:gd name="connsiteX59" fmla="*/ 1309601 w 2428717"/>
                <a:gd name="connsiteY59" fmla="*/ 427630 h 1330996"/>
                <a:gd name="connsiteX60" fmla="*/ 1314150 w 2428717"/>
                <a:gd name="connsiteY60" fmla="*/ 395785 h 1330996"/>
                <a:gd name="connsiteX61" fmla="*/ 1336896 w 2428717"/>
                <a:gd name="connsiteY61" fmla="*/ 368490 h 1330996"/>
                <a:gd name="connsiteX62" fmla="*/ 1345995 w 2428717"/>
                <a:gd name="connsiteY62" fmla="*/ 295702 h 1330996"/>
                <a:gd name="connsiteX63" fmla="*/ 1350544 w 2428717"/>
                <a:gd name="connsiteY63" fmla="*/ 268406 h 1330996"/>
                <a:gd name="connsiteX64" fmla="*/ 1359642 w 2428717"/>
                <a:gd name="connsiteY64" fmla="*/ 241110 h 1330996"/>
                <a:gd name="connsiteX65" fmla="*/ 1414234 w 2428717"/>
                <a:gd name="connsiteY65" fmla="*/ 204716 h 1330996"/>
                <a:gd name="connsiteX66" fmla="*/ 1427881 w 2428717"/>
                <a:gd name="connsiteY66" fmla="*/ 200167 h 1330996"/>
                <a:gd name="connsiteX67" fmla="*/ 1441529 w 2428717"/>
                <a:gd name="connsiteY67" fmla="*/ 195618 h 1330996"/>
                <a:gd name="connsiteX68" fmla="*/ 1473374 w 2428717"/>
                <a:gd name="connsiteY68" fmla="*/ 181970 h 1330996"/>
                <a:gd name="connsiteX69" fmla="*/ 1500669 w 2428717"/>
                <a:gd name="connsiteY69" fmla="*/ 172872 h 1330996"/>
                <a:gd name="connsiteX70" fmla="*/ 1578007 w 2428717"/>
                <a:gd name="connsiteY70" fmla="*/ 163773 h 1330996"/>
                <a:gd name="connsiteX71" fmla="*/ 1600753 w 2428717"/>
                <a:gd name="connsiteY71" fmla="*/ 145576 h 1330996"/>
                <a:gd name="connsiteX72" fmla="*/ 1614401 w 2428717"/>
                <a:gd name="connsiteY72" fmla="*/ 141027 h 1330996"/>
                <a:gd name="connsiteX73" fmla="*/ 1641696 w 2428717"/>
                <a:gd name="connsiteY73" fmla="*/ 145576 h 1330996"/>
                <a:gd name="connsiteX74" fmla="*/ 1655344 w 2428717"/>
                <a:gd name="connsiteY74" fmla="*/ 154675 h 1330996"/>
                <a:gd name="connsiteX75" fmla="*/ 1828216 w 2428717"/>
                <a:gd name="connsiteY75" fmla="*/ 150125 h 1330996"/>
                <a:gd name="connsiteX76" fmla="*/ 1841863 w 2428717"/>
                <a:gd name="connsiteY76" fmla="*/ 159224 h 1330996"/>
                <a:gd name="connsiteX77" fmla="*/ 1855511 w 2428717"/>
                <a:gd name="connsiteY77" fmla="*/ 172872 h 1330996"/>
                <a:gd name="connsiteX78" fmla="*/ 1969242 w 2428717"/>
                <a:gd name="connsiteY78" fmla="*/ 186519 h 1330996"/>
                <a:gd name="connsiteX79" fmla="*/ 2001087 w 2428717"/>
                <a:gd name="connsiteY79" fmla="*/ 191069 h 1330996"/>
                <a:gd name="connsiteX80" fmla="*/ 2051129 w 2428717"/>
                <a:gd name="connsiteY80" fmla="*/ 195618 h 1330996"/>
                <a:gd name="connsiteX81" fmla="*/ 2060228 w 2428717"/>
                <a:gd name="connsiteY81" fmla="*/ 209266 h 1330996"/>
                <a:gd name="connsiteX82" fmla="*/ 2087523 w 2428717"/>
                <a:gd name="connsiteY82" fmla="*/ 213815 h 1330996"/>
                <a:gd name="connsiteX83" fmla="*/ 2105720 w 2428717"/>
                <a:gd name="connsiteY83" fmla="*/ 236561 h 1330996"/>
                <a:gd name="connsiteX84" fmla="*/ 2119368 w 2428717"/>
                <a:gd name="connsiteY84" fmla="*/ 245660 h 1330996"/>
                <a:gd name="connsiteX85" fmla="*/ 2133016 w 2428717"/>
                <a:gd name="connsiteY85" fmla="*/ 259308 h 1330996"/>
                <a:gd name="connsiteX86" fmla="*/ 2142114 w 2428717"/>
                <a:gd name="connsiteY86" fmla="*/ 272955 h 1330996"/>
                <a:gd name="connsiteX87" fmla="*/ 2160311 w 2428717"/>
                <a:gd name="connsiteY87" fmla="*/ 291152 h 1330996"/>
                <a:gd name="connsiteX88" fmla="*/ 2169410 w 2428717"/>
                <a:gd name="connsiteY88" fmla="*/ 304800 h 1330996"/>
                <a:gd name="connsiteX89" fmla="*/ 2210353 w 2428717"/>
                <a:gd name="connsiteY89" fmla="*/ 341194 h 1330996"/>
                <a:gd name="connsiteX90" fmla="*/ 2224001 w 2428717"/>
                <a:gd name="connsiteY90" fmla="*/ 345743 h 1330996"/>
                <a:gd name="connsiteX91" fmla="*/ 2255845 w 2428717"/>
                <a:gd name="connsiteY91" fmla="*/ 363940 h 1330996"/>
                <a:gd name="connsiteX92" fmla="*/ 2283141 w 2428717"/>
                <a:gd name="connsiteY92" fmla="*/ 373039 h 1330996"/>
                <a:gd name="connsiteX93" fmla="*/ 2314986 w 2428717"/>
                <a:gd name="connsiteY93" fmla="*/ 377588 h 1330996"/>
                <a:gd name="connsiteX94" fmla="*/ 2337732 w 2428717"/>
                <a:gd name="connsiteY94" fmla="*/ 395785 h 1330996"/>
                <a:gd name="connsiteX95" fmla="*/ 2365028 w 2428717"/>
                <a:gd name="connsiteY95" fmla="*/ 413982 h 1330996"/>
                <a:gd name="connsiteX96" fmla="*/ 2378675 w 2428717"/>
                <a:gd name="connsiteY96" fmla="*/ 400334 h 1330996"/>
                <a:gd name="connsiteX97" fmla="*/ 2396872 w 2428717"/>
                <a:gd name="connsiteY97" fmla="*/ 373039 h 1330996"/>
                <a:gd name="connsiteX98" fmla="*/ 2424168 w 2428717"/>
                <a:gd name="connsiteY98" fmla="*/ 368490 h 1330996"/>
                <a:gd name="connsiteX99" fmla="*/ 2428717 w 2428717"/>
                <a:gd name="connsiteY99" fmla="*/ 354842 h 1330996"/>
                <a:gd name="connsiteX100" fmla="*/ 2424168 w 2428717"/>
                <a:gd name="connsiteY100" fmla="*/ 327546 h 1330996"/>
                <a:gd name="connsiteX101" fmla="*/ 2410520 w 2428717"/>
                <a:gd name="connsiteY101" fmla="*/ 322997 h 1330996"/>
                <a:gd name="connsiteX102" fmla="*/ 2392323 w 2428717"/>
                <a:gd name="connsiteY102" fmla="*/ 318448 h 1330996"/>
                <a:gd name="connsiteX103" fmla="*/ 2378675 w 2428717"/>
                <a:gd name="connsiteY103" fmla="*/ 309349 h 1330996"/>
                <a:gd name="connsiteX104" fmla="*/ 2374126 w 2428717"/>
                <a:gd name="connsiteY104" fmla="*/ 295702 h 1330996"/>
                <a:gd name="connsiteX105" fmla="*/ 2365028 w 2428717"/>
                <a:gd name="connsiteY105" fmla="*/ 282054 h 1330996"/>
                <a:gd name="connsiteX106" fmla="*/ 2360478 w 2428717"/>
                <a:gd name="connsiteY106" fmla="*/ 268406 h 1330996"/>
                <a:gd name="connsiteX107" fmla="*/ 2346831 w 2428717"/>
                <a:gd name="connsiteY107" fmla="*/ 263857 h 1330996"/>
                <a:gd name="connsiteX108" fmla="*/ 2333183 w 2428717"/>
                <a:gd name="connsiteY108" fmla="*/ 245660 h 1330996"/>
                <a:gd name="connsiteX109" fmla="*/ 2305887 w 2428717"/>
                <a:gd name="connsiteY109" fmla="*/ 232012 h 1330996"/>
                <a:gd name="connsiteX110" fmla="*/ 2283141 w 2428717"/>
                <a:gd name="connsiteY110" fmla="*/ 236561 h 1330996"/>
                <a:gd name="connsiteX111" fmla="*/ 2255845 w 2428717"/>
                <a:gd name="connsiteY111" fmla="*/ 245660 h 1330996"/>
                <a:gd name="connsiteX112" fmla="*/ 2214902 w 2428717"/>
                <a:gd name="connsiteY112" fmla="*/ 241110 h 1330996"/>
                <a:gd name="connsiteX113" fmla="*/ 2187607 w 2428717"/>
                <a:gd name="connsiteY113" fmla="*/ 218364 h 1330996"/>
                <a:gd name="connsiteX114" fmla="*/ 2173959 w 2428717"/>
                <a:gd name="connsiteY114" fmla="*/ 209266 h 1330996"/>
                <a:gd name="connsiteX115" fmla="*/ 2164860 w 2428717"/>
                <a:gd name="connsiteY115" fmla="*/ 195618 h 1330996"/>
                <a:gd name="connsiteX116" fmla="*/ 2151213 w 2428717"/>
                <a:gd name="connsiteY116" fmla="*/ 168322 h 1330996"/>
                <a:gd name="connsiteX117" fmla="*/ 2110269 w 2428717"/>
                <a:gd name="connsiteY117" fmla="*/ 154675 h 1330996"/>
                <a:gd name="connsiteX118" fmla="*/ 2082974 w 2428717"/>
                <a:gd name="connsiteY118" fmla="*/ 141027 h 1330996"/>
                <a:gd name="connsiteX119" fmla="*/ 2064777 w 2428717"/>
                <a:gd name="connsiteY119" fmla="*/ 136478 h 1330996"/>
                <a:gd name="connsiteX120" fmla="*/ 1991989 w 2428717"/>
                <a:gd name="connsiteY120" fmla="*/ 131928 h 1330996"/>
                <a:gd name="connsiteX121" fmla="*/ 1964693 w 2428717"/>
                <a:gd name="connsiteY121" fmla="*/ 118281 h 1330996"/>
                <a:gd name="connsiteX122" fmla="*/ 1951045 w 2428717"/>
                <a:gd name="connsiteY122" fmla="*/ 104633 h 1330996"/>
                <a:gd name="connsiteX123" fmla="*/ 1923750 w 2428717"/>
                <a:gd name="connsiteY123" fmla="*/ 90985 h 1330996"/>
                <a:gd name="connsiteX124" fmla="*/ 1910102 w 2428717"/>
                <a:gd name="connsiteY124" fmla="*/ 81887 h 1330996"/>
                <a:gd name="connsiteX125" fmla="*/ 1841863 w 2428717"/>
                <a:gd name="connsiteY125" fmla="*/ 72788 h 1330996"/>
                <a:gd name="connsiteX126" fmla="*/ 1814568 w 2428717"/>
                <a:gd name="connsiteY126" fmla="*/ 63690 h 1330996"/>
                <a:gd name="connsiteX127" fmla="*/ 1796371 w 2428717"/>
                <a:gd name="connsiteY127" fmla="*/ 59140 h 1330996"/>
                <a:gd name="connsiteX128" fmla="*/ 1769075 w 2428717"/>
                <a:gd name="connsiteY128" fmla="*/ 50042 h 1330996"/>
                <a:gd name="connsiteX129" fmla="*/ 1755428 w 2428717"/>
                <a:gd name="connsiteY129" fmla="*/ 40943 h 1330996"/>
                <a:gd name="connsiteX130" fmla="*/ 1737231 w 2428717"/>
                <a:gd name="connsiteY130" fmla="*/ 0 h 1330996"/>
                <a:gd name="connsiteX131" fmla="*/ 1728132 w 2428717"/>
                <a:gd name="connsiteY131" fmla="*/ 13648 h 1330996"/>
                <a:gd name="connsiteX132" fmla="*/ 1723583 w 2428717"/>
                <a:gd name="connsiteY132" fmla="*/ 50042 h 1330996"/>
                <a:gd name="connsiteX133" fmla="*/ 1691738 w 2428717"/>
                <a:gd name="connsiteY133" fmla="*/ 54591 h 1330996"/>
                <a:gd name="connsiteX134" fmla="*/ 1659893 w 2428717"/>
                <a:gd name="connsiteY134" fmla="*/ 63690 h 1330996"/>
                <a:gd name="connsiteX135" fmla="*/ 1641696 w 2428717"/>
                <a:gd name="connsiteY135" fmla="*/ 72788 h 1330996"/>
                <a:gd name="connsiteX136" fmla="*/ 1628048 w 2428717"/>
                <a:gd name="connsiteY136" fmla="*/ 68239 h 1330996"/>
                <a:gd name="connsiteX137" fmla="*/ 1623499 w 2428717"/>
                <a:gd name="connsiteY137" fmla="*/ 54591 h 1330996"/>
                <a:gd name="connsiteX138" fmla="*/ 1614401 w 2428717"/>
                <a:gd name="connsiteY138" fmla="*/ 68239 h 1330996"/>
                <a:gd name="connsiteX139" fmla="*/ 1600753 w 2428717"/>
                <a:gd name="connsiteY139" fmla="*/ 77337 h 1330996"/>
                <a:gd name="connsiteX140" fmla="*/ 1555260 w 2428717"/>
                <a:gd name="connsiteY140" fmla="*/ 81887 h 1330996"/>
                <a:gd name="connsiteX141" fmla="*/ 1527965 w 2428717"/>
                <a:gd name="connsiteY141" fmla="*/ 90985 h 1330996"/>
                <a:gd name="connsiteX142" fmla="*/ 1509768 w 2428717"/>
                <a:gd name="connsiteY142" fmla="*/ 100084 h 1330996"/>
                <a:gd name="connsiteX143" fmla="*/ 1487022 w 2428717"/>
                <a:gd name="connsiteY143" fmla="*/ 104633 h 1330996"/>
                <a:gd name="connsiteX144" fmla="*/ 1473374 w 2428717"/>
                <a:gd name="connsiteY144" fmla="*/ 109182 h 1330996"/>
                <a:gd name="connsiteX145" fmla="*/ 1364192 w 2428717"/>
                <a:gd name="connsiteY145" fmla="*/ 113731 h 1330996"/>
                <a:gd name="connsiteX146" fmla="*/ 1350544 w 2428717"/>
                <a:gd name="connsiteY146" fmla="*/ 122830 h 1330996"/>
                <a:gd name="connsiteX147" fmla="*/ 1332347 w 2428717"/>
                <a:gd name="connsiteY147" fmla="*/ 150125 h 1330996"/>
                <a:gd name="connsiteX148" fmla="*/ 1318699 w 2428717"/>
                <a:gd name="connsiteY148" fmla="*/ 163773 h 1330996"/>
                <a:gd name="connsiteX149" fmla="*/ 1309601 w 2428717"/>
                <a:gd name="connsiteY149" fmla="*/ 191069 h 1330996"/>
                <a:gd name="connsiteX150" fmla="*/ 1295953 w 2428717"/>
                <a:gd name="connsiteY150" fmla="*/ 204716 h 1330996"/>
                <a:gd name="connsiteX151" fmla="*/ 1282305 w 2428717"/>
                <a:gd name="connsiteY151" fmla="*/ 209266 h 1330996"/>
                <a:gd name="connsiteX152" fmla="*/ 1209517 w 2428717"/>
                <a:gd name="connsiteY152" fmla="*/ 213815 h 1330996"/>
                <a:gd name="connsiteX153" fmla="*/ 1204968 w 2428717"/>
                <a:gd name="connsiteY153" fmla="*/ 227463 h 1330996"/>
                <a:gd name="connsiteX154" fmla="*/ 1186771 w 2428717"/>
                <a:gd name="connsiteY154" fmla="*/ 254758 h 1330996"/>
                <a:gd name="connsiteX155" fmla="*/ 1177672 w 2428717"/>
                <a:gd name="connsiteY155" fmla="*/ 282054 h 1330996"/>
                <a:gd name="connsiteX156" fmla="*/ 1173123 w 2428717"/>
                <a:gd name="connsiteY156" fmla="*/ 295702 h 1330996"/>
                <a:gd name="connsiteX157" fmla="*/ 1145828 w 2428717"/>
                <a:gd name="connsiteY157" fmla="*/ 313899 h 1330996"/>
                <a:gd name="connsiteX158" fmla="*/ 1132180 w 2428717"/>
                <a:gd name="connsiteY158" fmla="*/ 327546 h 1330996"/>
                <a:gd name="connsiteX159" fmla="*/ 1104884 w 2428717"/>
                <a:gd name="connsiteY159" fmla="*/ 336645 h 1330996"/>
                <a:gd name="connsiteX160" fmla="*/ 1095786 w 2428717"/>
                <a:gd name="connsiteY160" fmla="*/ 322997 h 1330996"/>
                <a:gd name="connsiteX161" fmla="*/ 1100335 w 2428717"/>
                <a:gd name="connsiteY161" fmla="*/ 291152 h 1330996"/>
                <a:gd name="connsiteX162" fmla="*/ 1086687 w 2428717"/>
                <a:gd name="connsiteY162" fmla="*/ 304800 h 1330996"/>
                <a:gd name="connsiteX163" fmla="*/ 1073039 w 2428717"/>
                <a:gd name="connsiteY163" fmla="*/ 309349 h 1330996"/>
                <a:gd name="connsiteX164" fmla="*/ 1059392 w 2428717"/>
                <a:gd name="connsiteY164" fmla="*/ 300251 h 1330996"/>
                <a:gd name="connsiteX165" fmla="*/ 1050293 w 2428717"/>
                <a:gd name="connsiteY165" fmla="*/ 286603 h 1330996"/>
                <a:gd name="connsiteX166" fmla="*/ 1036645 w 2428717"/>
                <a:gd name="connsiteY166" fmla="*/ 282054 h 1330996"/>
                <a:gd name="connsiteX167" fmla="*/ 1009350 w 2428717"/>
                <a:gd name="connsiteY167" fmla="*/ 291152 h 1330996"/>
                <a:gd name="connsiteX168" fmla="*/ 995702 w 2428717"/>
                <a:gd name="connsiteY168" fmla="*/ 295702 h 1330996"/>
                <a:gd name="connsiteX169" fmla="*/ 982054 w 2428717"/>
                <a:gd name="connsiteY169" fmla="*/ 304800 h 1330996"/>
                <a:gd name="connsiteX170" fmla="*/ 968407 w 2428717"/>
                <a:gd name="connsiteY170" fmla="*/ 350293 h 1330996"/>
                <a:gd name="connsiteX171" fmla="*/ 959308 w 2428717"/>
                <a:gd name="connsiteY171" fmla="*/ 363940 h 1330996"/>
                <a:gd name="connsiteX172" fmla="*/ 963857 w 2428717"/>
                <a:gd name="connsiteY172" fmla="*/ 377588 h 1330996"/>
                <a:gd name="connsiteX173" fmla="*/ 977505 w 2428717"/>
                <a:gd name="connsiteY173" fmla="*/ 382137 h 1330996"/>
                <a:gd name="connsiteX174" fmla="*/ 991153 w 2428717"/>
                <a:gd name="connsiteY174" fmla="*/ 391236 h 1330996"/>
                <a:gd name="connsiteX175" fmla="*/ 1000251 w 2428717"/>
                <a:gd name="connsiteY175" fmla="*/ 404884 h 1330996"/>
                <a:gd name="connsiteX176" fmla="*/ 1013899 w 2428717"/>
                <a:gd name="connsiteY176" fmla="*/ 418531 h 1330996"/>
                <a:gd name="connsiteX177" fmla="*/ 1009350 w 2428717"/>
                <a:gd name="connsiteY177" fmla="*/ 441278 h 1330996"/>
                <a:gd name="connsiteX178" fmla="*/ 986604 w 2428717"/>
                <a:gd name="connsiteY178" fmla="*/ 486770 h 1330996"/>
                <a:gd name="connsiteX179" fmla="*/ 968407 w 2428717"/>
                <a:gd name="connsiteY179" fmla="*/ 518615 h 1330996"/>
                <a:gd name="connsiteX180" fmla="*/ 954759 w 2428717"/>
                <a:gd name="connsiteY180" fmla="*/ 523164 h 1330996"/>
                <a:gd name="connsiteX181" fmla="*/ 945660 w 2428717"/>
                <a:gd name="connsiteY181" fmla="*/ 536812 h 1330996"/>
                <a:gd name="connsiteX182" fmla="*/ 932013 w 2428717"/>
                <a:gd name="connsiteY182" fmla="*/ 545910 h 1330996"/>
                <a:gd name="connsiteX183" fmla="*/ 913816 w 2428717"/>
                <a:gd name="connsiteY183" fmla="*/ 568657 h 1330996"/>
                <a:gd name="connsiteX184" fmla="*/ 904717 w 2428717"/>
                <a:gd name="connsiteY184" fmla="*/ 582305 h 1330996"/>
                <a:gd name="connsiteX185" fmla="*/ 900168 w 2428717"/>
                <a:gd name="connsiteY185" fmla="*/ 595952 h 1330996"/>
                <a:gd name="connsiteX186" fmla="*/ 881971 w 2428717"/>
                <a:gd name="connsiteY186" fmla="*/ 623248 h 1330996"/>
                <a:gd name="connsiteX187" fmla="*/ 859225 w 2428717"/>
                <a:gd name="connsiteY187" fmla="*/ 655093 h 1330996"/>
                <a:gd name="connsiteX188" fmla="*/ 850126 w 2428717"/>
                <a:gd name="connsiteY188" fmla="*/ 668740 h 1330996"/>
                <a:gd name="connsiteX189" fmla="*/ 845577 w 2428717"/>
                <a:gd name="connsiteY189" fmla="*/ 682388 h 1330996"/>
                <a:gd name="connsiteX190" fmla="*/ 831929 w 2428717"/>
                <a:gd name="connsiteY190" fmla="*/ 691487 h 1330996"/>
                <a:gd name="connsiteX191" fmla="*/ 809183 w 2428717"/>
                <a:gd name="connsiteY191" fmla="*/ 714233 h 1330996"/>
                <a:gd name="connsiteX192" fmla="*/ 795535 w 2428717"/>
                <a:gd name="connsiteY192" fmla="*/ 732430 h 1330996"/>
                <a:gd name="connsiteX193" fmla="*/ 781887 w 2428717"/>
                <a:gd name="connsiteY193" fmla="*/ 746078 h 1330996"/>
                <a:gd name="connsiteX194" fmla="*/ 754592 w 2428717"/>
                <a:gd name="connsiteY194" fmla="*/ 787021 h 1330996"/>
                <a:gd name="connsiteX195" fmla="*/ 745493 w 2428717"/>
                <a:gd name="connsiteY195" fmla="*/ 800669 h 1330996"/>
                <a:gd name="connsiteX196" fmla="*/ 736395 w 2428717"/>
                <a:gd name="connsiteY196" fmla="*/ 827964 h 1330996"/>
                <a:gd name="connsiteX197" fmla="*/ 690902 w 2428717"/>
                <a:gd name="connsiteY197" fmla="*/ 882555 h 1330996"/>
                <a:gd name="connsiteX198" fmla="*/ 677254 w 2428717"/>
                <a:gd name="connsiteY198" fmla="*/ 891654 h 1330996"/>
                <a:gd name="connsiteX199" fmla="*/ 649959 w 2428717"/>
                <a:gd name="connsiteY199" fmla="*/ 900752 h 1330996"/>
                <a:gd name="connsiteX200" fmla="*/ 595368 w 2428717"/>
                <a:gd name="connsiteY200" fmla="*/ 896203 h 1330996"/>
                <a:gd name="connsiteX201" fmla="*/ 581720 w 2428717"/>
                <a:gd name="connsiteY201" fmla="*/ 891654 h 1330996"/>
                <a:gd name="connsiteX202" fmla="*/ 586269 w 2428717"/>
                <a:gd name="connsiteY202" fmla="*/ 868908 h 1330996"/>
                <a:gd name="connsiteX203" fmla="*/ 577171 w 2428717"/>
                <a:gd name="connsiteY203" fmla="*/ 928048 h 1330996"/>
                <a:gd name="connsiteX204" fmla="*/ 568072 w 2428717"/>
                <a:gd name="connsiteY204" fmla="*/ 941696 h 1330996"/>
                <a:gd name="connsiteX205" fmla="*/ 563523 w 2428717"/>
                <a:gd name="connsiteY205" fmla="*/ 955343 h 1330996"/>
                <a:gd name="connsiteX206" fmla="*/ 549875 w 2428717"/>
                <a:gd name="connsiteY206" fmla="*/ 964442 h 1330996"/>
                <a:gd name="connsiteX207" fmla="*/ 522580 w 2428717"/>
                <a:gd name="connsiteY207" fmla="*/ 982639 h 1330996"/>
                <a:gd name="connsiteX208" fmla="*/ 508932 w 2428717"/>
                <a:gd name="connsiteY208" fmla="*/ 973540 h 1330996"/>
                <a:gd name="connsiteX209" fmla="*/ 481637 w 2428717"/>
                <a:gd name="connsiteY209" fmla="*/ 959893 h 1330996"/>
                <a:gd name="connsiteX210" fmla="*/ 463439 w 2428717"/>
                <a:gd name="connsiteY210" fmla="*/ 964442 h 1330996"/>
                <a:gd name="connsiteX211" fmla="*/ 454341 w 2428717"/>
                <a:gd name="connsiteY211" fmla="*/ 978090 h 1330996"/>
                <a:gd name="connsiteX212" fmla="*/ 440693 w 2428717"/>
                <a:gd name="connsiteY212" fmla="*/ 996287 h 1330996"/>
                <a:gd name="connsiteX213" fmla="*/ 404299 w 2428717"/>
                <a:gd name="connsiteY213" fmla="*/ 1023582 h 1330996"/>
                <a:gd name="connsiteX214" fmla="*/ 390651 w 2428717"/>
                <a:gd name="connsiteY214" fmla="*/ 1037230 h 1330996"/>
                <a:gd name="connsiteX215" fmla="*/ 377004 w 2428717"/>
                <a:gd name="connsiteY215" fmla="*/ 1041779 h 1330996"/>
                <a:gd name="connsiteX216" fmla="*/ 349708 w 2428717"/>
                <a:gd name="connsiteY216" fmla="*/ 1059976 h 1330996"/>
                <a:gd name="connsiteX217" fmla="*/ 322413 w 2428717"/>
                <a:gd name="connsiteY217" fmla="*/ 1078173 h 1330996"/>
                <a:gd name="connsiteX218" fmla="*/ 295117 w 2428717"/>
                <a:gd name="connsiteY218" fmla="*/ 1100919 h 1330996"/>
                <a:gd name="connsiteX219" fmla="*/ 286019 w 2428717"/>
                <a:gd name="connsiteY219" fmla="*/ 1114567 h 1330996"/>
                <a:gd name="connsiteX220" fmla="*/ 258723 w 2428717"/>
                <a:gd name="connsiteY220" fmla="*/ 1137313 h 1330996"/>
                <a:gd name="connsiteX221" fmla="*/ 240526 w 2428717"/>
                <a:gd name="connsiteY221" fmla="*/ 1164609 h 1330996"/>
                <a:gd name="connsiteX222" fmla="*/ 231428 w 2428717"/>
                <a:gd name="connsiteY222" fmla="*/ 1178257 h 1330996"/>
                <a:gd name="connsiteX223" fmla="*/ 217780 w 2428717"/>
                <a:gd name="connsiteY223" fmla="*/ 1182806 h 1330996"/>
                <a:gd name="connsiteX224" fmla="*/ 208681 w 2428717"/>
                <a:gd name="connsiteY224" fmla="*/ 1196454 h 1330996"/>
                <a:gd name="connsiteX225" fmla="*/ 181386 w 2428717"/>
                <a:gd name="connsiteY225" fmla="*/ 1205552 h 1330996"/>
                <a:gd name="connsiteX226" fmla="*/ 167738 w 2428717"/>
                <a:gd name="connsiteY226" fmla="*/ 1210102 h 1330996"/>
                <a:gd name="connsiteX227" fmla="*/ 135893 w 2428717"/>
                <a:gd name="connsiteY227" fmla="*/ 1219200 h 1330996"/>
                <a:gd name="connsiteX228" fmla="*/ 108598 w 2428717"/>
                <a:gd name="connsiteY228" fmla="*/ 1241946 h 1330996"/>
                <a:gd name="connsiteX229" fmla="*/ 85851 w 2428717"/>
                <a:gd name="connsiteY229" fmla="*/ 1246496 h 1330996"/>
                <a:gd name="connsiteX230" fmla="*/ 72204 w 2428717"/>
                <a:gd name="connsiteY230" fmla="*/ 1251045 h 1330996"/>
                <a:gd name="connsiteX231" fmla="*/ 22162 w 2428717"/>
                <a:gd name="connsiteY231" fmla="*/ 1264693 h 1330996"/>
                <a:gd name="connsiteX232" fmla="*/ 8514 w 2428717"/>
                <a:gd name="connsiteY232" fmla="*/ 1260143 h 1330996"/>
                <a:gd name="connsiteX233" fmla="*/ 3965 w 2428717"/>
                <a:gd name="connsiteY233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395201 w 2428717"/>
                <a:gd name="connsiteY16" fmla="*/ 1123666 h 1330996"/>
                <a:gd name="connsiteX17" fmla="*/ 404299 w 2428717"/>
                <a:gd name="connsiteY17" fmla="*/ 1110018 h 1330996"/>
                <a:gd name="connsiteX18" fmla="*/ 522580 w 2428717"/>
                <a:gd name="connsiteY18" fmla="*/ 1082722 h 1330996"/>
                <a:gd name="connsiteX19" fmla="*/ 572622 w 2428717"/>
                <a:gd name="connsiteY19" fmla="*/ 1073624 h 1330996"/>
                <a:gd name="connsiteX20" fmla="*/ 595368 w 2428717"/>
                <a:gd name="connsiteY20" fmla="*/ 1096370 h 1330996"/>
                <a:gd name="connsiteX21" fmla="*/ 609016 w 2428717"/>
                <a:gd name="connsiteY21" fmla="*/ 1087272 h 1330996"/>
                <a:gd name="connsiteX22" fmla="*/ 613565 w 2428717"/>
                <a:gd name="connsiteY22" fmla="*/ 1032681 h 1330996"/>
                <a:gd name="connsiteX23" fmla="*/ 690902 w 2428717"/>
                <a:gd name="connsiteY23" fmla="*/ 1028131 h 1330996"/>
                <a:gd name="connsiteX24" fmla="*/ 718198 w 2428717"/>
                <a:gd name="connsiteY24" fmla="*/ 1019033 h 1330996"/>
                <a:gd name="connsiteX25" fmla="*/ 731845 w 2428717"/>
                <a:gd name="connsiteY25" fmla="*/ 1005385 h 1330996"/>
                <a:gd name="connsiteX26" fmla="*/ 772789 w 2428717"/>
                <a:gd name="connsiteY26" fmla="*/ 982639 h 1330996"/>
                <a:gd name="connsiteX27" fmla="*/ 795535 w 2428717"/>
                <a:gd name="connsiteY27" fmla="*/ 978090 h 1330996"/>
                <a:gd name="connsiteX28" fmla="*/ 822831 w 2428717"/>
                <a:gd name="connsiteY28" fmla="*/ 968991 h 1330996"/>
                <a:gd name="connsiteX29" fmla="*/ 850126 w 2428717"/>
                <a:gd name="connsiteY29" fmla="*/ 941696 h 1330996"/>
                <a:gd name="connsiteX30" fmla="*/ 877422 w 2428717"/>
                <a:gd name="connsiteY30" fmla="*/ 928048 h 1330996"/>
                <a:gd name="connsiteX31" fmla="*/ 891069 w 2428717"/>
                <a:gd name="connsiteY31" fmla="*/ 923499 h 1330996"/>
                <a:gd name="connsiteX32" fmla="*/ 904717 w 2428717"/>
                <a:gd name="connsiteY32" fmla="*/ 914400 h 1330996"/>
                <a:gd name="connsiteX33" fmla="*/ 922914 w 2428717"/>
                <a:gd name="connsiteY33" fmla="*/ 909851 h 1330996"/>
                <a:gd name="connsiteX34" fmla="*/ 927463 w 2428717"/>
                <a:gd name="connsiteY34" fmla="*/ 896203 h 1330996"/>
                <a:gd name="connsiteX35" fmla="*/ 941111 w 2428717"/>
                <a:gd name="connsiteY35" fmla="*/ 887105 h 1330996"/>
                <a:gd name="connsiteX36" fmla="*/ 954759 w 2428717"/>
                <a:gd name="connsiteY36" fmla="*/ 873457 h 1330996"/>
                <a:gd name="connsiteX37" fmla="*/ 982054 w 2428717"/>
                <a:gd name="connsiteY37" fmla="*/ 855260 h 1330996"/>
                <a:gd name="connsiteX38" fmla="*/ 986604 w 2428717"/>
                <a:gd name="connsiteY38" fmla="*/ 841612 h 1330996"/>
                <a:gd name="connsiteX39" fmla="*/ 1000251 w 2428717"/>
                <a:gd name="connsiteY39" fmla="*/ 837063 h 1330996"/>
                <a:gd name="connsiteX40" fmla="*/ 1013899 w 2428717"/>
                <a:gd name="connsiteY40" fmla="*/ 827964 h 1330996"/>
                <a:gd name="connsiteX41" fmla="*/ 1045744 w 2428717"/>
                <a:gd name="connsiteY41" fmla="*/ 800669 h 1330996"/>
                <a:gd name="connsiteX42" fmla="*/ 1059392 w 2428717"/>
                <a:gd name="connsiteY42" fmla="*/ 791570 h 1330996"/>
                <a:gd name="connsiteX43" fmla="*/ 1082138 w 2428717"/>
                <a:gd name="connsiteY43" fmla="*/ 768824 h 1330996"/>
                <a:gd name="connsiteX44" fmla="*/ 1123081 w 2428717"/>
                <a:gd name="connsiteY44" fmla="*/ 736979 h 1330996"/>
                <a:gd name="connsiteX45" fmla="*/ 1136729 w 2428717"/>
                <a:gd name="connsiteY45" fmla="*/ 727881 h 1330996"/>
                <a:gd name="connsiteX46" fmla="*/ 1150377 w 2428717"/>
                <a:gd name="connsiteY46" fmla="*/ 718782 h 1330996"/>
                <a:gd name="connsiteX47" fmla="*/ 1168574 w 2428717"/>
                <a:gd name="connsiteY47" fmla="*/ 691487 h 1330996"/>
                <a:gd name="connsiteX48" fmla="*/ 1191320 w 2428717"/>
                <a:gd name="connsiteY48" fmla="*/ 668740 h 1330996"/>
                <a:gd name="connsiteX49" fmla="*/ 1214066 w 2428717"/>
                <a:gd name="connsiteY49" fmla="*/ 645994 h 1330996"/>
                <a:gd name="connsiteX50" fmla="*/ 1223165 w 2428717"/>
                <a:gd name="connsiteY50" fmla="*/ 632346 h 1330996"/>
                <a:gd name="connsiteX51" fmla="*/ 1227714 w 2428717"/>
                <a:gd name="connsiteY51" fmla="*/ 618699 h 1330996"/>
                <a:gd name="connsiteX52" fmla="*/ 1250460 w 2428717"/>
                <a:gd name="connsiteY52" fmla="*/ 591403 h 1330996"/>
                <a:gd name="connsiteX53" fmla="*/ 1259559 w 2428717"/>
                <a:gd name="connsiteY53" fmla="*/ 564108 h 1330996"/>
                <a:gd name="connsiteX54" fmla="*/ 1264108 w 2428717"/>
                <a:gd name="connsiteY54" fmla="*/ 550460 h 1330996"/>
                <a:gd name="connsiteX55" fmla="*/ 1282305 w 2428717"/>
                <a:gd name="connsiteY55" fmla="*/ 523164 h 1330996"/>
                <a:gd name="connsiteX56" fmla="*/ 1295953 w 2428717"/>
                <a:gd name="connsiteY56" fmla="*/ 482221 h 1330996"/>
                <a:gd name="connsiteX57" fmla="*/ 1300502 w 2428717"/>
                <a:gd name="connsiteY57" fmla="*/ 468573 h 1330996"/>
                <a:gd name="connsiteX58" fmla="*/ 1309601 w 2428717"/>
                <a:gd name="connsiteY58" fmla="*/ 427630 h 1330996"/>
                <a:gd name="connsiteX59" fmla="*/ 1314150 w 2428717"/>
                <a:gd name="connsiteY59" fmla="*/ 395785 h 1330996"/>
                <a:gd name="connsiteX60" fmla="*/ 1336896 w 2428717"/>
                <a:gd name="connsiteY60" fmla="*/ 368490 h 1330996"/>
                <a:gd name="connsiteX61" fmla="*/ 1345995 w 2428717"/>
                <a:gd name="connsiteY61" fmla="*/ 295702 h 1330996"/>
                <a:gd name="connsiteX62" fmla="*/ 1350544 w 2428717"/>
                <a:gd name="connsiteY62" fmla="*/ 268406 h 1330996"/>
                <a:gd name="connsiteX63" fmla="*/ 1359642 w 2428717"/>
                <a:gd name="connsiteY63" fmla="*/ 241110 h 1330996"/>
                <a:gd name="connsiteX64" fmla="*/ 1414234 w 2428717"/>
                <a:gd name="connsiteY64" fmla="*/ 204716 h 1330996"/>
                <a:gd name="connsiteX65" fmla="*/ 1427881 w 2428717"/>
                <a:gd name="connsiteY65" fmla="*/ 200167 h 1330996"/>
                <a:gd name="connsiteX66" fmla="*/ 1441529 w 2428717"/>
                <a:gd name="connsiteY66" fmla="*/ 195618 h 1330996"/>
                <a:gd name="connsiteX67" fmla="*/ 1473374 w 2428717"/>
                <a:gd name="connsiteY67" fmla="*/ 181970 h 1330996"/>
                <a:gd name="connsiteX68" fmla="*/ 1500669 w 2428717"/>
                <a:gd name="connsiteY68" fmla="*/ 172872 h 1330996"/>
                <a:gd name="connsiteX69" fmla="*/ 1578007 w 2428717"/>
                <a:gd name="connsiteY69" fmla="*/ 163773 h 1330996"/>
                <a:gd name="connsiteX70" fmla="*/ 1600753 w 2428717"/>
                <a:gd name="connsiteY70" fmla="*/ 145576 h 1330996"/>
                <a:gd name="connsiteX71" fmla="*/ 1614401 w 2428717"/>
                <a:gd name="connsiteY71" fmla="*/ 141027 h 1330996"/>
                <a:gd name="connsiteX72" fmla="*/ 1641696 w 2428717"/>
                <a:gd name="connsiteY72" fmla="*/ 145576 h 1330996"/>
                <a:gd name="connsiteX73" fmla="*/ 1655344 w 2428717"/>
                <a:gd name="connsiteY73" fmla="*/ 154675 h 1330996"/>
                <a:gd name="connsiteX74" fmla="*/ 1828216 w 2428717"/>
                <a:gd name="connsiteY74" fmla="*/ 150125 h 1330996"/>
                <a:gd name="connsiteX75" fmla="*/ 1841863 w 2428717"/>
                <a:gd name="connsiteY75" fmla="*/ 159224 h 1330996"/>
                <a:gd name="connsiteX76" fmla="*/ 1855511 w 2428717"/>
                <a:gd name="connsiteY76" fmla="*/ 172872 h 1330996"/>
                <a:gd name="connsiteX77" fmla="*/ 1969242 w 2428717"/>
                <a:gd name="connsiteY77" fmla="*/ 186519 h 1330996"/>
                <a:gd name="connsiteX78" fmla="*/ 2001087 w 2428717"/>
                <a:gd name="connsiteY78" fmla="*/ 191069 h 1330996"/>
                <a:gd name="connsiteX79" fmla="*/ 2051129 w 2428717"/>
                <a:gd name="connsiteY79" fmla="*/ 195618 h 1330996"/>
                <a:gd name="connsiteX80" fmla="*/ 2060228 w 2428717"/>
                <a:gd name="connsiteY80" fmla="*/ 209266 h 1330996"/>
                <a:gd name="connsiteX81" fmla="*/ 2087523 w 2428717"/>
                <a:gd name="connsiteY81" fmla="*/ 213815 h 1330996"/>
                <a:gd name="connsiteX82" fmla="*/ 2105720 w 2428717"/>
                <a:gd name="connsiteY82" fmla="*/ 236561 h 1330996"/>
                <a:gd name="connsiteX83" fmla="*/ 2119368 w 2428717"/>
                <a:gd name="connsiteY83" fmla="*/ 245660 h 1330996"/>
                <a:gd name="connsiteX84" fmla="*/ 2133016 w 2428717"/>
                <a:gd name="connsiteY84" fmla="*/ 259308 h 1330996"/>
                <a:gd name="connsiteX85" fmla="*/ 2142114 w 2428717"/>
                <a:gd name="connsiteY85" fmla="*/ 272955 h 1330996"/>
                <a:gd name="connsiteX86" fmla="*/ 2160311 w 2428717"/>
                <a:gd name="connsiteY86" fmla="*/ 291152 h 1330996"/>
                <a:gd name="connsiteX87" fmla="*/ 2169410 w 2428717"/>
                <a:gd name="connsiteY87" fmla="*/ 304800 h 1330996"/>
                <a:gd name="connsiteX88" fmla="*/ 2210353 w 2428717"/>
                <a:gd name="connsiteY88" fmla="*/ 341194 h 1330996"/>
                <a:gd name="connsiteX89" fmla="*/ 2224001 w 2428717"/>
                <a:gd name="connsiteY89" fmla="*/ 345743 h 1330996"/>
                <a:gd name="connsiteX90" fmla="*/ 2255845 w 2428717"/>
                <a:gd name="connsiteY90" fmla="*/ 363940 h 1330996"/>
                <a:gd name="connsiteX91" fmla="*/ 2283141 w 2428717"/>
                <a:gd name="connsiteY91" fmla="*/ 373039 h 1330996"/>
                <a:gd name="connsiteX92" fmla="*/ 2314986 w 2428717"/>
                <a:gd name="connsiteY92" fmla="*/ 377588 h 1330996"/>
                <a:gd name="connsiteX93" fmla="*/ 2337732 w 2428717"/>
                <a:gd name="connsiteY93" fmla="*/ 395785 h 1330996"/>
                <a:gd name="connsiteX94" fmla="*/ 2365028 w 2428717"/>
                <a:gd name="connsiteY94" fmla="*/ 413982 h 1330996"/>
                <a:gd name="connsiteX95" fmla="*/ 2378675 w 2428717"/>
                <a:gd name="connsiteY95" fmla="*/ 400334 h 1330996"/>
                <a:gd name="connsiteX96" fmla="*/ 2396872 w 2428717"/>
                <a:gd name="connsiteY96" fmla="*/ 373039 h 1330996"/>
                <a:gd name="connsiteX97" fmla="*/ 2424168 w 2428717"/>
                <a:gd name="connsiteY97" fmla="*/ 368490 h 1330996"/>
                <a:gd name="connsiteX98" fmla="*/ 2428717 w 2428717"/>
                <a:gd name="connsiteY98" fmla="*/ 354842 h 1330996"/>
                <a:gd name="connsiteX99" fmla="*/ 2424168 w 2428717"/>
                <a:gd name="connsiteY99" fmla="*/ 327546 h 1330996"/>
                <a:gd name="connsiteX100" fmla="*/ 2410520 w 2428717"/>
                <a:gd name="connsiteY100" fmla="*/ 322997 h 1330996"/>
                <a:gd name="connsiteX101" fmla="*/ 2392323 w 2428717"/>
                <a:gd name="connsiteY101" fmla="*/ 318448 h 1330996"/>
                <a:gd name="connsiteX102" fmla="*/ 2378675 w 2428717"/>
                <a:gd name="connsiteY102" fmla="*/ 309349 h 1330996"/>
                <a:gd name="connsiteX103" fmla="*/ 2374126 w 2428717"/>
                <a:gd name="connsiteY103" fmla="*/ 295702 h 1330996"/>
                <a:gd name="connsiteX104" fmla="*/ 2365028 w 2428717"/>
                <a:gd name="connsiteY104" fmla="*/ 282054 h 1330996"/>
                <a:gd name="connsiteX105" fmla="*/ 2360478 w 2428717"/>
                <a:gd name="connsiteY105" fmla="*/ 268406 h 1330996"/>
                <a:gd name="connsiteX106" fmla="*/ 2346831 w 2428717"/>
                <a:gd name="connsiteY106" fmla="*/ 263857 h 1330996"/>
                <a:gd name="connsiteX107" fmla="*/ 2333183 w 2428717"/>
                <a:gd name="connsiteY107" fmla="*/ 245660 h 1330996"/>
                <a:gd name="connsiteX108" fmla="*/ 2305887 w 2428717"/>
                <a:gd name="connsiteY108" fmla="*/ 232012 h 1330996"/>
                <a:gd name="connsiteX109" fmla="*/ 2283141 w 2428717"/>
                <a:gd name="connsiteY109" fmla="*/ 236561 h 1330996"/>
                <a:gd name="connsiteX110" fmla="*/ 2255845 w 2428717"/>
                <a:gd name="connsiteY110" fmla="*/ 245660 h 1330996"/>
                <a:gd name="connsiteX111" fmla="*/ 2214902 w 2428717"/>
                <a:gd name="connsiteY111" fmla="*/ 241110 h 1330996"/>
                <a:gd name="connsiteX112" fmla="*/ 2187607 w 2428717"/>
                <a:gd name="connsiteY112" fmla="*/ 218364 h 1330996"/>
                <a:gd name="connsiteX113" fmla="*/ 2173959 w 2428717"/>
                <a:gd name="connsiteY113" fmla="*/ 209266 h 1330996"/>
                <a:gd name="connsiteX114" fmla="*/ 2164860 w 2428717"/>
                <a:gd name="connsiteY114" fmla="*/ 195618 h 1330996"/>
                <a:gd name="connsiteX115" fmla="*/ 2151213 w 2428717"/>
                <a:gd name="connsiteY115" fmla="*/ 168322 h 1330996"/>
                <a:gd name="connsiteX116" fmla="*/ 2110269 w 2428717"/>
                <a:gd name="connsiteY116" fmla="*/ 154675 h 1330996"/>
                <a:gd name="connsiteX117" fmla="*/ 2082974 w 2428717"/>
                <a:gd name="connsiteY117" fmla="*/ 141027 h 1330996"/>
                <a:gd name="connsiteX118" fmla="*/ 2064777 w 2428717"/>
                <a:gd name="connsiteY118" fmla="*/ 136478 h 1330996"/>
                <a:gd name="connsiteX119" fmla="*/ 1991989 w 2428717"/>
                <a:gd name="connsiteY119" fmla="*/ 131928 h 1330996"/>
                <a:gd name="connsiteX120" fmla="*/ 1964693 w 2428717"/>
                <a:gd name="connsiteY120" fmla="*/ 118281 h 1330996"/>
                <a:gd name="connsiteX121" fmla="*/ 1951045 w 2428717"/>
                <a:gd name="connsiteY121" fmla="*/ 104633 h 1330996"/>
                <a:gd name="connsiteX122" fmla="*/ 1923750 w 2428717"/>
                <a:gd name="connsiteY122" fmla="*/ 90985 h 1330996"/>
                <a:gd name="connsiteX123" fmla="*/ 1910102 w 2428717"/>
                <a:gd name="connsiteY123" fmla="*/ 81887 h 1330996"/>
                <a:gd name="connsiteX124" fmla="*/ 1841863 w 2428717"/>
                <a:gd name="connsiteY124" fmla="*/ 72788 h 1330996"/>
                <a:gd name="connsiteX125" fmla="*/ 1814568 w 2428717"/>
                <a:gd name="connsiteY125" fmla="*/ 63690 h 1330996"/>
                <a:gd name="connsiteX126" fmla="*/ 1796371 w 2428717"/>
                <a:gd name="connsiteY126" fmla="*/ 59140 h 1330996"/>
                <a:gd name="connsiteX127" fmla="*/ 1769075 w 2428717"/>
                <a:gd name="connsiteY127" fmla="*/ 50042 h 1330996"/>
                <a:gd name="connsiteX128" fmla="*/ 1755428 w 2428717"/>
                <a:gd name="connsiteY128" fmla="*/ 40943 h 1330996"/>
                <a:gd name="connsiteX129" fmla="*/ 1737231 w 2428717"/>
                <a:gd name="connsiteY129" fmla="*/ 0 h 1330996"/>
                <a:gd name="connsiteX130" fmla="*/ 1728132 w 2428717"/>
                <a:gd name="connsiteY130" fmla="*/ 13648 h 1330996"/>
                <a:gd name="connsiteX131" fmla="*/ 1723583 w 2428717"/>
                <a:gd name="connsiteY131" fmla="*/ 50042 h 1330996"/>
                <a:gd name="connsiteX132" fmla="*/ 1691738 w 2428717"/>
                <a:gd name="connsiteY132" fmla="*/ 54591 h 1330996"/>
                <a:gd name="connsiteX133" fmla="*/ 1659893 w 2428717"/>
                <a:gd name="connsiteY133" fmla="*/ 63690 h 1330996"/>
                <a:gd name="connsiteX134" fmla="*/ 1641696 w 2428717"/>
                <a:gd name="connsiteY134" fmla="*/ 72788 h 1330996"/>
                <a:gd name="connsiteX135" fmla="*/ 1628048 w 2428717"/>
                <a:gd name="connsiteY135" fmla="*/ 68239 h 1330996"/>
                <a:gd name="connsiteX136" fmla="*/ 1623499 w 2428717"/>
                <a:gd name="connsiteY136" fmla="*/ 54591 h 1330996"/>
                <a:gd name="connsiteX137" fmla="*/ 1614401 w 2428717"/>
                <a:gd name="connsiteY137" fmla="*/ 68239 h 1330996"/>
                <a:gd name="connsiteX138" fmla="*/ 1600753 w 2428717"/>
                <a:gd name="connsiteY138" fmla="*/ 77337 h 1330996"/>
                <a:gd name="connsiteX139" fmla="*/ 1555260 w 2428717"/>
                <a:gd name="connsiteY139" fmla="*/ 81887 h 1330996"/>
                <a:gd name="connsiteX140" fmla="*/ 1527965 w 2428717"/>
                <a:gd name="connsiteY140" fmla="*/ 90985 h 1330996"/>
                <a:gd name="connsiteX141" fmla="*/ 1509768 w 2428717"/>
                <a:gd name="connsiteY141" fmla="*/ 100084 h 1330996"/>
                <a:gd name="connsiteX142" fmla="*/ 1487022 w 2428717"/>
                <a:gd name="connsiteY142" fmla="*/ 104633 h 1330996"/>
                <a:gd name="connsiteX143" fmla="*/ 1473374 w 2428717"/>
                <a:gd name="connsiteY143" fmla="*/ 109182 h 1330996"/>
                <a:gd name="connsiteX144" fmla="*/ 1364192 w 2428717"/>
                <a:gd name="connsiteY144" fmla="*/ 113731 h 1330996"/>
                <a:gd name="connsiteX145" fmla="*/ 1350544 w 2428717"/>
                <a:gd name="connsiteY145" fmla="*/ 122830 h 1330996"/>
                <a:gd name="connsiteX146" fmla="*/ 1332347 w 2428717"/>
                <a:gd name="connsiteY146" fmla="*/ 150125 h 1330996"/>
                <a:gd name="connsiteX147" fmla="*/ 1318699 w 2428717"/>
                <a:gd name="connsiteY147" fmla="*/ 163773 h 1330996"/>
                <a:gd name="connsiteX148" fmla="*/ 1309601 w 2428717"/>
                <a:gd name="connsiteY148" fmla="*/ 191069 h 1330996"/>
                <a:gd name="connsiteX149" fmla="*/ 1295953 w 2428717"/>
                <a:gd name="connsiteY149" fmla="*/ 204716 h 1330996"/>
                <a:gd name="connsiteX150" fmla="*/ 1282305 w 2428717"/>
                <a:gd name="connsiteY150" fmla="*/ 209266 h 1330996"/>
                <a:gd name="connsiteX151" fmla="*/ 1209517 w 2428717"/>
                <a:gd name="connsiteY151" fmla="*/ 213815 h 1330996"/>
                <a:gd name="connsiteX152" fmla="*/ 1204968 w 2428717"/>
                <a:gd name="connsiteY152" fmla="*/ 227463 h 1330996"/>
                <a:gd name="connsiteX153" fmla="*/ 1186771 w 2428717"/>
                <a:gd name="connsiteY153" fmla="*/ 254758 h 1330996"/>
                <a:gd name="connsiteX154" fmla="*/ 1177672 w 2428717"/>
                <a:gd name="connsiteY154" fmla="*/ 282054 h 1330996"/>
                <a:gd name="connsiteX155" fmla="*/ 1173123 w 2428717"/>
                <a:gd name="connsiteY155" fmla="*/ 295702 h 1330996"/>
                <a:gd name="connsiteX156" fmla="*/ 1145828 w 2428717"/>
                <a:gd name="connsiteY156" fmla="*/ 313899 h 1330996"/>
                <a:gd name="connsiteX157" fmla="*/ 1132180 w 2428717"/>
                <a:gd name="connsiteY157" fmla="*/ 327546 h 1330996"/>
                <a:gd name="connsiteX158" fmla="*/ 1104884 w 2428717"/>
                <a:gd name="connsiteY158" fmla="*/ 336645 h 1330996"/>
                <a:gd name="connsiteX159" fmla="*/ 1095786 w 2428717"/>
                <a:gd name="connsiteY159" fmla="*/ 322997 h 1330996"/>
                <a:gd name="connsiteX160" fmla="*/ 1100335 w 2428717"/>
                <a:gd name="connsiteY160" fmla="*/ 291152 h 1330996"/>
                <a:gd name="connsiteX161" fmla="*/ 1086687 w 2428717"/>
                <a:gd name="connsiteY161" fmla="*/ 304800 h 1330996"/>
                <a:gd name="connsiteX162" fmla="*/ 1073039 w 2428717"/>
                <a:gd name="connsiteY162" fmla="*/ 309349 h 1330996"/>
                <a:gd name="connsiteX163" fmla="*/ 1059392 w 2428717"/>
                <a:gd name="connsiteY163" fmla="*/ 300251 h 1330996"/>
                <a:gd name="connsiteX164" fmla="*/ 1050293 w 2428717"/>
                <a:gd name="connsiteY164" fmla="*/ 286603 h 1330996"/>
                <a:gd name="connsiteX165" fmla="*/ 1036645 w 2428717"/>
                <a:gd name="connsiteY165" fmla="*/ 282054 h 1330996"/>
                <a:gd name="connsiteX166" fmla="*/ 1009350 w 2428717"/>
                <a:gd name="connsiteY166" fmla="*/ 291152 h 1330996"/>
                <a:gd name="connsiteX167" fmla="*/ 995702 w 2428717"/>
                <a:gd name="connsiteY167" fmla="*/ 295702 h 1330996"/>
                <a:gd name="connsiteX168" fmla="*/ 982054 w 2428717"/>
                <a:gd name="connsiteY168" fmla="*/ 304800 h 1330996"/>
                <a:gd name="connsiteX169" fmla="*/ 968407 w 2428717"/>
                <a:gd name="connsiteY169" fmla="*/ 350293 h 1330996"/>
                <a:gd name="connsiteX170" fmla="*/ 959308 w 2428717"/>
                <a:gd name="connsiteY170" fmla="*/ 363940 h 1330996"/>
                <a:gd name="connsiteX171" fmla="*/ 963857 w 2428717"/>
                <a:gd name="connsiteY171" fmla="*/ 377588 h 1330996"/>
                <a:gd name="connsiteX172" fmla="*/ 977505 w 2428717"/>
                <a:gd name="connsiteY172" fmla="*/ 382137 h 1330996"/>
                <a:gd name="connsiteX173" fmla="*/ 991153 w 2428717"/>
                <a:gd name="connsiteY173" fmla="*/ 391236 h 1330996"/>
                <a:gd name="connsiteX174" fmla="*/ 1000251 w 2428717"/>
                <a:gd name="connsiteY174" fmla="*/ 404884 h 1330996"/>
                <a:gd name="connsiteX175" fmla="*/ 1013899 w 2428717"/>
                <a:gd name="connsiteY175" fmla="*/ 418531 h 1330996"/>
                <a:gd name="connsiteX176" fmla="*/ 1009350 w 2428717"/>
                <a:gd name="connsiteY176" fmla="*/ 441278 h 1330996"/>
                <a:gd name="connsiteX177" fmla="*/ 986604 w 2428717"/>
                <a:gd name="connsiteY177" fmla="*/ 486770 h 1330996"/>
                <a:gd name="connsiteX178" fmla="*/ 968407 w 2428717"/>
                <a:gd name="connsiteY178" fmla="*/ 518615 h 1330996"/>
                <a:gd name="connsiteX179" fmla="*/ 954759 w 2428717"/>
                <a:gd name="connsiteY179" fmla="*/ 523164 h 1330996"/>
                <a:gd name="connsiteX180" fmla="*/ 945660 w 2428717"/>
                <a:gd name="connsiteY180" fmla="*/ 536812 h 1330996"/>
                <a:gd name="connsiteX181" fmla="*/ 932013 w 2428717"/>
                <a:gd name="connsiteY181" fmla="*/ 545910 h 1330996"/>
                <a:gd name="connsiteX182" fmla="*/ 913816 w 2428717"/>
                <a:gd name="connsiteY182" fmla="*/ 568657 h 1330996"/>
                <a:gd name="connsiteX183" fmla="*/ 904717 w 2428717"/>
                <a:gd name="connsiteY183" fmla="*/ 582305 h 1330996"/>
                <a:gd name="connsiteX184" fmla="*/ 900168 w 2428717"/>
                <a:gd name="connsiteY184" fmla="*/ 595952 h 1330996"/>
                <a:gd name="connsiteX185" fmla="*/ 881971 w 2428717"/>
                <a:gd name="connsiteY185" fmla="*/ 623248 h 1330996"/>
                <a:gd name="connsiteX186" fmla="*/ 859225 w 2428717"/>
                <a:gd name="connsiteY186" fmla="*/ 655093 h 1330996"/>
                <a:gd name="connsiteX187" fmla="*/ 850126 w 2428717"/>
                <a:gd name="connsiteY187" fmla="*/ 668740 h 1330996"/>
                <a:gd name="connsiteX188" fmla="*/ 845577 w 2428717"/>
                <a:gd name="connsiteY188" fmla="*/ 682388 h 1330996"/>
                <a:gd name="connsiteX189" fmla="*/ 831929 w 2428717"/>
                <a:gd name="connsiteY189" fmla="*/ 691487 h 1330996"/>
                <a:gd name="connsiteX190" fmla="*/ 809183 w 2428717"/>
                <a:gd name="connsiteY190" fmla="*/ 714233 h 1330996"/>
                <a:gd name="connsiteX191" fmla="*/ 795535 w 2428717"/>
                <a:gd name="connsiteY191" fmla="*/ 732430 h 1330996"/>
                <a:gd name="connsiteX192" fmla="*/ 781887 w 2428717"/>
                <a:gd name="connsiteY192" fmla="*/ 746078 h 1330996"/>
                <a:gd name="connsiteX193" fmla="*/ 754592 w 2428717"/>
                <a:gd name="connsiteY193" fmla="*/ 787021 h 1330996"/>
                <a:gd name="connsiteX194" fmla="*/ 745493 w 2428717"/>
                <a:gd name="connsiteY194" fmla="*/ 800669 h 1330996"/>
                <a:gd name="connsiteX195" fmla="*/ 736395 w 2428717"/>
                <a:gd name="connsiteY195" fmla="*/ 827964 h 1330996"/>
                <a:gd name="connsiteX196" fmla="*/ 690902 w 2428717"/>
                <a:gd name="connsiteY196" fmla="*/ 882555 h 1330996"/>
                <a:gd name="connsiteX197" fmla="*/ 677254 w 2428717"/>
                <a:gd name="connsiteY197" fmla="*/ 891654 h 1330996"/>
                <a:gd name="connsiteX198" fmla="*/ 649959 w 2428717"/>
                <a:gd name="connsiteY198" fmla="*/ 900752 h 1330996"/>
                <a:gd name="connsiteX199" fmla="*/ 595368 w 2428717"/>
                <a:gd name="connsiteY199" fmla="*/ 896203 h 1330996"/>
                <a:gd name="connsiteX200" fmla="*/ 581720 w 2428717"/>
                <a:gd name="connsiteY200" fmla="*/ 891654 h 1330996"/>
                <a:gd name="connsiteX201" fmla="*/ 586269 w 2428717"/>
                <a:gd name="connsiteY201" fmla="*/ 868908 h 1330996"/>
                <a:gd name="connsiteX202" fmla="*/ 577171 w 2428717"/>
                <a:gd name="connsiteY202" fmla="*/ 928048 h 1330996"/>
                <a:gd name="connsiteX203" fmla="*/ 568072 w 2428717"/>
                <a:gd name="connsiteY203" fmla="*/ 941696 h 1330996"/>
                <a:gd name="connsiteX204" fmla="*/ 563523 w 2428717"/>
                <a:gd name="connsiteY204" fmla="*/ 955343 h 1330996"/>
                <a:gd name="connsiteX205" fmla="*/ 549875 w 2428717"/>
                <a:gd name="connsiteY205" fmla="*/ 964442 h 1330996"/>
                <a:gd name="connsiteX206" fmla="*/ 522580 w 2428717"/>
                <a:gd name="connsiteY206" fmla="*/ 982639 h 1330996"/>
                <a:gd name="connsiteX207" fmla="*/ 508932 w 2428717"/>
                <a:gd name="connsiteY207" fmla="*/ 973540 h 1330996"/>
                <a:gd name="connsiteX208" fmla="*/ 481637 w 2428717"/>
                <a:gd name="connsiteY208" fmla="*/ 959893 h 1330996"/>
                <a:gd name="connsiteX209" fmla="*/ 463439 w 2428717"/>
                <a:gd name="connsiteY209" fmla="*/ 964442 h 1330996"/>
                <a:gd name="connsiteX210" fmla="*/ 454341 w 2428717"/>
                <a:gd name="connsiteY210" fmla="*/ 978090 h 1330996"/>
                <a:gd name="connsiteX211" fmla="*/ 440693 w 2428717"/>
                <a:gd name="connsiteY211" fmla="*/ 996287 h 1330996"/>
                <a:gd name="connsiteX212" fmla="*/ 404299 w 2428717"/>
                <a:gd name="connsiteY212" fmla="*/ 1023582 h 1330996"/>
                <a:gd name="connsiteX213" fmla="*/ 390651 w 2428717"/>
                <a:gd name="connsiteY213" fmla="*/ 1037230 h 1330996"/>
                <a:gd name="connsiteX214" fmla="*/ 377004 w 2428717"/>
                <a:gd name="connsiteY214" fmla="*/ 1041779 h 1330996"/>
                <a:gd name="connsiteX215" fmla="*/ 349708 w 2428717"/>
                <a:gd name="connsiteY215" fmla="*/ 1059976 h 1330996"/>
                <a:gd name="connsiteX216" fmla="*/ 322413 w 2428717"/>
                <a:gd name="connsiteY216" fmla="*/ 1078173 h 1330996"/>
                <a:gd name="connsiteX217" fmla="*/ 295117 w 2428717"/>
                <a:gd name="connsiteY217" fmla="*/ 1100919 h 1330996"/>
                <a:gd name="connsiteX218" fmla="*/ 286019 w 2428717"/>
                <a:gd name="connsiteY218" fmla="*/ 1114567 h 1330996"/>
                <a:gd name="connsiteX219" fmla="*/ 258723 w 2428717"/>
                <a:gd name="connsiteY219" fmla="*/ 1137313 h 1330996"/>
                <a:gd name="connsiteX220" fmla="*/ 240526 w 2428717"/>
                <a:gd name="connsiteY220" fmla="*/ 1164609 h 1330996"/>
                <a:gd name="connsiteX221" fmla="*/ 231428 w 2428717"/>
                <a:gd name="connsiteY221" fmla="*/ 1178257 h 1330996"/>
                <a:gd name="connsiteX222" fmla="*/ 217780 w 2428717"/>
                <a:gd name="connsiteY222" fmla="*/ 1182806 h 1330996"/>
                <a:gd name="connsiteX223" fmla="*/ 208681 w 2428717"/>
                <a:gd name="connsiteY223" fmla="*/ 1196454 h 1330996"/>
                <a:gd name="connsiteX224" fmla="*/ 181386 w 2428717"/>
                <a:gd name="connsiteY224" fmla="*/ 1205552 h 1330996"/>
                <a:gd name="connsiteX225" fmla="*/ 167738 w 2428717"/>
                <a:gd name="connsiteY225" fmla="*/ 1210102 h 1330996"/>
                <a:gd name="connsiteX226" fmla="*/ 135893 w 2428717"/>
                <a:gd name="connsiteY226" fmla="*/ 1219200 h 1330996"/>
                <a:gd name="connsiteX227" fmla="*/ 108598 w 2428717"/>
                <a:gd name="connsiteY227" fmla="*/ 1241946 h 1330996"/>
                <a:gd name="connsiteX228" fmla="*/ 85851 w 2428717"/>
                <a:gd name="connsiteY228" fmla="*/ 1246496 h 1330996"/>
                <a:gd name="connsiteX229" fmla="*/ 72204 w 2428717"/>
                <a:gd name="connsiteY229" fmla="*/ 1251045 h 1330996"/>
                <a:gd name="connsiteX230" fmla="*/ 22162 w 2428717"/>
                <a:gd name="connsiteY230" fmla="*/ 1264693 h 1330996"/>
                <a:gd name="connsiteX231" fmla="*/ 8514 w 2428717"/>
                <a:gd name="connsiteY231" fmla="*/ 1260143 h 1330996"/>
                <a:gd name="connsiteX232" fmla="*/ 3965 w 2428717"/>
                <a:gd name="connsiteY232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395201 w 2428717"/>
                <a:gd name="connsiteY16" fmla="*/ 1123666 h 1330996"/>
                <a:gd name="connsiteX17" fmla="*/ 522580 w 2428717"/>
                <a:gd name="connsiteY17" fmla="*/ 1082722 h 1330996"/>
                <a:gd name="connsiteX18" fmla="*/ 572622 w 2428717"/>
                <a:gd name="connsiteY18" fmla="*/ 1073624 h 1330996"/>
                <a:gd name="connsiteX19" fmla="*/ 595368 w 2428717"/>
                <a:gd name="connsiteY19" fmla="*/ 1096370 h 1330996"/>
                <a:gd name="connsiteX20" fmla="*/ 609016 w 2428717"/>
                <a:gd name="connsiteY20" fmla="*/ 1087272 h 1330996"/>
                <a:gd name="connsiteX21" fmla="*/ 613565 w 2428717"/>
                <a:gd name="connsiteY21" fmla="*/ 1032681 h 1330996"/>
                <a:gd name="connsiteX22" fmla="*/ 690902 w 2428717"/>
                <a:gd name="connsiteY22" fmla="*/ 1028131 h 1330996"/>
                <a:gd name="connsiteX23" fmla="*/ 718198 w 2428717"/>
                <a:gd name="connsiteY23" fmla="*/ 1019033 h 1330996"/>
                <a:gd name="connsiteX24" fmla="*/ 731845 w 2428717"/>
                <a:gd name="connsiteY24" fmla="*/ 1005385 h 1330996"/>
                <a:gd name="connsiteX25" fmla="*/ 772789 w 2428717"/>
                <a:gd name="connsiteY25" fmla="*/ 982639 h 1330996"/>
                <a:gd name="connsiteX26" fmla="*/ 795535 w 2428717"/>
                <a:gd name="connsiteY26" fmla="*/ 978090 h 1330996"/>
                <a:gd name="connsiteX27" fmla="*/ 822831 w 2428717"/>
                <a:gd name="connsiteY27" fmla="*/ 968991 h 1330996"/>
                <a:gd name="connsiteX28" fmla="*/ 850126 w 2428717"/>
                <a:gd name="connsiteY28" fmla="*/ 941696 h 1330996"/>
                <a:gd name="connsiteX29" fmla="*/ 877422 w 2428717"/>
                <a:gd name="connsiteY29" fmla="*/ 928048 h 1330996"/>
                <a:gd name="connsiteX30" fmla="*/ 891069 w 2428717"/>
                <a:gd name="connsiteY30" fmla="*/ 923499 h 1330996"/>
                <a:gd name="connsiteX31" fmla="*/ 904717 w 2428717"/>
                <a:gd name="connsiteY31" fmla="*/ 914400 h 1330996"/>
                <a:gd name="connsiteX32" fmla="*/ 922914 w 2428717"/>
                <a:gd name="connsiteY32" fmla="*/ 909851 h 1330996"/>
                <a:gd name="connsiteX33" fmla="*/ 927463 w 2428717"/>
                <a:gd name="connsiteY33" fmla="*/ 896203 h 1330996"/>
                <a:gd name="connsiteX34" fmla="*/ 941111 w 2428717"/>
                <a:gd name="connsiteY34" fmla="*/ 887105 h 1330996"/>
                <a:gd name="connsiteX35" fmla="*/ 954759 w 2428717"/>
                <a:gd name="connsiteY35" fmla="*/ 873457 h 1330996"/>
                <a:gd name="connsiteX36" fmla="*/ 982054 w 2428717"/>
                <a:gd name="connsiteY36" fmla="*/ 855260 h 1330996"/>
                <a:gd name="connsiteX37" fmla="*/ 986604 w 2428717"/>
                <a:gd name="connsiteY37" fmla="*/ 841612 h 1330996"/>
                <a:gd name="connsiteX38" fmla="*/ 1000251 w 2428717"/>
                <a:gd name="connsiteY38" fmla="*/ 837063 h 1330996"/>
                <a:gd name="connsiteX39" fmla="*/ 1013899 w 2428717"/>
                <a:gd name="connsiteY39" fmla="*/ 827964 h 1330996"/>
                <a:gd name="connsiteX40" fmla="*/ 1045744 w 2428717"/>
                <a:gd name="connsiteY40" fmla="*/ 800669 h 1330996"/>
                <a:gd name="connsiteX41" fmla="*/ 1059392 w 2428717"/>
                <a:gd name="connsiteY41" fmla="*/ 791570 h 1330996"/>
                <a:gd name="connsiteX42" fmla="*/ 1082138 w 2428717"/>
                <a:gd name="connsiteY42" fmla="*/ 768824 h 1330996"/>
                <a:gd name="connsiteX43" fmla="*/ 1123081 w 2428717"/>
                <a:gd name="connsiteY43" fmla="*/ 736979 h 1330996"/>
                <a:gd name="connsiteX44" fmla="*/ 1136729 w 2428717"/>
                <a:gd name="connsiteY44" fmla="*/ 727881 h 1330996"/>
                <a:gd name="connsiteX45" fmla="*/ 1150377 w 2428717"/>
                <a:gd name="connsiteY45" fmla="*/ 718782 h 1330996"/>
                <a:gd name="connsiteX46" fmla="*/ 1168574 w 2428717"/>
                <a:gd name="connsiteY46" fmla="*/ 691487 h 1330996"/>
                <a:gd name="connsiteX47" fmla="*/ 1191320 w 2428717"/>
                <a:gd name="connsiteY47" fmla="*/ 668740 h 1330996"/>
                <a:gd name="connsiteX48" fmla="*/ 1214066 w 2428717"/>
                <a:gd name="connsiteY48" fmla="*/ 645994 h 1330996"/>
                <a:gd name="connsiteX49" fmla="*/ 1223165 w 2428717"/>
                <a:gd name="connsiteY49" fmla="*/ 632346 h 1330996"/>
                <a:gd name="connsiteX50" fmla="*/ 1227714 w 2428717"/>
                <a:gd name="connsiteY50" fmla="*/ 618699 h 1330996"/>
                <a:gd name="connsiteX51" fmla="*/ 1250460 w 2428717"/>
                <a:gd name="connsiteY51" fmla="*/ 591403 h 1330996"/>
                <a:gd name="connsiteX52" fmla="*/ 1259559 w 2428717"/>
                <a:gd name="connsiteY52" fmla="*/ 564108 h 1330996"/>
                <a:gd name="connsiteX53" fmla="*/ 1264108 w 2428717"/>
                <a:gd name="connsiteY53" fmla="*/ 550460 h 1330996"/>
                <a:gd name="connsiteX54" fmla="*/ 1282305 w 2428717"/>
                <a:gd name="connsiteY54" fmla="*/ 523164 h 1330996"/>
                <a:gd name="connsiteX55" fmla="*/ 1295953 w 2428717"/>
                <a:gd name="connsiteY55" fmla="*/ 482221 h 1330996"/>
                <a:gd name="connsiteX56" fmla="*/ 1300502 w 2428717"/>
                <a:gd name="connsiteY56" fmla="*/ 468573 h 1330996"/>
                <a:gd name="connsiteX57" fmla="*/ 1309601 w 2428717"/>
                <a:gd name="connsiteY57" fmla="*/ 427630 h 1330996"/>
                <a:gd name="connsiteX58" fmla="*/ 1314150 w 2428717"/>
                <a:gd name="connsiteY58" fmla="*/ 395785 h 1330996"/>
                <a:gd name="connsiteX59" fmla="*/ 1336896 w 2428717"/>
                <a:gd name="connsiteY59" fmla="*/ 368490 h 1330996"/>
                <a:gd name="connsiteX60" fmla="*/ 1345995 w 2428717"/>
                <a:gd name="connsiteY60" fmla="*/ 295702 h 1330996"/>
                <a:gd name="connsiteX61" fmla="*/ 1350544 w 2428717"/>
                <a:gd name="connsiteY61" fmla="*/ 268406 h 1330996"/>
                <a:gd name="connsiteX62" fmla="*/ 1359642 w 2428717"/>
                <a:gd name="connsiteY62" fmla="*/ 241110 h 1330996"/>
                <a:gd name="connsiteX63" fmla="*/ 1414234 w 2428717"/>
                <a:gd name="connsiteY63" fmla="*/ 204716 h 1330996"/>
                <a:gd name="connsiteX64" fmla="*/ 1427881 w 2428717"/>
                <a:gd name="connsiteY64" fmla="*/ 200167 h 1330996"/>
                <a:gd name="connsiteX65" fmla="*/ 1441529 w 2428717"/>
                <a:gd name="connsiteY65" fmla="*/ 195618 h 1330996"/>
                <a:gd name="connsiteX66" fmla="*/ 1473374 w 2428717"/>
                <a:gd name="connsiteY66" fmla="*/ 181970 h 1330996"/>
                <a:gd name="connsiteX67" fmla="*/ 1500669 w 2428717"/>
                <a:gd name="connsiteY67" fmla="*/ 172872 h 1330996"/>
                <a:gd name="connsiteX68" fmla="*/ 1578007 w 2428717"/>
                <a:gd name="connsiteY68" fmla="*/ 163773 h 1330996"/>
                <a:gd name="connsiteX69" fmla="*/ 1600753 w 2428717"/>
                <a:gd name="connsiteY69" fmla="*/ 145576 h 1330996"/>
                <a:gd name="connsiteX70" fmla="*/ 1614401 w 2428717"/>
                <a:gd name="connsiteY70" fmla="*/ 141027 h 1330996"/>
                <a:gd name="connsiteX71" fmla="*/ 1641696 w 2428717"/>
                <a:gd name="connsiteY71" fmla="*/ 145576 h 1330996"/>
                <a:gd name="connsiteX72" fmla="*/ 1655344 w 2428717"/>
                <a:gd name="connsiteY72" fmla="*/ 154675 h 1330996"/>
                <a:gd name="connsiteX73" fmla="*/ 1828216 w 2428717"/>
                <a:gd name="connsiteY73" fmla="*/ 150125 h 1330996"/>
                <a:gd name="connsiteX74" fmla="*/ 1841863 w 2428717"/>
                <a:gd name="connsiteY74" fmla="*/ 159224 h 1330996"/>
                <a:gd name="connsiteX75" fmla="*/ 1855511 w 2428717"/>
                <a:gd name="connsiteY75" fmla="*/ 172872 h 1330996"/>
                <a:gd name="connsiteX76" fmla="*/ 1969242 w 2428717"/>
                <a:gd name="connsiteY76" fmla="*/ 186519 h 1330996"/>
                <a:gd name="connsiteX77" fmla="*/ 2001087 w 2428717"/>
                <a:gd name="connsiteY77" fmla="*/ 191069 h 1330996"/>
                <a:gd name="connsiteX78" fmla="*/ 2051129 w 2428717"/>
                <a:gd name="connsiteY78" fmla="*/ 195618 h 1330996"/>
                <a:gd name="connsiteX79" fmla="*/ 2060228 w 2428717"/>
                <a:gd name="connsiteY79" fmla="*/ 209266 h 1330996"/>
                <a:gd name="connsiteX80" fmla="*/ 2087523 w 2428717"/>
                <a:gd name="connsiteY80" fmla="*/ 213815 h 1330996"/>
                <a:gd name="connsiteX81" fmla="*/ 2105720 w 2428717"/>
                <a:gd name="connsiteY81" fmla="*/ 236561 h 1330996"/>
                <a:gd name="connsiteX82" fmla="*/ 2119368 w 2428717"/>
                <a:gd name="connsiteY82" fmla="*/ 245660 h 1330996"/>
                <a:gd name="connsiteX83" fmla="*/ 2133016 w 2428717"/>
                <a:gd name="connsiteY83" fmla="*/ 259308 h 1330996"/>
                <a:gd name="connsiteX84" fmla="*/ 2142114 w 2428717"/>
                <a:gd name="connsiteY84" fmla="*/ 272955 h 1330996"/>
                <a:gd name="connsiteX85" fmla="*/ 2160311 w 2428717"/>
                <a:gd name="connsiteY85" fmla="*/ 291152 h 1330996"/>
                <a:gd name="connsiteX86" fmla="*/ 2169410 w 2428717"/>
                <a:gd name="connsiteY86" fmla="*/ 304800 h 1330996"/>
                <a:gd name="connsiteX87" fmla="*/ 2210353 w 2428717"/>
                <a:gd name="connsiteY87" fmla="*/ 341194 h 1330996"/>
                <a:gd name="connsiteX88" fmla="*/ 2224001 w 2428717"/>
                <a:gd name="connsiteY88" fmla="*/ 345743 h 1330996"/>
                <a:gd name="connsiteX89" fmla="*/ 2255845 w 2428717"/>
                <a:gd name="connsiteY89" fmla="*/ 363940 h 1330996"/>
                <a:gd name="connsiteX90" fmla="*/ 2283141 w 2428717"/>
                <a:gd name="connsiteY90" fmla="*/ 373039 h 1330996"/>
                <a:gd name="connsiteX91" fmla="*/ 2314986 w 2428717"/>
                <a:gd name="connsiteY91" fmla="*/ 377588 h 1330996"/>
                <a:gd name="connsiteX92" fmla="*/ 2337732 w 2428717"/>
                <a:gd name="connsiteY92" fmla="*/ 395785 h 1330996"/>
                <a:gd name="connsiteX93" fmla="*/ 2365028 w 2428717"/>
                <a:gd name="connsiteY93" fmla="*/ 413982 h 1330996"/>
                <a:gd name="connsiteX94" fmla="*/ 2378675 w 2428717"/>
                <a:gd name="connsiteY94" fmla="*/ 400334 h 1330996"/>
                <a:gd name="connsiteX95" fmla="*/ 2396872 w 2428717"/>
                <a:gd name="connsiteY95" fmla="*/ 373039 h 1330996"/>
                <a:gd name="connsiteX96" fmla="*/ 2424168 w 2428717"/>
                <a:gd name="connsiteY96" fmla="*/ 368490 h 1330996"/>
                <a:gd name="connsiteX97" fmla="*/ 2428717 w 2428717"/>
                <a:gd name="connsiteY97" fmla="*/ 354842 h 1330996"/>
                <a:gd name="connsiteX98" fmla="*/ 2424168 w 2428717"/>
                <a:gd name="connsiteY98" fmla="*/ 327546 h 1330996"/>
                <a:gd name="connsiteX99" fmla="*/ 2410520 w 2428717"/>
                <a:gd name="connsiteY99" fmla="*/ 322997 h 1330996"/>
                <a:gd name="connsiteX100" fmla="*/ 2392323 w 2428717"/>
                <a:gd name="connsiteY100" fmla="*/ 318448 h 1330996"/>
                <a:gd name="connsiteX101" fmla="*/ 2378675 w 2428717"/>
                <a:gd name="connsiteY101" fmla="*/ 309349 h 1330996"/>
                <a:gd name="connsiteX102" fmla="*/ 2374126 w 2428717"/>
                <a:gd name="connsiteY102" fmla="*/ 295702 h 1330996"/>
                <a:gd name="connsiteX103" fmla="*/ 2365028 w 2428717"/>
                <a:gd name="connsiteY103" fmla="*/ 282054 h 1330996"/>
                <a:gd name="connsiteX104" fmla="*/ 2360478 w 2428717"/>
                <a:gd name="connsiteY104" fmla="*/ 268406 h 1330996"/>
                <a:gd name="connsiteX105" fmla="*/ 2346831 w 2428717"/>
                <a:gd name="connsiteY105" fmla="*/ 263857 h 1330996"/>
                <a:gd name="connsiteX106" fmla="*/ 2333183 w 2428717"/>
                <a:gd name="connsiteY106" fmla="*/ 245660 h 1330996"/>
                <a:gd name="connsiteX107" fmla="*/ 2305887 w 2428717"/>
                <a:gd name="connsiteY107" fmla="*/ 232012 h 1330996"/>
                <a:gd name="connsiteX108" fmla="*/ 2283141 w 2428717"/>
                <a:gd name="connsiteY108" fmla="*/ 236561 h 1330996"/>
                <a:gd name="connsiteX109" fmla="*/ 2255845 w 2428717"/>
                <a:gd name="connsiteY109" fmla="*/ 245660 h 1330996"/>
                <a:gd name="connsiteX110" fmla="*/ 2214902 w 2428717"/>
                <a:gd name="connsiteY110" fmla="*/ 241110 h 1330996"/>
                <a:gd name="connsiteX111" fmla="*/ 2187607 w 2428717"/>
                <a:gd name="connsiteY111" fmla="*/ 218364 h 1330996"/>
                <a:gd name="connsiteX112" fmla="*/ 2173959 w 2428717"/>
                <a:gd name="connsiteY112" fmla="*/ 209266 h 1330996"/>
                <a:gd name="connsiteX113" fmla="*/ 2164860 w 2428717"/>
                <a:gd name="connsiteY113" fmla="*/ 195618 h 1330996"/>
                <a:gd name="connsiteX114" fmla="*/ 2151213 w 2428717"/>
                <a:gd name="connsiteY114" fmla="*/ 168322 h 1330996"/>
                <a:gd name="connsiteX115" fmla="*/ 2110269 w 2428717"/>
                <a:gd name="connsiteY115" fmla="*/ 154675 h 1330996"/>
                <a:gd name="connsiteX116" fmla="*/ 2082974 w 2428717"/>
                <a:gd name="connsiteY116" fmla="*/ 141027 h 1330996"/>
                <a:gd name="connsiteX117" fmla="*/ 2064777 w 2428717"/>
                <a:gd name="connsiteY117" fmla="*/ 136478 h 1330996"/>
                <a:gd name="connsiteX118" fmla="*/ 1991989 w 2428717"/>
                <a:gd name="connsiteY118" fmla="*/ 131928 h 1330996"/>
                <a:gd name="connsiteX119" fmla="*/ 1964693 w 2428717"/>
                <a:gd name="connsiteY119" fmla="*/ 118281 h 1330996"/>
                <a:gd name="connsiteX120" fmla="*/ 1951045 w 2428717"/>
                <a:gd name="connsiteY120" fmla="*/ 104633 h 1330996"/>
                <a:gd name="connsiteX121" fmla="*/ 1923750 w 2428717"/>
                <a:gd name="connsiteY121" fmla="*/ 90985 h 1330996"/>
                <a:gd name="connsiteX122" fmla="*/ 1910102 w 2428717"/>
                <a:gd name="connsiteY122" fmla="*/ 81887 h 1330996"/>
                <a:gd name="connsiteX123" fmla="*/ 1841863 w 2428717"/>
                <a:gd name="connsiteY123" fmla="*/ 72788 h 1330996"/>
                <a:gd name="connsiteX124" fmla="*/ 1814568 w 2428717"/>
                <a:gd name="connsiteY124" fmla="*/ 63690 h 1330996"/>
                <a:gd name="connsiteX125" fmla="*/ 1796371 w 2428717"/>
                <a:gd name="connsiteY125" fmla="*/ 59140 h 1330996"/>
                <a:gd name="connsiteX126" fmla="*/ 1769075 w 2428717"/>
                <a:gd name="connsiteY126" fmla="*/ 50042 h 1330996"/>
                <a:gd name="connsiteX127" fmla="*/ 1755428 w 2428717"/>
                <a:gd name="connsiteY127" fmla="*/ 40943 h 1330996"/>
                <a:gd name="connsiteX128" fmla="*/ 1737231 w 2428717"/>
                <a:gd name="connsiteY128" fmla="*/ 0 h 1330996"/>
                <a:gd name="connsiteX129" fmla="*/ 1728132 w 2428717"/>
                <a:gd name="connsiteY129" fmla="*/ 13648 h 1330996"/>
                <a:gd name="connsiteX130" fmla="*/ 1723583 w 2428717"/>
                <a:gd name="connsiteY130" fmla="*/ 50042 h 1330996"/>
                <a:gd name="connsiteX131" fmla="*/ 1691738 w 2428717"/>
                <a:gd name="connsiteY131" fmla="*/ 54591 h 1330996"/>
                <a:gd name="connsiteX132" fmla="*/ 1659893 w 2428717"/>
                <a:gd name="connsiteY132" fmla="*/ 63690 h 1330996"/>
                <a:gd name="connsiteX133" fmla="*/ 1641696 w 2428717"/>
                <a:gd name="connsiteY133" fmla="*/ 72788 h 1330996"/>
                <a:gd name="connsiteX134" fmla="*/ 1628048 w 2428717"/>
                <a:gd name="connsiteY134" fmla="*/ 68239 h 1330996"/>
                <a:gd name="connsiteX135" fmla="*/ 1623499 w 2428717"/>
                <a:gd name="connsiteY135" fmla="*/ 54591 h 1330996"/>
                <a:gd name="connsiteX136" fmla="*/ 1614401 w 2428717"/>
                <a:gd name="connsiteY136" fmla="*/ 68239 h 1330996"/>
                <a:gd name="connsiteX137" fmla="*/ 1600753 w 2428717"/>
                <a:gd name="connsiteY137" fmla="*/ 77337 h 1330996"/>
                <a:gd name="connsiteX138" fmla="*/ 1555260 w 2428717"/>
                <a:gd name="connsiteY138" fmla="*/ 81887 h 1330996"/>
                <a:gd name="connsiteX139" fmla="*/ 1527965 w 2428717"/>
                <a:gd name="connsiteY139" fmla="*/ 90985 h 1330996"/>
                <a:gd name="connsiteX140" fmla="*/ 1509768 w 2428717"/>
                <a:gd name="connsiteY140" fmla="*/ 100084 h 1330996"/>
                <a:gd name="connsiteX141" fmla="*/ 1487022 w 2428717"/>
                <a:gd name="connsiteY141" fmla="*/ 104633 h 1330996"/>
                <a:gd name="connsiteX142" fmla="*/ 1473374 w 2428717"/>
                <a:gd name="connsiteY142" fmla="*/ 109182 h 1330996"/>
                <a:gd name="connsiteX143" fmla="*/ 1364192 w 2428717"/>
                <a:gd name="connsiteY143" fmla="*/ 113731 h 1330996"/>
                <a:gd name="connsiteX144" fmla="*/ 1350544 w 2428717"/>
                <a:gd name="connsiteY144" fmla="*/ 122830 h 1330996"/>
                <a:gd name="connsiteX145" fmla="*/ 1332347 w 2428717"/>
                <a:gd name="connsiteY145" fmla="*/ 150125 h 1330996"/>
                <a:gd name="connsiteX146" fmla="*/ 1318699 w 2428717"/>
                <a:gd name="connsiteY146" fmla="*/ 163773 h 1330996"/>
                <a:gd name="connsiteX147" fmla="*/ 1309601 w 2428717"/>
                <a:gd name="connsiteY147" fmla="*/ 191069 h 1330996"/>
                <a:gd name="connsiteX148" fmla="*/ 1295953 w 2428717"/>
                <a:gd name="connsiteY148" fmla="*/ 204716 h 1330996"/>
                <a:gd name="connsiteX149" fmla="*/ 1282305 w 2428717"/>
                <a:gd name="connsiteY149" fmla="*/ 209266 h 1330996"/>
                <a:gd name="connsiteX150" fmla="*/ 1209517 w 2428717"/>
                <a:gd name="connsiteY150" fmla="*/ 213815 h 1330996"/>
                <a:gd name="connsiteX151" fmla="*/ 1204968 w 2428717"/>
                <a:gd name="connsiteY151" fmla="*/ 227463 h 1330996"/>
                <a:gd name="connsiteX152" fmla="*/ 1186771 w 2428717"/>
                <a:gd name="connsiteY152" fmla="*/ 254758 h 1330996"/>
                <a:gd name="connsiteX153" fmla="*/ 1177672 w 2428717"/>
                <a:gd name="connsiteY153" fmla="*/ 282054 h 1330996"/>
                <a:gd name="connsiteX154" fmla="*/ 1173123 w 2428717"/>
                <a:gd name="connsiteY154" fmla="*/ 295702 h 1330996"/>
                <a:gd name="connsiteX155" fmla="*/ 1145828 w 2428717"/>
                <a:gd name="connsiteY155" fmla="*/ 313899 h 1330996"/>
                <a:gd name="connsiteX156" fmla="*/ 1132180 w 2428717"/>
                <a:gd name="connsiteY156" fmla="*/ 327546 h 1330996"/>
                <a:gd name="connsiteX157" fmla="*/ 1104884 w 2428717"/>
                <a:gd name="connsiteY157" fmla="*/ 336645 h 1330996"/>
                <a:gd name="connsiteX158" fmla="*/ 1095786 w 2428717"/>
                <a:gd name="connsiteY158" fmla="*/ 322997 h 1330996"/>
                <a:gd name="connsiteX159" fmla="*/ 1100335 w 2428717"/>
                <a:gd name="connsiteY159" fmla="*/ 291152 h 1330996"/>
                <a:gd name="connsiteX160" fmla="*/ 1086687 w 2428717"/>
                <a:gd name="connsiteY160" fmla="*/ 304800 h 1330996"/>
                <a:gd name="connsiteX161" fmla="*/ 1073039 w 2428717"/>
                <a:gd name="connsiteY161" fmla="*/ 309349 h 1330996"/>
                <a:gd name="connsiteX162" fmla="*/ 1059392 w 2428717"/>
                <a:gd name="connsiteY162" fmla="*/ 300251 h 1330996"/>
                <a:gd name="connsiteX163" fmla="*/ 1050293 w 2428717"/>
                <a:gd name="connsiteY163" fmla="*/ 286603 h 1330996"/>
                <a:gd name="connsiteX164" fmla="*/ 1036645 w 2428717"/>
                <a:gd name="connsiteY164" fmla="*/ 282054 h 1330996"/>
                <a:gd name="connsiteX165" fmla="*/ 1009350 w 2428717"/>
                <a:gd name="connsiteY165" fmla="*/ 291152 h 1330996"/>
                <a:gd name="connsiteX166" fmla="*/ 995702 w 2428717"/>
                <a:gd name="connsiteY166" fmla="*/ 295702 h 1330996"/>
                <a:gd name="connsiteX167" fmla="*/ 982054 w 2428717"/>
                <a:gd name="connsiteY167" fmla="*/ 304800 h 1330996"/>
                <a:gd name="connsiteX168" fmla="*/ 968407 w 2428717"/>
                <a:gd name="connsiteY168" fmla="*/ 350293 h 1330996"/>
                <a:gd name="connsiteX169" fmla="*/ 959308 w 2428717"/>
                <a:gd name="connsiteY169" fmla="*/ 363940 h 1330996"/>
                <a:gd name="connsiteX170" fmla="*/ 963857 w 2428717"/>
                <a:gd name="connsiteY170" fmla="*/ 377588 h 1330996"/>
                <a:gd name="connsiteX171" fmla="*/ 977505 w 2428717"/>
                <a:gd name="connsiteY171" fmla="*/ 382137 h 1330996"/>
                <a:gd name="connsiteX172" fmla="*/ 991153 w 2428717"/>
                <a:gd name="connsiteY172" fmla="*/ 391236 h 1330996"/>
                <a:gd name="connsiteX173" fmla="*/ 1000251 w 2428717"/>
                <a:gd name="connsiteY173" fmla="*/ 404884 h 1330996"/>
                <a:gd name="connsiteX174" fmla="*/ 1013899 w 2428717"/>
                <a:gd name="connsiteY174" fmla="*/ 418531 h 1330996"/>
                <a:gd name="connsiteX175" fmla="*/ 1009350 w 2428717"/>
                <a:gd name="connsiteY175" fmla="*/ 441278 h 1330996"/>
                <a:gd name="connsiteX176" fmla="*/ 986604 w 2428717"/>
                <a:gd name="connsiteY176" fmla="*/ 486770 h 1330996"/>
                <a:gd name="connsiteX177" fmla="*/ 968407 w 2428717"/>
                <a:gd name="connsiteY177" fmla="*/ 518615 h 1330996"/>
                <a:gd name="connsiteX178" fmla="*/ 954759 w 2428717"/>
                <a:gd name="connsiteY178" fmla="*/ 523164 h 1330996"/>
                <a:gd name="connsiteX179" fmla="*/ 945660 w 2428717"/>
                <a:gd name="connsiteY179" fmla="*/ 536812 h 1330996"/>
                <a:gd name="connsiteX180" fmla="*/ 932013 w 2428717"/>
                <a:gd name="connsiteY180" fmla="*/ 545910 h 1330996"/>
                <a:gd name="connsiteX181" fmla="*/ 913816 w 2428717"/>
                <a:gd name="connsiteY181" fmla="*/ 568657 h 1330996"/>
                <a:gd name="connsiteX182" fmla="*/ 904717 w 2428717"/>
                <a:gd name="connsiteY182" fmla="*/ 582305 h 1330996"/>
                <a:gd name="connsiteX183" fmla="*/ 900168 w 2428717"/>
                <a:gd name="connsiteY183" fmla="*/ 595952 h 1330996"/>
                <a:gd name="connsiteX184" fmla="*/ 881971 w 2428717"/>
                <a:gd name="connsiteY184" fmla="*/ 623248 h 1330996"/>
                <a:gd name="connsiteX185" fmla="*/ 859225 w 2428717"/>
                <a:gd name="connsiteY185" fmla="*/ 655093 h 1330996"/>
                <a:gd name="connsiteX186" fmla="*/ 850126 w 2428717"/>
                <a:gd name="connsiteY186" fmla="*/ 668740 h 1330996"/>
                <a:gd name="connsiteX187" fmla="*/ 845577 w 2428717"/>
                <a:gd name="connsiteY187" fmla="*/ 682388 h 1330996"/>
                <a:gd name="connsiteX188" fmla="*/ 831929 w 2428717"/>
                <a:gd name="connsiteY188" fmla="*/ 691487 h 1330996"/>
                <a:gd name="connsiteX189" fmla="*/ 809183 w 2428717"/>
                <a:gd name="connsiteY189" fmla="*/ 714233 h 1330996"/>
                <a:gd name="connsiteX190" fmla="*/ 795535 w 2428717"/>
                <a:gd name="connsiteY190" fmla="*/ 732430 h 1330996"/>
                <a:gd name="connsiteX191" fmla="*/ 781887 w 2428717"/>
                <a:gd name="connsiteY191" fmla="*/ 746078 h 1330996"/>
                <a:gd name="connsiteX192" fmla="*/ 754592 w 2428717"/>
                <a:gd name="connsiteY192" fmla="*/ 787021 h 1330996"/>
                <a:gd name="connsiteX193" fmla="*/ 745493 w 2428717"/>
                <a:gd name="connsiteY193" fmla="*/ 800669 h 1330996"/>
                <a:gd name="connsiteX194" fmla="*/ 736395 w 2428717"/>
                <a:gd name="connsiteY194" fmla="*/ 827964 h 1330996"/>
                <a:gd name="connsiteX195" fmla="*/ 690902 w 2428717"/>
                <a:gd name="connsiteY195" fmla="*/ 882555 h 1330996"/>
                <a:gd name="connsiteX196" fmla="*/ 677254 w 2428717"/>
                <a:gd name="connsiteY196" fmla="*/ 891654 h 1330996"/>
                <a:gd name="connsiteX197" fmla="*/ 649959 w 2428717"/>
                <a:gd name="connsiteY197" fmla="*/ 900752 h 1330996"/>
                <a:gd name="connsiteX198" fmla="*/ 595368 w 2428717"/>
                <a:gd name="connsiteY198" fmla="*/ 896203 h 1330996"/>
                <a:gd name="connsiteX199" fmla="*/ 581720 w 2428717"/>
                <a:gd name="connsiteY199" fmla="*/ 891654 h 1330996"/>
                <a:gd name="connsiteX200" fmla="*/ 586269 w 2428717"/>
                <a:gd name="connsiteY200" fmla="*/ 868908 h 1330996"/>
                <a:gd name="connsiteX201" fmla="*/ 577171 w 2428717"/>
                <a:gd name="connsiteY201" fmla="*/ 928048 h 1330996"/>
                <a:gd name="connsiteX202" fmla="*/ 568072 w 2428717"/>
                <a:gd name="connsiteY202" fmla="*/ 941696 h 1330996"/>
                <a:gd name="connsiteX203" fmla="*/ 563523 w 2428717"/>
                <a:gd name="connsiteY203" fmla="*/ 955343 h 1330996"/>
                <a:gd name="connsiteX204" fmla="*/ 549875 w 2428717"/>
                <a:gd name="connsiteY204" fmla="*/ 964442 h 1330996"/>
                <a:gd name="connsiteX205" fmla="*/ 522580 w 2428717"/>
                <a:gd name="connsiteY205" fmla="*/ 982639 h 1330996"/>
                <a:gd name="connsiteX206" fmla="*/ 508932 w 2428717"/>
                <a:gd name="connsiteY206" fmla="*/ 973540 h 1330996"/>
                <a:gd name="connsiteX207" fmla="*/ 481637 w 2428717"/>
                <a:gd name="connsiteY207" fmla="*/ 959893 h 1330996"/>
                <a:gd name="connsiteX208" fmla="*/ 463439 w 2428717"/>
                <a:gd name="connsiteY208" fmla="*/ 964442 h 1330996"/>
                <a:gd name="connsiteX209" fmla="*/ 454341 w 2428717"/>
                <a:gd name="connsiteY209" fmla="*/ 978090 h 1330996"/>
                <a:gd name="connsiteX210" fmla="*/ 440693 w 2428717"/>
                <a:gd name="connsiteY210" fmla="*/ 996287 h 1330996"/>
                <a:gd name="connsiteX211" fmla="*/ 404299 w 2428717"/>
                <a:gd name="connsiteY211" fmla="*/ 1023582 h 1330996"/>
                <a:gd name="connsiteX212" fmla="*/ 390651 w 2428717"/>
                <a:gd name="connsiteY212" fmla="*/ 1037230 h 1330996"/>
                <a:gd name="connsiteX213" fmla="*/ 377004 w 2428717"/>
                <a:gd name="connsiteY213" fmla="*/ 1041779 h 1330996"/>
                <a:gd name="connsiteX214" fmla="*/ 349708 w 2428717"/>
                <a:gd name="connsiteY214" fmla="*/ 1059976 h 1330996"/>
                <a:gd name="connsiteX215" fmla="*/ 322413 w 2428717"/>
                <a:gd name="connsiteY215" fmla="*/ 1078173 h 1330996"/>
                <a:gd name="connsiteX216" fmla="*/ 295117 w 2428717"/>
                <a:gd name="connsiteY216" fmla="*/ 1100919 h 1330996"/>
                <a:gd name="connsiteX217" fmla="*/ 286019 w 2428717"/>
                <a:gd name="connsiteY217" fmla="*/ 1114567 h 1330996"/>
                <a:gd name="connsiteX218" fmla="*/ 258723 w 2428717"/>
                <a:gd name="connsiteY218" fmla="*/ 1137313 h 1330996"/>
                <a:gd name="connsiteX219" fmla="*/ 240526 w 2428717"/>
                <a:gd name="connsiteY219" fmla="*/ 1164609 h 1330996"/>
                <a:gd name="connsiteX220" fmla="*/ 231428 w 2428717"/>
                <a:gd name="connsiteY220" fmla="*/ 1178257 h 1330996"/>
                <a:gd name="connsiteX221" fmla="*/ 217780 w 2428717"/>
                <a:gd name="connsiteY221" fmla="*/ 1182806 h 1330996"/>
                <a:gd name="connsiteX222" fmla="*/ 208681 w 2428717"/>
                <a:gd name="connsiteY222" fmla="*/ 1196454 h 1330996"/>
                <a:gd name="connsiteX223" fmla="*/ 181386 w 2428717"/>
                <a:gd name="connsiteY223" fmla="*/ 1205552 h 1330996"/>
                <a:gd name="connsiteX224" fmla="*/ 167738 w 2428717"/>
                <a:gd name="connsiteY224" fmla="*/ 1210102 h 1330996"/>
                <a:gd name="connsiteX225" fmla="*/ 135893 w 2428717"/>
                <a:gd name="connsiteY225" fmla="*/ 1219200 h 1330996"/>
                <a:gd name="connsiteX226" fmla="*/ 108598 w 2428717"/>
                <a:gd name="connsiteY226" fmla="*/ 1241946 h 1330996"/>
                <a:gd name="connsiteX227" fmla="*/ 85851 w 2428717"/>
                <a:gd name="connsiteY227" fmla="*/ 1246496 h 1330996"/>
                <a:gd name="connsiteX228" fmla="*/ 72204 w 2428717"/>
                <a:gd name="connsiteY228" fmla="*/ 1251045 h 1330996"/>
                <a:gd name="connsiteX229" fmla="*/ 22162 w 2428717"/>
                <a:gd name="connsiteY229" fmla="*/ 1264693 h 1330996"/>
                <a:gd name="connsiteX230" fmla="*/ 8514 w 2428717"/>
                <a:gd name="connsiteY230" fmla="*/ 1260143 h 1330996"/>
                <a:gd name="connsiteX231" fmla="*/ 3965 w 2428717"/>
                <a:gd name="connsiteY231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13565 w 2428717"/>
                <a:gd name="connsiteY20" fmla="*/ 1032681 h 1330996"/>
                <a:gd name="connsiteX21" fmla="*/ 690902 w 2428717"/>
                <a:gd name="connsiteY21" fmla="*/ 1028131 h 1330996"/>
                <a:gd name="connsiteX22" fmla="*/ 718198 w 2428717"/>
                <a:gd name="connsiteY22" fmla="*/ 1019033 h 1330996"/>
                <a:gd name="connsiteX23" fmla="*/ 731845 w 2428717"/>
                <a:gd name="connsiteY23" fmla="*/ 1005385 h 1330996"/>
                <a:gd name="connsiteX24" fmla="*/ 772789 w 2428717"/>
                <a:gd name="connsiteY24" fmla="*/ 982639 h 1330996"/>
                <a:gd name="connsiteX25" fmla="*/ 795535 w 2428717"/>
                <a:gd name="connsiteY25" fmla="*/ 978090 h 1330996"/>
                <a:gd name="connsiteX26" fmla="*/ 822831 w 2428717"/>
                <a:gd name="connsiteY26" fmla="*/ 968991 h 1330996"/>
                <a:gd name="connsiteX27" fmla="*/ 850126 w 2428717"/>
                <a:gd name="connsiteY27" fmla="*/ 941696 h 1330996"/>
                <a:gd name="connsiteX28" fmla="*/ 877422 w 2428717"/>
                <a:gd name="connsiteY28" fmla="*/ 928048 h 1330996"/>
                <a:gd name="connsiteX29" fmla="*/ 891069 w 2428717"/>
                <a:gd name="connsiteY29" fmla="*/ 923499 h 1330996"/>
                <a:gd name="connsiteX30" fmla="*/ 904717 w 2428717"/>
                <a:gd name="connsiteY30" fmla="*/ 914400 h 1330996"/>
                <a:gd name="connsiteX31" fmla="*/ 922914 w 2428717"/>
                <a:gd name="connsiteY31" fmla="*/ 909851 h 1330996"/>
                <a:gd name="connsiteX32" fmla="*/ 927463 w 2428717"/>
                <a:gd name="connsiteY32" fmla="*/ 896203 h 1330996"/>
                <a:gd name="connsiteX33" fmla="*/ 941111 w 2428717"/>
                <a:gd name="connsiteY33" fmla="*/ 887105 h 1330996"/>
                <a:gd name="connsiteX34" fmla="*/ 954759 w 2428717"/>
                <a:gd name="connsiteY34" fmla="*/ 873457 h 1330996"/>
                <a:gd name="connsiteX35" fmla="*/ 982054 w 2428717"/>
                <a:gd name="connsiteY35" fmla="*/ 855260 h 1330996"/>
                <a:gd name="connsiteX36" fmla="*/ 986604 w 2428717"/>
                <a:gd name="connsiteY36" fmla="*/ 841612 h 1330996"/>
                <a:gd name="connsiteX37" fmla="*/ 1000251 w 2428717"/>
                <a:gd name="connsiteY37" fmla="*/ 837063 h 1330996"/>
                <a:gd name="connsiteX38" fmla="*/ 1013899 w 2428717"/>
                <a:gd name="connsiteY38" fmla="*/ 827964 h 1330996"/>
                <a:gd name="connsiteX39" fmla="*/ 1045744 w 2428717"/>
                <a:gd name="connsiteY39" fmla="*/ 800669 h 1330996"/>
                <a:gd name="connsiteX40" fmla="*/ 1059392 w 2428717"/>
                <a:gd name="connsiteY40" fmla="*/ 791570 h 1330996"/>
                <a:gd name="connsiteX41" fmla="*/ 1082138 w 2428717"/>
                <a:gd name="connsiteY41" fmla="*/ 768824 h 1330996"/>
                <a:gd name="connsiteX42" fmla="*/ 1123081 w 2428717"/>
                <a:gd name="connsiteY42" fmla="*/ 736979 h 1330996"/>
                <a:gd name="connsiteX43" fmla="*/ 1136729 w 2428717"/>
                <a:gd name="connsiteY43" fmla="*/ 727881 h 1330996"/>
                <a:gd name="connsiteX44" fmla="*/ 1150377 w 2428717"/>
                <a:gd name="connsiteY44" fmla="*/ 718782 h 1330996"/>
                <a:gd name="connsiteX45" fmla="*/ 1168574 w 2428717"/>
                <a:gd name="connsiteY45" fmla="*/ 691487 h 1330996"/>
                <a:gd name="connsiteX46" fmla="*/ 1191320 w 2428717"/>
                <a:gd name="connsiteY46" fmla="*/ 668740 h 1330996"/>
                <a:gd name="connsiteX47" fmla="*/ 1214066 w 2428717"/>
                <a:gd name="connsiteY47" fmla="*/ 645994 h 1330996"/>
                <a:gd name="connsiteX48" fmla="*/ 1223165 w 2428717"/>
                <a:gd name="connsiteY48" fmla="*/ 632346 h 1330996"/>
                <a:gd name="connsiteX49" fmla="*/ 1227714 w 2428717"/>
                <a:gd name="connsiteY49" fmla="*/ 618699 h 1330996"/>
                <a:gd name="connsiteX50" fmla="*/ 1250460 w 2428717"/>
                <a:gd name="connsiteY50" fmla="*/ 591403 h 1330996"/>
                <a:gd name="connsiteX51" fmla="*/ 1259559 w 2428717"/>
                <a:gd name="connsiteY51" fmla="*/ 564108 h 1330996"/>
                <a:gd name="connsiteX52" fmla="*/ 1264108 w 2428717"/>
                <a:gd name="connsiteY52" fmla="*/ 550460 h 1330996"/>
                <a:gd name="connsiteX53" fmla="*/ 1282305 w 2428717"/>
                <a:gd name="connsiteY53" fmla="*/ 523164 h 1330996"/>
                <a:gd name="connsiteX54" fmla="*/ 1295953 w 2428717"/>
                <a:gd name="connsiteY54" fmla="*/ 482221 h 1330996"/>
                <a:gd name="connsiteX55" fmla="*/ 1300502 w 2428717"/>
                <a:gd name="connsiteY55" fmla="*/ 468573 h 1330996"/>
                <a:gd name="connsiteX56" fmla="*/ 1309601 w 2428717"/>
                <a:gd name="connsiteY56" fmla="*/ 427630 h 1330996"/>
                <a:gd name="connsiteX57" fmla="*/ 1314150 w 2428717"/>
                <a:gd name="connsiteY57" fmla="*/ 395785 h 1330996"/>
                <a:gd name="connsiteX58" fmla="*/ 1336896 w 2428717"/>
                <a:gd name="connsiteY58" fmla="*/ 368490 h 1330996"/>
                <a:gd name="connsiteX59" fmla="*/ 1345995 w 2428717"/>
                <a:gd name="connsiteY59" fmla="*/ 295702 h 1330996"/>
                <a:gd name="connsiteX60" fmla="*/ 1350544 w 2428717"/>
                <a:gd name="connsiteY60" fmla="*/ 268406 h 1330996"/>
                <a:gd name="connsiteX61" fmla="*/ 1359642 w 2428717"/>
                <a:gd name="connsiteY61" fmla="*/ 241110 h 1330996"/>
                <a:gd name="connsiteX62" fmla="*/ 1414234 w 2428717"/>
                <a:gd name="connsiteY62" fmla="*/ 204716 h 1330996"/>
                <a:gd name="connsiteX63" fmla="*/ 1427881 w 2428717"/>
                <a:gd name="connsiteY63" fmla="*/ 200167 h 1330996"/>
                <a:gd name="connsiteX64" fmla="*/ 1441529 w 2428717"/>
                <a:gd name="connsiteY64" fmla="*/ 195618 h 1330996"/>
                <a:gd name="connsiteX65" fmla="*/ 1473374 w 2428717"/>
                <a:gd name="connsiteY65" fmla="*/ 181970 h 1330996"/>
                <a:gd name="connsiteX66" fmla="*/ 1500669 w 2428717"/>
                <a:gd name="connsiteY66" fmla="*/ 172872 h 1330996"/>
                <a:gd name="connsiteX67" fmla="*/ 1578007 w 2428717"/>
                <a:gd name="connsiteY67" fmla="*/ 163773 h 1330996"/>
                <a:gd name="connsiteX68" fmla="*/ 1600753 w 2428717"/>
                <a:gd name="connsiteY68" fmla="*/ 145576 h 1330996"/>
                <a:gd name="connsiteX69" fmla="*/ 1614401 w 2428717"/>
                <a:gd name="connsiteY69" fmla="*/ 141027 h 1330996"/>
                <a:gd name="connsiteX70" fmla="*/ 1641696 w 2428717"/>
                <a:gd name="connsiteY70" fmla="*/ 145576 h 1330996"/>
                <a:gd name="connsiteX71" fmla="*/ 1655344 w 2428717"/>
                <a:gd name="connsiteY71" fmla="*/ 154675 h 1330996"/>
                <a:gd name="connsiteX72" fmla="*/ 1828216 w 2428717"/>
                <a:gd name="connsiteY72" fmla="*/ 150125 h 1330996"/>
                <a:gd name="connsiteX73" fmla="*/ 1841863 w 2428717"/>
                <a:gd name="connsiteY73" fmla="*/ 159224 h 1330996"/>
                <a:gd name="connsiteX74" fmla="*/ 1855511 w 2428717"/>
                <a:gd name="connsiteY74" fmla="*/ 172872 h 1330996"/>
                <a:gd name="connsiteX75" fmla="*/ 1969242 w 2428717"/>
                <a:gd name="connsiteY75" fmla="*/ 186519 h 1330996"/>
                <a:gd name="connsiteX76" fmla="*/ 2001087 w 2428717"/>
                <a:gd name="connsiteY76" fmla="*/ 191069 h 1330996"/>
                <a:gd name="connsiteX77" fmla="*/ 2051129 w 2428717"/>
                <a:gd name="connsiteY77" fmla="*/ 195618 h 1330996"/>
                <a:gd name="connsiteX78" fmla="*/ 2060228 w 2428717"/>
                <a:gd name="connsiteY78" fmla="*/ 209266 h 1330996"/>
                <a:gd name="connsiteX79" fmla="*/ 2087523 w 2428717"/>
                <a:gd name="connsiteY79" fmla="*/ 213815 h 1330996"/>
                <a:gd name="connsiteX80" fmla="*/ 2105720 w 2428717"/>
                <a:gd name="connsiteY80" fmla="*/ 236561 h 1330996"/>
                <a:gd name="connsiteX81" fmla="*/ 2119368 w 2428717"/>
                <a:gd name="connsiteY81" fmla="*/ 245660 h 1330996"/>
                <a:gd name="connsiteX82" fmla="*/ 2133016 w 2428717"/>
                <a:gd name="connsiteY82" fmla="*/ 259308 h 1330996"/>
                <a:gd name="connsiteX83" fmla="*/ 2142114 w 2428717"/>
                <a:gd name="connsiteY83" fmla="*/ 272955 h 1330996"/>
                <a:gd name="connsiteX84" fmla="*/ 2160311 w 2428717"/>
                <a:gd name="connsiteY84" fmla="*/ 291152 h 1330996"/>
                <a:gd name="connsiteX85" fmla="*/ 2169410 w 2428717"/>
                <a:gd name="connsiteY85" fmla="*/ 304800 h 1330996"/>
                <a:gd name="connsiteX86" fmla="*/ 2210353 w 2428717"/>
                <a:gd name="connsiteY86" fmla="*/ 341194 h 1330996"/>
                <a:gd name="connsiteX87" fmla="*/ 2224001 w 2428717"/>
                <a:gd name="connsiteY87" fmla="*/ 345743 h 1330996"/>
                <a:gd name="connsiteX88" fmla="*/ 2255845 w 2428717"/>
                <a:gd name="connsiteY88" fmla="*/ 363940 h 1330996"/>
                <a:gd name="connsiteX89" fmla="*/ 2283141 w 2428717"/>
                <a:gd name="connsiteY89" fmla="*/ 373039 h 1330996"/>
                <a:gd name="connsiteX90" fmla="*/ 2314986 w 2428717"/>
                <a:gd name="connsiteY90" fmla="*/ 377588 h 1330996"/>
                <a:gd name="connsiteX91" fmla="*/ 2337732 w 2428717"/>
                <a:gd name="connsiteY91" fmla="*/ 395785 h 1330996"/>
                <a:gd name="connsiteX92" fmla="*/ 2365028 w 2428717"/>
                <a:gd name="connsiteY92" fmla="*/ 413982 h 1330996"/>
                <a:gd name="connsiteX93" fmla="*/ 2378675 w 2428717"/>
                <a:gd name="connsiteY93" fmla="*/ 400334 h 1330996"/>
                <a:gd name="connsiteX94" fmla="*/ 2396872 w 2428717"/>
                <a:gd name="connsiteY94" fmla="*/ 373039 h 1330996"/>
                <a:gd name="connsiteX95" fmla="*/ 2424168 w 2428717"/>
                <a:gd name="connsiteY95" fmla="*/ 368490 h 1330996"/>
                <a:gd name="connsiteX96" fmla="*/ 2428717 w 2428717"/>
                <a:gd name="connsiteY96" fmla="*/ 354842 h 1330996"/>
                <a:gd name="connsiteX97" fmla="*/ 2424168 w 2428717"/>
                <a:gd name="connsiteY97" fmla="*/ 327546 h 1330996"/>
                <a:gd name="connsiteX98" fmla="*/ 2410520 w 2428717"/>
                <a:gd name="connsiteY98" fmla="*/ 322997 h 1330996"/>
                <a:gd name="connsiteX99" fmla="*/ 2392323 w 2428717"/>
                <a:gd name="connsiteY99" fmla="*/ 318448 h 1330996"/>
                <a:gd name="connsiteX100" fmla="*/ 2378675 w 2428717"/>
                <a:gd name="connsiteY100" fmla="*/ 309349 h 1330996"/>
                <a:gd name="connsiteX101" fmla="*/ 2374126 w 2428717"/>
                <a:gd name="connsiteY101" fmla="*/ 295702 h 1330996"/>
                <a:gd name="connsiteX102" fmla="*/ 2365028 w 2428717"/>
                <a:gd name="connsiteY102" fmla="*/ 282054 h 1330996"/>
                <a:gd name="connsiteX103" fmla="*/ 2360478 w 2428717"/>
                <a:gd name="connsiteY103" fmla="*/ 268406 h 1330996"/>
                <a:gd name="connsiteX104" fmla="*/ 2346831 w 2428717"/>
                <a:gd name="connsiteY104" fmla="*/ 263857 h 1330996"/>
                <a:gd name="connsiteX105" fmla="*/ 2333183 w 2428717"/>
                <a:gd name="connsiteY105" fmla="*/ 245660 h 1330996"/>
                <a:gd name="connsiteX106" fmla="*/ 2305887 w 2428717"/>
                <a:gd name="connsiteY106" fmla="*/ 232012 h 1330996"/>
                <a:gd name="connsiteX107" fmla="*/ 2283141 w 2428717"/>
                <a:gd name="connsiteY107" fmla="*/ 236561 h 1330996"/>
                <a:gd name="connsiteX108" fmla="*/ 2255845 w 2428717"/>
                <a:gd name="connsiteY108" fmla="*/ 245660 h 1330996"/>
                <a:gd name="connsiteX109" fmla="*/ 2214902 w 2428717"/>
                <a:gd name="connsiteY109" fmla="*/ 241110 h 1330996"/>
                <a:gd name="connsiteX110" fmla="*/ 2187607 w 2428717"/>
                <a:gd name="connsiteY110" fmla="*/ 218364 h 1330996"/>
                <a:gd name="connsiteX111" fmla="*/ 2173959 w 2428717"/>
                <a:gd name="connsiteY111" fmla="*/ 209266 h 1330996"/>
                <a:gd name="connsiteX112" fmla="*/ 2164860 w 2428717"/>
                <a:gd name="connsiteY112" fmla="*/ 195618 h 1330996"/>
                <a:gd name="connsiteX113" fmla="*/ 2151213 w 2428717"/>
                <a:gd name="connsiteY113" fmla="*/ 168322 h 1330996"/>
                <a:gd name="connsiteX114" fmla="*/ 2110269 w 2428717"/>
                <a:gd name="connsiteY114" fmla="*/ 154675 h 1330996"/>
                <a:gd name="connsiteX115" fmla="*/ 2082974 w 2428717"/>
                <a:gd name="connsiteY115" fmla="*/ 141027 h 1330996"/>
                <a:gd name="connsiteX116" fmla="*/ 2064777 w 2428717"/>
                <a:gd name="connsiteY116" fmla="*/ 136478 h 1330996"/>
                <a:gd name="connsiteX117" fmla="*/ 1991989 w 2428717"/>
                <a:gd name="connsiteY117" fmla="*/ 131928 h 1330996"/>
                <a:gd name="connsiteX118" fmla="*/ 1964693 w 2428717"/>
                <a:gd name="connsiteY118" fmla="*/ 118281 h 1330996"/>
                <a:gd name="connsiteX119" fmla="*/ 1951045 w 2428717"/>
                <a:gd name="connsiteY119" fmla="*/ 104633 h 1330996"/>
                <a:gd name="connsiteX120" fmla="*/ 1923750 w 2428717"/>
                <a:gd name="connsiteY120" fmla="*/ 90985 h 1330996"/>
                <a:gd name="connsiteX121" fmla="*/ 1910102 w 2428717"/>
                <a:gd name="connsiteY121" fmla="*/ 81887 h 1330996"/>
                <a:gd name="connsiteX122" fmla="*/ 1841863 w 2428717"/>
                <a:gd name="connsiteY122" fmla="*/ 72788 h 1330996"/>
                <a:gd name="connsiteX123" fmla="*/ 1814568 w 2428717"/>
                <a:gd name="connsiteY123" fmla="*/ 63690 h 1330996"/>
                <a:gd name="connsiteX124" fmla="*/ 1796371 w 2428717"/>
                <a:gd name="connsiteY124" fmla="*/ 59140 h 1330996"/>
                <a:gd name="connsiteX125" fmla="*/ 1769075 w 2428717"/>
                <a:gd name="connsiteY125" fmla="*/ 50042 h 1330996"/>
                <a:gd name="connsiteX126" fmla="*/ 1755428 w 2428717"/>
                <a:gd name="connsiteY126" fmla="*/ 40943 h 1330996"/>
                <a:gd name="connsiteX127" fmla="*/ 1737231 w 2428717"/>
                <a:gd name="connsiteY127" fmla="*/ 0 h 1330996"/>
                <a:gd name="connsiteX128" fmla="*/ 1728132 w 2428717"/>
                <a:gd name="connsiteY128" fmla="*/ 13648 h 1330996"/>
                <a:gd name="connsiteX129" fmla="*/ 1723583 w 2428717"/>
                <a:gd name="connsiteY129" fmla="*/ 50042 h 1330996"/>
                <a:gd name="connsiteX130" fmla="*/ 1691738 w 2428717"/>
                <a:gd name="connsiteY130" fmla="*/ 54591 h 1330996"/>
                <a:gd name="connsiteX131" fmla="*/ 1659893 w 2428717"/>
                <a:gd name="connsiteY131" fmla="*/ 63690 h 1330996"/>
                <a:gd name="connsiteX132" fmla="*/ 1641696 w 2428717"/>
                <a:gd name="connsiteY132" fmla="*/ 72788 h 1330996"/>
                <a:gd name="connsiteX133" fmla="*/ 1628048 w 2428717"/>
                <a:gd name="connsiteY133" fmla="*/ 68239 h 1330996"/>
                <a:gd name="connsiteX134" fmla="*/ 1623499 w 2428717"/>
                <a:gd name="connsiteY134" fmla="*/ 54591 h 1330996"/>
                <a:gd name="connsiteX135" fmla="*/ 1614401 w 2428717"/>
                <a:gd name="connsiteY135" fmla="*/ 68239 h 1330996"/>
                <a:gd name="connsiteX136" fmla="*/ 1600753 w 2428717"/>
                <a:gd name="connsiteY136" fmla="*/ 77337 h 1330996"/>
                <a:gd name="connsiteX137" fmla="*/ 1555260 w 2428717"/>
                <a:gd name="connsiteY137" fmla="*/ 81887 h 1330996"/>
                <a:gd name="connsiteX138" fmla="*/ 1527965 w 2428717"/>
                <a:gd name="connsiteY138" fmla="*/ 90985 h 1330996"/>
                <a:gd name="connsiteX139" fmla="*/ 1509768 w 2428717"/>
                <a:gd name="connsiteY139" fmla="*/ 100084 h 1330996"/>
                <a:gd name="connsiteX140" fmla="*/ 1487022 w 2428717"/>
                <a:gd name="connsiteY140" fmla="*/ 104633 h 1330996"/>
                <a:gd name="connsiteX141" fmla="*/ 1473374 w 2428717"/>
                <a:gd name="connsiteY141" fmla="*/ 109182 h 1330996"/>
                <a:gd name="connsiteX142" fmla="*/ 1364192 w 2428717"/>
                <a:gd name="connsiteY142" fmla="*/ 113731 h 1330996"/>
                <a:gd name="connsiteX143" fmla="*/ 1350544 w 2428717"/>
                <a:gd name="connsiteY143" fmla="*/ 122830 h 1330996"/>
                <a:gd name="connsiteX144" fmla="*/ 1332347 w 2428717"/>
                <a:gd name="connsiteY144" fmla="*/ 150125 h 1330996"/>
                <a:gd name="connsiteX145" fmla="*/ 1318699 w 2428717"/>
                <a:gd name="connsiteY145" fmla="*/ 163773 h 1330996"/>
                <a:gd name="connsiteX146" fmla="*/ 1309601 w 2428717"/>
                <a:gd name="connsiteY146" fmla="*/ 191069 h 1330996"/>
                <a:gd name="connsiteX147" fmla="*/ 1295953 w 2428717"/>
                <a:gd name="connsiteY147" fmla="*/ 204716 h 1330996"/>
                <a:gd name="connsiteX148" fmla="*/ 1282305 w 2428717"/>
                <a:gd name="connsiteY148" fmla="*/ 209266 h 1330996"/>
                <a:gd name="connsiteX149" fmla="*/ 1209517 w 2428717"/>
                <a:gd name="connsiteY149" fmla="*/ 213815 h 1330996"/>
                <a:gd name="connsiteX150" fmla="*/ 1204968 w 2428717"/>
                <a:gd name="connsiteY150" fmla="*/ 227463 h 1330996"/>
                <a:gd name="connsiteX151" fmla="*/ 1186771 w 2428717"/>
                <a:gd name="connsiteY151" fmla="*/ 254758 h 1330996"/>
                <a:gd name="connsiteX152" fmla="*/ 1177672 w 2428717"/>
                <a:gd name="connsiteY152" fmla="*/ 282054 h 1330996"/>
                <a:gd name="connsiteX153" fmla="*/ 1173123 w 2428717"/>
                <a:gd name="connsiteY153" fmla="*/ 295702 h 1330996"/>
                <a:gd name="connsiteX154" fmla="*/ 1145828 w 2428717"/>
                <a:gd name="connsiteY154" fmla="*/ 313899 h 1330996"/>
                <a:gd name="connsiteX155" fmla="*/ 1132180 w 2428717"/>
                <a:gd name="connsiteY155" fmla="*/ 327546 h 1330996"/>
                <a:gd name="connsiteX156" fmla="*/ 1104884 w 2428717"/>
                <a:gd name="connsiteY156" fmla="*/ 336645 h 1330996"/>
                <a:gd name="connsiteX157" fmla="*/ 1095786 w 2428717"/>
                <a:gd name="connsiteY157" fmla="*/ 322997 h 1330996"/>
                <a:gd name="connsiteX158" fmla="*/ 1100335 w 2428717"/>
                <a:gd name="connsiteY158" fmla="*/ 291152 h 1330996"/>
                <a:gd name="connsiteX159" fmla="*/ 1086687 w 2428717"/>
                <a:gd name="connsiteY159" fmla="*/ 304800 h 1330996"/>
                <a:gd name="connsiteX160" fmla="*/ 1073039 w 2428717"/>
                <a:gd name="connsiteY160" fmla="*/ 309349 h 1330996"/>
                <a:gd name="connsiteX161" fmla="*/ 1059392 w 2428717"/>
                <a:gd name="connsiteY161" fmla="*/ 300251 h 1330996"/>
                <a:gd name="connsiteX162" fmla="*/ 1050293 w 2428717"/>
                <a:gd name="connsiteY162" fmla="*/ 286603 h 1330996"/>
                <a:gd name="connsiteX163" fmla="*/ 1036645 w 2428717"/>
                <a:gd name="connsiteY163" fmla="*/ 282054 h 1330996"/>
                <a:gd name="connsiteX164" fmla="*/ 1009350 w 2428717"/>
                <a:gd name="connsiteY164" fmla="*/ 291152 h 1330996"/>
                <a:gd name="connsiteX165" fmla="*/ 995702 w 2428717"/>
                <a:gd name="connsiteY165" fmla="*/ 295702 h 1330996"/>
                <a:gd name="connsiteX166" fmla="*/ 982054 w 2428717"/>
                <a:gd name="connsiteY166" fmla="*/ 304800 h 1330996"/>
                <a:gd name="connsiteX167" fmla="*/ 968407 w 2428717"/>
                <a:gd name="connsiteY167" fmla="*/ 350293 h 1330996"/>
                <a:gd name="connsiteX168" fmla="*/ 959308 w 2428717"/>
                <a:gd name="connsiteY168" fmla="*/ 363940 h 1330996"/>
                <a:gd name="connsiteX169" fmla="*/ 963857 w 2428717"/>
                <a:gd name="connsiteY169" fmla="*/ 377588 h 1330996"/>
                <a:gd name="connsiteX170" fmla="*/ 977505 w 2428717"/>
                <a:gd name="connsiteY170" fmla="*/ 382137 h 1330996"/>
                <a:gd name="connsiteX171" fmla="*/ 991153 w 2428717"/>
                <a:gd name="connsiteY171" fmla="*/ 391236 h 1330996"/>
                <a:gd name="connsiteX172" fmla="*/ 1000251 w 2428717"/>
                <a:gd name="connsiteY172" fmla="*/ 404884 h 1330996"/>
                <a:gd name="connsiteX173" fmla="*/ 1013899 w 2428717"/>
                <a:gd name="connsiteY173" fmla="*/ 418531 h 1330996"/>
                <a:gd name="connsiteX174" fmla="*/ 1009350 w 2428717"/>
                <a:gd name="connsiteY174" fmla="*/ 441278 h 1330996"/>
                <a:gd name="connsiteX175" fmla="*/ 986604 w 2428717"/>
                <a:gd name="connsiteY175" fmla="*/ 486770 h 1330996"/>
                <a:gd name="connsiteX176" fmla="*/ 968407 w 2428717"/>
                <a:gd name="connsiteY176" fmla="*/ 518615 h 1330996"/>
                <a:gd name="connsiteX177" fmla="*/ 954759 w 2428717"/>
                <a:gd name="connsiteY177" fmla="*/ 523164 h 1330996"/>
                <a:gd name="connsiteX178" fmla="*/ 945660 w 2428717"/>
                <a:gd name="connsiteY178" fmla="*/ 536812 h 1330996"/>
                <a:gd name="connsiteX179" fmla="*/ 932013 w 2428717"/>
                <a:gd name="connsiteY179" fmla="*/ 545910 h 1330996"/>
                <a:gd name="connsiteX180" fmla="*/ 913816 w 2428717"/>
                <a:gd name="connsiteY180" fmla="*/ 568657 h 1330996"/>
                <a:gd name="connsiteX181" fmla="*/ 904717 w 2428717"/>
                <a:gd name="connsiteY181" fmla="*/ 582305 h 1330996"/>
                <a:gd name="connsiteX182" fmla="*/ 900168 w 2428717"/>
                <a:gd name="connsiteY182" fmla="*/ 595952 h 1330996"/>
                <a:gd name="connsiteX183" fmla="*/ 881971 w 2428717"/>
                <a:gd name="connsiteY183" fmla="*/ 623248 h 1330996"/>
                <a:gd name="connsiteX184" fmla="*/ 859225 w 2428717"/>
                <a:gd name="connsiteY184" fmla="*/ 655093 h 1330996"/>
                <a:gd name="connsiteX185" fmla="*/ 850126 w 2428717"/>
                <a:gd name="connsiteY185" fmla="*/ 668740 h 1330996"/>
                <a:gd name="connsiteX186" fmla="*/ 845577 w 2428717"/>
                <a:gd name="connsiteY186" fmla="*/ 682388 h 1330996"/>
                <a:gd name="connsiteX187" fmla="*/ 831929 w 2428717"/>
                <a:gd name="connsiteY187" fmla="*/ 691487 h 1330996"/>
                <a:gd name="connsiteX188" fmla="*/ 809183 w 2428717"/>
                <a:gd name="connsiteY188" fmla="*/ 714233 h 1330996"/>
                <a:gd name="connsiteX189" fmla="*/ 795535 w 2428717"/>
                <a:gd name="connsiteY189" fmla="*/ 732430 h 1330996"/>
                <a:gd name="connsiteX190" fmla="*/ 781887 w 2428717"/>
                <a:gd name="connsiteY190" fmla="*/ 746078 h 1330996"/>
                <a:gd name="connsiteX191" fmla="*/ 754592 w 2428717"/>
                <a:gd name="connsiteY191" fmla="*/ 787021 h 1330996"/>
                <a:gd name="connsiteX192" fmla="*/ 745493 w 2428717"/>
                <a:gd name="connsiteY192" fmla="*/ 800669 h 1330996"/>
                <a:gd name="connsiteX193" fmla="*/ 736395 w 2428717"/>
                <a:gd name="connsiteY193" fmla="*/ 827964 h 1330996"/>
                <a:gd name="connsiteX194" fmla="*/ 690902 w 2428717"/>
                <a:gd name="connsiteY194" fmla="*/ 882555 h 1330996"/>
                <a:gd name="connsiteX195" fmla="*/ 677254 w 2428717"/>
                <a:gd name="connsiteY195" fmla="*/ 891654 h 1330996"/>
                <a:gd name="connsiteX196" fmla="*/ 649959 w 2428717"/>
                <a:gd name="connsiteY196" fmla="*/ 900752 h 1330996"/>
                <a:gd name="connsiteX197" fmla="*/ 595368 w 2428717"/>
                <a:gd name="connsiteY197" fmla="*/ 896203 h 1330996"/>
                <a:gd name="connsiteX198" fmla="*/ 581720 w 2428717"/>
                <a:gd name="connsiteY198" fmla="*/ 891654 h 1330996"/>
                <a:gd name="connsiteX199" fmla="*/ 586269 w 2428717"/>
                <a:gd name="connsiteY199" fmla="*/ 868908 h 1330996"/>
                <a:gd name="connsiteX200" fmla="*/ 577171 w 2428717"/>
                <a:gd name="connsiteY200" fmla="*/ 928048 h 1330996"/>
                <a:gd name="connsiteX201" fmla="*/ 568072 w 2428717"/>
                <a:gd name="connsiteY201" fmla="*/ 941696 h 1330996"/>
                <a:gd name="connsiteX202" fmla="*/ 563523 w 2428717"/>
                <a:gd name="connsiteY202" fmla="*/ 955343 h 1330996"/>
                <a:gd name="connsiteX203" fmla="*/ 549875 w 2428717"/>
                <a:gd name="connsiteY203" fmla="*/ 964442 h 1330996"/>
                <a:gd name="connsiteX204" fmla="*/ 522580 w 2428717"/>
                <a:gd name="connsiteY204" fmla="*/ 982639 h 1330996"/>
                <a:gd name="connsiteX205" fmla="*/ 508932 w 2428717"/>
                <a:gd name="connsiteY205" fmla="*/ 973540 h 1330996"/>
                <a:gd name="connsiteX206" fmla="*/ 481637 w 2428717"/>
                <a:gd name="connsiteY206" fmla="*/ 959893 h 1330996"/>
                <a:gd name="connsiteX207" fmla="*/ 463439 w 2428717"/>
                <a:gd name="connsiteY207" fmla="*/ 964442 h 1330996"/>
                <a:gd name="connsiteX208" fmla="*/ 454341 w 2428717"/>
                <a:gd name="connsiteY208" fmla="*/ 978090 h 1330996"/>
                <a:gd name="connsiteX209" fmla="*/ 440693 w 2428717"/>
                <a:gd name="connsiteY209" fmla="*/ 996287 h 1330996"/>
                <a:gd name="connsiteX210" fmla="*/ 404299 w 2428717"/>
                <a:gd name="connsiteY210" fmla="*/ 1023582 h 1330996"/>
                <a:gd name="connsiteX211" fmla="*/ 390651 w 2428717"/>
                <a:gd name="connsiteY211" fmla="*/ 1037230 h 1330996"/>
                <a:gd name="connsiteX212" fmla="*/ 377004 w 2428717"/>
                <a:gd name="connsiteY212" fmla="*/ 1041779 h 1330996"/>
                <a:gd name="connsiteX213" fmla="*/ 349708 w 2428717"/>
                <a:gd name="connsiteY213" fmla="*/ 1059976 h 1330996"/>
                <a:gd name="connsiteX214" fmla="*/ 322413 w 2428717"/>
                <a:gd name="connsiteY214" fmla="*/ 1078173 h 1330996"/>
                <a:gd name="connsiteX215" fmla="*/ 295117 w 2428717"/>
                <a:gd name="connsiteY215" fmla="*/ 1100919 h 1330996"/>
                <a:gd name="connsiteX216" fmla="*/ 286019 w 2428717"/>
                <a:gd name="connsiteY216" fmla="*/ 1114567 h 1330996"/>
                <a:gd name="connsiteX217" fmla="*/ 258723 w 2428717"/>
                <a:gd name="connsiteY217" fmla="*/ 1137313 h 1330996"/>
                <a:gd name="connsiteX218" fmla="*/ 240526 w 2428717"/>
                <a:gd name="connsiteY218" fmla="*/ 1164609 h 1330996"/>
                <a:gd name="connsiteX219" fmla="*/ 231428 w 2428717"/>
                <a:gd name="connsiteY219" fmla="*/ 1178257 h 1330996"/>
                <a:gd name="connsiteX220" fmla="*/ 217780 w 2428717"/>
                <a:gd name="connsiteY220" fmla="*/ 1182806 h 1330996"/>
                <a:gd name="connsiteX221" fmla="*/ 208681 w 2428717"/>
                <a:gd name="connsiteY221" fmla="*/ 1196454 h 1330996"/>
                <a:gd name="connsiteX222" fmla="*/ 181386 w 2428717"/>
                <a:gd name="connsiteY222" fmla="*/ 1205552 h 1330996"/>
                <a:gd name="connsiteX223" fmla="*/ 167738 w 2428717"/>
                <a:gd name="connsiteY223" fmla="*/ 1210102 h 1330996"/>
                <a:gd name="connsiteX224" fmla="*/ 135893 w 2428717"/>
                <a:gd name="connsiteY224" fmla="*/ 1219200 h 1330996"/>
                <a:gd name="connsiteX225" fmla="*/ 108598 w 2428717"/>
                <a:gd name="connsiteY225" fmla="*/ 1241946 h 1330996"/>
                <a:gd name="connsiteX226" fmla="*/ 85851 w 2428717"/>
                <a:gd name="connsiteY226" fmla="*/ 1246496 h 1330996"/>
                <a:gd name="connsiteX227" fmla="*/ 72204 w 2428717"/>
                <a:gd name="connsiteY227" fmla="*/ 1251045 h 1330996"/>
                <a:gd name="connsiteX228" fmla="*/ 22162 w 2428717"/>
                <a:gd name="connsiteY228" fmla="*/ 1264693 h 1330996"/>
                <a:gd name="connsiteX229" fmla="*/ 8514 w 2428717"/>
                <a:gd name="connsiteY229" fmla="*/ 1260143 h 1330996"/>
                <a:gd name="connsiteX230" fmla="*/ 3965 w 2428717"/>
                <a:gd name="connsiteY230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28131 h 1330996"/>
                <a:gd name="connsiteX22" fmla="*/ 718198 w 2428717"/>
                <a:gd name="connsiteY22" fmla="*/ 1019033 h 1330996"/>
                <a:gd name="connsiteX23" fmla="*/ 731845 w 2428717"/>
                <a:gd name="connsiteY23" fmla="*/ 1005385 h 1330996"/>
                <a:gd name="connsiteX24" fmla="*/ 772789 w 2428717"/>
                <a:gd name="connsiteY24" fmla="*/ 982639 h 1330996"/>
                <a:gd name="connsiteX25" fmla="*/ 795535 w 2428717"/>
                <a:gd name="connsiteY25" fmla="*/ 978090 h 1330996"/>
                <a:gd name="connsiteX26" fmla="*/ 822831 w 2428717"/>
                <a:gd name="connsiteY26" fmla="*/ 968991 h 1330996"/>
                <a:gd name="connsiteX27" fmla="*/ 850126 w 2428717"/>
                <a:gd name="connsiteY27" fmla="*/ 941696 h 1330996"/>
                <a:gd name="connsiteX28" fmla="*/ 877422 w 2428717"/>
                <a:gd name="connsiteY28" fmla="*/ 928048 h 1330996"/>
                <a:gd name="connsiteX29" fmla="*/ 891069 w 2428717"/>
                <a:gd name="connsiteY29" fmla="*/ 923499 h 1330996"/>
                <a:gd name="connsiteX30" fmla="*/ 904717 w 2428717"/>
                <a:gd name="connsiteY30" fmla="*/ 914400 h 1330996"/>
                <a:gd name="connsiteX31" fmla="*/ 922914 w 2428717"/>
                <a:gd name="connsiteY31" fmla="*/ 909851 h 1330996"/>
                <a:gd name="connsiteX32" fmla="*/ 927463 w 2428717"/>
                <a:gd name="connsiteY32" fmla="*/ 896203 h 1330996"/>
                <a:gd name="connsiteX33" fmla="*/ 941111 w 2428717"/>
                <a:gd name="connsiteY33" fmla="*/ 887105 h 1330996"/>
                <a:gd name="connsiteX34" fmla="*/ 954759 w 2428717"/>
                <a:gd name="connsiteY34" fmla="*/ 873457 h 1330996"/>
                <a:gd name="connsiteX35" fmla="*/ 982054 w 2428717"/>
                <a:gd name="connsiteY35" fmla="*/ 855260 h 1330996"/>
                <a:gd name="connsiteX36" fmla="*/ 986604 w 2428717"/>
                <a:gd name="connsiteY36" fmla="*/ 841612 h 1330996"/>
                <a:gd name="connsiteX37" fmla="*/ 1000251 w 2428717"/>
                <a:gd name="connsiteY37" fmla="*/ 837063 h 1330996"/>
                <a:gd name="connsiteX38" fmla="*/ 1013899 w 2428717"/>
                <a:gd name="connsiteY38" fmla="*/ 827964 h 1330996"/>
                <a:gd name="connsiteX39" fmla="*/ 1045744 w 2428717"/>
                <a:gd name="connsiteY39" fmla="*/ 800669 h 1330996"/>
                <a:gd name="connsiteX40" fmla="*/ 1059392 w 2428717"/>
                <a:gd name="connsiteY40" fmla="*/ 791570 h 1330996"/>
                <a:gd name="connsiteX41" fmla="*/ 1082138 w 2428717"/>
                <a:gd name="connsiteY41" fmla="*/ 768824 h 1330996"/>
                <a:gd name="connsiteX42" fmla="*/ 1123081 w 2428717"/>
                <a:gd name="connsiteY42" fmla="*/ 736979 h 1330996"/>
                <a:gd name="connsiteX43" fmla="*/ 1136729 w 2428717"/>
                <a:gd name="connsiteY43" fmla="*/ 727881 h 1330996"/>
                <a:gd name="connsiteX44" fmla="*/ 1150377 w 2428717"/>
                <a:gd name="connsiteY44" fmla="*/ 718782 h 1330996"/>
                <a:gd name="connsiteX45" fmla="*/ 1168574 w 2428717"/>
                <a:gd name="connsiteY45" fmla="*/ 691487 h 1330996"/>
                <a:gd name="connsiteX46" fmla="*/ 1191320 w 2428717"/>
                <a:gd name="connsiteY46" fmla="*/ 668740 h 1330996"/>
                <a:gd name="connsiteX47" fmla="*/ 1214066 w 2428717"/>
                <a:gd name="connsiteY47" fmla="*/ 645994 h 1330996"/>
                <a:gd name="connsiteX48" fmla="*/ 1223165 w 2428717"/>
                <a:gd name="connsiteY48" fmla="*/ 632346 h 1330996"/>
                <a:gd name="connsiteX49" fmla="*/ 1227714 w 2428717"/>
                <a:gd name="connsiteY49" fmla="*/ 618699 h 1330996"/>
                <a:gd name="connsiteX50" fmla="*/ 1250460 w 2428717"/>
                <a:gd name="connsiteY50" fmla="*/ 591403 h 1330996"/>
                <a:gd name="connsiteX51" fmla="*/ 1259559 w 2428717"/>
                <a:gd name="connsiteY51" fmla="*/ 564108 h 1330996"/>
                <a:gd name="connsiteX52" fmla="*/ 1264108 w 2428717"/>
                <a:gd name="connsiteY52" fmla="*/ 550460 h 1330996"/>
                <a:gd name="connsiteX53" fmla="*/ 1282305 w 2428717"/>
                <a:gd name="connsiteY53" fmla="*/ 523164 h 1330996"/>
                <a:gd name="connsiteX54" fmla="*/ 1295953 w 2428717"/>
                <a:gd name="connsiteY54" fmla="*/ 482221 h 1330996"/>
                <a:gd name="connsiteX55" fmla="*/ 1300502 w 2428717"/>
                <a:gd name="connsiteY55" fmla="*/ 468573 h 1330996"/>
                <a:gd name="connsiteX56" fmla="*/ 1309601 w 2428717"/>
                <a:gd name="connsiteY56" fmla="*/ 427630 h 1330996"/>
                <a:gd name="connsiteX57" fmla="*/ 1314150 w 2428717"/>
                <a:gd name="connsiteY57" fmla="*/ 395785 h 1330996"/>
                <a:gd name="connsiteX58" fmla="*/ 1336896 w 2428717"/>
                <a:gd name="connsiteY58" fmla="*/ 368490 h 1330996"/>
                <a:gd name="connsiteX59" fmla="*/ 1345995 w 2428717"/>
                <a:gd name="connsiteY59" fmla="*/ 295702 h 1330996"/>
                <a:gd name="connsiteX60" fmla="*/ 1350544 w 2428717"/>
                <a:gd name="connsiteY60" fmla="*/ 268406 h 1330996"/>
                <a:gd name="connsiteX61" fmla="*/ 1359642 w 2428717"/>
                <a:gd name="connsiteY61" fmla="*/ 241110 h 1330996"/>
                <a:gd name="connsiteX62" fmla="*/ 1414234 w 2428717"/>
                <a:gd name="connsiteY62" fmla="*/ 204716 h 1330996"/>
                <a:gd name="connsiteX63" fmla="*/ 1427881 w 2428717"/>
                <a:gd name="connsiteY63" fmla="*/ 200167 h 1330996"/>
                <a:gd name="connsiteX64" fmla="*/ 1441529 w 2428717"/>
                <a:gd name="connsiteY64" fmla="*/ 195618 h 1330996"/>
                <a:gd name="connsiteX65" fmla="*/ 1473374 w 2428717"/>
                <a:gd name="connsiteY65" fmla="*/ 181970 h 1330996"/>
                <a:gd name="connsiteX66" fmla="*/ 1500669 w 2428717"/>
                <a:gd name="connsiteY66" fmla="*/ 172872 h 1330996"/>
                <a:gd name="connsiteX67" fmla="*/ 1578007 w 2428717"/>
                <a:gd name="connsiteY67" fmla="*/ 163773 h 1330996"/>
                <a:gd name="connsiteX68" fmla="*/ 1600753 w 2428717"/>
                <a:gd name="connsiteY68" fmla="*/ 145576 h 1330996"/>
                <a:gd name="connsiteX69" fmla="*/ 1614401 w 2428717"/>
                <a:gd name="connsiteY69" fmla="*/ 141027 h 1330996"/>
                <a:gd name="connsiteX70" fmla="*/ 1641696 w 2428717"/>
                <a:gd name="connsiteY70" fmla="*/ 145576 h 1330996"/>
                <a:gd name="connsiteX71" fmla="*/ 1655344 w 2428717"/>
                <a:gd name="connsiteY71" fmla="*/ 154675 h 1330996"/>
                <a:gd name="connsiteX72" fmla="*/ 1828216 w 2428717"/>
                <a:gd name="connsiteY72" fmla="*/ 150125 h 1330996"/>
                <a:gd name="connsiteX73" fmla="*/ 1841863 w 2428717"/>
                <a:gd name="connsiteY73" fmla="*/ 159224 h 1330996"/>
                <a:gd name="connsiteX74" fmla="*/ 1855511 w 2428717"/>
                <a:gd name="connsiteY74" fmla="*/ 172872 h 1330996"/>
                <a:gd name="connsiteX75" fmla="*/ 1969242 w 2428717"/>
                <a:gd name="connsiteY75" fmla="*/ 186519 h 1330996"/>
                <a:gd name="connsiteX76" fmla="*/ 2001087 w 2428717"/>
                <a:gd name="connsiteY76" fmla="*/ 191069 h 1330996"/>
                <a:gd name="connsiteX77" fmla="*/ 2051129 w 2428717"/>
                <a:gd name="connsiteY77" fmla="*/ 195618 h 1330996"/>
                <a:gd name="connsiteX78" fmla="*/ 2060228 w 2428717"/>
                <a:gd name="connsiteY78" fmla="*/ 209266 h 1330996"/>
                <a:gd name="connsiteX79" fmla="*/ 2087523 w 2428717"/>
                <a:gd name="connsiteY79" fmla="*/ 213815 h 1330996"/>
                <a:gd name="connsiteX80" fmla="*/ 2105720 w 2428717"/>
                <a:gd name="connsiteY80" fmla="*/ 236561 h 1330996"/>
                <a:gd name="connsiteX81" fmla="*/ 2119368 w 2428717"/>
                <a:gd name="connsiteY81" fmla="*/ 245660 h 1330996"/>
                <a:gd name="connsiteX82" fmla="*/ 2133016 w 2428717"/>
                <a:gd name="connsiteY82" fmla="*/ 259308 h 1330996"/>
                <a:gd name="connsiteX83" fmla="*/ 2142114 w 2428717"/>
                <a:gd name="connsiteY83" fmla="*/ 272955 h 1330996"/>
                <a:gd name="connsiteX84" fmla="*/ 2160311 w 2428717"/>
                <a:gd name="connsiteY84" fmla="*/ 291152 h 1330996"/>
                <a:gd name="connsiteX85" fmla="*/ 2169410 w 2428717"/>
                <a:gd name="connsiteY85" fmla="*/ 304800 h 1330996"/>
                <a:gd name="connsiteX86" fmla="*/ 2210353 w 2428717"/>
                <a:gd name="connsiteY86" fmla="*/ 341194 h 1330996"/>
                <a:gd name="connsiteX87" fmla="*/ 2224001 w 2428717"/>
                <a:gd name="connsiteY87" fmla="*/ 345743 h 1330996"/>
                <a:gd name="connsiteX88" fmla="*/ 2255845 w 2428717"/>
                <a:gd name="connsiteY88" fmla="*/ 363940 h 1330996"/>
                <a:gd name="connsiteX89" fmla="*/ 2283141 w 2428717"/>
                <a:gd name="connsiteY89" fmla="*/ 373039 h 1330996"/>
                <a:gd name="connsiteX90" fmla="*/ 2314986 w 2428717"/>
                <a:gd name="connsiteY90" fmla="*/ 377588 h 1330996"/>
                <a:gd name="connsiteX91" fmla="*/ 2337732 w 2428717"/>
                <a:gd name="connsiteY91" fmla="*/ 395785 h 1330996"/>
                <a:gd name="connsiteX92" fmla="*/ 2365028 w 2428717"/>
                <a:gd name="connsiteY92" fmla="*/ 413982 h 1330996"/>
                <a:gd name="connsiteX93" fmla="*/ 2378675 w 2428717"/>
                <a:gd name="connsiteY93" fmla="*/ 400334 h 1330996"/>
                <a:gd name="connsiteX94" fmla="*/ 2396872 w 2428717"/>
                <a:gd name="connsiteY94" fmla="*/ 373039 h 1330996"/>
                <a:gd name="connsiteX95" fmla="*/ 2424168 w 2428717"/>
                <a:gd name="connsiteY95" fmla="*/ 368490 h 1330996"/>
                <a:gd name="connsiteX96" fmla="*/ 2428717 w 2428717"/>
                <a:gd name="connsiteY96" fmla="*/ 354842 h 1330996"/>
                <a:gd name="connsiteX97" fmla="*/ 2424168 w 2428717"/>
                <a:gd name="connsiteY97" fmla="*/ 327546 h 1330996"/>
                <a:gd name="connsiteX98" fmla="*/ 2410520 w 2428717"/>
                <a:gd name="connsiteY98" fmla="*/ 322997 h 1330996"/>
                <a:gd name="connsiteX99" fmla="*/ 2392323 w 2428717"/>
                <a:gd name="connsiteY99" fmla="*/ 318448 h 1330996"/>
                <a:gd name="connsiteX100" fmla="*/ 2378675 w 2428717"/>
                <a:gd name="connsiteY100" fmla="*/ 309349 h 1330996"/>
                <a:gd name="connsiteX101" fmla="*/ 2374126 w 2428717"/>
                <a:gd name="connsiteY101" fmla="*/ 295702 h 1330996"/>
                <a:gd name="connsiteX102" fmla="*/ 2365028 w 2428717"/>
                <a:gd name="connsiteY102" fmla="*/ 282054 h 1330996"/>
                <a:gd name="connsiteX103" fmla="*/ 2360478 w 2428717"/>
                <a:gd name="connsiteY103" fmla="*/ 268406 h 1330996"/>
                <a:gd name="connsiteX104" fmla="*/ 2346831 w 2428717"/>
                <a:gd name="connsiteY104" fmla="*/ 263857 h 1330996"/>
                <a:gd name="connsiteX105" fmla="*/ 2333183 w 2428717"/>
                <a:gd name="connsiteY105" fmla="*/ 245660 h 1330996"/>
                <a:gd name="connsiteX106" fmla="*/ 2305887 w 2428717"/>
                <a:gd name="connsiteY106" fmla="*/ 232012 h 1330996"/>
                <a:gd name="connsiteX107" fmla="*/ 2283141 w 2428717"/>
                <a:gd name="connsiteY107" fmla="*/ 236561 h 1330996"/>
                <a:gd name="connsiteX108" fmla="*/ 2255845 w 2428717"/>
                <a:gd name="connsiteY108" fmla="*/ 245660 h 1330996"/>
                <a:gd name="connsiteX109" fmla="*/ 2214902 w 2428717"/>
                <a:gd name="connsiteY109" fmla="*/ 241110 h 1330996"/>
                <a:gd name="connsiteX110" fmla="*/ 2187607 w 2428717"/>
                <a:gd name="connsiteY110" fmla="*/ 218364 h 1330996"/>
                <a:gd name="connsiteX111" fmla="*/ 2173959 w 2428717"/>
                <a:gd name="connsiteY111" fmla="*/ 209266 h 1330996"/>
                <a:gd name="connsiteX112" fmla="*/ 2164860 w 2428717"/>
                <a:gd name="connsiteY112" fmla="*/ 195618 h 1330996"/>
                <a:gd name="connsiteX113" fmla="*/ 2151213 w 2428717"/>
                <a:gd name="connsiteY113" fmla="*/ 168322 h 1330996"/>
                <a:gd name="connsiteX114" fmla="*/ 2110269 w 2428717"/>
                <a:gd name="connsiteY114" fmla="*/ 154675 h 1330996"/>
                <a:gd name="connsiteX115" fmla="*/ 2082974 w 2428717"/>
                <a:gd name="connsiteY115" fmla="*/ 141027 h 1330996"/>
                <a:gd name="connsiteX116" fmla="*/ 2064777 w 2428717"/>
                <a:gd name="connsiteY116" fmla="*/ 136478 h 1330996"/>
                <a:gd name="connsiteX117" fmla="*/ 1991989 w 2428717"/>
                <a:gd name="connsiteY117" fmla="*/ 131928 h 1330996"/>
                <a:gd name="connsiteX118" fmla="*/ 1964693 w 2428717"/>
                <a:gd name="connsiteY118" fmla="*/ 118281 h 1330996"/>
                <a:gd name="connsiteX119" fmla="*/ 1951045 w 2428717"/>
                <a:gd name="connsiteY119" fmla="*/ 104633 h 1330996"/>
                <a:gd name="connsiteX120" fmla="*/ 1923750 w 2428717"/>
                <a:gd name="connsiteY120" fmla="*/ 90985 h 1330996"/>
                <a:gd name="connsiteX121" fmla="*/ 1910102 w 2428717"/>
                <a:gd name="connsiteY121" fmla="*/ 81887 h 1330996"/>
                <a:gd name="connsiteX122" fmla="*/ 1841863 w 2428717"/>
                <a:gd name="connsiteY122" fmla="*/ 72788 h 1330996"/>
                <a:gd name="connsiteX123" fmla="*/ 1814568 w 2428717"/>
                <a:gd name="connsiteY123" fmla="*/ 63690 h 1330996"/>
                <a:gd name="connsiteX124" fmla="*/ 1796371 w 2428717"/>
                <a:gd name="connsiteY124" fmla="*/ 59140 h 1330996"/>
                <a:gd name="connsiteX125" fmla="*/ 1769075 w 2428717"/>
                <a:gd name="connsiteY125" fmla="*/ 50042 h 1330996"/>
                <a:gd name="connsiteX126" fmla="*/ 1755428 w 2428717"/>
                <a:gd name="connsiteY126" fmla="*/ 40943 h 1330996"/>
                <a:gd name="connsiteX127" fmla="*/ 1737231 w 2428717"/>
                <a:gd name="connsiteY127" fmla="*/ 0 h 1330996"/>
                <a:gd name="connsiteX128" fmla="*/ 1728132 w 2428717"/>
                <a:gd name="connsiteY128" fmla="*/ 13648 h 1330996"/>
                <a:gd name="connsiteX129" fmla="*/ 1723583 w 2428717"/>
                <a:gd name="connsiteY129" fmla="*/ 50042 h 1330996"/>
                <a:gd name="connsiteX130" fmla="*/ 1691738 w 2428717"/>
                <a:gd name="connsiteY130" fmla="*/ 54591 h 1330996"/>
                <a:gd name="connsiteX131" fmla="*/ 1659893 w 2428717"/>
                <a:gd name="connsiteY131" fmla="*/ 63690 h 1330996"/>
                <a:gd name="connsiteX132" fmla="*/ 1641696 w 2428717"/>
                <a:gd name="connsiteY132" fmla="*/ 72788 h 1330996"/>
                <a:gd name="connsiteX133" fmla="*/ 1628048 w 2428717"/>
                <a:gd name="connsiteY133" fmla="*/ 68239 h 1330996"/>
                <a:gd name="connsiteX134" fmla="*/ 1623499 w 2428717"/>
                <a:gd name="connsiteY134" fmla="*/ 54591 h 1330996"/>
                <a:gd name="connsiteX135" fmla="*/ 1614401 w 2428717"/>
                <a:gd name="connsiteY135" fmla="*/ 68239 h 1330996"/>
                <a:gd name="connsiteX136" fmla="*/ 1600753 w 2428717"/>
                <a:gd name="connsiteY136" fmla="*/ 77337 h 1330996"/>
                <a:gd name="connsiteX137" fmla="*/ 1555260 w 2428717"/>
                <a:gd name="connsiteY137" fmla="*/ 81887 h 1330996"/>
                <a:gd name="connsiteX138" fmla="*/ 1527965 w 2428717"/>
                <a:gd name="connsiteY138" fmla="*/ 90985 h 1330996"/>
                <a:gd name="connsiteX139" fmla="*/ 1509768 w 2428717"/>
                <a:gd name="connsiteY139" fmla="*/ 100084 h 1330996"/>
                <a:gd name="connsiteX140" fmla="*/ 1487022 w 2428717"/>
                <a:gd name="connsiteY140" fmla="*/ 104633 h 1330996"/>
                <a:gd name="connsiteX141" fmla="*/ 1473374 w 2428717"/>
                <a:gd name="connsiteY141" fmla="*/ 109182 h 1330996"/>
                <a:gd name="connsiteX142" fmla="*/ 1364192 w 2428717"/>
                <a:gd name="connsiteY142" fmla="*/ 113731 h 1330996"/>
                <a:gd name="connsiteX143" fmla="*/ 1350544 w 2428717"/>
                <a:gd name="connsiteY143" fmla="*/ 122830 h 1330996"/>
                <a:gd name="connsiteX144" fmla="*/ 1332347 w 2428717"/>
                <a:gd name="connsiteY144" fmla="*/ 150125 h 1330996"/>
                <a:gd name="connsiteX145" fmla="*/ 1318699 w 2428717"/>
                <a:gd name="connsiteY145" fmla="*/ 163773 h 1330996"/>
                <a:gd name="connsiteX146" fmla="*/ 1309601 w 2428717"/>
                <a:gd name="connsiteY146" fmla="*/ 191069 h 1330996"/>
                <a:gd name="connsiteX147" fmla="*/ 1295953 w 2428717"/>
                <a:gd name="connsiteY147" fmla="*/ 204716 h 1330996"/>
                <a:gd name="connsiteX148" fmla="*/ 1282305 w 2428717"/>
                <a:gd name="connsiteY148" fmla="*/ 209266 h 1330996"/>
                <a:gd name="connsiteX149" fmla="*/ 1209517 w 2428717"/>
                <a:gd name="connsiteY149" fmla="*/ 213815 h 1330996"/>
                <a:gd name="connsiteX150" fmla="*/ 1204968 w 2428717"/>
                <a:gd name="connsiteY150" fmla="*/ 227463 h 1330996"/>
                <a:gd name="connsiteX151" fmla="*/ 1186771 w 2428717"/>
                <a:gd name="connsiteY151" fmla="*/ 254758 h 1330996"/>
                <a:gd name="connsiteX152" fmla="*/ 1177672 w 2428717"/>
                <a:gd name="connsiteY152" fmla="*/ 282054 h 1330996"/>
                <a:gd name="connsiteX153" fmla="*/ 1173123 w 2428717"/>
                <a:gd name="connsiteY153" fmla="*/ 295702 h 1330996"/>
                <a:gd name="connsiteX154" fmla="*/ 1145828 w 2428717"/>
                <a:gd name="connsiteY154" fmla="*/ 313899 h 1330996"/>
                <a:gd name="connsiteX155" fmla="*/ 1132180 w 2428717"/>
                <a:gd name="connsiteY155" fmla="*/ 327546 h 1330996"/>
                <a:gd name="connsiteX156" fmla="*/ 1104884 w 2428717"/>
                <a:gd name="connsiteY156" fmla="*/ 336645 h 1330996"/>
                <a:gd name="connsiteX157" fmla="*/ 1095786 w 2428717"/>
                <a:gd name="connsiteY157" fmla="*/ 322997 h 1330996"/>
                <a:gd name="connsiteX158" fmla="*/ 1100335 w 2428717"/>
                <a:gd name="connsiteY158" fmla="*/ 291152 h 1330996"/>
                <a:gd name="connsiteX159" fmla="*/ 1086687 w 2428717"/>
                <a:gd name="connsiteY159" fmla="*/ 304800 h 1330996"/>
                <a:gd name="connsiteX160" fmla="*/ 1073039 w 2428717"/>
                <a:gd name="connsiteY160" fmla="*/ 309349 h 1330996"/>
                <a:gd name="connsiteX161" fmla="*/ 1059392 w 2428717"/>
                <a:gd name="connsiteY161" fmla="*/ 300251 h 1330996"/>
                <a:gd name="connsiteX162" fmla="*/ 1050293 w 2428717"/>
                <a:gd name="connsiteY162" fmla="*/ 286603 h 1330996"/>
                <a:gd name="connsiteX163" fmla="*/ 1036645 w 2428717"/>
                <a:gd name="connsiteY163" fmla="*/ 282054 h 1330996"/>
                <a:gd name="connsiteX164" fmla="*/ 1009350 w 2428717"/>
                <a:gd name="connsiteY164" fmla="*/ 291152 h 1330996"/>
                <a:gd name="connsiteX165" fmla="*/ 995702 w 2428717"/>
                <a:gd name="connsiteY165" fmla="*/ 295702 h 1330996"/>
                <a:gd name="connsiteX166" fmla="*/ 982054 w 2428717"/>
                <a:gd name="connsiteY166" fmla="*/ 304800 h 1330996"/>
                <a:gd name="connsiteX167" fmla="*/ 968407 w 2428717"/>
                <a:gd name="connsiteY167" fmla="*/ 350293 h 1330996"/>
                <a:gd name="connsiteX168" fmla="*/ 959308 w 2428717"/>
                <a:gd name="connsiteY168" fmla="*/ 363940 h 1330996"/>
                <a:gd name="connsiteX169" fmla="*/ 963857 w 2428717"/>
                <a:gd name="connsiteY169" fmla="*/ 377588 h 1330996"/>
                <a:gd name="connsiteX170" fmla="*/ 977505 w 2428717"/>
                <a:gd name="connsiteY170" fmla="*/ 382137 h 1330996"/>
                <a:gd name="connsiteX171" fmla="*/ 991153 w 2428717"/>
                <a:gd name="connsiteY171" fmla="*/ 391236 h 1330996"/>
                <a:gd name="connsiteX172" fmla="*/ 1000251 w 2428717"/>
                <a:gd name="connsiteY172" fmla="*/ 404884 h 1330996"/>
                <a:gd name="connsiteX173" fmla="*/ 1013899 w 2428717"/>
                <a:gd name="connsiteY173" fmla="*/ 418531 h 1330996"/>
                <a:gd name="connsiteX174" fmla="*/ 1009350 w 2428717"/>
                <a:gd name="connsiteY174" fmla="*/ 441278 h 1330996"/>
                <a:gd name="connsiteX175" fmla="*/ 986604 w 2428717"/>
                <a:gd name="connsiteY175" fmla="*/ 486770 h 1330996"/>
                <a:gd name="connsiteX176" fmla="*/ 968407 w 2428717"/>
                <a:gd name="connsiteY176" fmla="*/ 518615 h 1330996"/>
                <a:gd name="connsiteX177" fmla="*/ 954759 w 2428717"/>
                <a:gd name="connsiteY177" fmla="*/ 523164 h 1330996"/>
                <a:gd name="connsiteX178" fmla="*/ 945660 w 2428717"/>
                <a:gd name="connsiteY178" fmla="*/ 536812 h 1330996"/>
                <a:gd name="connsiteX179" fmla="*/ 932013 w 2428717"/>
                <a:gd name="connsiteY179" fmla="*/ 545910 h 1330996"/>
                <a:gd name="connsiteX180" fmla="*/ 913816 w 2428717"/>
                <a:gd name="connsiteY180" fmla="*/ 568657 h 1330996"/>
                <a:gd name="connsiteX181" fmla="*/ 904717 w 2428717"/>
                <a:gd name="connsiteY181" fmla="*/ 582305 h 1330996"/>
                <a:gd name="connsiteX182" fmla="*/ 900168 w 2428717"/>
                <a:gd name="connsiteY182" fmla="*/ 595952 h 1330996"/>
                <a:gd name="connsiteX183" fmla="*/ 881971 w 2428717"/>
                <a:gd name="connsiteY183" fmla="*/ 623248 h 1330996"/>
                <a:gd name="connsiteX184" fmla="*/ 859225 w 2428717"/>
                <a:gd name="connsiteY184" fmla="*/ 655093 h 1330996"/>
                <a:gd name="connsiteX185" fmla="*/ 850126 w 2428717"/>
                <a:gd name="connsiteY185" fmla="*/ 668740 h 1330996"/>
                <a:gd name="connsiteX186" fmla="*/ 845577 w 2428717"/>
                <a:gd name="connsiteY186" fmla="*/ 682388 h 1330996"/>
                <a:gd name="connsiteX187" fmla="*/ 831929 w 2428717"/>
                <a:gd name="connsiteY187" fmla="*/ 691487 h 1330996"/>
                <a:gd name="connsiteX188" fmla="*/ 809183 w 2428717"/>
                <a:gd name="connsiteY188" fmla="*/ 714233 h 1330996"/>
                <a:gd name="connsiteX189" fmla="*/ 795535 w 2428717"/>
                <a:gd name="connsiteY189" fmla="*/ 732430 h 1330996"/>
                <a:gd name="connsiteX190" fmla="*/ 781887 w 2428717"/>
                <a:gd name="connsiteY190" fmla="*/ 746078 h 1330996"/>
                <a:gd name="connsiteX191" fmla="*/ 754592 w 2428717"/>
                <a:gd name="connsiteY191" fmla="*/ 787021 h 1330996"/>
                <a:gd name="connsiteX192" fmla="*/ 745493 w 2428717"/>
                <a:gd name="connsiteY192" fmla="*/ 800669 h 1330996"/>
                <a:gd name="connsiteX193" fmla="*/ 736395 w 2428717"/>
                <a:gd name="connsiteY193" fmla="*/ 827964 h 1330996"/>
                <a:gd name="connsiteX194" fmla="*/ 690902 w 2428717"/>
                <a:gd name="connsiteY194" fmla="*/ 882555 h 1330996"/>
                <a:gd name="connsiteX195" fmla="*/ 677254 w 2428717"/>
                <a:gd name="connsiteY195" fmla="*/ 891654 h 1330996"/>
                <a:gd name="connsiteX196" fmla="*/ 649959 w 2428717"/>
                <a:gd name="connsiteY196" fmla="*/ 900752 h 1330996"/>
                <a:gd name="connsiteX197" fmla="*/ 595368 w 2428717"/>
                <a:gd name="connsiteY197" fmla="*/ 896203 h 1330996"/>
                <a:gd name="connsiteX198" fmla="*/ 581720 w 2428717"/>
                <a:gd name="connsiteY198" fmla="*/ 891654 h 1330996"/>
                <a:gd name="connsiteX199" fmla="*/ 586269 w 2428717"/>
                <a:gd name="connsiteY199" fmla="*/ 868908 h 1330996"/>
                <a:gd name="connsiteX200" fmla="*/ 577171 w 2428717"/>
                <a:gd name="connsiteY200" fmla="*/ 928048 h 1330996"/>
                <a:gd name="connsiteX201" fmla="*/ 568072 w 2428717"/>
                <a:gd name="connsiteY201" fmla="*/ 941696 h 1330996"/>
                <a:gd name="connsiteX202" fmla="*/ 563523 w 2428717"/>
                <a:gd name="connsiteY202" fmla="*/ 955343 h 1330996"/>
                <a:gd name="connsiteX203" fmla="*/ 549875 w 2428717"/>
                <a:gd name="connsiteY203" fmla="*/ 964442 h 1330996"/>
                <a:gd name="connsiteX204" fmla="*/ 522580 w 2428717"/>
                <a:gd name="connsiteY204" fmla="*/ 982639 h 1330996"/>
                <a:gd name="connsiteX205" fmla="*/ 508932 w 2428717"/>
                <a:gd name="connsiteY205" fmla="*/ 973540 h 1330996"/>
                <a:gd name="connsiteX206" fmla="*/ 481637 w 2428717"/>
                <a:gd name="connsiteY206" fmla="*/ 959893 h 1330996"/>
                <a:gd name="connsiteX207" fmla="*/ 463439 w 2428717"/>
                <a:gd name="connsiteY207" fmla="*/ 964442 h 1330996"/>
                <a:gd name="connsiteX208" fmla="*/ 454341 w 2428717"/>
                <a:gd name="connsiteY208" fmla="*/ 978090 h 1330996"/>
                <a:gd name="connsiteX209" fmla="*/ 440693 w 2428717"/>
                <a:gd name="connsiteY209" fmla="*/ 996287 h 1330996"/>
                <a:gd name="connsiteX210" fmla="*/ 404299 w 2428717"/>
                <a:gd name="connsiteY210" fmla="*/ 1023582 h 1330996"/>
                <a:gd name="connsiteX211" fmla="*/ 390651 w 2428717"/>
                <a:gd name="connsiteY211" fmla="*/ 1037230 h 1330996"/>
                <a:gd name="connsiteX212" fmla="*/ 377004 w 2428717"/>
                <a:gd name="connsiteY212" fmla="*/ 1041779 h 1330996"/>
                <a:gd name="connsiteX213" fmla="*/ 349708 w 2428717"/>
                <a:gd name="connsiteY213" fmla="*/ 1059976 h 1330996"/>
                <a:gd name="connsiteX214" fmla="*/ 322413 w 2428717"/>
                <a:gd name="connsiteY214" fmla="*/ 1078173 h 1330996"/>
                <a:gd name="connsiteX215" fmla="*/ 295117 w 2428717"/>
                <a:gd name="connsiteY215" fmla="*/ 1100919 h 1330996"/>
                <a:gd name="connsiteX216" fmla="*/ 286019 w 2428717"/>
                <a:gd name="connsiteY216" fmla="*/ 1114567 h 1330996"/>
                <a:gd name="connsiteX217" fmla="*/ 258723 w 2428717"/>
                <a:gd name="connsiteY217" fmla="*/ 1137313 h 1330996"/>
                <a:gd name="connsiteX218" fmla="*/ 240526 w 2428717"/>
                <a:gd name="connsiteY218" fmla="*/ 1164609 h 1330996"/>
                <a:gd name="connsiteX219" fmla="*/ 231428 w 2428717"/>
                <a:gd name="connsiteY219" fmla="*/ 1178257 h 1330996"/>
                <a:gd name="connsiteX220" fmla="*/ 217780 w 2428717"/>
                <a:gd name="connsiteY220" fmla="*/ 1182806 h 1330996"/>
                <a:gd name="connsiteX221" fmla="*/ 208681 w 2428717"/>
                <a:gd name="connsiteY221" fmla="*/ 1196454 h 1330996"/>
                <a:gd name="connsiteX222" fmla="*/ 181386 w 2428717"/>
                <a:gd name="connsiteY222" fmla="*/ 1205552 h 1330996"/>
                <a:gd name="connsiteX223" fmla="*/ 167738 w 2428717"/>
                <a:gd name="connsiteY223" fmla="*/ 1210102 h 1330996"/>
                <a:gd name="connsiteX224" fmla="*/ 135893 w 2428717"/>
                <a:gd name="connsiteY224" fmla="*/ 1219200 h 1330996"/>
                <a:gd name="connsiteX225" fmla="*/ 108598 w 2428717"/>
                <a:gd name="connsiteY225" fmla="*/ 1241946 h 1330996"/>
                <a:gd name="connsiteX226" fmla="*/ 85851 w 2428717"/>
                <a:gd name="connsiteY226" fmla="*/ 1246496 h 1330996"/>
                <a:gd name="connsiteX227" fmla="*/ 72204 w 2428717"/>
                <a:gd name="connsiteY227" fmla="*/ 1251045 h 1330996"/>
                <a:gd name="connsiteX228" fmla="*/ 22162 w 2428717"/>
                <a:gd name="connsiteY228" fmla="*/ 1264693 h 1330996"/>
                <a:gd name="connsiteX229" fmla="*/ 8514 w 2428717"/>
                <a:gd name="connsiteY229" fmla="*/ 1260143 h 1330996"/>
                <a:gd name="connsiteX230" fmla="*/ 3965 w 2428717"/>
                <a:gd name="connsiteY230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31845 w 2428717"/>
                <a:gd name="connsiteY23" fmla="*/ 1005385 h 1330996"/>
                <a:gd name="connsiteX24" fmla="*/ 772789 w 2428717"/>
                <a:gd name="connsiteY24" fmla="*/ 982639 h 1330996"/>
                <a:gd name="connsiteX25" fmla="*/ 795535 w 2428717"/>
                <a:gd name="connsiteY25" fmla="*/ 978090 h 1330996"/>
                <a:gd name="connsiteX26" fmla="*/ 822831 w 2428717"/>
                <a:gd name="connsiteY26" fmla="*/ 968991 h 1330996"/>
                <a:gd name="connsiteX27" fmla="*/ 850126 w 2428717"/>
                <a:gd name="connsiteY27" fmla="*/ 941696 h 1330996"/>
                <a:gd name="connsiteX28" fmla="*/ 877422 w 2428717"/>
                <a:gd name="connsiteY28" fmla="*/ 928048 h 1330996"/>
                <a:gd name="connsiteX29" fmla="*/ 891069 w 2428717"/>
                <a:gd name="connsiteY29" fmla="*/ 923499 h 1330996"/>
                <a:gd name="connsiteX30" fmla="*/ 904717 w 2428717"/>
                <a:gd name="connsiteY30" fmla="*/ 914400 h 1330996"/>
                <a:gd name="connsiteX31" fmla="*/ 922914 w 2428717"/>
                <a:gd name="connsiteY31" fmla="*/ 909851 h 1330996"/>
                <a:gd name="connsiteX32" fmla="*/ 927463 w 2428717"/>
                <a:gd name="connsiteY32" fmla="*/ 896203 h 1330996"/>
                <a:gd name="connsiteX33" fmla="*/ 941111 w 2428717"/>
                <a:gd name="connsiteY33" fmla="*/ 887105 h 1330996"/>
                <a:gd name="connsiteX34" fmla="*/ 954759 w 2428717"/>
                <a:gd name="connsiteY34" fmla="*/ 873457 h 1330996"/>
                <a:gd name="connsiteX35" fmla="*/ 982054 w 2428717"/>
                <a:gd name="connsiteY35" fmla="*/ 855260 h 1330996"/>
                <a:gd name="connsiteX36" fmla="*/ 986604 w 2428717"/>
                <a:gd name="connsiteY36" fmla="*/ 841612 h 1330996"/>
                <a:gd name="connsiteX37" fmla="*/ 1000251 w 2428717"/>
                <a:gd name="connsiteY37" fmla="*/ 837063 h 1330996"/>
                <a:gd name="connsiteX38" fmla="*/ 1013899 w 2428717"/>
                <a:gd name="connsiteY38" fmla="*/ 827964 h 1330996"/>
                <a:gd name="connsiteX39" fmla="*/ 1045744 w 2428717"/>
                <a:gd name="connsiteY39" fmla="*/ 800669 h 1330996"/>
                <a:gd name="connsiteX40" fmla="*/ 1059392 w 2428717"/>
                <a:gd name="connsiteY40" fmla="*/ 791570 h 1330996"/>
                <a:gd name="connsiteX41" fmla="*/ 1082138 w 2428717"/>
                <a:gd name="connsiteY41" fmla="*/ 768824 h 1330996"/>
                <a:gd name="connsiteX42" fmla="*/ 1123081 w 2428717"/>
                <a:gd name="connsiteY42" fmla="*/ 736979 h 1330996"/>
                <a:gd name="connsiteX43" fmla="*/ 1136729 w 2428717"/>
                <a:gd name="connsiteY43" fmla="*/ 727881 h 1330996"/>
                <a:gd name="connsiteX44" fmla="*/ 1150377 w 2428717"/>
                <a:gd name="connsiteY44" fmla="*/ 718782 h 1330996"/>
                <a:gd name="connsiteX45" fmla="*/ 1168574 w 2428717"/>
                <a:gd name="connsiteY45" fmla="*/ 691487 h 1330996"/>
                <a:gd name="connsiteX46" fmla="*/ 1191320 w 2428717"/>
                <a:gd name="connsiteY46" fmla="*/ 668740 h 1330996"/>
                <a:gd name="connsiteX47" fmla="*/ 1214066 w 2428717"/>
                <a:gd name="connsiteY47" fmla="*/ 645994 h 1330996"/>
                <a:gd name="connsiteX48" fmla="*/ 1223165 w 2428717"/>
                <a:gd name="connsiteY48" fmla="*/ 632346 h 1330996"/>
                <a:gd name="connsiteX49" fmla="*/ 1227714 w 2428717"/>
                <a:gd name="connsiteY49" fmla="*/ 618699 h 1330996"/>
                <a:gd name="connsiteX50" fmla="*/ 1250460 w 2428717"/>
                <a:gd name="connsiteY50" fmla="*/ 591403 h 1330996"/>
                <a:gd name="connsiteX51" fmla="*/ 1259559 w 2428717"/>
                <a:gd name="connsiteY51" fmla="*/ 564108 h 1330996"/>
                <a:gd name="connsiteX52" fmla="*/ 1264108 w 2428717"/>
                <a:gd name="connsiteY52" fmla="*/ 550460 h 1330996"/>
                <a:gd name="connsiteX53" fmla="*/ 1282305 w 2428717"/>
                <a:gd name="connsiteY53" fmla="*/ 523164 h 1330996"/>
                <a:gd name="connsiteX54" fmla="*/ 1295953 w 2428717"/>
                <a:gd name="connsiteY54" fmla="*/ 482221 h 1330996"/>
                <a:gd name="connsiteX55" fmla="*/ 1300502 w 2428717"/>
                <a:gd name="connsiteY55" fmla="*/ 468573 h 1330996"/>
                <a:gd name="connsiteX56" fmla="*/ 1309601 w 2428717"/>
                <a:gd name="connsiteY56" fmla="*/ 427630 h 1330996"/>
                <a:gd name="connsiteX57" fmla="*/ 1314150 w 2428717"/>
                <a:gd name="connsiteY57" fmla="*/ 395785 h 1330996"/>
                <a:gd name="connsiteX58" fmla="*/ 1336896 w 2428717"/>
                <a:gd name="connsiteY58" fmla="*/ 368490 h 1330996"/>
                <a:gd name="connsiteX59" fmla="*/ 1345995 w 2428717"/>
                <a:gd name="connsiteY59" fmla="*/ 295702 h 1330996"/>
                <a:gd name="connsiteX60" fmla="*/ 1350544 w 2428717"/>
                <a:gd name="connsiteY60" fmla="*/ 268406 h 1330996"/>
                <a:gd name="connsiteX61" fmla="*/ 1359642 w 2428717"/>
                <a:gd name="connsiteY61" fmla="*/ 241110 h 1330996"/>
                <a:gd name="connsiteX62" fmla="*/ 1414234 w 2428717"/>
                <a:gd name="connsiteY62" fmla="*/ 204716 h 1330996"/>
                <a:gd name="connsiteX63" fmla="*/ 1427881 w 2428717"/>
                <a:gd name="connsiteY63" fmla="*/ 200167 h 1330996"/>
                <a:gd name="connsiteX64" fmla="*/ 1441529 w 2428717"/>
                <a:gd name="connsiteY64" fmla="*/ 195618 h 1330996"/>
                <a:gd name="connsiteX65" fmla="*/ 1473374 w 2428717"/>
                <a:gd name="connsiteY65" fmla="*/ 181970 h 1330996"/>
                <a:gd name="connsiteX66" fmla="*/ 1500669 w 2428717"/>
                <a:gd name="connsiteY66" fmla="*/ 172872 h 1330996"/>
                <a:gd name="connsiteX67" fmla="*/ 1578007 w 2428717"/>
                <a:gd name="connsiteY67" fmla="*/ 163773 h 1330996"/>
                <a:gd name="connsiteX68" fmla="*/ 1600753 w 2428717"/>
                <a:gd name="connsiteY68" fmla="*/ 145576 h 1330996"/>
                <a:gd name="connsiteX69" fmla="*/ 1614401 w 2428717"/>
                <a:gd name="connsiteY69" fmla="*/ 141027 h 1330996"/>
                <a:gd name="connsiteX70" fmla="*/ 1641696 w 2428717"/>
                <a:gd name="connsiteY70" fmla="*/ 145576 h 1330996"/>
                <a:gd name="connsiteX71" fmla="*/ 1655344 w 2428717"/>
                <a:gd name="connsiteY71" fmla="*/ 154675 h 1330996"/>
                <a:gd name="connsiteX72" fmla="*/ 1828216 w 2428717"/>
                <a:gd name="connsiteY72" fmla="*/ 150125 h 1330996"/>
                <a:gd name="connsiteX73" fmla="*/ 1841863 w 2428717"/>
                <a:gd name="connsiteY73" fmla="*/ 159224 h 1330996"/>
                <a:gd name="connsiteX74" fmla="*/ 1855511 w 2428717"/>
                <a:gd name="connsiteY74" fmla="*/ 172872 h 1330996"/>
                <a:gd name="connsiteX75" fmla="*/ 1969242 w 2428717"/>
                <a:gd name="connsiteY75" fmla="*/ 186519 h 1330996"/>
                <a:gd name="connsiteX76" fmla="*/ 2001087 w 2428717"/>
                <a:gd name="connsiteY76" fmla="*/ 191069 h 1330996"/>
                <a:gd name="connsiteX77" fmla="*/ 2051129 w 2428717"/>
                <a:gd name="connsiteY77" fmla="*/ 195618 h 1330996"/>
                <a:gd name="connsiteX78" fmla="*/ 2060228 w 2428717"/>
                <a:gd name="connsiteY78" fmla="*/ 209266 h 1330996"/>
                <a:gd name="connsiteX79" fmla="*/ 2087523 w 2428717"/>
                <a:gd name="connsiteY79" fmla="*/ 213815 h 1330996"/>
                <a:gd name="connsiteX80" fmla="*/ 2105720 w 2428717"/>
                <a:gd name="connsiteY80" fmla="*/ 236561 h 1330996"/>
                <a:gd name="connsiteX81" fmla="*/ 2119368 w 2428717"/>
                <a:gd name="connsiteY81" fmla="*/ 245660 h 1330996"/>
                <a:gd name="connsiteX82" fmla="*/ 2133016 w 2428717"/>
                <a:gd name="connsiteY82" fmla="*/ 259308 h 1330996"/>
                <a:gd name="connsiteX83" fmla="*/ 2142114 w 2428717"/>
                <a:gd name="connsiteY83" fmla="*/ 272955 h 1330996"/>
                <a:gd name="connsiteX84" fmla="*/ 2160311 w 2428717"/>
                <a:gd name="connsiteY84" fmla="*/ 291152 h 1330996"/>
                <a:gd name="connsiteX85" fmla="*/ 2169410 w 2428717"/>
                <a:gd name="connsiteY85" fmla="*/ 304800 h 1330996"/>
                <a:gd name="connsiteX86" fmla="*/ 2210353 w 2428717"/>
                <a:gd name="connsiteY86" fmla="*/ 341194 h 1330996"/>
                <a:gd name="connsiteX87" fmla="*/ 2224001 w 2428717"/>
                <a:gd name="connsiteY87" fmla="*/ 345743 h 1330996"/>
                <a:gd name="connsiteX88" fmla="*/ 2255845 w 2428717"/>
                <a:gd name="connsiteY88" fmla="*/ 363940 h 1330996"/>
                <a:gd name="connsiteX89" fmla="*/ 2283141 w 2428717"/>
                <a:gd name="connsiteY89" fmla="*/ 373039 h 1330996"/>
                <a:gd name="connsiteX90" fmla="*/ 2314986 w 2428717"/>
                <a:gd name="connsiteY90" fmla="*/ 377588 h 1330996"/>
                <a:gd name="connsiteX91" fmla="*/ 2337732 w 2428717"/>
                <a:gd name="connsiteY91" fmla="*/ 395785 h 1330996"/>
                <a:gd name="connsiteX92" fmla="*/ 2365028 w 2428717"/>
                <a:gd name="connsiteY92" fmla="*/ 413982 h 1330996"/>
                <a:gd name="connsiteX93" fmla="*/ 2378675 w 2428717"/>
                <a:gd name="connsiteY93" fmla="*/ 400334 h 1330996"/>
                <a:gd name="connsiteX94" fmla="*/ 2396872 w 2428717"/>
                <a:gd name="connsiteY94" fmla="*/ 373039 h 1330996"/>
                <a:gd name="connsiteX95" fmla="*/ 2424168 w 2428717"/>
                <a:gd name="connsiteY95" fmla="*/ 368490 h 1330996"/>
                <a:gd name="connsiteX96" fmla="*/ 2428717 w 2428717"/>
                <a:gd name="connsiteY96" fmla="*/ 354842 h 1330996"/>
                <a:gd name="connsiteX97" fmla="*/ 2424168 w 2428717"/>
                <a:gd name="connsiteY97" fmla="*/ 327546 h 1330996"/>
                <a:gd name="connsiteX98" fmla="*/ 2410520 w 2428717"/>
                <a:gd name="connsiteY98" fmla="*/ 322997 h 1330996"/>
                <a:gd name="connsiteX99" fmla="*/ 2392323 w 2428717"/>
                <a:gd name="connsiteY99" fmla="*/ 318448 h 1330996"/>
                <a:gd name="connsiteX100" fmla="*/ 2378675 w 2428717"/>
                <a:gd name="connsiteY100" fmla="*/ 309349 h 1330996"/>
                <a:gd name="connsiteX101" fmla="*/ 2374126 w 2428717"/>
                <a:gd name="connsiteY101" fmla="*/ 295702 h 1330996"/>
                <a:gd name="connsiteX102" fmla="*/ 2365028 w 2428717"/>
                <a:gd name="connsiteY102" fmla="*/ 282054 h 1330996"/>
                <a:gd name="connsiteX103" fmla="*/ 2360478 w 2428717"/>
                <a:gd name="connsiteY103" fmla="*/ 268406 h 1330996"/>
                <a:gd name="connsiteX104" fmla="*/ 2346831 w 2428717"/>
                <a:gd name="connsiteY104" fmla="*/ 263857 h 1330996"/>
                <a:gd name="connsiteX105" fmla="*/ 2333183 w 2428717"/>
                <a:gd name="connsiteY105" fmla="*/ 245660 h 1330996"/>
                <a:gd name="connsiteX106" fmla="*/ 2305887 w 2428717"/>
                <a:gd name="connsiteY106" fmla="*/ 232012 h 1330996"/>
                <a:gd name="connsiteX107" fmla="*/ 2283141 w 2428717"/>
                <a:gd name="connsiteY107" fmla="*/ 236561 h 1330996"/>
                <a:gd name="connsiteX108" fmla="*/ 2255845 w 2428717"/>
                <a:gd name="connsiteY108" fmla="*/ 245660 h 1330996"/>
                <a:gd name="connsiteX109" fmla="*/ 2214902 w 2428717"/>
                <a:gd name="connsiteY109" fmla="*/ 241110 h 1330996"/>
                <a:gd name="connsiteX110" fmla="*/ 2187607 w 2428717"/>
                <a:gd name="connsiteY110" fmla="*/ 218364 h 1330996"/>
                <a:gd name="connsiteX111" fmla="*/ 2173959 w 2428717"/>
                <a:gd name="connsiteY111" fmla="*/ 209266 h 1330996"/>
                <a:gd name="connsiteX112" fmla="*/ 2164860 w 2428717"/>
                <a:gd name="connsiteY112" fmla="*/ 195618 h 1330996"/>
                <a:gd name="connsiteX113" fmla="*/ 2151213 w 2428717"/>
                <a:gd name="connsiteY113" fmla="*/ 168322 h 1330996"/>
                <a:gd name="connsiteX114" fmla="*/ 2110269 w 2428717"/>
                <a:gd name="connsiteY114" fmla="*/ 154675 h 1330996"/>
                <a:gd name="connsiteX115" fmla="*/ 2082974 w 2428717"/>
                <a:gd name="connsiteY115" fmla="*/ 141027 h 1330996"/>
                <a:gd name="connsiteX116" fmla="*/ 2064777 w 2428717"/>
                <a:gd name="connsiteY116" fmla="*/ 136478 h 1330996"/>
                <a:gd name="connsiteX117" fmla="*/ 1991989 w 2428717"/>
                <a:gd name="connsiteY117" fmla="*/ 131928 h 1330996"/>
                <a:gd name="connsiteX118" fmla="*/ 1964693 w 2428717"/>
                <a:gd name="connsiteY118" fmla="*/ 118281 h 1330996"/>
                <a:gd name="connsiteX119" fmla="*/ 1951045 w 2428717"/>
                <a:gd name="connsiteY119" fmla="*/ 104633 h 1330996"/>
                <a:gd name="connsiteX120" fmla="*/ 1923750 w 2428717"/>
                <a:gd name="connsiteY120" fmla="*/ 90985 h 1330996"/>
                <a:gd name="connsiteX121" fmla="*/ 1910102 w 2428717"/>
                <a:gd name="connsiteY121" fmla="*/ 81887 h 1330996"/>
                <a:gd name="connsiteX122" fmla="*/ 1841863 w 2428717"/>
                <a:gd name="connsiteY122" fmla="*/ 72788 h 1330996"/>
                <a:gd name="connsiteX123" fmla="*/ 1814568 w 2428717"/>
                <a:gd name="connsiteY123" fmla="*/ 63690 h 1330996"/>
                <a:gd name="connsiteX124" fmla="*/ 1796371 w 2428717"/>
                <a:gd name="connsiteY124" fmla="*/ 59140 h 1330996"/>
                <a:gd name="connsiteX125" fmla="*/ 1769075 w 2428717"/>
                <a:gd name="connsiteY125" fmla="*/ 50042 h 1330996"/>
                <a:gd name="connsiteX126" fmla="*/ 1755428 w 2428717"/>
                <a:gd name="connsiteY126" fmla="*/ 40943 h 1330996"/>
                <a:gd name="connsiteX127" fmla="*/ 1737231 w 2428717"/>
                <a:gd name="connsiteY127" fmla="*/ 0 h 1330996"/>
                <a:gd name="connsiteX128" fmla="*/ 1728132 w 2428717"/>
                <a:gd name="connsiteY128" fmla="*/ 13648 h 1330996"/>
                <a:gd name="connsiteX129" fmla="*/ 1723583 w 2428717"/>
                <a:gd name="connsiteY129" fmla="*/ 50042 h 1330996"/>
                <a:gd name="connsiteX130" fmla="*/ 1691738 w 2428717"/>
                <a:gd name="connsiteY130" fmla="*/ 54591 h 1330996"/>
                <a:gd name="connsiteX131" fmla="*/ 1659893 w 2428717"/>
                <a:gd name="connsiteY131" fmla="*/ 63690 h 1330996"/>
                <a:gd name="connsiteX132" fmla="*/ 1641696 w 2428717"/>
                <a:gd name="connsiteY132" fmla="*/ 72788 h 1330996"/>
                <a:gd name="connsiteX133" fmla="*/ 1628048 w 2428717"/>
                <a:gd name="connsiteY133" fmla="*/ 68239 h 1330996"/>
                <a:gd name="connsiteX134" fmla="*/ 1623499 w 2428717"/>
                <a:gd name="connsiteY134" fmla="*/ 54591 h 1330996"/>
                <a:gd name="connsiteX135" fmla="*/ 1614401 w 2428717"/>
                <a:gd name="connsiteY135" fmla="*/ 68239 h 1330996"/>
                <a:gd name="connsiteX136" fmla="*/ 1600753 w 2428717"/>
                <a:gd name="connsiteY136" fmla="*/ 77337 h 1330996"/>
                <a:gd name="connsiteX137" fmla="*/ 1555260 w 2428717"/>
                <a:gd name="connsiteY137" fmla="*/ 81887 h 1330996"/>
                <a:gd name="connsiteX138" fmla="*/ 1527965 w 2428717"/>
                <a:gd name="connsiteY138" fmla="*/ 90985 h 1330996"/>
                <a:gd name="connsiteX139" fmla="*/ 1509768 w 2428717"/>
                <a:gd name="connsiteY139" fmla="*/ 100084 h 1330996"/>
                <a:gd name="connsiteX140" fmla="*/ 1487022 w 2428717"/>
                <a:gd name="connsiteY140" fmla="*/ 104633 h 1330996"/>
                <a:gd name="connsiteX141" fmla="*/ 1473374 w 2428717"/>
                <a:gd name="connsiteY141" fmla="*/ 109182 h 1330996"/>
                <a:gd name="connsiteX142" fmla="*/ 1364192 w 2428717"/>
                <a:gd name="connsiteY142" fmla="*/ 113731 h 1330996"/>
                <a:gd name="connsiteX143" fmla="*/ 1350544 w 2428717"/>
                <a:gd name="connsiteY143" fmla="*/ 122830 h 1330996"/>
                <a:gd name="connsiteX144" fmla="*/ 1332347 w 2428717"/>
                <a:gd name="connsiteY144" fmla="*/ 150125 h 1330996"/>
                <a:gd name="connsiteX145" fmla="*/ 1318699 w 2428717"/>
                <a:gd name="connsiteY145" fmla="*/ 163773 h 1330996"/>
                <a:gd name="connsiteX146" fmla="*/ 1309601 w 2428717"/>
                <a:gd name="connsiteY146" fmla="*/ 191069 h 1330996"/>
                <a:gd name="connsiteX147" fmla="*/ 1295953 w 2428717"/>
                <a:gd name="connsiteY147" fmla="*/ 204716 h 1330996"/>
                <a:gd name="connsiteX148" fmla="*/ 1282305 w 2428717"/>
                <a:gd name="connsiteY148" fmla="*/ 209266 h 1330996"/>
                <a:gd name="connsiteX149" fmla="*/ 1209517 w 2428717"/>
                <a:gd name="connsiteY149" fmla="*/ 213815 h 1330996"/>
                <a:gd name="connsiteX150" fmla="*/ 1204968 w 2428717"/>
                <a:gd name="connsiteY150" fmla="*/ 227463 h 1330996"/>
                <a:gd name="connsiteX151" fmla="*/ 1186771 w 2428717"/>
                <a:gd name="connsiteY151" fmla="*/ 254758 h 1330996"/>
                <a:gd name="connsiteX152" fmla="*/ 1177672 w 2428717"/>
                <a:gd name="connsiteY152" fmla="*/ 282054 h 1330996"/>
                <a:gd name="connsiteX153" fmla="*/ 1173123 w 2428717"/>
                <a:gd name="connsiteY153" fmla="*/ 295702 h 1330996"/>
                <a:gd name="connsiteX154" fmla="*/ 1145828 w 2428717"/>
                <a:gd name="connsiteY154" fmla="*/ 313899 h 1330996"/>
                <a:gd name="connsiteX155" fmla="*/ 1132180 w 2428717"/>
                <a:gd name="connsiteY155" fmla="*/ 327546 h 1330996"/>
                <a:gd name="connsiteX156" fmla="*/ 1104884 w 2428717"/>
                <a:gd name="connsiteY156" fmla="*/ 336645 h 1330996"/>
                <a:gd name="connsiteX157" fmla="*/ 1095786 w 2428717"/>
                <a:gd name="connsiteY157" fmla="*/ 322997 h 1330996"/>
                <a:gd name="connsiteX158" fmla="*/ 1100335 w 2428717"/>
                <a:gd name="connsiteY158" fmla="*/ 291152 h 1330996"/>
                <a:gd name="connsiteX159" fmla="*/ 1086687 w 2428717"/>
                <a:gd name="connsiteY159" fmla="*/ 304800 h 1330996"/>
                <a:gd name="connsiteX160" fmla="*/ 1073039 w 2428717"/>
                <a:gd name="connsiteY160" fmla="*/ 309349 h 1330996"/>
                <a:gd name="connsiteX161" fmla="*/ 1059392 w 2428717"/>
                <a:gd name="connsiteY161" fmla="*/ 300251 h 1330996"/>
                <a:gd name="connsiteX162" fmla="*/ 1050293 w 2428717"/>
                <a:gd name="connsiteY162" fmla="*/ 286603 h 1330996"/>
                <a:gd name="connsiteX163" fmla="*/ 1036645 w 2428717"/>
                <a:gd name="connsiteY163" fmla="*/ 282054 h 1330996"/>
                <a:gd name="connsiteX164" fmla="*/ 1009350 w 2428717"/>
                <a:gd name="connsiteY164" fmla="*/ 291152 h 1330996"/>
                <a:gd name="connsiteX165" fmla="*/ 995702 w 2428717"/>
                <a:gd name="connsiteY165" fmla="*/ 295702 h 1330996"/>
                <a:gd name="connsiteX166" fmla="*/ 982054 w 2428717"/>
                <a:gd name="connsiteY166" fmla="*/ 304800 h 1330996"/>
                <a:gd name="connsiteX167" fmla="*/ 968407 w 2428717"/>
                <a:gd name="connsiteY167" fmla="*/ 350293 h 1330996"/>
                <a:gd name="connsiteX168" fmla="*/ 959308 w 2428717"/>
                <a:gd name="connsiteY168" fmla="*/ 363940 h 1330996"/>
                <a:gd name="connsiteX169" fmla="*/ 963857 w 2428717"/>
                <a:gd name="connsiteY169" fmla="*/ 377588 h 1330996"/>
                <a:gd name="connsiteX170" fmla="*/ 977505 w 2428717"/>
                <a:gd name="connsiteY170" fmla="*/ 382137 h 1330996"/>
                <a:gd name="connsiteX171" fmla="*/ 991153 w 2428717"/>
                <a:gd name="connsiteY171" fmla="*/ 391236 h 1330996"/>
                <a:gd name="connsiteX172" fmla="*/ 1000251 w 2428717"/>
                <a:gd name="connsiteY172" fmla="*/ 404884 h 1330996"/>
                <a:gd name="connsiteX173" fmla="*/ 1013899 w 2428717"/>
                <a:gd name="connsiteY173" fmla="*/ 418531 h 1330996"/>
                <a:gd name="connsiteX174" fmla="*/ 1009350 w 2428717"/>
                <a:gd name="connsiteY174" fmla="*/ 441278 h 1330996"/>
                <a:gd name="connsiteX175" fmla="*/ 986604 w 2428717"/>
                <a:gd name="connsiteY175" fmla="*/ 486770 h 1330996"/>
                <a:gd name="connsiteX176" fmla="*/ 968407 w 2428717"/>
                <a:gd name="connsiteY176" fmla="*/ 518615 h 1330996"/>
                <a:gd name="connsiteX177" fmla="*/ 954759 w 2428717"/>
                <a:gd name="connsiteY177" fmla="*/ 523164 h 1330996"/>
                <a:gd name="connsiteX178" fmla="*/ 945660 w 2428717"/>
                <a:gd name="connsiteY178" fmla="*/ 536812 h 1330996"/>
                <a:gd name="connsiteX179" fmla="*/ 932013 w 2428717"/>
                <a:gd name="connsiteY179" fmla="*/ 545910 h 1330996"/>
                <a:gd name="connsiteX180" fmla="*/ 913816 w 2428717"/>
                <a:gd name="connsiteY180" fmla="*/ 568657 h 1330996"/>
                <a:gd name="connsiteX181" fmla="*/ 904717 w 2428717"/>
                <a:gd name="connsiteY181" fmla="*/ 582305 h 1330996"/>
                <a:gd name="connsiteX182" fmla="*/ 900168 w 2428717"/>
                <a:gd name="connsiteY182" fmla="*/ 595952 h 1330996"/>
                <a:gd name="connsiteX183" fmla="*/ 881971 w 2428717"/>
                <a:gd name="connsiteY183" fmla="*/ 623248 h 1330996"/>
                <a:gd name="connsiteX184" fmla="*/ 859225 w 2428717"/>
                <a:gd name="connsiteY184" fmla="*/ 655093 h 1330996"/>
                <a:gd name="connsiteX185" fmla="*/ 850126 w 2428717"/>
                <a:gd name="connsiteY185" fmla="*/ 668740 h 1330996"/>
                <a:gd name="connsiteX186" fmla="*/ 845577 w 2428717"/>
                <a:gd name="connsiteY186" fmla="*/ 682388 h 1330996"/>
                <a:gd name="connsiteX187" fmla="*/ 831929 w 2428717"/>
                <a:gd name="connsiteY187" fmla="*/ 691487 h 1330996"/>
                <a:gd name="connsiteX188" fmla="*/ 809183 w 2428717"/>
                <a:gd name="connsiteY188" fmla="*/ 714233 h 1330996"/>
                <a:gd name="connsiteX189" fmla="*/ 795535 w 2428717"/>
                <a:gd name="connsiteY189" fmla="*/ 732430 h 1330996"/>
                <a:gd name="connsiteX190" fmla="*/ 781887 w 2428717"/>
                <a:gd name="connsiteY190" fmla="*/ 746078 h 1330996"/>
                <a:gd name="connsiteX191" fmla="*/ 754592 w 2428717"/>
                <a:gd name="connsiteY191" fmla="*/ 787021 h 1330996"/>
                <a:gd name="connsiteX192" fmla="*/ 745493 w 2428717"/>
                <a:gd name="connsiteY192" fmla="*/ 800669 h 1330996"/>
                <a:gd name="connsiteX193" fmla="*/ 736395 w 2428717"/>
                <a:gd name="connsiteY193" fmla="*/ 827964 h 1330996"/>
                <a:gd name="connsiteX194" fmla="*/ 690902 w 2428717"/>
                <a:gd name="connsiteY194" fmla="*/ 882555 h 1330996"/>
                <a:gd name="connsiteX195" fmla="*/ 677254 w 2428717"/>
                <a:gd name="connsiteY195" fmla="*/ 891654 h 1330996"/>
                <a:gd name="connsiteX196" fmla="*/ 649959 w 2428717"/>
                <a:gd name="connsiteY196" fmla="*/ 900752 h 1330996"/>
                <a:gd name="connsiteX197" fmla="*/ 595368 w 2428717"/>
                <a:gd name="connsiteY197" fmla="*/ 896203 h 1330996"/>
                <a:gd name="connsiteX198" fmla="*/ 581720 w 2428717"/>
                <a:gd name="connsiteY198" fmla="*/ 891654 h 1330996"/>
                <a:gd name="connsiteX199" fmla="*/ 586269 w 2428717"/>
                <a:gd name="connsiteY199" fmla="*/ 868908 h 1330996"/>
                <a:gd name="connsiteX200" fmla="*/ 577171 w 2428717"/>
                <a:gd name="connsiteY200" fmla="*/ 928048 h 1330996"/>
                <a:gd name="connsiteX201" fmla="*/ 568072 w 2428717"/>
                <a:gd name="connsiteY201" fmla="*/ 941696 h 1330996"/>
                <a:gd name="connsiteX202" fmla="*/ 563523 w 2428717"/>
                <a:gd name="connsiteY202" fmla="*/ 955343 h 1330996"/>
                <a:gd name="connsiteX203" fmla="*/ 549875 w 2428717"/>
                <a:gd name="connsiteY203" fmla="*/ 964442 h 1330996"/>
                <a:gd name="connsiteX204" fmla="*/ 522580 w 2428717"/>
                <a:gd name="connsiteY204" fmla="*/ 982639 h 1330996"/>
                <a:gd name="connsiteX205" fmla="*/ 508932 w 2428717"/>
                <a:gd name="connsiteY205" fmla="*/ 973540 h 1330996"/>
                <a:gd name="connsiteX206" fmla="*/ 481637 w 2428717"/>
                <a:gd name="connsiteY206" fmla="*/ 959893 h 1330996"/>
                <a:gd name="connsiteX207" fmla="*/ 463439 w 2428717"/>
                <a:gd name="connsiteY207" fmla="*/ 964442 h 1330996"/>
                <a:gd name="connsiteX208" fmla="*/ 454341 w 2428717"/>
                <a:gd name="connsiteY208" fmla="*/ 978090 h 1330996"/>
                <a:gd name="connsiteX209" fmla="*/ 440693 w 2428717"/>
                <a:gd name="connsiteY209" fmla="*/ 996287 h 1330996"/>
                <a:gd name="connsiteX210" fmla="*/ 404299 w 2428717"/>
                <a:gd name="connsiteY210" fmla="*/ 1023582 h 1330996"/>
                <a:gd name="connsiteX211" fmla="*/ 390651 w 2428717"/>
                <a:gd name="connsiteY211" fmla="*/ 1037230 h 1330996"/>
                <a:gd name="connsiteX212" fmla="*/ 377004 w 2428717"/>
                <a:gd name="connsiteY212" fmla="*/ 1041779 h 1330996"/>
                <a:gd name="connsiteX213" fmla="*/ 349708 w 2428717"/>
                <a:gd name="connsiteY213" fmla="*/ 1059976 h 1330996"/>
                <a:gd name="connsiteX214" fmla="*/ 322413 w 2428717"/>
                <a:gd name="connsiteY214" fmla="*/ 1078173 h 1330996"/>
                <a:gd name="connsiteX215" fmla="*/ 295117 w 2428717"/>
                <a:gd name="connsiteY215" fmla="*/ 1100919 h 1330996"/>
                <a:gd name="connsiteX216" fmla="*/ 286019 w 2428717"/>
                <a:gd name="connsiteY216" fmla="*/ 1114567 h 1330996"/>
                <a:gd name="connsiteX217" fmla="*/ 258723 w 2428717"/>
                <a:gd name="connsiteY217" fmla="*/ 1137313 h 1330996"/>
                <a:gd name="connsiteX218" fmla="*/ 240526 w 2428717"/>
                <a:gd name="connsiteY218" fmla="*/ 1164609 h 1330996"/>
                <a:gd name="connsiteX219" fmla="*/ 231428 w 2428717"/>
                <a:gd name="connsiteY219" fmla="*/ 1178257 h 1330996"/>
                <a:gd name="connsiteX220" fmla="*/ 217780 w 2428717"/>
                <a:gd name="connsiteY220" fmla="*/ 1182806 h 1330996"/>
                <a:gd name="connsiteX221" fmla="*/ 208681 w 2428717"/>
                <a:gd name="connsiteY221" fmla="*/ 1196454 h 1330996"/>
                <a:gd name="connsiteX222" fmla="*/ 181386 w 2428717"/>
                <a:gd name="connsiteY222" fmla="*/ 1205552 h 1330996"/>
                <a:gd name="connsiteX223" fmla="*/ 167738 w 2428717"/>
                <a:gd name="connsiteY223" fmla="*/ 1210102 h 1330996"/>
                <a:gd name="connsiteX224" fmla="*/ 135893 w 2428717"/>
                <a:gd name="connsiteY224" fmla="*/ 1219200 h 1330996"/>
                <a:gd name="connsiteX225" fmla="*/ 108598 w 2428717"/>
                <a:gd name="connsiteY225" fmla="*/ 1241946 h 1330996"/>
                <a:gd name="connsiteX226" fmla="*/ 85851 w 2428717"/>
                <a:gd name="connsiteY226" fmla="*/ 1246496 h 1330996"/>
                <a:gd name="connsiteX227" fmla="*/ 72204 w 2428717"/>
                <a:gd name="connsiteY227" fmla="*/ 1251045 h 1330996"/>
                <a:gd name="connsiteX228" fmla="*/ 22162 w 2428717"/>
                <a:gd name="connsiteY228" fmla="*/ 1264693 h 1330996"/>
                <a:gd name="connsiteX229" fmla="*/ 8514 w 2428717"/>
                <a:gd name="connsiteY229" fmla="*/ 1260143 h 1330996"/>
                <a:gd name="connsiteX230" fmla="*/ 3965 w 2428717"/>
                <a:gd name="connsiteY230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72789 w 2428717"/>
                <a:gd name="connsiteY24" fmla="*/ 982639 h 1330996"/>
                <a:gd name="connsiteX25" fmla="*/ 795535 w 2428717"/>
                <a:gd name="connsiteY25" fmla="*/ 978090 h 1330996"/>
                <a:gd name="connsiteX26" fmla="*/ 822831 w 2428717"/>
                <a:gd name="connsiteY26" fmla="*/ 968991 h 1330996"/>
                <a:gd name="connsiteX27" fmla="*/ 850126 w 2428717"/>
                <a:gd name="connsiteY27" fmla="*/ 941696 h 1330996"/>
                <a:gd name="connsiteX28" fmla="*/ 877422 w 2428717"/>
                <a:gd name="connsiteY28" fmla="*/ 928048 h 1330996"/>
                <a:gd name="connsiteX29" fmla="*/ 891069 w 2428717"/>
                <a:gd name="connsiteY29" fmla="*/ 923499 h 1330996"/>
                <a:gd name="connsiteX30" fmla="*/ 904717 w 2428717"/>
                <a:gd name="connsiteY30" fmla="*/ 914400 h 1330996"/>
                <a:gd name="connsiteX31" fmla="*/ 922914 w 2428717"/>
                <a:gd name="connsiteY31" fmla="*/ 909851 h 1330996"/>
                <a:gd name="connsiteX32" fmla="*/ 927463 w 2428717"/>
                <a:gd name="connsiteY32" fmla="*/ 896203 h 1330996"/>
                <a:gd name="connsiteX33" fmla="*/ 941111 w 2428717"/>
                <a:gd name="connsiteY33" fmla="*/ 887105 h 1330996"/>
                <a:gd name="connsiteX34" fmla="*/ 954759 w 2428717"/>
                <a:gd name="connsiteY34" fmla="*/ 873457 h 1330996"/>
                <a:gd name="connsiteX35" fmla="*/ 982054 w 2428717"/>
                <a:gd name="connsiteY35" fmla="*/ 855260 h 1330996"/>
                <a:gd name="connsiteX36" fmla="*/ 986604 w 2428717"/>
                <a:gd name="connsiteY36" fmla="*/ 841612 h 1330996"/>
                <a:gd name="connsiteX37" fmla="*/ 1000251 w 2428717"/>
                <a:gd name="connsiteY37" fmla="*/ 837063 h 1330996"/>
                <a:gd name="connsiteX38" fmla="*/ 1013899 w 2428717"/>
                <a:gd name="connsiteY38" fmla="*/ 827964 h 1330996"/>
                <a:gd name="connsiteX39" fmla="*/ 1045744 w 2428717"/>
                <a:gd name="connsiteY39" fmla="*/ 800669 h 1330996"/>
                <a:gd name="connsiteX40" fmla="*/ 1059392 w 2428717"/>
                <a:gd name="connsiteY40" fmla="*/ 791570 h 1330996"/>
                <a:gd name="connsiteX41" fmla="*/ 1082138 w 2428717"/>
                <a:gd name="connsiteY41" fmla="*/ 768824 h 1330996"/>
                <a:gd name="connsiteX42" fmla="*/ 1123081 w 2428717"/>
                <a:gd name="connsiteY42" fmla="*/ 736979 h 1330996"/>
                <a:gd name="connsiteX43" fmla="*/ 1136729 w 2428717"/>
                <a:gd name="connsiteY43" fmla="*/ 727881 h 1330996"/>
                <a:gd name="connsiteX44" fmla="*/ 1150377 w 2428717"/>
                <a:gd name="connsiteY44" fmla="*/ 718782 h 1330996"/>
                <a:gd name="connsiteX45" fmla="*/ 1168574 w 2428717"/>
                <a:gd name="connsiteY45" fmla="*/ 691487 h 1330996"/>
                <a:gd name="connsiteX46" fmla="*/ 1191320 w 2428717"/>
                <a:gd name="connsiteY46" fmla="*/ 668740 h 1330996"/>
                <a:gd name="connsiteX47" fmla="*/ 1214066 w 2428717"/>
                <a:gd name="connsiteY47" fmla="*/ 645994 h 1330996"/>
                <a:gd name="connsiteX48" fmla="*/ 1223165 w 2428717"/>
                <a:gd name="connsiteY48" fmla="*/ 632346 h 1330996"/>
                <a:gd name="connsiteX49" fmla="*/ 1227714 w 2428717"/>
                <a:gd name="connsiteY49" fmla="*/ 618699 h 1330996"/>
                <a:gd name="connsiteX50" fmla="*/ 1250460 w 2428717"/>
                <a:gd name="connsiteY50" fmla="*/ 591403 h 1330996"/>
                <a:gd name="connsiteX51" fmla="*/ 1259559 w 2428717"/>
                <a:gd name="connsiteY51" fmla="*/ 564108 h 1330996"/>
                <a:gd name="connsiteX52" fmla="*/ 1264108 w 2428717"/>
                <a:gd name="connsiteY52" fmla="*/ 550460 h 1330996"/>
                <a:gd name="connsiteX53" fmla="*/ 1282305 w 2428717"/>
                <a:gd name="connsiteY53" fmla="*/ 523164 h 1330996"/>
                <a:gd name="connsiteX54" fmla="*/ 1295953 w 2428717"/>
                <a:gd name="connsiteY54" fmla="*/ 482221 h 1330996"/>
                <a:gd name="connsiteX55" fmla="*/ 1300502 w 2428717"/>
                <a:gd name="connsiteY55" fmla="*/ 468573 h 1330996"/>
                <a:gd name="connsiteX56" fmla="*/ 1309601 w 2428717"/>
                <a:gd name="connsiteY56" fmla="*/ 427630 h 1330996"/>
                <a:gd name="connsiteX57" fmla="*/ 1314150 w 2428717"/>
                <a:gd name="connsiteY57" fmla="*/ 395785 h 1330996"/>
                <a:gd name="connsiteX58" fmla="*/ 1336896 w 2428717"/>
                <a:gd name="connsiteY58" fmla="*/ 368490 h 1330996"/>
                <a:gd name="connsiteX59" fmla="*/ 1345995 w 2428717"/>
                <a:gd name="connsiteY59" fmla="*/ 295702 h 1330996"/>
                <a:gd name="connsiteX60" fmla="*/ 1350544 w 2428717"/>
                <a:gd name="connsiteY60" fmla="*/ 268406 h 1330996"/>
                <a:gd name="connsiteX61" fmla="*/ 1359642 w 2428717"/>
                <a:gd name="connsiteY61" fmla="*/ 241110 h 1330996"/>
                <a:gd name="connsiteX62" fmla="*/ 1414234 w 2428717"/>
                <a:gd name="connsiteY62" fmla="*/ 204716 h 1330996"/>
                <a:gd name="connsiteX63" fmla="*/ 1427881 w 2428717"/>
                <a:gd name="connsiteY63" fmla="*/ 200167 h 1330996"/>
                <a:gd name="connsiteX64" fmla="*/ 1441529 w 2428717"/>
                <a:gd name="connsiteY64" fmla="*/ 195618 h 1330996"/>
                <a:gd name="connsiteX65" fmla="*/ 1473374 w 2428717"/>
                <a:gd name="connsiteY65" fmla="*/ 181970 h 1330996"/>
                <a:gd name="connsiteX66" fmla="*/ 1500669 w 2428717"/>
                <a:gd name="connsiteY66" fmla="*/ 172872 h 1330996"/>
                <a:gd name="connsiteX67" fmla="*/ 1578007 w 2428717"/>
                <a:gd name="connsiteY67" fmla="*/ 163773 h 1330996"/>
                <a:gd name="connsiteX68" fmla="*/ 1600753 w 2428717"/>
                <a:gd name="connsiteY68" fmla="*/ 145576 h 1330996"/>
                <a:gd name="connsiteX69" fmla="*/ 1614401 w 2428717"/>
                <a:gd name="connsiteY69" fmla="*/ 141027 h 1330996"/>
                <a:gd name="connsiteX70" fmla="*/ 1641696 w 2428717"/>
                <a:gd name="connsiteY70" fmla="*/ 145576 h 1330996"/>
                <a:gd name="connsiteX71" fmla="*/ 1655344 w 2428717"/>
                <a:gd name="connsiteY71" fmla="*/ 154675 h 1330996"/>
                <a:gd name="connsiteX72" fmla="*/ 1828216 w 2428717"/>
                <a:gd name="connsiteY72" fmla="*/ 150125 h 1330996"/>
                <a:gd name="connsiteX73" fmla="*/ 1841863 w 2428717"/>
                <a:gd name="connsiteY73" fmla="*/ 159224 h 1330996"/>
                <a:gd name="connsiteX74" fmla="*/ 1855511 w 2428717"/>
                <a:gd name="connsiteY74" fmla="*/ 172872 h 1330996"/>
                <a:gd name="connsiteX75" fmla="*/ 1969242 w 2428717"/>
                <a:gd name="connsiteY75" fmla="*/ 186519 h 1330996"/>
                <a:gd name="connsiteX76" fmla="*/ 2001087 w 2428717"/>
                <a:gd name="connsiteY76" fmla="*/ 191069 h 1330996"/>
                <a:gd name="connsiteX77" fmla="*/ 2051129 w 2428717"/>
                <a:gd name="connsiteY77" fmla="*/ 195618 h 1330996"/>
                <a:gd name="connsiteX78" fmla="*/ 2060228 w 2428717"/>
                <a:gd name="connsiteY78" fmla="*/ 209266 h 1330996"/>
                <a:gd name="connsiteX79" fmla="*/ 2087523 w 2428717"/>
                <a:gd name="connsiteY79" fmla="*/ 213815 h 1330996"/>
                <a:gd name="connsiteX80" fmla="*/ 2105720 w 2428717"/>
                <a:gd name="connsiteY80" fmla="*/ 236561 h 1330996"/>
                <a:gd name="connsiteX81" fmla="*/ 2119368 w 2428717"/>
                <a:gd name="connsiteY81" fmla="*/ 245660 h 1330996"/>
                <a:gd name="connsiteX82" fmla="*/ 2133016 w 2428717"/>
                <a:gd name="connsiteY82" fmla="*/ 259308 h 1330996"/>
                <a:gd name="connsiteX83" fmla="*/ 2142114 w 2428717"/>
                <a:gd name="connsiteY83" fmla="*/ 272955 h 1330996"/>
                <a:gd name="connsiteX84" fmla="*/ 2160311 w 2428717"/>
                <a:gd name="connsiteY84" fmla="*/ 291152 h 1330996"/>
                <a:gd name="connsiteX85" fmla="*/ 2169410 w 2428717"/>
                <a:gd name="connsiteY85" fmla="*/ 304800 h 1330996"/>
                <a:gd name="connsiteX86" fmla="*/ 2210353 w 2428717"/>
                <a:gd name="connsiteY86" fmla="*/ 341194 h 1330996"/>
                <a:gd name="connsiteX87" fmla="*/ 2224001 w 2428717"/>
                <a:gd name="connsiteY87" fmla="*/ 345743 h 1330996"/>
                <a:gd name="connsiteX88" fmla="*/ 2255845 w 2428717"/>
                <a:gd name="connsiteY88" fmla="*/ 363940 h 1330996"/>
                <a:gd name="connsiteX89" fmla="*/ 2283141 w 2428717"/>
                <a:gd name="connsiteY89" fmla="*/ 373039 h 1330996"/>
                <a:gd name="connsiteX90" fmla="*/ 2314986 w 2428717"/>
                <a:gd name="connsiteY90" fmla="*/ 377588 h 1330996"/>
                <a:gd name="connsiteX91" fmla="*/ 2337732 w 2428717"/>
                <a:gd name="connsiteY91" fmla="*/ 395785 h 1330996"/>
                <a:gd name="connsiteX92" fmla="*/ 2365028 w 2428717"/>
                <a:gd name="connsiteY92" fmla="*/ 413982 h 1330996"/>
                <a:gd name="connsiteX93" fmla="*/ 2378675 w 2428717"/>
                <a:gd name="connsiteY93" fmla="*/ 400334 h 1330996"/>
                <a:gd name="connsiteX94" fmla="*/ 2396872 w 2428717"/>
                <a:gd name="connsiteY94" fmla="*/ 373039 h 1330996"/>
                <a:gd name="connsiteX95" fmla="*/ 2424168 w 2428717"/>
                <a:gd name="connsiteY95" fmla="*/ 368490 h 1330996"/>
                <a:gd name="connsiteX96" fmla="*/ 2428717 w 2428717"/>
                <a:gd name="connsiteY96" fmla="*/ 354842 h 1330996"/>
                <a:gd name="connsiteX97" fmla="*/ 2424168 w 2428717"/>
                <a:gd name="connsiteY97" fmla="*/ 327546 h 1330996"/>
                <a:gd name="connsiteX98" fmla="*/ 2410520 w 2428717"/>
                <a:gd name="connsiteY98" fmla="*/ 322997 h 1330996"/>
                <a:gd name="connsiteX99" fmla="*/ 2392323 w 2428717"/>
                <a:gd name="connsiteY99" fmla="*/ 318448 h 1330996"/>
                <a:gd name="connsiteX100" fmla="*/ 2378675 w 2428717"/>
                <a:gd name="connsiteY100" fmla="*/ 309349 h 1330996"/>
                <a:gd name="connsiteX101" fmla="*/ 2374126 w 2428717"/>
                <a:gd name="connsiteY101" fmla="*/ 295702 h 1330996"/>
                <a:gd name="connsiteX102" fmla="*/ 2365028 w 2428717"/>
                <a:gd name="connsiteY102" fmla="*/ 282054 h 1330996"/>
                <a:gd name="connsiteX103" fmla="*/ 2360478 w 2428717"/>
                <a:gd name="connsiteY103" fmla="*/ 268406 h 1330996"/>
                <a:gd name="connsiteX104" fmla="*/ 2346831 w 2428717"/>
                <a:gd name="connsiteY104" fmla="*/ 263857 h 1330996"/>
                <a:gd name="connsiteX105" fmla="*/ 2333183 w 2428717"/>
                <a:gd name="connsiteY105" fmla="*/ 245660 h 1330996"/>
                <a:gd name="connsiteX106" fmla="*/ 2305887 w 2428717"/>
                <a:gd name="connsiteY106" fmla="*/ 232012 h 1330996"/>
                <a:gd name="connsiteX107" fmla="*/ 2283141 w 2428717"/>
                <a:gd name="connsiteY107" fmla="*/ 236561 h 1330996"/>
                <a:gd name="connsiteX108" fmla="*/ 2255845 w 2428717"/>
                <a:gd name="connsiteY108" fmla="*/ 245660 h 1330996"/>
                <a:gd name="connsiteX109" fmla="*/ 2214902 w 2428717"/>
                <a:gd name="connsiteY109" fmla="*/ 241110 h 1330996"/>
                <a:gd name="connsiteX110" fmla="*/ 2187607 w 2428717"/>
                <a:gd name="connsiteY110" fmla="*/ 218364 h 1330996"/>
                <a:gd name="connsiteX111" fmla="*/ 2173959 w 2428717"/>
                <a:gd name="connsiteY111" fmla="*/ 209266 h 1330996"/>
                <a:gd name="connsiteX112" fmla="*/ 2164860 w 2428717"/>
                <a:gd name="connsiteY112" fmla="*/ 195618 h 1330996"/>
                <a:gd name="connsiteX113" fmla="*/ 2151213 w 2428717"/>
                <a:gd name="connsiteY113" fmla="*/ 168322 h 1330996"/>
                <a:gd name="connsiteX114" fmla="*/ 2110269 w 2428717"/>
                <a:gd name="connsiteY114" fmla="*/ 154675 h 1330996"/>
                <a:gd name="connsiteX115" fmla="*/ 2082974 w 2428717"/>
                <a:gd name="connsiteY115" fmla="*/ 141027 h 1330996"/>
                <a:gd name="connsiteX116" fmla="*/ 2064777 w 2428717"/>
                <a:gd name="connsiteY116" fmla="*/ 136478 h 1330996"/>
                <a:gd name="connsiteX117" fmla="*/ 1991989 w 2428717"/>
                <a:gd name="connsiteY117" fmla="*/ 131928 h 1330996"/>
                <a:gd name="connsiteX118" fmla="*/ 1964693 w 2428717"/>
                <a:gd name="connsiteY118" fmla="*/ 118281 h 1330996"/>
                <a:gd name="connsiteX119" fmla="*/ 1951045 w 2428717"/>
                <a:gd name="connsiteY119" fmla="*/ 104633 h 1330996"/>
                <a:gd name="connsiteX120" fmla="*/ 1923750 w 2428717"/>
                <a:gd name="connsiteY120" fmla="*/ 90985 h 1330996"/>
                <a:gd name="connsiteX121" fmla="*/ 1910102 w 2428717"/>
                <a:gd name="connsiteY121" fmla="*/ 81887 h 1330996"/>
                <a:gd name="connsiteX122" fmla="*/ 1841863 w 2428717"/>
                <a:gd name="connsiteY122" fmla="*/ 72788 h 1330996"/>
                <a:gd name="connsiteX123" fmla="*/ 1814568 w 2428717"/>
                <a:gd name="connsiteY123" fmla="*/ 63690 h 1330996"/>
                <a:gd name="connsiteX124" fmla="*/ 1796371 w 2428717"/>
                <a:gd name="connsiteY124" fmla="*/ 59140 h 1330996"/>
                <a:gd name="connsiteX125" fmla="*/ 1769075 w 2428717"/>
                <a:gd name="connsiteY125" fmla="*/ 50042 h 1330996"/>
                <a:gd name="connsiteX126" fmla="*/ 1755428 w 2428717"/>
                <a:gd name="connsiteY126" fmla="*/ 40943 h 1330996"/>
                <a:gd name="connsiteX127" fmla="*/ 1737231 w 2428717"/>
                <a:gd name="connsiteY127" fmla="*/ 0 h 1330996"/>
                <a:gd name="connsiteX128" fmla="*/ 1728132 w 2428717"/>
                <a:gd name="connsiteY128" fmla="*/ 13648 h 1330996"/>
                <a:gd name="connsiteX129" fmla="*/ 1723583 w 2428717"/>
                <a:gd name="connsiteY129" fmla="*/ 50042 h 1330996"/>
                <a:gd name="connsiteX130" fmla="*/ 1691738 w 2428717"/>
                <a:gd name="connsiteY130" fmla="*/ 54591 h 1330996"/>
                <a:gd name="connsiteX131" fmla="*/ 1659893 w 2428717"/>
                <a:gd name="connsiteY131" fmla="*/ 63690 h 1330996"/>
                <a:gd name="connsiteX132" fmla="*/ 1641696 w 2428717"/>
                <a:gd name="connsiteY132" fmla="*/ 72788 h 1330996"/>
                <a:gd name="connsiteX133" fmla="*/ 1628048 w 2428717"/>
                <a:gd name="connsiteY133" fmla="*/ 68239 h 1330996"/>
                <a:gd name="connsiteX134" fmla="*/ 1623499 w 2428717"/>
                <a:gd name="connsiteY134" fmla="*/ 54591 h 1330996"/>
                <a:gd name="connsiteX135" fmla="*/ 1614401 w 2428717"/>
                <a:gd name="connsiteY135" fmla="*/ 68239 h 1330996"/>
                <a:gd name="connsiteX136" fmla="*/ 1600753 w 2428717"/>
                <a:gd name="connsiteY136" fmla="*/ 77337 h 1330996"/>
                <a:gd name="connsiteX137" fmla="*/ 1555260 w 2428717"/>
                <a:gd name="connsiteY137" fmla="*/ 81887 h 1330996"/>
                <a:gd name="connsiteX138" fmla="*/ 1527965 w 2428717"/>
                <a:gd name="connsiteY138" fmla="*/ 90985 h 1330996"/>
                <a:gd name="connsiteX139" fmla="*/ 1509768 w 2428717"/>
                <a:gd name="connsiteY139" fmla="*/ 100084 h 1330996"/>
                <a:gd name="connsiteX140" fmla="*/ 1487022 w 2428717"/>
                <a:gd name="connsiteY140" fmla="*/ 104633 h 1330996"/>
                <a:gd name="connsiteX141" fmla="*/ 1473374 w 2428717"/>
                <a:gd name="connsiteY141" fmla="*/ 109182 h 1330996"/>
                <a:gd name="connsiteX142" fmla="*/ 1364192 w 2428717"/>
                <a:gd name="connsiteY142" fmla="*/ 113731 h 1330996"/>
                <a:gd name="connsiteX143" fmla="*/ 1350544 w 2428717"/>
                <a:gd name="connsiteY143" fmla="*/ 122830 h 1330996"/>
                <a:gd name="connsiteX144" fmla="*/ 1332347 w 2428717"/>
                <a:gd name="connsiteY144" fmla="*/ 150125 h 1330996"/>
                <a:gd name="connsiteX145" fmla="*/ 1318699 w 2428717"/>
                <a:gd name="connsiteY145" fmla="*/ 163773 h 1330996"/>
                <a:gd name="connsiteX146" fmla="*/ 1309601 w 2428717"/>
                <a:gd name="connsiteY146" fmla="*/ 191069 h 1330996"/>
                <a:gd name="connsiteX147" fmla="*/ 1295953 w 2428717"/>
                <a:gd name="connsiteY147" fmla="*/ 204716 h 1330996"/>
                <a:gd name="connsiteX148" fmla="*/ 1282305 w 2428717"/>
                <a:gd name="connsiteY148" fmla="*/ 209266 h 1330996"/>
                <a:gd name="connsiteX149" fmla="*/ 1209517 w 2428717"/>
                <a:gd name="connsiteY149" fmla="*/ 213815 h 1330996"/>
                <a:gd name="connsiteX150" fmla="*/ 1204968 w 2428717"/>
                <a:gd name="connsiteY150" fmla="*/ 227463 h 1330996"/>
                <a:gd name="connsiteX151" fmla="*/ 1186771 w 2428717"/>
                <a:gd name="connsiteY151" fmla="*/ 254758 h 1330996"/>
                <a:gd name="connsiteX152" fmla="*/ 1177672 w 2428717"/>
                <a:gd name="connsiteY152" fmla="*/ 282054 h 1330996"/>
                <a:gd name="connsiteX153" fmla="*/ 1173123 w 2428717"/>
                <a:gd name="connsiteY153" fmla="*/ 295702 h 1330996"/>
                <a:gd name="connsiteX154" fmla="*/ 1145828 w 2428717"/>
                <a:gd name="connsiteY154" fmla="*/ 313899 h 1330996"/>
                <a:gd name="connsiteX155" fmla="*/ 1132180 w 2428717"/>
                <a:gd name="connsiteY155" fmla="*/ 327546 h 1330996"/>
                <a:gd name="connsiteX156" fmla="*/ 1104884 w 2428717"/>
                <a:gd name="connsiteY156" fmla="*/ 336645 h 1330996"/>
                <a:gd name="connsiteX157" fmla="*/ 1095786 w 2428717"/>
                <a:gd name="connsiteY157" fmla="*/ 322997 h 1330996"/>
                <a:gd name="connsiteX158" fmla="*/ 1100335 w 2428717"/>
                <a:gd name="connsiteY158" fmla="*/ 291152 h 1330996"/>
                <a:gd name="connsiteX159" fmla="*/ 1086687 w 2428717"/>
                <a:gd name="connsiteY159" fmla="*/ 304800 h 1330996"/>
                <a:gd name="connsiteX160" fmla="*/ 1073039 w 2428717"/>
                <a:gd name="connsiteY160" fmla="*/ 309349 h 1330996"/>
                <a:gd name="connsiteX161" fmla="*/ 1059392 w 2428717"/>
                <a:gd name="connsiteY161" fmla="*/ 300251 h 1330996"/>
                <a:gd name="connsiteX162" fmla="*/ 1050293 w 2428717"/>
                <a:gd name="connsiteY162" fmla="*/ 286603 h 1330996"/>
                <a:gd name="connsiteX163" fmla="*/ 1036645 w 2428717"/>
                <a:gd name="connsiteY163" fmla="*/ 282054 h 1330996"/>
                <a:gd name="connsiteX164" fmla="*/ 1009350 w 2428717"/>
                <a:gd name="connsiteY164" fmla="*/ 291152 h 1330996"/>
                <a:gd name="connsiteX165" fmla="*/ 995702 w 2428717"/>
                <a:gd name="connsiteY165" fmla="*/ 295702 h 1330996"/>
                <a:gd name="connsiteX166" fmla="*/ 982054 w 2428717"/>
                <a:gd name="connsiteY166" fmla="*/ 304800 h 1330996"/>
                <a:gd name="connsiteX167" fmla="*/ 968407 w 2428717"/>
                <a:gd name="connsiteY167" fmla="*/ 350293 h 1330996"/>
                <a:gd name="connsiteX168" fmla="*/ 959308 w 2428717"/>
                <a:gd name="connsiteY168" fmla="*/ 363940 h 1330996"/>
                <a:gd name="connsiteX169" fmla="*/ 963857 w 2428717"/>
                <a:gd name="connsiteY169" fmla="*/ 377588 h 1330996"/>
                <a:gd name="connsiteX170" fmla="*/ 977505 w 2428717"/>
                <a:gd name="connsiteY170" fmla="*/ 382137 h 1330996"/>
                <a:gd name="connsiteX171" fmla="*/ 991153 w 2428717"/>
                <a:gd name="connsiteY171" fmla="*/ 391236 h 1330996"/>
                <a:gd name="connsiteX172" fmla="*/ 1000251 w 2428717"/>
                <a:gd name="connsiteY172" fmla="*/ 404884 h 1330996"/>
                <a:gd name="connsiteX173" fmla="*/ 1013899 w 2428717"/>
                <a:gd name="connsiteY173" fmla="*/ 418531 h 1330996"/>
                <a:gd name="connsiteX174" fmla="*/ 1009350 w 2428717"/>
                <a:gd name="connsiteY174" fmla="*/ 441278 h 1330996"/>
                <a:gd name="connsiteX175" fmla="*/ 986604 w 2428717"/>
                <a:gd name="connsiteY175" fmla="*/ 486770 h 1330996"/>
                <a:gd name="connsiteX176" fmla="*/ 968407 w 2428717"/>
                <a:gd name="connsiteY176" fmla="*/ 518615 h 1330996"/>
                <a:gd name="connsiteX177" fmla="*/ 954759 w 2428717"/>
                <a:gd name="connsiteY177" fmla="*/ 523164 h 1330996"/>
                <a:gd name="connsiteX178" fmla="*/ 945660 w 2428717"/>
                <a:gd name="connsiteY178" fmla="*/ 536812 h 1330996"/>
                <a:gd name="connsiteX179" fmla="*/ 932013 w 2428717"/>
                <a:gd name="connsiteY179" fmla="*/ 545910 h 1330996"/>
                <a:gd name="connsiteX180" fmla="*/ 913816 w 2428717"/>
                <a:gd name="connsiteY180" fmla="*/ 568657 h 1330996"/>
                <a:gd name="connsiteX181" fmla="*/ 904717 w 2428717"/>
                <a:gd name="connsiteY181" fmla="*/ 582305 h 1330996"/>
                <a:gd name="connsiteX182" fmla="*/ 900168 w 2428717"/>
                <a:gd name="connsiteY182" fmla="*/ 595952 h 1330996"/>
                <a:gd name="connsiteX183" fmla="*/ 881971 w 2428717"/>
                <a:gd name="connsiteY183" fmla="*/ 623248 h 1330996"/>
                <a:gd name="connsiteX184" fmla="*/ 859225 w 2428717"/>
                <a:gd name="connsiteY184" fmla="*/ 655093 h 1330996"/>
                <a:gd name="connsiteX185" fmla="*/ 850126 w 2428717"/>
                <a:gd name="connsiteY185" fmla="*/ 668740 h 1330996"/>
                <a:gd name="connsiteX186" fmla="*/ 845577 w 2428717"/>
                <a:gd name="connsiteY186" fmla="*/ 682388 h 1330996"/>
                <a:gd name="connsiteX187" fmla="*/ 831929 w 2428717"/>
                <a:gd name="connsiteY187" fmla="*/ 691487 h 1330996"/>
                <a:gd name="connsiteX188" fmla="*/ 809183 w 2428717"/>
                <a:gd name="connsiteY188" fmla="*/ 714233 h 1330996"/>
                <a:gd name="connsiteX189" fmla="*/ 795535 w 2428717"/>
                <a:gd name="connsiteY189" fmla="*/ 732430 h 1330996"/>
                <a:gd name="connsiteX190" fmla="*/ 781887 w 2428717"/>
                <a:gd name="connsiteY190" fmla="*/ 746078 h 1330996"/>
                <a:gd name="connsiteX191" fmla="*/ 754592 w 2428717"/>
                <a:gd name="connsiteY191" fmla="*/ 787021 h 1330996"/>
                <a:gd name="connsiteX192" fmla="*/ 745493 w 2428717"/>
                <a:gd name="connsiteY192" fmla="*/ 800669 h 1330996"/>
                <a:gd name="connsiteX193" fmla="*/ 736395 w 2428717"/>
                <a:gd name="connsiteY193" fmla="*/ 827964 h 1330996"/>
                <a:gd name="connsiteX194" fmla="*/ 690902 w 2428717"/>
                <a:gd name="connsiteY194" fmla="*/ 882555 h 1330996"/>
                <a:gd name="connsiteX195" fmla="*/ 677254 w 2428717"/>
                <a:gd name="connsiteY195" fmla="*/ 891654 h 1330996"/>
                <a:gd name="connsiteX196" fmla="*/ 649959 w 2428717"/>
                <a:gd name="connsiteY196" fmla="*/ 900752 h 1330996"/>
                <a:gd name="connsiteX197" fmla="*/ 595368 w 2428717"/>
                <a:gd name="connsiteY197" fmla="*/ 896203 h 1330996"/>
                <a:gd name="connsiteX198" fmla="*/ 581720 w 2428717"/>
                <a:gd name="connsiteY198" fmla="*/ 891654 h 1330996"/>
                <a:gd name="connsiteX199" fmla="*/ 586269 w 2428717"/>
                <a:gd name="connsiteY199" fmla="*/ 868908 h 1330996"/>
                <a:gd name="connsiteX200" fmla="*/ 577171 w 2428717"/>
                <a:gd name="connsiteY200" fmla="*/ 928048 h 1330996"/>
                <a:gd name="connsiteX201" fmla="*/ 568072 w 2428717"/>
                <a:gd name="connsiteY201" fmla="*/ 941696 h 1330996"/>
                <a:gd name="connsiteX202" fmla="*/ 563523 w 2428717"/>
                <a:gd name="connsiteY202" fmla="*/ 955343 h 1330996"/>
                <a:gd name="connsiteX203" fmla="*/ 549875 w 2428717"/>
                <a:gd name="connsiteY203" fmla="*/ 964442 h 1330996"/>
                <a:gd name="connsiteX204" fmla="*/ 522580 w 2428717"/>
                <a:gd name="connsiteY204" fmla="*/ 982639 h 1330996"/>
                <a:gd name="connsiteX205" fmla="*/ 508932 w 2428717"/>
                <a:gd name="connsiteY205" fmla="*/ 973540 h 1330996"/>
                <a:gd name="connsiteX206" fmla="*/ 481637 w 2428717"/>
                <a:gd name="connsiteY206" fmla="*/ 959893 h 1330996"/>
                <a:gd name="connsiteX207" fmla="*/ 463439 w 2428717"/>
                <a:gd name="connsiteY207" fmla="*/ 964442 h 1330996"/>
                <a:gd name="connsiteX208" fmla="*/ 454341 w 2428717"/>
                <a:gd name="connsiteY208" fmla="*/ 978090 h 1330996"/>
                <a:gd name="connsiteX209" fmla="*/ 440693 w 2428717"/>
                <a:gd name="connsiteY209" fmla="*/ 996287 h 1330996"/>
                <a:gd name="connsiteX210" fmla="*/ 404299 w 2428717"/>
                <a:gd name="connsiteY210" fmla="*/ 1023582 h 1330996"/>
                <a:gd name="connsiteX211" fmla="*/ 390651 w 2428717"/>
                <a:gd name="connsiteY211" fmla="*/ 1037230 h 1330996"/>
                <a:gd name="connsiteX212" fmla="*/ 377004 w 2428717"/>
                <a:gd name="connsiteY212" fmla="*/ 1041779 h 1330996"/>
                <a:gd name="connsiteX213" fmla="*/ 349708 w 2428717"/>
                <a:gd name="connsiteY213" fmla="*/ 1059976 h 1330996"/>
                <a:gd name="connsiteX214" fmla="*/ 322413 w 2428717"/>
                <a:gd name="connsiteY214" fmla="*/ 1078173 h 1330996"/>
                <a:gd name="connsiteX215" fmla="*/ 295117 w 2428717"/>
                <a:gd name="connsiteY215" fmla="*/ 1100919 h 1330996"/>
                <a:gd name="connsiteX216" fmla="*/ 286019 w 2428717"/>
                <a:gd name="connsiteY216" fmla="*/ 1114567 h 1330996"/>
                <a:gd name="connsiteX217" fmla="*/ 258723 w 2428717"/>
                <a:gd name="connsiteY217" fmla="*/ 1137313 h 1330996"/>
                <a:gd name="connsiteX218" fmla="*/ 240526 w 2428717"/>
                <a:gd name="connsiteY218" fmla="*/ 1164609 h 1330996"/>
                <a:gd name="connsiteX219" fmla="*/ 231428 w 2428717"/>
                <a:gd name="connsiteY219" fmla="*/ 1178257 h 1330996"/>
                <a:gd name="connsiteX220" fmla="*/ 217780 w 2428717"/>
                <a:gd name="connsiteY220" fmla="*/ 1182806 h 1330996"/>
                <a:gd name="connsiteX221" fmla="*/ 208681 w 2428717"/>
                <a:gd name="connsiteY221" fmla="*/ 1196454 h 1330996"/>
                <a:gd name="connsiteX222" fmla="*/ 181386 w 2428717"/>
                <a:gd name="connsiteY222" fmla="*/ 1205552 h 1330996"/>
                <a:gd name="connsiteX223" fmla="*/ 167738 w 2428717"/>
                <a:gd name="connsiteY223" fmla="*/ 1210102 h 1330996"/>
                <a:gd name="connsiteX224" fmla="*/ 135893 w 2428717"/>
                <a:gd name="connsiteY224" fmla="*/ 1219200 h 1330996"/>
                <a:gd name="connsiteX225" fmla="*/ 108598 w 2428717"/>
                <a:gd name="connsiteY225" fmla="*/ 1241946 h 1330996"/>
                <a:gd name="connsiteX226" fmla="*/ 85851 w 2428717"/>
                <a:gd name="connsiteY226" fmla="*/ 1246496 h 1330996"/>
                <a:gd name="connsiteX227" fmla="*/ 72204 w 2428717"/>
                <a:gd name="connsiteY227" fmla="*/ 1251045 h 1330996"/>
                <a:gd name="connsiteX228" fmla="*/ 22162 w 2428717"/>
                <a:gd name="connsiteY228" fmla="*/ 1264693 h 1330996"/>
                <a:gd name="connsiteX229" fmla="*/ 8514 w 2428717"/>
                <a:gd name="connsiteY229" fmla="*/ 1260143 h 1330996"/>
                <a:gd name="connsiteX230" fmla="*/ 3965 w 2428717"/>
                <a:gd name="connsiteY230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90902 w 2428717"/>
                <a:gd name="connsiteY193" fmla="*/ 882555 h 1330996"/>
                <a:gd name="connsiteX194" fmla="*/ 677254 w 2428717"/>
                <a:gd name="connsiteY194" fmla="*/ 891654 h 1330996"/>
                <a:gd name="connsiteX195" fmla="*/ 649959 w 2428717"/>
                <a:gd name="connsiteY195" fmla="*/ 900752 h 1330996"/>
                <a:gd name="connsiteX196" fmla="*/ 595368 w 2428717"/>
                <a:gd name="connsiteY196" fmla="*/ 896203 h 1330996"/>
                <a:gd name="connsiteX197" fmla="*/ 581720 w 2428717"/>
                <a:gd name="connsiteY197" fmla="*/ 891654 h 1330996"/>
                <a:gd name="connsiteX198" fmla="*/ 586269 w 2428717"/>
                <a:gd name="connsiteY198" fmla="*/ 868908 h 1330996"/>
                <a:gd name="connsiteX199" fmla="*/ 577171 w 2428717"/>
                <a:gd name="connsiteY199" fmla="*/ 928048 h 1330996"/>
                <a:gd name="connsiteX200" fmla="*/ 568072 w 2428717"/>
                <a:gd name="connsiteY200" fmla="*/ 941696 h 1330996"/>
                <a:gd name="connsiteX201" fmla="*/ 563523 w 2428717"/>
                <a:gd name="connsiteY201" fmla="*/ 955343 h 1330996"/>
                <a:gd name="connsiteX202" fmla="*/ 549875 w 2428717"/>
                <a:gd name="connsiteY202" fmla="*/ 964442 h 1330996"/>
                <a:gd name="connsiteX203" fmla="*/ 522580 w 2428717"/>
                <a:gd name="connsiteY203" fmla="*/ 982639 h 1330996"/>
                <a:gd name="connsiteX204" fmla="*/ 508932 w 2428717"/>
                <a:gd name="connsiteY204" fmla="*/ 973540 h 1330996"/>
                <a:gd name="connsiteX205" fmla="*/ 481637 w 2428717"/>
                <a:gd name="connsiteY205" fmla="*/ 959893 h 1330996"/>
                <a:gd name="connsiteX206" fmla="*/ 463439 w 2428717"/>
                <a:gd name="connsiteY206" fmla="*/ 964442 h 1330996"/>
                <a:gd name="connsiteX207" fmla="*/ 454341 w 2428717"/>
                <a:gd name="connsiteY207" fmla="*/ 978090 h 1330996"/>
                <a:gd name="connsiteX208" fmla="*/ 440693 w 2428717"/>
                <a:gd name="connsiteY208" fmla="*/ 996287 h 1330996"/>
                <a:gd name="connsiteX209" fmla="*/ 404299 w 2428717"/>
                <a:gd name="connsiteY209" fmla="*/ 1023582 h 1330996"/>
                <a:gd name="connsiteX210" fmla="*/ 390651 w 2428717"/>
                <a:gd name="connsiteY210" fmla="*/ 1037230 h 1330996"/>
                <a:gd name="connsiteX211" fmla="*/ 377004 w 2428717"/>
                <a:gd name="connsiteY211" fmla="*/ 1041779 h 1330996"/>
                <a:gd name="connsiteX212" fmla="*/ 349708 w 2428717"/>
                <a:gd name="connsiteY212" fmla="*/ 1059976 h 1330996"/>
                <a:gd name="connsiteX213" fmla="*/ 322413 w 2428717"/>
                <a:gd name="connsiteY213" fmla="*/ 1078173 h 1330996"/>
                <a:gd name="connsiteX214" fmla="*/ 295117 w 2428717"/>
                <a:gd name="connsiteY214" fmla="*/ 1100919 h 1330996"/>
                <a:gd name="connsiteX215" fmla="*/ 286019 w 2428717"/>
                <a:gd name="connsiteY215" fmla="*/ 1114567 h 1330996"/>
                <a:gd name="connsiteX216" fmla="*/ 258723 w 2428717"/>
                <a:gd name="connsiteY216" fmla="*/ 1137313 h 1330996"/>
                <a:gd name="connsiteX217" fmla="*/ 240526 w 2428717"/>
                <a:gd name="connsiteY217" fmla="*/ 1164609 h 1330996"/>
                <a:gd name="connsiteX218" fmla="*/ 231428 w 2428717"/>
                <a:gd name="connsiteY218" fmla="*/ 1178257 h 1330996"/>
                <a:gd name="connsiteX219" fmla="*/ 217780 w 2428717"/>
                <a:gd name="connsiteY219" fmla="*/ 1182806 h 1330996"/>
                <a:gd name="connsiteX220" fmla="*/ 208681 w 2428717"/>
                <a:gd name="connsiteY220" fmla="*/ 1196454 h 1330996"/>
                <a:gd name="connsiteX221" fmla="*/ 181386 w 2428717"/>
                <a:gd name="connsiteY221" fmla="*/ 1205552 h 1330996"/>
                <a:gd name="connsiteX222" fmla="*/ 167738 w 2428717"/>
                <a:gd name="connsiteY222" fmla="*/ 1210102 h 1330996"/>
                <a:gd name="connsiteX223" fmla="*/ 135893 w 2428717"/>
                <a:gd name="connsiteY223" fmla="*/ 1219200 h 1330996"/>
                <a:gd name="connsiteX224" fmla="*/ 108598 w 2428717"/>
                <a:gd name="connsiteY224" fmla="*/ 1241946 h 1330996"/>
                <a:gd name="connsiteX225" fmla="*/ 85851 w 2428717"/>
                <a:gd name="connsiteY225" fmla="*/ 1246496 h 1330996"/>
                <a:gd name="connsiteX226" fmla="*/ 72204 w 2428717"/>
                <a:gd name="connsiteY226" fmla="*/ 1251045 h 1330996"/>
                <a:gd name="connsiteX227" fmla="*/ 22162 w 2428717"/>
                <a:gd name="connsiteY227" fmla="*/ 1264693 h 1330996"/>
                <a:gd name="connsiteX228" fmla="*/ 8514 w 2428717"/>
                <a:gd name="connsiteY228" fmla="*/ 1260143 h 1330996"/>
                <a:gd name="connsiteX229" fmla="*/ 3965 w 2428717"/>
                <a:gd name="connsiteY229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90902 w 2428717"/>
                <a:gd name="connsiteY193" fmla="*/ 882555 h 1330996"/>
                <a:gd name="connsiteX194" fmla="*/ 649959 w 2428717"/>
                <a:gd name="connsiteY194" fmla="*/ 900752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86269 w 2428717"/>
                <a:gd name="connsiteY197" fmla="*/ 868908 h 1330996"/>
                <a:gd name="connsiteX198" fmla="*/ 577171 w 2428717"/>
                <a:gd name="connsiteY198" fmla="*/ 928048 h 1330996"/>
                <a:gd name="connsiteX199" fmla="*/ 568072 w 2428717"/>
                <a:gd name="connsiteY199" fmla="*/ 941696 h 1330996"/>
                <a:gd name="connsiteX200" fmla="*/ 563523 w 2428717"/>
                <a:gd name="connsiteY200" fmla="*/ 955343 h 1330996"/>
                <a:gd name="connsiteX201" fmla="*/ 549875 w 2428717"/>
                <a:gd name="connsiteY201" fmla="*/ 964442 h 1330996"/>
                <a:gd name="connsiteX202" fmla="*/ 522580 w 2428717"/>
                <a:gd name="connsiteY202" fmla="*/ 982639 h 1330996"/>
                <a:gd name="connsiteX203" fmla="*/ 508932 w 2428717"/>
                <a:gd name="connsiteY203" fmla="*/ 973540 h 1330996"/>
                <a:gd name="connsiteX204" fmla="*/ 481637 w 2428717"/>
                <a:gd name="connsiteY204" fmla="*/ 959893 h 1330996"/>
                <a:gd name="connsiteX205" fmla="*/ 463439 w 2428717"/>
                <a:gd name="connsiteY205" fmla="*/ 964442 h 1330996"/>
                <a:gd name="connsiteX206" fmla="*/ 454341 w 2428717"/>
                <a:gd name="connsiteY206" fmla="*/ 978090 h 1330996"/>
                <a:gd name="connsiteX207" fmla="*/ 440693 w 2428717"/>
                <a:gd name="connsiteY207" fmla="*/ 996287 h 1330996"/>
                <a:gd name="connsiteX208" fmla="*/ 404299 w 2428717"/>
                <a:gd name="connsiteY208" fmla="*/ 1023582 h 1330996"/>
                <a:gd name="connsiteX209" fmla="*/ 390651 w 2428717"/>
                <a:gd name="connsiteY209" fmla="*/ 1037230 h 1330996"/>
                <a:gd name="connsiteX210" fmla="*/ 377004 w 2428717"/>
                <a:gd name="connsiteY210" fmla="*/ 1041779 h 1330996"/>
                <a:gd name="connsiteX211" fmla="*/ 349708 w 2428717"/>
                <a:gd name="connsiteY211" fmla="*/ 1059976 h 1330996"/>
                <a:gd name="connsiteX212" fmla="*/ 322413 w 2428717"/>
                <a:gd name="connsiteY212" fmla="*/ 1078173 h 1330996"/>
                <a:gd name="connsiteX213" fmla="*/ 295117 w 2428717"/>
                <a:gd name="connsiteY213" fmla="*/ 1100919 h 1330996"/>
                <a:gd name="connsiteX214" fmla="*/ 286019 w 2428717"/>
                <a:gd name="connsiteY214" fmla="*/ 1114567 h 1330996"/>
                <a:gd name="connsiteX215" fmla="*/ 258723 w 2428717"/>
                <a:gd name="connsiteY215" fmla="*/ 1137313 h 1330996"/>
                <a:gd name="connsiteX216" fmla="*/ 240526 w 2428717"/>
                <a:gd name="connsiteY216" fmla="*/ 1164609 h 1330996"/>
                <a:gd name="connsiteX217" fmla="*/ 231428 w 2428717"/>
                <a:gd name="connsiteY217" fmla="*/ 1178257 h 1330996"/>
                <a:gd name="connsiteX218" fmla="*/ 217780 w 2428717"/>
                <a:gd name="connsiteY218" fmla="*/ 1182806 h 1330996"/>
                <a:gd name="connsiteX219" fmla="*/ 208681 w 2428717"/>
                <a:gd name="connsiteY219" fmla="*/ 1196454 h 1330996"/>
                <a:gd name="connsiteX220" fmla="*/ 181386 w 2428717"/>
                <a:gd name="connsiteY220" fmla="*/ 1205552 h 1330996"/>
                <a:gd name="connsiteX221" fmla="*/ 167738 w 2428717"/>
                <a:gd name="connsiteY221" fmla="*/ 1210102 h 1330996"/>
                <a:gd name="connsiteX222" fmla="*/ 135893 w 2428717"/>
                <a:gd name="connsiteY222" fmla="*/ 1219200 h 1330996"/>
                <a:gd name="connsiteX223" fmla="*/ 108598 w 2428717"/>
                <a:gd name="connsiteY223" fmla="*/ 1241946 h 1330996"/>
                <a:gd name="connsiteX224" fmla="*/ 85851 w 2428717"/>
                <a:gd name="connsiteY224" fmla="*/ 1246496 h 1330996"/>
                <a:gd name="connsiteX225" fmla="*/ 72204 w 2428717"/>
                <a:gd name="connsiteY225" fmla="*/ 1251045 h 1330996"/>
                <a:gd name="connsiteX226" fmla="*/ 22162 w 2428717"/>
                <a:gd name="connsiteY226" fmla="*/ 1264693 h 1330996"/>
                <a:gd name="connsiteX227" fmla="*/ 8514 w 2428717"/>
                <a:gd name="connsiteY227" fmla="*/ 1260143 h 1330996"/>
                <a:gd name="connsiteX228" fmla="*/ 3965 w 2428717"/>
                <a:gd name="connsiteY228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85016 w 2428717"/>
                <a:gd name="connsiteY193" fmla="*/ 862932 h 1330996"/>
                <a:gd name="connsiteX194" fmla="*/ 649959 w 2428717"/>
                <a:gd name="connsiteY194" fmla="*/ 900752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86269 w 2428717"/>
                <a:gd name="connsiteY197" fmla="*/ 868908 h 1330996"/>
                <a:gd name="connsiteX198" fmla="*/ 577171 w 2428717"/>
                <a:gd name="connsiteY198" fmla="*/ 928048 h 1330996"/>
                <a:gd name="connsiteX199" fmla="*/ 568072 w 2428717"/>
                <a:gd name="connsiteY199" fmla="*/ 941696 h 1330996"/>
                <a:gd name="connsiteX200" fmla="*/ 563523 w 2428717"/>
                <a:gd name="connsiteY200" fmla="*/ 955343 h 1330996"/>
                <a:gd name="connsiteX201" fmla="*/ 549875 w 2428717"/>
                <a:gd name="connsiteY201" fmla="*/ 964442 h 1330996"/>
                <a:gd name="connsiteX202" fmla="*/ 522580 w 2428717"/>
                <a:gd name="connsiteY202" fmla="*/ 982639 h 1330996"/>
                <a:gd name="connsiteX203" fmla="*/ 508932 w 2428717"/>
                <a:gd name="connsiteY203" fmla="*/ 973540 h 1330996"/>
                <a:gd name="connsiteX204" fmla="*/ 481637 w 2428717"/>
                <a:gd name="connsiteY204" fmla="*/ 959893 h 1330996"/>
                <a:gd name="connsiteX205" fmla="*/ 463439 w 2428717"/>
                <a:gd name="connsiteY205" fmla="*/ 964442 h 1330996"/>
                <a:gd name="connsiteX206" fmla="*/ 454341 w 2428717"/>
                <a:gd name="connsiteY206" fmla="*/ 978090 h 1330996"/>
                <a:gd name="connsiteX207" fmla="*/ 440693 w 2428717"/>
                <a:gd name="connsiteY207" fmla="*/ 996287 h 1330996"/>
                <a:gd name="connsiteX208" fmla="*/ 404299 w 2428717"/>
                <a:gd name="connsiteY208" fmla="*/ 1023582 h 1330996"/>
                <a:gd name="connsiteX209" fmla="*/ 390651 w 2428717"/>
                <a:gd name="connsiteY209" fmla="*/ 1037230 h 1330996"/>
                <a:gd name="connsiteX210" fmla="*/ 377004 w 2428717"/>
                <a:gd name="connsiteY210" fmla="*/ 1041779 h 1330996"/>
                <a:gd name="connsiteX211" fmla="*/ 349708 w 2428717"/>
                <a:gd name="connsiteY211" fmla="*/ 1059976 h 1330996"/>
                <a:gd name="connsiteX212" fmla="*/ 322413 w 2428717"/>
                <a:gd name="connsiteY212" fmla="*/ 1078173 h 1330996"/>
                <a:gd name="connsiteX213" fmla="*/ 295117 w 2428717"/>
                <a:gd name="connsiteY213" fmla="*/ 1100919 h 1330996"/>
                <a:gd name="connsiteX214" fmla="*/ 286019 w 2428717"/>
                <a:gd name="connsiteY214" fmla="*/ 1114567 h 1330996"/>
                <a:gd name="connsiteX215" fmla="*/ 258723 w 2428717"/>
                <a:gd name="connsiteY215" fmla="*/ 1137313 h 1330996"/>
                <a:gd name="connsiteX216" fmla="*/ 240526 w 2428717"/>
                <a:gd name="connsiteY216" fmla="*/ 1164609 h 1330996"/>
                <a:gd name="connsiteX217" fmla="*/ 231428 w 2428717"/>
                <a:gd name="connsiteY217" fmla="*/ 1178257 h 1330996"/>
                <a:gd name="connsiteX218" fmla="*/ 217780 w 2428717"/>
                <a:gd name="connsiteY218" fmla="*/ 1182806 h 1330996"/>
                <a:gd name="connsiteX219" fmla="*/ 208681 w 2428717"/>
                <a:gd name="connsiteY219" fmla="*/ 1196454 h 1330996"/>
                <a:gd name="connsiteX220" fmla="*/ 181386 w 2428717"/>
                <a:gd name="connsiteY220" fmla="*/ 1205552 h 1330996"/>
                <a:gd name="connsiteX221" fmla="*/ 167738 w 2428717"/>
                <a:gd name="connsiteY221" fmla="*/ 1210102 h 1330996"/>
                <a:gd name="connsiteX222" fmla="*/ 135893 w 2428717"/>
                <a:gd name="connsiteY222" fmla="*/ 1219200 h 1330996"/>
                <a:gd name="connsiteX223" fmla="*/ 108598 w 2428717"/>
                <a:gd name="connsiteY223" fmla="*/ 1241946 h 1330996"/>
                <a:gd name="connsiteX224" fmla="*/ 85851 w 2428717"/>
                <a:gd name="connsiteY224" fmla="*/ 1246496 h 1330996"/>
                <a:gd name="connsiteX225" fmla="*/ 72204 w 2428717"/>
                <a:gd name="connsiteY225" fmla="*/ 1251045 h 1330996"/>
                <a:gd name="connsiteX226" fmla="*/ 22162 w 2428717"/>
                <a:gd name="connsiteY226" fmla="*/ 1264693 h 1330996"/>
                <a:gd name="connsiteX227" fmla="*/ 8514 w 2428717"/>
                <a:gd name="connsiteY227" fmla="*/ 1260143 h 1330996"/>
                <a:gd name="connsiteX228" fmla="*/ 3965 w 2428717"/>
                <a:gd name="connsiteY228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73242 w 2428717"/>
                <a:gd name="connsiteY193" fmla="*/ 857045 h 1330996"/>
                <a:gd name="connsiteX194" fmla="*/ 649959 w 2428717"/>
                <a:gd name="connsiteY194" fmla="*/ 900752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86269 w 2428717"/>
                <a:gd name="connsiteY197" fmla="*/ 868908 h 1330996"/>
                <a:gd name="connsiteX198" fmla="*/ 577171 w 2428717"/>
                <a:gd name="connsiteY198" fmla="*/ 928048 h 1330996"/>
                <a:gd name="connsiteX199" fmla="*/ 568072 w 2428717"/>
                <a:gd name="connsiteY199" fmla="*/ 941696 h 1330996"/>
                <a:gd name="connsiteX200" fmla="*/ 563523 w 2428717"/>
                <a:gd name="connsiteY200" fmla="*/ 955343 h 1330996"/>
                <a:gd name="connsiteX201" fmla="*/ 549875 w 2428717"/>
                <a:gd name="connsiteY201" fmla="*/ 964442 h 1330996"/>
                <a:gd name="connsiteX202" fmla="*/ 522580 w 2428717"/>
                <a:gd name="connsiteY202" fmla="*/ 982639 h 1330996"/>
                <a:gd name="connsiteX203" fmla="*/ 508932 w 2428717"/>
                <a:gd name="connsiteY203" fmla="*/ 973540 h 1330996"/>
                <a:gd name="connsiteX204" fmla="*/ 481637 w 2428717"/>
                <a:gd name="connsiteY204" fmla="*/ 959893 h 1330996"/>
                <a:gd name="connsiteX205" fmla="*/ 463439 w 2428717"/>
                <a:gd name="connsiteY205" fmla="*/ 964442 h 1330996"/>
                <a:gd name="connsiteX206" fmla="*/ 454341 w 2428717"/>
                <a:gd name="connsiteY206" fmla="*/ 978090 h 1330996"/>
                <a:gd name="connsiteX207" fmla="*/ 440693 w 2428717"/>
                <a:gd name="connsiteY207" fmla="*/ 996287 h 1330996"/>
                <a:gd name="connsiteX208" fmla="*/ 404299 w 2428717"/>
                <a:gd name="connsiteY208" fmla="*/ 1023582 h 1330996"/>
                <a:gd name="connsiteX209" fmla="*/ 390651 w 2428717"/>
                <a:gd name="connsiteY209" fmla="*/ 1037230 h 1330996"/>
                <a:gd name="connsiteX210" fmla="*/ 377004 w 2428717"/>
                <a:gd name="connsiteY210" fmla="*/ 1041779 h 1330996"/>
                <a:gd name="connsiteX211" fmla="*/ 349708 w 2428717"/>
                <a:gd name="connsiteY211" fmla="*/ 1059976 h 1330996"/>
                <a:gd name="connsiteX212" fmla="*/ 322413 w 2428717"/>
                <a:gd name="connsiteY212" fmla="*/ 1078173 h 1330996"/>
                <a:gd name="connsiteX213" fmla="*/ 295117 w 2428717"/>
                <a:gd name="connsiteY213" fmla="*/ 1100919 h 1330996"/>
                <a:gd name="connsiteX214" fmla="*/ 286019 w 2428717"/>
                <a:gd name="connsiteY214" fmla="*/ 1114567 h 1330996"/>
                <a:gd name="connsiteX215" fmla="*/ 258723 w 2428717"/>
                <a:gd name="connsiteY215" fmla="*/ 1137313 h 1330996"/>
                <a:gd name="connsiteX216" fmla="*/ 240526 w 2428717"/>
                <a:gd name="connsiteY216" fmla="*/ 1164609 h 1330996"/>
                <a:gd name="connsiteX217" fmla="*/ 231428 w 2428717"/>
                <a:gd name="connsiteY217" fmla="*/ 1178257 h 1330996"/>
                <a:gd name="connsiteX218" fmla="*/ 217780 w 2428717"/>
                <a:gd name="connsiteY218" fmla="*/ 1182806 h 1330996"/>
                <a:gd name="connsiteX219" fmla="*/ 208681 w 2428717"/>
                <a:gd name="connsiteY219" fmla="*/ 1196454 h 1330996"/>
                <a:gd name="connsiteX220" fmla="*/ 181386 w 2428717"/>
                <a:gd name="connsiteY220" fmla="*/ 1205552 h 1330996"/>
                <a:gd name="connsiteX221" fmla="*/ 167738 w 2428717"/>
                <a:gd name="connsiteY221" fmla="*/ 1210102 h 1330996"/>
                <a:gd name="connsiteX222" fmla="*/ 135893 w 2428717"/>
                <a:gd name="connsiteY222" fmla="*/ 1219200 h 1330996"/>
                <a:gd name="connsiteX223" fmla="*/ 108598 w 2428717"/>
                <a:gd name="connsiteY223" fmla="*/ 1241946 h 1330996"/>
                <a:gd name="connsiteX224" fmla="*/ 85851 w 2428717"/>
                <a:gd name="connsiteY224" fmla="*/ 1246496 h 1330996"/>
                <a:gd name="connsiteX225" fmla="*/ 72204 w 2428717"/>
                <a:gd name="connsiteY225" fmla="*/ 1251045 h 1330996"/>
                <a:gd name="connsiteX226" fmla="*/ 22162 w 2428717"/>
                <a:gd name="connsiteY226" fmla="*/ 1264693 h 1330996"/>
                <a:gd name="connsiteX227" fmla="*/ 8514 w 2428717"/>
                <a:gd name="connsiteY227" fmla="*/ 1260143 h 1330996"/>
                <a:gd name="connsiteX228" fmla="*/ 3965 w 2428717"/>
                <a:gd name="connsiteY228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73242 w 2428717"/>
                <a:gd name="connsiteY193" fmla="*/ 857045 h 1330996"/>
                <a:gd name="connsiteX194" fmla="*/ 638185 w 2428717"/>
                <a:gd name="connsiteY194" fmla="*/ 883091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86269 w 2428717"/>
                <a:gd name="connsiteY197" fmla="*/ 868908 h 1330996"/>
                <a:gd name="connsiteX198" fmla="*/ 577171 w 2428717"/>
                <a:gd name="connsiteY198" fmla="*/ 928048 h 1330996"/>
                <a:gd name="connsiteX199" fmla="*/ 568072 w 2428717"/>
                <a:gd name="connsiteY199" fmla="*/ 941696 h 1330996"/>
                <a:gd name="connsiteX200" fmla="*/ 563523 w 2428717"/>
                <a:gd name="connsiteY200" fmla="*/ 955343 h 1330996"/>
                <a:gd name="connsiteX201" fmla="*/ 549875 w 2428717"/>
                <a:gd name="connsiteY201" fmla="*/ 964442 h 1330996"/>
                <a:gd name="connsiteX202" fmla="*/ 522580 w 2428717"/>
                <a:gd name="connsiteY202" fmla="*/ 982639 h 1330996"/>
                <a:gd name="connsiteX203" fmla="*/ 508932 w 2428717"/>
                <a:gd name="connsiteY203" fmla="*/ 973540 h 1330996"/>
                <a:gd name="connsiteX204" fmla="*/ 481637 w 2428717"/>
                <a:gd name="connsiteY204" fmla="*/ 959893 h 1330996"/>
                <a:gd name="connsiteX205" fmla="*/ 463439 w 2428717"/>
                <a:gd name="connsiteY205" fmla="*/ 964442 h 1330996"/>
                <a:gd name="connsiteX206" fmla="*/ 454341 w 2428717"/>
                <a:gd name="connsiteY206" fmla="*/ 978090 h 1330996"/>
                <a:gd name="connsiteX207" fmla="*/ 440693 w 2428717"/>
                <a:gd name="connsiteY207" fmla="*/ 996287 h 1330996"/>
                <a:gd name="connsiteX208" fmla="*/ 404299 w 2428717"/>
                <a:gd name="connsiteY208" fmla="*/ 1023582 h 1330996"/>
                <a:gd name="connsiteX209" fmla="*/ 390651 w 2428717"/>
                <a:gd name="connsiteY209" fmla="*/ 1037230 h 1330996"/>
                <a:gd name="connsiteX210" fmla="*/ 377004 w 2428717"/>
                <a:gd name="connsiteY210" fmla="*/ 1041779 h 1330996"/>
                <a:gd name="connsiteX211" fmla="*/ 349708 w 2428717"/>
                <a:gd name="connsiteY211" fmla="*/ 1059976 h 1330996"/>
                <a:gd name="connsiteX212" fmla="*/ 322413 w 2428717"/>
                <a:gd name="connsiteY212" fmla="*/ 1078173 h 1330996"/>
                <a:gd name="connsiteX213" fmla="*/ 295117 w 2428717"/>
                <a:gd name="connsiteY213" fmla="*/ 1100919 h 1330996"/>
                <a:gd name="connsiteX214" fmla="*/ 286019 w 2428717"/>
                <a:gd name="connsiteY214" fmla="*/ 1114567 h 1330996"/>
                <a:gd name="connsiteX215" fmla="*/ 258723 w 2428717"/>
                <a:gd name="connsiteY215" fmla="*/ 1137313 h 1330996"/>
                <a:gd name="connsiteX216" fmla="*/ 240526 w 2428717"/>
                <a:gd name="connsiteY216" fmla="*/ 1164609 h 1330996"/>
                <a:gd name="connsiteX217" fmla="*/ 231428 w 2428717"/>
                <a:gd name="connsiteY217" fmla="*/ 1178257 h 1330996"/>
                <a:gd name="connsiteX218" fmla="*/ 217780 w 2428717"/>
                <a:gd name="connsiteY218" fmla="*/ 1182806 h 1330996"/>
                <a:gd name="connsiteX219" fmla="*/ 208681 w 2428717"/>
                <a:gd name="connsiteY219" fmla="*/ 1196454 h 1330996"/>
                <a:gd name="connsiteX220" fmla="*/ 181386 w 2428717"/>
                <a:gd name="connsiteY220" fmla="*/ 1205552 h 1330996"/>
                <a:gd name="connsiteX221" fmla="*/ 167738 w 2428717"/>
                <a:gd name="connsiteY221" fmla="*/ 1210102 h 1330996"/>
                <a:gd name="connsiteX222" fmla="*/ 135893 w 2428717"/>
                <a:gd name="connsiteY222" fmla="*/ 1219200 h 1330996"/>
                <a:gd name="connsiteX223" fmla="*/ 108598 w 2428717"/>
                <a:gd name="connsiteY223" fmla="*/ 1241946 h 1330996"/>
                <a:gd name="connsiteX224" fmla="*/ 85851 w 2428717"/>
                <a:gd name="connsiteY224" fmla="*/ 1246496 h 1330996"/>
                <a:gd name="connsiteX225" fmla="*/ 72204 w 2428717"/>
                <a:gd name="connsiteY225" fmla="*/ 1251045 h 1330996"/>
                <a:gd name="connsiteX226" fmla="*/ 22162 w 2428717"/>
                <a:gd name="connsiteY226" fmla="*/ 1264693 h 1330996"/>
                <a:gd name="connsiteX227" fmla="*/ 8514 w 2428717"/>
                <a:gd name="connsiteY227" fmla="*/ 1260143 h 1330996"/>
                <a:gd name="connsiteX228" fmla="*/ 3965 w 2428717"/>
                <a:gd name="connsiteY228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73242 w 2428717"/>
                <a:gd name="connsiteY193" fmla="*/ 857045 h 1330996"/>
                <a:gd name="connsiteX194" fmla="*/ 638185 w 2428717"/>
                <a:gd name="connsiteY194" fmla="*/ 883091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77171 w 2428717"/>
                <a:gd name="connsiteY197" fmla="*/ 928048 h 1330996"/>
                <a:gd name="connsiteX198" fmla="*/ 568072 w 2428717"/>
                <a:gd name="connsiteY198" fmla="*/ 941696 h 1330996"/>
                <a:gd name="connsiteX199" fmla="*/ 563523 w 2428717"/>
                <a:gd name="connsiteY199" fmla="*/ 955343 h 1330996"/>
                <a:gd name="connsiteX200" fmla="*/ 549875 w 2428717"/>
                <a:gd name="connsiteY200" fmla="*/ 964442 h 1330996"/>
                <a:gd name="connsiteX201" fmla="*/ 522580 w 2428717"/>
                <a:gd name="connsiteY201" fmla="*/ 982639 h 1330996"/>
                <a:gd name="connsiteX202" fmla="*/ 508932 w 2428717"/>
                <a:gd name="connsiteY202" fmla="*/ 973540 h 1330996"/>
                <a:gd name="connsiteX203" fmla="*/ 481637 w 2428717"/>
                <a:gd name="connsiteY203" fmla="*/ 959893 h 1330996"/>
                <a:gd name="connsiteX204" fmla="*/ 463439 w 2428717"/>
                <a:gd name="connsiteY204" fmla="*/ 964442 h 1330996"/>
                <a:gd name="connsiteX205" fmla="*/ 454341 w 2428717"/>
                <a:gd name="connsiteY205" fmla="*/ 978090 h 1330996"/>
                <a:gd name="connsiteX206" fmla="*/ 440693 w 2428717"/>
                <a:gd name="connsiteY206" fmla="*/ 996287 h 1330996"/>
                <a:gd name="connsiteX207" fmla="*/ 404299 w 2428717"/>
                <a:gd name="connsiteY207" fmla="*/ 1023582 h 1330996"/>
                <a:gd name="connsiteX208" fmla="*/ 390651 w 2428717"/>
                <a:gd name="connsiteY208" fmla="*/ 1037230 h 1330996"/>
                <a:gd name="connsiteX209" fmla="*/ 377004 w 2428717"/>
                <a:gd name="connsiteY209" fmla="*/ 1041779 h 1330996"/>
                <a:gd name="connsiteX210" fmla="*/ 349708 w 2428717"/>
                <a:gd name="connsiteY210" fmla="*/ 1059976 h 1330996"/>
                <a:gd name="connsiteX211" fmla="*/ 322413 w 2428717"/>
                <a:gd name="connsiteY211" fmla="*/ 1078173 h 1330996"/>
                <a:gd name="connsiteX212" fmla="*/ 295117 w 2428717"/>
                <a:gd name="connsiteY212" fmla="*/ 1100919 h 1330996"/>
                <a:gd name="connsiteX213" fmla="*/ 286019 w 2428717"/>
                <a:gd name="connsiteY213" fmla="*/ 1114567 h 1330996"/>
                <a:gd name="connsiteX214" fmla="*/ 258723 w 2428717"/>
                <a:gd name="connsiteY214" fmla="*/ 1137313 h 1330996"/>
                <a:gd name="connsiteX215" fmla="*/ 240526 w 2428717"/>
                <a:gd name="connsiteY215" fmla="*/ 1164609 h 1330996"/>
                <a:gd name="connsiteX216" fmla="*/ 231428 w 2428717"/>
                <a:gd name="connsiteY216" fmla="*/ 1178257 h 1330996"/>
                <a:gd name="connsiteX217" fmla="*/ 217780 w 2428717"/>
                <a:gd name="connsiteY217" fmla="*/ 1182806 h 1330996"/>
                <a:gd name="connsiteX218" fmla="*/ 208681 w 2428717"/>
                <a:gd name="connsiteY218" fmla="*/ 1196454 h 1330996"/>
                <a:gd name="connsiteX219" fmla="*/ 181386 w 2428717"/>
                <a:gd name="connsiteY219" fmla="*/ 1205552 h 1330996"/>
                <a:gd name="connsiteX220" fmla="*/ 167738 w 2428717"/>
                <a:gd name="connsiteY220" fmla="*/ 1210102 h 1330996"/>
                <a:gd name="connsiteX221" fmla="*/ 135893 w 2428717"/>
                <a:gd name="connsiteY221" fmla="*/ 1219200 h 1330996"/>
                <a:gd name="connsiteX222" fmla="*/ 108598 w 2428717"/>
                <a:gd name="connsiteY222" fmla="*/ 1241946 h 1330996"/>
                <a:gd name="connsiteX223" fmla="*/ 85851 w 2428717"/>
                <a:gd name="connsiteY223" fmla="*/ 1246496 h 1330996"/>
                <a:gd name="connsiteX224" fmla="*/ 72204 w 2428717"/>
                <a:gd name="connsiteY224" fmla="*/ 1251045 h 1330996"/>
                <a:gd name="connsiteX225" fmla="*/ 22162 w 2428717"/>
                <a:gd name="connsiteY225" fmla="*/ 1264693 h 1330996"/>
                <a:gd name="connsiteX226" fmla="*/ 8514 w 2428717"/>
                <a:gd name="connsiteY226" fmla="*/ 1260143 h 1330996"/>
                <a:gd name="connsiteX227" fmla="*/ 3965 w 2428717"/>
                <a:gd name="connsiteY227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69656 w 2428717"/>
                <a:gd name="connsiteY169" fmla="*/ 397835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73242 w 2428717"/>
                <a:gd name="connsiteY193" fmla="*/ 857045 h 1330996"/>
                <a:gd name="connsiteX194" fmla="*/ 638185 w 2428717"/>
                <a:gd name="connsiteY194" fmla="*/ 883091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77171 w 2428717"/>
                <a:gd name="connsiteY197" fmla="*/ 928048 h 1330996"/>
                <a:gd name="connsiteX198" fmla="*/ 568072 w 2428717"/>
                <a:gd name="connsiteY198" fmla="*/ 941696 h 1330996"/>
                <a:gd name="connsiteX199" fmla="*/ 563523 w 2428717"/>
                <a:gd name="connsiteY199" fmla="*/ 955343 h 1330996"/>
                <a:gd name="connsiteX200" fmla="*/ 549875 w 2428717"/>
                <a:gd name="connsiteY200" fmla="*/ 964442 h 1330996"/>
                <a:gd name="connsiteX201" fmla="*/ 522580 w 2428717"/>
                <a:gd name="connsiteY201" fmla="*/ 982639 h 1330996"/>
                <a:gd name="connsiteX202" fmla="*/ 508932 w 2428717"/>
                <a:gd name="connsiteY202" fmla="*/ 973540 h 1330996"/>
                <a:gd name="connsiteX203" fmla="*/ 481637 w 2428717"/>
                <a:gd name="connsiteY203" fmla="*/ 959893 h 1330996"/>
                <a:gd name="connsiteX204" fmla="*/ 463439 w 2428717"/>
                <a:gd name="connsiteY204" fmla="*/ 964442 h 1330996"/>
                <a:gd name="connsiteX205" fmla="*/ 454341 w 2428717"/>
                <a:gd name="connsiteY205" fmla="*/ 978090 h 1330996"/>
                <a:gd name="connsiteX206" fmla="*/ 440693 w 2428717"/>
                <a:gd name="connsiteY206" fmla="*/ 996287 h 1330996"/>
                <a:gd name="connsiteX207" fmla="*/ 404299 w 2428717"/>
                <a:gd name="connsiteY207" fmla="*/ 1023582 h 1330996"/>
                <a:gd name="connsiteX208" fmla="*/ 390651 w 2428717"/>
                <a:gd name="connsiteY208" fmla="*/ 1037230 h 1330996"/>
                <a:gd name="connsiteX209" fmla="*/ 377004 w 2428717"/>
                <a:gd name="connsiteY209" fmla="*/ 1041779 h 1330996"/>
                <a:gd name="connsiteX210" fmla="*/ 349708 w 2428717"/>
                <a:gd name="connsiteY210" fmla="*/ 1059976 h 1330996"/>
                <a:gd name="connsiteX211" fmla="*/ 322413 w 2428717"/>
                <a:gd name="connsiteY211" fmla="*/ 1078173 h 1330996"/>
                <a:gd name="connsiteX212" fmla="*/ 295117 w 2428717"/>
                <a:gd name="connsiteY212" fmla="*/ 1100919 h 1330996"/>
                <a:gd name="connsiteX213" fmla="*/ 286019 w 2428717"/>
                <a:gd name="connsiteY213" fmla="*/ 1114567 h 1330996"/>
                <a:gd name="connsiteX214" fmla="*/ 258723 w 2428717"/>
                <a:gd name="connsiteY214" fmla="*/ 1137313 h 1330996"/>
                <a:gd name="connsiteX215" fmla="*/ 240526 w 2428717"/>
                <a:gd name="connsiteY215" fmla="*/ 1164609 h 1330996"/>
                <a:gd name="connsiteX216" fmla="*/ 231428 w 2428717"/>
                <a:gd name="connsiteY216" fmla="*/ 1178257 h 1330996"/>
                <a:gd name="connsiteX217" fmla="*/ 217780 w 2428717"/>
                <a:gd name="connsiteY217" fmla="*/ 1182806 h 1330996"/>
                <a:gd name="connsiteX218" fmla="*/ 208681 w 2428717"/>
                <a:gd name="connsiteY218" fmla="*/ 1196454 h 1330996"/>
                <a:gd name="connsiteX219" fmla="*/ 181386 w 2428717"/>
                <a:gd name="connsiteY219" fmla="*/ 1205552 h 1330996"/>
                <a:gd name="connsiteX220" fmla="*/ 167738 w 2428717"/>
                <a:gd name="connsiteY220" fmla="*/ 1210102 h 1330996"/>
                <a:gd name="connsiteX221" fmla="*/ 135893 w 2428717"/>
                <a:gd name="connsiteY221" fmla="*/ 1219200 h 1330996"/>
                <a:gd name="connsiteX222" fmla="*/ 108598 w 2428717"/>
                <a:gd name="connsiteY222" fmla="*/ 1241946 h 1330996"/>
                <a:gd name="connsiteX223" fmla="*/ 85851 w 2428717"/>
                <a:gd name="connsiteY223" fmla="*/ 1246496 h 1330996"/>
                <a:gd name="connsiteX224" fmla="*/ 72204 w 2428717"/>
                <a:gd name="connsiteY224" fmla="*/ 1251045 h 1330996"/>
                <a:gd name="connsiteX225" fmla="*/ 22162 w 2428717"/>
                <a:gd name="connsiteY225" fmla="*/ 1264693 h 1330996"/>
                <a:gd name="connsiteX226" fmla="*/ 8514 w 2428717"/>
                <a:gd name="connsiteY226" fmla="*/ 1260143 h 1330996"/>
                <a:gd name="connsiteX227" fmla="*/ 3965 w 2428717"/>
                <a:gd name="connsiteY227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69656 w 2428717"/>
                <a:gd name="connsiteY169" fmla="*/ 397835 h 1330996"/>
                <a:gd name="connsiteX170" fmla="*/ 997040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73242 w 2428717"/>
                <a:gd name="connsiteY193" fmla="*/ 857045 h 1330996"/>
                <a:gd name="connsiteX194" fmla="*/ 638185 w 2428717"/>
                <a:gd name="connsiteY194" fmla="*/ 883091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77171 w 2428717"/>
                <a:gd name="connsiteY197" fmla="*/ 928048 h 1330996"/>
                <a:gd name="connsiteX198" fmla="*/ 568072 w 2428717"/>
                <a:gd name="connsiteY198" fmla="*/ 941696 h 1330996"/>
                <a:gd name="connsiteX199" fmla="*/ 563523 w 2428717"/>
                <a:gd name="connsiteY199" fmla="*/ 955343 h 1330996"/>
                <a:gd name="connsiteX200" fmla="*/ 549875 w 2428717"/>
                <a:gd name="connsiteY200" fmla="*/ 964442 h 1330996"/>
                <a:gd name="connsiteX201" fmla="*/ 522580 w 2428717"/>
                <a:gd name="connsiteY201" fmla="*/ 982639 h 1330996"/>
                <a:gd name="connsiteX202" fmla="*/ 508932 w 2428717"/>
                <a:gd name="connsiteY202" fmla="*/ 973540 h 1330996"/>
                <a:gd name="connsiteX203" fmla="*/ 481637 w 2428717"/>
                <a:gd name="connsiteY203" fmla="*/ 959893 h 1330996"/>
                <a:gd name="connsiteX204" fmla="*/ 463439 w 2428717"/>
                <a:gd name="connsiteY204" fmla="*/ 964442 h 1330996"/>
                <a:gd name="connsiteX205" fmla="*/ 454341 w 2428717"/>
                <a:gd name="connsiteY205" fmla="*/ 978090 h 1330996"/>
                <a:gd name="connsiteX206" fmla="*/ 440693 w 2428717"/>
                <a:gd name="connsiteY206" fmla="*/ 996287 h 1330996"/>
                <a:gd name="connsiteX207" fmla="*/ 404299 w 2428717"/>
                <a:gd name="connsiteY207" fmla="*/ 1023582 h 1330996"/>
                <a:gd name="connsiteX208" fmla="*/ 390651 w 2428717"/>
                <a:gd name="connsiteY208" fmla="*/ 1037230 h 1330996"/>
                <a:gd name="connsiteX209" fmla="*/ 377004 w 2428717"/>
                <a:gd name="connsiteY209" fmla="*/ 1041779 h 1330996"/>
                <a:gd name="connsiteX210" fmla="*/ 349708 w 2428717"/>
                <a:gd name="connsiteY210" fmla="*/ 1059976 h 1330996"/>
                <a:gd name="connsiteX211" fmla="*/ 322413 w 2428717"/>
                <a:gd name="connsiteY211" fmla="*/ 1078173 h 1330996"/>
                <a:gd name="connsiteX212" fmla="*/ 295117 w 2428717"/>
                <a:gd name="connsiteY212" fmla="*/ 1100919 h 1330996"/>
                <a:gd name="connsiteX213" fmla="*/ 286019 w 2428717"/>
                <a:gd name="connsiteY213" fmla="*/ 1114567 h 1330996"/>
                <a:gd name="connsiteX214" fmla="*/ 258723 w 2428717"/>
                <a:gd name="connsiteY214" fmla="*/ 1137313 h 1330996"/>
                <a:gd name="connsiteX215" fmla="*/ 240526 w 2428717"/>
                <a:gd name="connsiteY215" fmla="*/ 1164609 h 1330996"/>
                <a:gd name="connsiteX216" fmla="*/ 231428 w 2428717"/>
                <a:gd name="connsiteY216" fmla="*/ 1178257 h 1330996"/>
                <a:gd name="connsiteX217" fmla="*/ 217780 w 2428717"/>
                <a:gd name="connsiteY217" fmla="*/ 1182806 h 1330996"/>
                <a:gd name="connsiteX218" fmla="*/ 208681 w 2428717"/>
                <a:gd name="connsiteY218" fmla="*/ 1196454 h 1330996"/>
                <a:gd name="connsiteX219" fmla="*/ 181386 w 2428717"/>
                <a:gd name="connsiteY219" fmla="*/ 1205552 h 1330996"/>
                <a:gd name="connsiteX220" fmla="*/ 167738 w 2428717"/>
                <a:gd name="connsiteY220" fmla="*/ 1210102 h 1330996"/>
                <a:gd name="connsiteX221" fmla="*/ 135893 w 2428717"/>
                <a:gd name="connsiteY221" fmla="*/ 1219200 h 1330996"/>
                <a:gd name="connsiteX222" fmla="*/ 108598 w 2428717"/>
                <a:gd name="connsiteY222" fmla="*/ 1241946 h 1330996"/>
                <a:gd name="connsiteX223" fmla="*/ 85851 w 2428717"/>
                <a:gd name="connsiteY223" fmla="*/ 1246496 h 1330996"/>
                <a:gd name="connsiteX224" fmla="*/ 72204 w 2428717"/>
                <a:gd name="connsiteY224" fmla="*/ 1251045 h 1330996"/>
                <a:gd name="connsiteX225" fmla="*/ 22162 w 2428717"/>
                <a:gd name="connsiteY225" fmla="*/ 1264693 h 1330996"/>
                <a:gd name="connsiteX226" fmla="*/ 8514 w 2428717"/>
                <a:gd name="connsiteY226" fmla="*/ 1260143 h 1330996"/>
                <a:gd name="connsiteX227" fmla="*/ 3965 w 2428717"/>
                <a:gd name="connsiteY227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69656 w 2428717"/>
                <a:gd name="connsiteY169" fmla="*/ 397835 h 1330996"/>
                <a:gd name="connsiteX170" fmla="*/ 1000251 w 2428717"/>
                <a:gd name="connsiteY170" fmla="*/ 404884 h 1330996"/>
                <a:gd name="connsiteX171" fmla="*/ 1013899 w 2428717"/>
                <a:gd name="connsiteY171" fmla="*/ 418531 h 1330996"/>
                <a:gd name="connsiteX172" fmla="*/ 1009350 w 2428717"/>
                <a:gd name="connsiteY172" fmla="*/ 441278 h 1330996"/>
                <a:gd name="connsiteX173" fmla="*/ 986604 w 2428717"/>
                <a:gd name="connsiteY173" fmla="*/ 486770 h 1330996"/>
                <a:gd name="connsiteX174" fmla="*/ 968407 w 2428717"/>
                <a:gd name="connsiteY174" fmla="*/ 518615 h 1330996"/>
                <a:gd name="connsiteX175" fmla="*/ 954759 w 2428717"/>
                <a:gd name="connsiteY175" fmla="*/ 523164 h 1330996"/>
                <a:gd name="connsiteX176" fmla="*/ 945660 w 2428717"/>
                <a:gd name="connsiteY176" fmla="*/ 536812 h 1330996"/>
                <a:gd name="connsiteX177" fmla="*/ 932013 w 2428717"/>
                <a:gd name="connsiteY177" fmla="*/ 545910 h 1330996"/>
                <a:gd name="connsiteX178" fmla="*/ 913816 w 2428717"/>
                <a:gd name="connsiteY178" fmla="*/ 568657 h 1330996"/>
                <a:gd name="connsiteX179" fmla="*/ 904717 w 2428717"/>
                <a:gd name="connsiteY179" fmla="*/ 582305 h 1330996"/>
                <a:gd name="connsiteX180" fmla="*/ 900168 w 2428717"/>
                <a:gd name="connsiteY180" fmla="*/ 595952 h 1330996"/>
                <a:gd name="connsiteX181" fmla="*/ 881971 w 2428717"/>
                <a:gd name="connsiteY181" fmla="*/ 623248 h 1330996"/>
                <a:gd name="connsiteX182" fmla="*/ 859225 w 2428717"/>
                <a:gd name="connsiteY182" fmla="*/ 655093 h 1330996"/>
                <a:gd name="connsiteX183" fmla="*/ 850126 w 2428717"/>
                <a:gd name="connsiteY183" fmla="*/ 668740 h 1330996"/>
                <a:gd name="connsiteX184" fmla="*/ 845577 w 2428717"/>
                <a:gd name="connsiteY184" fmla="*/ 682388 h 1330996"/>
                <a:gd name="connsiteX185" fmla="*/ 831929 w 2428717"/>
                <a:gd name="connsiteY185" fmla="*/ 691487 h 1330996"/>
                <a:gd name="connsiteX186" fmla="*/ 809183 w 2428717"/>
                <a:gd name="connsiteY186" fmla="*/ 714233 h 1330996"/>
                <a:gd name="connsiteX187" fmla="*/ 795535 w 2428717"/>
                <a:gd name="connsiteY187" fmla="*/ 732430 h 1330996"/>
                <a:gd name="connsiteX188" fmla="*/ 781887 w 2428717"/>
                <a:gd name="connsiteY188" fmla="*/ 746078 h 1330996"/>
                <a:gd name="connsiteX189" fmla="*/ 754592 w 2428717"/>
                <a:gd name="connsiteY189" fmla="*/ 787021 h 1330996"/>
                <a:gd name="connsiteX190" fmla="*/ 745493 w 2428717"/>
                <a:gd name="connsiteY190" fmla="*/ 800669 h 1330996"/>
                <a:gd name="connsiteX191" fmla="*/ 736395 w 2428717"/>
                <a:gd name="connsiteY191" fmla="*/ 827964 h 1330996"/>
                <a:gd name="connsiteX192" fmla="*/ 673242 w 2428717"/>
                <a:gd name="connsiteY192" fmla="*/ 857045 h 1330996"/>
                <a:gd name="connsiteX193" fmla="*/ 638185 w 2428717"/>
                <a:gd name="connsiteY193" fmla="*/ 883091 h 1330996"/>
                <a:gd name="connsiteX194" fmla="*/ 595368 w 2428717"/>
                <a:gd name="connsiteY194" fmla="*/ 896203 h 1330996"/>
                <a:gd name="connsiteX195" fmla="*/ 581720 w 2428717"/>
                <a:gd name="connsiteY195" fmla="*/ 891654 h 1330996"/>
                <a:gd name="connsiteX196" fmla="*/ 577171 w 2428717"/>
                <a:gd name="connsiteY196" fmla="*/ 928048 h 1330996"/>
                <a:gd name="connsiteX197" fmla="*/ 568072 w 2428717"/>
                <a:gd name="connsiteY197" fmla="*/ 941696 h 1330996"/>
                <a:gd name="connsiteX198" fmla="*/ 563523 w 2428717"/>
                <a:gd name="connsiteY198" fmla="*/ 955343 h 1330996"/>
                <a:gd name="connsiteX199" fmla="*/ 549875 w 2428717"/>
                <a:gd name="connsiteY199" fmla="*/ 964442 h 1330996"/>
                <a:gd name="connsiteX200" fmla="*/ 522580 w 2428717"/>
                <a:gd name="connsiteY200" fmla="*/ 982639 h 1330996"/>
                <a:gd name="connsiteX201" fmla="*/ 508932 w 2428717"/>
                <a:gd name="connsiteY201" fmla="*/ 973540 h 1330996"/>
                <a:gd name="connsiteX202" fmla="*/ 481637 w 2428717"/>
                <a:gd name="connsiteY202" fmla="*/ 959893 h 1330996"/>
                <a:gd name="connsiteX203" fmla="*/ 463439 w 2428717"/>
                <a:gd name="connsiteY203" fmla="*/ 964442 h 1330996"/>
                <a:gd name="connsiteX204" fmla="*/ 454341 w 2428717"/>
                <a:gd name="connsiteY204" fmla="*/ 978090 h 1330996"/>
                <a:gd name="connsiteX205" fmla="*/ 440693 w 2428717"/>
                <a:gd name="connsiteY205" fmla="*/ 996287 h 1330996"/>
                <a:gd name="connsiteX206" fmla="*/ 404299 w 2428717"/>
                <a:gd name="connsiteY206" fmla="*/ 1023582 h 1330996"/>
                <a:gd name="connsiteX207" fmla="*/ 390651 w 2428717"/>
                <a:gd name="connsiteY207" fmla="*/ 1037230 h 1330996"/>
                <a:gd name="connsiteX208" fmla="*/ 377004 w 2428717"/>
                <a:gd name="connsiteY208" fmla="*/ 1041779 h 1330996"/>
                <a:gd name="connsiteX209" fmla="*/ 349708 w 2428717"/>
                <a:gd name="connsiteY209" fmla="*/ 1059976 h 1330996"/>
                <a:gd name="connsiteX210" fmla="*/ 322413 w 2428717"/>
                <a:gd name="connsiteY210" fmla="*/ 1078173 h 1330996"/>
                <a:gd name="connsiteX211" fmla="*/ 295117 w 2428717"/>
                <a:gd name="connsiteY211" fmla="*/ 1100919 h 1330996"/>
                <a:gd name="connsiteX212" fmla="*/ 286019 w 2428717"/>
                <a:gd name="connsiteY212" fmla="*/ 1114567 h 1330996"/>
                <a:gd name="connsiteX213" fmla="*/ 258723 w 2428717"/>
                <a:gd name="connsiteY213" fmla="*/ 1137313 h 1330996"/>
                <a:gd name="connsiteX214" fmla="*/ 240526 w 2428717"/>
                <a:gd name="connsiteY214" fmla="*/ 1164609 h 1330996"/>
                <a:gd name="connsiteX215" fmla="*/ 231428 w 2428717"/>
                <a:gd name="connsiteY215" fmla="*/ 1178257 h 1330996"/>
                <a:gd name="connsiteX216" fmla="*/ 217780 w 2428717"/>
                <a:gd name="connsiteY216" fmla="*/ 1182806 h 1330996"/>
                <a:gd name="connsiteX217" fmla="*/ 208681 w 2428717"/>
                <a:gd name="connsiteY217" fmla="*/ 1196454 h 1330996"/>
                <a:gd name="connsiteX218" fmla="*/ 181386 w 2428717"/>
                <a:gd name="connsiteY218" fmla="*/ 1205552 h 1330996"/>
                <a:gd name="connsiteX219" fmla="*/ 167738 w 2428717"/>
                <a:gd name="connsiteY219" fmla="*/ 1210102 h 1330996"/>
                <a:gd name="connsiteX220" fmla="*/ 135893 w 2428717"/>
                <a:gd name="connsiteY220" fmla="*/ 1219200 h 1330996"/>
                <a:gd name="connsiteX221" fmla="*/ 108598 w 2428717"/>
                <a:gd name="connsiteY221" fmla="*/ 1241946 h 1330996"/>
                <a:gd name="connsiteX222" fmla="*/ 85851 w 2428717"/>
                <a:gd name="connsiteY222" fmla="*/ 1246496 h 1330996"/>
                <a:gd name="connsiteX223" fmla="*/ 72204 w 2428717"/>
                <a:gd name="connsiteY223" fmla="*/ 1251045 h 1330996"/>
                <a:gd name="connsiteX224" fmla="*/ 22162 w 2428717"/>
                <a:gd name="connsiteY224" fmla="*/ 1264693 h 1330996"/>
                <a:gd name="connsiteX225" fmla="*/ 8514 w 2428717"/>
                <a:gd name="connsiteY225" fmla="*/ 1260143 h 1330996"/>
                <a:gd name="connsiteX226" fmla="*/ 3965 w 2428717"/>
                <a:gd name="connsiteY226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414234 w 2428717"/>
                <a:gd name="connsiteY60" fmla="*/ 204716 h 1330996"/>
                <a:gd name="connsiteX61" fmla="*/ 1427881 w 2428717"/>
                <a:gd name="connsiteY61" fmla="*/ 200167 h 1330996"/>
                <a:gd name="connsiteX62" fmla="*/ 1441529 w 2428717"/>
                <a:gd name="connsiteY62" fmla="*/ 195618 h 1330996"/>
                <a:gd name="connsiteX63" fmla="*/ 1473374 w 2428717"/>
                <a:gd name="connsiteY63" fmla="*/ 181970 h 1330996"/>
                <a:gd name="connsiteX64" fmla="*/ 1500669 w 2428717"/>
                <a:gd name="connsiteY64" fmla="*/ 172872 h 1330996"/>
                <a:gd name="connsiteX65" fmla="*/ 1578007 w 2428717"/>
                <a:gd name="connsiteY65" fmla="*/ 163773 h 1330996"/>
                <a:gd name="connsiteX66" fmla="*/ 1600753 w 2428717"/>
                <a:gd name="connsiteY66" fmla="*/ 145576 h 1330996"/>
                <a:gd name="connsiteX67" fmla="*/ 1614401 w 2428717"/>
                <a:gd name="connsiteY67" fmla="*/ 141027 h 1330996"/>
                <a:gd name="connsiteX68" fmla="*/ 1641696 w 2428717"/>
                <a:gd name="connsiteY68" fmla="*/ 145576 h 1330996"/>
                <a:gd name="connsiteX69" fmla="*/ 1655344 w 2428717"/>
                <a:gd name="connsiteY69" fmla="*/ 154675 h 1330996"/>
                <a:gd name="connsiteX70" fmla="*/ 1828216 w 2428717"/>
                <a:gd name="connsiteY70" fmla="*/ 150125 h 1330996"/>
                <a:gd name="connsiteX71" fmla="*/ 1841863 w 2428717"/>
                <a:gd name="connsiteY71" fmla="*/ 159224 h 1330996"/>
                <a:gd name="connsiteX72" fmla="*/ 1855511 w 2428717"/>
                <a:gd name="connsiteY72" fmla="*/ 172872 h 1330996"/>
                <a:gd name="connsiteX73" fmla="*/ 1969242 w 2428717"/>
                <a:gd name="connsiteY73" fmla="*/ 186519 h 1330996"/>
                <a:gd name="connsiteX74" fmla="*/ 2001087 w 2428717"/>
                <a:gd name="connsiteY74" fmla="*/ 191069 h 1330996"/>
                <a:gd name="connsiteX75" fmla="*/ 2051129 w 2428717"/>
                <a:gd name="connsiteY75" fmla="*/ 195618 h 1330996"/>
                <a:gd name="connsiteX76" fmla="*/ 2060228 w 2428717"/>
                <a:gd name="connsiteY76" fmla="*/ 209266 h 1330996"/>
                <a:gd name="connsiteX77" fmla="*/ 2087523 w 2428717"/>
                <a:gd name="connsiteY77" fmla="*/ 213815 h 1330996"/>
                <a:gd name="connsiteX78" fmla="*/ 2105720 w 2428717"/>
                <a:gd name="connsiteY78" fmla="*/ 236561 h 1330996"/>
                <a:gd name="connsiteX79" fmla="*/ 2119368 w 2428717"/>
                <a:gd name="connsiteY79" fmla="*/ 245660 h 1330996"/>
                <a:gd name="connsiteX80" fmla="*/ 2133016 w 2428717"/>
                <a:gd name="connsiteY80" fmla="*/ 259308 h 1330996"/>
                <a:gd name="connsiteX81" fmla="*/ 2142114 w 2428717"/>
                <a:gd name="connsiteY81" fmla="*/ 272955 h 1330996"/>
                <a:gd name="connsiteX82" fmla="*/ 2160311 w 2428717"/>
                <a:gd name="connsiteY82" fmla="*/ 291152 h 1330996"/>
                <a:gd name="connsiteX83" fmla="*/ 2169410 w 2428717"/>
                <a:gd name="connsiteY83" fmla="*/ 304800 h 1330996"/>
                <a:gd name="connsiteX84" fmla="*/ 2210353 w 2428717"/>
                <a:gd name="connsiteY84" fmla="*/ 341194 h 1330996"/>
                <a:gd name="connsiteX85" fmla="*/ 2224001 w 2428717"/>
                <a:gd name="connsiteY85" fmla="*/ 345743 h 1330996"/>
                <a:gd name="connsiteX86" fmla="*/ 2255845 w 2428717"/>
                <a:gd name="connsiteY86" fmla="*/ 363940 h 1330996"/>
                <a:gd name="connsiteX87" fmla="*/ 2283141 w 2428717"/>
                <a:gd name="connsiteY87" fmla="*/ 373039 h 1330996"/>
                <a:gd name="connsiteX88" fmla="*/ 2314986 w 2428717"/>
                <a:gd name="connsiteY88" fmla="*/ 377588 h 1330996"/>
                <a:gd name="connsiteX89" fmla="*/ 2337732 w 2428717"/>
                <a:gd name="connsiteY89" fmla="*/ 395785 h 1330996"/>
                <a:gd name="connsiteX90" fmla="*/ 2365028 w 2428717"/>
                <a:gd name="connsiteY90" fmla="*/ 413982 h 1330996"/>
                <a:gd name="connsiteX91" fmla="*/ 2378675 w 2428717"/>
                <a:gd name="connsiteY91" fmla="*/ 400334 h 1330996"/>
                <a:gd name="connsiteX92" fmla="*/ 2396872 w 2428717"/>
                <a:gd name="connsiteY92" fmla="*/ 373039 h 1330996"/>
                <a:gd name="connsiteX93" fmla="*/ 2424168 w 2428717"/>
                <a:gd name="connsiteY93" fmla="*/ 368490 h 1330996"/>
                <a:gd name="connsiteX94" fmla="*/ 2428717 w 2428717"/>
                <a:gd name="connsiteY94" fmla="*/ 354842 h 1330996"/>
                <a:gd name="connsiteX95" fmla="*/ 2424168 w 2428717"/>
                <a:gd name="connsiteY95" fmla="*/ 327546 h 1330996"/>
                <a:gd name="connsiteX96" fmla="*/ 2410520 w 2428717"/>
                <a:gd name="connsiteY96" fmla="*/ 322997 h 1330996"/>
                <a:gd name="connsiteX97" fmla="*/ 2392323 w 2428717"/>
                <a:gd name="connsiteY97" fmla="*/ 318448 h 1330996"/>
                <a:gd name="connsiteX98" fmla="*/ 2378675 w 2428717"/>
                <a:gd name="connsiteY98" fmla="*/ 309349 h 1330996"/>
                <a:gd name="connsiteX99" fmla="*/ 2374126 w 2428717"/>
                <a:gd name="connsiteY99" fmla="*/ 295702 h 1330996"/>
                <a:gd name="connsiteX100" fmla="*/ 2365028 w 2428717"/>
                <a:gd name="connsiteY100" fmla="*/ 282054 h 1330996"/>
                <a:gd name="connsiteX101" fmla="*/ 2360478 w 2428717"/>
                <a:gd name="connsiteY101" fmla="*/ 268406 h 1330996"/>
                <a:gd name="connsiteX102" fmla="*/ 2346831 w 2428717"/>
                <a:gd name="connsiteY102" fmla="*/ 263857 h 1330996"/>
                <a:gd name="connsiteX103" fmla="*/ 2333183 w 2428717"/>
                <a:gd name="connsiteY103" fmla="*/ 245660 h 1330996"/>
                <a:gd name="connsiteX104" fmla="*/ 2305887 w 2428717"/>
                <a:gd name="connsiteY104" fmla="*/ 232012 h 1330996"/>
                <a:gd name="connsiteX105" fmla="*/ 2283141 w 2428717"/>
                <a:gd name="connsiteY105" fmla="*/ 236561 h 1330996"/>
                <a:gd name="connsiteX106" fmla="*/ 2255845 w 2428717"/>
                <a:gd name="connsiteY106" fmla="*/ 245660 h 1330996"/>
                <a:gd name="connsiteX107" fmla="*/ 2214902 w 2428717"/>
                <a:gd name="connsiteY107" fmla="*/ 241110 h 1330996"/>
                <a:gd name="connsiteX108" fmla="*/ 2187607 w 2428717"/>
                <a:gd name="connsiteY108" fmla="*/ 218364 h 1330996"/>
                <a:gd name="connsiteX109" fmla="*/ 2173959 w 2428717"/>
                <a:gd name="connsiteY109" fmla="*/ 209266 h 1330996"/>
                <a:gd name="connsiteX110" fmla="*/ 2164860 w 2428717"/>
                <a:gd name="connsiteY110" fmla="*/ 195618 h 1330996"/>
                <a:gd name="connsiteX111" fmla="*/ 2151213 w 2428717"/>
                <a:gd name="connsiteY111" fmla="*/ 168322 h 1330996"/>
                <a:gd name="connsiteX112" fmla="*/ 2110269 w 2428717"/>
                <a:gd name="connsiteY112" fmla="*/ 154675 h 1330996"/>
                <a:gd name="connsiteX113" fmla="*/ 2082974 w 2428717"/>
                <a:gd name="connsiteY113" fmla="*/ 141027 h 1330996"/>
                <a:gd name="connsiteX114" fmla="*/ 2064777 w 2428717"/>
                <a:gd name="connsiteY114" fmla="*/ 136478 h 1330996"/>
                <a:gd name="connsiteX115" fmla="*/ 1991989 w 2428717"/>
                <a:gd name="connsiteY115" fmla="*/ 131928 h 1330996"/>
                <a:gd name="connsiteX116" fmla="*/ 1964693 w 2428717"/>
                <a:gd name="connsiteY116" fmla="*/ 118281 h 1330996"/>
                <a:gd name="connsiteX117" fmla="*/ 1951045 w 2428717"/>
                <a:gd name="connsiteY117" fmla="*/ 104633 h 1330996"/>
                <a:gd name="connsiteX118" fmla="*/ 1923750 w 2428717"/>
                <a:gd name="connsiteY118" fmla="*/ 90985 h 1330996"/>
                <a:gd name="connsiteX119" fmla="*/ 1910102 w 2428717"/>
                <a:gd name="connsiteY119" fmla="*/ 81887 h 1330996"/>
                <a:gd name="connsiteX120" fmla="*/ 1841863 w 2428717"/>
                <a:gd name="connsiteY120" fmla="*/ 72788 h 1330996"/>
                <a:gd name="connsiteX121" fmla="*/ 1814568 w 2428717"/>
                <a:gd name="connsiteY121" fmla="*/ 63690 h 1330996"/>
                <a:gd name="connsiteX122" fmla="*/ 1796371 w 2428717"/>
                <a:gd name="connsiteY122" fmla="*/ 59140 h 1330996"/>
                <a:gd name="connsiteX123" fmla="*/ 1769075 w 2428717"/>
                <a:gd name="connsiteY123" fmla="*/ 50042 h 1330996"/>
                <a:gd name="connsiteX124" fmla="*/ 1755428 w 2428717"/>
                <a:gd name="connsiteY124" fmla="*/ 40943 h 1330996"/>
                <a:gd name="connsiteX125" fmla="*/ 1737231 w 2428717"/>
                <a:gd name="connsiteY125" fmla="*/ 0 h 1330996"/>
                <a:gd name="connsiteX126" fmla="*/ 1728132 w 2428717"/>
                <a:gd name="connsiteY126" fmla="*/ 13648 h 1330996"/>
                <a:gd name="connsiteX127" fmla="*/ 1723583 w 2428717"/>
                <a:gd name="connsiteY127" fmla="*/ 50042 h 1330996"/>
                <a:gd name="connsiteX128" fmla="*/ 1691738 w 2428717"/>
                <a:gd name="connsiteY128" fmla="*/ 54591 h 1330996"/>
                <a:gd name="connsiteX129" fmla="*/ 1659893 w 2428717"/>
                <a:gd name="connsiteY129" fmla="*/ 63690 h 1330996"/>
                <a:gd name="connsiteX130" fmla="*/ 1641696 w 2428717"/>
                <a:gd name="connsiteY130" fmla="*/ 72788 h 1330996"/>
                <a:gd name="connsiteX131" fmla="*/ 1628048 w 2428717"/>
                <a:gd name="connsiteY131" fmla="*/ 68239 h 1330996"/>
                <a:gd name="connsiteX132" fmla="*/ 1623499 w 2428717"/>
                <a:gd name="connsiteY132" fmla="*/ 54591 h 1330996"/>
                <a:gd name="connsiteX133" fmla="*/ 1614401 w 2428717"/>
                <a:gd name="connsiteY133" fmla="*/ 68239 h 1330996"/>
                <a:gd name="connsiteX134" fmla="*/ 1600753 w 2428717"/>
                <a:gd name="connsiteY134" fmla="*/ 77337 h 1330996"/>
                <a:gd name="connsiteX135" fmla="*/ 1555260 w 2428717"/>
                <a:gd name="connsiteY135" fmla="*/ 81887 h 1330996"/>
                <a:gd name="connsiteX136" fmla="*/ 1527965 w 2428717"/>
                <a:gd name="connsiteY136" fmla="*/ 90985 h 1330996"/>
                <a:gd name="connsiteX137" fmla="*/ 1509768 w 2428717"/>
                <a:gd name="connsiteY137" fmla="*/ 100084 h 1330996"/>
                <a:gd name="connsiteX138" fmla="*/ 1487022 w 2428717"/>
                <a:gd name="connsiteY138" fmla="*/ 104633 h 1330996"/>
                <a:gd name="connsiteX139" fmla="*/ 1473374 w 2428717"/>
                <a:gd name="connsiteY139" fmla="*/ 109182 h 1330996"/>
                <a:gd name="connsiteX140" fmla="*/ 1364192 w 2428717"/>
                <a:gd name="connsiteY140" fmla="*/ 113731 h 1330996"/>
                <a:gd name="connsiteX141" fmla="*/ 1350544 w 2428717"/>
                <a:gd name="connsiteY141" fmla="*/ 122830 h 1330996"/>
                <a:gd name="connsiteX142" fmla="*/ 1332347 w 2428717"/>
                <a:gd name="connsiteY142" fmla="*/ 150125 h 1330996"/>
                <a:gd name="connsiteX143" fmla="*/ 1318699 w 2428717"/>
                <a:gd name="connsiteY143" fmla="*/ 163773 h 1330996"/>
                <a:gd name="connsiteX144" fmla="*/ 1309601 w 2428717"/>
                <a:gd name="connsiteY144" fmla="*/ 191069 h 1330996"/>
                <a:gd name="connsiteX145" fmla="*/ 1295953 w 2428717"/>
                <a:gd name="connsiteY145" fmla="*/ 204716 h 1330996"/>
                <a:gd name="connsiteX146" fmla="*/ 1282305 w 2428717"/>
                <a:gd name="connsiteY146" fmla="*/ 209266 h 1330996"/>
                <a:gd name="connsiteX147" fmla="*/ 1209517 w 2428717"/>
                <a:gd name="connsiteY147" fmla="*/ 213815 h 1330996"/>
                <a:gd name="connsiteX148" fmla="*/ 1204968 w 2428717"/>
                <a:gd name="connsiteY148" fmla="*/ 227463 h 1330996"/>
                <a:gd name="connsiteX149" fmla="*/ 1186771 w 2428717"/>
                <a:gd name="connsiteY149" fmla="*/ 254758 h 1330996"/>
                <a:gd name="connsiteX150" fmla="*/ 1177672 w 2428717"/>
                <a:gd name="connsiteY150" fmla="*/ 282054 h 1330996"/>
                <a:gd name="connsiteX151" fmla="*/ 1173123 w 2428717"/>
                <a:gd name="connsiteY151" fmla="*/ 295702 h 1330996"/>
                <a:gd name="connsiteX152" fmla="*/ 1145828 w 2428717"/>
                <a:gd name="connsiteY152" fmla="*/ 313899 h 1330996"/>
                <a:gd name="connsiteX153" fmla="*/ 1132180 w 2428717"/>
                <a:gd name="connsiteY153" fmla="*/ 327546 h 1330996"/>
                <a:gd name="connsiteX154" fmla="*/ 1104884 w 2428717"/>
                <a:gd name="connsiteY154" fmla="*/ 336645 h 1330996"/>
                <a:gd name="connsiteX155" fmla="*/ 1095786 w 2428717"/>
                <a:gd name="connsiteY155" fmla="*/ 322997 h 1330996"/>
                <a:gd name="connsiteX156" fmla="*/ 1100335 w 2428717"/>
                <a:gd name="connsiteY156" fmla="*/ 291152 h 1330996"/>
                <a:gd name="connsiteX157" fmla="*/ 1086687 w 2428717"/>
                <a:gd name="connsiteY157" fmla="*/ 304800 h 1330996"/>
                <a:gd name="connsiteX158" fmla="*/ 1073039 w 2428717"/>
                <a:gd name="connsiteY158" fmla="*/ 309349 h 1330996"/>
                <a:gd name="connsiteX159" fmla="*/ 1059392 w 2428717"/>
                <a:gd name="connsiteY159" fmla="*/ 300251 h 1330996"/>
                <a:gd name="connsiteX160" fmla="*/ 1050293 w 2428717"/>
                <a:gd name="connsiteY160" fmla="*/ 286603 h 1330996"/>
                <a:gd name="connsiteX161" fmla="*/ 1036645 w 2428717"/>
                <a:gd name="connsiteY161" fmla="*/ 282054 h 1330996"/>
                <a:gd name="connsiteX162" fmla="*/ 1009350 w 2428717"/>
                <a:gd name="connsiteY162" fmla="*/ 291152 h 1330996"/>
                <a:gd name="connsiteX163" fmla="*/ 995702 w 2428717"/>
                <a:gd name="connsiteY163" fmla="*/ 295702 h 1330996"/>
                <a:gd name="connsiteX164" fmla="*/ 982054 w 2428717"/>
                <a:gd name="connsiteY164" fmla="*/ 304800 h 1330996"/>
                <a:gd name="connsiteX165" fmla="*/ 968407 w 2428717"/>
                <a:gd name="connsiteY165" fmla="*/ 350293 h 1330996"/>
                <a:gd name="connsiteX166" fmla="*/ 959308 w 2428717"/>
                <a:gd name="connsiteY166" fmla="*/ 363940 h 1330996"/>
                <a:gd name="connsiteX167" fmla="*/ 963857 w 2428717"/>
                <a:gd name="connsiteY167" fmla="*/ 377588 h 1330996"/>
                <a:gd name="connsiteX168" fmla="*/ 969656 w 2428717"/>
                <a:gd name="connsiteY168" fmla="*/ 397835 h 1330996"/>
                <a:gd name="connsiteX169" fmla="*/ 1000251 w 2428717"/>
                <a:gd name="connsiteY169" fmla="*/ 404884 h 1330996"/>
                <a:gd name="connsiteX170" fmla="*/ 1013899 w 2428717"/>
                <a:gd name="connsiteY170" fmla="*/ 418531 h 1330996"/>
                <a:gd name="connsiteX171" fmla="*/ 1009350 w 2428717"/>
                <a:gd name="connsiteY171" fmla="*/ 441278 h 1330996"/>
                <a:gd name="connsiteX172" fmla="*/ 986604 w 2428717"/>
                <a:gd name="connsiteY172" fmla="*/ 486770 h 1330996"/>
                <a:gd name="connsiteX173" fmla="*/ 968407 w 2428717"/>
                <a:gd name="connsiteY173" fmla="*/ 518615 h 1330996"/>
                <a:gd name="connsiteX174" fmla="*/ 954759 w 2428717"/>
                <a:gd name="connsiteY174" fmla="*/ 523164 h 1330996"/>
                <a:gd name="connsiteX175" fmla="*/ 945660 w 2428717"/>
                <a:gd name="connsiteY175" fmla="*/ 536812 h 1330996"/>
                <a:gd name="connsiteX176" fmla="*/ 932013 w 2428717"/>
                <a:gd name="connsiteY176" fmla="*/ 545910 h 1330996"/>
                <a:gd name="connsiteX177" fmla="*/ 913816 w 2428717"/>
                <a:gd name="connsiteY177" fmla="*/ 568657 h 1330996"/>
                <a:gd name="connsiteX178" fmla="*/ 904717 w 2428717"/>
                <a:gd name="connsiteY178" fmla="*/ 582305 h 1330996"/>
                <a:gd name="connsiteX179" fmla="*/ 900168 w 2428717"/>
                <a:gd name="connsiteY179" fmla="*/ 595952 h 1330996"/>
                <a:gd name="connsiteX180" fmla="*/ 881971 w 2428717"/>
                <a:gd name="connsiteY180" fmla="*/ 623248 h 1330996"/>
                <a:gd name="connsiteX181" fmla="*/ 859225 w 2428717"/>
                <a:gd name="connsiteY181" fmla="*/ 655093 h 1330996"/>
                <a:gd name="connsiteX182" fmla="*/ 850126 w 2428717"/>
                <a:gd name="connsiteY182" fmla="*/ 668740 h 1330996"/>
                <a:gd name="connsiteX183" fmla="*/ 845577 w 2428717"/>
                <a:gd name="connsiteY183" fmla="*/ 682388 h 1330996"/>
                <a:gd name="connsiteX184" fmla="*/ 831929 w 2428717"/>
                <a:gd name="connsiteY184" fmla="*/ 691487 h 1330996"/>
                <a:gd name="connsiteX185" fmla="*/ 809183 w 2428717"/>
                <a:gd name="connsiteY185" fmla="*/ 714233 h 1330996"/>
                <a:gd name="connsiteX186" fmla="*/ 795535 w 2428717"/>
                <a:gd name="connsiteY186" fmla="*/ 732430 h 1330996"/>
                <a:gd name="connsiteX187" fmla="*/ 781887 w 2428717"/>
                <a:gd name="connsiteY187" fmla="*/ 746078 h 1330996"/>
                <a:gd name="connsiteX188" fmla="*/ 754592 w 2428717"/>
                <a:gd name="connsiteY188" fmla="*/ 787021 h 1330996"/>
                <a:gd name="connsiteX189" fmla="*/ 745493 w 2428717"/>
                <a:gd name="connsiteY189" fmla="*/ 800669 h 1330996"/>
                <a:gd name="connsiteX190" fmla="*/ 736395 w 2428717"/>
                <a:gd name="connsiteY190" fmla="*/ 827964 h 1330996"/>
                <a:gd name="connsiteX191" fmla="*/ 673242 w 2428717"/>
                <a:gd name="connsiteY191" fmla="*/ 857045 h 1330996"/>
                <a:gd name="connsiteX192" fmla="*/ 638185 w 2428717"/>
                <a:gd name="connsiteY192" fmla="*/ 883091 h 1330996"/>
                <a:gd name="connsiteX193" fmla="*/ 595368 w 2428717"/>
                <a:gd name="connsiteY193" fmla="*/ 896203 h 1330996"/>
                <a:gd name="connsiteX194" fmla="*/ 581720 w 2428717"/>
                <a:gd name="connsiteY194" fmla="*/ 891654 h 1330996"/>
                <a:gd name="connsiteX195" fmla="*/ 577171 w 2428717"/>
                <a:gd name="connsiteY195" fmla="*/ 928048 h 1330996"/>
                <a:gd name="connsiteX196" fmla="*/ 568072 w 2428717"/>
                <a:gd name="connsiteY196" fmla="*/ 941696 h 1330996"/>
                <a:gd name="connsiteX197" fmla="*/ 563523 w 2428717"/>
                <a:gd name="connsiteY197" fmla="*/ 955343 h 1330996"/>
                <a:gd name="connsiteX198" fmla="*/ 549875 w 2428717"/>
                <a:gd name="connsiteY198" fmla="*/ 964442 h 1330996"/>
                <a:gd name="connsiteX199" fmla="*/ 522580 w 2428717"/>
                <a:gd name="connsiteY199" fmla="*/ 982639 h 1330996"/>
                <a:gd name="connsiteX200" fmla="*/ 508932 w 2428717"/>
                <a:gd name="connsiteY200" fmla="*/ 973540 h 1330996"/>
                <a:gd name="connsiteX201" fmla="*/ 481637 w 2428717"/>
                <a:gd name="connsiteY201" fmla="*/ 959893 h 1330996"/>
                <a:gd name="connsiteX202" fmla="*/ 463439 w 2428717"/>
                <a:gd name="connsiteY202" fmla="*/ 964442 h 1330996"/>
                <a:gd name="connsiteX203" fmla="*/ 454341 w 2428717"/>
                <a:gd name="connsiteY203" fmla="*/ 978090 h 1330996"/>
                <a:gd name="connsiteX204" fmla="*/ 440693 w 2428717"/>
                <a:gd name="connsiteY204" fmla="*/ 996287 h 1330996"/>
                <a:gd name="connsiteX205" fmla="*/ 404299 w 2428717"/>
                <a:gd name="connsiteY205" fmla="*/ 1023582 h 1330996"/>
                <a:gd name="connsiteX206" fmla="*/ 390651 w 2428717"/>
                <a:gd name="connsiteY206" fmla="*/ 1037230 h 1330996"/>
                <a:gd name="connsiteX207" fmla="*/ 377004 w 2428717"/>
                <a:gd name="connsiteY207" fmla="*/ 1041779 h 1330996"/>
                <a:gd name="connsiteX208" fmla="*/ 349708 w 2428717"/>
                <a:gd name="connsiteY208" fmla="*/ 1059976 h 1330996"/>
                <a:gd name="connsiteX209" fmla="*/ 322413 w 2428717"/>
                <a:gd name="connsiteY209" fmla="*/ 1078173 h 1330996"/>
                <a:gd name="connsiteX210" fmla="*/ 295117 w 2428717"/>
                <a:gd name="connsiteY210" fmla="*/ 1100919 h 1330996"/>
                <a:gd name="connsiteX211" fmla="*/ 286019 w 2428717"/>
                <a:gd name="connsiteY211" fmla="*/ 1114567 h 1330996"/>
                <a:gd name="connsiteX212" fmla="*/ 258723 w 2428717"/>
                <a:gd name="connsiteY212" fmla="*/ 1137313 h 1330996"/>
                <a:gd name="connsiteX213" fmla="*/ 240526 w 2428717"/>
                <a:gd name="connsiteY213" fmla="*/ 1164609 h 1330996"/>
                <a:gd name="connsiteX214" fmla="*/ 231428 w 2428717"/>
                <a:gd name="connsiteY214" fmla="*/ 1178257 h 1330996"/>
                <a:gd name="connsiteX215" fmla="*/ 217780 w 2428717"/>
                <a:gd name="connsiteY215" fmla="*/ 1182806 h 1330996"/>
                <a:gd name="connsiteX216" fmla="*/ 208681 w 2428717"/>
                <a:gd name="connsiteY216" fmla="*/ 1196454 h 1330996"/>
                <a:gd name="connsiteX217" fmla="*/ 181386 w 2428717"/>
                <a:gd name="connsiteY217" fmla="*/ 1205552 h 1330996"/>
                <a:gd name="connsiteX218" fmla="*/ 167738 w 2428717"/>
                <a:gd name="connsiteY218" fmla="*/ 1210102 h 1330996"/>
                <a:gd name="connsiteX219" fmla="*/ 135893 w 2428717"/>
                <a:gd name="connsiteY219" fmla="*/ 1219200 h 1330996"/>
                <a:gd name="connsiteX220" fmla="*/ 108598 w 2428717"/>
                <a:gd name="connsiteY220" fmla="*/ 1241946 h 1330996"/>
                <a:gd name="connsiteX221" fmla="*/ 85851 w 2428717"/>
                <a:gd name="connsiteY221" fmla="*/ 1246496 h 1330996"/>
                <a:gd name="connsiteX222" fmla="*/ 72204 w 2428717"/>
                <a:gd name="connsiteY222" fmla="*/ 1251045 h 1330996"/>
                <a:gd name="connsiteX223" fmla="*/ 22162 w 2428717"/>
                <a:gd name="connsiteY223" fmla="*/ 1264693 h 1330996"/>
                <a:gd name="connsiteX224" fmla="*/ 8514 w 2428717"/>
                <a:gd name="connsiteY224" fmla="*/ 1260143 h 1330996"/>
                <a:gd name="connsiteX225" fmla="*/ 3965 w 2428717"/>
                <a:gd name="connsiteY225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414234 w 2428717"/>
                <a:gd name="connsiteY59" fmla="*/ 204716 h 1330996"/>
                <a:gd name="connsiteX60" fmla="*/ 1427881 w 2428717"/>
                <a:gd name="connsiteY60" fmla="*/ 200167 h 1330996"/>
                <a:gd name="connsiteX61" fmla="*/ 1441529 w 2428717"/>
                <a:gd name="connsiteY61" fmla="*/ 195618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5893 w 2428717"/>
                <a:gd name="connsiteY218" fmla="*/ 1219200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414234 w 2428717"/>
                <a:gd name="connsiteY59" fmla="*/ 204716 h 1330996"/>
                <a:gd name="connsiteX60" fmla="*/ 1431806 w 2428717"/>
                <a:gd name="connsiteY60" fmla="*/ 255110 h 1330996"/>
                <a:gd name="connsiteX61" fmla="*/ 1441529 w 2428717"/>
                <a:gd name="connsiteY61" fmla="*/ 195618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5893 w 2428717"/>
                <a:gd name="connsiteY218" fmla="*/ 1219200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41529 w 2428717"/>
                <a:gd name="connsiteY61" fmla="*/ 195618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5893 w 2428717"/>
                <a:gd name="connsiteY218" fmla="*/ 1219200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5893 w 2428717"/>
                <a:gd name="connsiteY218" fmla="*/ 1219200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5893 w 2428717"/>
                <a:gd name="connsiteY218" fmla="*/ 1219200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49629 w 2428717"/>
                <a:gd name="connsiteY218" fmla="*/ 1246672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85939 w 2428717"/>
                <a:gd name="connsiteY221" fmla="*/ 128636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34921 w 2428717"/>
                <a:gd name="connsiteY221" fmla="*/ 1188253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91738 w 2428717"/>
                <a:gd name="connsiteY220" fmla="*/ 1323023 h 1330996"/>
                <a:gd name="connsiteX221" fmla="*/ 34921 w 2428717"/>
                <a:gd name="connsiteY221" fmla="*/ 1188253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87814 w 2428717"/>
                <a:gd name="connsiteY220" fmla="*/ 1152309 h 1330996"/>
                <a:gd name="connsiteX221" fmla="*/ 34921 w 2428717"/>
                <a:gd name="connsiteY221" fmla="*/ 1188253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26258 w 2428717"/>
                <a:gd name="connsiteY219" fmla="*/ 1157570 h 1330996"/>
                <a:gd name="connsiteX220" fmla="*/ 87814 w 2428717"/>
                <a:gd name="connsiteY220" fmla="*/ 1152309 h 1330996"/>
                <a:gd name="connsiteX221" fmla="*/ 34921 w 2428717"/>
                <a:gd name="connsiteY221" fmla="*/ 1188253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3 w 2428715"/>
                <a:gd name="connsiteY0" fmla="*/ 1260143 h 1331711"/>
                <a:gd name="connsiteX1" fmla="*/ 8512 w 2428715"/>
                <a:gd name="connsiteY1" fmla="*/ 1310185 h 1331711"/>
                <a:gd name="connsiteX2" fmla="*/ 8512 w 2428715"/>
                <a:gd name="connsiteY2" fmla="*/ 1246496 h 1331711"/>
                <a:gd name="connsiteX3" fmla="*/ 3963 w 2428715"/>
                <a:gd name="connsiteY3" fmla="*/ 1328382 h 1331711"/>
                <a:gd name="connsiteX4" fmla="*/ 39107 w 2428715"/>
                <a:gd name="connsiteY4" fmla="*/ 1312861 h 1331711"/>
                <a:gd name="connsiteX5" fmla="*/ 58554 w 2428715"/>
                <a:gd name="connsiteY5" fmla="*/ 1278340 h 1331711"/>
                <a:gd name="connsiteX6" fmla="*/ 85849 w 2428715"/>
                <a:gd name="connsiteY6" fmla="*/ 1260143 h 1331711"/>
                <a:gd name="connsiteX7" fmla="*/ 99497 w 2428715"/>
                <a:gd name="connsiteY7" fmla="*/ 1251045 h 1331711"/>
                <a:gd name="connsiteX8" fmla="*/ 144453 w 2428715"/>
                <a:gd name="connsiteY8" fmla="*/ 1262906 h 1331711"/>
                <a:gd name="connsiteX9" fmla="*/ 176835 w 2428715"/>
                <a:gd name="connsiteY9" fmla="*/ 1232848 h 1331711"/>
                <a:gd name="connsiteX10" fmla="*/ 204130 w 2428715"/>
                <a:gd name="connsiteY10" fmla="*/ 1223749 h 1331711"/>
                <a:gd name="connsiteX11" fmla="*/ 217778 w 2428715"/>
                <a:gd name="connsiteY11" fmla="*/ 1214651 h 1331711"/>
                <a:gd name="connsiteX12" fmla="*/ 245073 w 2428715"/>
                <a:gd name="connsiteY12" fmla="*/ 1205552 h 1331711"/>
                <a:gd name="connsiteX13" fmla="*/ 286017 w 2428715"/>
                <a:gd name="connsiteY13" fmla="*/ 1196454 h 1331711"/>
                <a:gd name="connsiteX14" fmla="*/ 299664 w 2428715"/>
                <a:gd name="connsiteY14" fmla="*/ 1187355 h 1331711"/>
                <a:gd name="connsiteX15" fmla="*/ 377002 w 2428715"/>
                <a:gd name="connsiteY15" fmla="*/ 1150961 h 1331711"/>
                <a:gd name="connsiteX16" fmla="*/ 504918 w 2428715"/>
                <a:gd name="connsiteY16" fmla="*/ 1104307 h 1331711"/>
                <a:gd name="connsiteX17" fmla="*/ 572620 w 2428715"/>
                <a:gd name="connsiteY17" fmla="*/ 1073624 h 1331711"/>
                <a:gd name="connsiteX18" fmla="*/ 595366 w 2428715"/>
                <a:gd name="connsiteY18" fmla="*/ 1096370 h 1331711"/>
                <a:gd name="connsiteX19" fmla="*/ 609014 w 2428715"/>
                <a:gd name="connsiteY19" fmla="*/ 1087272 h 1331711"/>
                <a:gd name="connsiteX20" fmla="*/ 625337 w 2428715"/>
                <a:gd name="connsiteY20" fmla="*/ 1060152 h 1331711"/>
                <a:gd name="connsiteX21" fmla="*/ 690900 w 2428715"/>
                <a:gd name="connsiteY21" fmla="*/ 1061489 h 1331711"/>
                <a:gd name="connsiteX22" fmla="*/ 718196 w 2428715"/>
                <a:gd name="connsiteY22" fmla="*/ 1019033 h 1331711"/>
                <a:gd name="connsiteX23" fmla="*/ 759314 w 2428715"/>
                <a:gd name="connsiteY23" fmla="*/ 1019121 h 1331711"/>
                <a:gd name="connsiteX24" fmla="*/ 795533 w 2428715"/>
                <a:gd name="connsiteY24" fmla="*/ 978090 h 1331711"/>
                <a:gd name="connsiteX25" fmla="*/ 822829 w 2428715"/>
                <a:gd name="connsiteY25" fmla="*/ 968991 h 1331711"/>
                <a:gd name="connsiteX26" fmla="*/ 850124 w 2428715"/>
                <a:gd name="connsiteY26" fmla="*/ 941696 h 1331711"/>
                <a:gd name="connsiteX27" fmla="*/ 877420 w 2428715"/>
                <a:gd name="connsiteY27" fmla="*/ 928048 h 1331711"/>
                <a:gd name="connsiteX28" fmla="*/ 891067 w 2428715"/>
                <a:gd name="connsiteY28" fmla="*/ 923499 h 1331711"/>
                <a:gd name="connsiteX29" fmla="*/ 904715 w 2428715"/>
                <a:gd name="connsiteY29" fmla="*/ 914400 h 1331711"/>
                <a:gd name="connsiteX30" fmla="*/ 922912 w 2428715"/>
                <a:gd name="connsiteY30" fmla="*/ 909851 h 1331711"/>
                <a:gd name="connsiteX31" fmla="*/ 927461 w 2428715"/>
                <a:gd name="connsiteY31" fmla="*/ 896203 h 1331711"/>
                <a:gd name="connsiteX32" fmla="*/ 941109 w 2428715"/>
                <a:gd name="connsiteY32" fmla="*/ 887105 h 1331711"/>
                <a:gd name="connsiteX33" fmla="*/ 954757 w 2428715"/>
                <a:gd name="connsiteY33" fmla="*/ 873457 h 1331711"/>
                <a:gd name="connsiteX34" fmla="*/ 982052 w 2428715"/>
                <a:gd name="connsiteY34" fmla="*/ 855260 h 1331711"/>
                <a:gd name="connsiteX35" fmla="*/ 986602 w 2428715"/>
                <a:gd name="connsiteY35" fmla="*/ 841612 h 1331711"/>
                <a:gd name="connsiteX36" fmla="*/ 1000249 w 2428715"/>
                <a:gd name="connsiteY36" fmla="*/ 837063 h 1331711"/>
                <a:gd name="connsiteX37" fmla="*/ 1013897 w 2428715"/>
                <a:gd name="connsiteY37" fmla="*/ 827964 h 1331711"/>
                <a:gd name="connsiteX38" fmla="*/ 1045742 w 2428715"/>
                <a:gd name="connsiteY38" fmla="*/ 800669 h 1331711"/>
                <a:gd name="connsiteX39" fmla="*/ 1059390 w 2428715"/>
                <a:gd name="connsiteY39" fmla="*/ 791570 h 1331711"/>
                <a:gd name="connsiteX40" fmla="*/ 1082136 w 2428715"/>
                <a:gd name="connsiteY40" fmla="*/ 768824 h 1331711"/>
                <a:gd name="connsiteX41" fmla="*/ 1123079 w 2428715"/>
                <a:gd name="connsiteY41" fmla="*/ 736979 h 1331711"/>
                <a:gd name="connsiteX42" fmla="*/ 1136727 w 2428715"/>
                <a:gd name="connsiteY42" fmla="*/ 727881 h 1331711"/>
                <a:gd name="connsiteX43" fmla="*/ 1150375 w 2428715"/>
                <a:gd name="connsiteY43" fmla="*/ 718782 h 1331711"/>
                <a:gd name="connsiteX44" fmla="*/ 1168572 w 2428715"/>
                <a:gd name="connsiteY44" fmla="*/ 691487 h 1331711"/>
                <a:gd name="connsiteX45" fmla="*/ 1191318 w 2428715"/>
                <a:gd name="connsiteY45" fmla="*/ 668740 h 1331711"/>
                <a:gd name="connsiteX46" fmla="*/ 1214064 w 2428715"/>
                <a:gd name="connsiteY46" fmla="*/ 645994 h 1331711"/>
                <a:gd name="connsiteX47" fmla="*/ 1223163 w 2428715"/>
                <a:gd name="connsiteY47" fmla="*/ 632346 h 1331711"/>
                <a:gd name="connsiteX48" fmla="*/ 1227712 w 2428715"/>
                <a:gd name="connsiteY48" fmla="*/ 618699 h 1331711"/>
                <a:gd name="connsiteX49" fmla="*/ 1250458 w 2428715"/>
                <a:gd name="connsiteY49" fmla="*/ 591403 h 1331711"/>
                <a:gd name="connsiteX50" fmla="*/ 1259557 w 2428715"/>
                <a:gd name="connsiteY50" fmla="*/ 564108 h 1331711"/>
                <a:gd name="connsiteX51" fmla="*/ 1264106 w 2428715"/>
                <a:gd name="connsiteY51" fmla="*/ 550460 h 1331711"/>
                <a:gd name="connsiteX52" fmla="*/ 1282303 w 2428715"/>
                <a:gd name="connsiteY52" fmla="*/ 523164 h 1331711"/>
                <a:gd name="connsiteX53" fmla="*/ 1295951 w 2428715"/>
                <a:gd name="connsiteY53" fmla="*/ 482221 h 1331711"/>
                <a:gd name="connsiteX54" fmla="*/ 1300500 w 2428715"/>
                <a:gd name="connsiteY54" fmla="*/ 468573 h 1331711"/>
                <a:gd name="connsiteX55" fmla="*/ 1309599 w 2428715"/>
                <a:gd name="connsiteY55" fmla="*/ 427630 h 1331711"/>
                <a:gd name="connsiteX56" fmla="*/ 1314148 w 2428715"/>
                <a:gd name="connsiteY56" fmla="*/ 395785 h 1331711"/>
                <a:gd name="connsiteX57" fmla="*/ 1336894 w 2428715"/>
                <a:gd name="connsiteY57" fmla="*/ 368490 h 1331711"/>
                <a:gd name="connsiteX58" fmla="*/ 1345993 w 2428715"/>
                <a:gd name="connsiteY58" fmla="*/ 295702 h 1331711"/>
                <a:gd name="connsiteX59" fmla="*/ 1396572 w 2428715"/>
                <a:gd name="connsiteY59" fmla="*/ 269470 h 1331711"/>
                <a:gd name="connsiteX60" fmla="*/ 1431804 w 2428715"/>
                <a:gd name="connsiteY60" fmla="*/ 255110 h 1331711"/>
                <a:gd name="connsiteX61" fmla="*/ 1459187 w 2428715"/>
                <a:gd name="connsiteY61" fmla="*/ 217203 h 1331711"/>
                <a:gd name="connsiteX62" fmla="*/ 1473372 w 2428715"/>
                <a:gd name="connsiteY62" fmla="*/ 181970 h 1331711"/>
                <a:gd name="connsiteX63" fmla="*/ 1500667 w 2428715"/>
                <a:gd name="connsiteY63" fmla="*/ 172872 h 1331711"/>
                <a:gd name="connsiteX64" fmla="*/ 1578005 w 2428715"/>
                <a:gd name="connsiteY64" fmla="*/ 163773 h 1331711"/>
                <a:gd name="connsiteX65" fmla="*/ 1600751 w 2428715"/>
                <a:gd name="connsiteY65" fmla="*/ 145576 h 1331711"/>
                <a:gd name="connsiteX66" fmla="*/ 1614399 w 2428715"/>
                <a:gd name="connsiteY66" fmla="*/ 141027 h 1331711"/>
                <a:gd name="connsiteX67" fmla="*/ 1641694 w 2428715"/>
                <a:gd name="connsiteY67" fmla="*/ 145576 h 1331711"/>
                <a:gd name="connsiteX68" fmla="*/ 1655342 w 2428715"/>
                <a:gd name="connsiteY68" fmla="*/ 154675 h 1331711"/>
                <a:gd name="connsiteX69" fmla="*/ 1828214 w 2428715"/>
                <a:gd name="connsiteY69" fmla="*/ 150125 h 1331711"/>
                <a:gd name="connsiteX70" fmla="*/ 1841861 w 2428715"/>
                <a:gd name="connsiteY70" fmla="*/ 159224 h 1331711"/>
                <a:gd name="connsiteX71" fmla="*/ 1855509 w 2428715"/>
                <a:gd name="connsiteY71" fmla="*/ 172872 h 1331711"/>
                <a:gd name="connsiteX72" fmla="*/ 1969240 w 2428715"/>
                <a:gd name="connsiteY72" fmla="*/ 186519 h 1331711"/>
                <a:gd name="connsiteX73" fmla="*/ 2001085 w 2428715"/>
                <a:gd name="connsiteY73" fmla="*/ 191069 h 1331711"/>
                <a:gd name="connsiteX74" fmla="*/ 2051127 w 2428715"/>
                <a:gd name="connsiteY74" fmla="*/ 195618 h 1331711"/>
                <a:gd name="connsiteX75" fmla="*/ 2060226 w 2428715"/>
                <a:gd name="connsiteY75" fmla="*/ 209266 h 1331711"/>
                <a:gd name="connsiteX76" fmla="*/ 2087521 w 2428715"/>
                <a:gd name="connsiteY76" fmla="*/ 213815 h 1331711"/>
                <a:gd name="connsiteX77" fmla="*/ 2105718 w 2428715"/>
                <a:gd name="connsiteY77" fmla="*/ 236561 h 1331711"/>
                <a:gd name="connsiteX78" fmla="*/ 2119366 w 2428715"/>
                <a:gd name="connsiteY78" fmla="*/ 245660 h 1331711"/>
                <a:gd name="connsiteX79" fmla="*/ 2133014 w 2428715"/>
                <a:gd name="connsiteY79" fmla="*/ 259308 h 1331711"/>
                <a:gd name="connsiteX80" fmla="*/ 2142112 w 2428715"/>
                <a:gd name="connsiteY80" fmla="*/ 272955 h 1331711"/>
                <a:gd name="connsiteX81" fmla="*/ 2160309 w 2428715"/>
                <a:gd name="connsiteY81" fmla="*/ 291152 h 1331711"/>
                <a:gd name="connsiteX82" fmla="*/ 2169408 w 2428715"/>
                <a:gd name="connsiteY82" fmla="*/ 304800 h 1331711"/>
                <a:gd name="connsiteX83" fmla="*/ 2210351 w 2428715"/>
                <a:gd name="connsiteY83" fmla="*/ 341194 h 1331711"/>
                <a:gd name="connsiteX84" fmla="*/ 2223999 w 2428715"/>
                <a:gd name="connsiteY84" fmla="*/ 345743 h 1331711"/>
                <a:gd name="connsiteX85" fmla="*/ 2255843 w 2428715"/>
                <a:gd name="connsiteY85" fmla="*/ 363940 h 1331711"/>
                <a:gd name="connsiteX86" fmla="*/ 2283139 w 2428715"/>
                <a:gd name="connsiteY86" fmla="*/ 373039 h 1331711"/>
                <a:gd name="connsiteX87" fmla="*/ 2314984 w 2428715"/>
                <a:gd name="connsiteY87" fmla="*/ 377588 h 1331711"/>
                <a:gd name="connsiteX88" fmla="*/ 2337730 w 2428715"/>
                <a:gd name="connsiteY88" fmla="*/ 395785 h 1331711"/>
                <a:gd name="connsiteX89" fmla="*/ 2365026 w 2428715"/>
                <a:gd name="connsiteY89" fmla="*/ 413982 h 1331711"/>
                <a:gd name="connsiteX90" fmla="*/ 2378673 w 2428715"/>
                <a:gd name="connsiteY90" fmla="*/ 400334 h 1331711"/>
                <a:gd name="connsiteX91" fmla="*/ 2396870 w 2428715"/>
                <a:gd name="connsiteY91" fmla="*/ 373039 h 1331711"/>
                <a:gd name="connsiteX92" fmla="*/ 2424166 w 2428715"/>
                <a:gd name="connsiteY92" fmla="*/ 368490 h 1331711"/>
                <a:gd name="connsiteX93" fmla="*/ 2428715 w 2428715"/>
                <a:gd name="connsiteY93" fmla="*/ 354842 h 1331711"/>
                <a:gd name="connsiteX94" fmla="*/ 2424166 w 2428715"/>
                <a:gd name="connsiteY94" fmla="*/ 327546 h 1331711"/>
                <a:gd name="connsiteX95" fmla="*/ 2410518 w 2428715"/>
                <a:gd name="connsiteY95" fmla="*/ 322997 h 1331711"/>
                <a:gd name="connsiteX96" fmla="*/ 2392321 w 2428715"/>
                <a:gd name="connsiteY96" fmla="*/ 318448 h 1331711"/>
                <a:gd name="connsiteX97" fmla="*/ 2378673 w 2428715"/>
                <a:gd name="connsiteY97" fmla="*/ 309349 h 1331711"/>
                <a:gd name="connsiteX98" fmla="*/ 2374124 w 2428715"/>
                <a:gd name="connsiteY98" fmla="*/ 295702 h 1331711"/>
                <a:gd name="connsiteX99" fmla="*/ 2365026 w 2428715"/>
                <a:gd name="connsiteY99" fmla="*/ 282054 h 1331711"/>
                <a:gd name="connsiteX100" fmla="*/ 2360476 w 2428715"/>
                <a:gd name="connsiteY100" fmla="*/ 268406 h 1331711"/>
                <a:gd name="connsiteX101" fmla="*/ 2346829 w 2428715"/>
                <a:gd name="connsiteY101" fmla="*/ 263857 h 1331711"/>
                <a:gd name="connsiteX102" fmla="*/ 2333181 w 2428715"/>
                <a:gd name="connsiteY102" fmla="*/ 245660 h 1331711"/>
                <a:gd name="connsiteX103" fmla="*/ 2305885 w 2428715"/>
                <a:gd name="connsiteY103" fmla="*/ 232012 h 1331711"/>
                <a:gd name="connsiteX104" fmla="*/ 2283139 w 2428715"/>
                <a:gd name="connsiteY104" fmla="*/ 236561 h 1331711"/>
                <a:gd name="connsiteX105" fmla="*/ 2255843 w 2428715"/>
                <a:gd name="connsiteY105" fmla="*/ 245660 h 1331711"/>
                <a:gd name="connsiteX106" fmla="*/ 2214900 w 2428715"/>
                <a:gd name="connsiteY106" fmla="*/ 241110 h 1331711"/>
                <a:gd name="connsiteX107" fmla="*/ 2187605 w 2428715"/>
                <a:gd name="connsiteY107" fmla="*/ 218364 h 1331711"/>
                <a:gd name="connsiteX108" fmla="*/ 2173957 w 2428715"/>
                <a:gd name="connsiteY108" fmla="*/ 209266 h 1331711"/>
                <a:gd name="connsiteX109" fmla="*/ 2164858 w 2428715"/>
                <a:gd name="connsiteY109" fmla="*/ 195618 h 1331711"/>
                <a:gd name="connsiteX110" fmla="*/ 2151211 w 2428715"/>
                <a:gd name="connsiteY110" fmla="*/ 168322 h 1331711"/>
                <a:gd name="connsiteX111" fmla="*/ 2110267 w 2428715"/>
                <a:gd name="connsiteY111" fmla="*/ 154675 h 1331711"/>
                <a:gd name="connsiteX112" fmla="*/ 2082972 w 2428715"/>
                <a:gd name="connsiteY112" fmla="*/ 141027 h 1331711"/>
                <a:gd name="connsiteX113" fmla="*/ 2064775 w 2428715"/>
                <a:gd name="connsiteY113" fmla="*/ 136478 h 1331711"/>
                <a:gd name="connsiteX114" fmla="*/ 1991987 w 2428715"/>
                <a:gd name="connsiteY114" fmla="*/ 131928 h 1331711"/>
                <a:gd name="connsiteX115" fmla="*/ 1964691 w 2428715"/>
                <a:gd name="connsiteY115" fmla="*/ 118281 h 1331711"/>
                <a:gd name="connsiteX116" fmla="*/ 1951043 w 2428715"/>
                <a:gd name="connsiteY116" fmla="*/ 104633 h 1331711"/>
                <a:gd name="connsiteX117" fmla="*/ 1923748 w 2428715"/>
                <a:gd name="connsiteY117" fmla="*/ 90985 h 1331711"/>
                <a:gd name="connsiteX118" fmla="*/ 1910100 w 2428715"/>
                <a:gd name="connsiteY118" fmla="*/ 81887 h 1331711"/>
                <a:gd name="connsiteX119" fmla="*/ 1841861 w 2428715"/>
                <a:gd name="connsiteY119" fmla="*/ 72788 h 1331711"/>
                <a:gd name="connsiteX120" fmla="*/ 1814566 w 2428715"/>
                <a:gd name="connsiteY120" fmla="*/ 63690 h 1331711"/>
                <a:gd name="connsiteX121" fmla="*/ 1796369 w 2428715"/>
                <a:gd name="connsiteY121" fmla="*/ 59140 h 1331711"/>
                <a:gd name="connsiteX122" fmla="*/ 1769073 w 2428715"/>
                <a:gd name="connsiteY122" fmla="*/ 50042 h 1331711"/>
                <a:gd name="connsiteX123" fmla="*/ 1755426 w 2428715"/>
                <a:gd name="connsiteY123" fmla="*/ 40943 h 1331711"/>
                <a:gd name="connsiteX124" fmla="*/ 1737229 w 2428715"/>
                <a:gd name="connsiteY124" fmla="*/ 0 h 1331711"/>
                <a:gd name="connsiteX125" fmla="*/ 1728130 w 2428715"/>
                <a:gd name="connsiteY125" fmla="*/ 13648 h 1331711"/>
                <a:gd name="connsiteX126" fmla="*/ 1723581 w 2428715"/>
                <a:gd name="connsiteY126" fmla="*/ 50042 h 1331711"/>
                <a:gd name="connsiteX127" fmla="*/ 1691736 w 2428715"/>
                <a:gd name="connsiteY127" fmla="*/ 54591 h 1331711"/>
                <a:gd name="connsiteX128" fmla="*/ 1659891 w 2428715"/>
                <a:gd name="connsiteY128" fmla="*/ 63690 h 1331711"/>
                <a:gd name="connsiteX129" fmla="*/ 1641694 w 2428715"/>
                <a:gd name="connsiteY129" fmla="*/ 72788 h 1331711"/>
                <a:gd name="connsiteX130" fmla="*/ 1628046 w 2428715"/>
                <a:gd name="connsiteY130" fmla="*/ 68239 h 1331711"/>
                <a:gd name="connsiteX131" fmla="*/ 1623497 w 2428715"/>
                <a:gd name="connsiteY131" fmla="*/ 54591 h 1331711"/>
                <a:gd name="connsiteX132" fmla="*/ 1614399 w 2428715"/>
                <a:gd name="connsiteY132" fmla="*/ 68239 h 1331711"/>
                <a:gd name="connsiteX133" fmla="*/ 1600751 w 2428715"/>
                <a:gd name="connsiteY133" fmla="*/ 77337 h 1331711"/>
                <a:gd name="connsiteX134" fmla="*/ 1555258 w 2428715"/>
                <a:gd name="connsiteY134" fmla="*/ 81887 h 1331711"/>
                <a:gd name="connsiteX135" fmla="*/ 1527963 w 2428715"/>
                <a:gd name="connsiteY135" fmla="*/ 90985 h 1331711"/>
                <a:gd name="connsiteX136" fmla="*/ 1509766 w 2428715"/>
                <a:gd name="connsiteY136" fmla="*/ 100084 h 1331711"/>
                <a:gd name="connsiteX137" fmla="*/ 1487020 w 2428715"/>
                <a:gd name="connsiteY137" fmla="*/ 104633 h 1331711"/>
                <a:gd name="connsiteX138" fmla="*/ 1473372 w 2428715"/>
                <a:gd name="connsiteY138" fmla="*/ 109182 h 1331711"/>
                <a:gd name="connsiteX139" fmla="*/ 1364190 w 2428715"/>
                <a:gd name="connsiteY139" fmla="*/ 113731 h 1331711"/>
                <a:gd name="connsiteX140" fmla="*/ 1350542 w 2428715"/>
                <a:gd name="connsiteY140" fmla="*/ 122830 h 1331711"/>
                <a:gd name="connsiteX141" fmla="*/ 1332345 w 2428715"/>
                <a:gd name="connsiteY141" fmla="*/ 150125 h 1331711"/>
                <a:gd name="connsiteX142" fmla="*/ 1318697 w 2428715"/>
                <a:gd name="connsiteY142" fmla="*/ 163773 h 1331711"/>
                <a:gd name="connsiteX143" fmla="*/ 1309599 w 2428715"/>
                <a:gd name="connsiteY143" fmla="*/ 191069 h 1331711"/>
                <a:gd name="connsiteX144" fmla="*/ 1295951 w 2428715"/>
                <a:gd name="connsiteY144" fmla="*/ 204716 h 1331711"/>
                <a:gd name="connsiteX145" fmla="*/ 1282303 w 2428715"/>
                <a:gd name="connsiteY145" fmla="*/ 209266 h 1331711"/>
                <a:gd name="connsiteX146" fmla="*/ 1209515 w 2428715"/>
                <a:gd name="connsiteY146" fmla="*/ 213815 h 1331711"/>
                <a:gd name="connsiteX147" fmla="*/ 1204966 w 2428715"/>
                <a:gd name="connsiteY147" fmla="*/ 227463 h 1331711"/>
                <a:gd name="connsiteX148" fmla="*/ 1186769 w 2428715"/>
                <a:gd name="connsiteY148" fmla="*/ 254758 h 1331711"/>
                <a:gd name="connsiteX149" fmla="*/ 1177670 w 2428715"/>
                <a:gd name="connsiteY149" fmla="*/ 282054 h 1331711"/>
                <a:gd name="connsiteX150" fmla="*/ 1173121 w 2428715"/>
                <a:gd name="connsiteY150" fmla="*/ 295702 h 1331711"/>
                <a:gd name="connsiteX151" fmla="*/ 1145826 w 2428715"/>
                <a:gd name="connsiteY151" fmla="*/ 313899 h 1331711"/>
                <a:gd name="connsiteX152" fmla="*/ 1132178 w 2428715"/>
                <a:gd name="connsiteY152" fmla="*/ 327546 h 1331711"/>
                <a:gd name="connsiteX153" fmla="*/ 1104882 w 2428715"/>
                <a:gd name="connsiteY153" fmla="*/ 336645 h 1331711"/>
                <a:gd name="connsiteX154" fmla="*/ 1095784 w 2428715"/>
                <a:gd name="connsiteY154" fmla="*/ 322997 h 1331711"/>
                <a:gd name="connsiteX155" fmla="*/ 1100333 w 2428715"/>
                <a:gd name="connsiteY155" fmla="*/ 291152 h 1331711"/>
                <a:gd name="connsiteX156" fmla="*/ 1086685 w 2428715"/>
                <a:gd name="connsiteY156" fmla="*/ 304800 h 1331711"/>
                <a:gd name="connsiteX157" fmla="*/ 1073037 w 2428715"/>
                <a:gd name="connsiteY157" fmla="*/ 309349 h 1331711"/>
                <a:gd name="connsiteX158" fmla="*/ 1059390 w 2428715"/>
                <a:gd name="connsiteY158" fmla="*/ 300251 h 1331711"/>
                <a:gd name="connsiteX159" fmla="*/ 1050291 w 2428715"/>
                <a:gd name="connsiteY159" fmla="*/ 286603 h 1331711"/>
                <a:gd name="connsiteX160" fmla="*/ 1036643 w 2428715"/>
                <a:gd name="connsiteY160" fmla="*/ 282054 h 1331711"/>
                <a:gd name="connsiteX161" fmla="*/ 1009348 w 2428715"/>
                <a:gd name="connsiteY161" fmla="*/ 291152 h 1331711"/>
                <a:gd name="connsiteX162" fmla="*/ 995700 w 2428715"/>
                <a:gd name="connsiteY162" fmla="*/ 295702 h 1331711"/>
                <a:gd name="connsiteX163" fmla="*/ 982052 w 2428715"/>
                <a:gd name="connsiteY163" fmla="*/ 304800 h 1331711"/>
                <a:gd name="connsiteX164" fmla="*/ 968405 w 2428715"/>
                <a:gd name="connsiteY164" fmla="*/ 350293 h 1331711"/>
                <a:gd name="connsiteX165" fmla="*/ 959306 w 2428715"/>
                <a:gd name="connsiteY165" fmla="*/ 363940 h 1331711"/>
                <a:gd name="connsiteX166" fmla="*/ 963855 w 2428715"/>
                <a:gd name="connsiteY166" fmla="*/ 377588 h 1331711"/>
                <a:gd name="connsiteX167" fmla="*/ 969654 w 2428715"/>
                <a:gd name="connsiteY167" fmla="*/ 397835 h 1331711"/>
                <a:gd name="connsiteX168" fmla="*/ 1000249 w 2428715"/>
                <a:gd name="connsiteY168" fmla="*/ 404884 h 1331711"/>
                <a:gd name="connsiteX169" fmla="*/ 1013897 w 2428715"/>
                <a:gd name="connsiteY169" fmla="*/ 418531 h 1331711"/>
                <a:gd name="connsiteX170" fmla="*/ 1009348 w 2428715"/>
                <a:gd name="connsiteY170" fmla="*/ 441278 h 1331711"/>
                <a:gd name="connsiteX171" fmla="*/ 986602 w 2428715"/>
                <a:gd name="connsiteY171" fmla="*/ 486770 h 1331711"/>
                <a:gd name="connsiteX172" fmla="*/ 968405 w 2428715"/>
                <a:gd name="connsiteY172" fmla="*/ 518615 h 1331711"/>
                <a:gd name="connsiteX173" fmla="*/ 954757 w 2428715"/>
                <a:gd name="connsiteY173" fmla="*/ 523164 h 1331711"/>
                <a:gd name="connsiteX174" fmla="*/ 945658 w 2428715"/>
                <a:gd name="connsiteY174" fmla="*/ 536812 h 1331711"/>
                <a:gd name="connsiteX175" fmla="*/ 932011 w 2428715"/>
                <a:gd name="connsiteY175" fmla="*/ 545910 h 1331711"/>
                <a:gd name="connsiteX176" fmla="*/ 913814 w 2428715"/>
                <a:gd name="connsiteY176" fmla="*/ 568657 h 1331711"/>
                <a:gd name="connsiteX177" fmla="*/ 904715 w 2428715"/>
                <a:gd name="connsiteY177" fmla="*/ 582305 h 1331711"/>
                <a:gd name="connsiteX178" fmla="*/ 900166 w 2428715"/>
                <a:gd name="connsiteY178" fmla="*/ 595952 h 1331711"/>
                <a:gd name="connsiteX179" fmla="*/ 881969 w 2428715"/>
                <a:gd name="connsiteY179" fmla="*/ 623248 h 1331711"/>
                <a:gd name="connsiteX180" fmla="*/ 859223 w 2428715"/>
                <a:gd name="connsiteY180" fmla="*/ 655093 h 1331711"/>
                <a:gd name="connsiteX181" fmla="*/ 850124 w 2428715"/>
                <a:gd name="connsiteY181" fmla="*/ 668740 h 1331711"/>
                <a:gd name="connsiteX182" fmla="*/ 845575 w 2428715"/>
                <a:gd name="connsiteY182" fmla="*/ 682388 h 1331711"/>
                <a:gd name="connsiteX183" fmla="*/ 831927 w 2428715"/>
                <a:gd name="connsiteY183" fmla="*/ 691487 h 1331711"/>
                <a:gd name="connsiteX184" fmla="*/ 809181 w 2428715"/>
                <a:gd name="connsiteY184" fmla="*/ 714233 h 1331711"/>
                <a:gd name="connsiteX185" fmla="*/ 795533 w 2428715"/>
                <a:gd name="connsiteY185" fmla="*/ 732430 h 1331711"/>
                <a:gd name="connsiteX186" fmla="*/ 781885 w 2428715"/>
                <a:gd name="connsiteY186" fmla="*/ 746078 h 1331711"/>
                <a:gd name="connsiteX187" fmla="*/ 754590 w 2428715"/>
                <a:gd name="connsiteY187" fmla="*/ 787021 h 1331711"/>
                <a:gd name="connsiteX188" fmla="*/ 745491 w 2428715"/>
                <a:gd name="connsiteY188" fmla="*/ 800669 h 1331711"/>
                <a:gd name="connsiteX189" fmla="*/ 736393 w 2428715"/>
                <a:gd name="connsiteY189" fmla="*/ 827964 h 1331711"/>
                <a:gd name="connsiteX190" fmla="*/ 673240 w 2428715"/>
                <a:gd name="connsiteY190" fmla="*/ 857045 h 1331711"/>
                <a:gd name="connsiteX191" fmla="*/ 638183 w 2428715"/>
                <a:gd name="connsiteY191" fmla="*/ 883091 h 1331711"/>
                <a:gd name="connsiteX192" fmla="*/ 595366 w 2428715"/>
                <a:gd name="connsiteY192" fmla="*/ 896203 h 1331711"/>
                <a:gd name="connsiteX193" fmla="*/ 581718 w 2428715"/>
                <a:gd name="connsiteY193" fmla="*/ 891654 h 1331711"/>
                <a:gd name="connsiteX194" fmla="*/ 577169 w 2428715"/>
                <a:gd name="connsiteY194" fmla="*/ 928048 h 1331711"/>
                <a:gd name="connsiteX195" fmla="*/ 568070 w 2428715"/>
                <a:gd name="connsiteY195" fmla="*/ 941696 h 1331711"/>
                <a:gd name="connsiteX196" fmla="*/ 563521 w 2428715"/>
                <a:gd name="connsiteY196" fmla="*/ 955343 h 1331711"/>
                <a:gd name="connsiteX197" fmla="*/ 549873 w 2428715"/>
                <a:gd name="connsiteY197" fmla="*/ 964442 h 1331711"/>
                <a:gd name="connsiteX198" fmla="*/ 522578 w 2428715"/>
                <a:gd name="connsiteY198" fmla="*/ 982639 h 1331711"/>
                <a:gd name="connsiteX199" fmla="*/ 508930 w 2428715"/>
                <a:gd name="connsiteY199" fmla="*/ 973540 h 1331711"/>
                <a:gd name="connsiteX200" fmla="*/ 481635 w 2428715"/>
                <a:gd name="connsiteY200" fmla="*/ 959893 h 1331711"/>
                <a:gd name="connsiteX201" fmla="*/ 463437 w 2428715"/>
                <a:gd name="connsiteY201" fmla="*/ 964442 h 1331711"/>
                <a:gd name="connsiteX202" fmla="*/ 454339 w 2428715"/>
                <a:gd name="connsiteY202" fmla="*/ 978090 h 1331711"/>
                <a:gd name="connsiteX203" fmla="*/ 440691 w 2428715"/>
                <a:gd name="connsiteY203" fmla="*/ 996287 h 1331711"/>
                <a:gd name="connsiteX204" fmla="*/ 404297 w 2428715"/>
                <a:gd name="connsiteY204" fmla="*/ 1023582 h 1331711"/>
                <a:gd name="connsiteX205" fmla="*/ 390649 w 2428715"/>
                <a:gd name="connsiteY205" fmla="*/ 1037230 h 1331711"/>
                <a:gd name="connsiteX206" fmla="*/ 377002 w 2428715"/>
                <a:gd name="connsiteY206" fmla="*/ 1041779 h 1331711"/>
                <a:gd name="connsiteX207" fmla="*/ 349706 w 2428715"/>
                <a:gd name="connsiteY207" fmla="*/ 1059976 h 1331711"/>
                <a:gd name="connsiteX208" fmla="*/ 322411 w 2428715"/>
                <a:gd name="connsiteY208" fmla="*/ 1078173 h 1331711"/>
                <a:gd name="connsiteX209" fmla="*/ 295115 w 2428715"/>
                <a:gd name="connsiteY209" fmla="*/ 1100919 h 1331711"/>
                <a:gd name="connsiteX210" fmla="*/ 286017 w 2428715"/>
                <a:gd name="connsiteY210" fmla="*/ 1114567 h 1331711"/>
                <a:gd name="connsiteX211" fmla="*/ 258721 w 2428715"/>
                <a:gd name="connsiteY211" fmla="*/ 1137313 h 1331711"/>
                <a:gd name="connsiteX212" fmla="*/ 240524 w 2428715"/>
                <a:gd name="connsiteY212" fmla="*/ 1164609 h 1331711"/>
                <a:gd name="connsiteX213" fmla="*/ 231426 w 2428715"/>
                <a:gd name="connsiteY213" fmla="*/ 1178257 h 1331711"/>
                <a:gd name="connsiteX214" fmla="*/ 217778 w 2428715"/>
                <a:gd name="connsiteY214" fmla="*/ 1182806 h 1331711"/>
                <a:gd name="connsiteX215" fmla="*/ 208679 w 2428715"/>
                <a:gd name="connsiteY215" fmla="*/ 1196454 h 1331711"/>
                <a:gd name="connsiteX216" fmla="*/ 181384 w 2428715"/>
                <a:gd name="connsiteY216" fmla="*/ 1205552 h 1331711"/>
                <a:gd name="connsiteX217" fmla="*/ 167736 w 2428715"/>
                <a:gd name="connsiteY217" fmla="*/ 1210102 h 1331711"/>
                <a:gd name="connsiteX218" fmla="*/ 139816 w 2428715"/>
                <a:gd name="connsiteY218" fmla="*/ 1205465 h 1331711"/>
                <a:gd name="connsiteX219" fmla="*/ 126256 w 2428715"/>
                <a:gd name="connsiteY219" fmla="*/ 1157570 h 1331711"/>
                <a:gd name="connsiteX220" fmla="*/ 87812 w 2428715"/>
                <a:gd name="connsiteY220" fmla="*/ 1152309 h 1331711"/>
                <a:gd name="connsiteX221" fmla="*/ 34919 w 2428715"/>
                <a:gd name="connsiteY221" fmla="*/ 1188253 h 1331711"/>
                <a:gd name="connsiteX222" fmla="*/ 22160 w 2428715"/>
                <a:gd name="connsiteY222" fmla="*/ 1264693 h 1331711"/>
                <a:gd name="connsiteX223" fmla="*/ 8512 w 2428715"/>
                <a:gd name="connsiteY223" fmla="*/ 1260143 h 1331711"/>
                <a:gd name="connsiteX224" fmla="*/ 3963 w 2428715"/>
                <a:gd name="connsiteY224" fmla="*/ 1260143 h 1331711"/>
                <a:gd name="connsiteX0" fmla="*/ 3963 w 2428715"/>
                <a:gd name="connsiteY0" fmla="*/ 1260143 h 1331631"/>
                <a:gd name="connsiteX1" fmla="*/ 8512 w 2428715"/>
                <a:gd name="connsiteY1" fmla="*/ 1310185 h 1331631"/>
                <a:gd name="connsiteX2" fmla="*/ 8512 w 2428715"/>
                <a:gd name="connsiteY2" fmla="*/ 1246496 h 1331631"/>
                <a:gd name="connsiteX3" fmla="*/ 3963 w 2428715"/>
                <a:gd name="connsiteY3" fmla="*/ 1328382 h 1331631"/>
                <a:gd name="connsiteX4" fmla="*/ 39107 w 2428715"/>
                <a:gd name="connsiteY4" fmla="*/ 1312861 h 1331631"/>
                <a:gd name="connsiteX5" fmla="*/ 72290 w 2428715"/>
                <a:gd name="connsiteY5" fmla="*/ 1290113 h 1331631"/>
                <a:gd name="connsiteX6" fmla="*/ 85849 w 2428715"/>
                <a:gd name="connsiteY6" fmla="*/ 1260143 h 1331631"/>
                <a:gd name="connsiteX7" fmla="*/ 99497 w 2428715"/>
                <a:gd name="connsiteY7" fmla="*/ 1251045 h 1331631"/>
                <a:gd name="connsiteX8" fmla="*/ 144453 w 2428715"/>
                <a:gd name="connsiteY8" fmla="*/ 1262906 h 1331631"/>
                <a:gd name="connsiteX9" fmla="*/ 176835 w 2428715"/>
                <a:gd name="connsiteY9" fmla="*/ 1232848 h 1331631"/>
                <a:gd name="connsiteX10" fmla="*/ 204130 w 2428715"/>
                <a:gd name="connsiteY10" fmla="*/ 1223749 h 1331631"/>
                <a:gd name="connsiteX11" fmla="*/ 217778 w 2428715"/>
                <a:gd name="connsiteY11" fmla="*/ 1214651 h 1331631"/>
                <a:gd name="connsiteX12" fmla="*/ 245073 w 2428715"/>
                <a:gd name="connsiteY12" fmla="*/ 1205552 h 1331631"/>
                <a:gd name="connsiteX13" fmla="*/ 286017 w 2428715"/>
                <a:gd name="connsiteY13" fmla="*/ 1196454 h 1331631"/>
                <a:gd name="connsiteX14" fmla="*/ 299664 w 2428715"/>
                <a:gd name="connsiteY14" fmla="*/ 1187355 h 1331631"/>
                <a:gd name="connsiteX15" fmla="*/ 377002 w 2428715"/>
                <a:gd name="connsiteY15" fmla="*/ 1150961 h 1331631"/>
                <a:gd name="connsiteX16" fmla="*/ 504918 w 2428715"/>
                <a:gd name="connsiteY16" fmla="*/ 1104307 h 1331631"/>
                <a:gd name="connsiteX17" fmla="*/ 572620 w 2428715"/>
                <a:gd name="connsiteY17" fmla="*/ 1073624 h 1331631"/>
                <a:gd name="connsiteX18" fmla="*/ 595366 w 2428715"/>
                <a:gd name="connsiteY18" fmla="*/ 1096370 h 1331631"/>
                <a:gd name="connsiteX19" fmla="*/ 609014 w 2428715"/>
                <a:gd name="connsiteY19" fmla="*/ 1087272 h 1331631"/>
                <a:gd name="connsiteX20" fmla="*/ 625337 w 2428715"/>
                <a:gd name="connsiteY20" fmla="*/ 1060152 h 1331631"/>
                <a:gd name="connsiteX21" fmla="*/ 690900 w 2428715"/>
                <a:gd name="connsiteY21" fmla="*/ 1061489 h 1331631"/>
                <a:gd name="connsiteX22" fmla="*/ 718196 w 2428715"/>
                <a:gd name="connsiteY22" fmla="*/ 1019033 h 1331631"/>
                <a:gd name="connsiteX23" fmla="*/ 759314 w 2428715"/>
                <a:gd name="connsiteY23" fmla="*/ 1019121 h 1331631"/>
                <a:gd name="connsiteX24" fmla="*/ 795533 w 2428715"/>
                <a:gd name="connsiteY24" fmla="*/ 978090 h 1331631"/>
                <a:gd name="connsiteX25" fmla="*/ 822829 w 2428715"/>
                <a:gd name="connsiteY25" fmla="*/ 968991 h 1331631"/>
                <a:gd name="connsiteX26" fmla="*/ 850124 w 2428715"/>
                <a:gd name="connsiteY26" fmla="*/ 941696 h 1331631"/>
                <a:gd name="connsiteX27" fmla="*/ 877420 w 2428715"/>
                <a:gd name="connsiteY27" fmla="*/ 928048 h 1331631"/>
                <a:gd name="connsiteX28" fmla="*/ 891067 w 2428715"/>
                <a:gd name="connsiteY28" fmla="*/ 923499 h 1331631"/>
                <a:gd name="connsiteX29" fmla="*/ 904715 w 2428715"/>
                <a:gd name="connsiteY29" fmla="*/ 914400 h 1331631"/>
                <a:gd name="connsiteX30" fmla="*/ 922912 w 2428715"/>
                <a:gd name="connsiteY30" fmla="*/ 909851 h 1331631"/>
                <a:gd name="connsiteX31" fmla="*/ 927461 w 2428715"/>
                <a:gd name="connsiteY31" fmla="*/ 896203 h 1331631"/>
                <a:gd name="connsiteX32" fmla="*/ 941109 w 2428715"/>
                <a:gd name="connsiteY32" fmla="*/ 887105 h 1331631"/>
                <a:gd name="connsiteX33" fmla="*/ 954757 w 2428715"/>
                <a:gd name="connsiteY33" fmla="*/ 873457 h 1331631"/>
                <a:gd name="connsiteX34" fmla="*/ 982052 w 2428715"/>
                <a:gd name="connsiteY34" fmla="*/ 855260 h 1331631"/>
                <a:gd name="connsiteX35" fmla="*/ 986602 w 2428715"/>
                <a:gd name="connsiteY35" fmla="*/ 841612 h 1331631"/>
                <a:gd name="connsiteX36" fmla="*/ 1000249 w 2428715"/>
                <a:gd name="connsiteY36" fmla="*/ 837063 h 1331631"/>
                <a:gd name="connsiteX37" fmla="*/ 1013897 w 2428715"/>
                <a:gd name="connsiteY37" fmla="*/ 827964 h 1331631"/>
                <a:gd name="connsiteX38" fmla="*/ 1045742 w 2428715"/>
                <a:gd name="connsiteY38" fmla="*/ 800669 h 1331631"/>
                <a:gd name="connsiteX39" fmla="*/ 1059390 w 2428715"/>
                <a:gd name="connsiteY39" fmla="*/ 791570 h 1331631"/>
                <a:gd name="connsiteX40" fmla="*/ 1082136 w 2428715"/>
                <a:gd name="connsiteY40" fmla="*/ 768824 h 1331631"/>
                <a:gd name="connsiteX41" fmla="*/ 1123079 w 2428715"/>
                <a:gd name="connsiteY41" fmla="*/ 736979 h 1331631"/>
                <a:gd name="connsiteX42" fmla="*/ 1136727 w 2428715"/>
                <a:gd name="connsiteY42" fmla="*/ 727881 h 1331631"/>
                <a:gd name="connsiteX43" fmla="*/ 1150375 w 2428715"/>
                <a:gd name="connsiteY43" fmla="*/ 718782 h 1331631"/>
                <a:gd name="connsiteX44" fmla="*/ 1168572 w 2428715"/>
                <a:gd name="connsiteY44" fmla="*/ 691487 h 1331631"/>
                <a:gd name="connsiteX45" fmla="*/ 1191318 w 2428715"/>
                <a:gd name="connsiteY45" fmla="*/ 668740 h 1331631"/>
                <a:gd name="connsiteX46" fmla="*/ 1214064 w 2428715"/>
                <a:gd name="connsiteY46" fmla="*/ 645994 h 1331631"/>
                <a:gd name="connsiteX47" fmla="*/ 1223163 w 2428715"/>
                <a:gd name="connsiteY47" fmla="*/ 632346 h 1331631"/>
                <a:gd name="connsiteX48" fmla="*/ 1227712 w 2428715"/>
                <a:gd name="connsiteY48" fmla="*/ 618699 h 1331631"/>
                <a:gd name="connsiteX49" fmla="*/ 1250458 w 2428715"/>
                <a:gd name="connsiteY49" fmla="*/ 591403 h 1331631"/>
                <a:gd name="connsiteX50" fmla="*/ 1259557 w 2428715"/>
                <a:gd name="connsiteY50" fmla="*/ 564108 h 1331631"/>
                <a:gd name="connsiteX51" fmla="*/ 1264106 w 2428715"/>
                <a:gd name="connsiteY51" fmla="*/ 550460 h 1331631"/>
                <a:gd name="connsiteX52" fmla="*/ 1282303 w 2428715"/>
                <a:gd name="connsiteY52" fmla="*/ 523164 h 1331631"/>
                <a:gd name="connsiteX53" fmla="*/ 1295951 w 2428715"/>
                <a:gd name="connsiteY53" fmla="*/ 482221 h 1331631"/>
                <a:gd name="connsiteX54" fmla="*/ 1300500 w 2428715"/>
                <a:gd name="connsiteY54" fmla="*/ 468573 h 1331631"/>
                <a:gd name="connsiteX55" fmla="*/ 1309599 w 2428715"/>
                <a:gd name="connsiteY55" fmla="*/ 427630 h 1331631"/>
                <a:gd name="connsiteX56" fmla="*/ 1314148 w 2428715"/>
                <a:gd name="connsiteY56" fmla="*/ 395785 h 1331631"/>
                <a:gd name="connsiteX57" fmla="*/ 1336894 w 2428715"/>
                <a:gd name="connsiteY57" fmla="*/ 368490 h 1331631"/>
                <a:gd name="connsiteX58" fmla="*/ 1345993 w 2428715"/>
                <a:gd name="connsiteY58" fmla="*/ 295702 h 1331631"/>
                <a:gd name="connsiteX59" fmla="*/ 1396572 w 2428715"/>
                <a:gd name="connsiteY59" fmla="*/ 269470 h 1331631"/>
                <a:gd name="connsiteX60" fmla="*/ 1431804 w 2428715"/>
                <a:gd name="connsiteY60" fmla="*/ 255110 h 1331631"/>
                <a:gd name="connsiteX61" fmla="*/ 1459187 w 2428715"/>
                <a:gd name="connsiteY61" fmla="*/ 217203 h 1331631"/>
                <a:gd name="connsiteX62" fmla="*/ 1473372 w 2428715"/>
                <a:gd name="connsiteY62" fmla="*/ 181970 h 1331631"/>
                <a:gd name="connsiteX63" fmla="*/ 1500667 w 2428715"/>
                <a:gd name="connsiteY63" fmla="*/ 172872 h 1331631"/>
                <a:gd name="connsiteX64" fmla="*/ 1578005 w 2428715"/>
                <a:gd name="connsiteY64" fmla="*/ 163773 h 1331631"/>
                <a:gd name="connsiteX65" fmla="*/ 1600751 w 2428715"/>
                <a:gd name="connsiteY65" fmla="*/ 145576 h 1331631"/>
                <a:gd name="connsiteX66" fmla="*/ 1614399 w 2428715"/>
                <a:gd name="connsiteY66" fmla="*/ 141027 h 1331631"/>
                <a:gd name="connsiteX67" fmla="*/ 1641694 w 2428715"/>
                <a:gd name="connsiteY67" fmla="*/ 145576 h 1331631"/>
                <a:gd name="connsiteX68" fmla="*/ 1655342 w 2428715"/>
                <a:gd name="connsiteY68" fmla="*/ 154675 h 1331631"/>
                <a:gd name="connsiteX69" fmla="*/ 1828214 w 2428715"/>
                <a:gd name="connsiteY69" fmla="*/ 150125 h 1331631"/>
                <a:gd name="connsiteX70" fmla="*/ 1841861 w 2428715"/>
                <a:gd name="connsiteY70" fmla="*/ 159224 h 1331631"/>
                <a:gd name="connsiteX71" fmla="*/ 1855509 w 2428715"/>
                <a:gd name="connsiteY71" fmla="*/ 172872 h 1331631"/>
                <a:gd name="connsiteX72" fmla="*/ 1969240 w 2428715"/>
                <a:gd name="connsiteY72" fmla="*/ 186519 h 1331631"/>
                <a:gd name="connsiteX73" fmla="*/ 2001085 w 2428715"/>
                <a:gd name="connsiteY73" fmla="*/ 191069 h 1331631"/>
                <a:gd name="connsiteX74" fmla="*/ 2051127 w 2428715"/>
                <a:gd name="connsiteY74" fmla="*/ 195618 h 1331631"/>
                <a:gd name="connsiteX75" fmla="*/ 2060226 w 2428715"/>
                <a:gd name="connsiteY75" fmla="*/ 209266 h 1331631"/>
                <a:gd name="connsiteX76" fmla="*/ 2087521 w 2428715"/>
                <a:gd name="connsiteY76" fmla="*/ 213815 h 1331631"/>
                <a:gd name="connsiteX77" fmla="*/ 2105718 w 2428715"/>
                <a:gd name="connsiteY77" fmla="*/ 236561 h 1331631"/>
                <a:gd name="connsiteX78" fmla="*/ 2119366 w 2428715"/>
                <a:gd name="connsiteY78" fmla="*/ 245660 h 1331631"/>
                <a:gd name="connsiteX79" fmla="*/ 2133014 w 2428715"/>
                <a:gd name="connsiteY79" fmla="*/ 259308 h 1331631"/>
                <a:gd name="connsiteX80" fmla="*/ 2142112 w 2428715"/>
                <a:gd name="connsiteY80" fmla="*/ 272955 h 1331631"/>
                <a:gd name="connsiteX81" fmla="*/ 2160309 w 2428715"/>
                <a:gd name="connsiteY81" fmla="*/ 291152 h 1331631"/>
                <a:gd name="connsiteX82" fmla="*/ 2169408 w 2428715"/>
                <a:gd name="connsiteY82" fmla="*/ 304800 h 1331631"/>
                <a:gd name="connsiteX83" fmla="*/ 2210351 w 2428715"/>
                <a:gd name="connsiteY83" fmla="*/ 341194 h 1331631"/>
                <a:gd name="connsiteX84" fmla="*/ 2223999 w 2428715"/>
                <a:gd name="connsiteY84" fmla="*/ 345743 h 1331631"/>
                <a:gd name="connsiteX85" fmla="*/ 2255843 w 2428715"/>
                <a:gd name="connsiteY85" fmla="*/ 363940 h 1331631"/>
                <a:gd name="connsiteX86" fmla="*/ 2283139 w 2428715"/>
                <a:gd name="connsiteY86" fmla="*/ 373039 h 1331631"/>
                <a:gd name="connsiteX87" fmla="*/ 2314984 w 2428715"/>
                <a:gd name="connsiteY87" fmla="*/ 377588 h 1331631"/>
                <a:gd name="connsiteX88" fmla="*/ 2337730 w 2428715"/>
                <a:gd name="connsiteY88" fmla="*/ 395785 h 1331631"/>
                <a:gd name="connsiteX89" fmla="*/ 2365026 w 2428715"/>
                <a:gd name="connsiteY89" fmla="*/ 413982 h 1331631"/>
                <a:gd name="connsiteX90" fmla="*/ 2378673 w 2428715"/>
                <a:gd name="connsiteY90" fmla="*/ 400334 h 1331631"/>
                <a:gd name="connsiteX91" fmla="*/ 2396870 w 2428715"/>
                <a:gd name="connsiteY91" fmla="*/ 373039 h 1331631"/>
                <a:gd name="connsiteX92" fmla="*/ 2424166 w 2428715"/>
                <a:gd name="connsiteY92" fmla="*/ 368490 h 1331631"/>
                <a:gd name="connsiteX93" fmla="*/ 2428715 w 2428715"/>
                <a:gd name="connsiteY93" fmla="*/ 354842 h 1331631"/>
                <a:gd name="connsiteX94" fmla="*/ 2424166 w 2428715"/>
                <a:gd name="connsiteY94" fmla="*/ 327546 h 1331631"/>
                <a:gd name="connsiteX95" fmla="*/ 2410518 w 2428715"/>
                <a:gd name="connsiteY95" fmla="*/ 322997 h 1331631"/>
                <a:gd name="connsiteX96" fmla="*/ 2392321 w 2428715"/>
                <a:gd name="connsiteY96" fmla="*/ 318448 h 1331631"/>
                <a:gd name="connsiteX97" fmla="*/ 2378673 w 2428715"/>
                <a:gd name="connsiteY97" fmla="*/ 309349 h 1331631"/>
                <a:gd name="connsiteX98" fmla="*/ 2374124 w 2428715"/>
                <a:gd name="connsiteY98" fmla="*/ 295702 h 1331631"/>
                <a:gd name="connsiteX99" fmla="*/ 2365026 w 2428715"/>
                <a:gd name="connsiteY99" fmla="*/ 282054 h 1331631"/>
                <a:gd name="connsiteX100" fmla="*/ 2360476 w 2428715"/>
                <a:gd name="connsiteY100" fmla="*/ 268406 h 1331631"/>
                <a:gd name="connsiteX101" fmla="*/ 2346829 w 2428715"/>
                <a:gd name="connsiteY101" fmla="*/ 263857 h 1331631"/>
                <a:gd name="connsiteX102" fmla="*/ 2333181 w 2428715"/>
                <a:gd name="connsiteY102" fmla="*/ 245660 h 1331631"/>
                <a:gd name="connsiteX103" fmla="*/ 2305885 w 2428715"/>
                <a:gd name="connsiteY103" fmla="*/ 232012 h 1331631"/>
                <a:gd name="connsiteX104" fmla="*/ 2283139 w 2428715"/>
                <a:gd name="connsiteY104" fmla="*/ 236561 h 1331631"/>
                <a:gd name="connsiteX105" fmla="*/ 2255843 w 2428715"/>
                <a:gd name="connsiteY105" fmla="*/ 245660 h 1331631"/>
                <a:gd name="connsiteX106" fmla="*/ 2214900 w 2428715"/>
                <a:gd name="connsiteY106" fmla="*/ 241110 h 1331631"/>
                <a:gd name="connsiteX107" fmla="*/ 2187605 w 2428715"/>
                <a:gd name="connsiteY107" fmla="*/ 218364 h 1331631"/>
                <a:gd name="connsiteX108" fmla="*/ 2173957 w 2428715"/>
                <a:gd name="connsiteY108" fmla="*/ 209266 h 1331631"/>
                <a:gd name="connsiteX109" fmla="*/ 2164858 w 2428715"/>
                <a:gd name="connsiteY109" fmla="*/ 195618 h 1331631"/>
                <a:gd name="connsiteX110" fmla="*/ 2151211 w 2428715"/>
                <a:gd name="connsiteY110" fmla="*/ 168322 h 1331631"/>
                <a:gd name="connsiteX111" fmla="*/ 2110267 w 2428715"/>
                <a:gd name="connsiteY111" fmla="*/ 154675 h 1331631"/>
                <a:gd name="connsiteX112" fmla="*/ 2082972 w 2428715"/>
                <a:gd name="connsiteY112" fmla="*/ 141027 h 1331631"/>
                <a:gd name="connsiteX113" fmla="*/ 2064775 w 2428715"/>
                <a:gd name="connsiteY113" fmla="*/ 136478 h 1331631"/>
                <a:gd name="connsiteX114" fmla="*/ 1991987 w 2428715"/>
                <a:gd name="connsiteY114" fmla="*/ 131928 h 1331631"/>
                <a:gd name="connsiteX115" fmla="*/ 1964691 w 2428715"/>
                <a:gd name="connsiteY115" fmla="*/ 118281 h 1331631"/>
                <a:gd name="connsiteX116" fmla="*/ 1951043 w 2428715"/>
                <a:gd name="connsiteY116" fmla="*/ 104633 h 1331631"/>
                <a:gd name="connsiteX117" fmla="*/ 1923748 w 2428715"/>
                <a:gd name="connsiteY117" fmla="*/ 90985 h 1331631"/>
                <a:gd name="connsiteX118" fmla="*/ 1910100 w 2428715"/>
                <a:gd name="connsiteY118" fmla="*/ 81887 h 1331631"/>
                <a:gd name="connsiteX119" fmla="*/ 1841861 w 2428715"/>
                <a:gd name="connsiteY119" fmla="*/ 72788 h 1331631"/>
                <a:gd name="connsiteX120" fmla="*/ 1814566 w 2428715"/>
                <a:gd name="connsiteY120" fmla="*/ 63690 h 1331631"/>
                <a:gd name="connsiteX121" fmla="*/ 1796369 w 2428715"/>
                <a:gd name="connsiteY121" fmla="*/ 59140 h 1331631"/>
                <a:gd name="connsiteX122" fmla="*/ 1769073 w 2428715"/>
                <a:gd name="connsiteY122" fmla="*/ 50042 h 1331631"/>
                <a:gd name="connsiteX123" fmla="*/ 1755426 w 2428715"/>
                <a:gd name="connsiteY123" fmla="*/ 40943 h 1331631"/>
                <a:gd name="connsiteX124" fmla="*/ 1737229 w 2428715"/>
                <a:gd name="connsiteY124" fmla="*/ 0 h 1331631"/>
                <a:gd name="connsiteX125" fmla="*/ 1728130 w 2428715"/>
                <a:gd name="connsiteY125" fmla="*/ 13648 h 1331631"/>
                <a:gd name="connsiteX126" fmla="*/ 1723581 w 2428715"/>
                <a:gd name="connsiteY126" fmla="*/ 50042 h 1331631"/>
                <a:gd name="connsiteX127" fmla="*/ 1691736 w 2428715"/>
                <a:gd name="connsiteY127" fmla="*/ 54591 h 1331631"/>
                <a:gd name="connsiteX128" fmla="*/ 1659891 w 2428715"/>
                <a:gd name="connsiteY128" fmla="*/ 63690 h 1331631"/>
                <a:gd name="connsiteX129" fmla="*/ 1641694 w 2428715"/>
                <a:gd name="connsiteY129" fmla="*/ 72788 h 1331631"/>
                <a:gd name="connsiteX130" fmla="*/ 1628046 w 2428715"/>
                <a:gd name="connsiteY130" fmla="*/ 68239 h 1331631"/>
                <a:gd name="connsiteX131" fmla="*/ 1623497 w 2428715"/>
                <a:gd name="connsiteY131" fmla="*/ 54591 h 1331631"/>
                <a:gd name="connsiteX132" fmla="*/ 1614399 w 2428715"/>
                <a:gd name="connsiteY132" fmla="*/ 68239 h 1331631"/>
                <a:gd name="connsiteX133" fmla="*/ 1600751 w 2428715"/>
                <a:gd name="connsiteY133" fmla="*/ 77337 h 1331631"/>
                <a:gd name="connsiteX134" fmla="*/ 1555258 w 2428715"/>
                <a:gd name="connsiteY134" fmla="*/ 81887 h 1331631"/>
                <a:gd name="connsiteX135" fmla="*/ 1527963 w 2428715"/>
                <a:gd name="connsiteY135" fmla="*/ 90985 h 1331631"/>
                <a:gd name="connsiteX136" fmla="*/ 1509766 w 2428715"/>
                <a:gd name="connsiteY136" fmla="*/ 100084 h 1331631"/>
                <a:gd name="connsiteX137" fmla="*/ 1487020 w 2428715"/>
                <a:gd name="connsiteY137" fmla="*/ 104633 h 1331631"/>
                <a:gd name="connsiteX138" fmla="*/ 1473372 w 2428715"/>
                <a:gd name="connsiteY138" fmla="*/ 109182 h 1331631"/>
                <a:gd name="connsiteX139" fmla="*/ 1364190 w 2428715"/>
                <a:gd name="connsiteY139" fmla="*/ 113731 h 1331631"/>
                <a:gd name="connsiteX140" fmla="*/ 1350542 w 2428715"/>
                <a:gd name="connsiteY140" fmla="*/ 122830 h 1331631"/>
                <a:gd name="connsiteX141" fmla="*/ 1332345 w 2428715"/>
                <a:gd name="connsiteY141" fmla="*/ 150125 h 1331631"/>
                <a:gd name="connsiteX142" fmla="*/ 1318697 w 2428715"/>
                <a:gd name="connsiteY142" fmla="*/ 163773 h 1331631"/>
                <a:gd name="connsiteX143" fmla="*/ 1309599 w 2428715"/>
                <a:gd name="connsiteY143" fmla="*/ 191069 h 1331631"/>
                <a:gd name="connsiteX144" fmla="*/ 1295951 w 2428715"/>
                <a:gd name="connsiteY144" fmla="*/ 204716 h 1331631"/>
                <a:gd name="connsiteX145" fmla="*/ 1282303 w 2428715"/>
                <a:gd name="connsiteY145" fmla="*/ 209266 h 1331631"/>
                <a:gd name="connsiteX146" fmla="*/ 1209515 w 2428715"/>
                <a:gd name="connsiteY146" fmla="*/ 213815 h 1331631"/>
                <a:gd name="connsiteX147" fmla="*/ 1204966 w 2428715"/>
                <a:gd name="connsiteY147" fmla="*/ 227463 h 1331631"/>
                <a:gd name="connsiteX148" fmla="*/ 1186769 w 2428715"/>
                <a:gd name="connsiteY148" fmla="*/ 254758 h 1331631"/>
                <a:gd name="connsiteX149" fmla="*/ 1177670 w 2428715"/>
                <a:gd name="connsiteY149" fmla="*/ 282054 h 1331631"/>
                <a:gd name="connsiteX150" fmla="*/ 1173121 w 2428715"/>
                <a:gd name="connsiteY150" fmla="*/ 295702 h 1331631"/>
                <a:gd name="connsiteX151" fmla="*/ 1145826 w 2428715"/>
                <a:gd name="connsiteY151" fmla="*/ 313899 h 1331631"/>
                <a:gd name="connsiteX152" fmla="*/ 1132178 w 2428715"/>
                <a:gd name="connsiteY152" fmla="*/ 327546 h 1331631"/>
                <a:gd name="connsiteX153" fmla="*/ 1104882 w 2428715"/>
                <a:gd name="connsiteY153" fmla="*/ 336645 h 1331631"/>
                <a:gd name="connsiteX154" fmla="*/ 1095784 w 2428715"/>
                <a:gd name="connsiteY154" fmla="*/ 322997 h 1331631"/>
                <a:gd name="connsiteX155" fmla="*/ 1100333 w 2428715"/>
                <a:gd name="connsiteY155" fmla="*/ 291152 h 1331631"/>
                <a:gd name="connsiteX156" fmla="*/ 1086685 w 2428715"/>
                <a:gd name="connsiteY156" fmla="*/ 304800 h 1331631"/>
                <a:gd name="connsiteX157" fmla="*/ 1073037 w 2428715"/>
                <a:gd name="connsiteY157" fmla="*/ 309349 h 1331631"/>
                <a:gd name="connsiteX158" fmla="*/ 1059390 w 2428715"/>
                <a:gd name="connsiteY158" fmla="*/ 300251 h 1331631"/>
                <a:gd name="connsiteX159" fmla="*/ 1050291 w 2428715"/>
                <a:gd name="connsiteY159" fmla="*/ 286603 h 1331631"/>
                <a:gd name="connsiteX160" fmla="*/ 1036643 w 2428715"/>
                <a:gd name="connsiteY160" fmla="*/ 282054 h 1331631"/>
                <a:gd name="connsiteX161" fmla="*/ 1009348 w 2428715"/>
                <a:gd name="connsiteY161" fmla="*/ 291152 h 1331631"/>
                <a:gd name="connsiteX162" fmla="*/ 995700 w 2428715"/>
                <a:gd name="connsiteY162" fmla="*/ 295702 h 1331631"/>
                <a:gd name="connsiteX163" fmla="*/ 982052 w 2428715"/>
                <a:gd name="connsiteY163" fmla="*/ 304800 h 1331631"/>
                <a:gd name="connsiteX164" fmla="*/ 968405 w 2428715"/>
                <a:gd name="connsiteY164" fmla="*/ 350293 h 1331631"/>
                <a:gd name="connsiteX165" fmla="*/ 959306 w 2428715"/>
                <a:gd name="connsiteY165" fmla="*/ 363940 h 1331631"/>
                <a:gd name="connsiteX166" fmla="*/ 963855 w 2428715"/>
                <a:gd name="connsiteY166" fmla="*/ 377588 h 1331631"/>
                <a:gd name="connsiteX167" fmla="*/ 969654 w 2428715"/>
                <a:gd name="connsiteY167" fmla="*/ 397835 h 1331631"/>
                <a:gd name="connsiteX168" fmla="*/ 1000249 w 2428715"/>
                <a:gd name="connsiteY168" fmla="*/ 404884 h 1331631"/>
                <a:gd name="connsiteX169" fmla="*/ 1013897 w 2428715"/>
                <a:gd name="connsiteY169" fmla="*/ 418531 h 1331631"/>
                <a:gd name="connsiteX170" fmla="*/ 1009348 w 2428715"/>
                <a:gd name="connsiteY170" fmla="*/ 441278 h 1331631"/>
                <a:gd name="connsiteX171" fmla="*/ 986602 w 2428715"/>
                <a:gd name="connsiteY171" fmla="*/ 486770 h 1331631"/>
                <a:gd name="connsiteX172" fmla="*/ 968405 w 2428715"/>
                <a:gd name="connsiteY172" fmla="*/ 518615 h 1331631"/>
                <a:gd name="connsiteX173" fmla="*/ 954757 w 2428715"/>
                <a:gd name="connsiteY173" fmla="*/ 523164 h 1331631"/>
                <a:gd name="connsiteX174" fmla="*/ 945658 w 2428715"/>
                <a:gd name="connsiteY174" fmla="*/ 536812 h 1331631"/>
                <a:gd name="connsiteX175" fmla="*/ 932011 w 2428715"/>
                <a:gd name="connsiteY175" fmla="*/ 545910 h 1331631"/>
                <a:gd name="connsiteX176" fmla="*/ 913814 w 2428715"/>
                <a:gd name="connsiteY176" fmla="*/ 568657 h 1331631"/>
                <a:gd name="connsiteX177" fmla="*/ 904715 w 2428715"/>
                <a:gd name="connsiteY177" fmla="*/ 582305 h 1331631"/>
                <a:gd name="connsiteX178" fmla="*/ 900166 w 2428715"/>
                <a:gd name="connsiteY178" fmla="*/ 595952 h 1331631"/>
                <a:gd name="connsiteX179" fmla="*/ 881969 w 2428715"/>
                <a:gd name="connsiteY179" fmla="*/ 623248 h 1331631"/>
                <a:gd name="connsiteX180" fmla="*/ 859223 w 2428715"/>
                <a:gd name="connsiteY180" fmla="*/ 655093 h 1331631"/>
                <a:gd name="connsiteX181" fmla="*/ 850124 w 2428715"/>
                <a:gd name="connsiteY181" fmla="*/ 668740 h 1331631"/>
                <a:gd name="connsiteX182" fmla="*/ 845575 w 2428715"/>
                <a:gd name="connsiteY182" fmla="*/ 682388 h 1331631"/>
                <a:gd name="connsiteX183" fmla="*/ 831927 w 2428715"/>
                <a:gd name="connsiteY183" fmla="*/ 691487 h 1331631"/>
                <a:gd name="connsiteX184" fmla="*/ 809181 w 2428715"/>
                <a:gd name="connsiteY184" fmla="*/ 714233 h 1331631"/>
                <a:gd name="connsiteX185" fmla="*/ 795533 w 2428715"/>
                <a:gd name="connsiteY185" fmla="*/ 732430 h 1331631"/>
                <a:gd name="connsiteX186" fmla="*/ 781885 w 2428715"/>
                <a:gd name="connsiteY186" fmla="*/ 746078 h 1331631"/>
                <a:gd name="connsiteX187" fmla="*/ 754590 w 2428715"/>
                <a:gd name="connsiteY187" fmla="*/ 787021 h 1331631"/>
                <a:gd name="connsiteX188" fmla="*/ 745491 w 2428715"/>
                <a:gd name="connsiteY188" fmla="*/ 800669 h 1331631"/>
                <a:gd name="connsiteX189" fmla="*/ 736393 w 2428715"/>
                <a:gd name="connsiteY189" fmla="*/ 827964 h 1331631"/>
                <a:gd name="connsiteX190" fmla="*/ 673240 w 2428715"/>
                <a:gd name="connsiteY190" fmla="*/ 857045 h 1331631"/>
                <a:gd name="connsiteX191" fmla="*/ 638183 w 2428715"/>
                <a:gd name="connsiteY191" fmla="*/ 883091 h 1331631"/>
                <a:gd name="connsiteX192" fmla="*/ 595366 w 2428715"/>
                <a:gd name="connsiteY192" fmla="*/ 896203 h 1331631"/>
                <a:gd name="connsiteX193" fmla="*/ 581718 w 2428715"/>
                <a:gd name="connsiteY193" fmla="*/ 891654 h 1331631"/>
                <a:gd name="connsiteX194" fmla="*/ 577169 w 2428715"/>
                <a:gd name="connsiteY194" fmla="*/ 928048 h 1331631"/>
                <a:gd name="connsiteX195" fmla="*/ 568070 w 2428715"/>
                <a:gd name="connsiteY195" fmla="*/ 941696 h 1331631"/>
                <a:gd name="connsiteX196" fmla="*/ 563521 w 2428715"/>
                <a:gd name="connsiteY196" fmla="*/ 955343 h 1331631"/>
                <a:gd name="connsiteX197" fmla="*/ 549873 w 2428715"/>
                <a:gd name="connsiteY197" fmla="*/ 964442 h 1331631"/>
                <a:gd name="connsiteX198" fmla="*/ 522578 w 2428715"/>
                <a:gd name="connsiteY198" fmla="*/ 982639 h 1331631"/>
                <a:gd name="connsiteX199" fmla="*/ 508930 w 2428715"/>
                <a:gd name="connsiteY199" fmla="*/ 973540 h 1331631"/>
                <a:gd name="connsiteX200" fmla="*/ 481635 w 2428715"/>
                <a:gd name="connsiteY200" fmla="*/ 959893 h 1331631"/>
                <a:gd name="connsiteX201" fmla="*/ 463437 w 2428715"/>
                <a:gd name="connsiteY201" fmla="*/ 964442 h 1331631"/>
                <a:gd name="connsiteX202" fmla="*/ 454339 w 2428715"/>
                <a:gd name="connsiteY202" fmla="*/ 978090 h 1331631"/>
                <a:gd name="connsiteX203" fmla="*/ 440691 w 2428715"/>
                <a:gd name="connsiteY203" fmla="*/ 996287 h 1331631"/>
                <a:gd name="connsiteX204" fmla="*/ 404297 w 2428715"/>
                <a:gd name="connsiteY204" fmla="*/ 1023582 h 1331631"/>
                <a:gd name="connsiteX205" fmla="*/ 390649 w 2428715"/>
                <a:gd name="connsiteY205" fmla="*/ 1037230 h 1331631"/>
                <a:gd name="connsiteX206" fmla="*/ 377002 w 2428715"/>
                <a:gd name="connsiteY206" fmla="*/ 1041779 h 1331631"/>
                <a:gd name="connsiteX207" fmla="*/ 349706 w 2428715"/>
                <a:gd name="connsiteY207" fmla="*/ 1059976 h 1331631"/>
                <a:gd name="connsiteX208" fmla="*/ 322411 w 2428715"/>
                <a:gd name="connsiteY208" fmla="*/ 1078173 h 1331631"/>
                <a:gd name="connsiteX209" fmla="*/ 295115 w 2428715"/>
                <a:gd name="connsiteY209" fmla="*/ 1100919 h 1331631"/>
                <a:gd name="connsiteX210" fmla="*/ 286017 w 2428715"/>
                <a:gd name="connsiteY210" fmla="*/ 1114567 h 1331631"/>
                <a:gd name="connsiteX211" fmla="*/ 258721 w 2428715"/>
                <a:gd name="connsiteY211" fmla="*/ 1137313 h 1331631"/>
                <a:gd name="connsiteX212" fmla="*/ 240524 w 2428715"/>
                <a:gd name="connsiteY212" fmla="*/ 1164609 h 1331631"/>
                <a:gd name="connsiteX213" fmla="*/ 231426 w 2428715"/>
                <a:gd name="connsiteY213" fmla="*/ 1178257 h 1331631"/>
                <a:gd name="connsiteX214" fmla="*/ 217778 w 2428715"/>
                <a:gd name="connsiteY214" fmla="*/ 1182806 h 1331631"/>
                <a:gd name="connsiteX215" fmla="*/ 208679 w 2428715"/>
                <a:gd name="connsiteY215" fmla="*/ 1196454 h 1331631"/>
                <a:gd name="connsiteX216" fmla="*/ 181384 w 2428715"/>
                <a:gd name="connsiteY216" fmla="*/ 1205552 h 1331631"/>
                <a:gd name="connsiteX217" fmla="*/ 167736 w 2428715"/>
                <a:gd name="connsiteY217" fmla="*/ 1210102 h 1331631"/>
                <a:gd name="connsiteX218" fmla="*/ 139816 w 2428715"/>
                <a:gd name="connsiteY218" fmla="*/ 1205465 h 1331631"/>
                <a:gd name="connsiteX219" fmla="*/ 126256 w 2428715"/>
                <a:gd name="connsiteY219" fmla="*/ 1157570 h 1331631"/>
                <a:gd name="connsiteX220" fmla="*/ 87812 w 2428715"/>
                <a:gd name="connsiteY220" fmla="*/ 1152309 h 1331631"/>
                <a:gd name="connsiteX221" fmla="*/ 34919 w 2428715"/>
                <a:gd name="connsiteY221" fmla="*/ 1188253 h 1331631"/>
                <a:gd name="connsiteX222" fmla="*/ 22160 w 2428715"/>
                <a:gd name="connsiteY222" fmla="*/ 1264693 h 1331631"/>
                <a:gd name="connsiteX223" fmla="*/ 8512 w 2428715"/>
                <a:gd name="connsiteY223" fmla="*/ 1260143 h 1331631"/>
                <a:gd name="connsiteX224" fmla="*/ 3963 w 2428715"/>
                <a:gd name="connsiteY224" fmla="*/ 1260143 h 1331631"/>
                <a:gd name="connsiteX0" fmla="*/ 3963 w 2428715"/>
                <a:gd name="connsiteY0" fmla="*/ 1260143 h 1331631"/>
                <a:gd name="connsiteX1" fmla="*/ 8512 w 2428715"/>
                <a:gd name="connsiteY1" fmla="*/ 1310185 h 1331631"/>
                <a:gd name="connsiteX2" fmla="*/ 8512 w 2428715"/>
                <a:gd name="connsiteY2" fmla="*/ 1246496 h 1331631"/>
                <a:gd name="connsiteX3" fmla="*/ 3963 w 2428715"/>
                <a:gd name="connsiteY3" fmla="*/ 1328382 h 1331631"/>
                <a:gd name="connsiteX4" fmla="*/ 39107 w 2428715"/>
                <a:gd name="connsiteY4" fmla="*/ 1312861 h 1331631"/>
                <a:gd name="connsiteX5" fmla="*/ 72290 w 2428715"/>
                <a:gd name="connsiteY5" fmla="*/ 1290113 h 1331631"/>
                <a:gd name="connsiteX6" fmla="*/ 85849 w 2428715"/>
                <a:gd name="connsiteY6" fmla="*/ 1260143 h 1331631"/>
                <a:gd name="connsiteX7" fmla="*/ 144453 w 2428715"/>
                <a:gd name="connsiteY7" fmla="*/ 1262906 h 1331631"/>
                <a:gd name="connsiteX8" fmla="*/ 176835 w 2428715"/>
                <a:gd name="connsiteY8" fmla="*/ 1232848 h 1331631"/>
                <a:gd name="connsiteX9" fmla="*/ 204130 w 2428715"/>
                <a:gd name="connsiteY9" fmla="*/ 1223749 h 1331631"/>
                <a:gd name="connsiteX10" fmla="*/ 217778 w 2428715"/>
                <a:gd name="connsiteY10" fmla="*/ 1214651 h 1331631"/>
                <a:gd name="connsiteX11" fmla="*/ 245073 w 2428715"/>
                <a:gd name="connsiteY11" fmla="*/ 1205552 h 1331631"/>
                <a:gd name="connsiteX12" fmla="*/ 286017 w 2428715"/>
                <a:gd name="connsiteY12" fmla="*/ 1196454 h 1331631"/>
                <a:gd name="connsiteX13" fmla="*/ 299664 w 2428715"/>
                <a:gd name="connsiteY13" fmla="*/ 1187355 h 1331631"/>
                <a:gd name="connsiteX14" fmla="*/ 377002 w 2428715"/>
                <a:gd name="connsiteY14" fmla="*/ 1150961 h 1331631"/>
                <a:gd name="connsiteX15" fmla="*/ 504918 w 2428715"/>
                <a:gd name="connsiteY15" fmla="*/ 1104307 h 1331631"/>
                <a:gd name="connsiteX16" fmla="*/ 572620 w 2428715"/>
                <a:gd name="connsiteY16" fmla="*/ 1073624 h 1331631"/>
                <a:gd name="connsiteX17" fmla="*/ 595366 w 2428715"/>
                <a:gd name="connsiteY17" fmla="*/ 1096370 h 1331631"/>
                <a:gd name="connsiteX18" fmla="*/ 609014 w 2428715"/>
                <a:gd name="connsiteY18" fmla="*/ 1087272 h 1331631"/>
                <a:gd name="connsiteX19" fmla="*/ 625337 w 2428715"/>
                <a:gd name="connsiteY19" fmla="*/ 1060152 h 1331631"/>
                <a:gd name="connsiteX20" fmla="*/ 690900 w 2428715"/>
                <a:gd name="connsiteY20" fmla="*/ 1061489 h 1331631"/>
                <a:gd name="connsiteX21" fmla="*/ 718196 w 2428715"/>
                <a:gd name="connsiteY21" fmla="*/ 1019033 h 1331631"/>
                <a:gd name="connsiteX22" fmla="*/ 759314 w 2428715"/>
                <a:gd name="connsiteY22" fmla="*/ 1019121 h 1331631"/>
                <a:gd name="connsiteX23" fmla="*/ 795533 w 2428715"/>
                <a:gd name="connsiteY23" fmla="*/ 978090 h 1331631"/>
                <a:gd name="connsiteX24" fmla="*/ 822829 w 2428715"/>
                <a:gd name="connsiteY24" fmla="*/ 968991 h 1331631"/>
                <a:gd name="connsiteX25" fmla="*/ 850124 w 2428715"/>
                <a:gd name="connsiteY25" fmla="*/ 941696 h 1331631"/>
                <a:gd name="connsiteX26" fmla="*/ 877420 w 2428715"/>
                <a:gd name="connsiteY26" fmla="*/ 928048 h 1331631"/>
                <a:gd name="connsiteX27" fmla="*/ 891067 w 2428715"/>
                <a:gd name="connsiteY27" fmla="*/ 923499 h 1331631"/>
                <a:gd name="connsiteX28" fmla="*/ 904715 w 2428715"/>
                <a:gd name="connsiteY28" fmla="*/ 914400 h 1331631"/>
                <a:gd name="connsiteX29" fmla="*/ 922912 w 2428715"/>
                <a:gd name="connsiteY29" fmla="*/ 909851 h 1331631"/>
                <a:gd name="connsiteX30" fmla="*/ 927461 w 2428715"/>
                <a:gd name="connsiteY30" fmla="*/ 896203 h 1331631"/>
                <a:gd name="connsiteX31" fmla="*/ 941109 w 2428715"/>
                <a:gd name="connsiteY31" fmla="*/ 887105 h 1331631"/>
                <a:gd name="connsiteX32" fmla="*/ 954757 w 2428715"/>
                <a:gd name="connsiteY32" fmla="*/ 873457 h 1331631"/>
                <a:gd name="connsiteX33" fmla="*/ 982052 w 2428715"/>
                <a:gd name="connsiteY33" fmla="*/ 855260 h 1331631"/>
                <a:gd name="connsiteX34" fmla="*/ 986602 w 2428715"/>
                <a:gd name="connsiteY34" fmla="*/ 841612 h 1331631"/>
                <a:gd name="connsiteX35" fmla="*/ 1000249 w 2428715"/>
                <a:gd name="connsiteY35" fmla="*/ 837063 h 1331631"/>
                <a:gd name="connsiteX36" fmla="*/ 1013897 w 2428715"/>
                <a:gd name="connsiteY36" fmla="*/ 827964 h 1331631"/>
                <a:gd name="connsiteX37" fmla="*/ 1045742 w 2428715"/>
                <a:gd name="connsiteY37" fmla="*/ 800669 h 1331631"/>
                <a:gd name="connsiteX38" fmla="*/ 1059390 w 2428715"/>
                <a:gd name="connsiteY38" fmla="*/ 791570 h 1331631"/>
                <a:gd name="connsiteX39" fmla="*/ 1082136 w 2428715"/>
                <a:gd name="connsiteY39" fmla="*/ 768824 h 1331631"/>
                <a:gd name="connsiteX40" fmla="*/ 1123079 w 2428715"/>
                <a:gd name="connsiteY40" fmla="*/ 736979 h 1331631"/>
                <a:gd name="connsiteX41" fmla="*/ 1136727 w 2428715"/>
                <a:gd name="connsiteY41" fmla="*/ 727881 h 1331631"/>
                <a:gd name="connsiteX42" fmla="*/ 1150375 w 2428715"/>
                <a:gd name="connsiteY42" fmla="*/ 718782 h 1331631"/>
                <a:gd name="connsiteX43" fmla="*/ 1168572 w 2428715"/>
                <a:gd name="connsiteY43" fmla="*/ 691487 h 1331631"/>
                <a:gd name="connsiteX44" fmla="*/ 1191318 w 2428715"/>
                <a:gd name="connsiteY44" fmla="*/ 668740 h 1331631"/>
                <a:gd name="connsiteX45" fmla="*/ 1214064 w 2428715"/>
                <a:gd name="connsiteY45" fmla="*/ 645994 h 1331631"/>
                <a:gd name="connsiteX46" fmla="*/ 1223163 w 2428715"/>
                <a:gd name="connsiteY46" fmla="*/ 632346 h 1331631"/>
                <a:gd name="connsiteX47" fmla="*/ 1227712 w 2428715"/>
                <a:gd name="connsiteY47" fmla="*/ 618699 h 1331631"/>
                <a:gd name="connsiteX48" fmla="*/ 1250458 w 2428715"/>
                <a:gd name="connsiteY48" fmla="*/ 591403 h 1331631"/>
                <a:gd name="connsiteX49" fmla="*/ 1259557 w 2428715"/>
                <a:gd name="connsiteY49" fmla="*/ 564108 h 1331631"/>
                <a:gd name="connsiteX50" fmla="*/ 1264106 w 2428715"/>
                <a:gd name="connsiteY50" fmla="*/ 550460 h 1331631"/>
                <a:gd name="connsiteX51" fmla="*/ 1282303 w 2428715"/>
                <a:gd name="connsiteY51" fmla="*/ 523164 h 1331631"/>
                <a:gd name="connsiteX52" fmla="*/ 1295951 w 2428715"/>
                <a:gd name="connsiteY52" fmla="*/ 482221 h 1331631"/>
                <a:gd name="connsiteX53" fmla="*/ 1300500 w 2428715"/>
                <a:gd name="connsiteY53" fmla="*/ 468573 h 1331631"/>
                <a:gd name="connsiteX54" fmla="*/ 1309599 w 2428715"/>
                <a:gd name="connsiteY54" fmla="*/ 427630 h 1331631"/>
                <a:gd name="connsiteX55" fmla="*/ 1314148 w 2428715"/>
                <a:gd name="connsiteY55" fmla="*/ 395785 h 1331631"/>
                <a:gd name="connsiteX56" fmla="*/ 1336894 w 2428715"/>
                <a:gd name="connsiteY56" fmla="*/ 368490 h 1331631"/>
                <a:gd name="connsiteX57" fmla="*/ 1345993 w 2428715"/>
                <a:gd name="connsiteY57" fmla="*/ 295702 h 1331631"/>
                <a:gd name="connsiteX58" fmla="*/ 1396572 w 2428715"/>
                <a:gd name="connsiteY58" fmla="*/ 269470 h 1331631"/>
                <a:gd name="connsiteX59" fmla="*/ 1431804 w 2428715"/>
                <a:gd name="connsiteY59" fmla="*/ 255110 h 1331631"/>
                <a:gd name="connsiteX60" fmla="*/ 1459187 w 2428715"/>
                <a:gd name="connsiteY60" fmla="*/ 217203 h 1331631"/>
                <a:gd name="connsiteX61" fmla="*/ 1473372 w 2428715"/>
                <a:gd name="connsiteY61" fmla="*/ 181970 h 1331631"/>
                <a:gd name="connsiteX62" fmla="*/ 1500667 w 2428715"/>
                <a:gd name="connsiteY62" fmla="*/ 172872 h 1331631"/>
                <a:gd name="connsiteX63" fmla="*/ 1578005 w 2428715"/>
                <a:gd name="connsiteY63" fmla="*/ 163773 h 1331631"/>
                <a:gd name="connsiteX64" fmla="*/ 1600751 w 2428715"/>
                <a:gd name="connsiteY64" fmla="*/ 145576 h 1331631"/>
                <a:gd name="connsiteX65" fmla="*/ 1614399 w 2428715"/>
                <a:gd name="connsiteY65" fmla="*/ 141027 h 1331631"/>
                <a:gd name="connsiteX66" fmla="*/ 1641694 w 2428715"/>
                <a:gd name="connsiteY66" fmla="*/ 145576 h 1331631"/>
                <a:gd name="connsiteX67" fmla="*/ 1655342 w 2428715"/>
                <a:gd name="connsiteY67" fmla="*/ 154675 h 1331631"/>
                <a:gd name="connsiteX68" fmla="*/ 1828214 w 2428715"/>
                <a:gd name="connsiteY68" fmla="*/ 150125 h 1331631"/>
                <a:gd name="connsiteX69" fmla="*/ 1841861 w 2428715"/>
                <a:gd name="connsiteY69" fmla="*/ 159224 h 1331631"/>
                <a:gd name="connsiteX70" fmla="*/ 1855509 w 2428715"/>
                <a:gd name="connsiteY70" fmla="*/ 172872 h 1331631"/>
                <a:gd name="connsiteX71" fmla="*/ 1969240 w 2428715"/>
                <a:gd name="connsiteY71" fmla="*/ 186519 h 1331631"/>
                <a:gd name="connsiteX72" fmla="*/ 2001085 w 2428715"/>
                <a:gd name="connsiteY72" fmla="*/ 191069 h 1331631"/>
                <a:gd name="connsiteX73" fmla="*/ 2051127 w 2428715"/>
                <a:gd name="connsiteY73" fmla="*/ 195618 h 1331631"/>
                <a:gd name="connsiteX74" fmla="*/ 2060226 w 2428715"/>
                <a:gd name="connsiteY74" fmla="*/ 209266 h 1331631"/>
                <a:gd name="connsiteX75" fmla="*/ 2087521 w 2428715"/>
                <a:gd name="connsiteY75" fmla="*/ 213815 h 1331631"/>
                <a:gd name="connsiteX76" fmla="*/ 2105718 w 2428715"/>
                <a:gd name="connsiteY76" fmla="*/ 236561 h 1331631"/>
                <a:gd name="connsiteX77" fmla="*/ 2119366 w 2428715"/>
                <a:gd name="connsiteY77" fmla="*/ 245660 h 1331631"/>
                <a:gd name="connsiteX78" fmla="*/ 2133014 w 2428715"/>
                <a:gd name="connsiteY78" fmla="*/ 259308 h 1331631"/>
                <a:gd name="connsiteX79" fmla="*/ 2142112 w 2428715"/>
                <a:gd name="connsiteY79" fmla="*/ 272955 h 1331631"/>
                <a:gd name="connsiteX80" fmla="*/ 2160309 w 2428715"/>
                <a:gd name="connsiteY80" fmla="*/ 291152 h 1331631"/>
                <a:gd name="connsiteX81" fmla="*/ 2169408 w 2428715"/>
                <a:gd name="connsiteY81" fmla="*/ 304800 h 1331631"/>
                <a:gd name="connsiteX82" fmla="*/ 2210351 w 2428715"/>
                <a:gd name="connsiteY82" fmla="*/ 341194 h 1331631"/>
                <a:gd name="connsiteX83" fmla="*/ 2223999 w 2428715"/>
                <a:gd name="connsiteY83" fmla="*/ 345743 h 1331631"/>
                <a:gd name="connsiteX84" fmla="*/ 2255843 w 2428715"/>
                <a:gd name="connsiteY84" fmla="*/ 363940 h 1331631"/>
                <a:gd name="connsiteX85" fmla="*/ 2283139 w 2428715"/>
                <a:gd name="connsiteY85" fmla="*/ 373039 h 1331631"/>
                <a:gd name="connsiteX86" fmla="*/ 2314984 w 2428715"/>
                <a:gd name="connsiteY86" fmla="*/ 377588 h 1331631"/>
                <a:gd name="connsiteX87" fmla="*/ 2337730 w 2428715"/>
                <a:gd name="connsiteY87" fmla="*/ 395785 h 1331631"/>
                <a:gd name="connsiteX88" fmla="*/ 2365026 w 2428715"/>
                <a:gd name="connsiteY88" fmla="*/ 413982 h 1331631"/>
                <a:gd name="connsiteX89" fmla="*/ 2378673 w 2428715"/>
                <a:gd name="connsiteY89" fmla="*/ 400334 h 1331631"/>
                <a:gd name="connsiteX90" fmla="*/ 2396870 w 2428715"/>
                <a:gd name="connsiteY90" fmla="*/ 373039 h 1331631"/>
                <a:gd name="connsiteX91" fmla="*/ 2424166 w 2428715"/>
                <a:gd name="connsiteY91" fmla="*/ 368490 h 1331631"/>
                <a:gd name="connsiteX92" fmla="*/ 2428715 w 2428715"/>
                <a:gd name="connsiteY92" fmla="*/ 354842 h 1331631"/>
                <a:gd name="connsiteX93" fmla="*/ 2424166 w 2428715"/>
                <a:gd name="connsiteY93" fmla="*/ 327546 h 1331631"/>
                <a:gd name="connsiteX94" fmla="*/ 2410518 w 2428715"/>
                <a:gd name="connsiteY94" fmla="*/ 322997 h 1331631"/>
                <a:gd name="connsiteX95" fmla="*/ 2392321 w 2428715"/>
                <a:gd name="connsiteY95" fmla="*/ 318448 h 1331631"/>
                <a:gd name="connsiteX96" fmla="*/ 2378673 w 2428715"/>
                <a:gd name="connsiteY96" fmla="*/ 309349 h 1331631"/>
                <a:gd name="connsiteX97" fmla="*/ 2374124 w 2428715"/>
                <a:gd name="connsiteY97" fmla="*/ 295702 h 1331631"/>
                <a:gd name="connsiteX98" fmla="*/ 2365026 w 2428715"/>
                <a:gd name="connsiteY98" fmla="*/ 282054 h 1331631"/>
                <a:gd name="connsiteX99" fmla="*/ 2360476 w 2428715"/>
                <a:gd name="connsiteY99" fmla="*/ 268406 h 1331631"/>
                <a:gd name="connsiteX100" fmla="*/ 2346829 w 2428715"/>
                <a:gd name="connsiteY100" fmla="*/ 263857 h 1331631"/>
                <a:gd name="connsiteX101" fmla="*/ 2333181 w 2428715"/>
                <a:gd name="connsiteY101" fmla="*/ 245660 h 1331631"/>
                <a:gd name="connsiteX102" fmla="*/ 2305885 w 2428715"/>
                <a:gd name="connsiteY102" fmla="*/ 232012 h 1331631"/>
                <a:gd name="connsiteX103" fmla="*/ 2283139 w 2428715"/>
                <a:gd name="connsiteY103" fmla="*/ 236561 h 1331631"/>
                <a:gd name="connsiteX104" fmla="*/ 2255843 w 2428715"/>
                <a:gd name="connsiteY104" fmla="*/ 245660 h 1331631"/>
                <a:gd name="connsiteX105" fmla="*/ 2214900 w 2428715"/>
                <a:gd name="connsiteY105" fmla="*/ 241110 h 1331631"/>
                <a:gd name="connsiteX106" fmla="*/ 2187605 w 2428715"/>
                <a:gd name="connsiteY106" fmla="*/ 218364 h 1331631"/>
                <a:gd name="connsiteX107" fmla="*/ 2173957 w 2428715"/>
                <a:gd name="connsiteY107" fmla="*/ 209266 h 1331631"/>
                <a:gd name="connsiteX108" fmla="*/ 2164858 w 2428715"/>
                <a:gd name="connsiteY108" fmla="*/ 195618 h 1331631"/>
                <a:gd name="connsiteX109" fmla="*/ 2151211 w 2428715"/>
                <a:gd name="connsiteY109" fmla="*/ 168322 h 1331631"/>
                <a:gd name="connsiteX110" fmla="*/ 2110267 w 2428715"/>
                <a:gd name="connsiteY110" fmla="*/ 154675 h 1331631"/>
                <a:gd name="connsiteX111" fmla="*/ 2082972 w 2428715"/>
                <a:gd name="connsiteY111" fmla="*/ 141027 h 1331631"/>
                <a:gd name="connsiteX112" fmla="*/ 2064775 w 2428715"/>
                <a:gd name="connsiteY112" fmla="*/ 136478 h 1331631"/>
                <a:gd name="connsiteX113" fmla="*/ 1991987 w 2428715"/>
                <a:gd name="connsiteY113" fmla="*/ 131928 h 1331631"/>
                <a:gd name="connsiteX114" fmla="*/ 1964691 w 2428715"/>
                <a:gd name="connsiteY114" fmla="*/ 118281 h 1331631"/>
                <a:gd name="connsiteX115" fmla="*/ 1951043 w 2428715"/>
                <a:gd name="connsiteY115" fmla="*/ 104633 h 1331631"/>
                <a:gd name="connsiteX116" fmla="*/ 1923748 w 2428715"/>
                <a:gd name="connsiteY116" fmla="*/ 90985 h 1331631"/>
                <a:gd name="connsiteX117" fmla="*/ 1910100 w 2428715"/>
                <a:gd name="connsiteY117" fmla="*/ 81887 h 1331631"/>
                <a:gd name="connsiteX118" fmla="*/ 1841861 w 2428715"/>
                <a:gd name="connsiteY118" fmla="*/ 72788 h 1331631"/>
                <a:gd name="connsiteX119" fmla="*/ 1814566 w 2428715"/>
                <a:gd name="connsiteY119" fmla="*/ 63690 h 1331631"/>
                <a:gd name="connsiteX120" fmla="*/ 1796369 w 2428715"/>
                <a:gd name="connsiteY120" fmla="*/ 59140 h 1331631"/>
                <a:gd name="connsiteX121" fmla="*/ 1769073 w 2428715"/>
                <a:gd name="connsiteY121" fmla="*/ 50042 h 1331631"/>
                <a:gd name="connsiteX122" fmla="*/ 1755426 w 2428715"/>
                <a:gd name="connsiteY122" fmla="*/ 40943 h 1331631"/>
                <a:gd name="connsiteX123" fmla="*/ 1737229 w 2428715"/>
                <a:gd name="connsiteY123" fmla="*/ 0 h 1331631"/>
                <a:gd name="connsiteX124" fmla="*/ 1728130 w 2428715"/>
                <a:gd name="connsiteY124" fmla="*/ 13648 h 1331631"/>
                <a:gd name="connsiteX125" fmla="*/ 1723581 w 2428715"/>
                <a:gd name="connsiteY125" fmla="*/ 50042 h 1331631"/>
                <a:gd name="connsiteX126" fmla="*/ 1691736 w 2428715"/>
                <a:gd name="connsiteY126" fmla="*/ 54591 h 1331631"/>
                <a:gd name="connsiteX127" fmla="*/ 1659891 w 2428715"/>
                <a:gd name="connsiteY127" fmla="*/ 63690 h 1331631"/>
                <a:gd name="connsiteX128" fmla="*/ 1641694 w 2428715"/>
                <a:gd name="connsiteY128" fmla="*/ 72788 h 1331631"/>
                <a:gd name="connsiteX129" fmla="*/ 1628046 w 2428715"/>
                <a:gd name="connsiteY129" fmla="*/ 68239 h 1331631"/>
                <a:gd name="connsiteX130" fmla="*/ 1623497 w 2428715"/>
                <a:gd name="connsiteY130" fmla="*/ 54591 h 1331631"/>
                <a:gd name="connsiteX131" fmla="*/ 1614399 w 2428715"/>
                <a:gd name="connsiteY131" fmla="*/ 68239 h 1331631"/>
                <a:gd name="connsiteX132" fmla="*/ 1600751 w 2428715"/>
                <a:gd name="connsiteY132" fmla="*/ 77337 h 1331631"/>
                <a:gd name="connsiteX133" fmla="*/ 1555258 w 2428715"/>
                <a:gd name="connsiteY133" fmla="*/ 81887 h 1331631"/>
                <a:gd name="connsiteX134" fmla="*/ 1527963 w 2428715"/>
                <a:gd name="connsiteY134" fmla="*/ 90985 h 1331631"/>
                <a:gd name="connsiteX135" fmla="*/ 1509766 w 2428715"/>
                <a:gd name="connsiteY135" fmla="*/ 100084 h 1331631"/>
                <a:gd name="connsiteX136" fmla="*/ 1487020 w 2428715"/>
                <a:gd name="connsiteY136" fmla="*/ 104633 h 1331631"/>
                <a:gd name="connsiteX137" fmla="*/ 1473372 w 2428715"/>
                <a:gd name="connsiteY137" fmla="*/ 109182 h 1331631"/>
                <a:gd name="connsiteX138" fmla="*/ 1364190 w 2428715"/>
                <a:gd name="connsiteY138" fmla="*/ 113731 h 1331631"/>
                <a:gd name="connsiteX139" fmla="*/ 1350542 w 2428715"/>
                <a:gd name="connsiteY139" fmla="*/ 122830 h 1331631"/>
                <a:gd name="connsiteX140" fmla="*/ 1332345 w 2428715"/>
                <a:gd name="connsiteY140" fmla="*/ 150125 h 1331631"/>
                <a:gd name="connsiteX141" fmla="*/ 1318697 w 2428715"/>
                <a:gd name="connsiteY141" fmla="*/ 163773 h 1331631"/>
                <a:gd name="connsiteX142" fmla="*/ 1309599 w 2428715"/>
                <a:gd name="connsiteY142" fmla="*/ 191069 h 1331631"/>
                <a:gd name="connsiteX143" fmla="*/ 1295951 w 2428715"/>
                <a:gd name="connsiteY143" fmla="*/ 204716 h 1331631"/>
                <a:gd name="connsiteX144" fmla="*/ 1282303 w 2428715"/>
                <a:gd name="connsiteY144" fmla="*/ 209266 h 1331631"/>
                <a:gd name="connsiteX145" fmla="*/ 1209515 w 2428715"/>
                <a:gd name="connsiteY145" fmla="*/ 213815 h 1331631"/>
                <a:gd name="connsiteX146" fmla="*/ 1204966 w 2428715"/>
                <a:gd name="connsiteY146" fmla="*/ 227463 h 1331631"/>
                <a:gd name="connsiteX147" fmla="*/ 1186769 w 2428715"/>
                <a:gd name="connsiteY147" fmla="*/ 254758 h 1331631"/>
                <a:gd name="connsiteX148" fmla="*/ 1177670 w 2428715"/>
                <a:gd name="connsiteY148" fmla="*/ 282054 h 1331631"/>
                <a:gd name="connsiteX149" fmla="*/ 1173121 w 2428715"/>
                <a:gd name="connsiteY149" fmla="*/ 295702 h 1331631"/>
                <a:gd name="connsiteX150" fmla="*/ 1145826 w 2428715"/>
                <a:gd name="connsiteY150" fmla="*/ 313899 h 1331631"/>
                <a:gd name="connsiteX151" fmla="*/ 1132178 w 2428715"/>
                <a:gd name="connsiteY151" fmla="*/ 327546 h 1331631"/>
                <a:gd name="connsiteX152" fmla="*/ 1104882 w 2428715"/>
                <a:gd name="connsiteY152" fmla="*/ 336645 h 1331631"/>
                <a:gd name="connsiteX153" fmla="*/ 1095784 w 2428715"/>
                <a:gd name="connsiteY153" fmla="*/ 322997 h 1331631"/>
                <a:gd name="connsiteX154" fmla="*/ 1100333 w 2428715"/>
                <a:gd name="connsiteY154" fmla="*/ 291152 h 1331631"/>
                <a:gd name="connsiteX155" fmla="*/ 1086685 w 2428715"/>
                <a:gd name="connsiteY155" fmla="*/ 304800 h 1331631"/>
                <a:gd name="connsiteX156" fmla="*/ 1073037 w 2428715"/>
                <a:gd name="connsiteY156" fmla="*/ 309349 h 1331631"/>
                <a:gd name="connsiteX157" fmla="*/ 1059390 w 2428715"/>
                <a:gd name="connsiteY157" fmla="*/ 300251 h 1331631"/>
                <a:gd name="connsiteX158" fmla="*/ 1050291 w 2428715"/>
                <a:gd name="connsiteY158" fmla="*/ 286603 h 1331631"/>
                <a:gd name="connsiteX159" fmla="*/ 1036643 w 2428715"/>
                <a:gd name="connsiteY159" fmla="*/ 282054 h 1331631"/>
                <a:gd name="connsiteX160" fmla="*/ 1009348 w 2428715"/>
                <a:gd name="connsiteY160" fmla="*/ 291152 h 1331631"/>
                <a:gd name="connsiteX161" fmla="*/ 995700 w 2428715"/>
                <a:gd name="connsiteY161" fmla="*/ 295702 h 1331631"/>
                <a:gd name="connsiteX162" fmla="*/ 982052 w 2428715"/>
                <a:gd name="connsiteY162" fmla="*/ 304800 h 1331631"/>
                <a:gd name="connsiteX163" fmla="*/ 968405 w 2428715"/>
                <a:gd name="connsiteY163" fmla="*/ 350293 h 1331631"/>
                <a:gd name="connsiteX164" fmla="*/ 959306 w 2428715"/>
                <a:gd name="connsiteY164" fmla="*/ 363940 h 1331631"/>
                <a:gd name="connsiteX165" fmla="*/ 963855 w 2428715"/>
                <a:gd name="connsiteY165" fmla="*/ 377588 h 1331631"/>
                <a:gd name="connsiteX166" fmla="*/ 969654 w 2428715"/>
                <a:gd name="connsiteY166" fmla="*/ 397835 h 1331631"/>
                <a:gd name="connsiteX167" fmla="*/ 1000249 w 2428715"/>
                <a:gd name="connsiteY167" fmla="*/ 404884 h 1331631"/>
                <a:gd name="connsiteX168" fmla="*/ 1013897 w 2428715"/>
                <a:gd name="connsiteY168" fmla="*/ 418531 h 1331631"/>
                <a:gd name="connsiteX169" fmla="*/ 1009348 w 2428715"/>
                <a:gd name="connsiteY169" fmla="*/ 441278 h 1331631"/>
                <a:gd name="connsiteX170" fmla="*/ 986602 w 2428715"/>
                <a:gd name="connsiteY170" fmla="*/ 486770 h 1331631"/>
                <a:gd name="connsiteX171" fmla="*/ 968405 w 2428715"/>
                <a:gd name="connsiteY171" fmla="*/ 518615 h 1331631"/>
                <a:gd name="connsiteX172" fmla="*/ 954757 w 2428715"/>
                <a:gd name="connsiteY172" fmla="*/ 523164 h 1331631"/>
                <a:gd name="connsiteX173" fmla="*/ 945658 w 2428715"/>
                <a:gd name="connsiteY173" fmla="*/ 536812 h 1331631"/>
                <a:gd name="connsiteX174" fmla="*/ 932011 w 2428715"/>
                <a:gd name="connsiteY174" fmla="*/ 545910 h 1331631"/>
                <a:gd name="connsiteX175" fmla="*/ 913814 w 2428715"/>
                <a:gd name="connsiteY175" fmla="*/ 568657 h 1331631"/>
                <a:gd name="connsiteX176" fmla="*/ 904715 w 2428715"/>
                <a:gd name="connsiteY176" fmla="*/ 582305 h 1331631"/>
                <a:gd name="connsiteX177" fmla="*/ 900166 w 2428715"/>
                <a:gd name="connsiteY177" fmla="*/ 595952 h 1331631"/>
                <a:gd name="connsiteX178" fmla="*/ 881969 w 2428715"/>
                <a:gd name="connsiteY178" fmla="*/ 623248 h 1331631"/>
                <a:gd name="connsiteX179" fmla="*/ 859223 w 2428715"/>
                <a:gd name="connsiteY179" fmla="*/ 655093 h 1331631"/>
                <a:gd name="connsiteX180" fmla="*/ 850124 w 2428715"/>
                <a:gd name="connsiteY180" fmla="*/ 668740 h 1331631"/>
                <a:gd name="connsiteX181" fmla="*/ 845575 w 2428715"/>
                <a:gd name="connsiteY181" fmla="*/ 682388 h 1331631"/>
                <a:gd name="connsiteX182" fmla="*/ 831927 w 2428715"/>
                <a:gd name="connsiteY182" fmla="*/ 691487 h 1331631"/>
                <a:gd name="connsiteX183" fmla="*/ 809181 w 2428715"/>
                <a:gd name="connsiteY183" fmla="*/ 714233 h 1331631"/>
                <a:gd name="connsiteX184" fmla="*/ 795533 w 2428715"/>
                <a:gd name="connsiteY184" fmla="*/ 732430 h 1331631"/>
                <a:gd name="connsiteX185" fmla="*/ 781885 w 2428715"/>
                <a:gd name="connsiteY185" fmla="*/ 746078 h 1331631"/>
                <a:gd name="connsiteX186" fmla="*/ 754590 w 2428715"/>
                <a:gd name="connsiteY186" fmla="*/ 787021 h 1331631"/>
                <a:gd name="connsiteX187" fmla="*/ 745491 w 2428715"/>
                <a:gd name="connsiteY187" fmla="*/ 800669 h 1331631"/>
                <a:gd name="connsiteX188" fmla="*/ 736393 w 2428715"/>
                <a:gd name="connsiteY188" fmla="*/ 827964 h 1331631"/>
                <a:gd name="connsiteX189" fmla="*/ 673240 w 2428715"/>
                <a:gd name="connsiteY189" fmla="*/ 857045 h 1331631"/>
                <a:gd name="connsiteX190" fmla="*/ 638183 w 2428715"/>
                <a:gd name="connsiteY190" fmla="*/ 883091 h 1331631"/>
                <a:gd name="connsiteX191" fmla="*/ 595366 w 2428715"/>
                <a:gd name="connsiteY191" fmla="*/ 896203 h 1331631"/>
                <a:gd name="connsiteX192" fmla="*/ 581718 w 2428715"/>
                <a:gd name="connsiteY192" fmla="*/ 891654 h 1331631"/>
                <a:gd name="connsiteX193" fmla="*/ 577169 w 2428715"/>
                <a:gd name="connsiteY193" fmla="*/ 928048 h 1331631"/>
                <a:gd name="connsiteX194" fmla="*/ 568070 w 2428715"/>
                <a:gd name="connsiteY194" fmla="*/ 941696 h 1331631"/>
                <a:gd name="connsiteX195" fmla="*/ 563521 w 2428715"/>
                <a:gd name="connsiteY195" fmla="*/ 955343 h 1331631"/>
                <a:gd name="connsiteX196" fmla="*/ 549873 w 2428715"/>
                <a:gd name="connsiteY196" fmla="*/ 964442 h 1331631"/>
                <a:gd name="connsiteX197" fmla="*/ 522578 w 2428715"/>
                <a:gd name="connsiteY197" fmla="*/ 982639 h 1331631"/>
                <a:gd name="connsiteX198" fmla="*/ 508930 w 2428715"/>
                <a:gd name="connsiteY198" fmla="*/ 973540 h 1331631"/>
                <a:gd name="connsiteX199" fmla="*/ 481635 w 2428715"/>
                <a:gd name="connsiteY199" fmla="*/ 959893 h 1331631"/>
                <a:gd name="connsiteX200" fmla="*/ 463437 w 2428715"/>
                <a:gd name="connsiteY200" fmla="*/ 964442 h 1331631"/>
                <a:gd name="connsiteX201" fmla="*/ 454339 w 2428715"/>
                <a:gd name="connsiteY201" fmla="*/ 978090 h 1331631"/>
                <a:gd name="connsiteX202" fmla="*/ 440691 w 2428715"/>
                <a:gd name="connsiteY202" fmla="*/ 996287 h 1331631"/>
                <a:gd name="connsiteX203" fmla="*/ 404297 w 2428715"/>
                <a:gd name="connsiteY203" fmla="*/ 1023582 h 1331631"/>
                <a:gd name="connsiteX204" fmla="*/ 390649 w 2428715"/>
                <a:gd name="connsiteY204" fmla="*/ 1037230 h 1331631"/>
                <a:gd name="connsiteX205" fmla="*/ 377002 w 2428715"/>
                <a:gd name="connsiteY205" fmla="*/ 1041779 h 1331631"/>
                <a:gd name="connsiteX206" fmla="*/ 349706 w 2428715"/>
                <a:gd name="connsiteY206" fmla="*/ 1059976 h 1331631"/>
                <a:gd name="connsiteX207" fmla="*/ 322411 w 2428715"/>
                <a:gd name="connsiteY207" fmla="*/ 1078173 h 1331631"/>
                <a:gd name="connsiteX208" fmla="*/ 295115 w 2428715"/>
                <a:gd name="connsiteY208" fmla="*/ 1100919 h 1331631"/>
                <a:gd name="connsiteX209" fmla="*/ 286017 w 2428715"/>
                <a:gd name="connsiteY209" fmla="*/ 1114567 h 1331631"/>
                <a:gd name="connsiteX210" fmla="*/ 258721 w 2428715"/>
                <a:gd name="connsiteY210" fmla="*/ 1137313 h 1331631"/>
                <a:gd name="connsiteX211" fmla="*/ 240524 w 2428715"/>
                <a:gd name="connsiteY211" fmla="*/ 1164609 h 1331631"/>
                <a:gd name="connsiteX212" fmla="*/ 231426 w 2428715"/>
                <a:gd name="connsiteY212" fmla="*/ 1178257 h 1331631"/>
                <a:gd name="connsiteX213" fmla="*/ 217778 w 2428715"/>
                <a:gd name="connsiteY213" fmla="*/ 1182806 h 1331631"/>
                <a:gd name="connsiteX214" fmla="*/ 208679 w 2428715"/>
                <a:gd name="connsiteY214" fmla="*/ 1196454 h 1331631"/>
                <a:gd name="connsiteX215" fmla="*/ 181384 w 2428715"/>
                <a:gd name="connsiteY215" fmla="*/ 1205552 h 1331631"/>
                <a:gd name="connsiteX216" fmla="*/ 167736 w 2428715"/>
                <a:gd name="connsiteY216" fmla="*/ 1210102 h 1331631"/>
                <a:gd name="connsiteX217" fmla="*/ 139816 w 2428715"/>
                <a:gd name="connsiteY217" fmla="*/ 1205465 h 1331631"/>
                <a:gd name="connsiteX218" fmla="*/ 126256 w 2428715"/>
                <a:gd name="connsiteY218" fmla="*/ 1157570 h 1331631"/>
                <a:gd name="connsiteX219" fmla="*/ 87812 w 2428715"/>
                <a:gd name="connsiteY219" fmla="*/ 1152309 h 1331631"/>
                <a:gd name="connsiteX220" fmla="*/ 34919 w 2428715"/>
                <a:gd name="connsiteY220" fmla="*/ 1188253 h 1331631"/>
                <a:gd name="connsiteX221" fmla="*/ 22160 w 2428715"/>
                <a:gd name="connsiteY221" fmla="*/ 1264693 h 1331631"/>
                <a:gd name="connsiteX222" fmla="*/ 8512 w 2428715"/>
                <a:gd name="connsiteY222" fmla="*/ 1260143 h 1331631"/>
                <a:gd name="connsiteX223" fmla="*/ 3963 w 2428715"/>
                <a:gd name="connsiteY223" fmla="*/ 1260143 h 1331631"/>
                <a:gd name="connsiteX0" fmla="*/ 3963 w 2428715"/>
                <a:gd name="connsiteY0" fmla="*/ 1260143 h 1331631"/>
                <a:gd name="connsiteX1" fmla="*/ 8512 w 2428715"/>
                <a:gd name="connsiteY1" fmla="*/ 1310185 h 1331631"/>
                <a:gd name="connsiteX2" fmla="*/ 8512 w 2428715"/>
                <a:gd name="connsiteY2" fmla="*/ 1246496 h 1331631"/>
                <a:gd name="connsiteX3" fmla="*/ 3963 w 2428715"/>
                <a:gd name="connsiteY3" fmla="*/ 1328382 h 1331631"/>
                <a:gd name="connsiteX4" fmla="*/ 39107 w 2428715"/>
                <a:gd name="connsiteY4" fmla="*/ 1312861 h 1331631"/>
                <a:gd name="connsiteX5" fmla="*/ 72290 w 2428715"/>
                <a:gd name="connsiteY5" fmla="*/ 1290113 h 1331631"/>
                <a:gd name="connsiteX6" fmla="*/ 103509 w 2428715"/>
                <a:gd name="connsiteY6" fmla="*/ 1281728 h 1331631"/>
                <a:gd name="connsiteX7" fmla="*/ 144453 w 2428715"/>
                <a:gd name="connsiteY7" fmla="*/ 1262906 h 1331631"/>
                <a:gd name="connsiteX8" fmla="*/ 176835 w 2428715"/>
                <a:gd name="connsiteY8" fmla="*/ 1232848 h 1331631"/>
                <a:gd name="connsiteX9" fmla="*/ 204130 w 2428715"/>
                <a:gd name="connsiteY9" fmla="*/ 1223749 h 1331631"/>
                <a:gd name="connsiteX10" fmla="*/ 217778 w 2428715"/>
                <a:gd name="connsiteY10" fmla="*/ 1214651 h 1331631"/>
                <a:gd name="connsiteX11" fmla="*/ 245073 w 2428715"/>
                <a:gd name="connsiteY11" fmla="*/ 1205552 h 1331631"/>
                <a:gd name="connsiteX12" fmla="*/ 286017 w 2428715"/>
                <a:gd name="connsiteY12" fmla="*/ 1196454 h 1331631"/>
                <a:gd name="connsiteX13" fmla="*/ 299664 w 2428715"/>
                <a:gd name="connsiteY13" fmla="*/ 1187355 h 1331631"/>
                <a:gd name="connsiteX14" fmla="*/ 377002 w 2428715"/>
                <a:gd name="connsiteY14" fmla="*/ 1150961 h 1331631"/>
                <a:gd name="connsiteX15" fmla="*/ 504918 w 2428715"/>
                <a:gd name="connsiteY15" fmla="*/ 1104307 h 1331631"/>
                <a:gd name="connsiteX16" fmla="*/ 572620 w 2428715"/>
                <a:gd name="connsiteY16" fmla="*/ 1073624 h 1331631"/>
                <a:gd name="connsiteX17" fmla="*/ 595366 w 2428715"/>
                <a:gd name="connsiteY17" fmla="*/ 1096370 h 1331631"/>
                <a:gd name="connsiteX18" fmla="*/ 609014 w 2428715"/>
                <a:gd name="connsiteY18" fmla="*/ 1087272 h 1331631"/>
                <a:gd name="connsiteX19" fmla="*/ 625337 w 2428715"/>
                <a:gd name="connsiteY19" fmla="*/ 1060152 h 1331631"/>
                <a:gd name="connsiteX20" fmla="*/ 690900 w 2428715"/>
                <a:gd name="connsiteY20" fmla="*/ 1061489 h 1331631"/>
                <a:gd name="connsiteX21" fmla="*/ 718196 w 2428715"/>
                <a:gd name="connsiteY21" fmla="*/ 1019033 h 1331631"/>
                <a:gd name="connsiteX22" fmla="*/ 759314 w 2428715"/>
                <a:gd name="connsiteY22" fmla="*/ 1019121 h 1331631"/>
                <a:gd name="connsiteX23" fmla="*/ 795533 w 2428715"/>
                <a:gd name="connsiteY23" fmla="*/ 978090 h 1331631"/>
                <a:gd name="connsiteX24" fmla="*/ 822829 w 2428715"/>
                <a:gd name="connsiteY24" fmla="*/ 968991 h 1331631"/>
                <a:gd name="connsiteX25" fmla="*/ 850124 w 2428715"/>
                <a:gd name="connsiteY25" fmla="*/ 941696 h 1331631"/>
                <a:gd name="connsiteX26" fmla="*/ 877420 w 2428715"/>
                <a:gd name="connsiteY26" fmla="*/ 928048 h 1331631"/>
                <a:gd name="connsiteX27" fmla="*/ 891067 w 2428715"/>
                <a:gd name="connsiteY27" fmla="*/ 923499 h 1331631"/>
                <a:gd name="connsiteX28" fmla="*/ 904715 w 2428715"/>
                <a:gd name="connsiteY28" fmla="*/ 914400 h 1331631"/>
                <a:gd name="connsiteX29" fmla="*/ 922912 w 2428715"/>
                <a:gd name="connsiteY29" fmla="*/ 909851 h 1331631"/>
                <a:gd name="connsiteX30" fmla="*/ 927461 w 2428715"/>
                <a:gd name="connsiteY30" fmla="*/ 896203 h 1331631"/>
                <a:gd name="connsiteX31" fmla="*/ 941109 w 2428715"/>
                <a:gd name="connsiteY31" fmla="*/ 887105 h 1331631"/>
                <a:gd name="connsiteX32" fmla="*/ 954757 w 2428715"/>
                <a:gd name="connsiteY32" fmla="*/ 873457 h 1331631"/>
                <a:gd name="connsiteX33" fmla="*/ 982052 w 2428715"/>
                <a:gd name="connsiteY33" fmla="*/ 855260 h 1331631"/>
                <a:gd name="connsiteX34" fmla="*/ 986602 w 2428715"/>
                <a:gd name="connsiteY34" fmla="*/ 841612 h 1331631"/>
                <a:gd name="connsiteX35" fmla="*/ 1000249 w 2428715"/>
                <a:gd name="connsiteY35" fmla="*/ 837063 h 1331631"/>
                <a:gd name="connsiteX36" fmla="*/ 1013897 w 2428715"/>
                <a:gd name="connsiteY36" fmla="*/ 827964 h 1331631"/>
                <a:gd name="connsiteX37" fmla="*/ 1045742 w 2428715"/>
                <a:gd name="connsiteY37" fmla="*/ 800669 h 1331631"/>
                <a:gd name="connsiteX38" fmla="*/ 1059390 w 2428715"/>
                <a:gd name="connsiteY38" fmla="*/ 791570 h 1331631"/>
                <a:gd name="connsiteX39" fmla="*/ 1082136 w 2428715"/>
                <a:gd name="connsiteY39" fmla="*/ 768824 h 1331631"/>
                <a:gd name="connsiteX40" fmla="*/ 1123079 w 2428715"/>
                <a:gd name="connsiteY40" fmla="*/ 736979 h 1331631"/>
                <a:gd name="connsiteX41" fmla="*/ 1136727 w 2428715"/>
                <a:gd name="connsiteY41" fmla="*/ 727881 h 1331631"/>
                <a:gd name="connsiteX42" fmla="*/ 1150375 w 2428715"/>
                <a:gd name="connsiteY42" fmla="*/ 718782 h 1331631"/>
                <a:gd name="connsiteX43" fmla="*/ 1168572 w 2428715"/>
                <a:gd name="connsiteY43" fmla="*/ 691487 h 1331631"/>
                <a:gd name="connsiteX44" fmla="*/ 1191318 w 2428715"/>
                <a:gd name="connsiteY44" fmla="*/ 668740 h 1331631"/>
                <a:gd name="connsiteX45" fmla="*/ 1214064 w 2428715"/>
                <a:gd name="connsiteY45" fmla="*/ 645994 h 1331631"/>
                <a:gd name="connsiteX46" fmla="*/ 1223163 w 2428715"/>
                <a:gd name="connsiteY46" fmla="*/ 632346 h 1331631"/>
                <a:gd name="connsiteX47" fmla="*/ 1227712 w 2428715"/>
                <a:gd name="connsiteY47" fmla="*/ 618699 h 1331631"/>
                <a:gd name="connsiteX48" fmla="*/ 1250458 w 2428715"/>
                <a:gd name="connsiteY48" fmla="*/ 591403 h 1331631"/>
                <a:gd name="connsiteX49" fmla="*/ 1259557 w 2428715"/>
                <a:gd name="connsiteY49" fmla="*/ 564108 h 1331631"/>
                <a:gd name="connsiteX50" fmla="*/ 1264106 w 2428715"/>
                <a:gd name="connsiteY50" fmla="*/ 550460 h 1331631"/>
                <a:gd name="connsiteX51" fmla="*/ 1282303 w 2428715"/>
                <a:gd name="connsiteY51" fmla="*/ 523164 h 1331631"/>
                <a:gd name="connsiteX52" fmla="*/ 1295951 w 2428715"/>
                <a:gd name="connsiteY52" fmla="*/ 482221 h 1331631"/>
                <a:gd name="connsiteX53" fmla="*/ 1300500 w 2428715"/>
                <a:gd name="connsiteY53" fmla="*/ 468573 h 1331631"/>
                <a:gd name="connsiteX54" fmla="*/ 1309599 w 2428715"/>
                <a:gd name="connsiteY54" fmla="*/ 427630 h 1331631"/>
                <a:gd name="connsiteX55" fmla="*/ 1314148 w 2428715"/>
                <a:gd name="connsiteY55" fmla="*/ 395785 h 1331631"/>
                <a:gd name="connsiteX56" fmla="*/ 1336894 w 2428715"/>
                <a:gd name="connsiteY56" fmla="*/ 368490 h 1331631"/>
                <a:gd name="connsiteX57" fmla="*/ 1345993 w 2428715"/>
                <a:gd name="connsiteY57" fmla="*/ 295702 h 1331631"/>
                <a:gd name="connsiteX58" fmla="*/ 1396572 w 2428715"/>
                <a:gd name="connsiteY58" fmla="*/ 269470 h 1331631"/>
                <a:gd name="connsiteX59" fmla="*/ 1431804 w 2428715"/>
                <a:gd name="connsiteY59" fmla="*/ 255110 h 1331631"/>
                <a:gd name="connsiteX60" fmla="*/ 1459187 w 2428715"/>
                <a:gd name="connsiteY60" fmla="*/ 217203 h 1331631"/>
                <a:gd name="connsiteX61" fmla="*/ 1473372 w 2428715"/>
                <a:gd name="connsiteY61" fmla="*/ 181970 h 1331631"/>
                <a:gd name="connsiteX62" fmla="*/ 1500667 w 2428715"/>
                <a:gd name="connsiteY62" fmla="*/ 172872 h 1331631"/>
                <a:gd name="connsiteX63" fmla="*/ 1578005 w 2428715"/>
                <a:gd name="connsiteY63" fmla="*/ 163773 h 1331631"/>
                <a:gd name="connsiteX64" fmla="*/ 1600751 w 2428715"/>
                <a:gd name="connsiteY64" fmla="*/ 145576 h 1331631"/>
                <a:gd name="connsiteX65" fmla="*/ 1614399 w 2428715"/>
                <a:gd name="connsiteY65" fmla="*/ 141027 h 1331631"/>
                <a:gd name="connsiteX66" fmla="*/ 1641694 w 2428715"/>
                <a:gd name="connsiteY66" fmla="*/ 145576 h 1331631"/>
                <a:gd name="connsiteX67" fmla="*/ 1655342 w 2428715"/>
                <a:gd name="connsiteY67" fmla="*/ 154675 h 1331631"/>
                <a:gd name="connsiteX68" fmla="*/ 1828214 w 2428715"/>
                <a:gd name="connsiteY68" fmla="*/ 150125 h 1331631"/>
                <a:gd name="connsiteX69" fmla="*/ 1841861 w 2428715"/>
                <a:gd name="connsiteY69" fmla="*/ 159224 h 1331631"/>
                <a:gd name="connsiteX70" fmla="*/ 1855509 w 2428715"/>
                <a:gd name="connsiteY70" fmla="*/ 172872 h 1331631"/>
                <a:gd name="connsiteX71" fmla="*/ 1969240 w 2428715"/>
                <a:gd name="connsiteY71" fmla="*/ 186519 h 1331631"/>
                <a:gd name="connsiteX72" fmla="*/ 2001085 w 2428715"/>
                <a:gd name="connsiteY72" fmla="*/ 191069 h 1331631"/>
                <a:gd name="connsiteX73" fmla="*/ 2051127 w 2428715"/>
                <a:gd name="connsiteY73" fmla="*/ 195618 h 1331631"/>
                <a:gd name="connsiteX74" fmla="*/ 2060226 w 2428715"/>
                <a:gd name="connsiteY74" fmla="*/ 209266 h 1331631"/>
                <a:gd name="connsiteX75" fmla="*/ 2087521 w 2428715"/>
                <a:gd name="connsiteY75" fmla="*/ 213815 h 1331631"/>
                <a:gd name="connsiteX76" fmla="*/ 2105718 w 2428715"/>
                <a:gd name="connsiteY76" fmla="*/ 236561 h 1331631"/>
                <a:gd name="connsiteX77" fmla="*/ 2119366 w 2428715"/>
                <a:gd name="connsiteY77" fmla="*/ 245660 h 1331631"/>
                <a:gd name="connsiteX78" fmla="*/ 2133014 w 2428715"/>
                <a:gd name="connsiteY78" fmla="*/ 259308 h 1331631"/>
                <a:gd name="connsiteX79" fmla="*/ 2142112 w 2428715"/>
                <a:gd name="connsiteY79" fmla="*/ 272955 h 1331631"/>
                <a:gd name="connsiteX80" fmla="*/ 2160309 w 2428715"/>
                <a:gd name="connsiteY80" fmla="*/ 291152 h 1331631"/>
                <a:gd name="connsiteX81" fmla="*/ 2169408 w 2428715"/>
                <a:gd name="connsiteY81" fmla="*/ 304800 h 1331631"/>
                <a:gd name="connsiteX82" fmla="*/ 2210351 w 2428715"/>
                <a:gd name="connsiteY82" fmla="*/ 341194 h 1331631"/>
                <a:gd name="connsiteX83" fmla="*/ 2223999 w 2428715"/>
                <a:gd name="connsiteY83" fmla="*/ 345743 h 1331631"/>
                <a:gd name="connsiteX84" fmla="*/ 2255843 w 2428715"/>
                <a:gd name="connsiteY84" fmla="*/ 363940 h 1331631"/>
                <a:gd name="connsiteX85" fmla="*/ 2283139 w 2428715"/>
                <a:gd name="connsiteY85" fmla="*/ 373039 h 1331631"/>
                <a:gd name="connsiteX86" fmla="*/ 2314984 w 2428715"/>
                <a:gd name="connsiteY86" fmla="*/ 377588 h 1331631"/>
                <a:gd name="connsiteX87" fmla="*/ 2337730 w 2428715"/>
                <a:gd name="connsiteY87" fmla="*/ 395785 h 1331631"/>
                <a:gd name="connsiteX88" fmla="*/ 2365026 w 2428715"/>
                <a:gd name="connsiteY88" fmla="*/ 413982 h 1331631"/>
                <a:gd name="connsiteX89" fmla="*/ 2378673 w 2428715"/>
                <a:gd name="connsiteY89" fmla="*/ 400334 h 1331631"/>
                <a:gd name="connsiteX90" fmla="*/ 2396870 w 2428715"/>
                <a:gd name="connsiteY90" fmla="*/ 373039 h 1331631"/>
                <a:gd name="connsiteX91" fmla="*/ 2424166 w 2428715"/>
                <a:gd name="connsiteY91" fmla="*/ 368490 h 1331631"/>
                <a:gd name="connsiteX92" fmla="*/ 2428715 w 2428715"/>
                <a:gd name="connsiteY92" fmla="*/ 354842 h 1331631"/>
                <a:gd name="connsiteX93" fmla="*/ 2424166 w 2428715"/>
                <a:gd name="connsiteY93" fmla="*/ 327546 h 1331631"/>
                <a:gd name="connsiteX94" fmla="*/ 2410518 w 2428715"/>
                <a:gd name="connsiteY94" fmla="*/ 322997 h 1331631"/>
                <a:gd name="connsiteX95" fmla="*/ 2392321 w 2428715"/>
                <a:gd name="connsiteY95" fmla="*/ 318448 h 1331631"/>
                <a:gd name="connsiteX96" fmla="*/ 2378673 w 2428715"/>
                <a:gd name="connsiteY96" fmla="*/ 309349 h 1331631"/>
                <a:gd name="connsiteX97" fmla="*/ 2374124 w 2428715"/>
                <a:gd name="connsiteY97" fmla="*/ 295702 h 1331631"/>
                <a:gd name="connsiteX98" fmla="*/ 2365026 w 2428715"/>
                <a:gd name="connsiteY98" fmla="*/ 282054 h 1331631"/>
                <a:gd name="connsiteX99" fmla="*/ 2360476 w 2428715"/>
                <a:gd name="connsiteY99" fmla="*/ 268406 h 1331631"/>
                <a:gd name="connsiteX100" fmla="*/ 2346829 w 2428715"/>
                <a:gd name="connsiteY100" fmla="*/ 263857 h 1331631"/>
                <a:gd name="connsiteX101" fmla="*/ 2333181 w 2428715"/>
                <a:gd name="connsiteY101" fmla="*/ 245660 h 1331631"/>
                <a:gd name="connsiteX102" fmla="*/ 2305885 w 2428715"/>
                <a:gd name="connsiteY102" fmla="*/ 232012 h 1331631"/>
                <a:gd name="connsiteX103" fmla="*/ 2283139 w 2428715"/>
                <a:gd name="connsiteY103" fmla="*/ 236561 h 1331631"/>
                <a:gd name="connsiteX104" fmla="*/ 2255843 w 2428715"/>
                <a:gd name="connsiteY104" fmla="*/ 245660 h 1331631"/>
                <a:gd name="connsiteX105" fmla="*/ 2214900 w 2428715"/>
                <a:gd name="connsiteY105" fmla="*/ 241110 h 1331631"/>
                <a:gd name="connsiteX106" fmla="*/ 2187605 w 2428715"/>
                <a:gd name="connsiteY106" fmla="*/ 218364 h 1331631"/>
                <a:gd name="connsiteX107" fmla="*/ 2173957 w 2428715"/>
                <a:gd name="connsiteY107" fmla="*/ 209266 h 1331631"/>
                <a:gd name="connsiteX108" fmla="*/ 2164858 w 2428715"/>
                <a:gd name="connsiteY108" fmla="*/ 195618 h 1331631"/>
                <a:gd name="connsiteX109" fmla="*/ 2151211 w 2428715"/>
                <a:gd name="connsiteY109" fmla="*/ 168322 h 1331631"/>
                <a:gd name="connsiteX110" fmla="*/ 2110267 w 2428715"/>
                <a:gd name="connsiteY110" fmla="*/ 154675 h 1331631"/>
                <a:gd name="connsiteX111" fmla="*/ 2082972 w 2428715"/>
                <a:gd name="connsiteY111" fmla="*/ 141027 h 1331631"/>
                <a:gd name="connsiteX112" fmla="*/ 2064775 w 2428715"/>
                <a:gd name="connsiteY112" fmla="*/ 136478 h 1331631"/>
                <a:gd name="connsiteX113" fmla="*/ 1991987 w 2428715"/>
                <a:gd name="connsiteY113" fmla="*/ 131928 h 1331631"/>
                <a:gd name="connsiteX114" fmla="*/ 1964691 w 2428715"/>
                <a:gd name="connsiteY114" fmla="*/ 118281 h 1331631"/>
                <a:gd name="connsiteX115" fmla="*/ 1951043 w 2428715"/>
                <a:gd name="connsiteY115" fmla="*/ 104633 h 1331631"/>
                <a:gd name="connsiteX116" fmla="*/ 1923748 w 2428715"/>
                <a:gd name="connsiteY116" fmla="*/ 90985 h 1331631"/>
                <a:gd name="connsiteX117" fmla="*/ 1910100 w 2428715"/>
                <a:gd name="connsiteY117" fmla="*/ 81887 h 1331631"/>
                <a:gd name="connsiteX118" fmla="*/ 1841861 w 2428715"/>
                <a:gd name="connsiteY118" fmla="*/ 72788 h 1331631"/>
                <a:gd name="connsiteX119" fmla="*/ 1814566 w 2428715"/>
                <a:gd name="connsiteY119" fmla="*/ 63690 h 1331631"/>
                <a:gd name="connsiteX120" fmla="*/ 1796369 w 2428715"/>
                <a:gd name="connsiteY120" fmla="*/ 59140 h 1331631"/>
                <a:gd name="connsiteX121" fmla="*/ 1769073 w 2428715"/>
                <a:gd name="connsiteY121" fmla="*/ 50042 h 1331631"/>
                <a:gd name="connsiteX122" fmla="*/ 1755426 w 2428715"/>
                <a:gd name="connsiteY122" fmla="*/ 40943 h 1331631"/>
                <a:gd name="connsiteX123" fmla="*/ 1737229 w 2428715"/>
                <a:gd name="connsiteY123" fmla="*/ 0 h 1331631"/>
                <a:gd name="connsiteX124" fmla="*/ 1728130 w 2428715"/>
                <a:gd name="connsiteY124" fmla="*/ 13648 h 1331631"/>
                <a:gd name="connsiteX125" fmla="*/ 1723581 w 2428715"/>
                <a:gd name="connsiteY125" fmla="*/ 50042 h 1331631"/>
                <a:gd name="connsiteX126" fmla="*/ 1691736 w 2428715"/>
                <a:gd name="connsiteY126" fmla="*/ 54591 h 1331631"/>
                <a:gd name="connsiteX127" fmla="*/ 1659891 w 2428715"/>
                <a:gd name="connsiteY127" fmla="*/ 63690 h 1331631"/>
                <a:gd name="connsiteX128" fmla="*/ 1641694 w 2428715"/>
                <a:gd name="connsiteY128" fmla="*/ 72788 h 1331631"/>
                <a:gd name="connsiteX129" fmla="*/ 1628046 w 2428715"/>
                <a:gd name="connsiteY129" fmla="*/ 68239 h 1331631"/>
                <a:gd name="connsiteX130" fmla="*/ 1623497 w 2428715"/>
                <a:gd name="connsiteY130" fmla="*/ 54591 h 1331631"/>
                <a:gd name="connsiteX131" fmla="*/ 1614399 w 2428715"/>
                <a:gd name="connsiteY131" fmla="*/ 68239 h 1331631"/>
                <a:gd name="connsiteX132" fmla="*/ 1600751 w 2428715"/>
                <a:gd name="connsiteY132" fmla="*/ 77337 h 1331631"/>
                <a:gd name="connsiteX133" fmla="*/ 1555258 w 2428715"/>
                <a:gd name="connsiteY133" fmla="*/ 81887 h 1331631"/>
                <a:gd name="connsiteX134" fmla="*/ 1527963 w 2428715"/>
                <a:gd name="connsiteY134" fmla="*/ 90985 h 1331631"/>
                <a:gd name="connsiteX135" fmla="*/ 1509766 w 2428715"/>
                <a:gd name="connsiteY135" fmla="*/ 100084 h 1331631"/>
                <a:gd name="connsiteX136" fmla="*/ 1487020 w 2428715"/>
                <a:gd name="connsiteY136" fmla="*/ 104633 h 1331631"/>
                <a:gd name="connsiteX137" fmla="*/ 1473372 w 2428715"/>
                <a:gd name="connsiteY137" fmla="*/ 109182 h 1331631"/>
                <a:gd name="connsiteX138" fmla="*/ 1364190 w 2428715"/>
                <a:gd name="connsiteY138" fmla="*/ 113731 h 1331631"/>
                <a:gd name="connsiteX139" fmla="*/ 1350542 w 2428715"/>
                <a:gd name="connsiteY139" fmla="*/ 122830 h 1331631"/>
                <a:gd name="connsiteX140" fmla="*/ 1332345 w 2428715"/>
                <a:gd name="connsiteY140" fmla="*/ 150125 h 1331631"/>
                <a:gd name="connsiteX141" fmla="*/ 1318697 w 2428715"/>
                <a:gd name="connsiteY141" fmla="*/ 163773 h 1331631"/>
                <a:gd name="connsiteX142" fmla="*/ 1309599 w 2428715"/>
                <a:gd name="connsiteY142" fmla="*/ 191069 h 1331631"/>
                <a:gd name="connsiteX143" fmla="*/ 1295951 w 2428715"/>
                <a:gd name="connsiteY143" fmla="*/ 204716 h 1331631"/>
                <a:gd name="connsiteX144" fmla="*/ 1282303 w 2428715"/>
                <a:gd name="connsiteY144" fmla="*/ 209266 h 1331631"/>
                <a:gd name="connsiteX145" fmla="*/ 1209515 w 2428715"/>
                <a:gd name="connsiteY145" fmla="*/ 213815 h 1331631"/>
                <a:gd name="connsiteX146" fmla="*/ 1204966 w 2428715"/>
                <a:gd name="connsiteY146" fmla="*/ 227463 h 1331631"/>
                <a:gd name="connsiteX147" fmla="*/ 1186769 w 2428715"/>
                <a:gd name="connsiteY147" fmla="*/ 254758 h 1331631"/>
                <a:gd name="connsiteX148" fmla="*/ 1177670 w 2428715"/>
                <a:gd name="connsiteY148" fmla="*/ 282054 h 1331631"/>
                <a:gd name="connsiteX149" fmla="*/ 1173121 w 2428715"/>
                <a:gd name="connsiteY149" fmla="*/ 295702 h 1331631"/>
                <a:gd name="connsiteX150" fmla="*/ 1145826 w 2428715"/>
                <a:gd name="connsiteY150" fmla="*/ 313899 h 1331631"/>
                <a:gd name="connsiteX151" fmla="*/ 1132178 w 2428715"/>
                <a:gd name="connsiteY151" fmla="*/ 327546 h 1331631"/>
                <a:gd name="connsiteX152" fmla="*/ 1104882 w 2428715"/>
                <a:gd name="connsiteY152" fmla="*/ 336645 h 1331631"/>
                <a:gd name="connsiteX153" fmla="*/ 1095784 w 2428715"/>
                <a:gd name="connsiteY153" fmla="*/ 322997 h 1331631"/>
                <a:gd name="connsiteX154" fmla="*/ 1100333 w 2428715"/>
                <a:gd name="connsiteY154" fmla="*/ 291152 h 1331631"/>
                <a:gd name="connsiteX155" fmla="*/ 1086685 w 2428715"/>
                <a:gd name="connsiteY155" fmla="*/ 304800 h 1331631"/>
                <a:gd name="connsiteX156" fmla="*/ 1073037 w 2428715"/>
                <a:gd name="connsiteY156" fmla="*/ 309349 h 1331631"/>
                <a:gd name="connsiteX157" fmla="*/ 1059390 w 2428715"/>
                <a:gd name="connsiteY157" fmla="*/ 300251 h 1331631"/>
                <a:gd name="connsiteX158" fmla="*/ 1050291 w 2428715"/>
                <a:gd name="connsiteY158" fmla="*/ 286603 h 1331631"/>
                <a:gd name="connsiteX159" fmla="*/ 1036643 w 2428715"/>
                <a:gd name="connsiteY159" fmla="*/ 282054 h 1331631"/>
                <a:gd name="connsiteX160" fmla="*/ 1009348 w 2428715"/>
                <a:gd name="connsiteY160" fmla="*/ 291152 h 1331631"/>
                <a:gd name="connsiteX161" fmla="*/ 995700 w 2428715"/>
                <a:gd name="connsiteY161" fmla="*/ 295702 h 1331631"/>
                <a:gd name="connsiteX162" fmla="*/ 982052 w 2428715"/>
                <a:gd name="connsiteY162" fmla="*/ 304800 h 1331631"/>
                <a:gd name="connsiteX163" fmla="*/ 968405 w 2428715"/>
                <a:gd name="connsiteY163" fmla="*/ 350293 h 1331631"/>
                <a:gd name="connsiteX164" fmla="*/ 959306 w 2428715"/>
                <a:gd name="connsiteY164" fmla="*/ 363940 h 1331631"/>
                <a:gd name="connsiteX165" fmla="*/ 963855 w 2428715"/>
                <a:gd name="connsiteY165" fmla="*/ 377588 h 1331631"/>
                <a:gd name="connsiteX166" fmla="*/ 969654 w 2428715"/>
                <a:gd name="connsiteY166" fmla="*/ 397835 h 1331631"/>
                <a:gd name="connsiteX167" fmla="*/ 1000249 w 2428715"/>
                <a:gd name="connsiteY167" fmla="*/ 404884 h 1331631"/>
                <a:gd name="connsiteX168" fmla="*/ 1013897 w 2428715"/>
                <a:gd name="connsiteY168" fmla="*/ 418531 h 1331631"/>
                <a:gd name="connsiteX169" fmla="*/ 1009348 w 2428715"/>
                <a:gd name="connsiteY169" fmla="*/ 441278 h 1331631"/>
                <a:gd name="connsiteX170" fmla="*/ 986602 w 2428715"/>
                <a:gd name="connsiteY170" fmla="*/ 486770 h 1331631"/>
                <a:gd name="connsiteX171" fmla="*/ 968405 w 2428715"/>
                <a:gd name="connsiteY171" fmla="*/ 518615 h 1331631"/>
                <a:gd name="connsiteX172" fmla="*/ 954757 w 2428715"/>
                <a:gd name="connsiteY172" fmla="*/ 523164 h 1331631"/>
                <a:gd name="connsiteX173" fmla="*/ 945658 w 2428715"/>
                <a:gd name="connsiteY173" fmla="*/ 536812 h 1331631"/>
                <a:gd name="connsiteX174" fmla="*/ 932011 w 2428715"/>
                <a:gd name="connsiteY174" fmla="*/ 545910 h 1331631"/>
                <a:gd name="connsiteX175" fmla="*/ 913814 w 2428715"/>
                <a:gd name="connsiteY175" fmla="*/ 568657 h 1331631"/>
                <a:gd name="connsiteX176" fmla="*/ 904715 w 2428715"/>
                <a:gd name="connsiteY176" fmla="*/ 582305 h 1331631"/>
                <a:gd name="connsiteX177" fmla="*/ 900166 w 2428715"/>
                <a:gd name="connsiteY177" fmla="*/ 595952 h 1331631"/>
                <a:gd name="connsiteX178" fmla="*/ 881969 w 2428715"/>
                <a:gd name="connsiteY178" fmla="*/ 623248 h 1331631"/>
                <a:gd name="connsiteX179" fmla="*/ 859223 w 2428715"/>
                <a:gd name="connsiteY179" fmla="*/ 655093 h 1331631"/>
                <a:gd name="connsiteX180" fmla="*/ 850124 w 2428715"/>
                <a:gd name="connsiteY180" fmla="*/ 668740 h 1331631"/>
                <a:gd name="connsiteX181" fmla="*/ 845575 w 2428715"/>
                <a:gd name="connsiteY181" fmla="*/ 682388 h 1331631"/>
                <a:gd name="connsiteX182" fmla="*/ 831927 w 2428715"/>
                <a:gd name="connsiteY182" fmla="*/ 691487 h 1331631"/>
                <a:gd name="connsiteX183" fmla="*/ 809181 w 2428715"/>
                <a:gd name="connsiteY183" fmla="*/ 714233 h 1331631"/>
                <a:gd name="connsiteX184" fmla="*/ 795533 w 2428715"/>
                <a:gd name="connsiteY184" fmla="*/ 732430 h 1331631"/>
                <a:gd name="connsiteX185" fmla="*/ 781885 w 2428715"/>
                <a:gd name="connsiteY185" fmla="*/ 746078 h 1331631"/>
                <a:gd name="connsiteX186" fmla="*/ 754590 w 2428715"/>
                <a:gd name="connsiteY186" fmla="*/ 787021 h 1331631"/>
                <a:gd name="connsiteX187" fmla="*/ 745491 w 2428715"/>
                <a:gd name="connsiteY187" fmla="*/ 800669 h 1331631"/>
                <a:gd name="connsiteX188" fmla="*/ 736393 w 2428715"/>
                <a:gd name="connsiteY188" fmla="*/ 827964 h 1331631"/>
                <a:gd name="connsiteX189" fmla="*/ 673240 w 2428715"/>
                <a:gd name="connsiteY189" fmla="*/ 857045 h 1331631"/>
                <a:gd name="connsiteX190" fmla="*/ 638183 w 2428715"/>
                <a:gd name="connsiteY190" fmla="*/ 883091 h 1331631"/>
                <a:gd name="connsiteX191" fmla="*/ 595366 w 2428715"/>
                <a:gd name="connsiteY191" fmla="*/ 896203 h 1331631"/>
                <a:gd name="connsiteX192" fmla="*/ 581718 w 2428715"/>
                <a:gd name="connsiteY192" fmla="*/ 891654 h 1331631"/>
                <a:gd name="connsiteX193" fmla="*/ 577169 w 2428715"/>
                <a:gd name="connsiteY193" fmla="*/ 928048 h 1331631"/>
                <a:gd name="connsiteX194" fmla="*/ 568070 w 2428715"/>
                <a:gd name="connsiteY194" fmla="*/ 941696 h 1331631"/>
                <a:gd name="connsiteX195" fmla="*/ 563521 w 2428715"/>
                <a:gd name="connsiteY195" fmla="*/ 955343 h 1331631"/>
                <a:gd name="connsiteX196" fmla="*/ 549873 w 2428715"/>
                <a:gd name="connsiteY196" fmla="*/ 964442 h 1331631"/>
                <a:gd name="connsiteX197" fmla="*/ 522578 w 2428715"/>
                <a:gd name="connsiteY197" fmla="*/ 982639 h 1331631"/>
                <a:gd name="connsiteX198" fmla="*/ 508930 w 2428715"/>
                <a:gd name="connsiteY198" fmla="*/ 973540 h 1331631"/>
                <a:gd name="connsiteX199" fmla="*/ 481635 w 2428715"/>
                <a:gd name="connsiteY199" fmla="*/ 959893 h 1331631"/>
                <a:gd name="connsiteX200" fmla="*/ 463437 w 2428715"/>
                <a:gd name="connsiteY200" fmla="*/ 964442 h 1331631"/>
                <a:gd name="connsiteX201" fmla="*/ 454339 w 2428715"/>
                <a:gd name="connsiteY201" fmla="*/ 978090 h 1331631"/>
                <a:gd name="connsiteX202" fmla="*/ 440691 w 2428715"/>
                <a:gd name="connsiteY202" fmla="*/ 996287 h 1331631"/>
                <a:gd name="connsiteX203" fmla="*/ 404297 w 2428715"/>
                <a:gd name="connsiteY203" fmla="*/ 1023582 h 1331631"/>
                <a:gd name="connsiteX204" fmla="*/ 390649 w 2428715"/>
                <a:gd name="connsiteY204" fmla="*/ 1037230 h 1331631"/>
                <a:gd name="connsiteX205" fmla="*/ 377002 w 2428715"/>
                <a:gd name="connsiteY205" fmla="*/ 1041779 h 1331631"/>
                <a:gd name="connsiteX206" fmla="*/ 349706 w 2428715"/>
                <a:gd name="connsiteY206" fmla="*/ 1059976 h 1331631"/>
                <a:gd name="connsiteX207" fmla="*/ 322411 w 2428715"/>
                <a:gd name="connsiteY207" fmla="*/ 1078173 h 1331631"/>
                <a:gd name="connsiteX208" fmla="*/ 295115 w 2428715"/>
                <a:gd name="connsiteY208" fmla="*/ 1100919 h 1331631"/>
                <a:gd name="connsiteX209" fmla="*/ 286017 w 2428715"/>
                <a:gd name="connsiteY209" fmla="*/ 1114567 h 1331631"/>
                <a:gd name="connsiteX210" fmla="*/ 258721 w 2428715"/>
                <a:gd name="connsiteY210" fmla="*/ 1137313 h 1331631"/>
                <a:gd name="connsiteX211" fmla="*/ 240524 w 2428715"/>
                <a:gd name="connsiteY211" fmla="*/ 1164609 h 1331631"/>
                <a:gd name="connsiteX212" fmla="*/ 231426 w 2428715"/>
                <a:gd name="connsiteY212" fmla="*/ 1178257 h 1331631"/>
                <a:gd name="connsiteX213" fmla="*/ 217778 w 2428715"/>
                <a:gd name="connsiteY213" fmla="*/ 1182806 h 1331631"/>
                <a:gd name="connsiteX214" fmla="*/ 208679 w 2428715"/>
                <a:gd name="connsiteY214" fmla="*/ 1196454 h 1331631"/>
                <a:gd name="connsiteX215" fmla="*/ 181384 w 2428715"/>
                <a:gd name="connsiteY215" fmla="*/ 1205552 h 1331631"/>
                <a:gd name="connsiteX216" fmla="*/ 167736 w 2428715"/>
                <a:gd name="connsiteY216" fmla="*/ 1210102 h 1331631"/>
                <a:gd name="connsiteX217" fmla="*/ 139816 w 2428715"/>
                <a:gd name="connsiteY217" fmla="*/ 1205465 h 1331631"/>
                <a:gd name="connsiteX218" fmla="*/ 126256 w 2428715"/>
                <a:gd name="connsiteY218" fmla="*/ 1157570 h 1331631"/>
                <a:gd name="connsiteX219" fmla="*/ 87812 w 2428715"/>
                <a:gd name="connsiteY219" fmla="*/ 1152309 h 1331631"/>
                <a:gd name="connsiteX220" fmla="*/ 34919 w 2428715"/>
                <a:gd name="connsiteY220" fmla="*/ 1188253 h 1331631"/>
                <a:gd name="connsiteX221" fmla="*/ 22160 w 2428715"/>
                <a:gd name="connsiteY221" fmla="*/ 1264693 h 1331631"/>
                <a:gd name="connsiteX222" fmla="*/ 8512 w 2428715"/>
                <a:gd name="connsiteY222" fmla="*/ 1260143 h 1331631"/>
                <a:gd name="connsiteX223" fmla="*/ 3963 w 2428715"/>
                <a:gd name="connsiteY223" fmla="*/ 1260143 h 1331631"/>
                <a:gd name="connsiteX0" fmla="*/ 6210 w 2426413"/>
                <a:gd name="connsiteY0" fmla="*/ 1260143 h 1331631"/>
                <a:gd name="connsiteX1" fmla="*/ 6210 w 2426413"/>
                <a:gd name="connsiteY1" fmla="*/ 1310185 h 1331631"/>
                <a:gd name="connsiteX2" fmla="*/ 6210 w 2426413"/>
                <a:gd name="connsiteY2" fmla="*/ 1246496 h 1331631"/>
                <a:gd name="connsiteX3" fmla="*/ 1661 w 2426413"/>
                <a:gd name="connsiteY3" fmla="*/ 1328382 h 1331631"/>
                <a:gd name="connsiteX4" fmla="*/ 36805 w 2426413"/>
                <a:gd name="connsiteY4" fmla="*/ 1312861 h 1331631"/>
                <a:gd name="connsiteX5" fmla="*/ 69988 w 2426413"/>
                <a:gd name="connsiteY5" fmla="*/ 1290113 h 1331631"/>
                <a:gd name="connsiteX6" fmla="*/ 101207 w 2426413"/>
                <a:gd name="connsiteY6" fmla="*/ 1281728 h 1331631"/>
                <a:gd name="connsiteX7" fmla="*/ 142151 w 2426413"/>
                <a:gd name="connsiteY7" fmla="*/ 1262906 h 1331631"/>
                <a:gd name="connsiteX8" fmla="*/ 174533 w 2426413"/>
                <a:gd name="connsiteY8" fmla="*/ 1232848 h 1331631"/>
                <a:gd name="connsiteX9" fmla="*/ 201828 w 2426413"/>
                <a:gd name="connsiteY9" fmla="*/ 1223749 h 1331631"/>
                <a:gd name="connsiteX10" fmla="*/ 215476 w 2426413"/>
                <a:gd name="connsiteY10" fmla="*/ 1214651 h 1331631"/>
                <a:gd name="connsiteX11" fmla="*/ 242771 w 2426413"/>
                <a:gd name="connsiteY11" fmla="*/ 1205552 h 1331631"/>
                <a:gd name="connsiteX12" fmla="*/ 283715 w 2426413"/>
                <a:gd name="connsiteY12" fmla="*/ 1196454 h 1331631"/>
                <a:gd name="connsiteX13" fmla="*/ 297362 w 2426413"/>
                <a:gd name="connsiteY13" fmla="*/ 1187355 h 1331631"/>
                <a:gd name="connsiteX14" fmla="*/ 374700 w 2426413"/>
                <a:gd name="connsiteY14" fmla="*/ 1150961 h 1331631"/>
                <a:gd name="connsiteX15" fmla="*/ 502616 w 2426413"/>
                <a:gd name="connsiteY15" fmla="*/ 1104307 h 1331631"/>
                <a:gd name="connsiteX16" fmla="*/ 570318 w 2426413"/>
                <a:gd name="connsiteY16" fmla="*/ 1073624 h 1331631"/>
                <a:gd name="connsiteX17" fmla="*/ 593064 w 2426413"/>
                <a:gd name="connsiteY17" fmla="*/ 1096370 h 1331631"/>
                <a:gd name="connsiteX18" fmla="*/ 606712 w 2426413"/>
                <a:gd name="connsiteY18" fmla="*/ 1087272 h 1331631"/>
                <a:gd name="connsiteX19" fmla="*/ 623035 w 2426413"/>
                <a:gd name="connsiteY19" fmla="*/ 1060152 h 1331631"/>
                <a:gd name="connsiteX20" fmla="*/ 688598 w 2426413"/>
                <a:gd name="connsiteY20" fmla="*/ 1061489 h 1331631"/>
                <a:gd name="connsiteX21" fmla="*/ 715894 w 2426413"/>
                <a:gd name="connsiteY21" fmla="*/ 1019033 h 1331631"/>
                <a:gd name="connsiteX22" fmla="*/ 757012 w 2426413"/>
                <a:gd name="connsiteY22" fmla="*/ 1019121 h 1331631"/>
                <a:gd name="connsiteX23" fmla="*/ 793231 w 2426413"/>
                <a:gd name="connsiteY23" fmla="*/ 978090 h 1331631"/>
                <a:gd name="connsiteX24" fmla="*/ 820527 w 2426413"/>
                <a:gd name="connsiteY24" fmla="*/ 968991 h 1331631"/>
                <a:gd name="connsiteX25" fmla="*/ 847822 w 2426413"/>
                <a:gd name="connsiteY25" fmla="*/ 941696 h 1331631"/>
                <a:gd name="connsiteX26" fmla="*/ 875118 w 2426413"/>
                <a:gd name="connsiteY26" fmla="*/ 928048 h 1331631"/>
                <a:gd name="connsiteX27" fmla="*/ 888765 w 2426413"/>
                <a:gd name="connsiteY27" fmla="*/ 923499 h 1331631"/>
                <a:gd name="connsiteX28" fmla="*/ 902413 w 2426413"/>
                <a:gd name="connsiteY28" fmla="*/ 914400 h 1331631"/>
                <a:gd name="connsiteX29" fmla="*/ 920610 w 2426413"/>
                <a:gd name="connsiteY29" fmla="*/ 909851 h 1331631"/>
                <a:gd name="connsiteX30" fmla="*/ 925159 w 2426413"/>
                <a:gd name="connsiteY30" fmla="*/ 896203 h 1331631"/>
                <a:gd name="connsiteX31" fmla="*/ 938807 w 2426413"/>
                <a:gd name="connsiteY31" fmla="*/ 887105 h 1331631"/>
                <a:gd name="connsiteX32" fmla="*/ 952455 w 2426413"/>
                <a:gd name="connsiteY32" fmla="*/ 873457 h 1331631"/>
                <a:gd name="connsiteX33" fmla="*/ 979750 w 2426413"/>
                <a:gd name="connsiteY33" fmla="*/ 855260 h 1331631"/>
                <a:gd name="connsiteX34" fmla="*/ 984300 w 2426413"/>
                <a:gd name="connsiteY34" fmla="*/ 841612 h 1331631"/>
                <a:gd name="connsiteX35" fmla="*/ 997947 w 2426413"/>
                <a:gd name="connsiteY35" fmla="*/ 837063 h 1331631"/>
                <a:gd name="connsiteX36" fmla="*/ 1011595 w 2426413"/>
                <a:gd name="connsiteY36" fmla="*/ 827964 h 1331631"/>
                <a:gd name="connsiteX37" fmla="*/ 1043440 w 2426413"/>
                <a:gd name="connsiteY37" fmla="*/ 800669 h 1331631"/>
                <a:gd name="connsiteX38" fmla="*/ 1057088 w 2426413"/>
                <a:gd name="connsiteY38" fmla="*/ 791570 h 1331631"/>
                <a:gd name="connsiteX39" fmla="*/ 1079834 w 2426413"/>
                <a:gd name="connsiteY39" fmla="*/ 768824 h 1331631"/>
                <a:gd name="connsiteX40" fmla="*/ 1120777 w 2426413"/>
                <a:gd name="connsiteY40" fmla="*/ 736979 h 1331631"/>
                <a:gd name="connsiteX41" fmla="*/ 1134425 w 2426413"/>
                <a:gd name="connsiteY41" fmla="*/ 727881 h 1331631"/>
                <a:gd name="connsiteX42" fmla="*/ 1148073 w 2426413"/>
                <a:gd name="connsiteY42" fmla="*/ 718782 h 1331631"/>
                <a:gd name="connsiteX43" fmla="*/ 1166270 w 2426413"/>
                <a:gd name="connsiteY43" fmla="*/ 691487 h 1331631"/>
                <a:gd name="connsiteX44" fmla="*/ 1189016 w 2426413"/>
                <a:gd name="connsiteY44" fmla="*/ 668740 h 1331631"/>
                <a:gd name="connsiteX45" fmla="*/ 1211762 w 2426413"/>
                <a:gd name="connsiteY45" fmla="*/ 645994 h 1331631"/>
                <a:gd name="connsiteX46" fmla="*/ 1220861 w 2426413"/>
                <a:gd name="connsiteY46" fmla="*/ 632346 h 1331631"/>
                <a:gd name="connsiteX47" fmla="*/ 1225410 w 2426413"/>
                <a:gd name="connsiteY47" fmla="*/ 618699 h 1331631"/>
                <a:gd name="connsiteX48" fmla="*/ 1248156 w 2426413"/>
                <a:gd name="connsiteY48" fmla="*/ 591403 h 1331631"/>
                <a:gd name="connsiteX49" fmla="*/ 1257255 w 2426413"/>
                <a:gd name="connsiteY49" fmla="*/ 564108 h 1331631"/>
                <a:gd name="connsiteX50" fmla="*/ 1261804 w 2426413"/>
                <a:gd name="connsiteY50" fmla="*/ 550460 h 1331631"/>
                <a:gd name="connsiteX51" fmla="*/ 1280001 w 2426413"/>
                <a:gd name="connsiteY51" fmla="*/ 523164 h 1331631"/>
                <a:gd name="connsiteX52" fmla="*/ 1293649 w 2426413"/>
                <a:gd name="connsiteY52" fmla="*/ 482221 h 1331631"/>
                <a:gd name="connsiteX53" fmla="*/ 1298198 w 2426413"/>
                <a:gd name="connsiteY53" fmla="*/ 468573 h 1331631"/>
                <a:gd name="connsiteX54" fmla="*/ 1307297 w 2426413"/>
                <a:gd name="connsiteY54" fmla="*/ 427630 h 1331631"/>
                <a:gd name="connsiteX55" fmla="*/ 1311846 w 2426413"/>
                <a:gd name="connsiteY55" fmla="*/ 395785 h 1331631"/>
                <a:gd name="connsiteX56" fmla="*/ 1334592 w 2426413"/>
                <a:gd name="connsiteY56" fmla="*/ 368490 h 1331631"/>
                <a:gd name="connsiteX57" fmla="*/ 1343691 w 2426413"/>
                <a:gd name="connsiteY57" fmla="*/ 295702 h 1331631"/>
                <a:gd name="connsiteX58" fmla="*/ 1394270 w 2426413"/>
                <a:gd name="connsiteY58" fmla="*/ 269470 h 1331631"/>
                <a:gd name="connsiteX59" fmla="*/ 1429502 w 2426413"/>
                <a:gd name="connsiteY59" fmla="*/ 255110 h 1331631"/>
                <a:gd name="connsiteX60" fmla="*/ 1456885 w 2426413"/>
                <a:gd name="connsiteY60" fmla="*/ 217203 h 1331631"/>
                <a:gd name="connsiteX61" fmla="*/ 1471070 w 2426413"/>
                <a:gd name="connsiteY61" fmla="*/ 181970 h 1331631"/>
                <a:gd name="connsiteX62" fmla="*/ 1498365 w 2426413"/>
                <a:gd name="connsiteY62" fmla="*/ 172872 h 1331631"/>
                <a:gd name="connsiteX63" fmla="*/ 1575703 w 2426413"/>
                <a:gd name="connsiteY63" fmla="*/ 163773 h 1331631"/>
                <a:gd name="connsiteX64" fmla="*/ 1598449 w 2426413"/>
                <a:gd name="connsiteY64" fmla="*/ 145576 h 1331631"/>
                <a:gd name="connsiteX65" fmla="*/ 1612097 w 2426413"/>
                <a:gd name="connsiteY65" fmla="*/ 141027 h 1331631"/>
                <a:gd name="connsiteX66" fmla="*/ 1639392 w 2426413"/>
                <a:gd name="connsiteY66" fmla="*/ 145576 h 1331631"/>
                <a:gd name="connsiteX67" fmla="*/ 1653040 w 2426413"/>
                <a:gd name="connsiteY67" fmla="*/ 154675 h 1331631"/>
                <a:gd name="connsiteX68" fmla="*/ 1825912 w 2426413"/>
                <a:gd name="connsiteY68" fmla="*/ 150125 h 1331631"/>
                <a:gd name="connsiteX69" fmla="*/ 1839559 w 2426413"/>
                <a:gd name="connsiteY69" fmla="*/ 159224 h 1331631"/>
                <a:gd name="connsiteX70" fmla="*/ 1853207 w 2426413"/>
                <a:gd name="connsiteY70" fmla="*/ 172872 h 1331631"/>
                <a:gd name="connsiteX71" fmla="*/ 1966938 w 2426413"/>
                <a:gd name="connsiteY71" fmla="*/ 186519 h 1331631"/>
                <a:gd name="connsiteX72" fmla="*/ 1998783 w 2426413"/>
                <a:gd name="connsiteY72" fmla="*/ 191069 h 1331631"/>
                <a:gd name="connsiteX73" fmla="*/ 2048825 w 2426413"/>
                <a:gd name="connsiteY73" fmla="*/ 195618 h 1331631"/>
                <a:gd name="connsiteX74" fmla="*/ 2057924 w 2426413"/>
                <a:gd name="connsiteY74" fmla="*/ 209266 h 1331631"/>
                <a:gd name="connsiteX75" fmla="*/ 2085219 w 2426413"/>
                <a:gd name="connsiteY75" fmla="*/ 213815 h 1331631"/>
                <a:gd name="connsiteX76" fmla="*/ 2103416 w 2426413"/>
                <a:gd name="connsiteY76" fmla="*/ 236561 h 1331631"/>
                <a:gd name="connsiteX77" fmla="*/ 2117064 w 2426413"/>
                <a:gd name="connsiteY77" fmla="*/ 245660 h 1331631"/>
                <a:gd name="connsiteX78" fmla="*/ 2130712 w 2426413"/>
                <a:gd name="connsiteY78" fmla="*/ 259308 h 1331631"/>
                <a:gd name="connsiteX79" fmla="*/ 2139810 w 2426413"/>
                <a:gd name="connsiteY79" fmla="*/ 272955 h 1331631"/>
                <a:gd name="connsiteX80" fmla="*/ 2158007 w 2426413"/>
                <a:gd name="connsiteY80" fmla="*/ 291152 h 1331631"/>
                <a:gd name="connsiteX81" fmla="*/ 2167106 w 2426413"/>
                <a:gd name="connsiteY81" fmla="*/ 304800 h 1331631"/>
                <a:gd name="connsiteX82" fmla="*/ 2208049 w 2426413"/>
                <a:gd name="connsiteY82" fmla="*/ 341194 h 1331631"/>
                <a:gd name="connsiteX83" fmla="*/ 2221697 w 2426413"/>
                <a:gd name="connsiteY83" fmla="*/ 345743 h 1331631"/>
                <a:gd name="connsiteX84" fmla="*/ 2253541 w 2426413"/>
                <a:gd name="connsiteY84" fmla="*/ 363940 h 1331631"/>
                <a:gd name="connsiteX85" fmla="*/ 2280837 w 2426413"/>
                <a:gd name="connsiteY85" fmla="*/ 373039 h 1331631"/>
                <a:gd name="connsiteX86" fmla="*/ 2312682 w 2426413"/>
                <a:gd name="connsiteY86" fmla="*/ 377588 h 1331631"/>
                <a:gd name="connsiteX87" fmla="*/ 2335428 w 2426413"/>
                <a:gd name="connsiteY87" fmla="*/ 395785 h 1331631"/>
                <a:gd name="connsiteX88" fmla="*/ 2362724 w 2426413"/>
                <a:gd name="connsiteY88" fmla="*/ 413982 h 1331631"/>
                <a:gd name="connsiteX89" fmla="*/ 2376371 w 2426413"/>
                <a:gd name="connsiteY89" fmla="*/ 400334 h 1331631"/>
                <a:gd name="connsiteX90" fmla="*/ 2394568 w 2426413"/>
                <a:gd name="connsiteY90" fmla="*/ 373039 h 1331631"/>
                <a:gd name="connsiteX91" fmla="*/ 2421864 w 2426413"/>
                <a:gd name="connsiteY91" fmla="*/ 368490 h 1331631"/>
                <a:gd name="connsiteX92" fmla="*/ 2426413 w 2426413"/>
                <a:gd name="connsiteY92" fmla="*/ 354842 h 1331631"/>
                <a:gd name="connsiteX93" fmla="*/ 2421864 w 2426413"/>
                <a:gd name="connsiteY93" fmla="*/ 327546 h 1331631"/>
                <a:gd name="connsiteX94" fmla="*/ 2408216 w 2426413"/>
                <a:gd name="connsiteY94" fmla="*/ 322997 h 1331631"/>
                <a:gd name="connsiteX95" fmla="*/ 2390019 w 2426413"/>
                <a:gd name="connsiteY95" fmla="*/ 318448 h 1331631"/>
                <a:gd name="connsiteX96" fmla="*/ 2376371 w 2426413"/>
                <a:gd name="connsiteY96" fmla="*/ 309349 h 1331631"/>
                <a:gd name="connsiteX97" fmla="*/ 2371822 w 2426413"/>
                <a:gd name="connsiteY97" fmla="*/ 295702 h 1331631"/>
                <a:gd name="connsiteX98" fmla="*/ 2362724 w 2426413"/>
                <a:gd name="connsiteY98" fmla="*/ 282054 h 1331631"/>
                <a:gd name="connsiteX99" fmla="*/ 2358174 w 2426413"/>
                <a:gd name="connsiteY99" fmla="*/ 268406 h 1331631"/>
                <a:gd name="connsiteX100" fmla="*/ 2344527 w 2426413"/>
                <a:gd name="connsiteY100" fmla="*/ 263857 h 1331631"/>
                <a:gd name="connsiteX101" fmla="*/ 2330879 w 2426413"/>
                <a:gd name="connsiteY101" fmla="*/ 245660 h 1331631"/>
                <a:gd name="connsiteX102" fmla="*/ 2303583 w 2426413"/>
                <a:gd name="connsiteY102" fmla="*/ 232012 h 1331631"/>
                <a:gd name="connsiteX103" fmla="*/ 2280837 w 2426413"/>
                <a:gd name="connsiteY103" fmla="*/ 236561 h 1331631"/>
                <a:gd name="connsiteX104" fmla="*/ 2253541 w 2426413"/>
                <a:gd name="connsiteY104" fmla="*/ 245660 h 1331631"/>
                <a:gd name="connsiteX105" fmla="*/ 2212598 w 2426413"/>
                <a:gd name="connsiteY105" fmla="*/ 241110 h 1331631"/>
                <a:gd name="connsiteX106" fmla="*/ 2185303 w 2426413"/>
                <a:gd name="connsiteY106" fmla="*/ 218364 h 1331631"/>
                <a:gd name="connsiteX107" fmla="*/ 2171655 w 2426413"/>
                <a:gd name="connsiteY107" fmla="*/ 209266 h 1331631"/>
                <a:gd name="connsiteX108" fmla="*/ 2162556 w 2426413"/>
                <a:gd name="connsiteY108" fmla="*/ 195618 h 1331631"/>
                <a:gd name="connsiteX109" fmla="*/ 2148909 w 2426413"/>
                <a:gd name="connsiteY109" fmla="*/ 168322 h 1331631"/>
                <a:gd name="connsiteX110" fmla="*/ 2107965 w 2426413"/>
                <a:gd name="connsiteY110" fmla="*/ 154675 h 1331631"/>
                <a:gd name="connsiteX111" fmla="*/ 2080670 w 2426413"/>
                <a:gd name="connsiteY111" fmla="*/ 141027 h 1331631"/>
                <a:gd name="connsiteX112" fmla="*/ 2062473 w 2426413"/>
                <a:gd name="connsiteY112" fmla="*/ 136478 h 1331631"/>
                <a:gd name="connsiteX113" fmla="*/ 1989685 w 2426413"/>
                <a:gd name="connsiteY113" fmla="*/ 131928 h 1331631"/>
                <a:gd name="connsiteX114" fmla="*/ 1962389 w 2426413"/>
                <a:gd name="connsiteY114" fmla="*/ 118281 h 1331631"/>
                <a:gd name="connsiteX115" fmla="*/ 1948741 w 2426413"/>
                <a:gd name="connsiteY115" fmla="*/ 104633 h 1331631"/>
                <a:gd name="connsiteX116" fmla="*/ 1921446 w 2426413"/>
                <a:gd name="connsiteY116" fmla="*/ 90985 h 1331631"/>
                <a:gd name="connsiteX117" fmla="*/ 1907798 w 2426413"/>
                <a:gd name="connsiteY117" fmla="*/ 81887 h 1331631"/>
                <a:gd name="connsiteX118" fmla="*/ 1839559 w 2426413"/>
                <a:gd name="connsiteY118" fmla="*/ 72788 h 1331631"/>
                <a:gd name="connsiteX119" fmla="*/ 1812264 w 2426413"/>
                <a:gd name="connsiteY119" fmla="*/ 63690 h 1331631"/>
                <a:gd name="connsiteX120" fmla="*/ 1794067 w 2426413"/>
                <a:gd name="connsiteY120" fmla="*/ 59140 h 1331631"/>
                <a:gd name="connsiteX121" fmla="*/ 1766771 w 2426413"/>
                <a:gd name="connsiteY121" fmla="*/ 50042 h 1331631"/>
                <a:gd name="connsiteX122" fmla="*/ 1753124 w 2426413"/>
                <a:gd name="connsiteY122" fmla="*/ 40943 h 1331631"/>
                <a:gd name="connsiteX123" fmla="*/ 1734927 w 2426413"/>
                <a:gd name="connsiteY123" fmla="*/ 0 h 1331631"/>
                <a:gd name="connsiteX124" fmla="*/ 1725828 w 2426413"/>
                <a:gd name="connsiteY124" fmla="*/ 13648 h 1331631"/>
                <a:gd name="connsiteX125" fmla="*/ 1721279 w 2426413"/>
                <a:gd name="connsiteY125" fmla="*/ 50042 h 1331631"/>
                <a:gd name="connsiteX126" fmla="*/ 1689434 w 2426413"/>
                <a:gd name="connsiteY126" fmla="*/ 54591 h 1331631"/>
                <a:gd name="connsiteX127" fmla="*/ 1657589 w 2426413"/>
                <a:gd name="connsiteY127" fmla="*/ 63690 h 1331631"/>
                <a:gd name="connsiteX128" fmla="*/ 1639392 w 2426413"/>
                <a:gd name="connsiteY128" fmla="*/ 72788 h 1331631"/>
                <a:gd name="connsiteX129" fmla="*/ 1625744 w 2426413"/>
                <a:gd name="connsiteY129" fmla="*/ 68239 h 1331631"/>
                <a:gd name="connsiteX130" fmla="*/ 1621195 w 2426413"/>
                <a:gd name="connsiteY130" fmla="*/ 54591 h 1331631"/>
                <a:gd name="connsiteX131" fmla="*/ 1612097 w 2426413"/>
                <a:gd name="connsiteY131" fmla="*/ 68239 h 1331631"/>
                <a:gd name="connsiteX132" fmla="*/ 1598449 w 2426413"/>
                <a:gd name="connsiteY132" fmla="*/ 77337 h 1331631"/>
                <a:gd name="connsiteX133" fmla="*/ 1552956 w 2426413"/>
                <a:gd name="connsiteY133" fmla="*/ 81887 h 1331631"/>
                <a:gd name="connsiteX134" fmla="*/ 1525661 w 2426413"/>
                <a:gd name="connsiteY134" fmla="*/ 90985 h 1331631"/>
                <a:gd name="connsiteX135" fmla="*/ 1507464 w 2426413"/>
                <a:gd name="connsiteY135" fmla="*/ 100084 h 1331631"/>
                <a:gd name="connsiteX136" fmla="*/ 1484718 w 2426413"/>
                <a:gd name="connsiteY136" fmla="*/ 104633 h 1331631"/>
                <a:gd name="connsiteX137" fmla="*/ 1471070 w 2426413"/>
                <a:gd name="connsiteY137" fmla="*/ 109182 h 1331631"/>
                <a:gd name="connsiteX138" fmla="*/ 1361888 w 2426413"/>
                <a:gd name="connsiteY138" fmla="*/ 113731 h 1331631"/>
                <a:gd name="connsiteX139" fmla="*/ 1348240 w 2426413"/>
                <a:gd name="connsiteY139" fmla="*/ 122830 h 1331631"/>
                <a:gd name="connsiteX140" fmla="*/ 1330043 w 2426413"/>
                <a:gd name="connsiteY140" fmla="*/ 150125 h 1331631"/>
                <a:gd name="connsiteX141" fmla="*/ 1316395 w 2426413"/>
                <a:gd name="connsiteY141" fmla="*/ 163773 h 1331631"/>
                <a:gd name="connsiteX142" fmla="*/ 1307297 w 2426413"/>
                <a:gd name="connsiteY142" fmla="*/ 191069 h 1331631"/>
                <a:gd name="connsiteX143" fmla="*/ 1293649 w 2426413"/>
                <a:gd name="connsiteY143" fmla="*/ 204716 h 1331631"/>
                <a:gd name="connsiteX144" fmla="*/ 1280001 w 2426413"/>
                <a:gd name="connsiteY144" fmla="*/ 209266 h 1331631"/>
                <a:gd name="connsiteX145" fmla="*/ 1207213 w 2426413"/>
                <a:gd name="connsiteY145" fmla="*/ 213815 h 1331631"/>
                <a:gd name="connsiteX146" fmla="*/ 1202664 w 2426413"/>
                <a:gd name="connsiteY146" fmla="*/ 227463 h 1331631"/>
                <a:gd name="connsiteX147" fmla="*/ 1184467 w 2426413"/>
                <a:gd name="connsiteY147" fmla="*/ 254758 h 1331631"/>
                <a:gd name="connsiteX148" fmla="*/ 1175368 w 2426413"/>
                <a:gd name="connsiteY148" fmla="*/ 282054 h 1331631"/>
                <a:gd name="connsiteX149" fmla="*/ 1170819 w 2426413"/>
                <a:gd name="connsiteY149" fmla="*/ 295702 h 1331631"/>
                <a:gd name="connsiteX150" fmla="*/ 1143524 w 2426413"/>
                <a:gd name="connsiteY150" fmla="*/ 313899 h 1331631"/>
                <a:gd name="connsiteX151" fmla="*/ 1129876 w 2426413"/>
                <a:gd name="connsiteY151" fmla="*/ 327546 h 1331631"/>
                <a:gd name="connsiteX152" fmla="*/ 1102580 w 2426413"/>
                <a:gd name="connsiteY152" fmla="*/ 336645 h 1331631"/>
                <a:gd name="connsiteX153" fmla="*/ 1093482 w 2426413"/>
                <a:gd name="connsiteY153" fmla="*/ 322997 h 1331631"/>
                <a:gd name="connsiteX154" fmla="*/ 1098031 w 2426413"/>
                <a:gd name="connsiteY154" fmla="*/ 291152 h 1331631"/>
                <a:gd name="connsiteX155" fmla="*/ 1084383 w 2426413"/>
                <a:gd name="connsiteY155" fmla="*/ 304800 h 1331631"/>
                <a:gd name="connsiteX156" fmla="*/ 1070735 w 2426413"/>
                <a:gd name="connsiteY156" fmla="*/ 309349 h 1331631"/>
                <a:gd name="connsiteX157" fmla="*/ 1057088 w 2426413"/>
                <a:gd name="connsiteY157" fmla="*/ 300251 h 1331631"/>
                <a:gd name="connsiteX158" fmla="*/ 1047989 w 2426413"/>
                <a:gd name="connsiteY158" fmla="*/ 286603 h 1331631"/>
                <a:gd name="connsiteX159" fmla="*/ 1034341 w 2426413"/>
                <a:gd name="connsiteY159" fmla="*/ 282054 h 1331631"/>
                <a:gd name="connsiteX160" fmla="*/ 1007046 w 2426413"/>
                <a:gd name="connsiteY160" fmla="*/ 291152 h 1331631"/>
                <a:gd name="connsiteX161" fmla="*/ 993398 w 2426413"/>
                <a:gd name="connsiteY161" fmla="*/ 295702 h 1331631"/>
                <a:gd name="connsiteX162" fmla="*/ 979750 w 2426413"/>
                <a:gd name="connsiteY162" fmla="*/ 304800 h 1331631"/>
                <a:gd name="connsiteX163" fmla="*/ 966103 w 2426413"/>
                <a:gd name="connsiteY163" fmla="*/ 350293 h 1331631"/>
                <a:gd name="connsiteX164" fmla="*/ 957004 w 2426413"/>
                <a:gd name="connsiteY164" fmla="*/ 363940 h 1331631"/>
                <a:gd name="connsiteX165" fmla="*/ 961553 w 2426413"/>
                <a:gd name="connsiteY165" fmla="*/ 377588 h 1331631"/>
                <a:gd name="connsiteX166" fmla="*/ 967352 w 2426413"/>
                <a:gd name="connsiteY166" fmla="*/ 397835 h 1331631"/>
                <a:gd name="connsiteX167" fmla="*/ 997947 w 2426413"/>
                <a:gd name="connsiteY167" fmla="*/ 404884 h 1331631"/>
                <a:gd name="connsiteX168" fmla="*/ 1011595 w 2426413"/>
                <a:gd name="connsiteY168" fmla="*/ 418531 h 1331631"/>
                <a:gd name="connsiteX169" fmla="*/ 1007046 w 2426413"/>
                <a:gd name="connsiteY169" fmla="*/ 441278 h 1331631"/>
                <a:gd name="connsiteX170" fmla="*/ 984300 w 2426413"/>
                <a:gd name="connsiteY170" fmla="*/ 486770 h 1331631"/>
                <a:gd name="connsiteX171" fmla="*/ 966103 w 2426413"/>
                <a:gd name="connsiteY171" fmla="*/ 518615 h 1331631"/>
                <a:gd name="connsiteX172" fmla="*/ 952455 w 2426413"/>
                <a:gd name="connsiteY172" fmla="*/ 523164 h 1331631"/>
                <a:gd name="connsiteX173" fmla="*/ 943356 w 2426413"/>
                <a:gd name="connsiteY173" fmla="*/ 536812 h 1331631"/>
                <a:gd name="connsiteX174" fmla="*/ 929709 w 2426413"/>
                <a:gd name="connsiteY174" fmla="*/ 545910 h 1331631"/>
                <a:gd name="connsiteX175" fmla="*/ 911512 w 2426413"/>
                <a:gd name="connsiteY175" fmla="*/ 568657 h 1331631"/>
                <a:gd name="connsiteX176" fmla="*/ 902413 w 2426413"/>
                <a:gd name="connsiteY176" fmla="*/ 582305 h 1331631"/>
                <a:gd name="connsiteX177" fmla="*/ 897864 w 2426413"/>
                <a:gd name="connsiteY177" fmla="*/ 595952 h 1331631"/>
                <a:gd name="connsiteX178" fmla="*/ 879667 w 2426413"/>
                <a:gd name="connsiteY178" fmla="*/ 623248 h 1331631"/>
                <a:gd name="connsiteX179" fmla="*/ 856921 w 2426413"/>
                <a:gd name="connsiteY179" fmla="*/ 655093 h 1331631"/>
                <a:gd name="connsiteX180" fmla="*/ 847822 w 2426413"/>
                <a:gd name="connsiteY180" fmla="*/ 668740 h 1331631"/>
                <a:gd name="connsiteX181" fmla="*/ 843273 w 2426413"/>
                <a:gd name="connsiteY181" fmla="*/ 682388 h 1331631"/>
                <a:gd name="connsiteX182" fmla="*/ 829625 w 2426413"/>
                <a:gd name="connsiteY182" fmla="*/ 691487 h 1331631"/>
                <a:gd name="connsiteX183" fmla="*/ 806879 w 2426413"/>
                <a:gd name="connsiteY183" fmla="*/ 714233 h 1331631"/>
                <a:gd name="connsiteX184" fmla="*/ 793231 w 2426413"/>
                <a:gd name="connsiteY184" fmla="*/ 732430 h 1331631"/>
                <a:gd name="connsiteX185" fmla="*/ 779583 w 2426413"/>
                <a:gd name="connsiteY185" fmla="*/ 746078 h 1331631"/>
                <a:gd name="connsiteX186" fmla="*/ 752288 w 2426413"/>
                <a:gd name="connsiteY186" fmla="*/ 787021 h 1331631"/>
                <a:gd name="connsiteX187" fmla="*/ 743189 w 2426413"/>
                <a:gd name="connsiteY187" fmla="*/ 800669 h 1331631"/>
                <a:gd name="connsiteX188" fmla="*/ 734091 w 2426413"/>
                <a:gd name="connsiteY188" fmla="*/ 827964 h 1331631"/>
                <a:gd name="connsiteX189" fmla="*/ 670938 w 2426413"/>
                <a:gd name="connsiteY189" fmla="*/ 857045 h 1331631"/>
                <a:gd name="connsiteX190" fmla="*/ 635881 w 2426413"/>
                <a:gd name="connsiteY190" fmla="*/ 883091 h 1331631"/>
                <a:gd name="connsiteX191" fmla="*/ 593064 w 2426413"/>
                <a:gd name="connsiteY191" fmla="*/ 896203 h 1331631"/>
                <a:gd name="connsiteX192" fmla="*/ 579416 w 2426413"/>
                <a:gd name="connsiteY192" fmla="*/ 891654 h 1331631"/>
                <a:gd name="connsiteX193" fmla="*/ 574867 w 2426413"/>
                <a:gd name="connsiteY193" fmla="*/ 928048 h 1331631"/>
                <a:gd name="connsiteX194" fmla="*/ 565768 w 2426413"/>
                <a:gd name="connsiteY194" fmla="*/ 941696 h 1331631"/>
                <a:gd name="connsiteX195" fmla="*/ 561219 w 2426413"/>
                <a:gd name="connsiteY195" fmla="*/ 955343 h 1331631"/>
                <a:gd name="connsiteX196" fmla="*/ 547571 w 2426413"/>
                <a:gd name="connsiteY196" fmla="*/ 964442 h 1331631"/>
                <a:gd name="connsiteX197" fmla="*/ 520276 w 2426413"/>
                <a:gd name="connsiteY197" fmla="*/ 982639 h 1331631"/>
                <a:gd name="connsiteX198" fmla="*/ 506628 w 2426413"/>
                <a:gd name="connsiteY198" fmla="*/ 973540 h 1331631"/>
                <a:gd name="connsiteX199" fmla="*/ 479333 w 2426413"/>
                <a:gd name="connsiteY199" fmla="*/ 959893 h 1331631"/>
                <a:gd name="connsiteX200" fmla="*/ 461135 w 2426413"/>
                <a:gd name="connsiteY200" fmla="*/ 964442 h 1331631"/>
                <a:gd name="connsiteX201" fmla="*/ 452037 w 2426413"/>
                <a:gd name="connsiteY201" fmla="*/ 978090 h 1331631"/>
                <a:gd name="connsiteX202" fmla="*/ 438389 w 2426413"/>
                <a:gd name="connsiteY202" fmla="*/ 996287 h 1331631"/>
                <a:gd name="connsiteX203" fmla="*/ 401995 w 2426413"/>
                <a:gd name="connsiteY203" fmla="*/ 1023582 h 1331631"/>
                <a:gd name="connsiteX204" fmla="*/ 388347 w 2426413"/>
                <a:gd name="connsiteY204" fmla="*/ 1037230 h 1331631"/>
                <a:gd name="connsiteX205" fmla="*/ 374700 w 2426413"/>
                <a:gd name="connsiteY205" fmla="*/ 1041779 h 1331631"/>
                <a:gd name="connsiteX206" fmla="*/ 347404 w 2426413"/>
                <a:gd name="connsiteY206" fmla="*/ 1059976 h 1331631"/>
                <a:gd name="connsiteX207" fmla="*/ 320109 w 2426413"/>
                <a:gd name="connsiteY207" fmla="*/ 1078173 h 1331631"/>
                <a:gd name="connsiteX208" fmla="*/ 292813 w 2426413"/>
                <a:gd name="connsiteY208" fmla="*/ 1100919 h 1331631"/>
                <a:gd name="connsiteX209" fmla="*/ 283715 w 2426413"/>
                <a:gd name="connsiteY209" fmla="*/ 1114567 h 1331631"/>
                <a:gd name="connsiteX210" fmla="*/ 256419 w 2426413"/>
                <a:gd name="connsiteY210" fmla="*/ 1137313 h 1331631"/>
                <a:gd name="connsiteX211" fmla="*/ 238222 w 2426413"/>
                <a:gd name="connsiteY211" fmla="*/ 1164609 h 1331631"/>
                <a:gd name="connsiteX212" fmla="*/ 229124 w 2426413"/>
                <a:gd name="connsiteY212" fmla="*/ 1178257 h 1331631"/>
                <a:gd name="connsiteX213" fmla="*/ 215476 w 2426413"/>
                <a:gd name="connsiteY213" fmla="*/ 1182806 h 1331631"/>
                <a:gd name="connsiteX214" fmla="*/ 206377 w 2426413"/>
                <a:gd name="connsiteY214" fmla="*/ 1196454 h 1331631"/>
                <a:gd name="connsiteX215" fmla="*/ 179082 w 2426413"/>
                <a:gd name="connsiteY215" fmla="*/ 1205552 h 1331631"/>
                <a:gd name="connsiteX216" fmla="*/ 165434 w 2426413"/>
                <a:gd name="connsiteY216" fmla="*/ 1210102 h 1331631"/>
                <a:gd name="connsiteX217" fmla="*/ 137514 w 2426413"/>
                <a:gd name="connsiteY217" fmla="*/ 1205465 h 1331631"/>
                <a:gd name="connsiteX218" fmla="*/ 123954 w 2426413"/>
                <a:gd name="connsiteY218" fmla="*/ 1157570 h 1331631"/>
                <a:gd name="connsiteX219" fmla="*/ 85510 w 2426413"/>
                <a:gd name="connsiteY219" fmla="*/ 1152309 h 1331631"/>
                <a:gd name="connsiteX220" fmla="*/ 32617 w 2426413"/>
                <a:gd name="connsiteY220" fmla="*/ 1188253 h 1331631"/>
                <a:gd name="connsiteX221" fmla="*/ 19858 w 2426413"/>
                <a:gd name="connsiteY221" fmla="*/ 1264693 h 1331631"/>
                <a:gd name="connsiteX222" fmla="*/ 6210 w 2426413"/>
                <a:gd name="connsiteY222" fmla="*/ 1260143 h 1331631"/>
                <a:gd name="connsiteX0" fmla="*/ 19858 w 2426413"/>
                <a:gd name="connsiteY0" fmla="*/ 1264693 h 1331631"/>
                <a:gd name="connsiteX1" fmla="*/ 6210 w 2426413"/>
                <a:gd name="connsiteY1" fmla="*/ 1310185 h 1331631"/>
                <a:gd name="connsiteX2" fmla="*/ 6210 w 2426413"/>
                <a:gd name="connsiteY2" fmla="*/ 1246496 h 1331631"/>
                <a:gd name="connsiteX3" fmla="*/ 1661 w 2426413"/>
                <a:gd name="connsiteY3" fmla="*/ 1328382 h 1331631"/>
                <a:gd name="connsiteX4" fmla="*/ 36805 w 2426413"/>
                <a:gd name="connsiteY4" fmla="*/ 1312861 h 1331631"/>
                <a:gd name="connsiteX5" fmla="*/ 69988 w 2426413"/>
                <a:gd name="connsiteY5" fmla="*/ 1290113 h 1331631"/>
                <a:gd name="connsiteX6" fmla="*/ 101207 w 2426413"/>
                <a:gd name="connsiteY6" fmla="*/ 1281728 h 1331631"/>
                <a:gd name="connsiteX7" fmla="*/ 142151 w 2426413"/>
                <a:gd name="connsiteY7" fmla="*/ 1262906 h 1331631"/>
                <a:gd name="connsiteX8" fmla="*/ 174533 w 2426413"/>
                <a:gd name="connsiteY8" fmla="*/ 1232848 h 1331631"/>
                <a:gd name="connsiteX9" fmla="*/ 201828 w 2426413"/>
                <a:gd name="connsiteY9" fmla="*/ 1223749 h 1331631"/>
                <a:gd name="connsiteX10" fmla="*/ 215476 w 2426413"/>
                <a:gd name="connsiteY10" fmla="*/ 1214651 h 1331631"/>
                <a:gd name="connsiteX11" fmla="*/ 242771 w 2426413"/>
                <a:gd name="connsiteY11" fmla="*/ 1205552 h 1331631"/>
                <a:gd name="connsiteX12" fmla="*/ 283715 w 2426413"/>
                <a:gd name="connsiteY12" fmla="*/ 1196454 h 1331631"/>
                <a:gd name="connsiteX13" fmla="*/ 297362 w 2426413"/>
                <a:gd name="connsiteY13" fmla="*/ 1187355 h 1331631"/>
                <a:gd name="connsiteX14" fmla="*/ 374700 w 2426413"/>
                <a:gd name="connsiteY14" fmla="*/ 1150961 h 1331631"/>
                <a:gd name="connsiteX15" fmla="*/ 502616 w 2426413"/>
                <a:gd name="connsiteY15" fmla="*/ 1104307 h 1331631"/>
                <a:gd name="connsiteX16" fmla="*/ 570318 w 2426413"/>
                <a:gd name="connsiteY16" fmla="*/ 1073624 h 1331631"/>
                <a:gd name="connsiteX17" fmla="*/ 593064 w 2426413"/>
                <a:gd name="connsiteY17" fmla="*/ 1096370 h 1331631"/>
                <a:gd name="connsiteX18" fmla="*/ 606712 w 2426413"/>
                <a:gd name="connsiteY18" fmla="*/ 1087272 h 1331631"/>
                <a:gd name="connsiteX19" fmla="*/ 623035 w 2426413"/>
                <a:gd name="connsiteY19" fmla="*/ 1060152 h 1331631"/>
                <a:gd name="connsiteX20" fmla="*/ 688598 w 2426413"/>
                <a:gd name="connsiteY20" fmla="*/ 1061489 h 1331631"/>
                <a:gd name="connsiteX21" fmla="*/ 715894 w 2426413"/>
                <a:gd name="connsiteY21" fmla="*/ 1019033 h 1331631"/>
                <a:gd name="connsiteX22" fmla="*/ 757012 w 2426413"/>
                <a:gd name="connsiteY22" fmla="*/ 1019121 h 1331631"/>
                <a:gd name="connsiteX23" fmla="*/ 793231 w 2426413"/>
                <a:gd name="connsiteY23" fmla="*/ 978090 h 1331631"/>
                <a:gd name="connsiteX24" fmla="*/ 820527 w 2426413"/>
                <a:gd name="connsiteY24" fmla="*/ 968991 h 1331631"/>
                <a:gd name="connsiteX25" fmla="*/ 847822 w 2426413"/>
                <a:gd name="connsiteY25" fmla="*/ 941696 h 1331631"/>
                <a:gd name="connsiteX26" fmla="*/ 875118 w 2426413"/>
                <a:gd name="connsiteY26" fmla="*/ 928048 h 1331631"/>
                <a:gd name="connsiteX27" fmla="*/ 888765 w 2426413"/>
                <a:gd name="connsiteY27" fmla="*/ 923499 h 1331631"/>
                <a:gd name="connsiteX28" fmla="*/ 902413 w 2426413"/>
                <a:gd name="connsiteY28" fmla="*/ 914400 h 1331631"/>
                <a:gd name="connsiteX29" fmla="*/ 920610 w 2426413"/>
                <a:gd name="connsiteY29" fmla="*/ 909851 h 1331631"/>
                <a:gd name="connsiteX30" fmla="*/ 925159 w 2426413"/>
                <a:gd name="connsiteY30" fmla="*/ 896203 h 1331631"/>
                <a:gd name="connsiteX31" fmla="*/ 938807 w 2426413"/>
                <a:gd name="connsiteY31" fmla="*/ 887105 h 1331631"/>
                <a:gd name="connsiteX32" fmla="*/ 952455 w 2426413"/>
                <a:gd name="connsiteY32" fmla="*/ 873457 h 1331631"/>
                <a:gd name="connsiteX33" fmla="*/ 979750 w 2426413"/>
                <a:gd name="connsiteY33" fmla="*/ 855260 h 1331631"/>
                <a:gd name="connsiteX34" fmla="*/ 984300 w 2426413"/>
                <a:gd name="connsiteY34" fmla="*/ 841612 h 1331631"/>
                <a:gd name="connsiteX35" fmla="*/ 997947 w 2426413"/>
                <a:gd name="connsiteY35" fmla="*/ 837063 h 1331631"/>
                <a:gd name="connsiteX36" fmla="*/ 1011595 w 2426413"/>
                <a:gd name="connsiteY36" fmla="*/ 827964 h 1331631"/>
                <a:gd name="connsiteX37" fmla="*/ 1043440 w 2426413"/>
                <a:gd name="connsiteY37" fmla="*/ 800669 h 1331631"/>
                <a:gd name="connsiteX38" fmla="*/ 1057088 w 2426413"/>
                <a:gd name="connsiteY38" fmla="*/ 791570 h 1331631"/>
                <a:gd name="connsiteX39" fmla="*/ 1079834 w 2426413"/>
                <a:gd name="connsiteY39" fmla="*/ 768824 h 1331631"/>
                <a:gd name="connsiteX40" fmla="*/ 1120777 w 2426413"/>
                <a:gd name="connsiteY40" fmla="*/ 736979 h 1331631"/>
                <a:gd name="connsiteX41" fmla="*/ 1134425 w 2426413"/>
                <a:gd name="connsiteY41" fmla="*/ 727881 h 1331631"/>
                <a:gd name="connsiteX42" fmla="*/ 1148073 w 2426413"/>
                <a:gd name="connsiteY42" fmla="*/ 718782 h 1331631"/>
                <a:gd name="connsiteX43" fmla="*/ 1166270 w 2426413"/>
                <a:gd name="connsiteY43" fmla="*/ 691487 h 1331631"/>
                <a:gd name="connsiteX44" fmla="*/ 1189016 w 2426413"/>
                <a:gd name="connsiteY44" fmla="*/ 668740 h 1331631"/>
                <a:gd name="connsiteX45" fmla="*/ 1211762 w 2426413"/>
                <a:gd name="connsiteY45" fmla="*/ 645994 h 1331631"/>
                <a:gd name="connsiteX46" fmla="*/ 1220861 w 2426413"/>
                <a:gd name="connsiteY46" fmla="*/ 632346 h 1331631"/>
                <a:gd name="connsiteX47" fmla="*/ 1225410 w 2426413"/>
                <a:gd name="connsiteY47" fmla="*/ 618699 h 1331631"/>
                <a:gd name="connsiteX48" fmla="*/ 1248156 w 2426413"/>
                <a:gd name="connsiteY48" fmla="*/ 591403 h 1331631"/>
                <a:gd name="connsiteX49" fmla="*/ 1257255 w 2426413"/>
                <a:gd name="connsiteY49" fmla="*/ 564108 h 1331631"/>
                <a:gd name="connsiteX50" fmla="*/ 1261804 w 2426413"/>
                <a:gd name="connsiteY50" fmla="*/ 550460 h 1331631"/>
                <a:gd name="connsiteX51" fmla="*/ 1280001 w 2426413"/>
                <a:gd name="connsiteY51" fmla="*/ 523164 h 1331631"/>
                <a:gd name="connsiteX52" fmla="*/ 1293649 w 2426413"/>
                <a:gd name="connsiteY52" fmla="*/ 482221 h 1331631"/>
                <a:gd name="connsiteX53" fmla="*/ 1298198 w 2426413"/>
                <a:gd name="connsiteY53" fmla="*/ 468573 h 1331631"/>
                <a:gd name="connsiteX54" fmla="*/ 1307297 w 2426413"/>
                <a:gd name="connsiteY54" fmla="*/ 427630 h 1331631"/>
                <a:gd name="connsiteX55" fmla="*/ 1311846 w 2426413"/>
                <a:gd name="connsiteY55" fmla="*/ 395785 h 1331631"/>
                <a:gd name="connsiteX56" fmla="*/ 1334592 w 2426413"/>
                <a:gd name="connsiteY56" fmla="*/ 368490 h 1331631"/>
                <a:gd name="connsiteX57" fmla="*/ 1343691 w 2426413"/>
                <a:gd name="connsiteY57" fmla="*/ 295702 h 1331631"/>
                <a:gd name="connsiteX58" fmla="*/ 1394270 w 2426413"/>
                <a:gd name="connsiteY58" fmla="*/ 269470 h 1331631"/>
                <a:gd name="connsiteX59" fmla="*/ 1429502 w 2426413"/>
                <a:gd name="connsiteY59" fmla="*/ 255110 h 1331631"/>
                <a:gd name="connsiteX60" fmla="*/ 1456885 w 2426413"/>
                <a:gd name="connsiteY60" fmla="*/ 217203 h 1331631"/>
                <a:gd name="connsiteX61" fmla="*/ 1471070 w 2426413"/>
                <a:gd name="connsiteY61" fmla="*/ 181970 h 1331631"/>
                <a:gd name="connsiteX62" fmla="*/ 1498365 w 2426413"/>
                <a:gd name="connsiteY62" fmla="*/ 172872 h 1331631"/>
                <a:gd name="connsiteX63" fmla="*/ 1575703 w 2426413"/>
                <a:gd name="connsiteY63" fmla="*/ 163773 h 1331631"/>
                <a:gd name="connsiteX64" fmla="*/ 1598449 w 2426413"/>
                <a:gd name="connsiteY64" fmla="*/ 145576 h 1331631"/>
                <a:gd name="connsiteX65" fmla="*/ 1612097 w 2426413"/>
                <a:gd name="connsiteY65" fmla="*/ 141027 h 1331631"/>
                <a:gd name="connsiteX66" fmla="*/ 1639392 w 2426413"/>
                <a:gd name="connsiteY66" fmla="*/ 145576 h 1331631"/>
                <a:gd name="connsiteX67" fmla="*/ 1653040 w 2426413"/>
                <a:gd name="connsiteY67" fmla="*/ 154675 h 1331631"/>
                <a:gd name="connsiteX68" fmla="*/ 1825912 w 2426413"/>
                <a:gd name="connsiteY68" fmla="*/ 150125 h 1331631"/>
                <a:gd name="connsiteX69" fmla="*/ 1839559 w 2426413"/>
                <a:gd name="connsiteY69" fmla="*/ 159224 h 1331631"/>
                <a:gd name="connsiteX70" fmla="*/ 1853207 w 2426413"/>
                <a:gd name="connsiteY70" fmla="*/ 172872 h 1331631"/>
                <a:gd name="connsiteX71" fmla="*/ 1966938 w 2426413"/>
                <a:gd name="connsiteY71" fmla="*/ 186519 h 1331631"/>
                <a:gd name="connsiteX72" fmla="*/ 1998783 w 2426413"/>
                <a:gd name="connsiteY72" fmla="*/ 191069 h 1331631"/>
                <a:gd name="connsiteX73" fmla="*/ 2048825 w 2426413"/>
                <a:gd name="connsiteY73" fmla="*/ 195618 h 1331631"/>
                <a:gd name="connsiteX74" fmla="*/ 2057924 w 2426413"/>
                <a:gd name="connsiteY74" fmla="*/ 209266 h 1331631"/>
                <a:gd name="connsiteX75" fmla="*/ 2085219 w 2426413"/>
                <a:gd name="connsiteY75" fmla="*/ 213815 h 1331631"/>
                <a:gd name="connsiteX76" fmla="*/ 2103416 w 2426413"/>
                <a:gd name="connsiteY76" fmla="*/ 236561 h 1331631"/>
                <a:gd name="connsiteX77" fmla="*/ 2117064 w 2426413"/>
                <a:gd name="connsiteY77" fmla="*/ 245660 h 1331631"/>
                <a:gd name="connsiteX78" fmla="*/ 2130712 w 2426413"/>
                <a:gd name="connsiteY78" fmla="*/ 259308 h 1331631"/>
                <a:gd name="connsiteX79" fmla="*/ 2139810 w 2426413"/>
                <a:gd name="connsiteY79" fmla="*/ 272955 h 1331631"/>
                <a:gd name="connsiteX80" fmla="*/ 2158007 w 2426413"/>
                <a:gd name="connsiteY80" fmla="*/ 291152 h 1331631"/>
                <a:gd name="connsiteX81" fmla="*/ 2167106 w 2426413"/>
                <a:gd name="connsiteY81" fmla="*/ 304800 h 1331631"/>
                <a:gd name="connsiteX82" fmla="*/ 2208049 w 2426413"/>
                <a:gd name="connsiteY82" fmla="*/ 341194 h 1331631"/>
                <a:gd name="connsiteX83" fmla="*/ 2221697 w 2426413"/>
                <a:gd name="connsiteY83" fmla="*/ 345743 h 1331631"/>
                <a:gd name="connsiteX84" fmla="*/ 2253541 w 2426413"/>
                <a:gd name="connsiteY84" fmla="*/ 363940 h 1331631"/>
                <a:gd name="connsiteX85" fmla="*/ 2280837 w 2426413"/>
                <a:gd name="connsiteY85" fmla="*/ 373039 h 1331631"/>
                <a:gd name="connsiteX86" fmla="*/ 2312682 w 2426413"/>
                <a:gd name="connsiteY86" fmla="*/ 377588 h 1331631"/>
                <a:gd name="connsiteX87" fmla="*/ 2335428 w 2426413"/>
                <a:gd name="connsiteY87" fmla="*/ 395785 h 1331631"/>
                <a:gd name="connsiteX88" fmla="*/ 2362724 w 2426413"/>
                <a:gd name="connsiteY88" fmla="*/ 413982 h 1331631"/>
                <a:gd name="connsiteX89" fmla="*/ 2376371 w 2426413"/>
                <a:gd name="connsiteY89" fmla="*/ 400334 h 1331631"/>
                <a:gd name="connsiteX90" fmla="*/ 2394568 w 2426413"/>
                <a:gd name="connsiteY90" fmla="*/ 373039 h 1331631"/>
                <a:gd name="connsiteX91" fmla="*/ 2421864 w 2426413"/>
                <a:gd name="connsiteY91" fmla="*/ 368490 h 1331631"/>
                <a:gd name="connsiteX92" fmla="*/ 2426413 w 2426413"/>
                <a:gd name="connsiteY92" fmla="*/ 354842 h 1331631"/>
                <a:gd name="connsiteX93" fmla="*/ 2421864 w 2426413"/>
                <a:gd name="connsiteY93" fmla="*/ 327546 h 1331631"/>
                <a:gd name="connsiteX94" fmla="*/ 2408216 w 2426413"/>
                <a:gd name="connsiteY94" fmla="*/ 322997 h 1331631"/>
                <a:gd name="connsiteX95" fmla="*/ 2390019 w 2426413"/>
                <a:gd name="connsiteY95" fmla="*/ 318448 h 1331631"/>
                <a:gd name="connsiteX96" fmla="*/ 2376371 w 2426413"/>
                <a:gd name="connsiteY96" fmla="*/ 309349 h 1331631"/>
                <a:gd name="connsiteX97" fmla="*/ 2371822 w 2426413"/>
                <a:gd name="connsiteY97" fmla="*/ 295702 h 1331631"/>
                <a:gd name="connsiteX98" fmla="*/ 2362724 w 2426413"/>
                <a:gd name="connsiteY98" fmla="*/ 282054 h 1331631"/>
                <a:gd name="connsiteX99" fmla="*/ 2358174 w 2426413"/>
                <a:gd name="connsiteY99" fmla="*/ 268406 h 1331631"/>
                <a:gd name="connsiteX100" fmla="*/ 2344527 w 2426413"/>
                <a:gd name="connsiteY100" fmla="*/ 263857 h 1331631"/>
                <a:gd name="connsiteX101" fmla="*/ 2330879 w 2426413"/>
                <a:gd name="connsiteY101" fmla="*/ 245660 h 1331631"/>
                <a:gd name="connsiteX102" fmla="*/ 2303583 w 2426413"/>
                <a:gd name="connsiteY102" fmla="*/ 232012 h 1331631"/>
                <a:gd name="connsiteX103" fmla="*/ 2280837 w 2426413"/>
                <a:gd name="connsiteY103" fmla="*/ 236561 h 1331631"/>
                <a:gd name="connsiteX104" fmla="*/ 2253541 w 2426413"/>
                <a:gd name="connsiteY104" fmla="*/ 245660 h 1331631"/>
                <a:gd name="connsiteX105" fmla="*/ 2212598 w 2426413"/>
                <a:gd name="connsiteY105" fmla="*/ 241110 h 1331631"/>
                <a:gd name="connsiteX106" fmla="*/ 2185303 w 2426413"/>
                <a:gd name="connsiteY106" fmla="*/ 218364 h 1331631"/>
                <a:gd name="connsiteX107" fmla="*/ 2171655 w 2426413"/>
                <a:gd name="connsiteY107" fmla="*/ 209266 h 1331631"/>
                <a:gd name="connsiteX108" fmla="*/ 2162556 w 2426413"/>
                <a:gd name="connsiteY108" fmla="*/ 195618 h 1331631"/>
                <a:gd name="connsiteX109" fmla="*/ 2148909 w 2426413"/>
                <a:gd name="connsiteY109" fmla="*/ 168322 h 1331631"/>
                <a:gd name="connsiteX110" fmla="*/ 2107965 w 2426413"/>
                <a:gd name="connsiteY110" fmla="*/ 154675 h 1331631"/>
                <a:gd name="connsiteX111" fmla="*/ 2080670 w 2426413"/>
                <a:gd name="connsiteY111" fmla="*/ 141027 h 1331631"/>
                <a:gd name="connsiteX112" fmla="*/ 2062473 w 2426413"/>
                <a:gd name="connsiteY112" fmla="*/ 136478 h 1331631"/>
                <a:gd name="connsiteX113" fmla="*/ 1989685 w 2426413"/>
                <a:gd name="connsiteY113" fmla="*/ 131928 h 1331631"/>
                <a:gd name="connsiteX114" fmla="*/ 1962389 w 2426413"/>
                <a:gd name="connsiteY114" fmla="*/ 118281 h 1331631"/>
                <a:gd name="connsiteX115" fmla="*/ 1948741 w 2426413"/>
                <a:gd name="connsiteY115" fmla="*/ 104633 h 1331631"/>
                <a:gd name="connsiteX116" fmla="*/ 1921446 w 2426413"/>
                <a:gd name="connsiteY116" fmla="*/ 90985 h 1331631"/>
                <a:gd name="connsiteX117" fmla="*/ 1907798 w 2426413"/>
                <a:gd name="connsiteY117" fmla="*/ 81887 h 1331631"/>
                <a:gd name="connsiteX118" fmla="*/ 1839559 w 2426413"/>
                <a:gd name="connsiteY118" fmla="*/ 72788 h 1331631"/>
                <a:gd name="connsiteX119" fmla="*/ 1812264 w 2426413"/>
                <a:gd name="connsiteY119" fmla="*/ 63690 h 1331631"/>
                <a:gd name="connsiteX120" fmla="*/ 1794067 w 2426413"/>
                <a:gd name="connsiteY120" fmla="*/ 59140 h 1331631"/>
                <a:gd name="connsiteX121" fmla="*/ 1766771 w 2426413"/>
                <a:gd name="connsiteY121" fmla="*/ 50042 h 1331631"/>
                <a:gd name="connsiteX122" fmla="*/ 1753124 w 2426413"/>
                <a:gd name="connsiteY122" fmla="*/ 40943 h 1331631"/>
                <a:gd name="connsiteX123" fmla="*/ 1734927 w 2426413"/>
                <a:gd name="connsiteY123" fmla="*/ 0 h 1331631"/>
                <a:gd name="connsiteX124" fmla="*/ 1725828 w 2426413"/>
                <a:gd name="connsiteY124" fmla="*/ 13648 h 1331631"/>
                <a:gd name="connsiteX125" fmla="*/ 1721279 w 2426413"/>
                <a:gd name="connsiteY125" fmla="*/ 50042 h 1331631"/>
                <a:gd name="connsiteX126" fmla="*/ 1689434 w 2426413"/>
                <a:gd name="connsiteY126" fmla="*/ 54591 h 1331631"/>
                <a:gd name="connsiteX127" fmla="*/ 1657589 w 2426413"/>
                <a:gd name="connsiteY127" fmla="*/ 63690 h 1331631"/>
                <a:gd name="connsiteX128" fmla="*/ 1639392 w 2426413"/>
                <a:gd name="connsiteY128" fmla="*/ 72788 h 1331631"/>
                <a:gd name="connsiteX129" fmla="*/ 1625744 w 2426413"/>
                <a:gd name="connsiteY129" fmla="*/ 68239 h 1331631"/>
                <a:gd name="connsiteX130" fmla="*/ 1621195 w 2426413"/>
                <a:gd name="connsiteY130" fmla="*/ 54591 h 1331631"/>
                <a:gd name="connsiteX131" fmla="*/ 1612097 w 2426413"/>
                <a:gd name="connsiteY131" fmla="*/ 68239 h 1331631"/>
                <a:gd name="connsiteX132" fmla="*/ 1598449 w 2426413"/>
                <a:gd name="connsiteY132" fmla="*/ 77337 h 1331631"/>
                <a:gd name="connsiteX133" fmla="*/ 1552956 w 2426413"/>
                <a:gd name="connsiteY133" fmla="*/ 81887 h 1331631"/>
                <a:gd name="connsiteX134" fmla="*/ 1525661 w 2426413"/>
                <a:gd name="connsiteY134" fmla="*/ 90985 h 1331631"/>
                <a:gd name="connsiteX135" fmla="*/ 1507464 w 2426413"/>
                <a:gd name="connsiteY135" fmla="*/ 100084 h 1331631"/>
                <a:gd name="connsiteX136" fmla="*/ 1484718 w 2426413"/>
                <a:gd name="connsiteY136" fmla="*/ 104633 h 1331631"/>
                <a:gd name="connsiteX137" fmla="*/ 1471070 w 2426413"/>
                <a:gd name="connsiteY137" fmla="*/ 109182 h 1331631"/>
                <a:gd name="connsiteX138" fmla="*/ 1361888 w 2426413"/>
                <a:gd name="connsiteY138" fmla="*/ 113731 h 1331631"/>
                <a:gd name="connsiteX139" fmla="*/ 1348240 w 2426413"/>
                <a:gd name="connsiteY139" fmla="*/ 122830 h 1331631"/>
                <a:gd name="connsiteX140" fmla="*/ 1330043 w 2426413"/>
                <a:gd name="connsiteY140" fmla="*/ 150125 h 1331631"/>
                <a:gd name="connsiteX141" fmla="*/ 1316395 w 2426413"/>
                <a:gd name="connsiteY141" fmla="*/ 163773 h 1331631"/>
                <a:gd name="connsiteX142" fmla="*/ 1307297 w 2426413"/>
                <a:gd name="connsiteY142" fmla="*/ 191069 h 1331631"/>
                <a:gd name="connsiteX143" fmla="*/ 1293649 w 2426413"/>
                <a:gd name="connsiteY143" fmla="*/ 204716 h 1331631"/>
                <a:gd name="connsiteX144" fmla="*/ 1280001 w 2426413"/>
                <a:gd name="connsiteY144" fmla="*/ 209266 h 1331631"/>
                <a:gd name="connsiteX145" fmla="*/ 1207213 w 2426413"/>
                <a:gd name="connsiteY145" fmla="*/ 213815 h 1331631"/>
                <a:gd name="connsiteX146" fmla="*/ 1202664 w 2426413"/>
                <a:gd name="connsiteY146" fmla="*/ 227463 h 1331631"/>
                <a:gd name="connsiteX147" fmla="*/ 1184467 w 2426413"/>
                <a:gd name="connsiteY147" fmla="*/ 254758 h 1331631"/>
                <a:gd name="connsiteX148" fmla="*/ 1175368 w 2426413"/>
                <a:gd name="connsiteY148" fmla="*/ 282054 h 1331631"/>
                <a:gd name="connsiteX149" fmla="*/ 1170819 w 2426413"/>
                <a:gd name="connsiteY149" fmla="*/ 295702 h 1331631"/>
                <a:gd name="connsiteX150" fmla="*/ 1143524 w 2426413"/>
                <a:gd name="connsiteY150" fmla="*/ 313899 h 1331631"/>
                <a:gd name="connsiteX151" fmla="*/ 1129876 w 2426413"/>
                <a:gd name="connsiteY151" fmla="*/ 327546 h 1331631"/>
                <a:gd name="connsiteX152" fmla="*/ 1102580 w 2426413"/>
                <a:gd name="connsiteY152" fmla="*/ 336645 h 1331631"/>
                <a:gd name="connsiteX153" fmla="*/ 1093482 w 2426413"/>
                <a:gd name="connsiteY153" fmla="*/ 322997 h 1331631"/>
                <a:gd name="connsiteX154" fmla="*/ 1098031 w 2426413"/>
                <a:gd name="connsiteY154" fmla="*/ 291152 h 1331631"/>
                <a:gd name="connsiteX155" fmla="*/ 1084383 w 2426413"/>
                <a:gd name="connsiteY155" fmla="*/ 304800 h 1331631"/>
                <a:gd name="connsiteX156" fmla="*/ 1070735 w 2426413"/>
                <a:gd name="connsiteY156" fmla="*/ 309349 h 1331631"/>
                <a:gd name="connsiteX157" fmla="*/ 1057088 w 2426413"/>
                <a:gd name="connsiteY157" fmla="*/ 300251 h 1331631"/>
                <a:gd name="connsiteX158" fmla="*/ 1047989 w 2426413"/>
                <a:gd name="connsiteY158" fmla="*/ 286603 h 1331631"/>
                <a:gd name="connsiteX159" fmla="*/ 1034341 w 2426413"/>
                <a:gd name="connsiteY159" fmla="*/ 282054 h 1331631"/>
                <a:gd name="connsiteX160" fmla="*/ 1007046 w 2426413"/>
                <a:gd name="connsiteY160" fmla="*/ 291152 h 1331631"/>
                <a:gd name="connsiteX161" fmla="*/ 993398 w 2426413"/>
                <a:gd name="connsiteY161" fmla="*/ 295702 h 1331631"/>
                <a:gd name="connsiteX162" fmla="*/ 979750 w 2426413"/>
                <a:gd name="connsiteY162" fmla="*/ 304800 h 1331631"/>
                <a:gd name="connsiteX163" fmla="*/ 966103 w 2426413"/>
                <a:gd name="connsiteY163" fmla="*/ 350293 h 1331631"/>
                <a:gd name="connsiteX164" fmla="*/ 957004 w 2426413"/>
                <a:gd name="connsiteY164" fmla="*/ 363940 h 1331631"/>
                <a:gd name="connsiteX165" fmla="*/ 961553 w 2426413"/>
                <a:gd name="connsiteY165" fmla="*/ 377588 h 1331631"/>
                <a:gd name="connsiteX166" fmla="*/ 967352 w 2426413"/>
                <a:gd name="connsiteY166" fmla="*/ 397835 h 1331631"/>
                <a:gd name="connsiteX167" fmla="*/ 997947 w 2426413"/>
                <a:gd name="connsiteY167" fmla="*/ 404884 h 1331631"/>
                <a:gd name="connsiteX168" fmla="*/ 1011595 w 2426413"/>
                <a:gd name="connsiteY168" fmla="*/ 418531 h 1331631"/>
                <a:gd name="connsiteX169" fmla="*/ 1007046 w 2426413"/>
                <a:gd name="connsiteY169" fmla="*/ 441278 h 1331631"/>
                <a:gd name="connsiteX170" fmla="*/ 984300 w 2426413"/>
                <a:gd name="connsiteY170" fmla="*/ 486770 h 1331631"/>
                <a:gd name="connsiteX171" fmla="*/ 966103 w 2426413"/>
                <a:gd name="connsiteY171" fmla="*/ 518615 h 1331631"/>
                <a:gd name="connsiteX172" fmla="*/ 952455 w 2426413"/>
                <a:gd name="connsiteY172" fmla="*/ 523164 h 1331631"/>
                <a:gd name="connsiteX173" fmla="*/ 943356 w 2426413"/>
                <a:gd name="connsiteY173" fmla="*/ 536812 h 1331631"/>
                <a:gd name="connsiteX174" fmla="*/ 929709 w 2426413"/>
                <a:gd name="connsiteY174" fmla="*/ 545910 h 1331631"/>
                <a:gd name="connsiteX175" fmla="*/ 911512 w 2426413"/>
                <a:gd name="connsiteY175" fmla="*/ 568657 h 1331631"/>
                <a:gd name="connsiteX176" fmla="*/ 902413 w 2426413"/>
                <a:gd name="connsiteY176" fmla="*/ 582305 h 1331631"/>
                <a:gd name="connsiteX177" fmla="*/ 897864 w 2426413"/>
                <a:gd name="connsiteY177" fmla="*/ 595952 h 1331631"/>
                <a:gd name="connsiteX178" fmla="*/ 879667 w 2426413"/>
                <a:gd name="connsiteY178" fmla="*/ 623248 h 1331631"/>
                <a:gd name="connsiteX179" fmla="*/ 856921 w 2426413"/>
                <a:gd name="connsiteY179" fmla="*/ 655093 h 1331631"/>
                <a:gd name="connsiteX180" fmla="*/ 847822 w 2426413"/>
                <a:gd name="connsiteY180" fmla="*/ 668740 h 1331631"/>
                <a:gd name="connsiteX181" fmla="*/ 843273 w 2426413"/>
                <a:gd name="connsiteY181" fmla="*/ 682388 h 1331631"/>
                <a:gd name="connsiteX182" fmla="*/ 829625 w 2426413"/>
                <a:gd name="connsiteY182" fmla="*/ 691487 h 1331631"/>
                <a:gd name="connsiteX183" fmla="*/ 806879 w 2426413"/>
                <a:gd name="connsiteY183" fmla="*/ 714233 h 1331631"/>
                <a:gd name="connsiteX184" fmla="*/ 793231 w 2426413"/>
                <a:gd name="connsiteY184" fmla="*/ 732430 h 1331631"/>
                <a:gd name="connsiteX185" fmla="*/ 779583 w 2426413"/>
                <a:gd name="connsiteY185" fmla="*/ 746078 h 1331631"/>
                <a:gd name="connsiteX186" fmla="*/ 752288 w 2426413"/>
                <a:gd name="connsiteY186" fmla="*/ 787021 h 1331631"/>
                <a:gd name="connsiteX187" fmla="*/ 743189 w 2426413"/>
                <a:gd name="connsiteY187" fmla="*/ 800669 h 1331631"/>
                <a:gd name="connsiteX188" fmla="*/ 734091 w 2426413"/>
                <a:gd name="connsiteY188" fmla="*/ 827964 h 1331631"/>
                <a:gd name="connsiteX189" fmla="*/ 670938 w 2426413"/>
                <a:gd name="connsiteY189" fmla="*/ 857045 h 1331631"/>
                <a:gd name="connsiteX190" fmla="*/ 635881 w 2426413"/>
                <a:gd name="connsiteY190" fmla="*/ 883091 h 1331631"/>
                <a:gd name="connsiteX191" fmla="*/ 593064 w 2426413"/>
                <a:gd name="connsiteY191" fmla="*/ 896203 h 1331631"/>
                <a:gd name="connsiteX192" fmla="*/ 579416 w 2426413"/>
                <a:gd name="connsiteY192" fmla="*/ 891654 h 1331631"/>
                <a:gd name="connsiteX193" fmla="*/ 574867 w 2426413"/>
                <a:gd name="connsiteY193" fmla="*/ 928048 h 1331631"/>
                <a:gd name="connsiteX194" fmla="*/ 565768 w 2426413"/>
                <a:gd name="connsiteY194" fmla="*/ 941696 h 1331631"/>
                <a:gd name="connsiteX195" fmla="*/ 561219 w 2426413"/>
                <a:gd name="connsiteY195" fmla="*/ 955343 h 1331631"/>
                <a:gd name="connsiteX196" fmla="*/ 547571 w 2426413"/>
                <a:gd name="connsiteY196" fmla="*/ 964442 h 1331631"/>
                <a:gd name="connsiteX197" fmla="*/ 520276 w 2426413"/>
                <a:gd name="connsiteY197" fmla="*/ 982639 h 1331631"/>
                <a:gd name="connsiteX198" fmla="*/ 506628 w 2426413"/>
                <a:gd name="connsiteY198" fmla="*/ 973540 h 1331631"/>
                <a:gd name="connsiteX199" fmla="*/ 479333 w 2426413"/>
                <a:gd name="connsiteY199" fmla="*/ 959893 h 1331631"/>
                <a:gd name="connsiteX200" fmla="*/ 461135 w 2426413"/>
                <a:gd name="connsiteY200" fmla="*/ 964442 h 1331631"/>
                <a:gd name="connsiteX201" fmla="*/ 452037 w 2426413"/>
                <a:gd name="connsiteY201" fmla="*/ 978090 h 1331631"/>
                <a:gd name="connsiteX202" fmla="*/ 438389 w 2426413"/>
                <a:gd name="connsiteY202" fmla="*/ 996287 h 1331631"/>
                <a:gd name="connsiteX203" fmla="*/ 401995 w 2426413"/>
                <a:gd name="connsiteY203" fmla="*/ 1023582 h 1331631"/>
                <a:gd name="connsiteX204" fmla="*/ 388347 w 2426413"/>
                <a:gd name="connsiteY204" fmla="*/ 1037230 h 1331631"/>
                <a:gd name="connsiteX205" fmla="*/ 374700 w 2426413"/>
                <a:gd name="connsiteY205" fmla="*/ 1041779 h 1331631"/>
                <a:gd name="connsiteX206" fmla="*/ 347404 w 2426413"/>
                <a:gd name="connsiteY206" fmla="*/ 1059976 h 1331631"/>
                <a:gd name="connsiteX207" fmla="*/ 320109 w 2426413"/>
                <a:gd name="connsiteY207" fmla="*/ 1078173 h 1331631"/>
                <a:gd name="connsiteX208" fmla="*/ 292813 w 2426413"/>
                <a:gd name="connsiteY208" fmla="*/ 1100919 h 1331631"/>
                <a:gd name="connsiteX209" fmla="*/ 283715 w 2426413"/>
                <a:gd name="connsiteY209" fmla="*/ 1114567 h 1331631"/>
                <a:gd name="connsiteX210" fmla="*/ 256419 w 2426413"/>
                <a:gd name="connsiteY210" fmla="*/ 1137313 h 1331631"/>
                <a:gd name="connsiteX211" fmla="*/ 238222 w 2426413"/>
                <a:gd name="connsiteY211" fmla="*/ 1164609 h 1331631"/>
                <a:gd name="connsiteX212" fmla="*/ 229124 w 2426413"/>
                <a:gd name="connsiteY212" fmla="*/ 1178257 h 1331631"/>
                <a:gd name="connsiteX213" fmla="*/ 215476 w 2426413"/>
                <a:gd name="connsiteY213" fmla="*/ 1182806 h 1331631"/>
                <a:gd name="connsiteX214" fmla="*/ 206377 w 2426413"/>
                <a:gd name="connsiteY214" fmla="*/ 1196454 h 1331631"/>
                <a:gd name="connsiteX215" fmla="*/ 179082 w 2426413"/>
                <a:gd name="connsiteY215" fmla="*/ 1205552 h 1331631"/>
                <a:gd name="connsiteX216" fmla="*/ 165434 w 2426413"/>
                <a:gd name="connsiteY216" fmla="*/ 1210102 h 1331631"/>
                <a:gd name="connsiteX217" fmla="*/ 137514 w 2426413"/>
                <a:gd name="connsiteY217" fmla="*/ 1205465 h 1331631"/>
                <a:gd name="connsiteX218" fmla="*/ 123954 w 2426413"/>
                <a:gd name="connsiteY218" fmla="*/ 1157570 h 1331631"/>
                <a:gd name="connsiteX219" fmla="*/ 85510 w 2426413"/>
                <a:gd name="connsiteY219" fmla="*/ 1152309 h 1331631"/>
                <a:gd name="connsiteX220" fmla="*/ 32617 w 2426413"/>
                <a:gd name="connsiteY220" fmla="*/ 1188253 h 1331631"/>
                <a:gd name="connsiteX221" fmla="*/ 19858 w 2426413"/>
                <a:gd name="connsiteY221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05636 w 2424752"/>
                <a:gd name="connsiteY53" fmla="*/ 427630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22293 w 2424752"/>
                <a:gd name="connsiteY217" fmla="*/ 1157570 h 1331631"/>
                <a:gd name="connsiteX218" fmla="*/ 83849 w 2424752"/>
                <a:gd name="connsiteY218" fmla="*/ 1152309 h 1331631"/>
                <a:gd name="connsiteX219" fmla="*/ 30956 w 2424752"/>
                <a:gd name="connsiteY219" fmla="*/ 1188253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05636 w 2424752"/>
                <a:gd name="connsiteY53" fmla="*/ 427630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22293 w 2424752"/>
                <a:gd name="connsiteY217" fmla="*/ 1157570 h 1331631"/>
                <a:gd name="connsiteX218" fmla="*/ 83849 w 2424752"/>
                <a:gd name="connsiteY218" fmla="*/ 1152309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05636 w 2424752"/>
                <a:gd name="connsiteY53" fmla="*/ 427630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22293 w 2424752"/>
                <a:gd name="connsiteY217" fmla="*/ 1157570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05636 w 2424752"/>
                <a:gd name="connsiteY53" fmla="*/ 427630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45839 w 2424752"/>
                <a:gd name="connsiteY217" fmla="*/ 1239983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05636 w 2424752"/>
                <a:gd name="connsiteY53" fmla="*/ 427630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00373 w 2424752"/>
                <a:gd name="connsiteY54" fmla="*/ 421294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8635 w 2424752"/>
                <a:gd name="connsiteY88" fmla="*/ 421918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745762 w 2424752"/>
                <a:gd name="connsiteY67" fmla="*/ 181521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8635 w 2424752"/>
                <a:gd name="connsiteY88" fmla="*/ 421918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745762 w 2424752"/>
                <a:gd name="connsiteY67" fmla="*/ 181521 h 1331631"/>
                <a:gd name="connsiteX68" fmla="*/ 1837898 w 2424752"/>
                <a:gd name="connsiteY68" fmla="*/ 159224 h 1331631"/>
                <a:gd name="connsiteX69" fmla="*/ 1835848 w 2424752"/>
                <a:gd name="connsiteY69" fmla="*/ 192495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8635 w 2424752"/>
                <a:gd name="connsiteY88" fmla="*/ 421918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745762 w 2424752"/>
                <a:gd name="connsiteY67" fmla="*/ 181521 h 1331631"/>
                <a:gd name="connsiteX68" fmla="*/ 1800616 w 2424752"/>
                <a:gd name="connsiteY68" fmla="*/ 178847 h 1331631"/>
                <a:gd name="connsiteX69" fmla="*/ 1835848 w 2424752"/>
                <a:gd name="connsiteY69" fmla="*/ 192495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8635 w 2424752"/>
                <a:gd name="connsiteY88" fmla="*/ 421918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39368 w 2424752"/>
                <a:gd name="connsiteY35" fmla="*/ 826002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745762 w 2424752"/>
                <a:gd name="connsiteY67" fmla="*/ 181521 h 1331631"/>
                <a:gd name="connsiteX68" fmla="*/ 1800616 w 2424752"/>
                <a:gd name="connsiteY68" fmla="*/ 178847 h 1331631"/>
                <a:gd name="connsiteX69" fmla="*/ 1835848 w 2424752"/>
                <a:gd name="connsiteY69" fmla="*/ 192495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8635 w 2424752"/>
                <a:gd name="connsiteY88" fmla="*/ 421918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</a:cxnLst>
              <a:rect l="l" t="t" r="r" b="b"/>
              <a:pathLst>
                <a:path w="2424752" h="1331631">
                  <a:moveTo>
                    <a:pt x="18197" y="1264693"/>
                  </a:moveTo>
                  <a:cubicBezTo>
                    <a:pt x="13796" y="1285015"/>
                    <a:pt x="6824" y="1313218"/>
                    <a:pt x="4549" y="1310185"/>
                  </a:cubicBezTo>
                  <a:lnTo>
                    <a:pt x="0" y="1328382"/>
                  </a:lnTo>
                  <a:cubicBezTo>
                    <a:pt x="5099" y="1339443"/>
                    <a:pt x="23756" y="1319239"/>
                    <a:pt x="35144" y="1312861"/>
                  </a:cubicBezTo>
                  <a:cubicBezTo>
                    <a:pt x="46532" y="1306483"/>
                    <a:pt x="57593" y="1295302"/>
                    <a:pt x="68327" y="1290113"/>
                  </a:cubicBezTo>
                  <a:cubicBezTo>
                    <a:pt x="79061" y="1284924"/>
                    <a:pt x="87519" y="1286262"/>
                    <a:pt x="99546" y="1281728"/>
                  </a:cubicBezTo>
                  <a:cubicBezTo>
                    <a:pt x="111573" y="1277194"/>
                    <a:pt x="128269" y="1271053"/>
                    <a:pt x="140490" y="1262906"/>
                  </a:cubicBezTo>
                  <a:cubicBezTo>
                    <a:pt x="152711" y="1254759"/>
                    <a:pt x="156191" y="1234364"/>
                    <a:pt x="172872" y="1232848"/>
                  </a:cubicBezTo>
                  <a:cubicBezTo>
                    <a:pt x="181970" y="1229815"/>
                    <a:pt x="192187" y="1229069"/>
                    <a:pt x="200167" y="1223749"/>
                  </a:cubicBezTo>
                  <a:cubicBezTo>
                    <a:pt x="204716" y="1220716"/>
                    <a:pt x="208819" y="1216872"/>
                    <a:pt x="213815" y="1214651"/>
                  </a:cubicBezTo>
                  <a:cubicBezTo>
                    <a:pt x="222579" y="1210756"/>
                    <a:pt x="232012" y="1208585"/>
                    <a:pt x="241110" y="1205552"/>
                  </a:cubicBezTo>
                  <a:cubicBezTo>
                    <a:pt x="263504" y="1198087"/>
                    <a:pt x="250036" y="1201790"/>
                    <a:pt x="282054" y="1196454"/>
                  </a:cubicBezTo>
                  <a:cubicBezTo>
                    <a:pt x="286603" y="1193421"/>
                    <a:pt x="280537" y="1194937"/>
                    <a:pt x="295701" y="1187355"/>
                  </a:cubicBezTo>
                  <a:cubicBezTo>
                    <a:pt x="310865" y="1179773"/>
                    <a:pt x="357117" y="1161576"/>
                    <a:pt x="373039" y="1150961"/>
                  </a:cubicBezTo>
                  <a:cubicBezTo>
                    <a:pt x="410191" y="1133522"/>
                    <a:pt x="469006" y="1116215"/>
                    <a:pt x="500955" y="1104307"/>
                  </a:cubicBezTo>
                  <a:cubicBezTo>
                    <a:pt x="532904" y="1092399"/>
                    <a:pt x="542468" y="1085076"/>
                    <a:pt x="564732" y="1079510"/>
                  </a:cubicBezTo>
                  <a:cubicBezTo>
                    <a:pt x="568776" y="1085577"/>
                    <a:pt x="584683" y="1095076"/>
                    <a:pt x="591403" y="1096370"/>
                  </a:cubicBezTo>
                  <a:cubicBezTo>
                    <a:pt x="598123" y="1097664"/>
                    <a:pt x="600502" y="1090305"/>
                    <a:pt x="605051" y="1087272"/>
                  </a:cubicBezTo>
                  <a:cubicBezTo>
                    <a:pt x="606567" y="1069075"/>
                    <a:pt x="607726" y="1064449"/>
                    <a:pt x="621374" y="1060152"/>
                  </a:cubicBezTo>
                  <a:cubicBezTo>
                    <a:pt x="635022" y="1055855"/>
                    <a:pt x="671461" y="1068342"/>
                    <a:pt x="686937" y="1061489"/>
                  </a:cubicBezTo>
                  <a:cubicBezTo>
                    <a:pt x="702413" y="1054636"/>
                    <a:pt x="702831" y="1026094"/>
                    <a:pt x="714233" y="1019033"/>
                  </a:cubicBezTo>
                  <a:cubicBezTo>
                    <a:pt x="725635" y="1011972"/>
                    <a:pt x="742461" y="1025945"/>
                    <a:pt x="755351" y="1019121"/>
                  </a:cubicBezTo>
                  <a:cubicBezTo>
                    <a:pt x="768241" y="1012297"/>
                    <a:pt x="780984" y="986445"/>
                    <a:pt x="791570" y="978090"/>
                  </a:cubicBezTo>
                  <a:cubicBezTo>
                    <a:pt x="802156" y="969735"/>
                    <a:pt x="818866" y="968991"/>
                    <a:pt x="818866" y="968991"/>
                  </a:cubicBezTo>
                  <a:cubicBezTo>
                    <a:pt x="827964" y="959893"/>
                    <a:pt x="833954" y="945765"/>
                    <a:pt x="846161" y="941696"/>
                  </a:cubicBezTo>
                  <a:cubicBezTo>
                    <a:pt x="880470" y="930258"/>
                    <a:pt x="838177" y="945687"/>
                    <a:pt x="873457" y="928048"/>
                  </a:cubicBezTo>
                  <a:cubicBezTo>
                    <a:pt x="877746" y="925904"/>
                    <a:pt x="882555" y="925015"/>
                    <a:pt x="887104" y="923499"/>
                  </a:cubicBezTo>
                  <a:cubicBezTo>
                    <a:pt x="891653" y="920466"/>
                    <a:pt x="895726" y="916554"/>
                    <a:pt x="900752" y="914400"/>
                  </a:cubicBezTo>
                  <a:cubicBezTo>
                    <a:pt x="906499" y="911937"/>
                    <a:pt x="914067" y="913757"/>
                    <a:pt x="918949" y="909851"/>
                  </a:cubicBezTo>
                  <a:cubicBezTo>
                    <a:pt x="922694" y="906855"/>
                    <a:pt x="920502" y="899948"/>
                    <a:pt x="923498" y="896203"/>
                  </a:cubicBezTo>
                  <a:cubicBezTo>
                    <a:pt x="926914" y="891934"/>
                    <a:pt x="932946" y="890605"/>
                    <a:pt x="937146" y="887105"/>
                  </a:cubicBezTo>
                  <a:cubicBezTo>
                    <a:pt x="942089" y="882986"/>
                    <a:pt x="945716" y="877407"/>
                    <a:pt x="950794" y="873457"/>
                  </a:cubicBezTo>
                  <a:cubicBezTo>
                    <a:pt x="959425" y="866744"/>
                    <a:pt x="978089" y="855260"/>
                    <a:pt x="978089" y="855260"/>
                  </a:cubicBezTo>
                  <a:cubicBezTo>
                    <a:pt x="979606" y="850711"/>
                    <a:pt x="979248" y="845003"/>
                    <a:pt x="982639" y="841612"/>
                  </a:cubicBezTo>
                  <a:cubicBezTo>
                    <a:pt x="986030" y="838221"/>
                    <a:pt x="986831" y="839665"/>
                    <a:pt x="996286" y="837063"/>
                  </a:cubicBezTo>
                  <a:cubicBezTo>
                    <a:pt x="1005741" y="834461"/>
                    <a:pt x="1034919" y="829180"/>
                    <a:pt x="1039368" y="826002"/>
                  </a:cubicBezTo>
                  <a:cubicBezTo>
                    <a:pt x="1087074" y="791925"/>
                    <a:pt x="1039103" y="806408"/>
                    <a:pt x="1041779" y="800669"/>
                  </a:cubicBezTo>
                  <a:cubicBezTo>
                    <a:pt x="1044455" y="794930"/>
                    <a:pt x="1050878" y="794603"/>
                    <a:pt x="1055427" y="791570"/>
                  </a:cubicBezTo>
                  <a:cubicBezTo>
                    <a:pt x="1072107" y="766549"/>
                    <a:pt x="1055427" y="787779"/>
                    <a:pt x="1078173" y="768824"/>
                  </a:cubicBezTo>
                  <a:cubicBezTo>
                    <a:pt x="1120936" y="733189"/>
                    <a:pt x="1050125" y="782973"/>
                    <a:pt x="1119116" y="736979"/>
                  </a:cubicBezTo>
                  <a:lnTo>
                    <a:pt x="1132764" y="727881"/>
                  </a:lnTo>
                  <a:lnTo>
                    <a:pt x="1146412" y="718782"/>
                  </a:lnTo>
                  <a:cubicBezTo>
                    <a:pt x="1154407" y="694796"/>
                    <a:pt x="1145676" y="714206"/>
                    <a:pt x="1164609" y="691487"/>
                  </a:cubicBezTo>
                  <a:cubicBezTo>
                    <a:pt x="1183566" y="668738"/>
                    <a:pt x="1162331" y="685423"/>
                    <a:pt x="1187355" y="668740"/>
                  </a:cubicBezTo>
                  <a:cubicBezTo>
                    <a:pt x="1211622" y="632344"/>
                    <a:pt x="1179770" y="676326"/>
                    <a:pt x="1210101" y="645994"/>
                  </a:cubicBezTo>
                  <a:cubicBezTo>
                    <a:pt x="1213967" y="642128"/>
                    <a:pt x="1216167" y="636895"/>
                    <a:pt x="1219200" y="632346"/>
                  </a:cubicBezTo>
                  <a:cubicBezTo>
                    <a:pt x="1220716" y="627797"/>
                    <a:pt x="1221089" y="622689"/>
                    <a:pt x="1223749" y="618699"/>
                  </a:cubicBezTo>
                  <a:cubicBezTo>
                    <a:pt x="1238036" y="597269"/>
                    <a:pt x="1236571" y="613732"/>
                    <a:pt x="1246495" y="591403"/>
                  </a:cubicBezTo>
                  <a:cubicBezTo>
                    <a:pt x="1250390" y="582639"/>
                    <a:pt x="1252561" y="573206"/>
                    <a:pt x="1255594" y="564108"/>
                  </a:cubicBezTo>
                  <a:cubicBezTo>
                    <a:pt x="1257110" y="559559"/>
                    <a:pt x="1257483" y="554450"/>
                    <a:pt x="1260143" y="550460"/>
                  </a:cubicBezTo>
                  <a:cubicBezTo>
                    <a:pt x="1266209" y="541361"/>
                    <a:pt x="1274882" y="533538"/>
                    <a:pt x="1278340" y="523164"/>
                  </a:cubicBezTo>
                  <a:lnTo>
                    <a:pt x="1291988" y="482221"/>
                  </a:lnTo>
                  <a:cubicBezTo>
                    <a:pt x="1293504" y="477672"/>
                    <a:pt x="1288049" y="475709"/>
                    <a:pt x="1296537" y="468573"/>
                  </a:cubicBezTo>
                  <a:cubicBezTo>
                    <a:pt x="1305025" y="461437"/>
                    <a:pt x="1335451" y="461801"/>
                    <a:pt x="1342918" y="439403"/>
                  </a:cubicBezTo>
                  <a:cubicBezTo>
                    <a:pt x="1344434" y="428788"/>
                    <a:pt x="1317735" y="437037"/>
                    <a:pt x="1316071" y="425218"/>
                  </a:cubicBezTo>
                  <a:cubicBezTo>
                    <a:pt x="1314407" y="413399"/>
                    <a:pt x="1327127" y="374294"/>
                    <a:pt x="1332931" y="368490"/>
                  </a:cubicBezTo>
                  <a:cubicBezTo>
                    <a:pt x="1337005" y="331822"/>
                    <a:pt x="1332084" y="312205"/>
                    <a:pt x="1342030" y="295702"/>
                  </a:cubicBezTo>
                  <a:cubicBezTo>
                    <a:pt x="1351976" y="279199"/>
                    <a:pt x="1378307" y="276235"/>
                    <a:pt x="1392609" y="269470"/>
                  </a:cubicBezTo>
                  <a:cubicBezTo>
                    <a:pt x="1406911" y="262705"/>
                    <a:pt x="1417405" y="263821"/>
                    <a:pt x="1427841" y="255110"/>
                  </a:cubicBezTo>
                  <a:cubicBezTo>
                    <a:pt x="1438277" y="246399"/>
                    <a:pt x="1448296" y="229393"/>
                    <a:pt x="1455224" y="217203"/>
                  </a:cubicBezTo>
                  <a:cubicBezTo>
                    <a:pt x="1462152" y="205013"/>
                    <a:pt x="1462496" y="189359"/>
                    <a:pt x="1469409" y="181970"/>
                  </a:cubicBezTo>
                  <a:cubicBezTo>
                    <a:pt x="1476322" y="174581"/>
                    <a:pt x="1487606" y="175905"/>
                    <a:pt x="1496704" y="172872"/>
                  </a:cubicBezTo>
                  <a:cubicBezTo>
                    <a:pt x="1530549" y="161590"/>
                    <a:pt x="1505545" y="168665"/>
                    <a:pt x="1574042" y="163773"/>
                  </a:cubicBezTo>
                  <a:cubicBezTo>
                    <a:pt x="1608345" y="152339"/>
                    <a:pt x="1567390" y="169093"/>
                    <a:pt x="1596788" y="145576"/>
                  </a:cubicBezTo>
                  <a:cubicBezTo>
                    <a:pt x="1600533" y="142580"/>
                    <a:pt x="1605887" y="142543"/>
                    <a:pt x="1610436" y="141027"/>
                  </a:cubicBezTo>
                  <a:cubicBezTo>
                    <a:pt x="1619534" y="142543"/>
                    <a:pt x="1628981" y="142659"/>
                    <a:pt x="1637731" y="145576"/>
                  </a:cubicBezTo>
                  <a:cubicBezTo>
                    <a:pt x="1642918" y="147305"/>
                    <a:pt x="1633374" y="148684"/>
                    <a:pt x="1651379" y="154675"/>
                  </a:cubicBezTo>
                  <a:cubicBezTo>
                    <a:pt x="1669384" y="160666"/>
                    <a:pt x="1714301" y="172572"/>
                    <a:pt x="1745762" y="181521"/>
                  </a:cubicBezTo>
                  <a:cubicBezTo>
                    <a:pt x="1750311" y="184554"/>
                    <a:pt x="1785602" y="177018"/>
                    <a:pt x="1800616" y="178847"/>
                  </a:cubicBezTo>
                  <a:cubicBezTo>
                    <a:pt x="1815630" y="180676"/>
                    <a:pt x="1808405" y="191216"/>
                    <a:pt x="1835848" y="192495"/>
                  </a:cubicBezTo>
                  <a:cubicBezTo>
                    <a:pt x="1863291" y="193774"/>
                    <a:pt x="1941935" y="185291"/>
                    <a:pt x="1965277" y="186519"/>
                  </a:cubicBezTo>
                  <a:cubicBezTo>
                    <a:pt x="1975892" y="188036"/>
                    <a:pt x="1986465" y="189885"/>
                    <a:pt x="1997122" y="191069"/>
                  </a:cubicBezTo>
                  <a:cubicBezTo>
                    <a:pt x="2013769" y="192919"/>
                    <a:pt x="2031155" y="190692"/>
                    <a:pt x="2047164" y="195618"/>
                  </a:cubicBezTo>
                  <a:cubicBezTo>
                    <a:pt x="2052390" y="197226"/>
                    <a:pt x="2051373" y="206821"/>
                    <a:pt x="2056263" y="209266"/>
                  </a:cubicBezTo>
                  <a:cubicBezTo>
                    <a:pt x="2064513" y="213391"/>
                    <a:pt x="2074460" y="212299"/>
                    <a:pt x="2083558" y="213815"/>
                  </a:cubicBezTo>
                  <a:cubicBezTo>
                    <a:pt x="2122668" y="239887"/>
                    <a:pt x="2076645" y="205172"/>
                    <a:pt x="2101755" y="236561"/>
                  </a:cubicBezTo>
                  <a:cubicBezTo>
                    <a:pt x="2105171" y="240831"/>
                    <a:pt x="2111203" y="242160"/>
                    <a:pt x="2115403" y="245660"/>
                  </a:cubicBezTo>
                  <a:cubicBezTo>
                    <a:pt x="2120345" y="249779"/>
                    <a:pt x="2124932" y="254365"/>
                    <a:pt x="2129051" y="259308"/>
                  </a:cubicBezTo>
                  <a:cubicBezTo>
                    <a:pt x="2132551" y="263508"/>
                    <a:pt x="2134591" y="268804"/>
                    <a:pt x="2138149" y="272955"/>
                  </a:cubicBezTo>
                  <a:cubicBezTo>
                    <a:pt x="2143732" y="279468"/>
                    <a:pt x="2150763" y="284639"/>
                    <a:pt x="2156346" y="291152"/>
                  </a:cubicBezTo>
                  <a:cubicBezTo>
                    <a:pt x="2159904" y="295303"/>
                    <a:pt x="2161813" y="300713"/>
                    <a:pt x="2165445" y="304800"/>
                  </a:cubicBezTo>
                  <a:cubicBezTo>
                    <a:pt x="2175094" y="315655"/>
                    <a:pt x="2191175" y="333588"/>
                    <a:pt x="2206388" y="341194"/>
                  </a:cubicBezTo>
                  <a:cubicBezTo>
                    <a:pt x="2210677" y="343338"/>
                    <a:pt x="2215487" y="344227"/>
                    <a:pt x="2220036" y="345743"/>
                  </a:cubicBezTo>
                  <a:cubicBezTo>
                    <a:pt x="2232349" y="353953"/>
                    <a:pt x="2237446" y="358166"/>
                    <a:pt x="2251880" y="363940"/>
                  </a:cubicBezTo>
                  <a:cubicBezTo>
                    <a:pt x="2260785" y="367502"/>
                    <a:pt x="2269682" y="371683"/>
                    <a:pt x="2279176" y="373039"/>
                  </a:cubicBezTo>
                  <a:lnTo>
                    <a:pt x="2311021" y="377588"/>
                  </a:lnTo>
                  <a:cubicBezTo>
                    <a:pt x="2327831" y="402805"/>
                    <a:pt x="2310501" y="382860"/>
                    <a:pt x="2333767" y="395785"/>
                  </a:cubicBezTo>
                  <a:cubicBezTo>
                    <a:pt x="2343326" y="401095"/>
                    <a:pt x="2353585" y="409626"/>
                    <a:pt x="2361063" y="413982"/>
                  </a:cubicBezTo>
                  <a:cubicBezTo>
                    <a:pt x="2368541" y="418338"/>
                    <a:pt x="2371366" y="426452"/>
                    <a:pt x="2378635" y="421918"/>
                  </a:cubicBezTo>
                  <a:cubicBezTo>
                    <a:pt x="2385904" y="417384"/>
                    <a:pt x="2397752" y="395680"/>
                    <a:pt x="2404680" y="386775"/>
                  </a:cubicBezTo>
                  <a:cubicBezTo>
                    <a:pt x="2411608" y="377870"/>
                    <a:pt x="2415029" y="374585"/>
                    <a:pt x="2420203" y="368490"/>
                  </a:cubicBezTo>
                  <a:cubicBezTo>
                    <a:pt x="2421719" y="363941"/>
                    <a:pt x="2424752" y="359637"/>
                    <a:pt x="2424752" y="354842"/>
                  </a:cubicBezTo>
                  <a:cubicBezTo>
                    <a:pt x="2424752" y="345618"/>
                    <a:pt x="2424779" y="335555"/>
                    <a:pt x="2420203" y="327546"/>
                  </a:cubicBezTo>
                  <a:cubicBezTo>
                    <a:pt x="2417824" y="323382"/>
                    <a:pt x="2411166" y="324314"/>
                    <a:pt x="2406555" y="322997"/>
                  </a:cubicBezTo>
                  <a:cubicBezTo>
                    <a:pt x="2400543" y="321279"/>
                    <a:pt x="2394424" y="319964"/>
                    <a:pt x="2388358" y="318448"/>
                  </a:cubicBezTo>
                  <a:cubicBezTo>
                    <a:pt x="2383809" y="315415"/>
                    <a:pt x="2378126" y="313619"/>
                    <a:pt x="2374710" y="309349"/>
                  </a:cubicBezTo>
                  <a:cubicBezTo>
                    <a:pt x="2371715" y="305605"/>
                    <a:pt x="2372305" y="299991"/>
                    <a:pt x="2370161" y="295702"/>
                  </a:cubicBezTo>
                  <a:cubicBezTo>
                    <a:pt x="2367716" y="290812"/>
                    <a:pt x="2363508" y="286944"/>
                    <a:pt x="2361063" y="282054"/>
                  </a:cubicBezTo>
                  <a:cubicBezTo>
                    <a:pt x="2358918" y="277765"/>
                    <a:pt x="2359904" y="271797"/>
                    <a:pt x="2356513" y="268406"/>
                  </a:cubicBezTo>
                  <a:cubicBezTo>
                    <a:pt x="2353122" y="265015"/>
                    <a:pt x="2347415" y="265373"/>
                    <a:pt x="2342866" y="263857"/>
                  </a:cubicBezTo>
                  <a:cubicBezTo>
                    <a:pt x="2338317" y="257791"/>
                    <a:pt x="2334579" y="251021"/>
                    <a:pt x="2329218" y="245660"/>
                  </a:cubicBezTo>
                  <a:cubicBezTo>
                    <a:pt x="2320398" y="236840"/>
                    <a:pt x="2313023" y="235712"/>
                    <a:pt x="2301922" y="232012"/>
                  </a:cubicBezTo>
                  <a:cubicBezTo>
                    <a:pt x="2294340" y="233528"/>
                    <a:pt x="2286636" y="234527"/>
                    <a:pt x="2279176" y="236561"/>
                  </a:cubicBezTo>
                  <a:cubicBezTo>
                    <a:pt x="2269923" y="239085"/>
                    <a:pt x="2251880" y="245660"/>
                    <a:pt x="2251880" y="245660"/>
                  </a:cubicBezTo>
                  <a:cubicBezTo>
                    <a:pt x="2238232" y="244143"/>
                    <a:pt x="2224259" y="244440"/>
                    <a:pt x="2210937" y="241110"/>
                  </a:cubicBezTo>
                  <a:cubicBezTo>
                    <a:pt x="2201252" y="238689"/>
                    <a:pt x="2190193" y="223823"/>
                    <a:pt x="2183642" y="218364"/>
                  </a:cubicBezTo>
                  <a:cubicBezTo>
                    <a:pt x="2179442" y="214864"/>
                    <a:pt x="2174543" y="212299"/>
                    <a:pt x="2169994" y="209266"/>
                  </a:cubicBezTo>
                  <a:cubicBezTo>
                    <a:pt x="2166961" y="204717"/>
                    <a:pt x="2163340" y="200508"/>
                    <a:pt x="2160895" y="195618"/>
                  </a:cubicBezTo>
                  <a:cubicBezTo>
                    <a:pt x="2156614" y="187056"/>
                    <a:pt x="2156729" y="174248"/>
                    <a:pt x="2147248" y="168322"/>
                  </a:cubicBezTo>
                  <a:cubicBezTo>
                    <a:pt x="2147246" y="168321"/>
                    <a:pt x="2113129" y="156950"/>
                    <a:pt x="2106304" y="154675"/>
                  </a:cubicBezTo>
                  <a:cubicBezTo>
                    <a:pt x="2048790" y="135502"/>
                    <a:pt x="2140750" y="167486"/>
                    <a:pt x="2079009" y="141027"/>
                  </a:cubicBezTo>
                  <a:cubicBezTo>
                    <a:pt x="2073262" y="138564"/>
                    <a:pt x="2067033" y="137100"/>
                    <a:pt x="2060812" y="136478"/>
                  </a:cubicBezTo>
                  <a:cubicBezTo>
                    <a:pt x="2036623" y="134059"/>
                    <a:pt x="2012287" y="133445"/>
                    <a:pt x="1988024" y="131928"/>
                  </a:cubicBezTo>
                  <a:cubicBezTo>
                    <a:pt x="1974346" y="127369"/>
                    <a:pt x="1972486" y="128079"/>
                    <a:pt x="1960728" y="118281"/>
                  </a:cubicBezTo>
                  <a:cubicBezTo>
                    <a:pt x="1955785" y="114162"/>
                    <a:pt x="1952022" y="108752"/>
                    <a:pt x="1947080" y="104633"/>
                  </a:cubicBezTo>
                  <a:cubicBezTo>
                    <a:pt x="1927524" y="88336"/>
                    <a:pt x="1940303" y="101243"/>
                    <a:pt x="1919785" y="90985"/>
                  </a:cubicBezTo>
                  <a:cubicBezTo>
                    <a:pt x="1914895" y="88540"/>
                    <a:pt x="1911027" y="84332"/>
                    <a:pt x="1906137" y="81887"/>
                  </a:cubicBezTo>
                  <a:cubicBezTo>
                    <a:pt x="1887551" y="72594"/>
                    <a:pt x="1850111" y="73806"/>
                    <a:pt x="1837898" y="72788"/>
                  </a:cubicBezTo>
                  <a:cubicBezTo>
                    <a:pt x="1828800" y="69755"/>
                    <a:pt x="1819907" y="66016"/>
                    <a:pt x="1810603" y="63690"/>
                  </a:cubicBezTo>
                  <a:cubicBezTo>
                    <a:pt x="1804537" y="62173"/>
                    <a:pt x="1798395" y="60937"/>
                    <a:pt x="1792406" y="59140"/>
                  </a:cubicBezTo>
                  <a:cubicBezTo>
                    <a:pt x="1783220" y="56384"/>
                    <a:pt x="1765110" y="50042"/>
                    <a:pt x="1765110" y="50042"/>
                  </a:cubicBezTo>
                  <a:cubicBezTo>
                    <a:pt x="1760561" y="47009"/>
                    <a:pt x="1753494" y="46019"/>
                    <a:pt x="1751463" y="40943"/>
                  </a:cubicBezTo>
                  <a:cubicBezTo>
                    <a:pt x="1733262" y="-4561"/>
                    <a:pt x="1763632" y="10122"/>
                    <a:pt x="1733266" y="0"/>
                  </a:cubicBezTo>
                  <a:cubicBezTo>
                    <a:pt x="1730233" y="4549"/>
                    <a:pt x="1725606" y="8373"/>
                    <a:pt x="1724167" y="13648"/>
                  </a:cubicBezTo>
                  <a:cubicBezTo>
                    <a:pt x="1720950" y="25443"/>
                    <a:pt x="1727740" y="40904"/>
                    <a:pt x="1719618" y="50042"/>
                  </a:cubicBezTo>
                  <a:cubicBezTo>
                    <a:pt x="1712494" y="58056"/>
                    <a:pt x="1698323" y="52673"/>
                    <a:pt x="1687773" y="54591"/>
                  </a:cubicBezTo>
                  <a:cubicBezTo>
                    <a:pt x="1681084" y="55807"/>
                    <a:pt x="1663112" y="60611"/>
                    <a:pt x="1655928" y="63690"/>
                  </a:cubicBezTo>
                  <a:cubicBezTo>
                    <a:pt x="1649695" y="66361"/>
                    <a:pt x="1643797" y="69755"/>
                    <a:pt x="1637731" y="72788"/>
                  </a:cubicBezTo>
                  <a:cubicBezTo>
                    <a:pt x="1633182" y="71272"/>
                    <a:pt x="1627474" y="71630"/>
                    <a:pt x="1624083" y="68239"/>
                  </a:cubicBezTo>
                  <a:cubicBezTo>
                    <a:pt x="1620692" y="64848"/>
                    <a:pt x="1624329" y="54591"/>
                    <a:pt x="1619534" y="54591"/>
                  </a:cubicBezTo>
                  <a:cubicBezTo>
                    <a:pt x="1614067" y="54591"/>
                    <a:pt x="1614302" y="64373"/>
                    <a:pt x="1610436" y="68239"/>
                  </a:cubicBezTo>
                  <a:cubicBezTo>
                    <a:pt x="1606570" y="72105"/>
                    <a:pt x="1602115" y="76108"/>
                    <a:pt x="1596788" y="77337"/>
                  </a:cubicBezTo>
                  <a:cubicBezTo>
                    <a:pt x="1581938" y="80764"/>
                    <a:pt x="1566459" y="80370"/>
                    <a:pt x="1551295" y="81887"/>
                  </a:cubicBezTo>
                  <a:cubicBezTo>
                    <a:pt x="1542197" y="84920"/>
                    <a:pt x="1532578" y="86696"/>
                    <a:pt x="1524000" y="90985"/>
                  </a:cubicBezTo>
                  <a:cubicBezTo>
                    <a:pt x="1517934" y="94018"/>
                    <a:pt x="1512237" y="97939"/>
                    <a:pt x="1505803" y="100084"/>
                  </a:cubicBezTo>
                  <a:cubicBezTo>
                    <a:pt x="1498468" y="102529"/>
                    <a:pt x="1490558" y="102758"/>
                    <a:pt x="1483057" y="104633"/>
                  </a:cubicBezTo>
                  <a:cubicBezTo>
                    <a:pt x="1478405" y="105796"/>
                    <a:pt x="1474191" y="108828"/>
                    <a:pt x="1469409" y="109182"/>
                  </a:cubicBezTo>
                  <a:cubicBezTo>
                    <a:pt x="1433083" y="111873"/>
                    <a:pt x="1396621" y="112215"/>
                    <a:pt x="1360227" y="113731"/>
                  </a:cubicBezTo>
                  <a:cubicBezTo>
                    <a:pt x="1355678" y="116764"/>
                    <a:pt x="1350180" y="118715"/>
                    <a:pt x="1346579" y="122830"/>
                  </a:cubicBezTo>
                  <a:cubicBezTo>
                    <a:pt x="1339378" y="131059"/>
                    <a:pt x="1336114" y="142393"/>
                    <a:pt x="1328382" y="150125"/>
                  </a:cubicBezTo>
                  <a:lnTo>
                    <a:pt x="1314734" y="163773"/>
                  </a:lnTo>
                  <a:cubicBezTo>
                    <a:pt x="1311701" y="172872"/>
                    <a:pt x="1312418" y="184288"/>
                    <a:pt x="1305636" y="191069"/>
                  </a:cubicBezTo>
                  <a:cubicBezTo>
                    <a:pt x="1301087" y="195618"/>
                    <a:pt x="1297341" y="201147"/>
                    <a:pt x="1291988" y="204716"/>
                  </a:cubicBezTo>
                  <a:cubicBezTo>
                    <a:pt x="1287998" y="207376"/>
                    <a:pt x="1283109" y="208764"/>
                    <a:pt x="1278340" y="209266"/>
                  </a:cubicBezTo>
                  <a:cubicBezTo>
                    <a:pt x="1254164" y="211811"/>
                    <a:pt x="1229815" y="212299"/>
                    <a:pt x="1205552" y="213815"/>
                  </a:cubicBezTo>
                  <a:cubicBezTo>
                    <a:pt x="1204036" y="218364"/>
                    <a:pt x="1203332" y="223271"/>
                    <a:pt x="1201003" y="227463"/>
                  </a:cubicBezTo>
                  <a:cubicBezTo>
                    <a:pt x="1195693" y="237022"/>
                    <a:pt x="1186264" y="244384"/>
                    <a:pt x="1182806" y="254758"/>
                  </a:cubicBezTo>
                  <a:lnTo>
                    <a:pt x="1173707" y="282054"/>
                  </a:lnTo>
                  <a:cubicBezTo>
                    <a:pt x="1172191" y="286603"/>
                    <a:pt x="1173148" y="293042"/>
                    <a:pt x="1169158" y="295702"/>
                  </a:cubicBezTo>
                  <a:cubicBezTo>
                    <a:pt x="1160060" y="301768"/>
                    <a:pt x="1149595" y="306167"/>
                    <a:pt x="1141863" y="313899"/>
                  </a:cubicBezTo>
                  <a:cubicBezTo>
                    <a:pt x="1137314" y="318448"/>
                    <a:pt x="1133839" y="324422"/>
                    <a:pt x="1128215" y="327546"/>
                  </a:cubicBezTo>
                  <a:cubicBezTo>
                    <a:pt x="1119831" y="332204"/>
                    <a:pt x="1100919" y="336645"/>
                    <a:pt x="1100919" y="336645"/>
                  </a:cubicBezTo>
                  <a:cubicBezTo>
                    <a:pt x="1097886" y="332096"/>
                    <a:pt x="1092365" y="328437"/>
                    <a:pt x="1091821" y="322997"/>
                  </a:cubicBezTo>
                  <a:cubicBezTo>
                    <a:pt x="1090754" y="312327"/>
                    <a:pt x="1101166" y="300743"/>
                    <a:pt x="1096370" y="291152"/>
                  </a:cubicBezTo>
                  <a:cubicBezTo>
                    <a:pt x="1093493" y="285398"/>
                    <a:pt x="1088075" y="301231"/>
                    <a:pt x="1082722" y="304800"/>
                  </a:cubicBezTo>
                  <a:cubicBezTo>
                    <a:pt x="1078732" y="307460"/>
                    <a:pt x="1073623" y="307833"/>
                    <a:pt x="1069074" y="309349"/>
                  </a:cubicBezTo>
                  <a:cubicBezTo>
                    <a:pt x="1064525" y="306316"/>
                    <a:pt x="1059293" y="304117"/>
                    <a:pt x="1055427" y="300251"/>
                  </a:cubicBezTo>
                  <a:cubicBezTo>
                    <a:pt x="1051561" y="296385"/>
                    <a:pt x="1050598" y="290019"/>
                    <a:pt x="1046328" y="286603"/>
                  </a:cubicBezTo>
                  <a:cubicBezTo>
                    <a:pt x="1042583" y="283607"/>
                    <a:pt x="1037229" y="283570"/>
                    <a:pt x="1032680" y="282054"/>
                  </a:cubicBezTo>
                  <a:lnTo>
                    <a:pt x="1005385" y="291152"/>
                  </a:lnTo>
                  <a:cubicBezTo>
                    <a:pt x="1000836" y="292669"/>
                    <a:pt x="995727" y="293042"/>
                    <a:pt x="991737" y="295702"/>
                  </a:cubicBezTo>
                  <a:lnTo>
                    <a:pt x="978089" y="304800"/>
                  </a:lnTo>
                  <a:cubicBezTo>
                    <a:pt x="975546" y="314971"/>
                    <a:pt x="968871" y="343650"/>
                    <a:pt x="964442" y="350293"/>
                  </a:cubicBezTo>
                  <a:lnTo>
                    <a:pt x="955343" y="363940"/>
                  </a:lnTo>
                  <a:cubicBezTo>
                    <a:pt x="956859" y="368489"/>
                    <a:pt x="958167" y="371939"/>
                    <a:pt x="959892" y="377588"/>
                  </a:cubicBezTo>
                  <a:cubicBezTo>
                    <a:pt x="961617" y="383237"/>
                    <a:pt x="959625" y="393286"/>
                    <a:pt x="965691" y="397835"/>
                  </a:cubicBezTo>
                  <a:cubicBezTo>
                    <a:pt x="971757" y="402384"/>
                    <a:pt x="988912" y="401435"/>
                    <a:pt x="996286" y="404884"/>
                  </a:cubicBezTo>
                  <a:cubicBezTo>
                    <a:pt x="1003660" y="408333"/>
                    <a:pt x="1008374" y="412290"/>
                    <a:pt x="1009934" y="418531"/>
                  </a:cubicBezTo>
                  <a:cubicBezTo>
                    <a:pt x="1011809" y="426033"/>
                    <a:pt x="1007062" y="433730"/>
                    <a:pt x="1005385" y="441278"/>
                  </a:cubicBezTo>
                  <a:cubicBezTo>
                    <a:pt x="997148" y="478349"/>
                    <a:pt x="1006117" y="439817"/>
                    <a:pt x="982639" y="486770"/>
                  </a:cubicBezTo>
                  <a:cubicBezTo>
                    <a:pt x="980402" y="491245"/>
                    <a:pt x="969798" y="514330"/>
                    <a:pt x="964442" y="518615"/>
                  </a:cubicBezTo>
                  <a:cubicBezTo>
                    <a:pt x="960697" y="521611"/>
                    <a:pt x="955343" y="521648"/>
                    <a:pt x="950794" y="523164"/>
                  </a:cubicBezTo>
                  <a:cubicBezTo>
                    <a:pt x="947761" y="527713"/>
                    <a:pt x="945561" y="532946"/>
                    <a:pt x="941695" y="536812"/>
                  </a:cubicBezTo>
                  <a:cubicBezTo>
                    <a:pt x="937829" y="540678"/>
                    <a:pt x="931463" y="541641"/>
                    <a:pt x="928048" y="545910"/>
                  </a:cubicBezTo>
                  <a:cubicBezTo>
                    <a:pt x="902933" y="577303"/>
                    <a:pt x="948963" y="542580"/>
                    <a:pt x="909851" y="568657"/>
                  </a:cubicBezTo>
                  <a:cubicBezTo>
                    <a:pt x="906818" y="573206"/>
                    <a:pt x="903197" y="577415"/>
                    <a:pt x="900752" y="582305"/>
                  </a:cubicBezTo>
                  <a:cubicBezTo>
                    <a:pt x="898608" y="586594"/>
                    <a:pt x="898532" y="591760"/>
                    <a:pt x="896203" y="595952"/>
                  </a:cubicBezTo>
                  <a:cubicBezTo>
                    <a:pt x="890892" y="605511"/>
                    <a:pt x="881464" y="612874"/>
                    <a:pt x="878006" y="623248"/>
                  </a:cubicBezTo>
                  <a:cubicBezTo>
                    <a:pt x="867391" y="655092"/>
                    <a:pt x="878005" y="647510"/>
                    <a:pt x="855260" y="655093"/>
                  </a:cubicBezTo>
                  <a:cubicBezTo>
                    <a:pt x="852227" y="659642"/>
                    <a:pt x="848606" y="663850"/>
                    <a:pt x="846161" y="668740"/>
                  </a:cubicBezTo>
                  <a:cubicBezTo>
                    <a:pt x="844016" y="673029"/>
                    <a:pt x="844608" y="678643"/>
                    <a:pt x="841612" y="682388"/>
                  </a:cubicBezTo>
                  <a:cubicBezTo>
                    <a:pt x="838196" y="686658"/>
                    <a:pt x="832513" y="688454"/>
                    <a:pt x="827964" y="691487"/>
                  </a:cubicBezTo>
                  <a:cubicBezTo>
                    <a:pt x="803704" y="727877"/>
                    <a:pt x="835545" y="683906"/>
                    <a:pt x="805218" y="714233"/>
                  </a:cubicBezTo>
                  <a:cubicBezTo>
                    <a:pt x="799857" y="719594"/>
                    <a:pt x="796504" y="726673"/>
                    <a:pt x="791570" y="732430"/>
                  </a:cubicBezTo>
                  <a:cubicBezTo>
                    <a:pt x="787383" y="737315"/>
                    <a:pt x="781872" y="741000"/>
                    <a:pt x="777922" y="746078"/>
                  </a:cubicBezTo>
                  <a:cubicBezTo>
                    <a:pt x="777905" y="746100"/>
                    <a:pt x="755184" y="780186"/>
                    <a:pt x="750627" y="787021"/>
                  </a:cubicBezTo>
                  <a:lnTo>
                    <a:pt x="741528" y="800669"/>
                  </a:lnTo>
                  <a:cubicBezTo>
                    <a:pt x="738495" y="809767"/>
                    <a:pt x="744472" y="818568"/>
                    <a:pt x="732430" y="827964"/>
                  </a:cubicBezTo>
                  <a:cubicBezTo>
                    <a:pt x="720388" y="837360"/>
                    <a:pt x="685645" y="847857"/>
                    <a:pt x="669277" y="857045"/>
                  </a:cubicBezTo>
                  <a:cubicBezTo>
                    <a:pt x="652909" y="866233"/>
                    <a:pt x="647199" y="876565"/>
                    <a:pt x="634220" y="883091"/>
                  </a:cubicBezTo>
                  <a:cubicBezTo>
                    <a:pt x="621241" y="889617"/>
                    <a:pt x="600814" y="894776"/>
                    <a:pt x="591403" y="896203"/>
                  </a:cubicBezTo>
                  <a:cubicBezTo>
                    <a:pt x="581992" y="897630"/>
                    <a:pt x="580788" y="886347"/>
                    <a:pt x="577755" y="891654"/>
                  </a:cubicBezTo>
                  <a:cubicBezTo>
                    <a:pt x="574722" y="896961"/>
                    <a:pt x="575481" y="919708"/>
                    <a:pt x="573206" y="928048"/>
                  </a:cubicBezTo>
                  <a:cubicBezTo>
                    <a:pt x="570931" y="936388"/>
                    <a:pt x="567140" y="937147"/>
                    <a:pt x="564107" y="941696"/>
                  </a:cubicBezTo>
                  <a:cubicBezTo>
                    <a:pt x="562591" y="946245"/>
                    <a:pt x="562553" y="951599"/>
                    <a:pt x="559558" y="955343"/>
                  </a:cubicBezTo>
                  <a:cubicBezTo>
                    <a:pt x="556142" y="959613"/>
                    <a:pt x="550110" y="960942"/>
                    <a:pt x="545910" y="964442"/>
                  </a:cubicBezTo>
                  <a:cubicBezTo>
                    <a:pt x="523193" y="983374"/>
                    <a:pt x="542600" y="974645"/>
                    <a:pt x="518615" y="982639"/>
                  </a:cubicBezTo>
                  <a:cubicBezTo>
                    <a:pt x="514066" y="979606"/>
                    <a:pt x="509857" y="975985"/>
                    <a:pt x="504967" y="973540"/>
                  </a:cubicBezTo>
                  <a:cubicBezTo>
                    <a:pt x="467295" y="954704"/>
                    <a:pt x="516786" y="985969"/>
                    <a:pt x="477672" y="959893"/>
                  </a:cubicBezTo>
                  <a:cubicBezTo>
                    <a:pt x="471606" y="961409"/>
                    <a:pt x="464677" y="960974"/>
                    <a:pt x="459474" y="964442"/>
                  </a:cubicBezTo>
                  <a:cubicBezTo>
                    <a:pt x="454925" y="967475"/>
                    <a:pt x="453554" y="973641"/>
                    <a:pt x="450376" y="978090"/>
                  </a:cubicBezTo>
                  <a:cubicBezTo>
                    <a:pt x="445969" y="984260"/>
                    <a:pt x="442338" y="991187"/>
                    <a:pt x="436728" y="996287"/>
                  </a:cubicBezTo>
                  <a:cubicBezTo>
                    <a:pt x="425507" y="1006487"/>
                    <a:pt x="411057" y="1012859"/>
                    <a:pt x="400334" y="1023582"/>
                  </a:cubicBezTo>
                  <a:cubicBezTo>
                    <a:pt x="395785" y="1028131"/>
                    <a:pt x="392039" y="1033661"/>
                    <a:pt x="386686" y="1037230"/>
                  </a:cubicBezTo>
                  <a:cubicBezTo>
                    <a:pt x="382696" y="1039890"/>
                    <a:pt x="377588" y="1040263"/>
                    <a:pt x="373039" y="1041779"/>
                  </a:cubicBezTo>
                  <a:cubicBezTo>
                    <a:pt x="363940" y="1047845"/>
                    <a:pt x="353475" y="1052244"/>
                    <a:pt x="345743" y="1059976"/>
                  </a:cubicBezTo>
                  <a:cubicBezTo>
                    <a:pt x="328704" y="1077015"/>
                    <a:pt x="338199" y="1071589"/>
                    <a:pt x="318448" y="1078173"/>
                  </a:cubicBezTo>
                  <a:cubicBezTo>
                    <a:pt x="296278" y="1111427"/>
                    <a:pt x="325785" y="1072058"/>
                    <a:pt x="291152" y="1100919"/>
                  </a:cubicBezTo>
                  <a:cubicBezTo>
                    <a:pt x="286952" y="1104419"/>
                    <a:pt x="285554" y="1110367"/>
                    <a:pt x="282054" y="1114567"/>
                  </a:cubicBezTo>
                  <a:cubicBezTo>
                    <a:pt x="271108" y="1127703"/>
                    <a:pt x="268178" y="1128367"/>
                    <a:pt x="254758" y="1137313"/>
                  </a:cubicBezTo>
                  <a:lnTo>
                    <a:pt x="236561" y="1164609"/>
                  </a:lnTo>
                  <a:cubicBezTo>
                    <a:pt x="233528" y="1169158"/>
                    <a:pt x="232650" y="1176528"/>
                    <a:pt x="227463" y="1178257"/>
                  </a:cubicBezTo>
                  <a:lnTo>
                    <a:pt x="213815" y="1182806"/>
                  </a:lnTo>
                  <a:cubicBezTo>
                    <a:pt x="210782" y="1187355"/>
                    <a:pt x="209353" y="1193556"/>
                    <a:pt x="204716" y="1196454"/>
                  </a:cubicBezTo>
                  <a:cubicBezTo>
                    <a:pt x="196583" y="1201537"/>
                    <a:pt x="186519" y="1202519"/>
                    <a:pt x="177421" y="1205552"/>
                  </a:cubicBezTo>
                  <a:cubicBezTo>
                    <a:pt x="172872" y="1207069"/>
                    <a:pt x="170701" y="1210117"/>
                    <a:pt x="163773" y="1210102"/>
                  </a:cubicBezTo>
                  <a:cubicBezTo>
                    <a:pt x="156845" y="1210088"/>
                    <a:pt x="155433" y="1198939"/>
                    <a:pt x="135853" y="1205465"/>
                  </a:cubicBezTo>
                  <a:cubicBezTo>
                    <a:pt x="128773" y="1212545"/>
                    <a:pt x="126381" y="1215485"/>
                    <a:pt x="118368" y="1220361"/>
                  </a:cubicBezTo>
                  <a:cubicBezTo>
                    <a:pt x="110355" y="1225237"/>
                    <a:pt x="99072" y="1228627"/>
                    <a:pt x="87774" y="1234722"/>
                  </a:cubicBezTo>
                  <a:cubicBezTo>
                    <a:pt x="76476" y="1240817"/>
                    <a:pt x="62175" y="1251936"/>
                    <a:pt x="50579" y="1256931"/>
                  </a:cubicBezTo>
                  <a:cubicBezTo>
                    <a:pt x="38983" y="1261926"/>
                    <a:pt x="49606" y="1254222"/>
                    <a:pt x="18197" y="126469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7277F4F-E9B3-4021-8BC4-8653559EB0B7}"/>
                </a:ext>
              </a:extLst>
            </p:cNvPr>
            <p:cNvSpPr/>
            <p:nvPr/>
          </p:nvSpPr>
          <p:spPr>
            <a:xfrm rot="1212013">
              <a:off x="18661503" y="10046159"/>
              <a:ext cx="8936870" cy="2208525"/>
            </a:xfrm>
            <a:custGeom>
              <a:avLst/>
              <a:gdLst>
                <a:gd name="connsiteX0" fmla="*/ 1707957 w 1707957"/>
                <a:gd name="connsiteY0" fmla="*/ 78489 h 422079"/>
                <a:gd name="connsiteX1" fmla="*/ 1707957 w 1707957"/>
                <a:gd name="connsiteY1" fmla="*/ 78489 h 422079"/>
                <a:gd name="connsiteX2" fmla="*/ 1694221 w 1707957"/>
                <a:gd name="connsiteY2" fmla="*/ 68678 h 422079"/>
                <a:gd name="connsiteX3" fmla="*/ 1662826 w 1707957"/>
                <a:gd name="connsiteY3" fmla="*/ 70640 h 422079"/>
                <a:gd name="connsiteX4" fmla="*/ 1649090 w 1707957"/>
                <a:gd name="connsiteY4" fmla="*/ 84376 h 422079"/>
                <a:gd name="connsiteX5" fmla="*/ 1643203 w 1707957"/>
                <a:gd name="connsiteY5" fmla="*/ 90262 h 422079"/>
                <a:gd name="connsiteX6" fmla="*/ 1639279 w 1707957"/>
                <a:gd name="connsiteY6" fmla="*/ 94187 h 422079"/>
                <a:gd name="connsiteX7" fmla="*/ 1637317 w 1707957"/>
                <a:gd name="connsiteY7" fmla="*/ 100074 h 422079"/>
                <a:gd name="connsiteX8" fmla="*/ 1629468 w 1707957"/>
                <a:gd name="connsiteY8" fmla="*/ 107923 h 422079"/>
                <a:gd name="connsiteX9" fmla="*/ 1619657 w 1707957"/>
                <a:gd name="connsiteY9" fmla="*/ 115772 h 422079"/>
                <a:gd name="connsiteX10" fmla="*/ 1603959 w 1707957"/>
                <a:gd name="connsiteY10" fmla="*/ 119696 h 422079"/>
                <a:gd name="connsiteX11" fmla="*/ 1592185 w 1707957"/>
                <a:gd name="connsiteY11" fmla="*/ 127545 h 422079"/>
                <a:gd name="connsiteX12" fmla="*/ 1586299 w 1707957"/>
                <a:gd name="connsiteY12" fmla="*/ 131469 h 422079"/>
                <a:gd name="connsiteX13" fmla="*/ 1574525 w 1707957"/>
                <a:gd name="connsiteY13" fmla="*/ 145205 h 422079"/>
                <a:gd name="connsiteX14" fmla="*/ 1568639 w 1707957"/>
                <a:gd name="connsiteY14" fmla="*/ 149129 h 422079"/>
                <a:gd name="connsiteX15" fmla="*/ 1564714 w 1707957"/>
                <a:gd name="connsiteY15" fmla="*/ 153054 h 422079"/>
                <a:gd name="connsiteX16" fmla="*/ 1558827 w 1707957"/>
                <a:gd name="connsiteY16" fmla="*/ 156978 h 422079"/>
                <a:gd name="connsiteX17" fmla="*/ 1554903 w 1707957"/>
                <a:gd name="connsiteY17" fmla="*/ 160903 h 422079"/>
                <a:gd name="connsiteX18" fmla="*/ 1549016 w 1707957"/>
                <a:gd name="connsiteY18" fmla="*/ 164827 h 422079"/>
                <a:gd name="connsiteX19" fmla="*/ 1539205 w 1707957"/>
                <a:gd name="connsiteY19" fmla="*/ 172676 h 422079"/>
                <a:gd name="connsiteX20" fmla="*/ 1533318 w 1707957"/>
                <a:gd name="connsiteY20" fmla="*/ 174638 h 422079"/>
                <a:gd name="connsiteX21" fmla="*/ 1517621 w 1707957"/>
                <a:gd name="connsiteY21" fmla="*/ 186412 h 422079"/>
                <a:gd name="connsiteX22" fmla="*/ 1511734 w 1707957"/>
                <a:gd name="connsiteY22" fmla="*/ 184450 h 422079"/>
                <a:gd name="connsiteX23" fmla="*/ 1499961 w 1707957"/>
                <a:gd name="connsiteY23" fmla="*/ 178563 h 422079"/>
                <a:gd name="connsiteX24" fmla="*/ 1488187 w 1707957"/>
                <a:gd name="connsiteY24" fmla="*/ 184450 h 422079"/>
                <a:gd name="connsiteX25" fmla="*/ 1482300 w 1707957"/>
                <a:gd name="connsiteY25" fmla="*/ 188374 h 422079"/>
                <a:gd name="connsiteX26" fmla="*/ 1478376 w 1707957"/>
                <a:gd name="connsiteY26" fmla="*/ 192299 h 422079"/>
                <a:gd name="connsiteX27" fmla="*/ 1472489 w 1707957"/>
                <a:gd name="connsiteY27" fmla="*/ 194261 h 422079"/>
                <a:gd name="connsiteX28" fmla="*/ 1466603 w 1707957"/>
                <a:gd name="connsiteY28" fmla="*/ 198185 h 422079"/>
                <a:gd name="connsiteX29" fmla="*/ 1462678 w 1707957"/>
                <a:gd name="connsiteY29" fmla="*/ 202110 h 422079"/>
                <a:gd name="connsiteX30" fmla="*/ 1456791 w 1707957"/>
                <a:gd name="connsiteY30" fmla="*/ 204072 h 422079"/>
                <a:gd name="connsiteX31" fmla="*/ 1445018 w 1707957"/>
                <a:gd name="connsiteY31" fmla="*/ 211921 h 422079"/>
                <a:gd name="connsiteX32" fmla="*/ 1435207 w 1707957"/>
                <a:gd name="connsiteY32" fmla="*/ 219770 h 422079"/>
                <a:gd name="connsiteX33" fmla="*/ 1431282 w 1707957"/>
                <a:gd name="connsiteY33" fmla="*/ 225656 h 422079"/>
                <a:gd name="connsiteX34" fmla="*/ 1429320 w 1707957"/>
                <a:gd name="connsiteY34" fmla="*/ 231543 h 422079"/>
                <a:gd name="connsiteX35" fmla="*/ 1425396 w 1707957"/>
                <a:gd name="connsiteY35" fmla="*/ 237430 h 422079"/>
                <a:gd name="connsiteX36" fmla="*/ 1421471 w 1707957"/>
                <a:gd name="connsiteY36" fmla="*/ 249203 h 422079"/>
                <a:gd name="connsiteX37" fmla="*/ 1419509 w 1707957"/>
                <a:gd name="connsiteY37" fmla="*/ 255090 h 422079"/>
                <a:gd name="connsiteX38" fmla="*/ 1411660 w 1707957"/>
                <a:gd name="connsiteY38" fmla="*/ 247241 h 422079"/>
                <a:gd name="connsiteX39" fmla="*/ 1407736 w 1707957"/>
                <a:gd name="connsiteY39" fmla="*/ 241354 h 422079"/>
                <a:gd name="connsiteX40" fmla="*/ 1399887 w 1707957"/>
                <a:gd name="connsiteY40" fmla="*/ 239392 h 422079"/>
                <a:gd name="connsiteX41" fmla="*/ 1397924 w 1707957"/>
                <a:gd name="connsiteY41" fmla="*/ 233505 h 422079"/>
                <a:gd name="connsiteX42" fmla="*/ 1388113 w 1707957"/>
                <a:gd name="connsiteY42" fmla="*/ 223694 h 422079"/>
                <a:gd name="connsiteX43" fmla="*/ 1364567 w 1707957"/>
                <a:gd name="connsiteY43" fmla="*/ 229581 h 422079"/>
                <a:gd name="connsiteX44" fmla="*/ 1346906 w 1707957"/>
                <a:gd name="connsiteY44" fmla="*/ 239392 h 422079"/>
                <a:gd name="connsiteX45" fmla="*/ 1339058 w 1707957"/>
                <a:gd name="connsiteY45" fmla="*/ 241354 h 422079"/>
                <a:gd name="connsiteX46" fmla="*/ 1329246 w 1707957"/>
                <a:gd name="connsiteY46" fmla="*/ 249203 h 422079"/>
                <a:gd name="connsiteX47" fmla="*/ 1317473 w 1707957"/>
                <a:gd name="connsiteY47" fmla="*/ 260977 h 422079"/>
                <a:gd name="connsiteX48" fmla="*/ 1311586 w 1707957"/>
                <a:gd name="connsiteY48" fmla="*/ 266863 h 422079"/>
                <a:gd name="connsiteX49" fmla="*/ 1307662 w 1707957"/>
                <a:gd name="connsiteY49" fmla="*/ 272750 h 422079"/>
                <a:gd name="connsiteX50" fmla="*/ 1303737 w 1707957"/>
                <a:gd name="connsiteY50" fmla="*/ 276675 h 422079"/>
                <a:gd name="connsiteX51" fmla="*/ 1291964 w 1707957"/>
                <a:gd name="connsiteY51" fmla="*/ 280599 h 422079"/>
                <a:gd name="connsiteX52" fmla="*/ 1282153 w 1707957"/>
                <a:gd name="connsiteY52" fmla="*/ 272750 h 422079"/>
                <a:gd name="connsiteX53" fmla="*/ 1284115 w 1707957"/>
                <a:gd name="connsiteY53" fmla="*/ 260977 h 422079"/>
                <a:gd name="connsiteX54" fmla="*/ 1272342 w 1707957"/>
                <a:gd name="connsiteY54" fmla="*/ 266863 h 422079"/>
                <a:gd name="connsiteX55" fmla="*/ 1264493 w 1707957"/>
                <a:gd name="connsiteY55" fmla="*/ 276675 h 422079"/>
                <a:gd name="connsiteX56" fmla="*/ 1252719 w 1707957"/>
                <a:gd name="connsiteY56" fmla="*/ 284523 h 422079"/>
                <a:gd name="connsiteX57" fmla="*/ 1248795 w 1707957"/>
                <a:gd name="connsiteY57" fmla="*/ 288448 h 422079"/>
                <a:gd name="connsiteX58" fmla="*/ 1237021 w 1707957"/>
                <a:gd name="connsiteY58" fmla="*/ 292372 h 422079"/>
                <a:gd name="connsiteX59" fmla="*/ 1213475 w 1707957"/>
                <a:gd name="connsiteY59" fmla="*/ 300221 h 422079"/>
                <a:gd name="connsiteX60" fmla="*/ 1201701 w 1707957"/>
                <a:gd name="connsiteY60" fmla="*/ 306108 h 422079"/>
                <a:gd name="connsiteX61" fmla="*/ 1195815 w 1707957"/>
                <a:gd name="connsiteY61" fmla="*/ 308070 h 422079"/>
                <a:gd name="connsiteX62" fmla="*/ 1191890 w 1707957"/>
                <a:gd name="connsiteY62" fmla="*/ 311995 h 422079"/>
                <a:gd name="connsiteX63" fmla="*/ 1184041 w 1707957"/>
                <a:gd name="connsiteY63" fmla="*/ 313957 h 422079"/>
                <a:gd name="connsiteX64" fmla="*/ 1160494 w 1707957"/>
                <a:gd name="connsiteY64" fmla="*/ 315919 h 422079"/>
                <a:gd name="connsiteX65" fmla="*/ 1158532 w 1707957"/>
                <a:gd name="connsiteY65" fmla="*/ 321806 h 422079"/>
                <a:gd name="connsiteX66" fmla="*/ 1146759 w 1707957"/>
                <a:gd name="connsiteY66" fmla="*/ 323768 h 422079"/>
                <a:gd name="connsiteX67" fmla="*/ 1129099 w 1707957"/>
                <a:gd name="connsiteY67" fmla="*/ 325730 h 422079"/>
                <a:gd name="connsiteX68" fmla="*/ 1111439 w 1707957"/>
                <a:gd name="connsiteY68" fmla="*/ 333579 h 422079"/>
                <a:gd name="connsiteX69" fmla="*/ 1107514 w 1707957"/>
                <a:gd name="connsiteY69" fmla="*/ 327693 h 422079"/>
                <a:gd name="connsiteX70" fmla="*/ 1117325 w 1707957"/>
                <a:gd name="connsiteY70" fmla="*/ 308070 h 422079"/>
                <a:gd name="connsiteX71" fmla="*/ 1123212 w 1707957"/>
                <a:gd name="connsiteY71" fmla="*/ 304146 h 422079"/>
                <a:gd name="connsiteX72" fmla="*/ 1127136 w 1707957"/>
                <a:gd name="connsiteY72" fmla="*/ 300221 h 422079"/>
                <a:gd name="connsiteX73" fmla="*/ 1115363 w 1707957"/>
                <a:gd name="connsiteY73" fmla="*/ 306108 h 422079"/>
                <a:gd name="connsiteX74" fmla="*/ 1091816 w 1707957"/>
                <a:gd name="connsiteY74" fmla="*/ 311995 h 422079"/>
                <a:gd name="connsiteX75" fmla="*/ 1072194 w 1707957"/>
                <a:gd name="connsiteY75" fmla="*/ 315919 h 422079"/>
                <a:gd name="connsiteX76" fmla="*/ 925027 w 1707957"/>
                <a:gd name="connsiteY76" fmla="*/ 319844 h 422079"/>
                <a:gd name="connsiteX77" fmla="*/ 913253 w 1707957"/>
                <a:gd name="connsiteY77" fmla="*/ 323768 h 422079"/>
                <a:gd name="connsiteX78" fmla="*/ 903442 w 1707957"/>
                <a:gd name="connsiteY78" fmla="*/ 329655 h 422079"/>
                <a:gd name="connsiteX79" fmla="*/ 891669 w 1707957"/>
                <a:gd name="connsiteY79" fmla="*/ 337504 h 422079"/>
                <a:gd name="connsiteX80" fmla="*/ 885782 w 1707957"/>
                <a:gd name="connsiteY80" fmla="*/ 341428 h 422079"/>
                <a:gd name="connsiteX81" fmla="*/ 879895 w 1707957"/>
                <a:gd name="connsiteY81" fmla="*/ 343390 h 422079"/>
                <a:gd name="connsiteX82" fmla="*/ 875971 w 1707957"/>
                <a:gd name="connsiteY82" fmla="*/ 347315 h 422079"/>
                <a:gd name="connsiteX83" fmla="*/ 799444 w 1707957"/>
                <a:gd name="connsiteY83" fmla="*/ 353202 h 422079"/>
                <a:gd name="connsiteX84" fmla="*/ 789633 w 1707957"/>
                <a:gd name="connsiteY84" fmla="*/ 355164 h 422079"/>
                <a:gd name="connsiteX85" fmla="*/ 783746 w 1707957"/>
                <a:gd name="connsiteY85" fmla="*/ 357126 h 422079"/>
                <a:gd name="connsiteX86" fmla="*/ 777859 w 1707957"/>
                <a:gd name="connsiteY86" fmla="*/ 355164 h 422079"/>
                <a:gd name="connsiteX87" fmla="*/ 773935 w 1707957"/>
                <a:gd name="connsiteY87" fmla="*/ 351239 h 422079"/>
                <a:gd name="connsiteX88" fmla="*/ 771973 w 1707957"/>
                <a:gd name="connsiteY88" fmla="*/ 345353 h 422079"/>
                <a:gd name="connsiteX89" fmla="*/ 766086 w 1707957"/>
                <a:gd name="connsiteY89" fmla="*/ 347315 h 422079"/>
                <a:gd name="connsiteX90" fmla="*/ 762161 w 1707957"/>
                <a:gd name="connsiteY90" fmla="*/ 351239 h 422079"/>
                <a:gd name="connsiteX91" fmla="*/ 756275 w 1707957"/>
                <a:gd name="connsiteY91" fmla="*/ 363013 h 422079"/>
                <a:gd name="connsiteX92" fmla="*/ 750388 w 1707957"/>
                <a:gd name="connsiteY92" fmla="*/ 364975 h 422079"/>
                <a:gd name="connsiteX93" fmla="*/ 740577 w 1707957"/>
                <a:gd name="connsiteY93" fmla="*/ 349277 h 422079"/>
                <a:gd name="connsiteX94" fmla="*/ 730766 w 1707957"/>
                <a:gd name="connsiteY94" fmla="*/ 341428 h 422079"/>
                <a:gd name="connsiteX95" fmla="*/ 718992 w 1707957"/>
                <a:gd name="connsiteY95" fmla="*/ 343390 h 422079"/>
                <a:gd name="connsiteX96" fmla="*/ 713106 w 1707957"/>
                <a:gd name="connsiteY96" fmla="*/ 353202 h 422079"/>
                <a:gd name="connsiteX97" fmla="*/ 709181 w 1707957"/>
                <a:gd name="connsiteY97" fmla="*/ 357126 h 422079"/>
                <a:gd name="connsiteX98" fmla="*/ 697408 w 1707957"/>
                <a:gd name="connsiteY98" fmla="*/ 363013 h 422079"/>
                <a:gd name="connsiteX99" fmla="*/ 693483 w 1707957"/>
                <a:gd name="connsiteY99" fmla="*/ 359088 h 422079"/>
                <a:gd name="connsiteX100" fmla="*/ 679748 w 1707957"/>
                <a:gd name="connsiteY100" fmla="*/ 357126 h 422079"/>
                <a:gd name="connsiteX101" fmla="*/ 673861 w 1707957"/>
                <a:gd name="connsiteY101" fmla="*/ 355164 h 422079"/>
                <a:gd name="connsiteX102" fmla="*/ 654239 w 1707957"/>
                <a:gd name="connsiteY102" fmla="*/ 361050 h 422079"/>
                <a:gd name="connsiteX103" fmla="*/ 652276 w 1707957"/>
                <a:gd name="connsiteY103" fmla="*/ 366937 h 422079"/>
                <a:gd name="connsiteX104" fmla="*/ 642465 w 1707957"/>
                <a:gd name="connsiteY104" fmla="*/ 372824 h 422079"/>
                <a:gd name="connsiteX105" fmla="*/ 628730 w 1707957"/>
                <a:gd name="connsiteY105" fmla="*/ 363013 h 422079"/>
                <a:gd name="connsiteX106" fmla="*/ 624805 w 1707957"/>
                <a:gd name="connsiteY106" fmla="*/ 359088 h 422079"/>
                <a:gd name="connsiteX107" fmla="*/ 597334 w 1707957"/>
                <a:gd name="connsiteY107" fmla="*/ 355164 h 422079"/>
                <a:gd name="connsiteX108" fmla="*/ 591447 w 1707957"/>
                <a:gd name="connsiteY108" fmla="*/ 353202 h 422079"/>
                <a:gd name="connsiteX109" fmla="*/ 579674 w 1707957"/>
                <a:gd name="connsiteY109" fmla="*/ 347315 h 422079"/>
                <a:gd name="connsiteX110" fmla="*/ 577712 w 1707957"/>
                <a:gd name="connsiteY110" fmla="*/ 341428 h 422079"/>
                <a:gd name="connsiteX111" fmla="*/ 583598 w 1707957"/>
                <a:gd name="connsiteY111" fmla="*/ 337504 h 422079"/>
                <a:gd name="connsiteX112" fmla="*/ 628730 w 1707957"/>
                <a:gd name="connsiteY112" fmla="*/ 335541 h 422079"/>
                <a:gd name="connsiteX113" fmla="*/ 662088 w 1707957"/>
                <a:gd name="connsiteY113" fmla="*/ 329655 h 422079"/>
                <a:gd name="connsiteX114" fmla="*/ 679748 w 1707957"/>
                <a:gd name="connsiteY114" fmla="*/ 319844 h 422079"/>
                <a:gd name="connsiteX115" fmla="*/ 683672 w 1707957"/>
                <a:gd name="connsiteY115" fmla="*/ 286486 h 422079"/>
                <a:gd name="connsiteX116" fmla="*/ 685634 w 1707957"/>
                <a:gd name="connsiteY116" fmla="*/ 280599 h 422079"/>
                <a:gd name="connsiteX117" fmla="*/ 683672 w 1707957"/>
                <a:gd name="connsiteY117" fmla="*/ 266863 h 422079"/>
                <a:gd name="connsiteX118" fmla="*/ 677785 w 1707957"/>
                <a:gd name="connsiteY118" fmla="*/ 262939 h 422079"/>
                <a:gd name="connsiteX119" fmla="*/ 675823 w 1707957"/>
                <a:gd name="connsiteY119" fmla="*/ 257052 h 422079"/>
                <a:gd name="connsiteX120" fmla="*/ 662088 w 1707957"/>
                <a:gd name="connsiteY120" fmla="*/ 253128 h 422079"/>
                <a:gd name="connsiteX121" fmla="*/ 644427 w 1707957"/>
                <a:gd name="connsiteY121" fmla="*/ 257052 h 422079"/>
                <a:gd name="connsiteX122" fmla="*/ 638541 w 1707957"/>
                <a:gd name="connsiteY122" fmla="*/ 260977 h 422079"/>
                <a:gd name="connsiteX123" fmla="*/ 614994 w 1707957"/>
                <a:gd name="connsiteY123" fmla="*/ 264901 h 422079"/>
                <a:gd name="connsiteX124" fmla="*/ 595372 w 1707957"/>
                <a:gd name="connsiteY124" fmla="*/ 270788 h 422079"/>
                <a:gd name="connsiteX125" fmla="*/ 589485 w 1707957"/>
                <a:gd name="connsiteY125" fmla="*/ 274712 h 422079"/>
                <a:gd name="connsiteX126" fmla="*/ 583598 w 1707957"/>
                <a:gd name="connsiteY126" fmla="*/ 276675 h 422079"/>
                <a:gd name="connsiteX127" fmla="*/ 571825 w 1707957"/>
                <a:gd name="connsiteY127" fmla="*/ 284523 h 422079"/>
                <a:gd name="connsiteX128" fmla="*/ 565938 w 1707957"/>
                <a:gd name="connsiteY128" fmla="*/ 288448 h 422079"/>
                <a:gd name="connsiteX129" fmla="*/ 562014 w 1707957"/>
                <a:gd name="connsiteY129" fmla="*/ 294335 h 422079"/>
                <a:gd name="connsiteX130" fmla="*/ 562014 w 1707957"/>
                <a:gd name="connsiteY130" fmla="*/ 308070 h 422079"/>
                <a:gd name="connsiteX131" fmla="*/ 569863 w 1707957"/>
                <a:gd name="connsiteY131" fmla="*/ 315919 h 422079"/>
                <a:gd name="connsiteX132" fmla="*/ 573787 w 1707957"/>
                <a:gd name="connsiteY132" fmla="*/ 319844 h 422079"/>
                <a:gd name="connsiteX133" fmla="*/ 581636 w 1707957"/>
                <a:gd name="connsiteY133" fmla="*/ 337504 h 422079"/>
                <a:gd name="connsiteX134" fmla="*/ 548278 w 1707957"/>
                <a:gd name="connsiteY134" fmla="*/ 339466 h 422079"/>
                <a:gd name="connsiteX135" fmla="*/ 544354 w 1707957"/>
                <a:gd name="connsiteY135" fmla="*/ 327693 h 422079"/>
                <a:gd name="connsiteX136" fmla="*/ 542391 w 1707957"/>
                <a:gd name="connsiteY136" fmla="*/ 298259 h 422079"/>
                <a:gd name="connsiteX137" fmla="*/ 536505 w 1707957"/>
                <a:gd name="connsiteY137" fmla="*/ 296297 h 422079"/>
                <a:gd name="connsiteX138" fmla="*/ 497260 w 1707957"/>
                <a:gd name="connsiteY138" fmla="*/ 290410 h 422079"/>
                <a:gd name="connsiteX139" fmla="*/ 491373 w 1707957"/>
                <a:gd name="connsiteY139" fmla="*/ 284523 h 422079"/>
                <a:gd name="connsiteX140" fmla="*/ 485487 w 1707957"/>
                <a:gd name="connsiteY140" fmla="*/ 282561 h 422079"/>
                <a:gd name="connsiteX141" fmla="*/ 481562 w 1707957"/>
                <a:gd name="connsiteY141" fmla="*/ 278637 h 422079"/>
                <a:gd name="connsiteX142" fmla="*/ 473713 w 1707957"/>
                <a:gd name="connsiteY142" fmla="*/ 276675 h 422079"/>
                <a:gd name="connsiteX143" fmla="*/ 461940 w 1707957"/>
                <a:gd name="connsiteY143" fmla="*/ 272750 h 422079"/>
                <a:gd name="connsiteX144" fmla="*/ 456053 w 1707957"/>
                <a:gd name="connsiteY144" fmla="*/ 270788 h 422079"/>
                <a:gd name="connsiteX145" fmla="*/ 450167 w 1707957"/>
                <a:gd name="connsiteY145" fmla="*/ 264901 h 422079"/>
                <a:gd name="connsiteX146" fmla="*/ 424658 w 1707957"/>
                <a:gd name="connsiteY146" fmla="*/ 259014 h 422079"/>
                <a:gd name="connsiteX147" fmla="*/ 418771 w 1707957"/>
                <a:gd name="connsiteY147" fmla="*/ 255090 h 422079"/>
                <a:gd name="connsiteX148" fmla="*/ 395224 w 1707957"/>
                <a:gd name="connsiteY148" fmla="*/ 251165 h 422079"/>
                <a:gd name="connsiteX149" fmla="*/ 383451 w 1707957"/>
                <a:gd name="connsiteY149" fmla="*/ 249203 h 422079"/>
                <a:gd name="connsiteX150" fmla="*/ 381488 w 1707957"/>
                <a:gd name="connsiteY150" fmla="*/ 243317 h 422079"/>
                <a:gd name="connsiteX151" fmla="*/ 387375 w 1707957"/>
                <a:gd name="connsiteY151" fmla="*/ 233505 h 422079"/>
                <a:gd name="connsiteX152" fmla="*/ 357942 w 1707957"/>
                <a:gd name="connsiteY152" fmla="*/ 219770 h 422079"/>
                <a:gd name="connsiteX153" fmla="*/ 330470 w 1707957"/>
                <a:gd name="connsiteY153" fmla="*/ 207996 h 422079"/>
                <a:gd name="connsiteX154" fmla="*/ 322621 w 1707957"/>
                <a:gd name="connsiteY154" fmla="*/ 198185 h 422079"/>
                <a:gd name="connsiteX155" fmla="*/ 316735 w 1707957"/>
                <a:gd name="connsiteY155" fmla="*/ 200147 h 422079"/>
                <a:gd name="connsiteX156" fmla="*/ 314773 w 1707957"/>
                <a:gd name="connsiteY156" fmla="*/ 194261 h 422079"/>
                <a:gd name="connsiteX157" fmla="*/ 306924 w 1707957"/>
                <a:gd name="connsiteY157" fmla="*/ 182487 h 422079"/>
                <a:gd name="connsiteX158" fmla="*/ 304961 w 1707957"/>
                <a:gd name="connsiteY158" fmla="*/ 176601 h 422079"/>
                <a:gd name="connsiteX159" fmla="*/ 299075 w 1707957"/>
                <a:gd name="connsiteY159" fmla="*/ 174638 h 422079"/>
                <a:gd name="connsiteX160" fmla="*/ 289264 w 1707957"/>
                <a:gd name="connsiteY160" fmla="*/ 168752 h 422079"/>
                <a:gd name="connsiteX161" fmla="*/ 279452 w 1707957"/>
                <a:gd name="connsiteY161" fmla="*/ 162865 h 422079"/>
                <a:gd name="connsiteX162" fmla="*/ 267679 w 1707957"/>
                <a:gd name="connsiteY162" fmla="*/ 153054 h 422079"/>
                <a:gd name="connsiteX163" fmla="*/ 259830 w 1707957"/>
                <a:gd name="connsiteY163" fmla="*/ 145205 h 422079"/>
                <a:gd name="connsiteX164" fmla="*/ 251981 w 1707957"/>
                <a:gd name="connsiteY164" fmla="*/ 139318 h 422079"/>
                <a:gd name="connsiteX165" fmla="*/ 246094 w 1707957"/>
                <a:gd name="connsiteY165" fmla="*/ 135394 h 422079"/>
                <a:gd name="connsiteX166" fmla="*/ 230397 w 1707957"/>
                <a:gd name="connsiteY166" fmla="*/ 123620 h 422079"/>
                <a:gd name="connsiteX167" fmla="*/ 226472 w 1707957"/>
                <a:gd name="connsiteY167" fmla="*/ 117734 h 422079"/>
                <a:gd name="connsiteX168" fmla="*/ 224510 w 1707957"/>
                <a:gd name="connsiteY168" fmla="*/ 111847 h 422079"/>
                <a:gd name="connsiteX169" fmla="*/ 218623 w 1707957"/>
                <a:gd name="connsiteY169" fmla="*/ 107923 h 422079"/>
                <a:gd name="connsiteX170" fmla="*/ 208812 w 1707957"/>
                <a:gd name="connsiteY170" fmla="*/ 102036 h 422079"/>
                <a:gd name="connsiteX171" fmla="*/ 195076 w 1707957"/>
                <a:gd name="connsiteY171" fmla="*/ 92225 h 422079"/>
                <a:gd name="connsiteX172" fmla="*/ 191152 w 1707957"/>
                <a:gd name="connsiteY172" fmla="*/ 86338 h 422079"/>
                <a:gd name="connsiteX173" fmla="*/ 185265 w 1707957"/>
                <a:gd name="connsiteY173" fmla="*/ 84376 h 422079"/>
                <a:gd name="connsiteX174" fmla="*/ 165643 w 1707957"/>
                <a:gd name="connsiteY174" fmla="*/ 80451 h 422079"/>
                <a:gd name="connsiteX175" fmla="*/ 155832 w 1707957"/>
                <a:gd name="connsiteY175" fmla="*/ 78489 h 422079"/>
                <a:gd name="connsiteX176" fmla="*/ 146021 w 1707957"/>
                <a:gd name="connsiteY176" fmla="*/ 76527 h 422079"/>
                <a:gd name="connsiteX177" fmla="*/ 110700 w 1707957"/>
                <a:gd name="connsiteY177" fmla="*/ 78489 h 422079"/>
                <a:gd name="connsiteX178" fmla="*/ 106776 w 1707957"/>
                <a:gd name="connsiteY178" fmla="*/ 82414 h 422079"/>
                <a:gd name="connsiteX179" fmla="*/ 100889 w 1707957"/>
                <a:gd name="connsiteY179" fmla="*/ 84376 h 422079"/>
                <a:gd name="connsiteX180" fmla="*/ 91078 w 1707957"/>
                <a:gd name="connsiteY180" fmla="*/ 82414 h 422079"/>
                <a:gd name="connsiteX181" fmla="*/ 87154 w 1707957"/>
                <a:gd name="connsiteY181" fmla="*/ 78489 h 422079"/>
                <a:gd name="connsiteX182" fmla="*/ 75380 w 1707957"/>
                <a:gd name="connsiteY182" fmla="*/ 74565 h 422079"/>
                <a:gd name="connsiteX183" fmla="*/ 69494 w 1707957"/>
                <a:gd name="connsiteY183" fmla="*/ 72602 h 422079"/>
                <a:gd name="connsiteX184" fmla="*/ 65569 w 1707957"/>
                <a:gd name="connsiteY184" fmla="*/ 68678 h 422079"/>
                <a:gd name="connsiteX185" fmla="*/ 51833 w 1707957"/>
                <a:gd name="connsiteY185" fmla="*/ 62791 h 422079"/>
                <a:gd name="connsiteX186" fmla="*/ 42022 w 1707957"/>
                <a:gd name="connsiteY186" fmla="*/ 31396 h 422079"/>
                <a:gd name="connsiteX187" fmla="*/ 34173 w 1707957"/>
                <a:gd name="connsiteY187" fmla="*/ 23547 h 422079"/>
                <a:gd name="connsiteX188" fmla="*/ 30249 w 1707957"/>
                <a:gd name="connsiteY188" fmla="*/ 19622 h 422079"/>
                <a:gd name="connsiteX189" fmla="*/ 24362 w 1707957"/>
                <a:gd name="connsiteY189" fmla="*/ 0 h 422079"/>
                <a:gd name="connsiteX190" fmla="*/ 14551 w 1707957"/>
                <a:gd name="connsiteY190" fmla="*/ 1962 h 422079"/>
                <a:gd name="connsiteX191" fmla="*/ 6702 w 1707957"/>
                <a:gd name="connsiteY191" fmla="*/ 9811 h 422079"/>
                <a:gd name="connsiteX192" fmla="*/ 4740 w 1707957"/>
                <a:gd name="connsiteY192" fmla="*/ 56905 h 422079"/>
                <a:gd name="connsiteX193" fmla="*/ 10627 w 1707957"/>
                <a:gd name="connsiteY193" fmla="*/ 58867 h 422079"/>
                <a:gd name="connsiteX194" fmla="*/ 28287 w 1707957"/>
                <a:gd name="connsiteY194" fmla="*/ 66716 h 422079"/>
                <a:gd name="connsiteX195" fmla="*/ 34173 w 1707957"/>
                <a:gd name="connsiteY195" fmla="*/ 68678 h 422079"/>
                <a:gd name="connsiteX196" fmla="*/ 42022 w 1707957"/>
                <a:gd name="connsiteY196" fmla="*/ 66716 h 422079"/>
                <a:gd name="connsiteX197" fmla="*/ 45947 w 1707957"/>
                <a:gd name="connsiteY197" fmla="*/ 62791 h 422079"/>
                <a:gd name="connsiteX198" fmla="*/ 53796 w 1707957"/>
                <a:gd name="connsiteY198" fmla="*/ 64753 h 422079"/>
                <a:gd name="connsiteX199" fmla="*/ 61645 w 1707957"/>
                <a:gd name="connsiteY199" fmla="*/ 72602 h 422079"/>
                <a:gd name="connsiteX200" fmla="*/ 65569 w 1707957"/>
                <a:gd name="connsiteY200" fmla="*/ 78489 h 422079"/>
                <a:gd name="connsiteX201" fmla="*/ 77342 w 1707957"/>
                <a:gd name="connsiteY201" fmla="*/ 84376 h 422079"/>
                <a:gd name="connsiteX202" fmla="*/ 102852 w 1707957"/>
                <a:gd name="connsiteY202" fmla="*/ 88300 h 422079"/>
                <a:gd name="connsiteX203" fmla="*/ 110700 w 1707957"/>
                <a:gd name="connsiteY203" fmla="*/ 98111 h 422079"/>
                <a:gd name="connsiteX204" fmla="*/ 118549 w 1707957"/>
                <a:gd name="connsiteY204" fmla="*/ 107923 h 422079"/>
                <a:gd name="connsiteX205" fmla="*/ 122474 w 1707957"/>
                <a:gd name="connsiteY205" fmla="*/ 123620 h 422079"/>
                <a:gd name="connsiteX206" fmla="*/ 124436 w 1707957"/>
                <a:gd name="connsiteY206" fmla="*/ 131469 h 422079"/>
                <a:gd name="connsiteX207" fmla="*/ 132285 w 1707957"/>
                <a:gd name="connsiteY207" fmla="*/ 141281 h 422079"/>
                <a:gd name="connsiteX208" fmla="*/ 140134 w 1707957"/>
                <a:gd name="connsiteY208" fmla="*/ 156978 h 422079"/>
                <a:gd name="connsiteX209" fmla="*/ 146021 w 1707957"/>
                <a:gd name="connsiteY209" fmla="*/ 158941 h 422079"/>
                <a:gd name="connsiteX210" fmla="*/ 147983 w 1707957"/>
                <a:gd name="connsiteY210" fmla="*/ 164827 h 422079"/>
                <a:gd name="connsiteX211" fmla="*/ 153870 w 1707957"/>
                <a:gd name="connsiteY211" fmla="*/ 204072 h 422079"/>
                <a:gd name="connsiteX212" fmla="*/ 159756 w 1707957"/>
                <a:gd name="connsiteY212" fmla="*/ 206034 h 422079"/>
                <a:gd name="connsiteX213" fmla="*/ 165643 w 1707957"/>
                <a:gd name="connsiteY213" fmla="*/ 209959 h 422079"/>
                <a:gd name="connsiteX214" fmla="*/ 169567 w 1707957"/>
                <a:gd name="connsiteY214" fmla="*/ 215845 h 422079"/>
                <a:gd name="connsiteX215" fmla="*/ 177416 w 1707957"/>
                <a:gd name="connsiteY215" fmla="*/ 217808 h 422079"/>
                <a:gd name="connsiteX216" fmla="*/ 216661 w 1707957"/>
                <a:gd name="connsiteY216" fmla="*/ 215845 h 422079"/>
                <a:gd name="connsiteX217" fmla="*/ 222548 w 1707957"/>
                <a:gd name="connsiteY217" fmla="*/ 213883 h 422079"/>
                <a:gd name="connsiteX218" fmla="*/ 255906 w 1707957"/>
                <a:gd name="connsiteY218" fmla="*/ 211921 h 422079"/>
                <a:gd name="connsiteX219" fmla="*/ 259830 w 1707957"/>
                <a:gd name="connsiteY219" fmla="*/ 207996 h 422079"/>
                <a:gd name="connsiteX220" fmla="*/ 265717 w 1707957"/>
                <a:gd name="connsiteY220" fmla="*/ 206034 h 422079"/>
                <a:gd name="connsiteX221" fmla="*/ 271603 w 1707957"/>
                <a:gd name="connsiteY221" fmla="*/ 202110 h 422079"/>
                <a:gd name="connsiteX222" fmla="*/ 279452 w 1707957"/>
                <a:gd name="connsiteY222" fmla="*/ 204072 h 422079"/>
                <a:gd name="connsiteX223" fmla="*/ 285339 w 1707957"/>
                <a:gd name="connsiteY223" fmla="*/ 207996 h 422079"/>
                <a:gd name="connsiteX224" fmla="*/ 291226 w 1707957"/>
                <a:gd name="connsiteY224" fmla="*/ 209959 h 422079"/>
                <a:gd name="connsiteX225" fmla="*/ 293188 w 1707957"/>
                <a:gd name="connsiteY225" fmla="*/ 215845 h 422079"/>
                <a:gd name="connsiteX226" fmla="*/ 287301 w 1707957"/>
                <a:gd name="connsiteY226" fmla="*/ 225656 h 422079"/>
                <a:gd name="connsiteX227" fmla="*/ 281415 w 1707957"/>
                <a:gd name="connsiteY227" fmla="*/ 229581 h 422079"/>
                <a:gd name="connsiteX228" fmla="*/ 273566 w 1707957"/>
                <a:gd name="connsiteY228" fmla="*/ 237430 h 422079"/>
                <a:gd name="connsiteX229" fmla="*/ 261792 w 1707957"/>
                <a:gd name="connsiteY229" fmla="*/ 241354 h 422079"/>
                <a:gd name="connsiteX230" fmla="*/ 263755 w 1707957"/>
                <a:gd name="connsiteY230" fmla="*/ 247241 h 422079"/>
                <a:gd name="connsiteX231" fmla="*/ 269641 w 1707957"/>
                <a:gd name="connsiteY231" fmla="*/ 243317 h 422079"/>
                <a:gd name="connsiteX232" fmla="*/ 273566 w 1707957"/>
                <a:gd name="connsiteY232" fmla="*/ 247241 h 422079"/>
                <a:gd name="connsiteX233" fmla="*/ 277490 w 1707957"/>
                <a:gd name="connsiteY233" fmla="*/ 264901 h 422079"/>
                <a:gd name="connsiteX234" fmla="*/ 279452 w 1707957"/>
                <a:gd name="connsiteY234" fmla="*/ 270788 h 422079"/>
                <a:gd name="connsiteX235" fmla="*/ 285339 w 1707957"/>
                <a:gd name="connsiteY235" fmla="*/ 272750 h 422079"/>
                <a:gd name="connsiteX236" fmla="*/ 289264 w 1707957"/>
                <a:gd name="connsiteY236" fmla="*/ 276675 h 422079"/>
                <a:gd name="connsiteX237" fmla="*/ 301037 w 1707957"/>
                <a:gd name="connsiteY237" fmla="*/ 284523 h 422079"/>
                <a:gd name="connsiteX238" fmla="*/ 308886 w 1707957"/>
                <a:gd name="connsiteY238" fmla="*/ 292372 h 422079"/>
                <a:gd name="connsiteX239" fmla="*/ 320659 w 1707957"/>
                <a:gd name="connsiteY239" fmla="*/ 296297 h 422079"/>
                <a:gd name="connsiteX240" fmla="*/ 324584 w 1707957"/>
                <a:gd name="connsiteY240" fmla="*/ 300221 h 422079"/>
                <a:gd name="connsiteX241" fmla="*/ 350093 w 1707957"/>
                <a:gd name="connsiteY241" fmla="*/ 302184 h 422079"/>
                <a:gd name="connsiteX242" fmla="*/ 354017 w 1707957"/>
                <a:gd name="connsiteY242" fmla="*/ 298259 h 422079"/>
                <a:gd name="connsiteX243" fmla="*/ 365791 w 1707957"/>
                <a:gd name="connsiteY243" fmla="*/ 294335 h 422079"/>
                <a:gd name="connsiteX244" fmla="*/ 371677 w 1707957"/>
                <a:gd name="connsiteY244" fmla="*/ 290410 h 422079"/>
                <a:gd name="connsiteX245" fmla="*/ 395224 w 1707957"/>
                <a:gd name="connsiteY245" fmla="*/ 294335 h 422079"/>
                <a:gd name="connsiteX246" fmla="*/ 405035 w 1707957"/>
                <a:gd name="connsiteY246" fmla="*/ 286486 h 422079"/>
                <a:gd name="connsiteX247" fmla="*/ 410922 w 1707957"/>
                <a:gd name="connsiteY247" fmla="*/ 284523 h 422079"/>
                <a:gd name="connsiteX248" fmla="*/ 414846 w 1707957"/>
                <a:gd name="connsiteY248" fmla="*/ 288448 h 422079"/>
                <a:gd name="connsiteX249" fmla="*/ 412884 w 1707957"/>
                <a:gd name="connsiteY249" fmla="*/ 308070 h 422079"/>
                <a:gd name="connsiteX250" fmla="*/ 408960 w 1707957"/>
                <a:gd name="connsiteY250" fmla="*/ 313957 h 422079"/>
                <a:gd name="connsiteX251" fmla="*/ 406997 w 1707957"/>
                <a:gd name="connsiteY251" fmla="*/ 319844 h 422079"/>
                <a:gd name="connsiteX252" fmla="*/ 414846 w 1707957"/>
                <a:gd name="connsiteY252" fmla="*/ 335541 h 422079"/>
                <a:gd name="connsiteX253" fmla="*/ 426620 w 1707957"/>
                <a:gd name="connsiteY253" fmla="*/ 339466 h 422079"/>
                <a:gd name="connsiteX254" fmla="*/ 432506 w 1707957"/>
                <a:gd name="connsiteY254" fmla="*/ 341428 h 422079"/>
                <a:gd name="connsiteX255" fmla="*/ 438393 w 1707957"/>
                <a:gd name="connsiteY255" fmla="*/ 337504 h 422079"/>
                <a:gd name="connsiteX256" fmla="*/ 442318 w 1707957"/>
                <a:gd name="connsiteY256" fmla="*/ 333579 h 422079"/>
                <a:gd name="connsiteX257" fmla="*/ 448204 w 1707957"/>
                <a:gd name="connsiteY257" fmla="*/ 331617 h 422079"/>
                <a:gd name="connsiteX258" fmla="*/ 467827 w 1707957"/>
                <a:gd name="connsiteY258" fmla="*/ 333579 h 422079"/>
                <a:gd name="connsiteX259" fmla="*/ 485487 w 1707957"/>
                <a:gd name="connsiteY259" fmla="*/ 341428 h 422079"/>
                <a:gd name="connsiteX260" fmla="*/ 489411 w 1707957"/>
                <a:gd name="connsiteY260" fmla="*/ 345353 h 422079"/>
                <a:gd name="connsiteX261" fmla="*/ 491373 w 1707957"/>
                <a:gd name="connsiteY261" fmla="*/ 351239 h 422079"/>
                <a:gd name="connsiteX262" fmla="*/ 497260 w 1707957"/>
                <a:gd name="connsiteY262" fmla="*/ 355164 h 422079"/>
                <a:gd name="connsiteX263" fmla="*/ 507071 w 1707957"/>
                <a:gd name="connsiteY263" fmla="*/ 361050 h 422079"/>
                <a:gd name="connsiteX264" fmla="*/ 510996 w 1707957"/>
                <a:gd name="connsiteY264" fmla="*/ 364975 h 422079"/>
                <a:gd name="connsiteX265" fmla="*/ 516882 w 1707957"/>
                <a:gd name="connsiteY265" fmla="*/ 366937 h 422079"/>
                <a:gd name="connsiteX266" fmla="*/ 522769 w 1707957"/>
                <a:gd name="connsiteY266" fmla="*/ 370862 h 422079"/>
                <a:gd name="connsiteX267" fmla="*/ 530618 w 1707957"/>
                <a:gd name="connsiteY267" fmla="*/ 378711 h 422079"/>
                <a:gd name="connsiteX268" fmla="*/ 538467 w 1707957"/>
                <a:gd name="connsiteY268" fmla="*/ 388522 h 422079"/>
                <a:gd name="connsiteX269" fmla="*/ 550240 w 1707957"/>
                <a:gd name="connsiteY269" fmla="*/ 392446 h 422079"/>
                <a:gd name="connsiteX270" fmla="*/ 560052 w 1707957"/>
                <a:gd name="connsiteY270" fmla="*/ 400295 h 422079"/>
                <a:gd name="connsiteX271" fmla="*/ 571825 w 1707957"/>
                <a:gd name="connsiteY271" fmla="*/ 404220 h 422079"/>
                <a:gd name="connsiteX272" fmla="*/ 579674 w 1707957"/>
                <a:gd name="connsiteY272" fmla="*/ 396371 h 422079"/>
                <a:gd name="connsiteX273" fmla="*/ 581636 w 1707957"/>
                <a:gd name="connsiteY273" fmla="*/ 390484 h 422079"/>
                <a:gd name="connsiteX274" fmla="*/ 609107 w 1707957"/>
                <a:gd name="connsiteY274" fmla="*/ 384597 h 422079"/>
                <a:gd name="connsiteX275" fmla="*/ 614994 w 1707957"/>
                <a:gd name="connsiteY275" fmla="*/ 382635 h 422079"/>
                <a:gd name="connsiteX276" fmla="*/ 620881 w 1707957"/>
                <a:gd name="connsiteY276" fmla="*/ 386559 h 422079"/>
                <a:gd name="connsiteX277" fmla="*/ 640503 w 1707957"/>
                <a:gd name="connsiteY277" fmla="*/ 390484 h 422079"/>
                <a:gd name="connsiteX278" fmla="*/ 652276 w 1707957"/>
                <a:gd name="connsiteY278" fmla="*/ 388522 h 422079"/>
                <a:gd name="connsiteX279" fmla="*/ 662088 w 1707957"/>
                <a:gd name="connsiteY279" fmla="*/ 380673 h 422079"/>
                <a:gd name="connsiteX280" fmla="*/ 667974 w 1707957"/>
                <a:gd name="connsiteY280" fmla="*/ 378711 h 422079"/>
                <a:gd name="connsiteX281" fmla="*/ 673861 w 1707957"/>
                <a:gd name="connsiteY281" fmla="*/ 380673 h 422079"/>
                <a:gd name="connsiteX282" fmla="*/ 679748 w 1707957"/>
                <a:gd name="connsiteY282" fmla="*/ 392446 h 422079"/>
                <a:gd name="connsiteX283" fmla="*/ 677785 w 1707957"/>
                <a:gd name="connsiteY283" fmla="*/ 402257 h 422079"/>
                <a:gd name="connsiteX284" fmla="*/ 689559 w 1707957"/>
                <a:gd name="connsiteY284" fmla="*/ 394408 h 422079"/>
                <a:gd name="connsiteX285" fmla="*/ 695446 w 1707957"/>
                <a:gd name="connsiteY285" fmla="*/ 392446 h 422079"/>
                <a:gd name="connsiteX286" fmla="*/ 699370 w 1707957"/>
                <a:gd name="connsiteY286" fmla="*/ 396371 h 422079"/>
                <a:gd name="connsiteX287" fmla="*/ 699370 w 1707957"/>
                <a:gd name="connsiteY287" fmla="*/ 414031 h 422079"/>
                <a:gd name="connsiteX288" fmla="*/ 695446 w 1707957"/>
                <a:gd name="connsiteY288" fmla="*/ 421880 h 422079"/>
                <a:gd name="connsiteX289" fmla="*/ 705257 w 1707957"/>
                <a:gd name="connsiteY289" fmla="*/ 414031 h 422079"/>
                <a:gd name="connsiteX290" fmla="*/ 707219 w 1707957"/>
                <a:gd name="connsiteY290" fmla="*/ 408144 h 422079"/>
                <a:gd name="connsiteX291" fmla="*/ 713106 w 1707957"/>
                <a:gd name="connsiteY291" fmla="*/ 406182 h 422079"/>
                <a:gd name="connsiteX292" fmla="*/ 738615 w 1707957"/>
                <a:gd name="connsiteY292" fmla="*/ 408144 h 422079"/>
                <a:gd name="connsiteX293" fmla="*/ 762161 w 1707957"/>
                <a:gd name="connsiteY293" fmla="*/ 412069 h 422079"/>
                <a:gd name="connsiteX294" fmla="*/ 789633 w 1707957"/>
                <a:gd name="connsiteY294" fmla="*/ 408144 h 422079"/>
                <a:gd name="connsiteX295" fmla="*/ 911291 w 1707957"/>
                <a:gd name="connsiteY295" fmla="*/ 408144 h 422079"/>
                <a:gd name="connsiteX296" fmla="*/ 928951 w 1707957"/>
                <a:gd name="connsiteY296" fmla="*/ 404220 h 422079"/>
                <a:gd name="connsiteX297" fmla="*/ 944649 w 1707957"/>
                <a:gd name="connsiteY297" fmla="*/ 402257 h 422079"/>
                <a:gd name="connsiteX298" fmla="*/ 966233 w 1707957"/>
                <a:gd name="connsiteY298" fmla="*/ 396371 h 422079"/>
                <a:gd name="connsiteX299" fmla="*/ 983894 w 1707957"/>
                <a:gd name="connsiteY299" fmla="*/ 392446 h 422079"/>
                <a:gd name="connsiteX300" fmla="*/ 1034912 w 1707957"/>
                <a:gd name="connsiteY300" fmla="*/ 388522 h 422079"/>
                <a:gd name="connsiteX301" fmla="*/ 1048647 w 1707957"/>
                <a:gd name="connsiteY301" fmla="*/ 386559 h 422079"/>
                <a:gd name="connsiteX302" fmla="*/ 1146759 w 1707957"/>
                <a:gd name="connsiteY302" fmla="*/ 390484 h 422079"/>
                <a:gd name="connsiteX303" fmla="*/ 1180117 w 1707957"/>
                <a:gd name="connsiteY303" fmla="*/ 386559 h 422079"/>
                <a:gd name="connsiteX304" fmla="*/ 1186003 w 1707957"/>
                <a:gd name="connsiteY304" fmla="*/ 382635 h 422079"/>
                <a:gd name="connsiteX305" fmla="*/ 1197777 w 1707957"/>
                <a:gd name="connsiteY305" fmla="*/ 378711 h 422079"/>
                <a:gd name="connsiteX306" fmla="*/ 1203664 w 1707957"/>
                <a:gd name="connsiteY306" fmla="*/ 376748 h 422079"/>
                <a:gd name="connsiteX307" fmla="*/ 1209550 w 1707957"/>
                <a:gd name="connsiteY307" fmla="*/ 374786 h 422079"/>
                <a:gd name="connsiteX308" fmla="*/ 1238984 w 1707957"/>
                <a:gd name="connsiteY308" fmla="*/ 372824 h 422079"/>
                <a:gd name="connsiteX309" fmla="*/ 1246833 w 1707957"/>
                <a:gd name="connsiteY309" fmla="*/ 364975 h 422079"/>
                <a:gd name="connsiteX310" fmla="*/ 1254682 w 1707957"/>
                <a:gd name="connsiteY310" fmla="*/ 353202 h 422079"/>
                <a:gd name="connsiteX311" fmla="*/ 1264493 w 1707957"/>
                <a:gd name="connsiteY311" fmla="*/ 345353 h 422079"/>
                <a:gd name="connsiteX312" fmla="*/ 1274304 w 1707957"/>
                <a:gd name="connsiteY312" fmla="*/ 337504 h 422079"/>
                <a:gd name="connsiteX313" fmla="*/ 1276266 w 1707957"/>
                <a:gd name="connsiteY313" fmla="*/ 331617 h 422079"/>
                <a:gd name="connsiteX314" fmla="*/ 1290002 w 1707957"/>
                <a:gd name="connsiteY314" fmla="*/ 337504 h 422079"/>
                <a:gd name="connsiteX315" fmla="*/ 1295888 w 1707957"/>
                <a:gd name="connsiteY315" fmla="*/ 341428 h 422079"/>
                <a:gd name="connsiteX316" fmla="*/ 1309624 w 1707957"/>
                <a:gd name="connsiteY316" fmla="*/ 345353 h 422079"/>
                <a:gd name="connsiteX317" fmla="*/ 1339058 w 1707957"/>
                <a:gd name="connsiteY317" fmla="*/ 343390 h 422079"/>
                <a:gd name="connsiteX318" fmla="*/ 1344944 w 1707957"/>
                <a:gd name="connsiteY318" fmla="*/ 341428 h 422079"/>
                <a:gd name="connsiteX319" fmla="*/ 1354755 w 1707957"/>
                <a:gd name="connsiteY319" fmla="*/ 333579 h 422079"/>
                <a:gd name="connsiteX320" fmla="*/ 1368491 w 1707957"/>
                <a:gd name="connsiteY320" fmla="*/ 323768 h 422079"/>
                <a:gd name="connsiteX321" fmla="*/ 1378302 w 1707957"/>
                <a:gd name="connsiteY321" fmla="*/ 321806 h 422079"/>
                <a:gd name="connsiteX322" fmla="*/ 1380264 w 1707957"/>
                <a:gd name="connsiteY322" fmla="*/ 274712 h 422079"/>
                <a:gd name="connsiteX323" fmla="*/ 1409698 w 1707957"/>
                <a:gd name="connsiteY323" fmla="*/ 264901 h 422079"/>
                <a:gd name="connsiteX324" fmla="*/ 1435207 w 1707957"/>
                <a:gd name="connsiteY324" fmla="*/ 262939 h 422079"/>
                <a:gd name="connsiteX325" fmla="*/ 1446980 w 1707957"/>
                <a:gd name="connsiteY325" fmla="*/ 259014 h 422079"/>
                <a:gd name="connsiteX326" fmla="*/ 1450905 w 1707957"/>
                <a:gd name="connsiteY326" fmla="*/ 255090 h 422079"/>
                <a:gd name="connsiteX327" fmla="*/ 1464640 w 1707957"/>
                <a:gd name="connsiteY327" fmla="*/ 253128 h 422079"/>
                <a:gd name="connsiteX328" fmla="*/ 1476414 w 1707957"/>
                <a:gd name="connsiteY328" fmla="*/ 247241 h 422079"/>
                <a:gd name="connsiteX329" fmla="*/ 1488187 w 1707957"/>
                <a:gd name="connsiteY329" fmla="*/ 241354 h 422079"/>
                <a:gd name="connsiteX330" fmla="*/ 1497998 w 1707957"/>
                <a:gd name="connsiteY330" fmla="*/ 233505 h 422079"/>
                <a:gd name="connsiteX331" fmla="*/ 1509772 w 1707957"/>
                <a:gd name="connsiteY331" fmla="*/ 227619 h 422079"/>
                <a:gd name="connsiteX332" fmla="*/ 1517621 w 1707957"/>
                <a:gd name="connsiteY332" fmla="*/ 219770 h 422079"/>
                <a:gd name="connsiteX333" fmla="*/ 1539205 w 1707957"/>
                <a:gd name="connsiteY333" fmla="*/ 217808 h 422079"/>
                <a:gd name="connsiteX334" fmla="*/ 1543130 w 1707957"/>
                <a:gd name="connsiteY334" fmla="*/ 213883 h 422079"/>
                <a:gd name="connsiteX335" fmla="*/ 1549016 w 1707957"/>
                <a:gd name="connsiteY335" fmla="*/ 209959 h 422079"/>
                <a:gd name="connsiteX336" fmla="*/ 1556865 w 1707957"/>
                <a:gd name="connsiteY336" fmla="*/ 200147 h 422079"/>
                <a:gd name="connsiteX337" fmla="*/ 1562752 w 1707957"/>
                <a:gd name="connsiteY337" fmla="*/ 198185 h 422079"/>
                <a:gd name="connsiteX338" fmla="*/ 1574525 w 1707957"/>
                <a:gd name="connsiteY338" fmla="*/ 190336 h 422079"/>
                <a:gd name="connsiteX339" fmla="*/ 1586299 w 1707957"/>
                <a:gd name="connsiteY339" fmla="*/ 186412 h 422079"/>
                <a:gd name="connsiteX340" fmla="*/ 1594148 w 1707957"/>
                <a:gd name="connsiteY340" fmla="*/ 178563 h 422079"/>
                <a:gd name="connsiteX341" fmla="*/ 1598072 w 1707957"/>
                <a:gd name="connsiteY341" fmla="*/ 174638 h 422079"/>
                <a:gd name="connsiteX342" fmla="*/ 1601997 w 1707957"/>
                <a:gd name="connsiteY342" fmla="*/ 162865 h 422079"/>
                <a:gd name="connsiteX343" fmla="*/ 1605921 w 1707957"/>
                <a:gd name="connsiteY343" fmla="*/ 156978 h 422079"/>
                <a:gd name="connsiteX344" fmla="*/ 1617694 w 1707957"/>
                <a:gd name="connsiteY344" fmla="*/ 133432 h 422079"/>
                <a:gd name="connsiteX345" fmla="*/ 1621619 w 1707957"/>
                <a:gd name="connsiteY345" fmla="*/ 129507 h 422079"/>
                <a:gd name="connsiteX346" fmla="*/ 1627506 w 1707957"/>
                <a:gd name="connsiteY346" fmla="*/ 127545 h 422079"/>
                <a:gd name="connsiteX347" fmla="*/ 1641241 w 1707957"/>
                <a:gd name="connsiteY347" fmla="*/ 117734 h 422079"/>
                <a:gd name="connsiteX348" fmla="*/ 1651052 w 1707957"/>
                <a:gd name="connsiteY348" fmla="*/ 115772 h 422079"/>
                <a:gd name="connsiteX349" fmla="*/ 1662826 w 1707957"/>
                <a:gd name="connsiteY349" fmla="*/ 111847 h 422079"/>
                <a:gd name="connsiteX350" fmla="*/ 1674599 w 1707957"/>
                <a:gd name="connsiteY350" fmla="*/ 107923 h 422079"/>
                <a:gd name="connsiteX351" fmla="*/ 1680486 w 1707957"/>
                <a:gd name="connsiteY351" fmla="*/ 105960 h 422079"/>
                <a:gd name="connsiteX352" fmla="*/ 1688335 w 1707957"/>
                <a:gd name="connsiteY352" fmla="*/ 103998 h 422079"/>
                <a:gd name="connsiteX353" fmla="*/ 1700108 w 1707957"/>
                <a:gd name="connsiteY353" fmla="*/ 80451 h 422079"/>
                <a:gd name="connsiteX354" fmla="*/ 1707957 w 1707957"/>
                <a:gd name="connsiteY354" fmla="*/ 78489 h 422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</a:cxnLst>
              <a:rect l="l" t="t" r="r" b="b"/>
              <a:pathLst>
                <a:path w="1707957" h="422079">
                  <a:moveTo>
                    <a:pt x="1707957" y="78489"/>
                  </a:moveTo>
                  <a:lnTo>
                    <a:pt x="1707957" y="78489"/>
                  </a:lnTo>
                  <a:cubicBezTo>
                    <a:pt x="1703378" y="75219"/>
                    <a:pt x="1699445" y="70768"/>
                    <a:pt x="1694221" y="68678"/>
                  </a:cubicBezTo>
                  <a:cubicBezTo>
                    <a:pt x="1683251" y="64290"/>
                    <a:pt x="1673132" y="67205"/>
                    <a:pt x="1662826" y="70640"/>
                  </a:cubicBezTo>
                  <a:lnTo>
                    <a:pt x="1649090" y="84376"/>
                  </a:lnTo>
                  <a:lnTo>
                    <a:pt x="1643203" y="90262"/>
                  </a:lnTo>
                  <a:lnTo>
                    <a:pt x="1639279" y="94187"/>
                  </a:lnTo>
                  <a:cubicBezTo>
                    <a:pt x="1638625" y="96149"/>
                    <a:pt x="1638519" y="98391"/>
                    <a:pt x="1637317" y="100074"/>
                  </a:cubicBezTo>
                  <a:cubicBezTo>
                    <a:pt x="1635166" y="103085"/>
                    <a:pt x="1632084" y="105307"/>
                    <a:pt x="1629468" y="107923"/>
                  </a:cubicBezTo>
                  <a:cubicBezTo>
                    <a:pt x="1626652" y="110738"/>
                    <a:pt x="1623542" y="114359"/>
                    <a:pt x="1619657" y="115772"/>
                  </a:cubicBezTo>
                  <a:cubicBezTo>
                    <a:pt x="1614588" y="117615"/>
                    <a:pt x="1603959" y="119696"/>
                    <a:pt x="1603959" y="119696"/>
                  </a:cubicBezTo>
                  <a:lnTo>
                    <a:pt x="1592185" y="127545"/>
                  </a:lnTo>
                  <a:lnTo>
                    <a:pt x="1586299" y="131469"/>
                  </a:lnTo>
                  <a:cubicBezTo>
                    <a:pt x="1582748" y="136795"/>
                    <a:pt x="1580234" y="141399"/>
                    <a:pt x="1574525" y="145205"/>
                  </a:cubicBezTo>
                  <a:cubicBezTo>
                    <a:pt x="1572563" y="146513"/>
                    <a:pt x="1570480" y="147656"/>
                    <a:pt x="1568639" y="149129"/>
                  </a:cubicBezTo>
                  <a:cubicBezTo>
                    <a:pt x="1567194" y="150285"/>
                    <a:pt x="1566159" y="151898"/>
                    <a:pt x="1564714" y="153054"/>
                  </a:cubicBezTo>
                  <a:cubicBezTo>
                    <a:pt x="1562872" y="154527"/>
                    <a:pt x="1560669" y="155505"/>
                    <a:pt x="1558827" y="156978"/>
                  </a:cubicBezTo>
                  <a:cubicBezTo>
                    <a:pt x="1557382" y="158134"/>
                    <a:pt x="1556348" y="159747"/>
                    <a:pt x="1554903" y="160903"/>
                  </a:cubicBezTo>
                  <a:cubicBezTo>
                    <a:pt x="1553061" y="162376"/>
                    <a:pt x="1550858" y="163354"/>
                    <a:pt x="1549016" y="164827"/>
                  </a:cubicBezTo>
                  <a:cubicBezTo>
                    <a:pt x="1542929" y="169697"/>
                    <a:pt x="1547263" y="168648"/>
                    <a:pt x="1539205" y="172676"/>
                  </a:cubicBezTo>
                  <a:cubicBezTo>
                    <a:pt x="1537355" y="173601"/>
                    <a:pt x="1535280" y="173984"/>
                    <a:pt x="1533318" y="174638"/>
                  </a:cubicBezTo>
                  <a:cubicBezTo>
                    <a:pt x="1522045" y="185912"/>
                    <a:pt x="1527895" y="182987"/>
                    <a:pt x="1517621" y="186412"/>
                  </a:cubicBezTo>
                  <a:cubicBezTo>
                    <a:pt x="1515659" y="185758"/>
                    <a:pt x="1513584" y="185375"/>
                    <a:pt x="1511734" y="184450"/>
                  </a:cubicBezTo>
                  <a:cubicBezTo>
                    <a:pt x="1496516" y="176841"/>
                    <a:pt x="1514758" y="183495"/>
                    <a:pt x="1499961" y="178563"/>
                  </a:cubicBezTo>
                  <a:cubicBezTo>
                    <a:pt x="1483091" y="189808"/>
                    <a:pt x="1504435" y="176326"/>
                    <a:pt x="1488187" y="184450"/>
                  </a:cubicBezTo>
                  <a:cubicBezTo>
                    <a:pt x="1486078" y="185505"/>
                    <a:pt x="1484142" y="186901"/>
                    <a:pt x="1482300" y="188374"/>
                  </a:cubicBezTo>
                  <a:cubicBezTo>
                    <a:pt x="1480855" y="189530"/>
                    <a:pt x="1479962" y="191347"/>
                    <a:pt x="1478376" y="192299"/>
                  </a:cubicBezTo>
                  <a:cubicBezTo>
                    <a:pt x="1476602" y="193363"/>
                    <a:pt x="1474451" y="193607"/>
                    <a:pt x="1472489" y="194261"/>
                  </a:cubicBezTo>
                  <a:cubicBezTo>
                    <a:pt x="1470527" y="195569"/>
                    <a:pt x="1468444" y="196712"/>
                    <a:pt x="1466603" y="198185"/>
                  </a:cubicBezTo>
                  <a:cubicBezTo>
                    <a:pt x="1465158" y="199341"/>
                    <a:pt x="1464265" y="201158"/>
                    <a:pt x="1462678" y="202110"/>
                  </a:cubicBezTo>
                  <a:cubicBezTo>
                    <a:pt x="1460904" y="203174"/>
                    <a:pt x="1458753" y="203418"/>
                    <a:pt x="1456791" y="204072"/>
                  </a:cubicBezTo>
                  <a:lnTo>
                    <a:pt x="1445018" y="211921"/>
                  </a:lnTo>
                  <a:cubicBezTo>
                    <a:pt x="1440642" y="214838"/>
                    <a:pt x="1438406" y="215772"/>
                    <a:pt x="1435207" y="219770"/>
                  </a:cubicBezTo>
                  <a:cubicBezTo>
                    <a:pt x="1433734" y="221611"/>
                    <a:pt x="1432590" y="223694"/>
                    <a:pt x="1431282" y="225656"/>
                  </a:cubicBezTo>
                  <a:cubicBezTo>
                    <a:pt x="1430628" y="227618"/>
                    <a:pt x="1430245" y="229693"/>
                    <a:pt x="1429320" y="231543"/>
                  </a:cubicBezTo>
                  <a:cubicBezTo>
                    <a:pt x="1428265" y="233652"/>
                    <a:pt x="1426354" y="235275"/>
                    <a:pt x="1425396" y="237430"/>
                  </a:cubicBezTo>
                  <a:cubicBezTo>
                    <a:pt x="1423716" y="241210"/>
                    <a:pt x="1422779" y="245279"/>
                    <a:pt x="1421471" y="249203"/>
                  </a:cubicBezTo>
                  <a:lnTo>
                    <a:pt x="1419509" y="255090"/>
                  </a:lnTo>
                  <a:cubicBezTo>
                    <a:pt x="1416893" y="252474"/>
                    <a:pt x="1413712" y="250320"/>
                    <a:pt x="1411660" y="247241"/>
                  </a:cubicBezTo>
                  <a:cubicBezTo>
                    <a:pt x="1410352" y="245279"/>
                    <a:pt x="1409698" y="242662"/>
                    <a:pt x="1407736" y="241354"/>
                  </a:cubicBezTo>
                  <a:cubicBezTo>
                    <a:pt x="1405492" y="239858"/>
                    <a:pt x="1402503" y="240046"/>
                    <a:pt x="1399887" y="239392"/>
                  </a:cubicBezTo>
                  <a:cubicBezTo>
                    <a:pt x="1399233" y="237430"/>
                    <a:pt x="1399165" y="235160"/>
                    <a:pt x="1397924" y="233505"/>
                  </a:cubicBezTo>
                  <a:cubicBezTo>
                    <a:pt x="1395149" y="229805"/>
                    <a:pt x="1388113" y="223694"/>
                    <a:pt x="1388113" y="223694"/>
                  </a:cubicBezTo>
                  <a:cubicBezTo>
                    <a:pt x="1382226" y="224675"/>
                    <a:pt x="1369752" y="226125"/>
                    <a:pt x="1364567" y="229581"/>
                  </a:cubicBezTo>
                  <a:cubicBezTo>
                    <a:pt x="1354023" y="236610"/>
                    <a:pt x="1355974" y="236801"/>
                    <a:pt x="1346906" y="239392"/>
                  </a:cubicBezTo>
                  <a:cubicBezTo>
                    <a:pt x="1344313" y="240133"/>
                    <a:pt x="1341674" y="240700"/>
                    <a:pt x="1339058" y="241354"/>
                  </a:cubicBezTo>
                  <a:cubicBezTo>
                    <a:pt x="1325697" y="254715"/>
                    <a:pt x="1346574" y="234351"/>
                    <a:pt x="1329246" y="249203"/>
                  </a:cubicBezTo>
                  <a:cubicBezTo>
                    <a:pt x="1329223" y="249223"/>
                    <a:pt x="1319446" y="259004"/>
                    <a:pt x="1317473" y="260977"/>
                  </a:cubicBezTo>
                  <a:cubicBezTo>
                    <a:pt x="1315511" y="262939"/>
                    <a:pt x="1313125" y="264554"/>
                    <a:pt x="1311586" y="266863"/>
                  </a:cubicBezTo>
                  <a:cubicBezTo>
                    <a:pt x="1310278" y="268825"/>
                    <a:pt x="1309135" y="270908"/>
                    <a:pt x="1307662" y="272750"/>
                  </a:cubicBezTo>
                  <a:cubicBezTo>
                    <a:pt x="1306506" y="274195"/>
                    <a:pt x="1305392" y="275848"/>
                    <a:pt x="1303737" y="276675"/>
                  </a:cubicBezTo>
                  <a:cubicBezTo>
                    <a:pt x="1300037" y="278525"/>
                    <a:pt x="1291964" y="280599"/>
                    <a:pt x="1291964" y="280599"/>
                  </a:cubicBezTo>
                  <a:cubicBezTo>
                    <a:pt x="1285778" y="279053"/>
                    <a:pt x="1282153" y="280492"/>
                    <a:pt x="1282153" y="272750"/>
                  </a:cubicBezTo>
                  <a:cubicBezTo>
                    <a:pt x="1282153" y="268772"/>
                    <a:pt x="1287425" y="258770"/>
                    <a:pt x="1284115" y="260977"/>
                  </a:cubicBezTo>
                  <a:cubicBezTo>
                    <a:pt x="1276507" y="266048"/>
                    <a:pt x="1280465" y="264155"/>
                    <a:pt x="1272342" y="266863"/>
                  </a:cubicBezTo>
                  <a:cubicBezTo>
                    <a:pt x="1269770" y="270721"/>
                    <a:pt x="1268218" y="273881"/>
                    <a:pt x="1264493" y="276675"/>
                  </a:cubicBezTo>
                  <a:cubicBezTo>
                    <a:pt x="1260720" y="279505"/>
                    <a:pt x="1256054" y="281187"/>
                    <a:pt x="1252719" y="284523"/>
                  </a:cubicBezTo>
                  <a:cubicBezTo>
                    <a:pt x="1251411" y="285831"/>
                    <a:pt x="1250450" y="287621"/>
                    <a:pt x="1248795" y="288448"/>
                  </a:cubicBezTo>
                  <a:cubicBezTo>
                    <a:pt x="1245095" y="290298"/>
                    <a:pt x="1240946" y="291064"/>
                    <a:pt x="1237021" y="292372"/>
                  </a:cubicBezTo>
                  <a:lnTo>
                    <a:pt x="1213475" y="300221"/>
                  </a:lnTo>
                  <a:cubicBezTo>
                    <a:pt x="1198679" y="305154"/>
                    <a:pt x="1216916" y="298501"/>
                    <a:pt x="1201701" y="306108"/>
                  </a:cubicBezTo>
                  <a:cubicBezTo>
                    <a:pt x="1199851" y="307033"/>
                    <a:pt x="1197777" y="307416"/>
                    <a:pt x="1195815" y="308070"/>
                  </a:cubicBezTo>
                  <a:cubicBezTo>
                    <a:pt x="1194507" y="309378"/>
                    <a:pt x="1193545" y="311168"/>
                    <a:pt x="1191890" y="311995"/>
                  </a:cubicBezTo>
                  <a:cubicBezTo>
                    <a:pt x="1189478" y="313201"/>
                    <a:pt x="1186717" y="313623"/>
                    <a:pt x="1184041" y="313957"/>
                  </a:cubicBezTo>
                  <a:cubicBezTo>
                    <a:pt x="1176226" y="314934"/>
                    <a:pt x="1168343" y="315265"/>
                    <a:pt x="1160494" y="315919"/>
                  </a:cubicBezTo>
                  <a:cubicBezTo>
                    <a:pt x="1159840" y="317881"/>
                    <a:pt x="1160328" y="320780"/>
                    <a:pt x="1158532" y="321806"/>
                  </a:cubicBezTo>
                  <a:cubicBezTo>
                    <a:pt x="1155078" y="323780"/>
                    <a:pt x="1150703" y="323242"/>
                    <a:pt x="1146759" y="323768"/>
                  </a:cubicBezTo>
                  <a:cubicBezTo>
                    <a:pt x="1140888" y="324551"/>
                    <a:pt x="1134986" y="325076"/>
                    <a:pt x="1129099" y="325730"/>
                  </a:cubicBezTo>
                  <a:cubicBezTo>
                    <a:pt x="1115088" y="330401"/>
                    <a:pt x="1120767" y="327360"/>
                    <a:pt x="1111439" y="333579"/>
                  </a:cubicBezTo>
                  <a:cubicBezTo>
                    <a:pt x="1110131" y="331617"/>
                    <a:pt x="1107775" y="330037"/>
                    <a:pt x="1107514" y="327693"/>
                  </a:cubicBezTo>
                  <a:cubicBezTo>
                    <a:pt x="1106491" y="318488"/>
                    <a:pt x="1110004" y="312950"/>
                    <a:pt x="1117325" y="308070"/>
                  </a:cubicBezTo>
                  <a:cubicBezTo>
                    <a:pt x="1119287" y="306762"/>
                    <a:pt x="1121370" y="305619"/>
                    <a:pt x="1123212" y="304146"/>
                  </a:cubicBezTo>
                  <a:cubicBezTo>
                    <a:pt x="1124657" y="302990"/>
                    <a:pt x="1128444" y="301529"/>
                    <a:pt x="1127136" y="300221"/>
                  </a:cubicBezTo>
                  <a:cubicBezTo>
                    <a:pt x="1125486" y="298571"/>
                    <a:pt x="1115590" y="306007"/>
                    <a:pt x="1115363" y="306108"/>
                  </a:cubicBezTo>
                  <a:cubicBezTo>
                    <a:pt x="1103470" y="311393"/>
                    <a:pt x="1104155" y="309253"/>
                    <a:pt x="1091816" y="311995"/>
                  </a:cubicBezTo>
                  <a:cubicBezTo>
                    <a:pt x="1079434" y="314747"/>
                    <a:pt x="1092691" y="315169"/>
                    <a:pt x="1072194" y="315919"/>
                  </a:cubicBezTo>
                  <a:lnTo>
                    <a:pt x="925027" y="319844"/>
                  </a:lnTo>
                  <a:cubicBezTo>
                    <a:pt x="921102" y="321152"/>
                    <a:pt x="916178" y="320842"/>
                    <a:pt x="913253" y="323768"/>
                  </a:cubicBezTo>
                  <a:cubicBezTo>
                    <a:pt x="904450" y="332573"/>
                    <a:pt x="914904" y="323287"/>
                    <a:pt x="903442" y="329655"/>
                  </a:cubicBezTo>
                  <a:cubicBezTo>
                    <a:pt x="899319" y="331946"/>
                    <a:pt x="895593" y="334888"/>
                    <a:pt x="891669" y="337504"/>
                  </a:cubicBezTo>
                  <a:cubicBezTo>
                    <a:pt x="889707" y="338812"/>
                    <a:pt x="888019" y="340682"/>
                    <a:pt x="885782" y="341428"/>
                  </a:cubicBezTo>
                  <a:lnTo>
                    <a:pt x="879895" y="343390"/>
                  </a:lnTo>
                  <a:cubicBezTo>
                    <a:pt x="878587" y="344698"/>
                    <a:pt x="877689" y="346628"/>
                    <a:pt x="875971" y="347315"/>
                  </a:cubicBezTo>
                  <a:cubicBezTo>
                    <a:pt x="855027" y="355693"/>
                    <a:pt x="811370" y="352817"/>
                    <a:pt x="799444" y="353202"/>
                  </a:cubicBezTo>
                  <a:cubicBezTo>
                    <a:pt x="796174" y="353856"/>
                    <a:pt x="792869" y="354355"/>
                    <a:pt x="789633" y="355164"/>
                  </a:cubicBezTo>
                  <a:cubicBezTo>
                    <a:pt x="787626" y="355666"/>
                    <a:pt x="785814" y="357126"/>
                    <a:pt x="783746" y="357126"/>
                  </a:cubicBezTo>
                  <a:cubicBezTo>
                    <a:pt x="781678" y="357126"/>
                    <a:pt x="779821" y="355818"/>
                    <a:pt x="777859" y="355164"/>
                  </a:cubicBezTo>
                  <a:cubicBezTo>
                    <a:pt x="776551" y="353856"/>
                    <a:pt x="774887" y="352825"/>
                    <a:pt x="773935" y="351239"/>
                  </a:cubicBezTo>
                  <a:cubicBezTo>
                    <a:pt x="772871" y="349466"/>
                    <a:pt x="773823" y="346278"/>
                    <a:pt x="771973" y="345353"/>
                  </a:cubicBezTo>
                  <a:cubicBezTo>
                    <a:pt x="770123" y="344428"/>
                    <a:pt x="768048" y="346661"/>
                    <a:pt x="766086" y="347315"/>
                  </a:cubicBezTo>
                  <a:cubicBezTo>
                    <a:pt x="764778" y="348623"/>
                    <a:pt x="763113" y="349653"/>
                    <a:pt x="762161" y="351239"/>
                  </a:cubicBezTo>
                  <a:cubicBezTo>
                    <a:pt x="758879" y="356708"/>
                    <a:pt x="762001" y="358432"/>
                    <a:pt x="756275" y="363013"/>
                  </a:cubicBezTo>
                  <a:cubicBezTo>
                    <a:pt x="754660" y="364305"/>
                    <a:pt x="752350" y="364321"/>
                    <a:pt x="750388" y="364975"/>
                  </a:cubicBezTo>
                  <a:cubicBezTo>
                    <a:pt x="732782" y="347369"/>
                    <a:pt x="749158" y="366437"/>
                    <a:pt x="740577" y="349277"/>
                  </a:cubicBezTo>
                  <a:cubicBezTo>
                    <a:pt x="739180" y="346484"/>
                    <a:pt x="732843" y="342813"/>
                    <a:pt x="730766" y="341428"/>
                  </a:cubicBezTo>
                  <a:cubicBezTo>
                    <a:pt x="726841" y="342082"/>
                    <a:pt x="722717" y="341993"/>
                    <a:pt x="718992" y="343390"/>
                  </a:cubicBezTo>
                  <a:cubicBezTo>
                    <a:pt x="713860" y="345314"/>
                    <a:pt x="715368" y="349432"/>
                    <a:pt x="713106" y="353202"/>
                  </a:cubicBezTo>
                  <a:cubicBezTo>
                    <a:pt x="712154" y="354788"/>
                    <a:pt x="710626" y="355970"/>
                    <a:pt x="709181" y="357126"/>
                  </a:cubicBezTo>
                  <a:cubicBezTo>
                    <a:pt x="703747" y="361472"/>
                    <a:pt x="703624" y="360940"/>
                    <a:pt x="697408" y="363013"/>
                  </a:cubicBezTo>
                  <a:cubicBezTo>
                    <a:pt x="696100" y="361705"/>
                    <a:pt x="695238" y="359673"/>
                    <a:pt x="693483" y="359088"/>
                  </a:cubicBezTo>
                  <a:cubicBezTo>
                    <a:pt x="689096" y="357625"/>
                    <a:pt x="684283" y="358033"/>
                    <a:pt x="679748" y="357126"/>
                  </a:cubicBezTo>
                  <a:cubicBezTo>
                    <a:pt x="677720" y="356720"/>
                    <a:pt x="675823" y="355818"/>
                    <a:pt x="673861" y="355164"/>
                  </a:cubicBezTo>
                  <a:cubicBezTo>
                    <a:pt x="667850" y="356023"/>
                    <a:pt x="658845" y="355293"/>
                    <a:pt x="654239" y="361050"/>
                  </a:cubicBezTo>
                  <a:cubicBezTo>
                    <a:pt x="652947" y="362665"/>
                    <a:pt x="653340" y="365163"/>
                    <a:pt x="652276" y="366937"/>
                  </a:cubicBezTo>
                  <a:cubicBezTo>
                    <a:pt x="649582" y="371428"/>
                    <a:pt x="647097" y="371280"/>
                    <a:pt x="642465" y="372824"/>
                  </a:cubicBezTo>
                  <a:cubicBezTo>
                    <a:pt x="633154" y="363513"/>
                    <a:pt x="638126" y="366145"/>
                    <a:pt x="628730" y="363013"/>
                  </a:cubicBezTo>
                  <a:cubicBezTo>
                    <a:pt x="627422" y="361705"/>
                    <a:pt x="626392" y="360040"/>
                    <a:pt x="624805" y="359088"/>
                  </a:cubicBezTo>
                  <a:cubicBezTo>
                    <a:pt x="618739" y="355449"/>
                    <a:pt x="597665" y="355194"/>
                    <a:pt x="597334" y="355164"/>
                  </a:cubicBezTo>
                  <a:cubicBezTo>
                    <a:pt x="595372" y="354510"/>
                    <a:pt x="593297" y="354127"/>
                    <a:pt x="591447" y="353202"/>
                  </a:cubicBezTo>
                  <a:cubicBezTo>
                    <a:pt x="576232" y="345594"/>
                    <a:pt x="594472" y="352247"/>
                    <a:pt x="579674" y="347315"/>
                  </a:cubicBezTo>
                  <a:cubicBezTo>
                    <a:pt x="579020" y="345353"/>
                    <a:pt x="576944" y="343349"/>
                    <a:pt x="577712" y="341428"/>
                  </a:cubicBezTo>
                  <a:cubicBezTo>
                    <a:pt x="578588" y="339239"/>
                    <a:pt x="581256" y="337774"/>
                    <a:pt x="583598" y="337504"/>
                  </a:cubicBezTo>
                  <a:cubicBezTo>
                    <a:pt x="598557" y="335778"/>
                    <a:pt x="613686" y="336195"/>
                    <a:pt x="628730" y="335541"/>
                  </a:cubicBezTo>
                  <a:cubicBezTo>
                    <a:pt x="647357" y="329333"/>
                    <a:pt x="636383" y="331991"/>
                    <a:pt x="662088" y="329655"/>
                  </a:cubicBezTo>
                  <a:cubicBezTo>
                    <a:pt x="675582" y="320659"/>
                    <a:pt x="669386" y="323297"/>
                    <a:pt x="679748" y="319844"/>
                  </a:cubicBezTo>
                  <a:cubicBezTo>
                    <a:pt x="685088" y="303822"/>
                    <a:pt x="679453" y="322349"/>
                    <a:pt x="683672" y="286486"/>
                  </a:cubicBezTo>
                  <a:cubicBezTo>
                    <a:pt x="683914" y="284432"/>
                    <a:pt x="684980" y="282561"/>
                    <a:pt x="685634" y="280599"/>
                  </a:cubicBezTo>
                  <a:cubicBezTo>
                    <a:pt x="684980" y="276020"/>
                    <a:pt x="685550" y="271089"/>
                    <a:pt x="683672" y="266863"/>
                  </a:cubicBezTo>
                  <a:cubicBezTo>
                    <a:pt x="682714" y="264708"/>
                    <a:pt x="679258" y="264781"/>
                    <a:pt x="677785" y="262939"/>
                  </a:cubicBezTo>
                  <a:cubicBezTo>
                    <a:pt x="676493" y="261324"/>
                    <a:pt x="677286" y="258515"/>
                    <a:pt x="675823" y="257052"/>
                  </a:cubicBezTo>
                  <a:cubicBezTo>
                    <a:pt x="674885" y="256114"/>
                    <a:pt x="662156" y="253145"/>
                    <a:pt x="662088" y="253128"/>
                  </a:cubicBezTo>
                  <a:cubicBezTo>
                    <a:pt x="657570" y="253881"/>
                    <a:pt x="649256" y="254637"/>
                    <a:pt x="644427" y="257052"/>
                  </a:cubicBezTo>
                  <a:cubicBezTo>
                    <a:pt x="642318" y="258107"/>
                    <a:pt x="640820" y="260369"/>
                    <a:pt x="638541" y="260977"/>
                  </a:cubicBezTo>
                  <a:cubicBezTo>
                    <a:pt x="630852" y="263027"/>
                    <a:pt x="622543" y="262384"/>
                    <a:pt x="614994" y="264901"/>
                  </a:cubicBezTo>
                  <a:cubicBezTo>
                    <a:pt x="600663" y="269679"/>
                    <a:pt x="607234" y="267823"/>
                    <a:pt x="595372" y="270788"/>
                  </a:cubicBezTo>
                  <a:cubicBezTo>
                    <a:pt x="593410" y="272096"/>
                    <a:pt x="591594" y="273657"/>
                    <a:pt x="589485" y="274712"/>
                  </a:cubicBezTo>
                  <a:cubicBezTo>
                    <a:pt x="587635" y="275637"/>
                    <a:pt x="585406" y="275670"/>
                    <a:pt x="583598" y="276675"/>
                  </a:cubicBezTo>
                  <a:cubicBezTo>
                    <a:pt x="579475" y="278965"/>
                    <a:pt x="575749" y="281907"/>
                    <a:pt x="571825" y="284523"/>
                  </a:cubicBezTo>
                  <a:lnTo>
                    <a:pt x="565938" y="288448"/>
                  </a:lnTo>
                  <a:cubicBezTo>
                    <a:pt x="564630" y="290410"/>
                    <a:pt x="563069" y="292226"/>
                    <a:pt x="562014" y="294335"/>
                  </a:cubicBezTo>
                  <a:cubicBezTo>
                    <a:pt x="559677" y="299009"/>
                    <a:pt x="558927" y="303131"/>
                    <a:pt x="562014" y="308070"/>
                  </a:cubicBezTo>
                  <a:cubicBezTo>
                    <a:pt x="563975" y="311208"/>
                    <a:pt x="567247" y="313303"/>
                    <a:pt x="569863" y="315919"/>
                  </a:cubicBezTo>
                  <a:lnTo>
                    <a:pt x="573787" y="319844"/>
                  </a:lnTo>
                  <a:cubicBezTo>
                    <a:pt x="578458" y="333854"/>
                    <a:pt x="575418" y="328175"/>
                    <a:pt x="581636" y="337504"/>
                  </a:cubicBezTo>
                  <a:cubicBezTo>
                    <a:pt x="563009" y="343712"/>
                    <a:pt x="573983" y="341802"/>
                    <a:pt x="548278" y="339466"/>
                  </a:cubicBezTo>
                  <a:cubicBezTo>
                    <a:pt x="546970" y="335542"/>
                    <a:pt x="544629" y="331820"/>
                    <a:pt x="544354" y="327693"/>
                  </a:cubicBezTo>
                  <a:cubicBezTo>
                    <a:pt x="543700" y="317882"/>
                    <a:pt x="544776" y="307799"/>
                    <a:pt x="542391" y="298259"/>
                  </a:cubicBezTo>
                  <a:cubicBezTo>
                    <a:pt x="541889" y="296253"/>
                    <a:pt x="538467" y="296951"/>
                    <a:pt x="536505" y="296297"/>
                  </a:cubicBezTo>
                  <a:cubicBezTo>
                    <a:pt x="519063" y="284668"/>
                    <a:pt x="543775" y="299713"/>
                    <a:pt x="497260" y="290410"/>
                  </a:cubicBezTo>
                  <a:cubicBezTo>
                    <a:pt x="494539" y="289866"/>
                    <a:pt x="493682" y="286062"/>
                    <a:pt x="491373" y="284523"/>
                  </a:cubicBezTo>
                  <a:cubicBezTo>
                    <a:pt x="489652" y="283376"/>
                    <a:pt x="487449" y="283215"/>
                    <a:pt x="485487" y="282561"/>
                  </a:cubicBezTo>
                  <a:cubicBezTo>
                    <a:pt x="484179" y="281253"/>
                    <a:pt x="483217" y="279464"/>
                    <a:pt x="481562" y="278637"/>
                  </a:cubicBezTo>
                  <a:cubicBezTo>
                    <a:pt x="479150" y="277431"/>
                    <a:pt x="476296" y="277450"/>
                    <a:pt x="473713" y="276675"/>
                  </a:cubicBezTo>
                  <a:cubicBezTo>
                    <a:pt x="469751" y="275486"/>
                    <a:pt x="465864" y="274058"/>
                    <a:pt x="461940" y="272750"/>
                  </a:cubicBezTo>
                  <a:lnTo>
                    <a:pt x="456053" y="270788"/>
                  </a:lnTo>
                  <a:cubicBezTo>
                    <a:pt x="454091" y="268826"/>
                    <a:pt x="452693" y="266049"/>
                    <a:pt x="450167" y="264901"/>
                  </a:cubicBezTo>
                  <a:cubicBezTo>
                    <a:pt x="446455" y="263214"/>
                    <a:pt x="430346" y="260152"/>
                    <a:pt x="424658" y="259014"/>
                  </a:cubicBezTo>
                  <a:cubicBezTo>
                    <a:pt x="422696" y="257706"/>
                    <a:pt x="420880" y="256145"/>
                    <a:pt x="418771" y="255090"/>
                  </a:cubicBezTo>
                  <a:cubicBezTo>
                    <a:pt x="412079" y="251744"/>
                    <a:pt x="401156" y="251956"/>
                    <a:pt x="395224" y="251165"/>
                  </a:cubicBezTo>
                  <a:cubicBezTo>
                    <a:pt x="391280" y="250639"/>
                    <a:pt x="387375" y="249857"/>
                    <a:pt x="383451" y="249203"/>
                  </a:cubicBezTo>
                  <a:cubicBezTo>
                    <a:pt x="382797" y="247241"/>
                    <a:pt x="381488" y="245385"/>
                    <a:pt x="381488" y="243317"/>
                  </a:cubicBezTo>
                  <a:cubicBezTo>
                    <a:pt x="381488" y="238224"/>
                    <a:pt x="384268" y="236613"/>
                    <a:pt x="387375" y="233505"/>
                  </a:cubicBezTo>
                  <a:cubicBezTo>
                    <a:pt x="372710" y="218843"/>
                    <a:pt x="392847" y="237222"/>
                    <a:pt x="357942" y="219770"/>
                  </a:cubicBezTo>
                  <a:cubicBezTo>
                    <a:pt x="335907" y="208753"/>
                    <a:pt x="345413" y="211733"/>
                    <a:pt x="330470" y="207996"/>
                  </a:cubicBezTo>
                  <a:cubicBezTo>
                    <a:pt x="328939" y="203404"/>
                    <a:pt x="328886" y="199230"/>
                    <a:pt x="322621" y="198185"/>
                  </a:cubicBezTo>
                  <a:cubicBezTo>
                    <a:pt x="320581" y="197845"/>
                    <a:pt x="318697" y="199493"/>
                    <a:pt x="316735" y="200147"/>
                  </a:cubicBezTo>
                  <a:cubicBezTo>
                    <a:pt x="316081" y="198185"/>
                    <a:pt x="315777" y="196069"/>
                    <a:pt x="314773" y="194261"/>
                  </a:cubicBezTo>
                  <a:cubicBezTo>
                    <a:pt x="312482" y="190138"/>
                    <a:pt x="308416" y="186962"/>
                    <a:pt x="306924" y="182487"/>
                  </a:cubicBezTo>
                  <a:cubicBezTo>
                    <a:pt x="306270" y="180525"/>
                    <a:pt x="306423" y="178063"/>
                    <a:pt x="304961" y="176601"/>
                  </a:cubicBezTo>
                  <a:cubicBezTo>
                    <a:pt x="303499" y="175139"/>
                    <a:pt x="301037" y="175292"/>
                    <a:pt x="299075" y="174638"/>
                  </a:cubicBezTo>
                  <a:cubicBezTo>
                    <a:pt x="289127" y="164692"/>
                    <a:pt x="302004" y="176396"/>
                    <a:pt x="289264" y="168752"/>
                  </a:cubicBezTo>
                  <a:cubicBezTo>
                    <a:pt x="275799" y="160672"/>
                    <a:pt x="296125" y="168422"/>
                    <a:pt x="279452" y="162865"/>
                  </a:cubicBezTo>
                  <a:cubicBezTo>
                    <a:pt x="275528" y="159595"/>
                    <a:pt x="271476" y="156471"/>
                    <a:pt x="267679" y="153054"/>
                  </a:cubicBezTo>
                  <a:cubicBezTo>
                    <a:pt x="264929" y="150579"/>
                    <a:pt x="262790" y="147425"/>
                    <a:pt x="259830" y="145205"/>
                  </a:cubicBezTo>
                  <a:cubicBezTo>
                    <a:pt x="257214" y="143243"/>
                    <a:pt x="254642" y="141219"/>
                    <a:pt x="251981" y="139318"/>
                  </a:cubicBezTo>
                  <a:cubicBezTo>
                    <a:pt x="250062" y="137947"/>
                    <a:pt x="247869" y="136947"/>
                    <a:pt x="246094" y="135394"/>
                  </a:cubicBezTo>
                  <a:cubicBezTo>
                    <a:pt x="232217" y="123252"/>
                    <a:pt x="241835" y="127435"/>
                    <a:pt x="230397" y="123620"/>
                  </a:cubicBezTo>
                  <a:cubicBezTo>
                    <a:pt x="229089" y="121658"/>
                    <a:pt x="227527" y="119843"/>
                    <a:pt x="226472" y="117734"/>
                  </a:cubicBezTo>
                  <a:cubicBezTo>
                    <a:pt x="225547" y="115884"/>
                    <a:pt x="225802" y="113462"/>
                    <a:pt x="224510" y="111847"/>
                  </a:cubicBezTo>
                  <a:cubicBezTo>
                    <a:pt x="223037" y="110005"/>
                    <a:pt x="220465" y="109396"/>
                    <a:pt x="218623" y="107923"/>
                  </a:cubicBezTo>
                  <a:cubicBezTo>
                    <a:pt x="210926" y="101765"/>
                    <a:pt x="219038" y="105444"/>
                    <a:pt x="208812" y="102036"/>
                  </a:cubicBezTo>
                  <a:cubicBezTo>
                    <a:pt x="199500" y="92724"/>
                    <a:pt x="204473" y="95357"/>
                    <a:pt x="195076" y="92225"/>
                  </a:cubicBezTo>
                  <a:cubicBezTo>
                    <a:pt x="193768" y="90263"/>
                    <a:pt x="192994" y="87811"/>
                    <a:pt x="191152" y="86338"/>
                  </a:cubicBezTo>
                  <a:cubicBezTo>
                    <a:pt x="189537" y="85046"/>
                    <a:pt x="187280" y="84841"/>
                    <a:pt x="185265" y="84376"/>
                  </a:cubicBezTo>
                  <a:cubicBezTo>
                    <a:pt x="178766" y="82876"/>
                    <a:pt x="172184" y="81759"/>
                    <a:pt x="165643" y="80451"/>
                  </a:cubicBezTo>
                  <a:lnTo>
                    <a:pt x="155832" y="78489"/>
                  </a:lnTo>
                  <a:lnTo>
                    <a:pt x="146021" y="76527"/>
                  </a:lnTo>
                  <a:cubicBezTo>
                    <a:pt x="134247" y="77181"/>
                    <a:pt x="122361" y="76740"/>
                    <a:pt x="110700" y="78489"/>
                  </a:cubicBezTo>
                  <a:cubicBezTo>
                    <a:pt x="108870" y="78763"/>
                    <a:pt x="108362" y="81462"/>
                    <a:pt x="106776" y="82414"/>
                  </a:cubicBezTo>
                  <a:cubicBezTo>
                    <a:pt x="105002" y="83478"/>
                    <a:pt x="102851" y="83722"/>
                    <a:pt x="100889" y="84376"/>
                  </a:cubicBezTo>
                  <a:cubicBezTo>
                    <a:pt x="97619" y="83722"/>
                    <a:pt x="94143" y="83728"/>
                    <a:pt x="91078" y="82414"/>
                  </a:cubicBezTo>
                  <a:cubicBezTo>
                    <a:pt x="89378" y="81685"/>
                    <a:pt x="88809" y="79316"/>
                    <a:pt x="87154" y="78489"/>
                  </a:cubicBezTo>
                  <a:cubicBezTo>
                    <a:pt x="83454" y="76639"/>
                    <a:pt x="79305" y="75873"/>
                    <a:pt x="75380" y="74565"/>
                  </a:cubicBezTo>
                  <a:lnTo>
                    <a:pt x="69494" y="72602"/>
                  </a:lnTo>
                  <a:cubicBezTo>
                    <a:pt x="68186" y="71294"/>
                    <a:pt x="67108" y="69704"/>
                    <a:pt x="65569" y="68678"/>
                  </a:cubicBezTo>
                  <a:cubicBezTo>
                    <a:pt x="60716" y="65443"/>
                    <a:pt x="57068" y="64536"/>
                    <a:pt x="51833" y="62791"/>
                  </a:cubicBezTo>
                  <a:cubicBezTo>
                    <a:pt x="39511" y="44309"/>
                    <a:pt x="61603" y="78948"/>
                    <a:pt x="42022" y="31396"/>
                  </a:cubicBezTo>
                  <a:cubicBezTo>
                    <a:pt x="40613" y="27975"/>
                    <a:pt x="36789" y="26163"/>
                    <a:pt x="34173" y="23547"/>
                  </a:cubicBezTo>
                  <a:lnTo>
                    <a:pt x="30249" y="19622"/>
                  </a:lnTo>
                  <a:cubicBezTo>
                    <a:pt x="25471" y="5291"/>
                    <a:pt x="27327" y="11862"/>
                    <a:pt x="24362" y="0"/>
                  </a:cubicBezTo>
                  <a:cubicBezTo>
                    <a:pt x="21092" y="654"/>
                    <a:pt x="17466" y="342"/>
                    <a:pt x="14551" y="1962"/>
                  </a:cubicBezTo>
                  <a:cubicBezTo>
                    <a:pt x="11317" y="3759"/>
                    <a:pt x="6702" y="9811"/>
                    <a:pt x="6702" y="9811"/>
                  </a:cubicBezTo>
                  <a:cubicBezTo>
                    <a:pt x="-2121" y="27459"/>
                    <a:pt x="-1657" y="23318"/>
                    <a:pt x="4740" y="56905"/>
                  </a:cubicBezTo>
                  <a:cubicBezTo>
                    <a:pt x="5127" y="58937"/>
                    <a:pt x="8665" y="58213"/>
                    <a:pt x="10627" y="58867"/>
                  </a:cubicBezTo>
                  <a:cubicBezTo>
                    <a:pt x="19955" y="65086"/>
                    <a:pt x="14276" y="62046"/>
                    <a:pt x="28287" y="66716"/>
                  </a:cubicBezTo>
                  <a:lnTo>
                    <a:pt x="34173" y="68678"/>
                  </a:lnTo>
                  <a:cubicBezTo>
                    <a:pt x="36789" y="68024"/>
                    <a:pt x="39610" y="67922"/>
                    <a:pt x="42022" y="66716"/>
                  </a:cubicBezTo>
                  <a:cubicBezTo>
                    <a:pt x="43677" y="65889"/>
                    <a:pt x="44122" y="63095"/>
                    <a:pt x="45947" y="62791"/>
                  </a:cubicBezTo>
                  <a:cubicBezTo>
                    <a:pt x="48607" y="62347"/>
                    <a:pt x="51180" y="64099"/>
                    <a:pt x="53796" y="64753"/>
                  </a:cubicBezTo>
                  <a:cubicBezTo>
                    <a:pt x="56412" y="67369"/>
                    <a:pt x="59593" y="69523"/>
                    <a:pt x="61645" y="72602"/>
                  </a:cubicBezTo>
                  <a:cubicBezTo>
                    <a:pt x="62953" y="74564"/>
                    <a:pt x="63902" y="76821"/>
                    <a:pt x="65569" y="78489"/>
                  </a:cubicBezTo>
                  <a:cubicBezTo>
                    <a:pt x="69009" y="81929"/>
                    <a:pt x="72873" y="83099"/>
                    <a:pt x="77342" y="84376"/>
                  </a:cubicBezTo>
                  <a:cubicBezTo>
                    <a:pt x="88156" y="87465"/>
                    <a:pt x="88620" y="86719"/>
                    <a:pt x="102852" y="88300"/>
                  </a:cubicBezTo>
                  <a:cubicBezTo>
                    <a:pt x="112332" y="97782"/>
                    <a:pt x="100793" y="85728"/>
                    <a:pt x="110700" y="98111"/>
                  </a:cubicBezTo>
                  <a:cubicBezTo>
                    <a:pt x="115569" y="104198"/>
                    <a:pt x="114521" y="99867"/>
                    <a:pt x="118549" y="107923"/>
                  </a:cubicBezTo>
                  <a:cubicBezTo>
                    <a:pt x="120655" y="112135"/>
                    <a:pt x="121577" y="119581"/>
                    <a:pt x="122474" y="123620"/>
                  </a:cubicBezTo>
                  <a:cubicBezTo>
                    <a:pt x="123059" y="126253"/>
                    <a:pt x="123374" y="128990"/>
                    <a:pt x="124436" y="131469"/>
                  </a:cubicBezTo>
                  <a:cubicBezTo>
                    <a:pt x="126292" y="135799"/>
                    <a:pt x="129122" y="138117"/>
                    <a:pt x="132285" y="141281"/>
                  </a:cubicBezTo>
                  <a:cubicBezTo>
                    <a:pt x="134243" y="147155"/>
                    <a:pt x="134425" y="153552"/>
                    <a:pt x="140134" y="156978"/>
                  </a:cubicBezTo>
                  <a:cubicBezTo>
                    <a:pt x="141908" y="158042"/>
                    <a:pt x="144059" y="158287"/>
                    <a:pt x="146021" y="158941"/>
                  </a:cubicBezTo>
                  <a:cubicBezTo>
                    <a:pt x="146675" y="160903"/>
                    <a:pt x="147787" y="162768"/>
                    <a:pt x="147983" y="164827"/>
                  </a:cubicBezTo>
                  <a:cubicBezTo>
                    <a:pt x="148455" y="169782"/>
                    <a:pt x="141857" y="196864"/>
                    <a:pt x="153870" y="204072"/>
                  </a:cubicBezTo>
                  <a:cubicBezTo>
                    <a:pt x="155643" y="205136"/>
                    <a:pt x="157794" y="205380"/>
                    <a:pt x="159756" y="206034"/>
                  </a:cubicBezTo>
                  <a:cubicBezTo>
                    <a:pt x="161718" y="207342"/>
                    <a:pt x="163975" y="208291"/>
                    <a:pt x="165643" y="209959"/>
                  </a:cubicBezTo>
                  <a:cubicBezTo>
                    <a:pt x="167310" y="211626"/>
                    <a:pt x="167605" y="214537"/>
                    <a:pt x="169567" y="215845"/>
                  </a:cubicBezTo>
                  <a:cubicBezTo>
                    <a:pt x="171811" y="217341"/>
                    <a:pt x="174800" y="217154"/>
                    <a:pt x="177416" y="217808"/>
                  </a:cubicBezTo>
                  <a:cubicBezTo>
                    <a:pt x="190498" y="217154"/>
                    <a:pt x="203612" y="216980"/>
                    <a:pt x="216661" y="215845"/>
                  </a:cubicBezTo>
                  <a:cubicBezTo>
                    <a:pt x="218722" y="215666"/>
                    <a:pt x="220490" y="214089"/>
                    <a:pt x="222548" y="213883"/>
                  </a:cubicBezTo>
                  <a:cubicBezTo>
                    <a:pt x="233631" y="212775"/>
                    <a:pt x="244787" y="212575"/>
                    <a:pt x="255906" y="211921"/>
                  </a:cubicBezTo>
                  <a:cubicBezTo>
                    <a:pt x="257214" y="210613"/>
                    <a:pt x="258244" y="208948"/>
                    <a:pt x="259830" y="207996"/>
                  </a:cubicBezTo>
                  <a:cubicBezTo>
                    <a:pt x="261604" y="206932"/>
                    <a:pt x="263867" y="206959"/>
                    <a:pt x="265717" y="206034"/>
                  </a:cubicBezTo>
                  <a:cubicBezTo>
                    <a:pt x="267826" y="204980"/>
                    <a:pt x="269641" y="203418"/>
                    <a:pt x="271603" y="202110"/>
                  </a:cubicBezTo>
                  <a:cubicBezTo>
                    <a:pt x="274219" y="202764"/>
                    <a:pt x="276973" y="203010"/>
                    <a:pt x="279452" y="204072"/>
                  </a:cubicBezTo>
                  <a:cubicBezTo>
                    <a:pt x="281620" y="205001"/>
                    <a:pt x="283230" y="206941"/>
                    <a:pt x="285339" y="207996"/>
                  </a:cubicBezTo>
                  <a:cubicBezTo>
                    <a:pt x="287189" y="208921"/>
                    <a:pt x="289264" y="209305"/>
                    <a:pt x="291226" y="209959"/>
                  </a:cubicBezTo>
                  <a:cubicBezTo>
                    <a:pt x="291880" y="211921"/>
                    <a:pt x="293188" y="213777"/>
                    <a:pt x="293188" y="215845"/>
                  </a:cubicBezTo>
                  <a:cubicBezTo>
                    <a:pt x="293188" y="220246"/>
                    <a:pt x="290411" y="223168"/>
                    <a:pt x="287301" y="225656"/>
                  </a:cubicBezTo>
                  <a:cubicBezTo>
                    <a:pt x="285460" y="227129"/>
                    <a:pt x="283205" y="228046"/>
                    <a:pt x="281415" y="229581"/>
                  </a:cubicBezTo>
                  <a:cubicBezTo>
                    <a:pt x="278606" y="231989"/>
                    <a:pt x="277076" y="236260"/>
                    <a:pt x="273566" y="237430"/>
                  </a:cubicBezTo>
                  <a:lnTo>
                    <a:pt x="261792" y="241354"/>
                  </a:lnTo>
                  <a:cubicBezTo>
                    <a:pt x="251585" y="251561"/>
                    <a:pt x="250315" y="249928"/>
                    <a:pt x="263755" y="247241"/>
                  </a:cubicBezTo>
                  <a:cubicBezTo>
                    <a:pt x="265717" y="245933"/>
                    <a:pt x="267283" y="243317"/>
                    <a:pt x="269641" y="243317"/>
                  </a:cubicBezTo>
                  <a:cubicBezTo>
                    <a:pt x="271491" y="243317"/>
                    <a:pt x="272739" y="245586"/>
                    <a:pt x="273566" y="247241"/>
                  </a:cubicBezTo>
                  <a:cubicBezTo>
                    <a:pt x="274573" y="249254"/>
                    <a:pt x="277181" y="263664"/>
                    <a:pt x="277490" y="264901"/>
                  </a:cubicBezTo>
                  <a:cubicBezTo>
                    <a:pt x="277992" y="266908"/>
                    <a:pt x="277989" y="269325"/>
                    <a:pt x="279452" y="270788"/>
                  </a:cubicBezTo>
                  <a:cubicBezTo>
                    <a:pt x="280915" y="272251"/>
                    <a:pt x="283377" y="272096"/>
                    <a:pt x="285339" y="272750"/>
                  </a:cubicBezTo>
                  <a:cubicBezTo>
                    <a:pt x="286647" y="274058"/>
                    <a:pt x="287784" y="275565"/>
                    <a:pt x="289264" y="276675"/>
                  </a:cubicBezTo>
                  <a:cubicBezTo>
                    <a:pt x="293037" y="279505"/>
                    <a:pt x="297702" y="281188"/>
                    <a:pt x="301037" y="284523"/>
                  </a:cubicBezTo>
                  <a:cubicBezTo>
                    <a:pt x="303653" y="287139"/>
                    <a:pt x="305376" y="291202"/>
                    <a:pt x="308886" y="292372"/>
                  </a:cubicBezTo>
                  <a:lnTo>
                    <a:pt x="320659" y="296297"/>
                  </a:lnTo>
                  <a:cubicBezTo>
                    <a:pt x="321967" y="297605"/>
                    <a:pt x="323139" y="299065"/>
                    <a:pt x="324584" y="300221"/>
                  </a:cubicBezTo>
                  <a:cubicBezTo>
                    <a:pt x="334259" y="307961"/>
                    <a:pt x="332808" y="303912"/>
                    <a:pt x="350093" y="302184"/>
                  </a:cubicBezTo>
                  <a:cubicBezTo>
                    <a:pt x="351401" y="300876"/>
                    <a:pt x="352362" y="299086"/>
                    <a:pt x="354017" y="298259"/>
                  </a:cubicBezTo>
                  <a:cubicBezTo>
                    <a:pt x="357717" y="296409"/>
                    <a:pt x="365791" y="294335"/>
                    <a:pt x="365791" y="294335"/>
                  </a:cubicBezTo>
                  <a:cubicBezTo>
                    <a:pt x="367753" y="293027"/>
                    <a:pt x="369327" y="290606"/>
                    <a:pt x="371677" y="290410"/>
                  </a:cubicBezTo>
                  <a:cubicBezTo>
                    <a:pt x="382194" y="289533"/>
                    <a:pt x="386931" y="291570"/>
                    <a:pt x="395224" y="294335"/>
                  </a:cubicBezTo>
                  <a:cubicBezTo>
                    <a:pt x="410022" y="289401"/>
                    <a:pt x="392355" y="296630"/>
                    <a:pt x="405035" y="286486"/>
                  </a:cubicBezTo>
                  <a:cubicBezTo>
                    <a:pt x="406650" y="285194"/>
                    <a:pt x="408960" y="285177"/>
                    <a:pt x="410922" y="284523"/>
                  </a:cubicBezTo>
                  <a:cubicBezTo>
                    <a:pt x="412230" y="285831"/>
                    <a:pt x="414692" y="286604"/>
                    <a:pt x="414846" y="288448"/>
                  </a:cubicBezTo>
                  <a:cubicBezTo>
                    <a:pt x="415392" y="294999"/>
                    <a:pt x="414362" y="301665"/>
                    <a:pt x="412884" y="308070"/>
                  </a:cubicBezTo>
                  <a:cubicBezTo>
                    <a:pt x="412354" y="310368"/>
                    <a:pt x="410015" y="311848"/>
                    <a:pt x="408960" y="313957"/>
                  </a:cubicBezTo>
                  <a:cubicBezTo>
                    <a:pt x="408035" y="315807"/>
                    <a:pt x="407651" y="317882"/>
                    <a:pt x="406997" y="319844"/>
                  </a:cubicBezTo>
                  <a:cubicBezTo>
                    <a:pt x="408727" y="330219"/>
                    <a:pt x="406018" y="331617"/>
                    <a:pt x="414846" y="335541"/>
                  </a:cubicBezTo>
                  <a:cubicBezTo>
                    <a:pt x="418626" y="337221"/>
                    <a:pt x="422695" y="338158"/>
                    <a:pt x="426620" y="339466"/>
                  </a:cubicBezTo>
                  <a:lnTo>
                    <a:pt x="432506" y="341428"/>
                  </a:lnTo>
                  <a:cubicBezTo>
                    <a:pt x="434468" y="340120"/>
                    <a:pt x="436551" y="338977"/>
                    <a:pt x="438393" y="337504"/>
                  </a:cubicBezTo>
                  <a:cubicBezTo>
                    <a:pt x="439838" y="336348"/>
                    <a:pt x="440731" y="334531"/>
                    <a:pt x="442318" y="333579"/>
                  </a:cubicBezTo>
                  <a:cubicBezTo>
                    <a:pt x="444091" y="332515"/>
                    <a:pt x="446242" y="332271"/>
                    <a:pt x="448204" y="331617"/>
                  </a:cubicBezTo>
                  <a:cubicBezTo>
                    <a:pt x="454745" y="332271"/>
                    <a:pt x="461366" y="332368"/>
                    <a:pt x="467827" y="333579"/>
                  </a:cubicBezTo>
                  <a:cubicBezTo>
                    <a:pt x="474935" y="334912"/>
                    <a:pt x="480093" y="337113"/>
                    <a:pt x="485487" y="341428"/>
                  </a:cubicBezTo>
                  <a:cubicBezTo>
                    <a:pt x="486932" y="342584"/>
                    <a:pt x="488103" y="344045"/>
                    <a:pt x="489411" y="345353"/>
                  </a:cubicBezTo>
                  <a:cubicBezTo>
                    <a:pt x="490065" y="347315"/>
                    <a:pt x="490081" y="349624"/>
                    <a:pt x="491373" y="351239"/>
                  </a:cubicBezTo>
                  <a:cubicBezTo>
                    <a:pt x="492846" y="353081"/>
                    <a:pt x="495418" y="353691"/>
                    <a:pt x="497260" y="355164"/>
                  </a:cubicBezTo>
                  <a:cubicBezTo>
                    <a:pt x="504955" y="361319"/>
                    <a:pt x="496851" y="357643"/>
                    <a:pt x="507071" y="361050"/>
                  </a:cubicBezTo>
                  <a:cubicBezTo>
                    <a:pt x="508379" y="362358"/>
                    <a:pt x="509409" y="364023"/>
                    <a:pt x="510996" y="364975"/>
                  </a:cubicBezTo>
                  <a:cubicBezTo>
                    <a:pt x="512769" y="366039"/>
                    <a:pt x="515032" y="366012"/>
                    <a:pt x="516882" y="366937"/>
                  </a:cubicBezTo>
                  <a:cubicBezTo>
                    <a:pt x="518991" y="367992"/>
                    <a:pt x="520807" y="369554"/>
                    <a:pt x="522769" y="370862"/>
                  </a:cubicBezTo>
                  <a:cubicBezTo>
                    <a:pt x="528000" y="386556"/>
                    <a:pt x="520153" y="368246"/>
                    <a:pt x="530618" y="378711"/>
                  </a:cubicBezTo>
                  <a:cubicBezTo>
                    <a:pt x="540405" y="388498"/>
                    <a:pt x="522786" y="381553"/>
                    <a:pt x="538467" y="388522"/>
                  </a:cubicBezTo>
                  <a:cubicBezTo>
                    <a:pt x="542247" y="390202"/>
                    <a:pt x="550240" y="392446"/>
                    <a:pt x="550240" y="392446"/>
                  </a:cubicBezTo>
                  <a:cubicBezTo>
                    <a:pt x="553503" y="395709"/>
                    <a:pt x="555594" y="398314"/>
                    <a:pt x="560052" y="400295"/>
                  </a:cubicBezTo>
                  <a:cubicBezTo>
                    <a:pt x="563832" y="401975"/>
                    <a:pt x="571825" y="404220"/>
                    <a:pt x="571825" y="404220"/>
                  </a:cubicBezTo>
                  <a:cubicBezTo>
                    <a:pt x="574441" y="401604"/>
                    <a:pt x="578504" y="399881"/>
                    <a:pt x="579674" y="396371"/>
                  </a:cubicBezTo>
                  <a:cubicBezTo>
                    <a:pt x="580328" y="394409"/>
                    <a:pt x="579953" y="391686"/>
                    <a:pt x="581636" y="390484"/>
                  </a:cubicBezTo>
                  <a:cubicBezTo>
                    <a:pt x="587568" y="386246"/>
                    <a:pt x="603128" y="385344"/>
                    <a:pt x="609107" y="384597"/>
                  </a:cubicBezTo>
                  <a:cubicBezTo>
                    <a:pt x="611069" y="383943"/>
                    <a:pt x="612954" y="382295"/>
                    <a:pt x="614994" y="382635"/>
                  </a:cubicBezTo>
                  <a:cubicBezTo>
                    <a:pt x="617320" y="383023"/>
                    <a:pt x="618772" y="385504"/>
                    <a:pt x="620881" y="386559"/>
                  </a:cubicBezTo>
                  <a:cubicBezTo>
                    <a:pt x="626365" y="389301"/>
                    <a:pt x="635431" y="389760"/>
                    <a:pt x="640503" y="390484"/>
                  </a:cubicBezTo>
                  <a:cubicBezTo>
                    <a:pt x="644427" y="389830"/>
                    <a:pt x="648502" y="389780"/>
                    <a:pt x="652276" y="388522"/>
                  </a:cubicBezTo>
                  <a:cubicBezTo>
                    <a:pt x="661109" y="385578"/>
                    <a:pt x="655392" y="384690"/>
                    <a:pt x="662088" y="380673"/>
                  </a:cubicBezTo>
                  <a:cubicBezTo>
                    <a:pt x="663861" y="379609"/>
                    <a:pt x="666012" y="379365"/>
                    <a:pt x="667974" y="378711"/>
                  </a:cubicBezTo>
                  <a:cubicBezTo>
                    <a:pt x="669936" y="379365"/>
                    <a:pt x="672246" y="379381"/>
                    <a:pt x="673861" y="380673"/>
                  </a:cubicBezTo>
                  <a:cubicBezTo>
                    <a:pt x="677318" y="383438"/>
                    <a:pt x="678455" y="388570"/>
                    <a:pt x="679748" y="392446"/>
                  </a:cubicBezTo>
                  <a:cubicBezTo>
                    <a:pt x="679094" y="395716"/>
                    <a:pt x="674515" y="401603"/>
                    <a:pt x="677785" y="402257"/>
                  </a:cubicBezTo>
                  <a:cubicBezTo>
                    <a:pt x="682410" y="403182"/>
                    <a:pt x="685084" y="395899"/>
                    <a:pt x="689559" y="394408"/>
                  </a:cubicBezTo>
                  <a:lnTo>
                    <a:pt x="695446" y="392446"/>
                  </a:lnTo>
                  <a:cubicBezTo>
                    <a:pt x="696754" y="393754"/>
                    <a:pt x="698418" y="394785"/>
                    <a:pt x="699370" y="396371"/>
                  </a:cubicBezTo>
                  <a:cubicBezTo>
                    <a:pt x="702811" y="402106"/>
                    <a:pt x="701248" y="407770"/>
                    <a:pt x="699370" y="414031"/>
                  </a:cubicBezTo>
                  <a:cubicBezTo>
                    <a:pt x="698530" y="416833"/>
                    <a:pt x="694138" y="419264"/>
                    <a:pt x="695446" y="421880"/>
                  </a:cubicBezTo>
                  <a:cubicBezTo>
                    <a:pt x="696270" y="423528"/>
                    <a:pt x="704843" y="414445"/>
                    <a:pt x="705257" y="414031"/>
                  </a:cubicBezTo>
                  <a:cubicBezTo>
                    <a:pt x="705911" y="412069"/>
                    <a:pt x="705756" y="409607"/>
                    <a:pt x="707219" y="408144"/>
                  </a:cubicBezTo>
                  <a:cubicBezTo>
                    <a:pt x="708682" y="406681"/>
                    <a:pt x="711038" y="406182"/>
                    <a:pt x="713106" y="406182"/>
                  </a:cubicBezTo>
                  <a:cubicBezTo>
                    <a:pt x="721634" y="406182"/>
                    <a:pt x="730112" y="407490"/>
                    <a:pt x="738615" y="408144"/>
                  </a:cubicBezTo>
                  <a:cubicBezTo>
                    <a:pt x="746879" y="410210"/>
                    <a:pt x="752980" y="412069"/>
                    <a:pt x="762161" y="412069"/>
                  </a:cubicBezTo>
                  <a:cubicBezTo>
                    <a:pt x="767064" y="412069"/>
                    <a:pt x="783781" y="409119"/>
                    <a:pt x="789633" y="408144"/>
                  </a:cubicBezTo>
                  <a:cubicBezTo>
                    <a:pt x="846752" y="409608"/>
                    <a:pt x="861002" y="411736"/>
                    <a:pt x="911291" y="408144"/>
                  </a:cubicBezTo>
                  <a:cubicBezTo>
                    <a:pt x="918921" y="407599"/>
                    <a:pt x="921768" y="405417"/>
                    <a:pt x="928951" y="404220"/>
                  </a:cubicBezTo>
                  <a:cubicBezTo>
                    <a:pt x="934153" y="403353"/>
                    <a:pt x="939416" y="402911"/>
                    <a:pt x="944649" y="402257"/>
                  </a:cubicBezTo>
                  <a:cubicBezTo>
                    <a:pt x="963036" y="396129"/>
                    <a:pt x="949584" y="400071"/>
                    <a:pt x="966233" y="396371"/>
                  </a:cubicBezTo>
                  <a:cubicBezTo>
                    <a:pt x="972342" y="395013"/>
                    <a:pt x="977591" y="393187"/>
                    <a:pt x="983894" y="392446"/>
                  </a:cubicBezTo>
                  <a:cubicBezTo>
                    <a:pt x="992318" y="391455"/>
                    <a:pt x="1027876" y="389025"/>
                    <a:pt x="1034912" y="388522"/>
                  </a:cubicBezTo>
                  <a:cubicBezTo>
                    <a:pt x="1039490" y="387868"/>
                    <a:pt x="1044022" y="386559"/>
                    <a:pt x="1048647" y="386559"/>
                  </a:cubicBezTo>
                  <a:cubicBezTo>
                    <a:pt x="1119622" y="386559"/>
                    <a:pt x="1107001" y="385515"/>
                    <a:pt x="1146759" y="390484"/>
                  </a:cubicBezTo>
                  <a:cubicBezTo>
                    <a:pt x="1151116" y="390173"/>
                    <a:pt x="1171194" y="391021"/>
                    <a:pt x="1180117" y="386559"/>
                  </a:cubicBezTo>
                  <a:cubicBezTo>
                    <a:pt x="1182226" y="385504"/>
                    <a:pt x="1183848" y="383593"/>
                    <a:pt x="1186003" y="382635"/>
                  </a:cubicBezTo>
                  <a:cubicBezTo>
                    <a:pt x="1189783" y="380955"/>
                    <a:pt x="1193852" y="380019"/>
                    <a:pt x="1197777" y="378711"/>
                  </a:cubicBezTo>
                  <a:lnTo>
                    <a:pt x="1203664" y="376748"/>
                  </a:lnTo>
                  <a:cubicBezTo>
                    <a:pt x="1205626" y="376094"/>
                    <a:pt x="1207486" y="374924"/>
                    <a:pt x="1209550" y="374786"/>
                  </a:cubicBezTo>
                  <a:lnTo>
                    <a:pt x="1238984" y="372824"/>
                  </a:lnTo>
                  <a:cubicBezTo>
                    <a:pt x="1241600" y="370208"/>
                    <a:pt x="1244781" y="368054"/>
                    <a:pt x="1246833" y="364975"/>
                  </a:cubicBezTo>
                  <a:cubicBezTo>
                    <a:pt x="1249449" y="361051"/>
                    <a:pt x="1251347" y="356538"/>
                    <a:pt x="1254682" y="353202"/>
                  </a:cubicBezTo>
                  <a:cubicBezTo>
                    <a:pt x="1264157" y="343725"/>
                    <a:pt x="1252117" y="355254"/>
                    <a:pt x="1264493" y="345353"/>
                  </a:cubicBezTo>
                  <a:cubicBezTo>
                    <a:pt x="1278473" y="334169"/>
                    <a:pt x="1256184" y="349582"/>
                    <a:pt x="1274304" y="337504"/>
                  </a:cubicBezTo>
                  <a:cubicBezTo>
                    <a:pt x="1274958" y="335542"/>
                    <a:pt x="1274304" y="332271"/>
                    <a:pt x="1276266" y="331617"/>
                  </a:cubicBezTo>
                  <a:cubicBezTo>
                    <a:pt x="1284419" y="328899"/>
                    <a:pt x="1285645" y="334018"/>
                    <a:pt x="1290002" y="337504"/>
                  </a:cubicBezTo>
                  <a:cubicBezTo>
                    <a:pt x="1291843" y="338977"/>
                    <a:pt x="1293779" y="340374"/>
                    <a:pt x="1295888" y="341428"/>
                  </a:cubicBezTo>
                  <a:cubicBezTo>
                    <a:pt x="1298700" y="342834"/>
                    <a:pt x="1307114" y="344725"/>
                    <a:pt x="1309624" y="345353"/>
                  </a:cubicBezTo>
                  <a:cubicBezTo>
                    <a:pt x="1319435" y="344699"/>
                    <a:pt x="1329285" y="344476"/>
                    <a:pt x="1339058" y="343390"/>
                  </a:cubicBezTo>
                  <a:cubicBezTo>
                    <a:pt x="1341113" y="343162"/>
                    <a:pt x="1343329" y="342720"/>
                    <a:pt x="1344944" y="341428"/>
                  </a:cubicBezTo>
                  <a:cubicBezTo>
                    <a:pt x="1357623" y="331285"/>
                    <a:pt x="1339962" y="338510"/>
                    <a:pt x="1354755" y="333579"/>
                  </a:cubicBezTo>
                  <a:cubicBezTo>
                    <a:pt x="1362199" y="326135"/>
                    <a:pt x="1360138" y="325856"/>
                    <a:pt x="1368491" y="323768"/>
                  </a:cubicBezTo>
                  <a:cubicBezTo>
                    <a:pt x="1371727" y="322959"/>
                    <a:pt x="1375032" y="322460"/>
                    <a:pt x="1378302" y="321806"/>
                  </a:cubicBezTo>
                  <a:cubicBezTo>
                    <a:pt x="1378956" y="306108"/>
                    <a:pt x="1377502" y="290179"/>
                    <a:pt x="1380264" y="274712"/>
                  </a:cubicBezTo>
                  <a:cubicBezTo>
                    <a:pt x="1382399" y="262754"/>
                    <a:pt x="1405560" y="265246"/>
                    <a:pt x="1409698" y="264901"/>
                  </a:cubicBezTo>
                  <a:lnTo>
                    <a:pt x="1435207" y="262939"/>
                  </a:lnTo>
                  <a:cubicBezTo>
                    <a:pt x="1439131" y="261631"/>
                    <a:pt x="1444055" y="261939"/>
                    <a:pt x="1446980" y="259014"/>
                  </a:cubicBezTo>
                  <a:cubicBezTo>
                    <a:pt x="1448288" y="257706"/>
                    <a:pt x="1449150" y="255675"/>
                    <a:pt x="1450905" y="255090"/>
                  </a:cubicBezTo>
                  <a:cubicBezTo>
                    <a:pt x="1455293" y="253628"/>
                    <a:pt x="1460062" y="253782"/>
                    <a:pt x="1464640" y="253128"/>
                  </a:cubicBezTo>
                  <a:cubicBezTo>
                    <a:pt x="1481507" y="241882"/>
                    <a:pt x="1460169" y="255363"/>
                    <a:pt x="1476414" y="247241"/>
                  </a:cubicBezTo>
                  <a:cubicBezTo>
                    <a:pt x="1491637" y="239630"/>
                    <a:pt x="1473382" y="246291"/>
                    <a:pt x="1488187" y="241354"/>
                  </a:cubicBezTo>
                  <a:cubicBezTo>
                    <a:pt x="1491835" y="237707"/>
                    <a:pt x="1493051" y="235979"/>
                    <a:pt x="1497998" y="233505"/>
                  </a:cubicBezTo>
                  <a:cubicBezTo>
                    <a:pt x="1506356" y="229326"/>
                    <a:pt x="1501898" y="234368"/>
                    <a:pt x="1509772" y="227619"/>
                  </a:cubicBezTo>
                  <a:cubicBezTo>
                    <a:pt x="1512581" y="225211"/>
                    <a:pt x="1513936" y="220105"/>
                    <a:pt x="1517621" y="219770"/>
                  </a:cubicBezTo>
                  <a:lnTo>
                    <a:pt x="1539205" y="217808"/>
                  </a:lnTo>
                  <a:cubicBezTo>
                    <a:pt x="1540513" y="216500"/>
                    <a:pt x="1541685" y="215039"/>
                    <a:pt x="1543130" y="213883"/>
                  </a:cubicBezTo>
                  <a:cubicBezTo>
                    <a:pt x="1544971" y="212410"/>
                    <a:pt x="1547349" y="211626"/>
                    <a:pt x="1549016" y="209959"/>
                  </a:cubicBezTo>
                  <a:cubicBezTo>
                    <a:pt x="1553023" y="205952"/>
                    <a:pt x="1552015" y="203057"/>
                    <a:pt x="1556865" y="200147"/>
                  </a:cubicBezTo>
                  <a:cubicBezTo>
                    <a:pt x="1558639" y="199083"/>
                    <a:pt x="1560944" y="199190"/>
                    <a:pt x="1562752" y="198185"/>
                  </a:cubicBezTo>
                  <a:cubicBezTo>
                    <a:pt x="1566875" y="195894"/>
                    <a:pt x="1570050" y="191827"/>
                    <a:pt x="1574525" y="190336"/>
                  </a:cubicBezTo>
                  <a:lnTo>
                    <a:pt x="1586299" y="186412"/>
                  </a:lnTo>
                  <a:lnTo>
                    <a:pt x="1594148" y="178563"/>
                  </a:lnTo>
                  <a:lnTo>
                    <a:pt x="1598072" y="174638"/>
                  </a:lnTo>
                  <a:cubicBezTo>
                    <a:pt x="1599380" y="170714"/>
                    <a:pt x="1599703" y="166307"/>
                    <a:pt x="1601997" y="162865"/>
                  </a:cubicBezTo>
                  <a:cubicBezTo>
                    <a:pt x="1603305" y="160903"/>
                    <a:pt x="1604963" y="159133"/>
                    <a:pt x="1605921" y="156978"/>
                  </a:cubicBezTo>
                  <a:cubicBezTo>
                    <a:pt x="1611026" y="145491"/>
                    <a:pt x="1607907" y="143219"/>
                    <a:pt x="1617694" y="133432"/>
                  </a:cubicBezTo>
                  <a:cubicBezTo>
                    <a:pt x="1619002" y="132124"/>
                    <a:pt x="1620032" y="130459"/>
                    <a:pt x="1621619" y="129507"/>
                  </a:cubicBezTo>
                  <a:cubicBezTo>
                    <a:pt x="1623393" y="128443"/>
                    <a:pt x="1625544" y="128199"/>
                    <a:pt x="1627506" y="127545"/>
                  </a:cubicBezTo>
                  <a:cubicBezTo>
                    <a:pt x="1634949" y="120102"/>
                    <a:pt x="1632889" y="119822"/>
                    <a:pt x="1641241" y="117734"/>
                  </a:cubicBezTo>
                  <a:cubicBezTo>
                    <a:pt x="1644477" y="116925"/>
                    <a:pt x="1647834" y="116650"/>
                    <a:pt x="1651052" y="115772"/>
                  </a:cubicBezTo>
                  <a:cubicBezTo>
                    <a:pt x="1655043" y="114683"/>
                    <a:pt x="1658901" y="113155"/>
                    <a:pt x="1662826" y="111847"/>
                  </a:cubicBezTo>
                  <a:lnTo>
                    <a:pt x="1674599" y="107923"/>
                  </a:lnTo>
                  <a:cubicBezTo>
                    <a:pt x="1676561" y="107269"/>
                    <a:pt x="1678479" y="106462"/>
                    <a:pt x="1680486" y="105960"/>
                  </a:cubicBezTo>
                  <a:lnTo>
                    <a:pt x="1688335" y="103998"/>
                  </a:lnTo>
                  <a:cubicBezTo>
                    <a:pt x="1692305" y="98044"/>
                    <a:pt x="1700108" y="88577"/>
                    <a:pt x="1700108" y="80451"/>
                  </a:cubicBezTo>
                  <a:lnTo>
                    <a:pt x="1707957" y="78489"/>
                  </a:lnTo>
                  <a:close/>
                </a:path>
              </a:pathLst>
            </a:custGeom>
            <a:solidFill>
              <a:srgbClr val="6DC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9B490D9-1158-490F-B0E8-E51FCD811A14}"/>
                </a:ext>
              </a:extLst>
            </p:cNvPr>
            <p:cNvSpPr/>
            <p:nvPr/>
          </p:nvSpPr>
          <p:spPr>
            <a:xfrm rot="1435082">
              <a:off x="24257154" y="7128165"/>
              <a:ext cx="6601912" cy="4743520"/>
            </a:xfrm>
            <a:custGeom>
              <a:avLst/>
              <a:gdLst>
                <a:gd name="connsiteX0" fmla="*/ 166789 w 1261715"/>
                <a:gd name="connsiteY0" fmla="*/ 3924 h 906551"/>
                <a:gd name="connsiteX1" fmla="*/ 23546 w 1261715"/>
                <a:gd name="connsiteY1" fmla="*/ 147167 h 906551"/>
                <a:gd name="connsiteX2" fmla="*/ 0 w 1261715"/>
                <a:gd name="connsiteY2" fmla="*/ 147167 h 906551"/>
                <a:gd name="connsiteX3" fmla="*/ 0 w 1261715"/>
                <a:gd name="connsiteY3" fmla="*/ 172676 h 906551"/>
                <a:gd name="connsiteX4" fmla="*/ 45131 w 1261715"/>
                <a:gd name="connsiteY4" fmla="*/ 172676 h 906551"/>
                <a:gd name="connsiteX5" fmla="*/ 45131 w 1261715"/>
                <a:gd name="connsiteY5" fmla="*/ 223694 h 906551"/>
                <a:gd name="connsiteX6" fmla="*/ 5886 w 1261715"/>
                <a:gd name="connsiteY6" fmla="*/ 223694 h 906551"/>
                <a:gd name="connsiteX7" fmla="*/ 5886 w 1261715"/>
                <a:gd name="connsiteY7" fmla="*/ 257052 h 906551"/>
                <a:gd name="connsiteX8" fmla="*/ 74564 w 1261715"/>
                <a:gd name="connsiteY8" fmla="*/ 286485 h 906551"/>
                <a:gd name="connsiteX9" fmla="*/ 64752 w 1261715"/>
                <a:gd name="connsiteY9" fmla="*/ 296297 h 906551"/>
                <a:gd name="connsiteX10" fmla="*/ 64752 w 1261715"/>
                <a:gd name="connsiteY10" fmla="*/ 319843 h 906551"/>
                <a:gd name="connsiteX11" fmla="*/ 43167 w 1261715"/>
                <a:gd name="connsiteY11" fmla="*/ 341428 h 906551"/>
                <a:gd name="connsiteX12" fmla="*/ 9811 w 1261715"/>
                <a:gd name="connsiteY12" fmla="*/ 341428 h 906551"/>
                <a:gd name="connsiteX13" fmla="*/ 58867 w 1261715"/>
                <a:gd name="connsiteY13" fmla="*/ 390484 h 906551"/>
                <a:gd name="connsiteX14" fmla="*/ 82414 w 1261715"/>
                <a:gd name="connsiteY14" fmla="*/ 414031 h 906551"/>
                <a:gd name="connsiteX15" fmla="*/ 133431 w 1261715"/>
                <a:gd name="connsiteY15" fmla="*/ 414031 h 906551"/>
                <a:gd name="connsiteX16" fmla="*/ 156977 w 1261715"/>
                <a:gd name="connsiteY16" fmla="*/ 437577 h 906551"/>
                <a:gd name="connsiteX17" fmla="*/ 172676 w 1261715"/>
                <a:gd name="connsiteY17" fmla="*/ 437577 h 906551"/>
                <a:gd name="connsiteX18" fmla="*/ 172676 w 1261715"/>
                <a:gd name="connsiteY18" fmla="*/ 408144 h 906551"/>
                <a:gd name="connsiteX19" fmla="*/ 225656 w 1261715"/>
                <a:gd name="connsiteY19" fmla="*/ 408144 h 906551"/>
                <a:gd name="connsiteX20" fmla="*/ 225656 w 1261715"/>
                <a:gd name="connsiteY20" fmla="*/ 445426 h 906551"/>
                <a:gd name="connsiteX21" fmla="*/ 274712 w 1261715"/>
                <a:gd name="connsiteY21" fmla="*/ 494482 h 906551"/>
                <a:gd name="connsiteX22" fmla="*/ 274712 w 1261715"/>
                <a:gd name="connsiteY22" fmla="*/ 551387 h 906551"/>
                <a:gd name="connsiteX23" fmla="*/ 274712 w 1261715"/>
                <a:gd name="connsiteY23" fmla="*/ 602405 h 906551"/>
                <a:gd name="connsiteX24" fmla="*/ 337503 w 1261715"/>
                <a:gd name="connsiteY24" fmla="*/ 665196 h 906551"/>
                <a:gd name="connsiteX25" fmla="*/ 386559 w 1261715"/>
                <a:gd name="connsiteY25" fmla="*/ 665196 h 906551"/>
                <a:gd name="connsiteX26" fmla="*/ 412068 w 1261715"/>
                <a:gd name="connsiteY26" fmla="*/ 665196 h 906551"/>
                <a:gd name="connsiteX27" fmla="*/ 468973 w 1261715"/>
                <a:gd name="connsiteY27" fmla="*/ 722101 h 906551"/>
                <a:gd name="connsiteX28" fmla="*/ 516067 w 1261715"/>
                <a:gd name="connsiteY28" fmla="*/ 722101 h 906551"/>
                <a:gd name="connsiteX29" fmla="*/ 535689 w 1261715"/>
                <a:gd name="connsiteY29" fmla="*/ 702479 h 906551"/>
                <a:gd name="connsiteX30" fmla="*/ 588669 w 1261715"/>
                <a:gd name="connsiteY30" fmla="*/ 702479 h 906551"/>
                <a:gd name="connsiteX31" fmla="*/ 620065 w 1261715"/>
                <a:gd name="connsiteY31" fmla="*/ 733875 h 906551"/>
                <a:gd name="connsiteX32" fmla="*/ 604367 w 1261715"/>
                <a:gd name="connsiteY32" fmla="*/ 749573 h 906551"/>
                <a:gd name="connsiteX33" fmla="*/ 604367 w 1261715"/>
                <a:gd name="connsiteY33" fmla="*/ 782930 h 906551"/>
                <a:gd name="connsiteX34" fmla="*/ 678932 w 1261715"/>
                <a:gd name="connsiteY34" fmla="*/ 857495 h 906551"/>
                <a:gd name="connsiteX35" fmla="*/ 724063 w 1261715"/>
                <a:gd name="connsiteY35" fmla="*/ 857495 h 906551"/>
                <a:gd name="connsiteX36" fmla="*/ 741723 w 1261715"/>
                <a:gd name="connsiteY36" fmla="*/ 875155 h 906551"/>
                <a:gd name="connsiteX37" fmla="*/ 822175 w 1261715"/>
                <a:gd name="connsiteY37" fmla="*/ 875155 h 906551"/>
                <a:gd name="connsiteX38" fmla="*/ 822175 w 1261715"/>
                <a:gd name="connsiteY38" fmla="*/ 906551 h 906551"/>
                <a:gd name="connsiteX39" fmla="*/ 839835 w 1261715"/>
                <a:gd name="connsiteY39" fmla="*/ 906551 h 906551"/>
                <a:gd name="connsiteX40" fmla="*/ 857495 w 1261715"/>
                <a:gd name="connsiteY40" fmla="*/ 888891 h 906551"/>
                <a:gd name="connsiteX41" fmla="*/ 857495 w 1261715"/>
                <a:gd name="connsiteY41" fmla="*/ 865344 h 906551"/>
                <a:gd name="connsiteX42" fmla="*/ 873193 w 1261715"/>
                <a:gd name="connsiteY42" fmla="*/ 849646 h 906551"/>
                <a:gd name="connsiteX43" fmla="*/ 873193 w 1261715"/>
                <a:gd name="connsiteY43" fmla="*/ 824137 h 906551"/>
                <a:gd name="connsiteX44" fmla="*/ 945795 w 1261715"/>
                <a:gd name="connsiteY44" fmla="*/ 824137 h 906551"/>
                <a:gd name="connsiteX45" fmla="*/ 957568 w 1261715"/>
                <a:gd name="connsiteY45" fmla="*/ 812364 h 906551"/>
                <a:gd name="connsiteX46" fmla="*/ 957568 w 1261715"/>
                <a:gd name="connsiteY46" fmla="*/ 788817 h 906551"/>
                <a:gd name="connsiteX47" fmla="*/ 1124358 w 1261715"/>
                <a:gd name="connsiteY47" fmla="*/ 622027 h 906551"/>
                <a:gd name="connsiteX48" fmla="*/ 1147905 w 1261715"/>
                <a:gd name="connsiteY48" fmla="*/ 623989 h 906551"/>
                <a:gd name="connsiteX49" fmla="*/ 1181263 w 1261715"/>
                <a:gd name="connsiteY49" fmla="*/ 623989 h 906551"/>
                <a:gd name="connsiteX50" fmla="*/ 1216583 w 1261715"/>
                <a:gd name="connsiteY50" fmla="*/ 588669 h 906551"/>
                <a:gd name="connsiteX51" fmla="*/ 1261715 w 1261715"/>
                <a:gd name="connsiteY51" fmla="*/ 494482 h 906551"/>
                <a:gd name="connsiteX52" fmla="*/ 1261715 w 1261715"/>
                <a:gd name="connsiteY52" fmla="*/ 439540 h 906551"/>
                <a:gd name="connsiteX53" fmla="*/ 1163603 w 1261715"/>
                <a:gd name="connsiteY53" fmla="*/ 439540 h 906551"/>
                <a:gd name="connsiteX54" fmla="*/ 1163603 w 1261715"/>
                <a:gd name="connsiteY54" fmla="*/ 412068 h 906551"/>
                <a:gd name="connsiteX55" fmla="*/ 1181263 w 1261715"/>
                <a:gd name="connsiteY55" fmla="*/ 394408 h 906551"/>
                <a:gd name="connsiteX56" fmla="*/ 1171452 w 1261715"/>
                <a:gd name="connsiteY56" fmla="*/ 384597 h 906551"/>
                <a:gd name="connsiteX57" fmla="*/ 1136132 w 1261715"/>
                <a:gd name="connsiteY57" fmla="*/ 419917 h 906551"/>
                <a:gd name="connsiteX58" fmla="*/ 973267 w 1261715"/>
                <a:gd name="connsiteY58" fmla="*/ 419917 h 906551"/>
                <a:gd name="connsiteX59" fmla="*/ 973267 w 1261715"/>
                <a:gd name="connsiteY59" fmla="*/ 386559 h 906551"/>
                <a:gd name="connsiteX60" fmla="*/ 935984 w 1261715"/>
                <a:gd name="connsiteY60" fmla="*/ 386559 h 906551"/>
                <a:gd name="connsiteX61" fmla="*/ 859457 w 1261715"/>
                <a:gd name="connsiteY61" fmla="*/ 310032 h 906551"/>
                <a:gd name="connsiteX62" fmla="*/ 826099 w 1261715"/>
                <a:gd name="connsiteY62" fmla="*/ 310032 h 906551"/>
                <a:gd name="connsiteX63" fmla="*/ 812364 w 1261715"/>
                <a:gd name="connsiteY63" fmla="*/ 323767 h 906551"/>
                <a:gd name="connsiteX64" fmla="*/ 773119 w 1261715"/>
                <a:gd name="connsiteY64" fmla="*/ 323767 h 906551"/>
                <a:gd name="connsiteX65" fmla="*/ 773119 w 1261715"/>
                <a:gd name="connsiteY65" fmla="*/ 280599 h 906551"/>
                <a:gd name="connsiteX66" fmla="*/ 657347 w 1261715"/>
                <a:gd name="connsiteY66" fmla="*/ 280599 h 906551"/>
                <a:gd name="connsiteX67" fmla="*/ 657347 w 1261715"/>
                <a:gd name="connsiteY67" fmla="*/ 255090 h 906551"/>
                <a:gd name="connsiteX68" fmla="*/ 692667 w 1261715"/>
                <a:gd name="connsiteY68" fmla="*/ 219770 h 906551"/>
                <a:gd name="connsiteX69" fmla="*/ 692667 w 1261715"/>
                <a:gd name="connsiteY69" fmla="*/ 204072 h 906551"/>
                <a:gd name="connsiteX70" fmla="*/ 439540 w 1261715"/>
                <a:gd name="connsiteY70" fmla="*/ 204072 h 906551"/>
                <a:gd name="connsiteX71" fmla="*/ 439540 w 1261715"/>
                <a:gd name="connsiteY71" fmla="*/ 139318 h 906551"/>
                <a:gd name="connsiteX72" fmla="*/ 439540 w 1261715"/>
                <a:gd name="connsiteY72" fmla="*/ 133431 h 906551"/>
                <a:gd name="connsiteX73" fmla="*/ 327692 w 1261715"/>
                <a:gd name="connsiteY73" fmla="*/ 133431 h 906551"/>
                <a:gd name="connsiteX74" fmla="*/ 327692 w 1261715"/>
                <a:gd name="connsiteY74" fmla="*/ 0 h 906551"/>
                <a:gd name="connsiteX75" fmla="*/ 166789 w 1261715"/>
                <a:gd name="connsiteY75" fmla="*/ 3924 h 90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261715" h="906551">
                  <a:moveTo>
                    <a:pt x="166789" y="3924"/>
                  </a:moveTo>
                  <a:lnTo>
                    <a:pt x="23546" y="147167"/>
                  </a:lnTo>
                  <a:lnTo>
                    <a:pt x="0" y="147167"/>
                  </a:lnTo>
                  <a:lnTo>
                    <a:pt x="0" y="172676"/>
                  </a:lnTo>
                  <a:lnTo>
                    <a:pt x="45131" y="172676"/>
                  </a:lnTo>
                  <a:lnTo>
                    <a:pt x="45131" y="223694"/>
                  </a:lnTo>
                  <a:lnTo>
                    <a:pt x="5886" y="223694"/>
                  </a:lnTo>
                  <a:lnTo>
                    <a:pt x="5886" y="257052"/>
                  </a:lnTo>
                  <a:lnTo>
                    <a:pt x="74564" y="286485"/>
                  </a:lnTo>
                  <a:lnTo>
                    <a:pt x="64752" y="296297"/>
                  </a:lnTo>
                  <a:lnTo>
                    <a:pt x="64752" y="319843"/>
                  </a:lnTo>
                  <a:lnTo>
                    <a:pt x="43167" y="341428"/>
                  </a:lnTo>
                  <a:lnTo>
                    <a:pt x="9811" y="341428"/>
                  </a:lnTo>
                  <a:lnTo>
                    <a:pt x="58867" y="390484"/>
                  </a:lnTo>
                  <a:lnTo>
                    <a:pt x="82414" y="414031"/>
                  </a:lnTo>
                  <a:lnTo>
                    <a:pt x="133431" y="414031"/>
                  </a:lnTo>
                  <a:lnTo>
                    <a:pt x="156977" y="437577"/>
                  </a:lnTo>
                  <a:lnTo>
                    <a:pt x="172676" y="437577"/>
                  </a:lnTo>
                  <a:lnTo>
                    <a:pt x="172676" y="408144"/>
                  </a:lnTo>
                  <a:lnTo>
                    <a:pt x="225656" y="408144"/>
                  </a:lnTo>
                  <a:lnTo>
                    <a:pt x="225656" y="445426"/>
                  </a:lnTo>
                  <a:lnTo>
                    <a:pt x="274712" y="494482"/>
                  </a:lnTo>
                  <a:lnTo>
                    <a:pt x="274712" y="551387"/>
                  </a:lnTo>
                  <a:lnTo>
                    <a:pt x="274712" y="602405"/>
                  </a:lnTo>
                  <a:lnTo>
                    <a:pt x="337503" y="665196"/>
                  </a:lnTo>
                  <a:lnTo>
                    <a:pt x="386559" y="665196"/>
                  </a:lnTo>
                  <a:lnTo>
                    <a:pt x="412068" y="665196"/>
                  </a:lnTo>
                  <a:lnTo>
                    <a:pt x="468973" y="722101"/>
                  </a:lnTo>
                  <a:lnTo>
                    <a:pt x="516067" y="722101"/>
                  </a:lnTo>
                  <a:lnTo>
                    <a:pt x="535689" y="702479"/>
                  </a:lnTo>
                  <a:lnTo>
                    <a:pt x="588669" y="702479"/>
                  </a:lnTo>
                  <a:lnTo>
                    <a:pt x="620065" y="733875"/>
                  </a:lnTo>
                  <a:lnTo>
                    <a:pt x="604367" y="749573"/>
                  </a:lnTo>
                  <a:lnTo>
                    <a:pt x="604367" y="782930"/>
                  </a:lnTo>
                  <a:lnTo>
                    <a:pt x="678932" y="857495"/>
                  </a:lnTo>
                  <a:lnTo>
                    <a:pt x="724063" y="857495"/>
                  </a:lnTo>
                  <a:lnTo>
                    <a:pt x="741723" y="875155"/>
                  </a:lnTo>
                  <a:lnTo>
                    <a:pt x="822175" y="875155"/>
                  </a:lnTo>
                  <a:lnTo>
                    <a:pt x="822175" y="906551"/>
                  </a:lnTo>
                  <a:lnTo>
                    <a:pt x="839835" y="906551"/>
                  </a:lnTo>
                  <a:lnTo>
                    <a:pt x="857495" y="888891"/>
                  </a:lnTo>
                  <a:lnTo>
                    <a:pt x="857495" y="865344"/>
                  </a:lnTo>
                  <a:lnTo>
                    <a:pt x="873193" y="849646"/>
                  </a:lnTo>
                  <a:lnTo>
                    <a:pt x="873193" y="824137"/>
                  </a:lnTo>
                  <a:lnTo>
                    <a:pt x="945795" y="824137"/>
                  </a:lnTo>
                  <a:lnTo>
                    <a:pt x="957568" y="812364"/>
                  </a:lnTo>
                  <a:lnTo>
                    <a:pt x="957568" y="788817"/>
                  </a:lnTo>
                  <a:lnTo>
                    <a:pt x="1124358" y="622027"/>
                  </a:lnTo>
                  <a:lnTo>
                    <a:pt x="1147905" y="623989"/>
                  </a:lnTo>
                  <a:lnTo>
                    <a:pt x="1181263" y="623989"/>
                  </a:lnTo>
                  <a:lnTo>
                    <a:pt x="1216583" y="588669"/>
                  </a:lnTo>
                  <a:lnTo>
                    <a:pt x="1261715" y="494482"/>
                  </a:lnTo>
                  <a:lnTo>
                    <a:pt x="1261715" y="439540"/>
                  </a:lnTo>
                  <a:lnTo>
                    <a:pt x="1163603" y="439540"/>
                  </a:lnTo>
                  <a:lnTo>
                    <a:pt x="1163603" y="412068"/>
                  </a:lnTo>
                  <a:lnTo>
                    <a:pt x="1181263" y="394408"/>
                  </a:lnTo>
                  <a:lnTo>
                    <a:pt x="1171452" y="384597"/>
                  </a:lnTo>
                  <a:lnTo>
                    <a:pt x="1136132" y="419917"/>
                  </a:lnTo>
                  <a:lnTo>
                    <a:pt x="973267" y="419917"/>
                  </a:lnTo>
                  <a:lnTo>
                    <a:pt x="973267" y="386559"/>
                  </a:lnTo>
                  <a:lnTo>
                    <a:pt x="935984" y="386559"/>
                  </a:lnTo>
                  <a:lnTo>
                    <a:pt x="859457" y="310032"/>
                  </a:lnTo>
                  <a:lnTo>
                    <a:pt x="826099" y="310032"/>
                  </a:lnTo>
                  <a:lnTo>
                    <a:pt x="812364" y="323767"/>
                  </a:lnTo>
                  <a:lnTo>
                    <a:pt x="773119" y="323767"/>
                  </a:lnTo>
                  <a:lnTo>
                    <a:pt x="773119" y="280599"/>
                  </a:lnTo>
                  <a:lnTo>
                    <a:pt x="657347" y="280599"/>
                  </a:lnTo>
                  <a:lnTo>
                    <a:pt x="657347" y="255090"/>
                  </a:lnTo>
                  <a:lnTo>
                    <a:pt x="692667" y="219770"/>
                  </a:lnTo>
                  <a:lnTo>
                    <a:pt x="692667" y="204072"/>
                  </a:lnTo>
                  <a:lnTo>
                    <a:pt x="439540" y="204072"/>
                  </a:lnTo>
                  <a:lnTo>
                    <a:pt x="439540" y="139318"/>
                  </a:lnTo>
                  <a:lnTo>
                    <a:pt x="439540" y="133431"/>
                  </a:lnTo>
                  <a:lnTo>
                    <a:pt x="327692" y="133431"/>
                  </a:lnTo>
                  <a:lnTo>
                    <a:pt x="327692" y="0"/>
                  </a:lnTo>
                  <a:lnTo>
                    <a:pt x="166789" y="3924"/>
                  </a:lnTo>
                  <a:close/>
                </a:path>
              </a:pathLst>
            </a:custGeom>
            <a:solidFill>
              <a:srgbClr val="7DA8FF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ED9AC77-5786-42F7-B7DC-F1598C5D6E4C}"/>
                </a:ext>
              </a:extLst>
            </p:cNvPr>
            <p:cNvSpPr/>
            <p:nvPr/>
          </p:nvSpPr>
          <p:spPr>
            <a:xfrm rot="1435082">
              <a:off x="23906944" y="7235705"/>
              <a:ext cx="4525865" cy="4375797"/>
            </a:xfrm>
            <a:custGeom>
              <a:avLst/>
              <a:gdLst>
                <a:gd name="connsiteX0" fmla="*/ 58868 w 869269"/>
                <a:gd name="connsiteY0" fmla="*/ 0 h 808439"/>
                <a:gd name="connsiteX1" fmla="*/ 58868 w 869269"/>
                <a:gd name="connsiteY1" fmla="*/ 68678 h 808439"/>
                <a:gd name="connsiteX2" fmla="*/ 43170 w 869269"/>
                <a:gd name="connsiteY2" fmla="*/ 68678 h 808439"/>
                <a:gd name="connsiteX3" fmla="*/ 43170 w 869269"/>
                <a:gd name="connsiteY3" fmla="*/ 115771 h 808439"/>
                <a:gd name="connsiteX4" fmla="*/ 62793 w 869269"/>
                <a:gd name="connsiteY4" fmla="*/ 135394 h 808439"/>
                <a:gd name="connsiteX5" fmla="*/ 119697 w 869269"/>
                <a:gd name="connsiteY5" fmla="*/ 135394 h 808439"/>
                <a:gd name="connsiteX6" fmla="*/ 119697 w 869269"/>
                <a:gd name="connsiteY6" fmla="*/ 194261 h 808439"/>
                <a:gd name="connsiteX7" fmla="*/ 68679 w 869269"/>
                <a:gd name="connsiteY7" fmla="*/ 194261 h 808439"/>
                <a:gd name="connsiteX8" fmla="*/ 127546 w 869269"/>
                <a:gd name="connsiteY8" fmla="*/ 253128 h 808439"/>
                <a:gd name="connsiteX9" fmla="*/ 127546 w 869269"/>
                <a:gd name="connsiteY9" fmla="*/ 253128 h 808439"/>
                <a:gd name="connsiteX10" fmla="*/ 149130 w 869269"/>
                <a:gd name="connsiteY10" fmla="*/ 274712 h 808439"/>
                <a:gd name="connsiteX11" fmla="*/ 184450 w 869269"/>
                <a:gd name="connsiteY11" fmla="*/ 274712 h 808439"/>
                <a:gd name="connsiteX12" fmla="*/ 200148 w 869269"/>
                <a:gd name="connsiteY12" fmla="*/ 290410 h 808439"/>
                <a:gd name="connsiteX13" fmla="*/ 219770 w 869269"/>
                <a:gd name="connsiteY13" fmla="*/ 310032 h 808439"/>
                <a:gd name="connsiteX14" fmla="*/ 219770 w 869269"/>
                <a:gd name="connsiteY14" fmla="*/ 260977 h 808439"/>
                <a:gd name="connsiteX15" fmla="*/ 282562 w 869269"/>
                <a:gd name="connsiteY15" fmla="*/ 260977 h 808439"/>
                <a:gd name="connsiteX16" fmla="*/ 282562 w 869269"/>
                <a:gd name="connsiteY16" fmla="*/ 308070 h 808439"/>
                <a:gd name="connsiteX17" fmla="*/ 335542 w 869269"/>
                <a:gd name="connsiteY17" fmla="*/ 361050 h 808439"/>
                <a:gd name="connsiteX18" fmla="*/ 335542 w 869269"/>
                <a:gd name="connsiteY18" fmla="*/ 408144 h 808439"/>
                <a:gd name="connsiteX19" fmla="*/ 335542 w 869269"/>
                <a:gd name="connsiteY19" fmla="*/ 468973 h 808439"/>
                <a:gd name="connsiteX20" fmla="*/ 361051 w 869269"/>
                <a:gd name="connsiteY20" fmla="*/ 494482 h 808439"/>
                <a:gd name="connsiteX21" fmla="*/ 382636 w 869269"/>
                <a:gd name="connsiteY21" fmla="*/ 516067 h 808439"/>
                <a:gd name="connsiteX22" fmla="*/ 421880 w 869269"/>
                <a:gd name="connsiteY22" fmla="*/ 516067 h 808439"/>
                <a:gd name="connsiteX23" fmla="*/ 437578 w 869269"/>
                <a:gd name="connsiteY23" fmla="*/ 531765 h 808439"/>
                <a:gd name="connsiteX24" fmla="*/ 470936 w 869269"/>
                <a:gd name="connsiteY24" fmla="*/ 531765 h 808439"/>
                <a:gd name="connsiteX25" fmla="*/ 470936 w 869269"/>
                <a:gd name="connsiteY25" fmla="*/ 559236 h 808439"/>
                <a:gd name="connsiteX26" fmla="*/ 510181 w 869269"/>
                <a:gd name="connsiteY26" fmla="*/ 559236 h 808439"/>
                <a:gd name="connsiteX27" fmla="*/ 510181 w 869269"/>
                <a:gd name="connsiteY27" fmla="*/ 574934 h 808439"/>
                <a:gd name="connsiteX28" fmla="*/ 572972 w 869269"/>
                <a:gd name="connsiteY28" fmla="*/ 574934 h 808439"/>
                <a:gd name="connsiteX29" fmla="*/ 572972 w 869269"/>
                <a:gd name="connsiteY29" fmla="*/ 563160 h 808439"/>
                <a:gd name="connsiteX30" fmla="*/ 625953 w 869269"/>
                <a:gd name="connsiteY30" fmla="*/ 563160 h 808439"/>
                <a:gd name="connsiteX31" fmla="*/ 625953 w 869269"/>
                <a:gd name="connsiteY31" fmla="*/ 578858 h 808439"/>
                <a:gd name="connsiteX32" fmla="*/ 651462 w 869269"/>
                <a:gd name="connsiteY32" fmla="*/ 578858 h 808439"/>
                <a:gd name="connsiteX33" fmla="*/ 663236 w 869269"/>
                <a:gd name="connsiteY33" fmla="*/ 590632 h 808439"/>
                <a:gd name="connsiteX34" fmla="*/ 641652 w 869269"/>
                <a:gd name="connsiteY34" fmla="*/ 612216 h 808439"/>
                <a:gd name="connsiteX35" fmla="*/ 637727 w 869269"/>
                <a:gd name="connsiteY35" fmla="*/ 616141 h 808439"/>
                <a:gd name="connsiteX36" fmla="*/ 724065 w 869269"/>
                <a:gd name="connsiteY36" fmla="*/ 702479 h 808439"/>
                <a:gd name="connsiteX37" fmla="*/ 745649 w 869269"/>
                <a:gd name="connsiteY37" fmla="*/ 700517 h 808439"/>
                <a:gd name="connsiteX38" fmla="*/ 767233 w 869269"/>
                <a:gd name="connsiteY38" fmla="*/ 722101 h 808439"/>
                <a:gd name="connsiteX39" fmla="*/ 784893 w 869269"/>
                <a:gd name="connsiteY39" fmla="*/ 720139 h 808439"/>
                <a:gd name="connsiteX40" fmla="*/ 869269 w 869269"/>
                <a:gd name="connsiteY40" fmla="*/ 720139 h 808439"/>
                <a:gd name="connsiteX41" fmla="*/ 869269 w 869269"/>
                <a:gd name="connsiteY41" fmla="*/ 759383 h 808439"/>
                <a:gd name="connsiteX42" fmla="*/ 824137 w 869269"/>
                <a:gd name="connsiteY42" fmla="*/ 804515 h 808439"/>
                <a:gd name="connsiteX43" fmla="*/ 786856 w 869269"/>
                <a:gd name="connsiteY43" fmla="*/ 804515 h 808439"/>
                <a:gd name="connsiteX44" fmla="*/ 769196 w 869269"/>
                <a:gd name="connsiteY44" fmla="*/ 786855 h 808439"/>
                <a:gd name="connsiteX45" fmla="*/ 743686 w 869269"/>
                <a:gd name="connsiteY45" fmla="*/ 786855 h 808439"/>
                <a:gd name="connsiteX46" fmla="*/ 722102 w 869269"/>
                <a:gd name="connsiteY46" fmla="*/ 808439 h 808439"/>
                <a:gd name="connsiteX47" fmla="*/ 700518 w 869269"/>
                <a:gd name="connsiteY47" fmla="*/ 786855 h 808439"/>
                <a:gd name="connsiteX48" fmla="*/ 700518 w 869269"/>
                <a:gd name="connsiteY48" fmla="*/ 733874 h 808439"/>
                <a:gd name="connsiteX49" fmla="*/ 686782 w 869269"/>
                <a:gd name="connsiteY49" fmla="*/ 720138 h 808439"/>
                <a:gd name="connsiteX50" fmla="*/ 686782 w 869269"/>
                <a:gd name="connsiteY50" fmla="*/ 686781 h 808439"/>
                <a:gd name="connsiteX51" fmla="*/ 643613 w 869269"/>
                <a:gd name="connsiteY51" fmla="*/ 643612 h 808439"/>
                <a:gd name="connsiteX52" fmla="*/ 612217 w 869269"/>
                <a:gd name="connsiteY52" fmla="*/ 612216 h 808439"/>
                <a:gd name="connsiteX53" fmla="*/ 612217 w 869269"/>
                <a:gd name="connsiteY53" fmla="*/ 612216 h 808439"/>
                <a:gd name="connsiteX54" fmla="*/ 600444 w 869269"/>
                <a:gd name="connsiteY54" fmla="*/ 600443 h 808439"/>
                <a:gd name="connsiteX55" fmla="*/ 541577 w 869269"/>
                <a:gd name="connsiteY55" fmla="*/ 600443 h 808439"/>
                <a:gd name="connsiteX56" fmla="*/ 474861 w 869269"/>
                <a:gd name="connsiteY56" fmla="*/ 580820 h 808439"/>
                <a:gd name="connsiteX57" fmla="*/ 459164 w 869269"/>
                <a:gd name="connsiteY57" fmla="*/ 565123 h 808439"/>
                <a:gd name="connsiteX58" fmla="*/ 459164 w 869269"/>
                <a:gd name="connsiteY58" fmla="*/ 547462 h 808439"/>
                <a:gd name="connsiteX59" fmla="*/ 372825 w 869269"/>
                <a:gd name="connsiteY59" fmla="*/ 547462 h 808439"/>
                <a:gd name="connsiteX60" fmla="*/ 288449 w 869269"/>
                <a:gd name="connsiteY60" fmla="*/ 463086 h 808439"/>
                <a:gd name="connsiteX61" fmla="*/ 288449 w 869269"/>
                <a:gd name="connsiteY61" fmla="*/ 435615 h 808439"/>
                <a:gd name="connsiteX62" fmla="*/ 298260 w 869269"/>
                <a:gd name="connsiteY62" fmla="*/ 425804 h 808439"/>
                <a:gd name="connsiteX63" fmla="*/ 274713 w 869269"/>
                <a:gd name="connsiteY63" fmla="*/ 372824 h 808439"/>
                <a:gd name="connsiteX64" fmla="*/ 288449 w 869269"/>
                <a:gd name="connsiteY64" fmla="*/ 359088 h 808439"/>
                <a:gd name="connsiteX65" fmla="*/ 264902 w 869269"/>
                <a:gd name="connsiteY65" fmla="*/ 310032 h 808439"/>
                <a:gd name="connsiteX66" fmla="*/ 249204 w 869269"/>
                <a:gd name="connsiteY66" fmla="*/ 319844 h 808439"/>
                <a:gd name="connsiteX67" fmla="*/ 223695 w 869269"/>
                <a:gd name="connsiteY67" fmla="*/ 325730 h 808439"/>
                <a:gd name="connsiteX68" fmla="*/ 219771 w 869269"/>
                <a:gd name="connsiteY68" fmla="*/ 345353 h 808439"/>
                <a:gd name="connsiteX69" fmla="*/ 204073 w 869269"/>
                <a:gd name="connsiteY69" fmla="*/ 345353 h 808439"/>
                <a:gd name="connsiteX70" fmla="*/ 200148 w 869269"/>
                <a:gd name="connsiteY70" fmla="*/ 308070 h 808439"/>
                <a:gd name="connsiteX71" fmla="*/ 174639 w 869269"/>
                <a:gd name="connsiteY71" fmla="*/ 282561 h 808439"/>
                <a:gd name="connsiteX72" fmla="*/ 107923 w 869269"/>
                <a:gd name="connsiteY72" fmla="*/ 282561 h 808439"/>
                <a:gd name="connsiteX73" fmla="*/ 107923 w 869269"/>
                <a:gd name="connsiteY73" fmla="*/ 259014 h 808439"/>
                <a:gd name="connsiteX74" fmla="*/ 68679 w 869269"/>
                <a:gd name="connsiteY74" fmla="*/ 259014 h 808439"/>
                <a:gd name="connsiteX75" fmla="*/ 33359 w 869269"/>
                <a:gd name="connsiteY75" fmla="*/ 198185 h 808439"/>
                <a:gd name="connsiteX76" fmla="*/ 33359 w 869269"/>
                <a:gd name="connsiteY76" fmla="*/ 125583 h 808439"/>
                <a:gd name="connsiteX77" fmla="*/ 11774 w 869269"/>
                <a:gd name="connsiteY77" fmla="*/ 103998 h 808439"/>
                <a:gd name="connsiteX78" fmla="*/ 11774 w 869269"/>
                <a:gd name="connsiteY78" fmla="*/ 74565 h 808439"/>
                <a:gd name="connsiteX79" fmla="*/ 0 w 869269"/>
                <a:gd name="connsiteY79" fmla="*/ 62791 h 808439"/>
                <a:gd name="connsiteX80" fmla="*/ 58868 w 869269"/>
                <a:gd name="connsiteY80" fmla="*/ 0 h 80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869269" h="808439">
                  <a:moveTo>
                    <a:pt x="58868" y="0"/>
                  </a:moveTo>
                  <a:lnTo>
                    <a:pt x="58868" y="68678"/>
                  </a:lnTo>
                  <a:lnTo>
                    <a:pt x="43170" y="68678"/>
                  </a:lnTo>
                  <a:lnTo>
                    <a:pt x="43170" y="115771"/>
                  </a:lnTo>
                  <a:lnTo>
                    <a:pt x="62793" y="135394"/>
                  </a:lnTo>
                  <a:lnTo>
                    <a:pt x="119697" y="135394"/>
                  </a:lnTo>
                  <a:lnTo>
                    <a:pt x="119697" y="194261"/>
                  </a:lnTo>
                  <a:lnTo>
                    <a:pt x="68679" y="194261"/>
                  </a:lnTo>
                  <a:lnTo>
                    <a:pt x="127546" y="253128"/>
                  </a:lnTo>
                  <a:lnTo>
                    <a:pt x="127546" y="253128"/>
                  </a:lnTo>
                  <a:lnTo>
                    <a:pt x="149130" y="274712"/>
                  </a:lnTo>
                  <a:lnTo>
                    <a:pt x="184450" y="274712"/>
                  </a:lnTo>
                  <a:lnTo>
                    <a:pt x="200148" y="290410"/>
                  </a:lnTo>
                  <a:lnTo>
                    <a:pt x="219770" y="310032"/>
                  </a:lnTo>
                  <a:lnTo>
                    <a:pt x="219770" y="260977"/>
                  </a:lnTo>
                  <a:lnTo>
                    <a:pt x="282562" y="260977"/>
                  </a:lnTo>
                  <a:lnTo>
                    <a:pt x="282562" y="308070"/>
                  </a:lnTo>
                  <a:lnTo>
                    <a:pt x="335542" y="361050"/>
                  </a:lnTo>
                  <a:lnTo>
                    <a:pt x="335542" y="408144"/>
                  </a:lnTo>
                  <a:lnTo>
                    <a:pt x="335542" y="468973"/>
                  </a:lnTo>
                  <a:lnTo>
                    <a:pt x="361051" y="494482"/>
                  </a:lnTo>
                  <a:lnTo>
                    <a:pt x="382636" y="516067"/>
                  </a:lnTo>
                  <a:lnTo>
                    <a:pt x="421880" y="516067"/>
                  </a:lnTo>
                  <a:lnTo>
                    <a:pt x="437578" y="531765"/>
                  </a:lnTo>
                  <a:lnTo>
                    <a:pt x="470936" y="531765"/>
                  </a:lnTo>
                  <a:lnTo>
                    <a:pt x="470936" y="559236"/>
                  </a:lnTo>
                  <a:lnTo>
                    <a:pt x="510181" y="559236"/>
                  </a:lnTo>
                  <a:lnTo>
                    <a:pt x="510181" y="574934"/>
                  </a:lnTo>
                  <a:lnTo>
                    <a:pt x="572972" y="574934"/>
                  </a:lnTo>
                  <a:lnTo>
                    <a:pt x="572972" y="563160"/>
                  </a:lnTo>
                  <a:lnTo>
                    <a:pt x="625953" y="563160"/>
                  </a:lnTo>
                  <a:lnTo>
                    <a:pt x="625953" y="578858"/>
                  </a:lnTo>
                  <a:lnTo>
                    <a:pt x="651462" y="578858"/>
                  </a:lnTo>
                  <a:lnTo>
                    <a:pt x="663236" y="590632"/>
                  </a:lnTo>
                  <a:lnTo>
                    <a:pt x="641652" y="612216"/>
                  </a:lnTo>
                  <a:lnTo>
                    <a:pt x="637727" y="616141"/>
                  </a:lnTo>
                  <a:lnTo>
                    <a:pt x="724065" y="702479"/>
                  </a:lnTo>
                  <a:lnTo>
                    <a:pt x="745649" y="700517"/>
                  </a:lnTo>
                  <a:lnTo>
                    <a:pt x="767233" y="722101"/>
                  </a:lnTo>
                  <a:lnTo>
                    <a:pt x="784893" y="720139"/>
                  </a:lnTo>
                  <a:lnTo>
                    <a:pt x="869269" y="720139"/>
                  </a:lnTo>
                  <a:lnTo>
                    <a:pt x="869269" y="759383"/>
                  </a:lnTo>
                  <a:lnTo>
                    <a:pt x="824137" y="804515"/>
                  </a:lnTo>
                  <a:lnTo>
                    <a:pt x="786856" y="804515"/>
                  </a:lnTo>
                  <a:lnTo>
                    <a:pt x="769196" y="786855"/>
                  </a:lnTo>
                  <a:lnTo>
                    <a:pt x="743686" y="786855"/>
                  </a:lnTo>
                  <a:lnTo>
                    <a:pt x="722102" y="808439"/>
                  </a:lnTo>
                  <a:lnTo>
                    <a:pt x="700518" y="786855"/>
                  </a:lnTo>
                  <a:lnTo>
                    <a:pt x="700518" y="733874"/>
                  </a:lnTo>
                  <a:lnTo>
                    <a:pt x="686782" y="720138"/>
                  </a:lnTo>
                  <a:lnTo>
                    <a:pt x="686782" y="686781"/>
                  </a:lnTo>
                  <a:lnTo>
                    <a:pt x="643613" y="643612"/>
                  </a:lnTo>
                  <a:lnTo>
                    <a:pt x="612217" y="612216"/>
                  </a:lnTo>
                  <a:lnTo>
                    <a:pt x="612217" y="612216"/>
                  </a:lnTo>
                  <a:lnTo>
                    <a:pt x="600444" y="600443"/>
                  </a:lnTo>
                  <a:lnTo>
                    <a:pt x="541577" y="600443"/>
                  </a:lnTo>
                  <a:lnTo>
                    <a:pt x="474861" y="580820"/>
                  </a:lnTo>
                  <a:lnTo>
                    <a:pt x="459164" y="565123"/>
                  </a:lnTo>
                  <a:lnTo>
                    <a:pt x="459164" y="547462"/>
                  </a:lnTo>
                  <a:lnTo>
                    <a:pt x="372825" y="547462"/>
                  </a:lnTo>
                  <a:lnTo>
                    <a:pt x="288449" y="463086"/>
                  </a:lnTo>
                  <a:lnTo>
                    <a:pt x="288449" y="435615"/>
                  </a:lnTo>
                  <a:lnTo>
                    <a:pt x="298260" y="425804"/>
                  </a:lnTo>
                  <a:lnTo>
                    <a:pt x="274713" y="372824"/>
                  </a:lnTo>
                  <a:lnTo>
                    <a:pt x="288449" y="359088"/>
                  </a:lnTo>
                  <a:lnTo>
                    <a:pt x="264902" y="310032"/>
                  </a:lnTo>
                  <a:lnTo>
                    <a:pt x="249204" y="319844"/>
                  </a:lnTo>
                  <a:lnTo>
                    <a:pt x="223695" y="325730"/>
                  </a:lnTo>
                  <a:lnTo>
                    <a:pt x="219771" y="345353"/>
                  </a:lnTo>
                  <a:lnTo>
                    <a:pt x="204073" y="345353"/>
                  </a:lnTo>
                  <a:lnTo>
                    <a:pt x="200148" y="308070"/>
                  </a:lnTo>
                  <a:lnTo>
                    <a:pt x="174639" y="282561"/>
                  </a:lnTo>
                  <a:lnTo>
                    <a:pt x="107923" y="282561"/>
                  </a:lnTo>
                  <a:lnTo>
                    <a:pt x="107923" y="259014"/>
                  </a:lnTo>
                  <a:lnTo>
                    <a:pt x="68679" y="259014"/>
                  </a:lnTo>
                  <a:lnTo>
                    <a:pt x="33359" y="198185"/>
                  </a:lnTo>
                  <a:lnTo>
                    <a:pt x="33359" y="125583"/>
                  </a:lnTo>
                  <a:lnTo>
                    <a:pt x="11774" y="103998"/>
                  </a:lnTo>
                  <a:lnTo>
                    <a:pt x="11774" y="74565"/>
                  </a:lnTo>
                  <a:lnTo>
                    <a:pt x="0" y="62791"/>
                  </a:lnTo>
                  <a:lnTo>
                    <a:pt x="58868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C8F03275-0099-432A-AF01-1F035E73CD05}"/>
                </a:ext>
              </a:extLst>
            </p:cNvPr>
            <p:cNvSpPr/>
            <p:nvPr/>
          </p:nvSpPr>
          <p:spPr>
            <a:xfrm rot="1435082">
              <a:off x="26227564" y="5291609"/>
              <a:ext cx="4148010" cy="3069939"/>
            </a:xfrm>
            <a:custGeom>
              <a:avLst/>
              <a:gdLst>
                <a:gd name="connsiteX0" fmla="*/ 547462 w 792741"/>
                <a:gd name="connsiteY0" fmla="*/ 586707 h 586707"/>
                <a:gd name="connsiteX1" fmla="*/ 266863 w 792741"/>
                <a:gd name="connsiteY1" fmla="*/ 586707 h 586707"/>
                <a:gd name="connsiteX2" fmla="*/ 266863 w 792741"/>
                <a:gd name="connsiteY2" fmla="*/ 514104 h 586707"/>
                <a:gd name="connsiteX3" fmla="*/ 153054 w 792741"/>
                <a:gd name="connsiteY3" fmla="*/ 514104 h 586707"/>
                <a:gd name="connsiteX4" fmla="*/ 153054 w 792741"/>
                <a:gd name="connsiteY4" fmla="*/ 380673 h 586707"/>
                <a:gd name="connsiteX5" fmla="*/ 0 w 792741"/>
                <a:gd name="connsiteY5" fmla="*/ 380673 h 586707"/>
                <a:gd name="connsiteX6" fmla="*/ 380673 w 792741"/>
                <a:gd name="connsiteY6" fmla="*/ 0 h 586707"/>
                <a:gd name="connsiteX7" fmla="*/ 449351 w 792741"/>
                <a:gd name="connsiteY7" fmla="*/ 0 h 586707"/>
                <a:gd name="connsiteX8" fmla="*/ 449351 w 792741"/>
                <a:gd name="connsiteY8" fmla="*/ 41207 h 586707"/>
                <a:gd name="connsiteX9" fmla="*/ 474860 w 792741"/>
                <a:gd name="connsiteY9" fmla="*/ 41207 h 586707"/>
                <a:gd name="connsiteX10" fmla="*/ 474860 w 792741"/>
                <a:gd name="connsiteY10" fmla="*/ 76527 h 586707"/>
                <a:gd name="connsiteX11" fmla="*/ 519991 w 792741"/>
                <a:gd name="connsiteY11" fmla="*/ 76527 h 586707"/>
                <a:gd name="connsiteX12" fmla="*/ 519991 w 792741"/>
                <a:gd name="connsiteY12" fmla="*/ 105960 h 586707"/>
                <a:gd name="connsiteX13" fmla="*/ 563160 w 792741"/>
                <a:gd name="connsiteY13" fmla="*/ 105960 h 586707"/>
                <a:gd name="connsiteX14" fmla="*/ 563160 w 792741"/>
                <a:gd name="connsiteY14" fmla="*/ 119696 h 586707"/>
                <a:gd name="connsiteX15" fmla="*/ 584745 w 792741"/>
                <a:gd name="connsiteY15" fmla="*/ 119696 h 586707"/>
                <a:gd name="connsiteX16" fmla="*/ 594556 w 792741"/>
                <a:gd name="connsiteY16" fmla="*/ 109885 h 586707"/>
                <a:gd name="connsiteX17" fmla="*/ 625952 w 792741"/>
                <a:gd name="connsiteY17" fmla="*/ 109885 h 586707"/>
                <a:gd name="connsiteX18" fmla="*/ 676970 w 792741"/>
                <a:gd name="connsiteY18" fmla="*/ 109885 h 586707"/>
                <a:gd name="connsiteX19" fmla="*/ 737799 w 792741"/>
                <a:gd name="connsiteY19" fmla="*/ 109885 h 586707"/>
                <a:gd name="connsiteX20" fmla="*/ 737799 w 792741"/>
                <a:gd name="connsiteY20" fmla="*/ 94187 h 586707"/>
                <a:gd name="connsiteX21" fmla="*/ 765270 w 792741"/>
                <a:gd name="connsiteY21" fmla="*/ 94187 h 586707"/>
                <a:gd name="connsiteX22" fmla="*/ 765270 w 792741"/>
                <a:gd name="connsiteY22" fmla="*/ 111847 h 586707"/>
                <a:gd name="connsiteX23" fmla="*/ 792741 w 792741"/>
                <a:gd name="connsiteY23" fmla="*/ 111847 h 586707"/>
                <a:gd name="connsiteX24" fmla="*/ 792741 w 792741"/>
                <a:gd name="connsiteY24" fmla="*/ 135394 h 586707"/>
                <a:gd name="connsiteX25" fmla="*/ 782930 w 792741"/>
                <a:gd name="connsiteY25" fmla="*/ 145205 h 586707"/>
                <a:gd name="connsiteX26" fmla="*/ 782930 w 792741"/>
                <a:gd name="connsiteY26" fmla="*/ 170714 h 586707"/>
                <a:gd name="connsiteX27" fmla="*/ 729950 w 792741"/>
                <a:gd name="connsiteY27" fmla="*/ 170714 h 586707"/>
                <a:gd name="connsiteX28" fmla="*/ 718177 w 792741"/>
                <a:gd name="connsiteY28" fmla="*/ 182487 h 586707"/>
                <a:gd name="connsiteX29" fmla="*/ 718177 w 792741"/>
                <a:gd name="connsiteY29" fmla="*/ 221732 h 586707"/>
                <a:gd name="connsiteX30" fmla="*/ 614178 w 792741"/>
                <a:gd name="connsiteY30" fmla="*/ 221732 h 586707"/>
                <a:gd name="connsiteX31" fmla="*/ 561198 w 792741"/>
                <a:gd name="connsiteY31" fmla="*/ 274712 h 586707"/>
                <a:gd name="connsiteX32" fmla="*/ 561198 w 792741"/>
                <a:gd name="connsiteY32" fmla="*/ 290410 h 586707"/>
                <a:gd name="connsiteX33" fmla="*/ 571009 w 792741"/>
                <a:gd name="connsiteY33" fmla="*/ 290410 h 586707"/>
                <a:gd name="connsiteX34" fmla="*/ 571009 w 792741"/>
                <a:gd name="connsiteY34" fmla="*/ 306108 h 586707"/>
                <a:gd name="connsiteX35" fmla="*/ 543538 w 792741"/>
                <a:gd name="connsiteY35" fmla="*/ 306108 h 586707"/>
                <a:gd name="connsiteX36" fmla="*/ 523916 w 792741"/>
                <a:gd name="connsiteY36" fmla="*/ 325730 h 586707"/>
                <a:gd name="connsiteX37" fmla="*/ 547462 w 792741"/>
                <a:gd name="connsiteY37" fmla="*/ 586707 h 58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92741" h="586707">
                  <a:moveTo>
                    <a:pt x="547462" y="586707"/>
                  </a:moveTo>
                  <a:lnTo>
                    <a:pt x="266863" y="586707"/>
                  </a:lnTo>
                  <a:lnTo>
                    <a:pt x="266863" y="514104"/>
                  </a:lnTo>
                  <a:lnTo>
                    <a:pt x="153054" y="514104"/>
                  </a:lnTo>
                  <a:lnTo>
                    <a:pt x="153054" y="380673"/>
                  </a:lnTo>
                  <a:lnTo>
                    <a:pt x="0" y="380673"/>
                  </a:lnTo>
                  <a:lnTo>
                    <a:pt x="380673" y="0"/>
                  </a:lnTo>
                  <a:lnTo>
                    <a:pt x="449351" y="0"/>
                  </a:lnTo>
                  <a:lnTo>
                    <a:pt x="449351" y="41207"/>
                  </a:lnTo>
                  <a:lnTo>
                    <a:pt x="474860" y="41207"/>
                  </a:lnTo>
                  <a:lnTo>
                    <a:pt x="474860" y="76527"/>
                  </a:lnTo>
                  <a:lnTo>
                    <a:pt x="519991" y="76527"/>
                  </a:lnTo>
                  <a:lnTo>
                    <a:pt x="519991" y="105960"/>
                  </a:lnTo>
                  <a:lnTo>
                    <a:pt x="563160" y="105960"/>
                  </a:lnTo>
                  <a:lnTo>
                    <a:pt x="563160" y="119696"/>
                  </a:lnTo>
                  <a:lnTo>
                    <a:pt x="584745" y="119696"/>
                  </a:lnTo>
                  <a:lnTo>
                    <a:pt x="594556" y="109885"/>
                  </a:lnTo>
                  <a:lnTo>
                    <a:pt x="625952" y="109885"/>
                  </a:lnTo>
                  <a:lnTo>
                    <a:pt x="676970" y="109885"/>
                  </a:lnTo>
                  <a:lnTo>
                    <a:pt x="737799" y="109885"/>
                  </a:lnTo>
                  <a:lnTo>
                    <a:pt x="737799" y="94187"/>
                  </a:lnTo>
                  <a:lnTo>
                    <a:pt x="765270" y="94187"/>
                  </a:lnTo>
                  <a:lnTo>
                    <a:pt x="765270" y="111847"/>
                  </a:lnTo>
                  <a:lnTo>
                    <a:pt x="792741" y="111847"/>
                  </a:lnTo>
                  <a:lnTo>
                    <a:pt x="792741" y="135394"/>
                  </a:lnTo>
                  <a:lnTo>
                    <a:pt x="782930" y="145205"/>
                  </a:lnTo>
                  <a:lnTo>
                    <a:pt x="782930" y="170714"/>
                  </a:lnTo>
                  <a:lnTo>
                    <a:pt x="729950" y="170714"/>
                  </a:lnTo>
                  <a:lnTo>
                    <a:pt x="718177" y="182487"/>
                  </a:lnTo>
                  <a:lnTo>
                    <a:pt x="718177" y="221732"/>
                  </a:lnTo>
                  <a:lnTo>
                    <a:pt x="614178" y="221732"/>
                  </a:lnTo>
                  <a:lnTo>
                    <a:pt x="561198" y="274712"/>
                  </a:lnTo>
                  <a:lnTo>
                    <a:pt x="561198" y="290410"/>
                  </a:lnTo>
                  <a:lnTo>
                    <a:pt x="571009" y="290410"/>
                  </a:lnTo>
                  <a:lnTo>
                    <a:pt x="571009" y="306108"/>
                  </a:lnTo>
                  <a:lnTo>
                    <a:pt x="543538" y="306108"/>
                  </a:lnTo>
                  <a:lnTo>
                    <a:pt x="523916" y="325730"/>
                  </a:lnTo>
                  <a:lnTo>
                    <a:pt x="547462" y="586707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10BE1A81-ED44-488A-B630-9BD641BE8C22}"/>
                </a:ext>
              </a:extLst>
            </p:cNvPr>
            <p:cNvGrpSpPr/>
            <p:nvPr/>
          </p:nvGrpSpPr>
          <p:grpSpPr>
            <a:xfrm>
              <a:off x="20935633" y="3121039"/>
              <a:ext cx="19431828" cy="10496810"/>
              <a:chOff x="20935633" y="3121039"/>
              <a:chExt cx="19431828" cy="10496810"/>
            </a:xfrm>
          </p:grpSpPr>
          <p:pic>
            <p:nvPicPr>
              <p:cNvPr id="72" name="Graphic 71">
                <a:extLst>
                  <a:ext uri="{FF2B5EF4-FFF2-40B4-BE49-F238E27FC236}">
                    <a16:creationId xmlns:a16="http://schemas.microsoft.com/office/drawing/2014/main" id="{152E4954-B1CC-4989-91E6-8CC9F3C328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extLs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rcRect t="64831" r="39450"/>
              <a:stretch/>
            </p:blipFill>
            <p:spPr>
              <a:xfrm>
                <a:off x="20935633" y="9592591"/>
                <a:ext cx="11487102" cy="3889823"/>
              </a:xfrm>
              <a:prstGeom prst="rect">
                <a:avLst/>
              </a:prstGeom>
              <a:effectLst/>
            </p:spPr>
          </p:pic>
          <p:pic>
            <p:nvPicPr>
              <p:cNvPr id="73" name="Graphic 72">
                <a:extLst>
                  <a:ext uri="{FF2B5EF4-FFF2-40B4-BE49-F238E27FC236}">
                    <a16:creationId xmlns:a16="http://schemas.microsoft.com/office/drawing/2014/main" id="{4E6875CA-C5D9-4814-A8C1-651622B56F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extLs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rcRect l="34135" r="59690" b="25690"/>
              <a:stretch/>
            </p:blipFill>
            <p:spPr>
              <a:xfrm rot="322496">
                <a:off x="27530561" y="3121039"/>
                <a:ext cx="1213770" cy="748377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4" name="Graphic 73">
                <a:extLst>
                  <a:ext uri="{FF2B5EF4-FFF2-40B4-BE49-F238E27FC236}">
                    <a16:creationId xmlns:a16="http://schemas.microsoft.com/office/drawing/2014/main" id="{585E0750-DBF2-48C3-B69A-B504A7ED4A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extLs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rcRect l="81150" t="63641" r="-53" b="-2661"/>
              <a:stretch/>
            </p:blipFill>
            <p:spPr>
              <a:xfrm rot="69913">
                <a:off x="36430868" y="9688096"/>
                <a:ext cx="3715592" cy="3929753"/>
              </a:xfrm>
              <a:prstGeom prst="rect">
                <a:avLst/>
              </a:prstGeom>
              <a:effectLst/>
            </p:spPr>
          </p:pic>
          <p:pic>
            <p:nvPicPr>
              <p:cNvPr id="75" name="Graphic 74">
                <a:extLst>
                  <a:ext uri="{FF2B5EF4-FFF2-40B4-BE49-F238E27FC236}">
                    <a16:creationId xmlns:a16="http://schemas.microsoft.com/office/drawing/2014/main" id="{1789D8CC-EEA5-415A-8BB5-E85998D0BF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extLs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rcRect l="40043" r="-53" b="25690"/>
              <a:stretch/>
            </p:blipFill>
            <p:spPr>
              <a:xfrm rot="69913">
                <a:off x="28571862" y="3157060"/>
                <a:ext cx="11795599" cy="7483770"/>
              </a:xfrm>
              <a:prstGeom prst="rect">
                <a:avLst/>
              </a:prstGeom>
              <a:effectLst/>
            </p:spPr>
          </p:pic>
        </p:grpSp>
      </p:grpSp>
    </p:spTree>
    <p:extLst>
      <p:ext uri="{BB962C8B-B14F-4D97-AF65-F5344CB8AC3E}">
        <p14:creationId xmlns:p14="http://schemas.microsoft.com/office/powerpoint/2010/main" val="1140107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CBC99-38E8-4EB5-B9B6-55F045CF6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00977-96B8-4D74-AFCB-E2DCAF592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700" b="1" dirty="0"/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929686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0DC66AB-EEFF-418B-A19B-D792C9D8B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413" y="0"/>
            <a:ext cx="6607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97AEB53-141F-43ED-9FE5-66D1B838D261}"/>
              </a:ext>
            </a:extLst>
          </p:cNvPr>
          <p:cNvSpPr/>
          <p:nvPr/>
        </p:nvSpPr>
        <p:spPr>
          <a:xfrm>
            <a:off x="326553" y="1013811"/>
            <a:ext cx="2142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foss_1_interface.png</a:t>
            </a:r>
          </a:p>
        </p:txBody>
      </p:sp>
    </p:spTree>
    <p:extLst>
      <p:ext uri="{BB962C8B-B14F-4D97-AF65-F5344CB8AC3E}">
        <p14:creationId xmlns:p14="http://schemas.microsoft.com/office/powerpoint/2010/main" val="3278445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65BD08-105A-4230-9EEE-4A5772861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6903"/>
            <a:ext cx="12192000" cy="346169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80D945-A4F0-444E-9788-3076934E5277}"/>
              </a:ext>
            </a:extLst>
          </p:cNvPr>
          <p:cNvCxnSpPr>
            <a:cxnSpLocks/>
          </p:cNvCxnSpPr>
          <p:nvPr/>
        </p:nvCxnSpPr>
        <p:spPr>
          <a:xfrm flipV="1">
            <a:off x="7038975" y="2144056"/>
            <a:ext cx="198554" cy="54408"/>
          </a:xfrm>
          <a:prstGeom prst="line">
            <a:avLst/>
          </a:prstGeom>
          <a:ln w="57150">
            <a:solidFill>
              <a:srgbClr val="C0C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F7F5E6-05FF-480D-A981-FBD715E9463B}"/>
              </a:ext>
            </a:extLst>
          </p:cNvPr>
          <p:cNvCxnSpPr>
            <a:cxnSpLocks/>
          </p:cNvCxnSpPr>
          <p:nvPr/>
        </p:nvCxnSpPr>
        <p:spPr>
          <a:xfrm flipV="1">
            <a:off x="7038975" y="2514019"/>
            <a:ext cx="198554" cy="58571"/>
          </a:xfrm>
          <a:prstGeom prst="line">
            <a:avLst/>
          </a:prstGeom>
          <a:ln w="57150">
            <a:solidFill>
              <a:srgbClr val="C0C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83E145-F81E-4BF5-8D7F-9E66117D0DA9}"/>
              </a:ext>
            </a:extLst>
          </p:cNvPr>
          <p:cNvCxnSpPr>
            <a:cxnSpLocks/>
          </p:cNvCxnSpPr>
          <p:nvPr/>
        </p:nvCxnSpPr>
        <p:spPr>
          <a:xfrm flipV="1">
            <a:off x="7038975" y="2902348"/>
            <a:ext cx="198554" cy="55292"/>
          </a:xfrm>
          <a:prstGeom prst="line">
            <a:avLst/>
          </a:prstGeom>
          <a:ln w="57150">
            <a:solidFill>
              <a:srgbClr val="C0C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28660C7-E153-4DB2-8034-86F4CC93239A}"/>
              </a:ext>
            </a:extLst>
          </p:cNvPr>
          <p:cNvCxnSpPr>
            <a:cxnSpLocks/>
          </p:cNvCxnSpPr>
          <p:nvPr/>
        </p:nvCxnSpPr>
        <p:spPr>
          <a:xfrm>
            <a:off x="7038975" y="3312736"/>
            <a:ext cx="225600" cy="323956"/>
          </a:xfrm>
          <a:prstGeom prst="line">
            <a:avLst/>
          </a:prstGeom>
          <a:ln w="57150">
            <a:solidFill>
              <a:srgbClr val="C0C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7EE6131-DD5F-49CC-AB9F-D915DDB61990}"/>
              </a:ext>
            </a:extLst>
          </p:cNvPr>
          <p:cNvCxnSpPr>
            <a:cxnSpLocks/>
          </p:cNvCxnSpPr>
          <p:nvPr/>
        </p:nvCxnSpPr>
        <p:spPr>
          <a:xfrm>
            <a:off x="7023934" y="3686862"/>
            <a:ext cx="240641" cy="683180"/>
          </a:xfrm>
          <a:prstGeom prst="line">
            <a:avLst/>
          </a:prstGeom>
          <a:ln w="57150">
            <a:solidFill>
              <a:srgbClr val="C0C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837A48B-A2A2-41F9-8544-97FD987F78BE}"/>
              </a:ext>
            </a:extLst>
          </p:cNvPr>
          <p:cNvSpPr txBox="1"/>
          <p:nvPr/>
        </p:nvSpPr>
        <p:spPr>
          <a:xfrm>
            <a:off x="2489195" y="1681146"/>
            <a:ext cx="780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highlight>
                  <a:srgbClr val="C0C0C0"/>
                </a:highlight>
              </a:rPr>
              <a:t>Options box</a:t>
            </a:r>
            <a:r>
              <a:rPr lang="en-US" b="1" i="1" dirty="0"/>
              <a:t>					</a:t>
            </a:r>
            <a:r>
              <a:rPr lang="en-US" b="1" i="1" dirty="0">
                <a:highlight>
                  <a:srgbClr val="C0C0C0"/>
                </a:highlight>
              </a:rPr>
              <a:t>Selection box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74F617-2BF4-4FCC-B53F-3663BF94CF94}"/>
              </a:ext>
            </a:extLst>
          </p:cNvPr>
          <p:cNvSpPr txBox="1"/>
          <p:nvPr/>
        </p:nvSpPr>
        <p:spPr>
          <a:xfrm>
            <a:off x="7139866" y="2071665"/>
            <a:ext cx="49045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highlight>
                  <a:srgbClr val="C0C0C0"/>
                </a:highlight>
              </a:rPr>
              <a:t>Reset box options and selections boxes</a:t>
            </a:r>
          </a:p>
          <a:p>
            <a:endParaRPr lang="en-US" sz="600" i="1" dirty="0">
              <a:highlight>
                <a:srgbClr val="C0C0C0"/>
              </a:highlight>
            </a:endParaRPr>
          </a:p>
          <a:p>
            <a:r>
              <a:rPr lang="en-US" i="1" dirty="0">
                <a:highlight>
                  <a:srgbClr val="C0C0C0"/>
                </a:highlight>
              </a:rPr>
              <a:t>Move all options from options box to selection box</a:t>
            </a:r>
          </a:p>
          <a:p>
            <a:endParaRPr lang="en-US" sz="800" i="1" dirty="0">
              <a:highlight>
                <a:srgbClr val="C0C0C0"/>
              </a:highlight>
            </a:endParaRPr>
          </a:p>
          <a:p>
            <a:r>
              <a:rPr lang="en-US" i="1" dirty="0">
                <a:highlight>
                  <a:srgbClr val="C0C0C0"/>
                </a:highlight>
              </a:rPr>
              <a:t>Move specifically selected options from the options box to the selection box</a:t>
            </a:r>
          </a:p>
          <a:p>
            <a:endParaRPr lang="en-US" sz="800" i="1" dirty="0">
              <a:highlight>
                <a:srgbClr val="C0C0C0"/>
              </a:highlight>
            </a:endParaRPr>
          </a:p>
          <a:p>
            <a:r>
              <a:rPr lang="en-US" i="1" dirty="0">
                <a:highlight>
                  <a:srgbClr val="C0C0C0"/>
                </a:highlight>
              </a:rPr>
              <a:t>Move specifically selected options from the selection box to the options box</a:t>
            </a:r>
          </a:p>
          <a:p>
            <a:endParaRPr lang="en-US" sz="800" i="1" dirty="0">
              <a:highlight>
                <a:srgbClr val="C0C0C0"/>
              </a:highlight>
            </a:endParaRPr>
          </a:p>
          <a:p>
            <a:r>
              <a:rPr lang="en-US" i="1" dirty="0">
                <a:highlight>
                  <a:srgbClr val="C0C0C0"/>
                </a:highlight>
              </a:rPr>
              <a:t>Remove all options from selection box</a:t>
            </a:r>
          </a:p>
          <a:p>
            <a:endParaRPr lang="en-US" sz="800" i="1" dirty="0">
              <a:highlight>
                <a:srgbClr val="C0C0C0"/>
              </a:highlight>
            </a:endParaRPr>
          </a:p>
          <a:p>
            <a:r>
              <a:rPr lang="en-US" i="1" dirty="0">
                <a:highlight>
                  <a:srgbClr val="C0C0C0"/>
                </a:highlight>
              </a:rPr>
              <a:t>Manually scroll through all options/selections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BD17E6-0DE8-4D15-B30A-320EF1EB889D}"/>
              </a:ext>
            </a:extLst>
          </p:cNvPr>
          <p:cNvSpPr/>
          <p:nvPr/>
        </p:nvSpPr>
        <p:spPr>
          <a:xfrm>
            <a:off x="330941" y="550871"/>
            <a:ext cx="1858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foss_2_select.png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FE79B8B-05B7-419A-9230-8507EDDB8A68}"/>
              </a:ext>
            </a:extLst>
          </p:cNvPr>
          <p:cNvCxnSpPr>
            <a:cxnSpLocks/>
          </p:cNvCxnSpPr>
          <p:nvPr/>
        </p:nvCxnSpPr>
        <p:spPr>
          <a:xfrm flipH="1">
            <a:off x="1118496" y="4942552"/>
            <a:ext cx="489810" cy="736423"/>
          </a:xfrm>
          <a:prstGeom prst="line">
            <a:avLst/>
          </a:prstGeom>
          <a:ln w="57150">
            <a:solidFill>
              <a:srgbClr val="C0C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2613CFA-9824-4D35-865F-34C73B6DE949}"/>
              </a:ext>
            </a:extLst>
          </p:cNvPr>
          <p:cNvCxnSpPr>
            <a:cxnSpLocks/>
          </p:cNvCxnSpPr>
          <p:nvPr/>
        </p:nvCxnSpPr>
        <p:spPr>
          <a:xfrm flipH="1">
            <a:off x="1118496" y="4462655"/>
            <a:ext cx="489810" cy="1167319"/>
          </a:xfrm>
          <a:prstGeom prst="line">
            <a:avLst/>
          </a:prstGeom>
          <a:ln w="57150">
            <a:solidFill>
              <a:srgbClr val="C0C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9EBE691-AD80-4EAD-814A-B3169CD5D3B3}"/>
              </a:ext>
            </a:extLst>
          </p:cNvPr>
          <p:cNvSpPr txBox="1"/>
          <p:nvPr/>
        </p:nvSpPr>
        <p:spPr>
          <a:xfrm>
            <a:off x="991489" y="5547504"/>
            <a:ext cx="3230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highlight>
                  <a:srgbClr val="C0C0C0"/>
                </a:highlight>
              </a:rPr>
              <a:t>Type a term of the organism’s common name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D1D9E2E-B6C7-4444-854F-10005C452007}"/>
              </a:ext>
            </a:extLst>
          </p:cNvPr>
          <p:cNvCxnSpPr>
            <a:cxnSpLocks/>
          </p:cNvCxnSpPr>
          <p:nvPr/>
        </p:nvCxnSpPr>
        <p:spPr>
          <a:xfrm>
            <a:off x="6468893" y="4094443"/>
            <a:ext cx="768636" cy="566709"/>
          </a:xfrm>
          <a:prstGeom prst="line">
            <a:avLst/>
          </a:prstGeom>
          <a:ln w="57150">
            <a:solidFill>
              <a:srgbClr val="C0C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C108DEA-06A4-44AA-A61D-995E6F8951AE}"/>
              </a:ext>
            </a:extLst>
          </p:cNvPr>
          <p:cNvCxnSpPr>
            <a:cxnSpLocks/>
          </p:cNvCxnSpPr>
          <p:nvPr/>
        </p:nvCxnSpPr>
        <p:spPr>
          <a:xfrm>
            <a:off x="4561541" y="5310763"/>
            <a:ext cx="114221" cy="319211"/>
          </a:xfrm>
          <a:prstGeom prst="line">
            <a:avLst/>
          </a:prstGeom>
          <a:ln w="57150">
            <a:solidFill>
              <a:srgbClr val="C0C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062B1DF-9843-40FC-A55B-DAA7E9C450D8}"/>
              </a:ext>
            </a:extLst>
          </p:cNvPr>
          <p:cNvSpPr txBox="1"/>
          <p:nvPr/>
        </p:nvSpPr>
        <p:spPr>
          <a:xfrm>
            <a:off x="4561541" y="5534181"/>
            <a:ext cx="3230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highlight>
                  <a:srgbClr val="C0C0C0"/>
                </a:highlight>
              </a:rPr>
              <a:t>Reset all parameters for entire form, not just species searches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CEFE296-DD77-49A6-A243-4A53A05470C9}"/>
              </a:ext>
            </a:extLst>
          </p:cNvPr>
          <p:cNvCxnSpPr>
            <a:cxnSpLocks/>
          </p:cNvCxnSpPr>
          <p:nvPr/>
        </p:nvCxnSpPr>
        <p:spPr>
          <a:xfrm flipH="1">
            <a:off x="11414946" y="4094443"/>
            <a:ext cx="475863" cy="566709"/>
          </a:xfrm>
          <a:prstGeom prst="line">
            <a:avLst/>
          </a:prstGeom>
          <a:ln w="57150">
            <a:solidFill>
              <a:srgbClr val="C0C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410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1B0297-0454-4CD9-9E20-4F8E5F107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14" y="0"/>
            <a:ext cx="1122537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119547-8A77-489B-B662-F2938EB4586B}"/>
              </a:ext>
            </a:extLst>
          </p:cNvPr>
          <p:cNvSpPr/>
          <p:nvPr/>
        </p:nvSpPr>
        <p:spPr>
          <a:xfrm>
            <a:off x="-79032" y="-369332"/>
            <a:ext cx="2092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foss_3_selected.png</a:t>
            </a:r>
          </a:p>
        </p:txBody>
      </p:sp>
    </p:spTree>
    <p:extLst>
      <p:ext uri="{BB962C8B-B14F-4D97-AF65-F5344CB8AC3E}">
        <p14:creationId xmlns:p14="http://schemas.microsoft.com/office/powerpoint/2010/main" val="4212879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E00793-4BD7-4343-8EC0-C7C421A47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690" y="425436"/>
            <a:ext cx="5229225" cy="23336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C311066-18F3-43CD-912E-5ADF8A7CF40D}"/>
              </a:ext>
            </a:extLst>
          </p:cNvPr>
          <p:cNvSpPr/>
          <p:nvPr/>
        </p:nvSpPr>
        <p:spPr>
          <a:xfrm>
            <a:off x="1175649" y="739674"/>
            <a:ext cx="2477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foss_4_data_format.png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15D7F9-DBAC-485E-AC0F-99507F8083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911"/>
          <a:stretch/>
        </p:blipFill>
        <p:spPr>
          <a:xfrm>
            <a:off x="4411690" y="3224296"/>
            <a:ext cx="5229225" cy="1938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628763-E5BB-486E-A903-B507F3459ED5}"/>
              </a:ext>
            </a:extLst>
          </p:cNvPr>
          <p:cNvSpPr txBox="1"/>
          <p:nvPr/>
        </p:nvSpPr>
        <p:spPr>
          <a:xfrm>
            <a:off x="6241367" y="3224293"/>
            <a:ext cx="4904508" cy="1938992"/>
          </a:xfrm>
          <a:prstGeom prst="rect">
            <a:avLst/>
          </a:prstGeom>
          <a:solidFill>
            <a:srgbClr val="D1DEE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All Data Fields: Presence and Absence (zero-filled)</a:t>
            </a:r>
          </a:p>
          <a:p>
            <a:endParaRPr lang="en-US" sz="600" dirty="0"/>
          </a:p>
          <a:p>
            <a:r>
              <a:rPr lang="en-US" dirty="0"/>
              <a:t>All Data Fields: Presence-only (non-zero)</a:t>
            </a:r>
          </a:p>
          <a:p>
            <a:endParaRPr lang="en-US" sz="800" dirty="0"/>
          </a:p>
          <a:p>
            <a:r>
              <a:rPr lang="en-US" dirty="0"/>
              <a:t>Catch data: Presence and Absence (zero-filled)</a:t>
            </a:r>
          </a:p>
          <a:p>
            <a:endParaRPr lang="en-US" sz="800" dirty="0"/>
          </a:p>
          <a:p>
            <a:r>
              <a:rPr lang="en-US" dirty="0"/>
              <a:t>Catch data: Presence-only (non-zero)</a:t>
            </a:r>
          </a:p>
          <a:p>
            <a:endParaRPr lang="en-US" sz="800" dirty="0"/>
          </a:p>
          <a:p>
            <a:r>
              <a:rPr lang="en-US" dirty="0"/>
              <a:t>Haul Data</a:t>
            </a:r>
          </a:p>
        </p:txBody>
      </p:sp>
    </p:spTree>
    <p:extLst>
      <p:ext uri="{BB962C8B-B14F-4D97-AF65-F5344CB8AC3E}">
        <p14:creationId xmlns:p14="http://schemas.microsoft.com/office/powerpoint/2010/main" val="31694844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09CE54E-6C65-419E-8A97-A4AEF1B67AE9}"/>
              </a:ext>
            </a:extLst>
          </p:cNvPr>
          <p:cNvSpPr/>
          <p:nvPr/>
        </p:nvSpPr>
        <p:spPr>
          <a:xfrm>
            <a:off x="1159747" y="524989"/>
            <a:ext cx="2342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foss_5_run_report.png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55177C-89CF-4A23-BED3-626A5B562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669"/>
            <a:ext cx="121086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66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4348A-3DE4-442E-8EFC-62E9DE12C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2EB36-8589-45FB-B56D-4BF8F33D9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23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101;p2">
            <a:extLst>
              <a:ext uri="{FF2B5EF4-FFF2-40B4-BE49-F238E27FC236}">
                <a16:creationId xmlns:a16="http://schemas.microsoft.com/office/drawing/2014/main" id="{9FFC3FED-F281-48A6-93C2-74752156469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093548" y="3564983"/>
            <a:ext cx="369291" cy="124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102;p2">
            <a:extLst>
              <a:ext uri="{FF2B5EF4-FFF2-40B4-BE49-F238E27FC236}">
                <a16:creationId xmlns:a16="http://schemas.microsoft.com/office/drawing/2014/main" id="{E0EAFE1D-AB5B-494D-A8B7-FD239041F99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555281" y="4146881"/>
            <a:ext cx="434724" cy="120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108;p2">
            <a:extLst>
              <a:ext uri="{FF2B5EF4-FFF2-40B4-BE49-F238E27FC236}">
                <a16:creationId xmlns:a16="http://schemas.microsoft.com/office/drawing/2014/main" id="{0AEEDE77-BF0A-4A30-99BB-F639860C28C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998434" y="4197834"/>
            <a:ext cx="313087" cy="87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10;p2">
            <a:extLst>
              <a:ext uri="{FF2B5EF4-FFF2-40B4-BE49-F238E27FC236}">
                <a16:creationId xmlns:a16="http://schemas.microsoft.com/office/drawing/2014/main" id="{8CCE69F2-C227-4048-8E56-129D32871E5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052304" y="3698519"/>
            <a:ext cx="603991" cy="28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12;p2">
            <a:extLst>
              <a:ext uri="{FF2B5EF4-FFF2-40B4-BE49-F238E27FC236}">
                <a16:creationId xmlns:a16="http://schemas.microsoft.com/office/drawing/2014/main" id="{1D11BD99-85BC-42A6-A212-1E3AB5B34BA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907371" y="4317022"/>
            <a:ext cx="540951" cy="18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115;p2">
            <a:extLst>
              <a:ext uri="{FF2B5EF4-FFF2-40B4-BE49-F238E27FC236}">
                <a16:creationId xmlns:a16="http://schemas.microsoft.com/office/drawing/2014/main" id="{78357797-7337-4179-81CB-16669BCBA64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610006" y="4364342"/>
            <a:ext cx="784187" cy="246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117;p2">
            <a:extLst>
              <a:ext uri="{FF2B5EF4-FFF2-40B4-BE49-F238E27FC236}">
                <a16:creationId xmlns:a16="http://schemas.microsoft.com/office/drawing/2014/main" id="{9F14E8ED-79E3-45C1-AA47-064C34A1143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8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394193" y="4304689"/>
            <a:ext cx="369318" cy="86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23;p3">
            <a:extLst>
              <a:ext uri="{FF2B5EF4-FFF2-40B4-BE49-F238E27FC236}">
                <a16:creationId xmlns:a16="http://schemas.microsoft.com/office/drawing/2014/main" id="{0004956E-14FE-415F-A8EF-13ACDBEA4BE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9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475966" y="4854541"/>
            <a:ext cx="535663" cy="217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24;p3">
            <a:extLst>
              <a:ext uri="{FF2B5EF4-FFF2-40B4-BE49-F238E27FC236}">
                <a16:creationId xmlns:a16="http://schemas.microsoft.com/office/drawing/2014/main" id="{3151C587-750F-4458-A6A9-3409784CDBF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0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489736" y="4145538"/>
            <a:ext cx="543367" cy="20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29;p3">
            <a:extLst>
              <a:ext uri="{FF2B5EF4-FFF2-40B4-BE49-F238E27FC236}">
                <a16:creationId xmlns:a16="http://schemas.microsoft.com/office/drawing/2014/main" id="{F0CDAD51-529C-409B-9E30-454630284CF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1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808440" y="3367494"/>
            <a:ext cx="533071" cy="239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34;p3">
            <a:extLst>
              <a:ext uri="{FF2B5EF4-FFF2-40B4-BE49-F238E27FC236}">
                <a16:creationId xmlns:a16="http://schemas.microsoft.com/office/drawing/2014/main" id="{1435D531-233C-4424-81B8-D7644B5808D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2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247283" y="4214953"/>
            <a:ext cx="635450" cy="159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36;p3">
            <a:extLst>
              <a:ext uri="{FF2B5EF4-FFF2-40B4-BE49-F238E27FC236}">
                <a16:creationId xmlns:a16="http://schemas.microsoft.com/office/drawing/2014/main" id="{4A2F6F46-5AF6-4FCB-ABD1-30E762026E5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3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810540" y="4085927"/>
            <a:ext cx="535870" cy="180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38;p3">
            <a:extLst>
              <a:ext uri="{FF2B5EF4-FFF2-40B4-BE49-F238E27FC236}">
                <a16:creationId xmlns:a16="http://schemas.microsoft.com/office/drawing/2014/main" id="{07CB9252-1663-49B6-ADDB-D92E881DD91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4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141019" y="3139746"/>
            <a:ext cx="518333" cy="198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145;p4">
            <a:extLst>
              <a:ext uri="{FF2B5EF4-FFF2-40B4-BE49-F238E27FC236}">
                <a16:creationId xmlns:a16="http://schemas.microsoft.com/office/drawing/2014/main" id="{739F7042-80DE-40EC-AE15-E4CC0BDBBBF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5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735026" y="3796481"/>
            <a:ext cx="242821" cy="260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147;p4">
            <a:extLst>
              <a:ext uri="{FF2B5EF4-FFF2-40B4-BE49-F238E27FC236}">
                <a16:creationId xmlns:a16="http://schemas.microsoft.com/office/drawing/2014/main" id="{36E0D212-0F10-45F4-BCE1-A3070984B84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6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871653" y="4631668"/>
            <a:ext cx="387964" cy="189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149;p4">
            <a:extLst>
              <a:ext uri="{FF2B5EF4-FFF2-40B4-BE49-F238E27FC236}">
                <a16:creationId xmlns:a16="http://schemas.microsoft.com/office/drawing/2014/main" id="{FA595FFE-C194-416A-B90E-592F855ACA0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7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196247" y="3983212"/>
            <a:ext cx="422853" cy="181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51;p4">
            <a:extLst>
              <a:ext uri="{FF2B5EF4-FFF2-40B4-BE49-F238E27FC236}">
                <a16:creationId xmlns:a16="http://schemas.microsoft.com/office/drawing/2014/main" id="{9EE62BD5-D2E4-4FF1-8199-AE0EB3F55E7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8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794808" y="4385271"/>
            <a:ext cx="518857" cy="220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53;p4">
            <a:extLst>
              <a:ext uri="{FF2B5EF4-FFF2-40B4-BE49-F238E27FC236}">
                <a16:creationId xmlns:a16="http://schemas.microsoft.com/office/drawing/2014/main" id="{36404354-42FD-49A4-8B25-1F163571B02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9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666258" y="4688502"/>
            <a:ext cx="484507" cy="239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155;p4">
            <a:extLst>
              <a:ext uri="{FF2B5EF4-FFF2-40B4-BE49-F238E27FC236}">
                <a16:creationId xmlns:a16="http://schemas.microsoft.com/office/drawing/2014/main" id="{7CEFD56D-90B1-4ACC-906D-4320EEE363D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0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303714" y="4522664"/>
            <a:ext cx="369318" cy="214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157;p4">
            <a:extLst>
              <a:ext uri="{FF2B5EF4-FFF2-40B4-BE49-F238E27FC236}">
                <a16:creationId xmlns:a16="http://schemas.microsoft.com/office/drawing/2014/main" id="{33BE702E-4132-4B40-ACCD-89C70D2D410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1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407248" y="4491238"/>
            <a:ext cx="384721" cy="20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159;p4">
            <a:extLst>
              <a:ext uri="{FF2B5EF4-FFF2-40B4-BE49-F238E27FC236}">
                <a16:creationId xmlns:a16="http://schemas.microsoft.com/office/drawing/2014/main" id="{5C50B76D-E15F-49D6-8868-E618121EE03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2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flipH="1">
            <a:off x="3697294" y="3704468"/>
            <a:ext cx="400737" cy="180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161;p4">
            <a:extLst>
              <a:ext uri="{FF2B5EF4-FFF2-40B4-BE49-F238E27FC236}">
                <a16:creationId xmlns:a16="http://schemas.microsoft.com/office/drawing/2014/main" id="{4FCCE751-9D5C-44D4-A263-A202197E6AA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3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517191" y="3854431"/>
            <a:ext cx="381138" cy="232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68;p5">
            <a:extLst>
              <a:ext uri="{FF2B5EF4-FFF2-40B4-BE49-F238E27FC236}">
                <a16:creationId xmlns:a16="http://schemas.microsoft.com/office/drawing/2014/main" id="{E3586D28-94B8-4B9F-9656-4D2591E2612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4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086056" y="4672082"/>
            <a:ext cx="425774" cy="1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170;p5">
            <a:extLst>
              <a:ext uri="{FF2B5EF4-FFF2-40B4-BE49-F238E27FC236}">
                <a16:creationId xmlns:a16="http://schemas.microsoft.com/office/drawing/2014/main" id="{EC08D084-E53E-4398-B342-CFBDADE6C41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5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938851" y="2914911"/>
            <a:ext cx="436554" cy="195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172;p5">
            <a:extLst>
              <a:ext uri="{FF2B5EF4-FFF2-40B4-BE49-F238E27FC236}">
                <a16:creationId xmlns:a16="http://schemas.microsoft.com/office/drawing/2014/main" id="{1B4C1901-4A8E-493D-9D61-13365E7CA91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6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flipH="1">
            <a:off x="5736644" y="3873093"/>
            <a:ext cx="414185" cy="245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174;p5">
            <a:extLst>
              <a:ext uri="{FF2B5EF4-FFF2-40B4-BE49-F238E27FC236}">
                <a16:creationId xmlns:a16="http://schemas.microsoft.com/office/drawing/2014/main" id="{EA06A562-14D8-47B8-8821-F5F4613ACAA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7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568310" y="3059055"/>
            <a:ext cx="406449" cy="236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176;p5">
            <a:extLst>
              <a:ext uri="{FF2B5EF4-FFF2-40B4-BE49-F238E27FC236}">
                <a16:creationId xmlns:a16="http://schemas.microsoft.com/office/drawing/2014/main" id="{279E483B-41EA-4D73-A281-386658647F4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8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157128" y="3605816"/>
            <a:ext cx="502224" cy="282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178;p5">
            <a:extLst>
              <a:ext uri="{FF2B5EF4-FFF2-40B4-BE49-F238E27FC236}">
                <a16:creationId xmlns:a16="http://schemas.microsoft.com/office/drawing/2014/main" id="{84011344-7F99-4227-8A1C-898815CD187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9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157719" y="4882772"/>
            <a:ext cx="460126" cy="235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180;p5">
            <a:extLst>
              <a:ext uri="{FF2B5EF4-FFF2-40B4-BE49-F238E27FC236}">
                <a16:creationId xmlns:a16="http://schemas.microsoft.com/office/drawing/2014/main" id="{E3C5C6EE-EEDC-4303-9BD4-D29B82CBDE7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0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426514" y="2848219"/>
            <a:ext cx="378009" cy="258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182;p5">
            <a:extLst>
              <a:ext uri="{FF2B5EF4-FFF2-40B4-BE49-F238E27FC236}">
                <a16:creationId xmlns:a16="http://schemas.microsoft.com/office/drawing/2014/main" id="{DDEA9227-9525-4C56-BD93-8553A14C090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1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420203" y="4118042"/>
            <a:ext cx="435924" cy="243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E05C9F5-8E86-41F6-B3FE-1EDA9EAE9531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 l="12039" t="27770" r="13705" b="28552"/>
          <a:stretch/>
        </p:blipFill>
        <p:spPr>
          <a:xfrm>
            <a:off x="3503222" y="3467395"/>
            <a:ext cx="300308" cy="228600"/>
          </a:xfrm>
          <a:prstGeom prst="rect">
            <a:avLst/>
          </a:prstGeom>
        </p:spPr>
      </p:pic>
      <p:pic>
        <p:nvPicPr>
          <p:cNvPr id="63" name="Google Shape;188;p6">
            <a:extLst>
              <a:ext uri="{FF2B5EF4-FFF2-40B4-BE49-F238E27FC236}">
                <a16:creationId xmlns:a16="http://schemas.microsoft.com/office/drawing/2014/main" id="{48973F41-1063-440A-8717-D863B93DC9FD}"/>
              </a:ext>
            </a:extLst>
          </p:cNvPr>
          <p:cNvPicPr preferRelativeResize="0"/>
          <p:nvPr/>
        </p:nvPicPr>
        <p:blipFill rotWithShape="1">
          <a:blip r:embed="rId34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447783" y="4424688"/>
            <a:ext cx="479967" cy="247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190;p6">
            <a:extLst>
              <a:ext uri="{FF2B5EF4-FFF2-40B4-BE49-F238E27FC236}">
                <a16:creationId xmlns:a16="http://schemas.microsoft.com/office/drawing/2014/main" id="{094BE7A2-1A4D-4E5E-ABBA-32CEF9AD41F7}"/>
              </a:ext>
            </a:extLst>
          </p:cNvPr>
          <p:cNvPicPr preferRelativeResize="0"/>
          <p:nvPr/>
        </p:nvPicPr>
        <p:blipFill rotWithShape="1">
          <a:blip r:embed="rId35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054055" y="3889393"/>
            <a:ext cx="397462" cy="260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326;p13">
            <a:extLst>
              <a:ext uri="{FF2B5EF4-FFF2-40B4-BE49-F238E27FC236}">
                <a16:creationId xmlns:a16="http://schemas.microsoft.com/office/drawing/2014/main" id="{4C4E2624-7F13-4DF9-BEAE-C873842DFE26}"/>
              </a:ext>
            </a:extLst>
          </p:cNvPr>
          <p:cNvPicPr preferRelativeResize="0"/>
          <p:nvPr/>
        </p:nvPicPr>
        <p:blipFill rotWithShape="1">
          <a:blip r:embed="rId36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962187" y="2204415"/>
            <a:ext cx="885815" cy="59615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6FF495-4DFA-4B4C-BE7C-0BF646F797AA}"/>
              </a:ext>
            </a:extLst>
          </p:cNvPr>
          <p:cNvSpPr txBox="1"/>
          <p:nvPr/>
        </p:nvSpPr>
        <p:spPr>
          <a:xfrm>
            <a:off x="3190240" y="1655425"/>
            <a:ext cx="447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AFSC GAP Products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54C528B-851F-4398-B7D6-451228B5473D}"/>
              </a:ext>
            </a:extLst>
          </p:cNvPr>
          <p:cNvGrpSpPr/>
          <p:nvPr/>
        </p:nvGrpSpPr>
        <p:grpSpPr>
          <a:xfrm rot="20700000">
            <a:off x="3538625" y="2524100"/>
            <a:ext cx="3604040" cy="2078429"/>
            <a:chOff x="18661503" y="3121039"/>
            <a:chExt cx="21705958" cy="12517699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D203690-AFCD-467C-96D3-72837A11FACF}"/>
                </a:ext>
              </a:extLst>
            </p:cNvPr>
            <p:cNvSpPr/>
            <p:nvPr/>
          </p:nvSpPr>
          <p:spPr>
            <a:xfrm rot="1435082">
              <a:off x="26078989" y="8670991"/>
              <a:ext cx="12687493" cy="6967747"/>
            </a:xfrm>
            <a:custGeom>
              <a:avLst/>
              <a:gdLst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26962 w 2428717"/>
                <a:gd name="connsiteY15" fmla="*/ 1178257 h 1330996"/>
                <a:gd name="connsiteX16" fmla="*/ 331511 w 2428717"/>
                <a:gd name="connsiteY16" fmla="*/ 1164609 h 1330996"/>
                <a:gd name="connsiteX17" fmla="*/ 377004 w 2428717"/>
                <a:gd name="connsiteY17" fmla="*/ 1150961 h 1330996"/>
                <a:gd name="connsiteX18" fmla="*/ 395201 w 2428717"/>
                <a:gd name="connsiteY18" fmla="*/ 1123666 h 1330996"/>
                <a:gd name="connsiteX19" fmla="*/ 404299 w 2428717"/>
                <a:gd name="connsiteY19" fmla="*/ 1110018 h 1330996"/>
                <a:gd name="connsiteX20" fmla="*/ 417947 w 2428717"/>
                <a:gd name="connsiteY20" fmla="*/ 1105469 h 1330996"/>
                <a:gd name="connsiteX21" fmla="*/ 431595 w 2428717"/>
                <a:gd name="connsiteY21" fmla="*/ 1096370 h 1330996"/>
                <a:gd name="connsiteX22" fmla="*/ 445242 w 2428717"/>
                <a:gd name="connsiteY22" fmla="*/ 1091821 h 1330996"/>
                <a:gd name="connsiteX23" fmla="*/ 522580 w 2428717"/>
                <a:gd name="connsiteY23" fmla="*/ 1082722 h 1330996"/>
                <a:gd name="connsiteX24" fmla="*/ 572622 w 2428717"/>
                <a:gd name="connsiteY24" fmla="*/ 1073624 h 1330996"/>
                <a:gd name="connsiteX25" fmla="*/ 595368 w 2428717"/>
                <a:gd name="connsiteY25" fmla="*/ 1096370 h 1330996"/>
                <a:gd name="connsiteX26" fmla="*/ 609016 w 2428717"/>
                <a:gd name="connsiteY26" fmla="*/ 1087272 h 1330996"/>
                <a:gd name="connsiteX27" fmla="*/ 613565 w 2428717"/>
                <a:gd name="connsiteY27" fmla="*/ 1032681 h 1330996"/>
                <a:gd name="connsiteX28" fmla="*/ 690902 w 2428717"/>
                <a:gd name="connsiteY28" fmla="*/ 1028131 h 1330996"/>
                <a:gd name="connsiteX29" fmla="*/ 718198 w 2428717"/>
                <a:gd name="connsiteY29" fmla="*/ 1019033 h 1330996"/>
                <a:gd name="connsiteX30" fmla="*/ 731845 w 2428717"/>
                <a:gd name="connsiteY30" fmla="*/ 1005385 h 1330996"/>
                <a:gd name="connsiteX31" fmla="*/ 772789 w 2428717"/>
                <a:gd name="connsiteY31" fmla="*/ 982639 h 1330996"/>
                <a:gd name="connsiteX32" fmla="*/ 795535 w 2428717"/>
                <a:gd name="connsiteY32" fmla="*/ 978090 h 1330996"/>
                <a:gd name="connsiteX33" fmla="*/ 822831 w 2428717"/>
                <a:gd name="connsiteY33" fmla="*/ 968991 h 1330996"/>
                <a:gd name="connsiteX34" fmla="*/ 850126 w 2428717"/>
                <a:gd name="connsiteY34" fmla="*/ 941696 h 1330996"/>
                <a:gd name="connsiteX35" fmla="*/ 877422 w 2428717"/>
                <a:gd name="connsiteY35" fmla="*/ 928048 h 1330996"/>
                <a:gd name="connsiteX36" fmla="*/ 891069 w 2428717"/>
                <a:gd name="connsiteY36" fmla="*/ 923499 h 1330996"/>
                <a:gd name="connsiteX37" fmla="*/ 904717 w 2428717"/>
                <a:gd name="connsiteY37" fmla="*/ 914400 h 1330996"/>
                <a:gd name="connsiteX38" fmla="*/ 922914 w 2428717"/>
                <a:gd name="connsiteY38" fmla="*/ 909851 h 1330996"/>
                <a:gd name="connsiteX39" fmla="*/ 927463 w 2428717"/>
                <a:gd name="connsiteY39" fmla="*/ 896203 h 1330996"/>
                <a:gd name="connsiteX40" fmla="*/ 941111 w 2428717"/>
                <a:gd name="connsiteY40" fmla="*/ 887105 h 1330996"/>
                <a:gd name="connsiteX41" fmla="*/ 954759 w 2428717"/>
                <a:gd name="connsiteY41" fmla="*/ 873457 h 1330996"/>
                <a:gd name="connsiteX42" fmla="*/ 982054 w 2428717"/>
                <a:gd name="connsiteY42" fmla="*/ 855260 h 1330996"/>
                <a:gd name="connsiteX43" fmla="*/ 986604 w 2428717"/>
                <a:gd name="connsiteY43" fmla="*/ 841612 h 1330996"/>
                <a:gd name="connsiteX44" fmla="*/ 1000251 w 2428717"/>
                <a:gd name="connsiteY44" fmla="*/ 837063 h 1330996"/>
                <a:gd name="connsiteX45" fmla="*/ 1013899 w 2428717"/>
                <a:gd name="connsiteY45" fmla="*/ 827964 h 1330996"/>
                <a:gd name="connsiteX46" fmla="*/ 1045744 w 2428717"/>
                <a:gd name="connsiteY46" fmla="*/ 800669 h 1330996"/>
                <a:gd name="connsiteX47" fmla="*/ 1059392 w 2428717"/>
                <a:gd name="connsiteY47" fmla="*/ 791570 h 1330996"/>
                <a:gd name="connsiteX48" fmla="*/ 1082138 w 2428717"/>
                <a:gd name="connsiteY48" fmla="*/ 768824 h 1330996"/>
                <a:gd name="connsiteX49" fmla="*/ 1123081 w 2428717"/>
                <a:gd name="connsiteY49" fmla="*/ 736979 h 1330996"/>
                <a:gd name="connsiteX50" fmla="*/ 1136729 w 2428717"/>
                <a:gd name="connsiteY50" fmla="*/ 727881 h 1330996"/>
                <a:gd name="connsiteX51" fmla="*/ 1150377 w 2428717"/>
                <a:gd name="connsiteY51" fmla="*/ 718782 h 1330996"/>
                <a:gd name="connsiteX52" fmla="*/ 1168574 w 2428717"/>
                <a:gd name="connsiteY52" fmla="*/ 691487 h 1330996"/>
                <a:gd name="connsiteX53" fmla="*/ 1191320 w 2428717"/>
                <a:gd name="connsiteY53" fmla="*/ 668740 h 1330996"/>
                <a:gd name="connsiteX54" fmla="*/ 1214066 w 2428717"/>
                <a:gd name="connsiteY54" fmla="*/ 645994 h 1330996"/>
                <a:gd name="connsiteX55" fmla="*/ 1223165 w 2428717"/>
                <a:gd name="connsiteY55" fmla="*/ 632346 h 1330996"/>
                <a:gd name="connsiteX56" fmla="*/ 1227714 w 2428717"/>
                <a:gd name="connsiteY56" fmla="*/ 618699 h 1330996"/>
                <a:gd name="connsiteX57" fmla="*/ 1250460 w 2428717"/>
                <a:gd name="connsiteY57" fmla="*/ 591403 h 1330996"/>
                <a:gd name="connsiteX58" fmla="*/ 1259559 w 2428717"/>
                <a:gd name="connsiteY58" fmla="*/ 564108 h 1330996"/>
                <a:gd name="connsiteX59" fmla="*/ 1264108 w 2428717"/>
                <a:gd name="connsiteY59" fmla="*/ 550460 h 1330996"/>
                <a:gd name="connsiteX60" fmla="*/ 1282305 w 2428717"/>
                <a:gd name="connsiteY60" fmla="*/ 523164 h 1330996"/>
                <a:gd name="connsiteX61" fmla="*/ 1295953 w 2428717"/>
                <a:gd name="connsiteY61" fmla="*/ 482221 h 1330996"/>
                <a:gd name="connsiteX62" fmla="*/ 1300502 w 2428717"/>
                <a:gd name="connsiteY62" fmla="*/ 468573 h 1330996"/>
                <a:gd name="connsiteX63" fmla="*/ 1309601 w 2428717"/>
                <a:gd name="connsiteY63" fmla="*/ 427630 h 1330996"/>
                <a:gd name="connsiteX64" fmla="*/ 1314150 w 2428717"/>
                <a:gd name="connsiteY64" fmla="*/ 395785 h 1330996"/>
                <a:gd name="connsiteX65" fmla="*/ 1336896 w 2428717"/>
                <a:gd name="connsiteY65" fmla="*/ 368490 h 1330996"/>
                <a:gd name="connsiteX66" fmla="*/ 1345995 w 2428717"/>
                <a:gd name="connsiteY66" fmla="*/ 295702 h 1330996"/>
                <a:gd name="connsiteX67" fmla="*/ 1350544 w 2428717"/>
                <a:gd name="connsiteY67" fmla="*/ 268406 h 1330996"/>
                <a:gd name="connsiteX68" fmla="*/ 1359642 w 2428717"/>
                <a:gd name="connsiteY68" fmla="*/ 241110 h 1330996"/>
                <a:gd name="connsiteX69" fmla="*/ 1414234 w 2428717"/>
                <a:gd name="connsiteY69" fmla="*/ 204716 h 1330996"/>
                <a:gd name="connsiteX70" fmla="*/ 1427881 w 2428717"/>
                <a:gd name="connsiteY70" fmla="*/ 200167 h 1330996"/>
                <a:gd name="connsiteX71" fmla="*/ 1441529 w 2428717"/>
                <a:gd name="connsiteY71" fmla="*/ 195618 h 1330996"/>
                <a:gd name="connsiteX72" fmla="*/ 1473374 w 2428717"/>
                <a:gd name="connsiteY72" fmla="*/ 181970 h 1330996"/>
                <a:gd name="connsiteX73" fmla="*/ 1500669 w 2428717"/>
                <a:gd name="connsiteY73" fmla="*/ 172872 h 1330996"/>
                <a:gd name="connsiteX74" fmla="*/ 1578007 w 2428717"/>
                <a:gd name="connsiteY74" fmla="*/ 163773 h 1330996"/>
                <a:gd name="connsiteX75" fmla="*/ 1600753 w 2428717"/>
                <a:gd name="connsiteY75" fmla="*/ 145576 h 1330996"/>
                <a:gd name="connsiteX76" fmla="*/ 1614401 w 2428717"/>
                <a:gd name="connsiteY76" fmla="*/ 141027 h 1330996"/>
                <a:gd name="connsiteX77" fmla="*/ 1641696 w 2428717"/>
                <a:gd name="connsiteY77" fmla="*/ 145576 h 1330996"/>
                <a:gd name="connsiteX78" fmla="*/ 1655344 w 2428717"/>
                <a:gd name="connsiteY78" fmla="*/ 154675 h 1330996"/>
                <a:gd name="connsiteX79" fmla="*/ 1828216 w 2428717"/>
                <a:gd name="connsiteY79" fmla="*/ 150125 h 1330996"/>
                <a:gd name="connsiteX80" fmla="*/ 1841863 w 2428717"/>
                <a:gd name="connsiteY80" fmla="*/ 159224 h 1330996"/>
                <a:gd name="connsiteX81" fmla="*/ 1855511 w 2428717"/>
                <a:gd name="connsiteY81" fmla="*/ 172872 h 1330996"/>
                <a:gd name="connsiteX82" fmla="*/ 1969242 w 2428717"/>
                <a:gd name="connsiteY82" fmla="*/ 186519 h 1330996"/>
                <a:gd name="connsiteX83" fmla="*/ 2001087 w 2428717"/>
                <a:gd name="connsiteY83" fmla="*/ 191069 h 1330996"/>
                <a:gd name="connsiteX84" fmla="*/ 2051129 w 2428717"/>
                <a:gd name="connsiteY84" fmla="*/ 195618 h 1330996"/>
                <a:gd name="connsiteX85" fmla="*/ 2060228 w 2428717"/>
                <a:gd name="connsiteY85" fmla="*/ 209266 h 1330996"/>
                <a:gd name="connsiteX86" fmla="*/ 2087523 w 2428717"/>
                <a:gd name="connsiteY86" fmla="*/ 213815 h 1330996"/>
                <a:gd name="connsiteX87" fmla="*/ 2105720 w 2428717"/>
                <a:gd name="connsiteY87" fmla="*/ 236561 h 1330996"/>
                <a:gd name="connsiteX88" fmla="*/ 2119368 w 2428717"/>
                <a:gd name="connsiteY88" fmla="*/ 245660 h 1330996"/>
                <a:gd name="connsiteX89" fmla="*/ 2133016 w 2428717"/>
                <a:gd name="connsiteY89" fmla="*/ 259308 h 1330996"/>
                <a:gd name="connsiteX90" fmla="*/ 2142114 w 2428717"/>
                <a:gd name="connsiteY90" fmla="*/ 272955 h 1330996"/>
                <a:gd name="connsiteX91" fmla="*/ 2160311 w 2428717"/>
                <a:gd name="connsiteY91" fmla="*/ 291152 h 1330996"/>
                <a:gd name="connsiteX92" fmla="*/ 2169410 w 2428717"/>
                <a:gd name="connsiteY92" fmla="*/ 304800 h 1330996"/>
                <a:gd name="connsiteX93" fmla="*/ 2210353 w 2428717"/>
                <a:gd name="connsiteY93" fmla="*/ 341194 h 1330996"/>
                <a:gd name="connsiteX94" fmla="*/ 2224001 w 2428717"/>
                <a:gd name="connsiteY94" fmla="*/ 345743 h 1330996"/>
                <a:gd name="connsiteX95" fmla="*/ 2255845 w 2428717"/>
                <a:gd name="connsiteY95" fmla="*/ 363940 h 1330996"/>
                <a:gd name="connsiteX96" fmla="*/ 2283141 w 2428717"/>
                <a:gd name="connsiteY96" fmla="*/ 373039 h 1330996"/>
                <a:gd name="connsiteX97" fmla="*/ 2314986 w 2428717"/>
                <a:gd name="connsiteY97" fmla="*/ 377588 h 1330996"/>
                <a:gd name="connsiteX98" fmla="*/ 2337732 w 2428717"/>
                <a:gd name="connsiteY98" fmla="*/ 395785 h 1330996"/>
                <a:gd name="connsiteX99" fmla="*/ 2365028 w 2428717"/>
                <a:gd name="connsiteY99" fmla="*/ 413982 h 1330996"/>
                <a:gd name="connsiteX100" fmla="*/ 2378675 w 2428717"/>
                <a:gd name="connsiteY100" fmla="*/ 400334 h 1330996"/>
                <a:gd name="connsiteX101" fmla="*/ 2396872 w 2428717"/>
                <a:gd name="connsiteY101" fmla="*/ 373039 h 1330996"/>
                <a:gd name="connsiteX102" fmla="*/ 2424168 w 2428717"/>
                <a:gd name="connsiteY102" fmla="*/ 368490 h 1330996"/>
                <a:gd name="connsiteX103" fmla="*/ 2428717 w 2428717"/>
                <a:gd name="connsiteY103" fmla="*/ 354842 h 1330996"/>
                <a:gd name="connsiteX104" fmla="*/ 2424168 w 2428717"/>
                <a:gd name="connsiteY104" fmla="*/ 327546 h 1330996"/>
                <a:gd name="connsiteX105" fmla="*/ 2410520 w 2428717"/>
                <a:gd name="connsiteY105" fmla="*/ 322997 h 1330996"/>
                <a:gd name="connsiteX106" fmla="*/ 2392323 w 2428717"/>
                <a:gd name="connsiteY106" fmla="*/ 318448 h 1330996"/>
                <a:gd name="connsiteX107" fmla="*/ 2378675 w 2428717"/>
                <a:gd name="connsiteY107" fmla="*/ 309349 h 1330996"/>
                <a:gd name="connsiteX108" fmla="*/ 2374126 w 2428717"/>
                <a:gd name="connsiteY108" fmla="*/ 295702 h 1330996"/>
                <a:gd name="connsiteX109" fmla="*/ 2365028 w 2428717"/>
                <a:gd name="connsiteY109" fmla="*/ 282054 h 1330996"/>
                <a:gd name="connsiteX110" fmla="*/ 2360478 w 2428717"/>
                <a:gd name="connsiteY110" fmla="*/ 268406 h 1330996"/>
                <a:gd name="connsiteX111" fmla="*/ 2346831 w 2428717"/>
                <a:gd name="connsiteY111" fmla="*/ 263857 h 1330996"/>
                <a:gd name="connsiteX112" fmla="*/ 2333183 w 2428717"/>
                <a:gd name="connsiteY112" fmla="*/ 245660 h 1330996"/>
                <a:gd name="connsiteX113" fmla="*/ 2305887 w 2428717"/>
                <a:gd name="connsiteY113" fmla="*/ 232012 h 1330996"/>
                <a:gd name="connsiteX114" fmla="*/ 2283141 w 2428717"/>
                <a:gd name="connsiteY114" fmla="*/ 236561 h 1330996"/>
                <a:gd name="connsiteX115" fmla="*/ 2255845 w 2428717"/>
                <a:gd name="connsiteY115" fmla="*/ 245660 h 1330996"/>
                <a:gd name="connsiteX116" fmla="*/ 2214902 w 2428717"/>
                <a:gd name="connsiteY116" fmla="*/ 241110 h 1330996"/>
                <a:gd name="connsiteX117" fmla="*/ 2187607 w 2428717"/>
                <a:gd name="connsiteY117" fmla="*/ 218364 h 1330996"/>
                <a:gd name="connsiteX118" fmla="*/ 2173959 w 2428717"/>
                <a:gd name="connsiteY118" fmla="*/ 209266 h 1330996"/>
                <a:gd name="connsiteX119" fmla="*/ 2164860 w 2428717"/>
                <a:gd name="connsiteY119" fmla="*/ 195618 h 1330996"/>
                <a:gd name="connsiteX120" fmla="*/ 2151213 w 2428717"/>
                <a:gd name="connsiteY120" fmla="*/ 168322 h 1330996"/>
                <a:gd name="connsiteX121" fmla="*/ 2110269 w 2428717"/>
                <a:gd name="connsiteY121" fmla="*/ 154675 h 1330996"/>
                <a:gd name="connsiteX122" fmla="*/ 2082974 w 2428717"/>
                <a:gd name="connsiteY122" fmla="*/ 141027 h 1330996"/>
                <a:gd name="connsiteX123" fmla="*/ 2064777 w 2428717"/>
                <a:gd name="connsiteY123" fmla="*/ 136478 h 1330996"/>
                <a:gd name="connsiteX124" fmla="*/ 1991989 w 2428717"/>
                <a:gd name="connsiteY124" fmla="*/ 131928 h 1330996"/>
                <a:gd name="connsiteX125" fmla="*/ 1964693 w 2428717"/>
                <a:gd name="connsiteY125" fmla="*/ 118281 h 1330996"/>
                <a:gd name="connsiteX126" fmla="*/ 1951045 w 2428717"/>
                <a:gd name="connsiteY126" fmla="*/ 104633 h 1330996"/>
                <a:gd name="connsiteX127" fmla="*/ 1923750 w 2428717"/>
                <a:gd name="connsiteY127" fmla="*/ 90985 h 1330996"/>
                <a:gd name="connsiteX128" fmla="*/ 1910102 w 2428717"/>
                <a:gd name="connsiteY128" fmla="*/ 81887 h 1330996"/>
                <a:gd name="connsiteX129" fmla="*/ 1841863 w 2428717"/>
                <a:gd name="connsiteY129" fmla="*/ 72788 h 1330996"/>
                <a:gd name="connsiteX130" fmla="*/ 1814568 w 2428717"/>
                <a:gd name="connsiteY130" fmla="*/ 63690 h 1330996"/>
                <a:gd name="connsiteX131" fmla="*/ 1796371 w 2428717"/>
                <a:gd name="connsiteY131" fmla="*/ 59140 h 1330996"/>
                <a:gd name="connsiteX132" fmla="*/ 1769075 w 2428717"/>
                <a:gd name="connsiteY132" fmla="*/ 50042 h 1330996"/>
                <a:gd name="connsiteX133" fmla="*/ 1755428 w 2428717"/>
                <a:gd name="connsiteY133" fmla="*/ 40943 h 1330996"/>
                <a:gd name="connsiteX134" fmla="*/ 1737231 w 2428717"/>
                <a:gd name="connsiteY134" fmla="*/ 0 h 1330996"/>
                <a:gd name="connsiteX135" fmla="*/ 1728132 w 2428717"/>
                <a:gd name="connsiteY135" fmla="*/ 13648 h 1330996"/>
                <a:gd name="connsiteX136" fmla="*/ 1723583 w 2428717"/>
                <a:gd name="connsiteY136" fmla="*/ 50042 h 1330996"/>
                <a:gd name="connsiteX137" fmla="*/ 1691738 w 2428717"/>
                <a:gd name="connsiteY137" fmla="*/ 54591 h 1330996"/>
                <a:gd name="connsiteX138" fmla="*/ 1659893 w 2428717"/>
                <a:gd name="connsiteY138" fmla="*/ 63690 h 1330996"/>
                <a:gd name="connsiteX139" fmla="*/ 1641696 w 2428717"/>
                <a:gd name="connsiteY139" fmla="*/ 72788 h 1330996"/>
                <a:gd name="connsiteX140" fmla="*/ 1628048 w 2428717"/>
                <a:gd name="connsiteY140" fmla="*/ 68239 h 1330996"/>
                <a:gd name="connsiteX141" fmla="*/ 1623499 w 2428717"/>
                <a:gd name="connsiteY141" fmla="*/ 54591 h 1330996"/>
                <a:gd name="connsiteX142" fmla="*/ 1614401 w 2428717"/>
                <a:gd name="connsiteY142" fmla="*/ 68239 h 1330996"/>
                <a:gd name="connsiteX143" fmla="*/ 1600753 w 2428717"/>
                <a:gd name="connsiteY143" fmla="*/ 77337 h 1330996"/>
                <a:gd name="connsiteX144" fmla="*/ 1555260 w 2428717"/>
                <a:gd name="connsiteY144" fmla="*/ 81887 h 1330996"/>
                <a:gd name="connsiteX145" fmla="*/ 1527965 w 2428717"/>
                <a:gd name="connsiteY145" fmla="*/ 90985 h 1330996"/>
                <a:gd name="connsiteX146" fmla="*/ 1509768 w 2428717"/>
                <a:gd name="connsiteY146" fmla="*/ 100084 h 1330996"/>
                <a:gd name="connsiteX147" fmla="*/ 1487022 w 2428717"/>
                <a:gd name="connsiteY147" fmla="*/ 104633 h 1330996"/>
                <a:gd name="connsiteX148" fmla="*/ 1473374 w 2428717"/>
                <a:gd name="connsiteY148" fmla="*/ 109182 h 1330996"/>
                <a:gd name="connsiteX149" fmla="*/ 1364192 w 2428717"/>
                <a:gd name="connsiteY149" fmla="*/ 113731 h 1330996"/>
                <a:gd name="connsiteX150" fmla="*/ 1350544 w 2428717"/>
                <a:gd name="connsiteY150" fmla="*/ 122830 h 1330996"/>
                <a:gd name="connsiteX151" fmla="*/ 1332347 w 2428717"/>
                <a:gd name="connsiteY151" fmla="*/ 150125 h 1330996"/>
                <a:gd name="connsiteX152" fmla="*/ 1318699 w 2428717"/>
                <a:gd name="connsiteY152" fmla="*/ 163773 h 1330996"/>
                <a:gd name="connsiteX153" fmla="*/ 1309601 w 2428717"/>
                <a:gd name="connsiteY153" fmla="*/ 191069 h 1330996"/>
                <a:gd name="connsiteX154" fmla="*/ 1295953 w 2428717"/>
                <a:gd name="connsiteY154" fmla="*/ 204716 h 1330996"/>
                <a:gd name="connsiteX155" fmla="*/ 1282305 w 2428717"/>
                <a:gd name="connsiteY155" fmla="*/ 209266 h 1330996"/>
                <a:gd name="connsiteX156" fmla="*/ 1209517 w 2428717"/>
                <a:gd name="connsiteY156" fmla="*/ 213815 h 1330996"/>
                <a:gd name="connsiteX157" fmla="*/ 1204968 w 2428717"/>
                <a:gd name="connsiteY157" fmla="*/ 227463 h 1330996"/>
                <a:gd name="connsiteX158" fmla="*/ 1186771 w 2428717"/>
                <a:gd name="connsiteY158" fmla="*/ 254758 h 1330996"/>
                <a:gd name="connsiteX159" fmla="*/ 1177672 w 2428717"/>
                <a:gd name="connsiteY159" fmla="*/ 282054 h 1330996"/>
                <a:gd name="connsiteX160" fmla="*/ 1173123 w 2428717"/>
                <a:gd name="connsiteY160" fmla="*/ 295702 h 1330996"/>
                <a:gd name="connsiteX161" fmla="*/ 1145828 w 2428717"/>
                <a:gd name="connsiteY161" fmla="*/ 313899 h 1330996"/>
                <a:gd name="connsiteX162" fmla="*/ 1132180 w 2428717"/>
                <a:gd name="connsiteY162" fmla="*/ 327546 h 1330996"/>
                <a:gd name="connsiteX163" fmla="*/ 1104884 w 2428717"/>
                <a:gd name="connsiteY163" fmla="*/ 336645 h 1330996"/>
                <a:gd name="connsiteX164" fmla="*/ 1095786 w 2428717"/>
                <a:gd name="connsiteY164" fmla="*/ 322997 h 1330996"/>
                <a:gd name="connsiteX165" fmla="*/ 1100335 w 2428717"/>
                <a:gd name="connsiteY165" fmla="*/ 291152 h 1330996"/>
                <a:gd name="connsiteX166" fmla="*/ 1086687 w 2428717"/>
                <a:gd name="connsiteY166" fmla="*/ 304800 h 1330996"/>
                <a:gd name="connsiteX167" fmla="*/ 1073039 w 2428717"/>
                <a:gd name="connsiteY167" fmla="*/ 309349 h 1330996"/>
                <a:gd name="connsiteX168" fmla="*/ 1059392 w 2428717"/>
                <a:gd name="connsiteY168" fmla="*/ 300251 h 1330996"/>
                <a:gd name="connsiteX169" fmla="*/ 1050293 w 2428717"/>
                <a:gd name="connsiteY169" fmla="*/ 286603 h 1330996"/>
                <a:gd name="connsiteX170" fmla="*/ 1036645 w 2428717"/>
                <a:gd name="connsiteY170" fmla="*/ 282054 h 1330996"/>
                <a:gd name="connsiteX171" fmla="*/ 1009350 w 2428717"/>
                <a:gd name="connsiteY171" fmla="*/ 291152 h 1330996"/>
                <a:gd name="connsiteX172" fmla="*/ 995702 w 2428717"/>
                <a:gd name="connsiteY172" fmla="*/ 295702 h 1330996"/>
                <a:gd name="connsiteX173" fmla="*/ 982054 w 2428717"/>
                <a:gd name="connsiteY173" fmla="*/ 304800 h 1330996"/>
                <a:gd name="connsiteX174" fmla="*/ 968407 w 2428717"/>
                <a:gd name="connsiteY174" fmla="*/ 350293 h 1330996"/>
                <a:gd name="connsiteX175" fmla="*/ 959308 w 2428717"/>
                <a:gd name="connsiteY175" fmla="*/ 363940 h 1330996"/>
                <a:gd name="connsiteX176" fmla="*/ 963857 w 2428717"/>
                <a:gd name="connsiteY176" fmla="*/ 377588 h 1330996"/>
                <a:gd name="connsiteX177" fmla="*/ 977505 w 2428717"/>
                <a:gd name="connsiteY177" fmla="*/ 382137 h 1330996"/>
                <a:gd name="connsiteX178" fmla="*/ 991153 w 2428717"/>
                <a:gd name="connsiteY178" fmla="*/ 391236 h 1330996"/>
                <a:gd name="connsiteX179" fmla="*/ 1000251 w 2428717"/>
                <a:gd name="connsiteY179" fmla="*/ 404884 h 1330996"/>
                <a:gd name="connsiteX180" fmla="*/ 1013899 w 2428717"/>
                <a:gd name="connsiteY180" fmla="*/ 418531 h 1330996"/>
                <a:gd name="connsiteX181" fmla="*/ 1009350 w 2428717"/>
                <a:gd name="connsiteY181" fmla="*/ 441278 h 1330996"/>
                <a:gd name="connsiteX182" fmla="*/ 986604 w 2428717"/>
                <a:gd name="connsiteY182" fmla="*/ 486770 h 1330996"/>
                <a:gd name="connsiteX183" fmla="*/ 968407 w 2428717"/>
                <a:gd name="connsiteY183" fmla="*/ 518615 h 1330996"/>
                <a:gd name="connsiteX184" fmla="*/ 954759 w 2428717"/>
                <a:gd name="connsiteY184" fmla="*/ 523164 h 1330996"/>
                <a:gd name="connsiteX185" fmla="*/ 945660 w 2428717"/>
                <a:gd name="connsiteY185" fmla="*/ 536812 h 1330996"/>
                <a:gd name="connsiteX186" fmla="*/ 932013 w 2428717"/>
                <a:gd name="connsiteY186" fmla="*/ 545910 h 1330996"/>
                <a:gd name="connsiteX187" fmla="*/ 913816 w 2428717"/>
                <a:gd name="connsiteY187" fmla="*/ 568657 h 1330996"/>
                <a:gd name="connsiteX188" fmla="*/ 904717 w 2428717"/>
                <a:gd name="connsiteY188" fmla="*/ 582305 h 1330996"/>
                <a:gd name="connsiteX189" fmla="*/ 900168 w 2428717"/>
                <a:gd name="connsiteY189" fmla="*/ 595952 h 1330996"/>
                <a:gd name="connsiteX190" fmla="*/ 881971 w 2428717"/>
                <a:gd name="connsiteY190" fmla="*/ 623248 h 1330996"/>
                <a:gd name="connsiteX191" fmla="*/ 859225 w 2428717"/>
                <a:gd name="connsiteY191" fmla="*/ 655093 h 1330996"/>
                <a:gd name="connsiteX192" fmla="*/ 850126 w 2428717"/>
                <a:gd name="connsiteY192" fmla="*/ 668740 h 1330996"/>
                <a:gd name="connsiteX193" fmla="*/ 845577 w 2428717"/>
                <a:gd name="connsiteY193" fmla="*/ 682388 h 1330996"/>
                <a:gd name="connsiteX194" fmla="*/ 831929 w 2428717"/>
                <a:gd name="connsiteY194" fmla="*/ 691487 h 1330996"/>
                <a:gd name="connsiteX195" fmla="*/ 809183 w 2428717"/>
                <a:gd name="connsiteY195" fmla="*/ 714233 h 1330996"/>
                <a:gd name="connsiteX196" fmla="*/ 795535 w 2428717"/>
                <a:gd name="connsiteY196" fmla="*/ 732430 h 1330996"/>
                <a:gd name="connsiteX197" fmla="*/ 781887 w 2428717"/>
                <a:gd name="connsiteY197" fmla="*/ 746078 h 1330996"/>
                <a:gd name="connsiteX198" fmla="*/ 754592 w 2428717"/>
                <a:gd name="connsiteY198" fmla="*/ 787021 h 1330996"/>
                <a:gd name="connsiteX199" fmla="*/ 745493 w 2428717"/>
                <a:gd name="connsiteY199" fmla="*/ 800669 h 1330996"/>
                <a:gd name="connsiteX200" fmla="*/ 736395 w 2428717"/>
                <a:gd name="connsiteY200" fmla="*/ 827964 h 1330996"/>
                <a:gd name="connsiteX201" fmla="*/ 690902 w 2428717"/>
                <a:gd name="connsiteY201" fmla="*/ 882555 h 1330996"/>
                <a:gd name="connsiteX202" fmla="*/ 677254 w 2428717"/>
                <a:gd name="connsiteY202" fmla="*/ 891654 h 1330996"/>
                <a:gd name="connsiteX203" fmla="*/ 649959 w 2428717"/>
                <a:gd name="connsiteY203" fmla="*/ 900752 h 1330996"/>
                <a:gd name="connsiteX204" fmla="*/ 595368 w 2428717"/>
                <a:gd name="connsiteY204" fmla="*/ 896203 h 1330996"/>
                <a:gd name="connsiteX205" fmla="*/ 581720 w 2428717"/>
                <a:gd name="connsiteY205" fmla="*/ 891654 h 1330996"/>
                <a:gd name="connsiteX206" fmla="*/ 586269 w 2428717"/>
                <a:gd name="connsiteY206" fmla="*/ 868908 h 1330996"/>
                <a:gd name="connsiteX207" fmla="*/ 577171 w 2428717"/>
                <a:gd name="connsiteY207" fmla="*/ 928048 h 1330996"/>
                <a:gd name="connsiteX208" fmla="*/ 568072 w 2428717"/>
                <a:gd name="connsiteY208" fmla="*/ 941696 h 1330996"/>
                <a:gd name="connsiteX209" fmla="*/ 563523 w 2428717"/>
                <a:gd name="connsiteY209" fmla="*/ 955343 h 1330996"/>
                <a:gd name="connsiteX210" fmla="*/ 549875 w 2428717"/>
                <a:gd name="connsiteY210" fmla="*/ 964442 h 1330996"/>
                <a:gd name="connsiteX211" fmla="*/ 522580 w 2428717"/>
                <a:gd name="connsiteY211" fmla="*/ 982639 h 1330996"/>
                <a:gd name="connsiteX212" fmla="*/ 508932 w 2428717"/>
                <a:gd name="connsiteY212" fmla="*/ 973540 h 1330996"/>
                <a:gd name="connsiteX213" fmla="*/ 481637 w 2428717"/>
                <a:gd name="connsiteY213" fmla="*/ 959893 h 1330996"/>
                <a:gd name="connsiteX214" fmla="*/ 463439 w 2428717"/>
                <a:gd name="connsiteY214" fmla="*/ 964442 h 1330996"/>
                <a:gd name="connsiteX215" fmla="*/ 454341 w 2428717"/>
                <a:gd name="connsiteY215" fmla="*/ 978090 h 1330996"/>
                <a:gd name="connsiteX216" fmla="*/ 440693 w 2428717"/>
                <a:gd name="connsiteY216" fmla="*/ 996287 h 1330996"/>
                <a:gd name="connsiteX217" fmla="*/ 404299 w 2428717"/>
                <a:gd name="connsiteY217" fmla="*/ 1023582 h 1330996"/>
                <a:gd name="connsiteX218" fmla="*/ 390651 w 2428717"/>
                <a:gd name="connsiteY218" fmla="*/ 1037230 h 1330996"/>
                <a:gd name="connsiteX219" fmla="*/ 377004 w 2428717"/>
                <a:gd name="connsiteY219" fmla="*/ 1041779 h 1330996"/>
                <a:gd name="connsiteX220" fmla="*/ 349708 w 2428717"/>
                <a:gd name="connsiteY220" fmla="*/ 1059976 h 1330996"/>
                <a:gd name="connsiteX221" fmla="*/ 322413 w 2428717"/>
                <a:gd name="connsiteY221" fmla="*/ 1078173 h 1330996"/>
                <a:gd name="connsiteX222" fmla="*/ 295117 w 2428717"/>
                <a:gd name="connsiteY222" fmla="*/ 1100919 h 1330996"/>
                <a:gd name="connsiteX223" fmla="*/ 286019 w 2428717"/>
                <a:gd name="connsiteY223" fmla="*/ 1114567 h 1330996"/>
                <a:gd name="connsiteX224" fmla="*/ 258723 w 2428717"/>
                <a:gd name="connsiteY224" fmla="*/ 1137313 h 1330996"/>
                <a:gd name="connsiteX225" fmla="*/ 240526 w 2428717"/>
                <a:gd name="connsiteY225" fmla="*/ 1164609 h 1330996"/>
                <a:gd name="connsiteX226" fmla="*/ 231428 w 2428717"/>
                <a:gd name="connsiteY226" fmla="*/ 1178257 h 1330996"/>
                <a:gd name="connsiteX227" fmla="*/ 217780 w 2428717"/>
                <a:gd name="connsiteY227" fmla="*/ 1182806 h 1330996"/>
                <a:gd name="connsiteX228" fmla="*/ 208681 w 2428717"/>
                <a:gd name="connsiteY228" fmla="*/ 1196454 h 1330996"/>
                <a:gd name="connsiteX229" fmla="*/ 181386 w 2428717"/>
                <a:gd name="connsiteY229" fmla="*/ 1205552 h 1330996"/>
                <a:gd name="connsiteX230" fmla="*/ 167738 w 2428717"/>
                <a:gd name="connsiteY230" fmla="*/ 1210102 h 1330996"/>
                <a:gd name="connsiteX231" fmla="*/ 135893 w 2428717"/>
                <a:gd name="connsiteY231" fmla="*/ 1219200 h 1330996"/>
                <a:gd name="connsiteX232" fmla="*/ 108598 w 2428717"/>
                <a:gd name="connsiteY232" fmla="*/ 1241946 h 1330996"/>
                <a:gd name="connsiteX233" fmla="*/ 85851 w 2428717"/>
                <a:gd name="connsiteY233" fmla="*/ 1246496 h 1330996"/>
                <a:gd name="connsiteX234" fmla="*/ 72204 w 2428717"/>
                <a:gd name="connsiteY234" fmla="*/ 1251045 h 1330996"/>
                <a:gd name="connsiteX235" fmla="*/ 22162 w 2428717"/>
                <a:gd name="connsiteY235" fmla="*/ 1264693 h 1330996"/>
                <a:gd name="connsiteX236" fmla="*/ 8514 w 2428717"/>
                <a:gd name="connsiteY236" fmla="*/ 1260143 h 1330996"/>
                <a:gd name="connsiteX237" fmla="*/ 3965 w 2428717"/>
                <a:gd name="connsiteY237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26962 w 2428717"/>
                <a:gd name="connsiteY15" fmla="*/ 1178257 h 1330996"/>
                <a:gd name="connsiteX16" fmla="*/ 377004 w 2428717"/>
                <a:gd name="connsiteY16" fmla="*/ 1150961 h 1330996"/>
                <a:gd name="connsiteX17" fmla="*/ 395201 w 2428717"/>
                <a:gd name="connsiteY17" fmla="*/ 1123666 h 1330996"/>
                <a:gd name="connsiteX18" fmla="*/ 404299 w 2428717"/>
                <a:gd name="connsiteY18" fmla="*/ 1110018 h 1330996"/>
                <a:gd name="connsiteX19" fmla="*/ 417947 w 2428717"/>
                <a:gd name="connsiteY19" fmla="*/ 1105469 h 1330996"/>
                <a:gd name="connsiteX20" fmla="*/ 431595 w 2428717"/>
                <a:gd name="connsiteY20" fmla="*/ 1096370 h 1330996"/>
                <a:gd name="connsiteX21" fmla="*/ 445242 w 2428717"/>
                <a:gd name="connsiteY21" fmla="*/ 1091821 h 1330996"/>
                <a:gd name="connsiteX22" fmla="*/ 522580 w 2428717"/>
                <a:gd name="connsiteY22" fmla="*/ 1082722 h 1330996"/>
                <a:gd name="connsiteX23" fmla="*/ 572622 w 2428717"/>
                <a:gd name="connsiteY23" fmla="*/ 1073624 h 1330996"/>
                <a:gd name="connsiteX24" fmla="*/ 595368 w 2428717"/>
                <a:gd name="connsiteY24" fmla="*/ 1096370 h 1330996"/>
                <a:gd name="connsiteX25" fmla="*/ 609016 w 2428717"/>
                <a:gd name="connsiteY25" fmla="*/ 1087272 h 1330996"/>
                <a:gd name="connsiteX26" fmla="*/ 613565 w 2428717"/>
                <a:gd name="connsiteY26" fmla="*/ 1032681 h 1330996"/>
                <a:gd name="connsiteX27" fmla="*/ 690902 w 2428717"/>
                <a:gd name="connsiteY27" fmla="*/ 1028131 h 1330996"/>
                <a:gd name="connsiteX28" fmla="*/ 718198 w 2428717"/>
                <a:gd name="connsiteY28" fmla="*/ 1019033 h 1330996"/>
                <a:gd name="connsiteX29" fmla="*/ 731845 w 2428717"/>
                <a:gd name="connsiteY29" fmla="*/ 1005385 h 1330996"/>
                <a:gd name="connsiteX30" fmla="*/ 772789 w 2428717"/>
                <a:gd name="connsiteY30" fmla="*/ 982639 h 1330996"/>
                <a:gd name="connsiteX31" fmla="*/ 795535 w 2428717"/>
                <a:gd name="connsiteY31" fmla="*/ 978090 h 1330996"/>
                <a:gd name="connsiteX32" fmla="*/ 822831 w 2428717"/>
                <a:gd name="connsiteY32" fmla="*/ 968991 h 1330996"/>
                <a:gd name="connsiteX33" fmla="*/ 850126 w 2428717"/>
                <a:gd name="connsiteY33" fmla="*/ 941696 h 1330996"/>
                <a:gd name="connsiteX34" fmla="*/ 877422 w 2428717"/>
                <a:gd name="connsiteY34" fmla="*/ 928048 h 1330996"/>
                <a:gd name="connsiteX35" fmla="*/ 891069 w 2428717"/>
                <a:gd name="connsiteY35" fmla="*/ 923499 h 1330996"/>
                <a:gd name="connsiteX36" fmla="*/ 904717 w 2428717"/>
                <a:gd name="connsiteY36" fmla="*/ 914400 h 1330996"/>
                <a:gd name="connsiteX37" fmla="*/ 922914 w 2428717"/>
                <a:gd name="connsiteY37" fmla="*/ 909851 h 1330996"/>
                <a:gd name="connsiteX38" fmla="*/ 927463 w 2428717"/>
                <a:gd name="connsiteY38" fmla="*/ 896203 h 1330996"/>
                <a:gd name="connsiteX39" fmla="*/ 941111 w 2428717"/>
                <a:gd name="connsiteY39" fmla="*/ 887105 h 1330996"/>
                <a:gd name="connsiteX40" fmla="*/ 954759 w 2428717"/>
                <a:gd name="connsiteY40" fmla="*/ 873457 h 1330996"/>
                <a:gd name="connsiteX41" fmla="*/ 982054 w 2428717"/>
                <a:gd name="connsiteY41" fmla="*/ 855260 h 1330996"/>
                <a:gd name="connsiteX42" fmla="*/ 986604 w 2428717"/>
                <a:gd name="connsiteY42" fmla="*/ 841612 h 1330996"/>
                <a:gd name="connsiteX43" fmla="*/ 1000251 w 2428717"/>
                <a:gd name="connsiteY43" fmla="*/ 837063 h 1330996"/>
                <a:gd name="connsiteX44" fmla="*/ 1013899 w 2428717"/>
                <a:gd name="connsiteY44" fmla="*/ 827964 h 1330996"/>
                <a:gd name="connsiteX45" fmla="*/ 1045744 w 2428717"/>
                <a:gd name="connsiteY45" fmla="*/ 800669 h 1330996"/>
                <a:gd name="connsiteX46" fmla="*/ 1059392 w 2428717"/>
                <a:gd name="connsiteY46" fmla="*/ 791570 h 1330996"/>
                <a:gd name="connsiteX47" fmla="*/ 1082138 w 2428717"/>
                <a:gd name="connsiteY47" fmla="*/ 768824 h 1330996"/>
                <a:gd name="connsiteX48" fmla="*/ 1123081 w 2428717"/>
                <a:gd name="connsiteY48" fmla="*/ 736979 h 1330996"/>
                <a:gd name="connsiteX49" fmla="*/ 1136729 w 2428717"/>
                <a:gd name="connsiteY49" fmla="*/ 727881 h 1330996"/>
                <a:gd name="connsiteX50" fmla="*/ 1150377 w 2428717"/>
                <a:gd name="connsiteY50" fmla="*/ 718782 h 1330996"/>
                <a:gd name="connsiteX51" fmla="*/ 1168574 w 2428717"/>
                <a:gd name="connsiteY51" fmla="*/ 691487 h 1330996"/>
                <a:gd name="connsiteX52" fmla="*/ 1191320 w 2428717"/>
                <a:gd name="connsiteY52" fmla="*/ 668740 h 1330996"/>
                <a:gd name="connsiteX53" fmla="*/ 1214066 w 2428717"/>
                <a:gd name="connsiteY53" fmla="*/ 645994 h 1330996"/>
                <a:gd name="connsiteX54" fmla="*/ 1223165 w 2428717"/>
                <a:gd name="connsiteY54" fmla="*/ 632346 h 1330996"/>
                <a:gd name="connsiteX55" fmla="*/ 1227714 w 2428717"/>
                <a:gd name="connsiteY55" fmla="*/ 618699 h 1330996"/>
                <a:gd name="connsiteX56" fmla="*/ 1250460 w 2428717"/>
                <a:gd name="connsiteY56" fmla="*/ 591403 h 1330996"/>
                <a:gd name="connsiteX57" fmla="*/ 1259559 w 2428717"/>
                <a:gd name="connsiteY57" fmla="*/ 564108 h 1330996"/>
                <a:gd name="connsiteX58" fmla="*/ 1264108 w 2428717"/>
                <a:gd name="connsiteY58" fmla="*/ 550460 h 1330996"/>
                <a:gd name="connsiteX59" fmla="*/ 1282305 w 2428717"/>
                <a:gd name="connsiteY59" fmla="*/ 523164 h 1330996"/>
                <a:gd name="connsiteX60" fmla="*/ 1295953 w 2428717"/>
                <a:gd name="connsiteY60" fmla="*/ 482221 h 1330996"/>
                <a:gd name="connsiteX61" fmla="*/ 1300502 w 2428717"/>
                <a:gd name="connsiteY61" fmla="*/ 468573 h 1330996"/>
                <a:gd name="connsiteX62" fmla="*/ 1309601 w 2428717"/>
                <a:gd name="connsiteY62" fmla="*/ 427630 h 1330996"/>
                <a:gd name="connsiteX63" fmla="*/ 1314150 w 2428717"/>
                <a:gd name="connsiteY63" fmla="*/ 395785 h 1330996"/>
                <a:gd name="connsiteX64" fmla="*/ 1336896 w 2428717"/>
                <a:gd name="connsiteY64" fmla="*/ 368490 h 1330996"/>
                <a:gd name="connsiteX65" fmla="*/ 1345995 w 2428717"/>
                <a:gd name="connsiteY65" fmla="*/ 295702 h 1330996"/>
                <a:gd name="connsiteX66" fmla="*/ 1350544 w 2428717"/>
                <a:gd name="connsiteY66" fmla="*/ 268406 h 1330996"/>
                <a:gd name="connsiteX67" fmla="*/ 1359642 w 2428717"/>
                <a:gd name="connsiteY67" fmla="*/ 241110 h 1330996"/>
                <a:gd name="connsiteX68" fmla="*/ 1414234 w 2428717"/>
                <a:gd name="connsiteY68" fmla="*/ 204716 h 1330996"/>
                <a:gd name="connsiteX69" fmla="*/ 1427881 w 2428717"/>
                <a:gd name="connsiteY69" fmla="*/ 200167 h 1330996"/>
                <a:gd name="connsiteX70" fmla="*/ 1441529 w 2428717"/>
                <a:gd name="connsiteY70" fmla="*/ 195618 h 1330996"/>
                <a:gd name="connsiteX71" fmla="*/ 1473374 w 2428717"/>
                <a:gd name="connsiteY71" fmla="*/ 181970 h 1330996"/>
                <a:gd name="connsiteX72" fmla="*/ 1500669 w 2428717"/>
                <a:gd name="connsiteY72" fmla="*/ 172872 h 1330996"/>
                <a:gd name="connsiteX73" fmla="*/ 1578007 w 2428717"/>
                <a:gd name="connsiteY73" fmla="*/ 163773 h 1330996"/>
                <a:gd name="connsiteX74" fmla="*/ 1600753 w 2428717"/>
                <a:gd name="connsiteY74" fmla="*/ 145576 h 1330996"/>
                <a:gd name="connsiteX75" fmla="*/ 1614401 w 2428717"/>
                <a:gd name="connsiteY75" fmla="*/ 141027 h 1330996"/>
                <a:gd name="connsiteX76" fmla="*/ 1641696 w 2428717"/>
                <a:gd name="connsiteY76" fmla="*/ 145576 h 1330996"/>
                <a:gd name="connsiteX77" fmla="*/ 1655344 w 2428717"/>
                <a:gd name="connsiteY77" fmla="*/ 154675 h 1330996"/>
                <a:gd name="connsiteX78" fmla="*/ 1828216 w 2428717"/>
                <a:gd name="connsiteY78" fmla="*/ 150125 h 1330996"/>
                <a:gd name="connsiteX79" fmla="*/ 1841863 w 2428717"/>
                <a:gd name="connsiteY79" fmla="*/ 159224 h 1330996"/>
                <a:gd name="connsiteX80" fmla="*/ 1855511 w 2428717"/>
                <a:gd name="connsiteY80" fmla="*/ 172872 h 1330996"/>
                <a:gd name="connsiteX81" fmla="*/ 1969242 w 2428717"/>
                <a:gd name="connsiteY81" fmla="*/ 186519 h 1330996"/>
                <a:gd name="connsiteX82" fmla="*/ 2001087 w 2428717"/>
                <a:gd name="connsiteY82" fmla="*/ 191069 h 1330996"/>
                <a:gd name="connsiteX83" fmla="*/ 2051129 w 2428717"/>
                <a:gd name="connsiteY83" fmla="*/ 195618 h 1330996"/>
                <a:gd name="connsiteX84" fmla="*/ 2060228 w 2428717"/>
                <a:gd name="connsiteY84" fmla="*/ 209266 h 1330996"/>
                <a:gd name="connsiteX85" fmla="*/ 2087523 w 2428717"/>
                <a:gd name="connsiteY85" fmla="*/ 213815 h 1330996"/>
                <a:gd name="connsiteX86" fmla="*/ 2105720 w 2428717"/>
                <a:gd name="connsiteY86" fmla="*/ 236561 h 1330996"/>
                <a:gd name="connsiteX87" fmla="*/ 2119368 w 2428717"/>
                <a:gd name="connsiteY87" fmla="*/ 245660 h 1330996"/>
                <a:gd name="connsiteX88" fmla="*/ 2133016 w 2428717"/>
                <a:gd name="connsiteY88" fmla="*/ 259308 h 1330996"/>
                <a:gd name="connsiteX89" fmla="*/ 2142114 w 2428717"/>
                <a:gd name="connsiteY89" fmla="*/ 272955 h 1330996"/>
                <a:gd name="connsiteX90" fmla="*/ 2160311 w 2428717"/>
                <a:gd name="connsiteY90" fmla="*/ 291152 h 1330996"/>
                <a:gd name="connsiteX91" fmla="*/ 2169410 w 2428717"/>
                <a:gd name="connsiteY91" fmla="*/ 304800 h 1330996"/>
                <a:gd name="connsiteX92" fmla="*/ 2210353 w 2428717"/>
                <a:gd name="connsiteY92" fmla="*/ 341194 h 1330996"/>
                <a:gd name="connsiteX93" fmla="*/ 2224001 w 2428717"/>
                <a:gd name="connsiteY93" fmla="*/ 345743 h 1330996"/>
                <a:gd name="connsiteX94" fmla="*/ 2255845 w 2428717"/>
                <a:gd name="connsiteY94" fmla="*/ 363940 h 1330996"/>
                <a:gd name="connsiteX95" fmla="*/ 2283141 w 2428717"/>
                <a:gd name="connsiteY95" fmla="*/ 373039 h 1330996"/>
                <a:gd name="connsiteX96" fmla="*/ 2314986 w 2428717"/>
                <a:gd name="connsiteY96" fmla="*/ 377588 h 1330996"/>
                <a:gd name="connsiteX97" fmla="*/ 2337732 w 2428717"/>
                <a:gd name="connsiteY97" fmla="*/ 395785 h 1330996"/>
                <a:gd name="connsiteX98" fmla="*/ 2365028 w 2428717"/>
                <a:gd name="connsiteY98" fmla="*/ 413982 h 1330996"/>
                <a:gd name="connsiteX99" fmla="*/ 2378675 w 2428717"/>
                <a:gd name="connsiteY99" fmla="*/ 400334 h 1330996"/>
                <a:gd name="connsiteX100" fmla="*/ 2396872 w 2428717"/>
                <a:gd name="connsiteY100" fmla="*/ 373039 h 1330996"/>
                <a:gd name="connsiteX101" fmla="*/ 2424168 w 2428717"/>
                <a:gd name="connsiteY101" fmla="*/ 368490 h 1330996"/>
                <a:gd name="connsiteX102" fmla="*/ 2428717 w 2428717"/>
                <a:gd name="connsiteY102" fmla="*/ 354842 h 1330996"/>
                <a:gd name="connsiteX103" fmla="*/ 2424168 w 2428717"/>
                <a:gd name="connsiteY103" fmla="*/ 327546 h 1330996"/>
                <a:gd name="connsiteX104" fmla="*/ 2410520 w 2428717"/>
                <a:gd name="connsiteY104" fmla="*/ 322997 h 1330996"/>
                <a:gd name="connsiteX105" fmla="*/ 2392323 w 2428717"/>
                <a:gd name="connsiteY105" fmla="*/ 318448 h 1330996"/>
                <a:gd name="connsiteX106" fmla="*/ 2378675 w 2428717"/>
                <a:gd name="connsiteY106" fmla="*/ 309349 h 1330996"/>
                <a:gd name="connsiteX107" fmla="*/ 2374126 w 2428717"/>
                <a:gd name="connsiteY107" fmla="*/ 295702 h 1330996"/>
                <a:gd name="connsiteX108" fmla="*/ 2365028 w 2428717"/>
                <a:gd name="connsiteY108" fmla="*/ 282054 h 1330996"/>
                <a:gd name="connsiteX109" fmla="*/ 2360478 w 2428717"/>
                <a:gd name="connsiteY109" fmla="*/ 268406 h 1330996"/>
                <a:gd name="connsiteX110" fmla="*/ 2346831 w 2428717"/>
                <a:gd name="connsiteY110" fmla="*/ 263857 h 1330996"/>
                <a:gd name="connsiteX111" fmla="*/ 2333183 w 2428717"/>
                <a:gd name="connsiteY111" fmla="*/ 245660 h 1330996"/>
                <a:gd name="connsiteX112" fmla="*/ 2305887 w 2428717"/>
                <a:gd name="connsiteY112" fmla="*/ 232012 h 1330996"/>
                <a:gd name="connsiteX113" fmla="*/ 2283141 w 2428717"/>
                <a:gd name="connsiteY113" fmla="*/ 236561 h 1330996"/>
                <a:gd name="connsiteX114" fmla="*/ 2255845 w 2428717"/>
                <a:gd name="connsiteY114" fmla="*/ 245660 h 1330996"/>
                <a:gd name="connsiteX115" fmla="*/ 2214902 w 2428717"/>
                <a:gd name="connsiteY115" fmla="*/ 241110 h 1330996"/>
                <a:gd name="connsiteX116" fmla="*/ 2187607 w 2428717"/>
                <a:gd name="connsiteY116" fmla="*/ 218364 h 1330996"/>
                <a:gd name="connsiteX117" fmla="*/ 2173959 w 2428717"/>
                <a:gd name="connsiteY117" fmla="*/ 209266 h 1330996"/>
                <a:gd name="connsiteX118" fmla="*/ 2164860 w 2428717"/>
                <a:gd name="connsiteY118" fmla="*/ 195618 h 1330996"/>
                <a:gd name="connsiteX119" fmla="*/ 2151213 w 2428717"/>
                <a:gd name="connsiteY119" fmla="*/ 168322 h 1330996"/>
                <a:gd name="connsiteX120" fmla="*/ 2110269 w 2428717"/>
                <a:gd name="connsiteY120" fmla="*/ 154675 h 1330996"/>
                <a:gd name="connsiteX121" fmla="*/ 2082974 w 2428717"/>
                <a:gd name="connsiteY121" fmla="*/ 141027 h 1330996"/>
                <a:gd name="connsiteX122" fmla="*/ 2064777 w 2428717"/>
                <a:gd name="connsiteY122" fmla="*/ 136478 h 1330996"/>
                <a:gd name="connsiteX123" fmla="*/ 1991989 w 2428717"/>
                <a:gd name="connsiteY123" fmla="*/ 131928 h 1330996"/>
                <a:gd name="connsiteX124" fmla="*/ 1964693 w 2428717"/>
                <a:gd name="connsiteY124" fmla="*/ 118281 h 1330996"/>
                <a:gd name="connsiteX125" fmla="*/ 1951045 w 2428717"/>
                <a:gd name="connsiteY125" fmla="*/ 104633 h 1330996"/>
                <a:gd name="connsiteX126" fmla="*/ 1923750 w 2428717"/>
                <a:gd name="connsiteY126" fmla="*/ 90985 h 1330996"/>
                <a:gd name="connsiteX127" fmla="*/ 1910102 w 2428717"/>
                <a:gd name="connsiteY127" fmla="*/ 81887 h 1330996"/>
                <a:gd name="connsiteX128" fmla="*/ 1841863 w 2428717"/>
                <a:gd name="connsiteY128" fmla="*/ 72788 h 1330996"/>
                <a:gd name="connsiteX129" fmla="*/ 1814568 w 2428717"/>
                <a:gd name="connsiteY129" fmla="*/ 63690 h 1330996"/>
                <a:gd name="connsiteX130" fmla="*/ 1796371 w 2428717"/>
                <a:gd name="connsiteY130" fmla="*/ 59140 h 1330996"/>
                <a:gd name="connsiteX131" fmla="*/ 1769075 w 2428717"/>
                <a:gd name="connsiteY131" fmla="*/ 50042 h 1330996"/>
                <a:gd name="connsiteX132" fmla="*/ 1755428 w 2428717"/>
                <a:gd name="connsiteY132" fmla="*/ 40943 h 1330996"/>
                <a:gd name="connsiteX133" fmla="*/ 1737231 w 2428717"/>
                <a:gd name="connsiteY133" fmla="*/ 0 h 1330996"/>
                <a:gd name="connsiteX134" fmla="*/ 1728132 w 2428717"/>
                <a:gd name="connsiteY134" fmla="*/ 13648 h 1330996"/>
                <a:gd name="connsiteX135" fmla="*/ 1723583 w 2428717"/>
                <a:gd name="connsiteY135" fmla="*/ 50042 h 1330996"/>
                <a:gd name="connsiteX136" fmla="*/ 1691738 w 2428717"/>
                <a:gd name="connsiteY136" fmla="*/ 54591 h 1330996"/>
                <a:gd name="connsiteX137" fmla="*/ 1659893 w 2428717"/>
                <a:gd name="connsiteY137" fmla="*/ 63690 h 1330996"/>
                <a:gd name="connsiteX138" fmla="*/ 1641696 w 2428717"/>
                <a:gd name="connsiteY138" fmla="*/ 72788 h 1330996"/>
                <a:gd name="connsiteX139" fmla="*/ 1628048 w 2428717"/>
                <a:gd name="connsiteY139" fmla="*/ 68239 h 1330996"/>
                <a:gd name="connsiteX140" fmla="*/ 1623499 w 2428717"/>
                <a:gd name="connsiteY140" fmla="*/ 54591 h 1330996"/>
                <a:gd name="connsiteX141" fmla="*/ 1614401 w 2428717"/>
                <a:gd name="connsiteY141" fmla="*/ 68239 h 1330996"/>
                <a:gd name="connsiteX142" fmla="*/ 1600753 w 2428717"/>
                <a:gd name="connsiteY142" fmla="*/ 77337 h 1330996"/>
                <a:gd name="connsiteX143" fmla="*/ 1555260 w 2428717"/>
                <a:gd name="connsiteY143" fmla="*/ 81887 h 1330996"/>
                <a:gd name="connsiteX144" fmla="*/ 1527965 w 2428717"/>
                <a:gd name="connsiteY144" fmla="*/ 90985 h 1330996"/>
                <a:gd name="connsiteX145" fmla="*/ 1509768 w 2428717"/>
                <a:gd name="connsiteY145" fmla="*/ 100084 h 1330996"/>
                <a:gd name="connsiteX146" fmla="*/ 1487022 w 2428717"/>
                <a:gd name="connsiteY146" fmla="*/ 104633 h 1330996"/>
                <a:gd name="connsiteX147" fmla="*/ 1473374 w 2428717"/>
                <a:gd name="connsiteY147" fmla="*/ 109182 h 1330996"/>
                <a:gd name="connsiteX148" fmla="*/ 1364192 w 2428717"/>
                <a:gd name="connsiteY148" fmla="*/ 113731 h 1330996"/>
                <a:gd name="connsiteX149" fmla="*/ 1350544 w 2428717"/>
                <a:gd name="connsiteY149" fmla="*/ 122830 h 1330996"/>
                <a:gd name="connsiteX150" fmla="*/ 1332347 w 2428717"/>
                <a:gd name="connsiteY150" fmla="*/ 150125 h 1330996"/>
                <a:gd name="connsiteX151" fmla="*/ 1318699 w 2428717"/>
                <a:gd name="connsiteY151" fmla="*/ 163773 h 1330996"/>
                <a:gd name="connsiteX152" fmla="*/ 1309601 w 2428717"/>
                <a:gd name="connsiteY152" fmla="*/ 191069 h 1330996"/>
                <a:gd name="connsiteX153" fmla="*/ 1295953 w 2428717"/>
                <a:gd name="connsiteY153" fmla="*/ 204716 h 1330996"/>
                <a:gd name="connsiteX154" fmla="*/ 1282305 w 2428717"/>
                <a:gd name="connsiteY154" fmla="*/ 209266 h 1330996"/>
                <a:gd name="connsiteX155" fmla="*/ 1209517 w 2428717"/>
                <a:gd name="connsiteY155" fmla="*/ 213815 h 1330996"/>
                <a:gd name="connsiteX156" fmla="*/ 1204968 w 2428717"/>
                <a:gd name="connsiteY156" fmla="*/ 227463 h 1330996"/>
                <a:gd name="connsiteX157" fmla="*/ 1186771 w 2428717"/>
                <a:gd name="connsiteY157" fmla="*/ 254758 h 1330996"/>
                <a:gd name="connsiteX158" fmla="*/ 1177672 w 2428717"/>
                <a:gd name="connsiteY158" fmla="*/ 282054 h 1330996"/>
                <a:gd name="connsiteX159" fmla="*/ 1173123 w 2428717"/>
                <a:gd name="connsiteY159" fmla="*/ 295702 h 1330996"/>
                <a:gd name="connsiteX160" fmla="*/ 1145828 w 2428717"/>
                <a:gd name="connsiteY160" fmla="*/ 313899 h 1330996"/>
                <a:gd name="connsiteX161" fmla="*/ 1132180 w 2428717"/>
                <a:gd name="connsiteY161" fmla="*/ 327546 h 1330996"/>
                <a:gd name="connsiteX162" fmla="*/ 1104884 w 2428717"/>
                <a:gd name="connsiteY162" fmla="*/ 336645 h 1330996"/>
                <a:gd name="connsiteX163" fmla="*/ 1095786 w 2428717"/>
                <a:gd name="connsiteY163" fmla="*/ 322997 h 1330996"/>
                <a:gd name="connsiteX164" fmla="*/ 1100335 w 2428717"/>
                <a:gd name="connsiteY164" fmla="*/ 291152 h 1330996"/>
                <a:gd name="connsiteX165" fmla="*/ 1086687 w 2428717"/>
                <a:gd name="connsiteY165" fmla="*/ 304800 h 1330996"/>
                <a:gd name="connsiteX166" fmla="*/ 1073039 w 2428717"/>
                <a:gd name="connsiteY166" fmla="*/ 309349 h 1330996"/>
                <a:gd name="connsiteX167" fmla="*/ 1059392 w 2428717"/>
                <a:gd name="connsiteY167" fmla="*/ 300251 h 1330996"/>
                <a:gd name="connsiteX168" fmla="*/ 1050293 w 2428717"/>
                <a:gd name="connsiteY168" fmla="*/ 286603 h 1330996"/>
                <a:gd name="connsiteX169" fmla="*/ 1036645 w 2428717"/>
                <a:gd name="connsiteY169" fmla="*/ 282054 h 1330996"/>
                <a:gd name="connsiteX170" fmla="*/ 1009350 w 2428717"/>
                <a:gd name="connsiteY170" fmla="*/ 291152 h 1330996"/>
                <a:gd name="connsiteX171" fmla="*/ 995702 w 2428717"/>
                <a:gd name="connsiteY171" fmla="*/ 295702 h 1330996"/>
                <a:gd name="connsiteX172" fmla="*/ 982054 w 2428717"/>
                <a:gd name="connsiteY172" fmla="*/ 304800 h 1330996"/>
                <a:gd name="connsiteX173" fmla="*/ 968407 w 2428717"/>
                <a:gd name="connsiteY173" fmla="*/ 350293 h 1330996"/>
                <a:gd name="connsiteX174" fmla="*/ 959308 w 2428717"/>
                <a:gd name="connsiteY174" fmla="*/ 363940 h 1330996"/>
                <a:gd name="connsiteX175" fmla="*/ 963857 w 2428717"/>
                <a:gd name="connsiteY175" fmla="*/ 377588 h 1330996"/>
                <a:gd name="connsiteX176" fmla="*/ 977505 w 2428717"/>
                <a:gd name="connsiteY176" fmla="*/ 382137 h 1330996"/>
                <a:gd name="connsiteX177" fmla="*/ 991153 w 2428717"/>
                <a:gd name="connsiteY177" fmla="*/ 391236 h 1330996"/>
                <a:gd name="connsiteX178" fmla="*/ 1000251 w 2428717"/>
                <a:gd name="connsiteY178" fmla="*/ 404884 h 1330996"/>
                <a:gd name="connsiteX179" fmla="*/ 1013899 w 2428717"/>
                <a:gd name="connsiteY179" fmla="*/ 418531 h 1330996"/>
                <a:gd name="connsiteX180" fmla="*/ 1009350 w 2428717"/>
                <a:gd name="connsiteY180" fmla="*/ 441278 h 1330996"/>
                <a:gd name="connsiteX181" fmla="*/ 986604 w 2428717"/>
                <a:gd name="connsiteY181" fmla="*/ 486770 h 1330996"/>
                <a:gd name="connsiteX182" fmla="*/ 968407 w 2428717"/>
                <a:gd name="connsiteY182" fmla="*/ 518615 h 1330996"/>
                <a:gd name="connsiteX183" fmla="*/ 954759 w 2428717"/>
                <a:gd name="connsiteY183" fmla="*/ 523164 h 1330996"/>
                <a:gd name="connsiteX184" fmla="*/ 945660 w 2428717"/>
                <a:gd name="connsiteY184" fmla="*/ 536812 h 1330996"/>
                <a:gd name="connsiteX185" fmla="*/ 932013 w 2428717"/>
                <a:gd name="connsiteY185" fmla="*/ 545910 h 1330996"/>
                <a:gd name="connsiteX186" fmla="*/ 913816 w 2428717"/>
                <a:gd name="connsiteY186" fmla="*/ 568657 h 1330996"/>
                <a:gd name="connsiteX187" fmla="*/ 904717 w 2428717"/>
                <a:gd name="connsiteY187" fmla="*/ 582305 h 1330996"/>
                <a:gd name="connsiteX188" fmla="*/ 900168 w 2428717"/>
                <a:gd name="connsiteY188" fmla="*/ 595952 h 1330996"/>
                <a:gd name="connsiteX189" fmla="*/ 881971 w 2428717"/>
                <a:gd name="connsiteY189" fmla="*/ 623248 h 1330996"/>
                <a:gd name="connsiteX190" fmla="*/ 859225 w 2428717"/>
                <a:gd name="connsiteY190" fmla="*/ 655093 h 1330996"/>
                <a:gd name="connsiteX191" fmla="*/ 850126 w 2428717"/>
                <a:gd name="connsiteY191" fmla="*/ 668740 h 1330996"/>
                <a:gd name="connsiteX192" fmla="*/ 845577 w 2428717"/>
                <a:gd name="connsiteY192" fmla="*/ 682388 h 1330996"/>
                <a:gd name="connsiteX193" fmla="*/ 831929 w 2428717"/>
                <a:gd name="connsiteY193" fmla="*/ 691487 h 1330996"/>
                <a:gd name="connsiteX194" fmla="*/ 809183 w 2428717"/>
                <a:gd name="connsiteY194" fmla="*/ 714233 h 1330996"/>
                <a:gd name="connsiteX195" fmla="*/ 795535 w 2428717"/>
                <a:gd name="connsiteY195" fmla="*/ 732430 h 1330996"/>
                <a:gd name="connsiteX196" fmla="*/ 781887 w 2428717"/>
                <a:gd name="connsiteY196" fmla="*/ 746078 h 1330996"/>
                <a:gd name="connsiteX197" fmla="*/ 754592 w 2428717"/>
                <a:gd name="connsiteY197" fmla="*/ 787021 h 1330996"/>
                <a:gd name="connsiteX198" fmla="*/ 745493 w 2428717"/>
                <a:gd name="connsiteY198" fmla="*/ 800669 h 1330996"/>
                <a:gd name="connsiteX199" fmla="*/ 736395 w 2428717"/>
                <a:gd name="connsiteY199" fmla="*/ 827964 h 1330996"/>
                <a:gd name="connsiteX200" fmla="*/ 690902 w 2428717"/>
                <a:gd name="connsiteY200" fmla="*/ 882555 h 1330996"/>
                <a:gd name="connsiteX201" fmla="*/ 677254 w 2428717"/>
                <a:gd name="connsiteY201" fmla="*/ 891654 h 1330996"/>
                <a:gd name="connsiteX202" fmla="*/ 649959 w 2428717"/>
                <a:gd name="connsiteY202" fmla="*/ 900752 h 1330996"/>
                <a:gd name="connsiteX203" fmla="*/ 595368 w 2428717"/>
                <a:gd name="connsiteY203" fmla="*/ 896203 h 1330996"/>
                <a:gd name="connsiteX204" fmla="*/ 581720 w 2428717"/>
                <a:gd name="connsiteY204" fmla="*/ 891654 h 1330996"/>
                <a:gd name="connsiteX205" fmla="*/ 586269 w 2428717"/>
                <a:gd name="connsiteY205" fmla="*/ 868908 h 1330996"/>
                <a:gd name="connsiteX206" fmla="*/ 577171 w 2428717"/>
                <a:gd name="connsiteY206" fmla="*/ 928048 h 1330996"/>
                <a:gd name="connsiteX207" fmla="*/ 568072 w 2428717"/>
                <a:gd name="connsiteY207" fmla="*/ 941696 h 1330996"/>
                <a:gd name="connsiteX208" fmla="*/ 563523 w 2428717"/>
                <a:gd name="connsiteY208" fmla="*/ 955343 h 1330996"/>
                <a:gd name="connsiteX209" fmla="*/ 549875 w 2428717"/>
                <a:gd name="connsiteY209" fmla="*/ 964442 h 1330996"/>
                <a:gd name="connsiteX210" fmla="*/ 522580 w 2428717"/>
                <a:gd name="connsiteY210" fmla="*/ 982639 h 1330996"/>
                <a:gd name="connsiteX211" fmla="*/ 508932 w 2428717"/>
                <a:gd name="connsiteY211" fmla="*/ 973540 h 1330996"/>
                <a:gd name="connsiteX212" fmla="*/ 481637 w 2428717"/>
                <a:gd name="connsiteY212" fmla="*/ 959893 h 1330996"/>
                <a:gd name="connsiteX213" fmla="*/ 463439 w 2428717"/>
                <a:gd name="connsiteY213" fmla="*/ 964442 h 1330996"/>
                <a:gd name="connsiteX214" fmla="*/ 454341 w 2428717"/>
                <a:gd name="connsiteY214" fmla="*/ 978090 h 1330996"/>
                <a:gd name="connsiteX215" fmla="*/ 440693 w 2428717"/>
                <a:gd name="connsiteY215" fmla="*/ 996287 h 1330996"/>
                <a:gd name="connsiteX216" fmla="*/ 404299 w 2428717"/>
                <a:gd name="connsiteY216" fmla="*/ 1023582 h 1330996"/>
                <a:gd name="connsiteX217" fmla="*/ 390651 w 2428717"/>
                <a:gd name="connsiteY217" fmla="*/ 1037230 h 1330996"/>
                <a:gd name="connsiteX218" fmla="*/ 377004 w 2428717"/>
                <a:gd name="connsiteY218" fmla="*/ 1041779 h 1330996"/>
                <a:gd name="connsiteX219" fmla="*/ 349708 w 2428717"/>
                <a:gd name="connsiteY219" fmla="*/ 1059976 h 1330996"/>
                <a:gd name="connsiteX220" fmla="*/ 322413 w 2428717"/>
                <a:gd name="connsiteY220" fmla="*/ 1078173 h 1330996"/>
                <a:gd name="connsiteX221" fmla="*/ 295117 w 2428717"/>
                <a:gd name="connsiteY221" fmla="*/ 1100919 h 1330996"/>
                <a:gd name="connsiteX222" fmla="*/ 286019 w 2428717"/>
                <a:gd name="connsiteY222" fmla="*/ 1114567 h 1330996"/>
                <a:gd name="connsiteX223" fmla="*/ 258723 w 2428717"/>
                <a:gd name="connsiteY223" fmla="*/ 1137313 h 1330996"/>
                <a:gd name="connsiteX224" fmla="*/ 240526 w 2428717"/>
                <a:gd name="connsiteY224" fmla="*/ 1164609 h 1330996"/>
                <a:gd name="connsiteX225" fmla="*/ 231428 w 2428717"/>
                <a:gd name="connsiteY225" fmla="*/ 1178257 h 1330996"/>
                <a:gd name="connsiteX226" fmla="*/ 217780 w 2428717"/>
                <a:gd name="connsiteY226" fmla="*/ 1182806 h 1330996"/>
                <a:gd name="connsiteX227" fmla="*/ 208681 w 2428717"/>
                <a:gd name="connsiteY227" fmla="*/ 1196454 h 1330996"/>
                <a:gd name="connsiteX228" fmla="*/ 181386 w 2428717"/>
                <a:gd name="connsiteY228" fmla="*/ 1205552 h 1330996"/>
                <a:gd name="connsiteX229" fmla="*/ 167738 w 2428717"/>
                <a:gd name="connsiteY229" fmla="*/ 1210102 h 1330996"/>
                <a:gd name="connsiteX230" fmla="*/ 135893 w 2428717"/>
                <a:gd name="connsiteY230" fmla="*/ 1219200 h 1330996"/>
                <a:gd name="connsiteX231" fmla="*/ 108598 w 2428717"/>
                <a:gd name="connsiteY231" fmla="*/ 1241946 h 1330996"/>
                <a:gd name="connsiteX232" fmla="*/ 85851 w 2428717"/>
                <a:gd name="connsiteY232" fmla="*/ 1246496 h 1330996"/>
                <a:gd name="connsiteX233" fmla="*/ 72204 w 2428717"/>
                <a:gd name="connsiteY233" fmla="*/ 1251045 h 1330996"/>
                <a:gd name="connsiteX234" fmla="*/ 22162 w 2428717"/>
                <a:gd name="connsiteY234" fmla="*/ 1264693 h 1330996"/>
                <a:gd name="connsiteX235" fmla="*/ 8514 w 2428717"/>
                <a:gd name="connsiteY235" fmla="*/ 1260143 h 1330996"/>
                <a:gd name="connsiteX236" fmla="*/ 3965 w 2428717"/>
                <a:gd name="connsiteY236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395201 w 2428717"/>
                <a:gd name="connsiteY16" fmla="*/ 1123666 h 1330996"/>
                <a:gd name="connsiteX17" fmla="*/ 404299 w 2428717"/>
                <a:gd name="connsiteY17" fmla="*/ 1110018 h 1330996"/>
                <a:gd name="connsiteX18" fmla="*/ 417947 w 2428717"/>
                <a:gd name="connsiteY18" fmla="*/ 1105469 h 1330996"/>
                <a:gd name="connsiteX19" fmla="*/ 431595 w 2428717"/>
                <a:gd name="connsiteY19" fmla="*/ 1096370 h 1330996"/>
                <a:gd name="connsiteX20" fmla="*/ 445242 w 2428717"/>
                <a:gd name="connsiteY20" fmla="*/ 1091821 h 1330996"/>
                <a:gd name="connsiteX21" fmla="*/ 522580 w 2428717"/>
                <a:gd name="connsiteY21" fmla="*/ 1082722 h 1330996"/>
                <a:gd name="connsiteX22" fmla="*/ 572622 w 2428717"/>
                <a:gd name="connsiteY22" fmla="*/ 1073624 h 1330996"/>
                <a:gd name="connsiteX23" fmla="*/ 595368 w 2428717"/>
                <a:gd name="connsiteY23" fmla="*/ 1096370 h 1330996"/>
                <a:gd name="connsiteX24" fmla="*/ 609016 w 2428717"/>
                <a:gd name="connsiteY24" fmla="*/ 1087272 h 1330996"/>
                <a:gd name="connsiteX25" fmla="*/ 613565 w 2428717"/>
                <a:gd name="connsiteY25" fmla="*/ 1032681 h 1330996"/>
                <a:gd name="connsiteX26" fmla="*/ 690902 w 2428717"/>
                <a:gd name="connsiteY26" fmla="*/ 1028131 h 1330996"/>
                <a:gd name="connsiteX27" fmla="*/ 718198 w 2428717"/>
                <a:gd name="connsiteY27" fmla="*/ 1019033 h 1330996"/>
                <a:gd name="connsiteX28" fmla="*/ 731845 w 2428717"/>
                <a:gd name="connsiteY28" fmla="*/ 1005385 h 1330996"/>
                <a:gd name="connsiteX29" fmla="*/ 772789 w 2428717"/>
                <a:gd name="connsiteY29" fmla="*/ 982639 h 1330996"/>
                <a:gd name="connsiteX30" fmla="*/ 795535 w 2428717"/>
                <a:gd name="connsiteY30" fmla="*/ 978090 h 1330996"/>
                <a:gd name="connsiteX31" fmla="*/ 822831 w 2428717"/>
                <a:gd name="connsiteY31" fmla="*/ 968991 h 1330996"/>
                <a:gd name="connsiteX32" fmla="*/ 850126 w 2428717"/>
                <a:gd name="connsiteY32" fmla="*/ 941696 h 1330996"/>
                <a:gd name="connsiteX33" fmla="*/ 877422 w 2428717"/>
                <a:gd name="connsiteY33" fmla="*/ 928048 h 1330996"/>
                <a:gd name="connsiteX34" fmla="*/ 891069 w 2428717"/>
                <a:gd name="connsiteY34" fmla="*/ 923499 h 1330996"/>
                <a:gd name="connsiteX35" fmla="*/ 904717 w 2428717"/>
                <a:gd name="connsiteY35" fmla="*/ 914400 h 1330996"/>
                <a:gd name="connsiteX36" fmla="*/ 922914 w 2428717"/>
                <a:gd name="connsiteY36" fmla="*/ 909851 h 1330996"/>
                <a:gd name="connsiteX37" fmla="*/ 927463 w 2428717"/>
                <a:gd name="connsiteY37" fmla="*/ 896203 h 1330996"/>
                <a:gd name="connsiteX38" fmla="*/ 941111 w 2428717"/>
                <a:gd name="connsiteY38" fmla="*/ 887105 h 1330996"/>
                <a:gd name="connsiteX39" fmla="*/ 954759 w 2428717"/>
                <a:gd name="connsiteY39" fmla="*/ 873457 h 1330996"/>
                <a:gd name="connsiteX40" fmla="*/ 982054 w 2428717"/>
                <a:gd name="connsiteY40" fmla="*/ 855260 h 1330996"/>
                <a:gd name="connsiteX41" fmla="*/ 986604 w 2428717"/>
                <a:gd name="connsiteY41" fmla="*/ 841612 h 1330996"/>
                <a:gd name="connsiteX42" fmla="*/ 1000251 w 2428717"/>
                <a:gd name="connsiteY42" fmla="*/ 837063 h 1330996"/>
                <a:gd name="connsiteX43" fmla="*/ 1013899 w 2428717"/>
                <a:gd name="connsiteY43" fmla="*/ 827964 h 1330996"/>
                <a:gd name="connsiteX44" fmla="*/ 1045744 w 2428717"/>
                <a:gd name="connsiteY44" fmla="*/ 800669 h 1330996"/>
                <a:gd name="connsiteX45" fmla="*/ 1059392 w 2428717"/>
                <a:gd name="connsiteY45" fmla="*/ 791570 h 1330996"/>
                <a:gd name="connsiteX46" fmla="*/ 1082138 w 2428717"/>
                <a:gd name="connsiteY46" fmla="*/ 768824 h 1330996"/>
                <a:gd name="connsiteX47" fmla="*/ 1123081 w 2428717"/>
                <a:gd name="connsiteY47" fmla="*/ 736979 h 1330996"/>
                <a:gd name="connsiteX48" fmla="*/ 1136729 w 2428717"/>
                <a:gd name="connsiteY48" fmla="*/ 727881 h 1330996"/>
                <a:gd name="connsiteX49" fmla="*/ 1150377 w 2428717"/>
                <a:gd name="connsiteY49" fmla="*/ 718782 h 1330996"/>
                <a:gd name="connsiteX50" fmla="*/ 1168574 w 2428717"/>
                <a:gd name="connsiteY50" fmla="*/ 691487 h 1330996"/>
                <a:gd name="connsiteX51" fmla="*/ 1191320 w 2428717"/>
                <a:gd name="connsiteY51" fmla="*/ 668740 h 1330996"/>
                <a:gd name="connsiteX52" fmla="*/ 1214066 w 2428717"/>
                <a:gd name="connsiteY52" fmla="*/ 645994 h 1330996"/>
                <a:gd name="connsiteX53" fmla="*/ 1223165 w 2428717"/>
                <a:gd name="connsiteY53" fmla="*/ 632346 h 1330996"/>
                <a:gd name="connsiteX54" fmla="*/ 1227714 w 2428717"/>
                <a:gd name="connsiteY54" fmla="*/ 618699 h 1330996"/>
                <a:gd name="connsiteX55" fmla="*/ 1250460 w 2428717"/>
                <a:gd name="connsiteY55" fmla="*/ 591403 h 1330996"/>
                <a:gd name="connsiteX56" fmla="*/ 1259559 w 2428717"/>
                <a:gd name="connsiteY56" fmla="*/ 564108 h 1330996"/>
                <a:gd name="connsiteX57" fmla="*/ 1264108 w 2428717"/>
                <a:gd name="connsiteY57" fmla="*/ 550460 h 1330996"/>
                <a:gd name="connsiteX58" fmla="*/ 1282305 w 2428717"/>
                <a:gd name="connsiteY58" fmla="*/ 523164 h 1330996"/>
                <a:gd name="connsiteX59" fmla="*/ 1295953 w 2428717"/>
                <a:gd name="connsiteY59" fmla="*/ 482221 h 1330996"/>
                <a:gd name="connsiteX60" fmla="*/ 1300502 w 2428717"/>
                <a:gd name="connsiteY60" fmla="*/ 468573 h 1330996"/>
                <a:gd name="connsiteX61" fmla="*/ 1309601 w 2428717"/>
                <a:gd name="connsiteY61" fmla="*/ 427630 h 1330996"/>
                <a:gd name="connsiteX62" fmla="*/ 1314150 w 2428717"/>
                <a:gd name="connsiteY62" fmla="*/ 395785 h 1330996"/>
                <a:gd name="connsiteX63" fmla="*/ 1336896 w 2428717"/>
                <a:gd name="connsiteY63" fmla="*/ 368490 h 1330996"/>
                <a:gd name="connsiteX64" fmla="*/ 1345995 w 2428717"/>
                <a:gd name="connsiteY64" fmla="*/ 295702 h 1330996"/>
                <a:gd name="connsiteX65" fmla="*/ 1350544 w 2428717"/>
                <a:gd name="connsiteY65" fmla="*/ 268406 h 1330996"/>
                <a:gd name="connsiteX66" fmla="*/ 1359642 w 2428717"/>
                <a:gd name="connsiteY66" fmla="*/ 241110 h 1330996"/>
                <a:gd name="connsiteX67" fmla="*/ 1414234 w 2428717"/>
                <a:gd name="connsiteY67" fmla="*/ 204716 h 1330996"/>
                <a:gd name="connsiteX68" fmla="*/ 1427881 w 2428717"/>
                <a:gd name="connsiteY68" fmla="*/ 200167 h 1330996"/>
                <a:gd name="connsiteX69" fmla="*/ 1441529 w 2428717"/>
                <a:gd name="connsiteY69" fmla="*/ 195618 h 1330996"/>
                <a:gd name="connsiteX70" fmla="*/ 1473374 w 2428717"/>
                <a:gd name="connsiteY70" fmla="*/ 181970 h 1330996"/>
                <a:gd name="connsiteX71" fmla="*/ 1500669 w 2428717"/>
                <a:gd name="connsiteY71" fmla="*/ 172872 h 1330996"/>
                <a:gd name="connsiteX72" fmla="*/ 1578007 w 2428717"/>
                <a:gd name="connsiteY72" fmla="*/ 163773 h 1330996"/>
                <a:gd name="connsiteX73" fmla="*/ 1600753 w 2428717"/>
                <a:gd name="connsiteY73" fmla="*/ 145576 h 1330996"/>
                <a:gd name="connsiteX74" fmla="*/ 1614401 w 2428717"/>
                <a:gd name="connsiteY74" fmla="*/ 141027 h 1330996"/>
                <a:gd name="connsiteX75" fmla="*/ 1641696 w 2428717"/>
                <a:gd name="connsiteY75" fmla="*/ 145576 h 1330996"/>
                <a:gd name="connsiteX76" fmla="*/ 1655344 w 2428717"/>
                <a:gd name="connsiteY76" fmla="*/ 154675 h 1330996"/>
                <a:gd name="connsiteX77" fmla="*/ 1828216 w 2428717"/>
                <a:gd name="connsiteY77" fmla="*/ 150125 h 1330996"/>
                <a:gd name="connsiteX78" fmla="*/ 1841863 w 2428717"/>
                <a:gd name="connsiteY78" fmla="*/ 159224 h 1330996"/>
                <a:gd name="connsiteX79" fmla="*/ 1855511 w 2428717"/>
                <a:gd name="connsiteY79" fmla="*/ 172872 h 1330996"/>
                <a:gd name="connsiteX80" fmla="*/ 1969242 w 2428717"/>
                <a:gd name="connsiteY80" fmla="*/ 186519 h 1330996"/>
                <a:gd name="connsiteX81" fmla="*/ 2001087 w 2428717"/>
                <a:gd name="connsiteY81" fmla="*/ 191069 h 1330996"/>
                <a:gd name="connsiteX82" fmla="*/ 2051129 w 2428717"/>
                <a:gd name="connsiteY82" fmla="*/ 195618 h 1330996"/>
                <a:gd name="connsiteX83" fmla="*/ 2060228 w 2428717"/>
                <a:gd name="connsiteY83" fmla="*/ 209266 h 1330996"/>
                <a:gd name="connsiteX84" fmla="*/ 2087523 w 2428717"/>
                <a:gd name="connsiteY84" fmla="*/ 213815 h 1330996"/>
                <a:gd name="connsiteX85" fmla="*/ 2105720 w 2428717"/>
                <a:gd name="connsiteY85" fmla="*/ 236561 h 1330996"/>
                <a:gd name="connsiteX86" fmla="*/ 2119368 w 2428717"/>
                <a:gd name="connsiteY86" fmla="*/ 245660 h 1330996"/>
                <a:gd name="connsiteX87" fmla="*/ 2133016 w 2428717"/>
                <a:gd name="connsiteY87" fmla="*/ 259308 h 1330996"/>
                <a:gd name="connsiteX88" fmla="*/ 2142114 w 2428717"/>
                <a:gd name="connsiteY88" fmla="*/ 272955 h 1330996"/>
                <a:gd name="connsiteX89" fmla="*/ 2160311 w 2428717"/>
                <a:gd name="connsiteY89" fmla="*/ 291152 h 1330996"/>
                <a:gd name="connsiteX90" fmla="*/ 2169410 w 2428717"/>
                <a:gd name="connsiteY90" fmla="*/ 304800 h 1330996"/>
                <a:gd name="connsiteX91" fmla="*/ 2210353 w 2428717"/>
                <a:gd name="connsiteY91" fmla="*/ 341194 h 1330996"/>
                <a:gd name="connsiteX92" fmla="*/ 2224001 w 2428717"/>
                <a:gd name="connsiteY92" fmla="*/ 345743 h 1330996"/>
                <a:gd name="connsiteX93" fmla="*/ 2255845 w 2428717"/>
                <a:gd name="connsiteY93" fmla="*/ 363940 h 1330996"/>
                <a:gd name="connsiteX94" fmla="*/ 2283141 w 2428717"/>
                <a:gd name="connsiteY94" fmla="*/ 373039 h 1330996"/>
                <a:gd name="connsiteX95" fmla="*/ 2314986 w 2428717"/>
                <a:gd name="connsiteY95" fmla="*/ 377588 h 1330996"/>
                <a:gd name="connsiteX96" fmla="*/ 2337732 w 2428717"/>
                <a:gd name="connsiteY96" fmla="*/ 395785 h 1330996"/>
                <a:gd name="connsiteX97" fmla="*/ 2365028 w 2428717"/>
                <a:gd name="connsiteY97" fmla="*/ 413982 h 1330996"/>
                <a:gd name="connsiteX98" fmla="*/ 2378675 w 2428717"/>
                <a:gd name="connsiteY98" fmla="*/ 400334 h 1330996"/>
                <a:gd name="connsiteX99" fmla="*/ 2396872 w 2428717"/>
                <a:gd name="connsiteY99" fmla="*/ 373039 h 1330996"/>
                <a:gd name="connsiteX100" fmla="*/ 2424168 w 2428717"/>
                <a:gd name="connsiteY100" fmla="*/ 368490 h 1330996"/>
                <a:gd name="connsiteX101" fmla="*/ 2428717 w 2428717"/>
                <a:gd name="connsiteY101" fmla="*/ 354842 h 1330996"/>
                <a:gd name="connsiteX102" fmla="*/ 2424168 w 2428717"/>
                <a:gd name="connsiteY102" fmla="*/ 327546 h 1330996"/>
                <a:gd name="connsiteX103" fmla="*/ 2410520 w 2428717"/>
                <a:gd name="connsiteY103" fmla="*/ 322997 h 1330996"/>
                <a:gd name="connsiteX104" fmla="*/ 2392323 w 2428717"/>
                <a:gd name="connsiteY104" fmla="*/ 318448 h 1330996"/>
                <a:gd name="connsiteX105" fmla="*/ 2378675 w 2428717"/>
                <a:gd name="connsiteY105" fmla="*/ 309349 h 1330996"/>
                <a:gd name="connsiteX106" fmla="*/ 2374126 w 2428717"/>
                <a:gd name="connsiteY106" fmla="*/ 295702 h 1330996"/>
                <a:gd name="connsiteX107" fmla="*/ 2365028 w 2428717"/>
                <a:gd name="connsiteY107" fmla="*/ 282054 h 1330996"/>
                <a:gd name="connsiteX108" fmla="*/ 2360478 w 2428717"/>
                <a:gd name="connsiteY108" fmla="*/ 268406 h 1330996"/>
                <a:gd name="connsiteX109" fmla="*/ 2346831 w 2428717"/>
                <a:gd name="connsiteY109" fmla="*/ 263857 h 1330996"/>
                <a:gd name="connsiteX110" fmla="*/ 2333183 w 2428717"/>
                <a:gd name="connsiteY110" fmla="*/ 245660 h 1330996"/>
                <a:gd name="connsiteX111" fmla="*/ 2305887 w 2428717"/>
                <a:gd name="connsiteY111" fmla="*/ 232012 h 1330996"/>
                <a:gd name="connsiteX112" fmla="*/ 2283141 w 2428717"/>
                <a:gd name="connsiteY112" fmla="*/ 236561 h 1330996"/>
                <a:gd name="connsiteX113" fmla="*/ 2255845 w 2428717"/>
                <a:gd name="connsiteY113" fmla="*/ 245660 h 1330996"/>
                <a:gd name="connsiteX114" fmla="*/ 2214902 w 2428717"/>
                <a:gd name="connsiteY114" fmla="*/ 241110 h 1330996"/>
                <a:gd name="connsiteX115" fmla="*/ 2187607 w 2428717"/>
                <a:gd name="connsiteY115" fmla="*/ 218364 h 1330996"/>
                <a:gd name="connsiteX116" fmla="*/ 2173959 w 2428717"/>
                <a:gd name="connsiteY116" fmla="*/ 209266 h 1330996"/>
                <a:gd name="connsiteX117" fmla="*/ 2164860 w 2428717"/>
                <a:gd name="connsiteY117" fmla="*/ 195618 h 1330996"/>
                <a:gd name="connsiteX118" fmla="*/ 2151213 w 2428717"/>
                <a:gd name="connsiteY118" fmla="*/ 168322 h 1330996"/>
                <a:gd name="connsiteX119" fmla="*/ 2110269 w 2428717"/>
                <a:gd name="connsiteY119" fmla="*/ 154675 h 1330996"/>
                <a:gd name="connsiteX120" fmla="*/ 2082974 w 2428717"/>
                <a:gd name="connsiteY120" fmla="*/ 141027 h 1330996"/>
                <a:gd name="connsiteX121" fmla="*/ 2064777 w 2428717"/>
                <a:gd name="connsiteY121" fmla="*/ 136478 h 1330996"/>
                <a:gd name="connsiteX122" fmla="*/ 1991989 w 2428717"/>
                <a:gd name="connsiteY122" fmla="*/ 131928 h 1330996"/>
                <a:gd name="connsiteX123" fmla="*/ 1964693 w 2428717"/>
                <a:gd name="connsiteY123" fmla="*/ 118281 h 1330996"/>
                <a:gd name="connsiteX124" fmla="*/ 1951045 w 2428717"/>
                <a:gd name="connsiteY124" fmla="*/ 104633 h 1330996"/>
                <a:gd name="connsiteX125" fmla="*/ 1923750 w 2428717"/>
                <a:gd name="connsiteY125" fmla="*/ 90985 h 1330996"/>
                <a:gd name="connsiteX126" fmla="*/ 1910102 w 2428717"/>
                <a:gd name="connsiteY126" fmla="*/ 81887 h 1330996"/>
                <a:gd name="connsiteX127" fmla="*/ 1841863 w 2428717"/>
                <a:gd name="connsiteY127" fmla="*/ 72788 h 1330996"/>
                <a:gd name="connsiteX128" fmla="*/ 1814568 w 2428717"/>
                <a:gd name="connsiteY128" fmla="*/ 63690 h 1330996"/>
                <a:gd name="connsiteX129" fmla="*/ 1796371 w 2428717"/>
                <a:gd name="connsiteY129" fmla="*/ 59140 h 1330996"/>
                <a:gd name="connsiteX130" fmla="*/ 1769075 w 2428717"/>
                <a:gd name="connsiteY130" fmla="*/ 50042 h 1330996"/>
                <a:gd name="connsiteX131" fmla="*/ 1755428 w 2428717"/>
                <a:gd name="connsiteY131" fmla="*/ 40943 h 1330996"/>
                <a:gd name="connsiteX132" fmla="*/ 1737231 w 2428717"/>
                <a:gd name="connsiteY132" fmla="*/ 0 h 1330996"/>
                <a:gd name="connsiteX133" fmla="*/ 1728132 w 2428717"/>
                <a:gd name="connsiteY133" fmla="*/ 13648 h 1330996"/>
                <a:gd name="connsiteX134" fmla="*/ 1723583 w 2428717"/>
                <a:gd name="connsiteY134" fmla="*/ 50042 h 1330996"/>
                <a:gd name="connsiteX135" fmla="*/ 1691738 w 2428717"/>
                <a:gd name="connsiteY135" fmla="*/ 54591 h 1330996"/>
                <a:gd name="connsiteX136" fmla="*/ 1659893 w 2428717"/>
                <a:gd name="connsiteY136" fmla="*/ 63690 h 1330996"/>
                <a:gd name="connsiteX137" fmla="*/ 1641696 w 2428717"/>
                <a:gd name="connsiteY137" fmla="*/ 72788 h 1330996"/>
                <a:gd name="connsiteX138" fmla="*/ 1628048 w 2428717"/>
                <a:gd name="connsiteY138" fmla="*/ 68239 h 1330996"/>
                <a:gd name="connsiteX139" fmla="*/ 1623499 w 2428717"/>
                <a:gd name="connsiteY139" fmla="*/ 54591 h 1330996"/>
                <a:gd name="connsiteX140" fmla="*/ 1614401 w 2428717"/>
                <a:gd name="connsiteY140" fmla="*/ 68239 h 1330996"/>
                <a:gd name="connsiteX141" fmla="*/ 1600753 w 2428717"/>
                <a:gd name="connsiteY141" fmla="*/ 77337 h 1330996"/>
                <a:gd name="connsiteX142" fmla="*/ 1555260 w 2428717"/>
                <a:gd name="connsiteY142" fmla="*/ 81887 h 1330996"/>
                <a:gd name="connsiteX143" fmla="*/ 1527965 w 2428717"/>
                <a:gd name="connsiteY143" fmla="*/ 90985 h 1330996"/>
                <a:gd name="connsiteX144" fmla="*/ 1509768 w 2428717"/>
                <a:gd name="connsiteY144" fmla="*/ 100084 h 1330996"/>
                <a:gd name="connsiteX145" fmla="*/ 1487022 w 2428717"/>
                <a:gd name="connsiteY145" fmla="*/ 104633 h 1330996"/>
                <a:gd name="connsiteX146" fmla="*/ 1473374 w 2428717"/>
                <a:gd name="connsiteY146" fmla="*/ 109182 h 1330996"/>
                <a:gd name="connsiteX147" fmla="*/ 1364192 w 2428717"/>
                <a:gd name="connsiteY147" fmla="*/ 113731 h 1330996"/>
                <a:gd name="connsiteX148" fmla="*/ 1350544 w 2428717"/>
                <a:gd name="connsiteY148" fmla="*/ 122830 h 1330996"/>
                <a:gd name="connsiteX149" fmla="*/ 1332347 w 2428717"/>
                <a:gd name="connsiteY149" fmla="*/ 150125 h 1330996"/>
                <a:gd name="connsiteX150" fmla="*/ 1318699 w 2428717"/>
                <a:gd name="connsiteY150" fmla="*/ 163773 h 1330996"/>
                <a:gd name="connsiteX151" fmla="*/ 1309601 w 2428717"/>
                <a:gd name="connsiteY151" fmla="*/ 191069 h 1330996"/>
                <a:gd name="connsiteX152" fmla="*/ 1295953 w 2428717"/>
                <a:gd name="connsiteY152" fmla="*/ 204716 h 1330996"/>
                <a:gd name="connsiteX153" fmla="*/ 1282305 w 2428717"/>
                <a:gd name="connsiteY153" fmla="*/ 209266 h 1330996"/>
                <a:gd name="connsiteX154" fmla="*/ 1209517 w 2428717"/>
                <a:gd name="connsiteY154" fmla="*/ 213815 h 1330996"/>
                <a:gd name="connsiteX155" fmla="*/ 1204968 w 2428717"/>
                <a:gd name="connsiteY155" fmla="*/ 227463 h 1330996"/>
                <a:gd name="connsiteX156" fmla="*/ 1186771 w 2428717"/>
                <a:gd name="connsiteY156" fmla="*/ 254758 h 1330996"/>
                <a:gd name="connsiteX157" fmla="*/ 1177672 w 2428717"/>
                <a:gd name="connsiteY157" fmla="*/ 282054 h 1330996"/>
                <a:gd name="connsiteX158" fmla="*/ 1173123 w 2428717"/>
                <a:gd name="connsiteY158" fmla="*/ 295702 h 1330996"/>
                <a:gd name="connsiteX159" fmla="*/ 1145828 w 2428717"/>
                <a:gd name="connsiteY159" fmla="*/ 313899 h 1330996"/>
                <a:gd name="connsiteX160" fmla="*/ 1132180 w 2428717"/>
                <a:gd name="connsiteY160" fmla="*/ 327546 h 1330996"/>
                <a:gd name="connsiteX161" fmla="*/ 1104884 w 2428717"/>
                <a:gd name="connsiteY161" fmla="*/ 336645 h 1330996"/>
                <a:gd name="connsiteX162" fmla="*/ 1095786 w 2428717"/>
                <a:gd name="connsiteY162" fmla="*/ 322997 h 1330996"/>
                <a:gd name="connsiteX163" fmla="*/ 1100335 w 2428717"/>
                <a:gd name="connsiteY163" fmla="*/ 291152 h 1330996"/>
                <a:gd name="connsiteX164" fmla="*/ 1086687 w 2428717"/>
                <a:gd name="connsiteY164" fmla="*/ 304800 h 1330996"/>
                <a:gd name="connsiteX165" fmla="*/ 1073039 w 2428717"/>
                <a:gd name="connsiteY165" fmla="*/ 309349 h 1330996"/>
                <a:gd name="connsiteX166" fmla="*/ 1059392 w 2428717"/>
                <a:gd name="connsiteY166" fmla="*/ 300251 h 1330996"/>
                <a:gd name="connsiteX167" fmla="*/ 1050293 w 2428717"/>
                <a:gd name="connsiteY167" fmla="*/ 286603 h 1330996"/>
                <a:gd name="connsiteX168" fmla="*/ 1036645 w 2428717"/>
                <a:gd name="connsiteY168" fmla="*/ 282054 h 1330996"/>
                <a:gd name="connsiteX169" fmla="*/ 1009350 w 2428717"/>
                <a:gd name="connsiteY169" fmla="*/ 291152 h 1330996"/>
                <a:gd name="connsiteX170" fmla="*/ 995702 w 2428717"/>
                <a:gd name="connsiteY170" fmla="*/ 295702 h 1330996"/>
                <a:gd name="connsiteX171" fmla="*/ 982054 w 2428717"/>
                <a:gd name="connsiteY171" fmla="*/ 304800 h 1330996"/>
                <a:gd name="connsiteX172" fmla="*/ 968407 w 2428717"/>
                <a:gd name="connsiteY172" fmla="*/ 350293 h 1330996"/>
                <a:gd name="connsiteX173" fmla="*/ 959308 w 2428717"/>
                <a:gd name="connsiteY173" fmla="*/ 363940 h 1330996"/>
                <a:gd name="connsiteX174" fmla="*/ 963857 w 2428717"/>
                <a:gd name="connsiteY174" fmla="*/ 377588 h 1330996"/>
                <a:gd name="connsiteX175" fmla="*/ 977505 w 2428717"/>
                <a:gd name="connsiteY175" fmla="*/ 382137 h 1330996"/>
                <a:gd name="connsiteX176" fmla="*/ 991153 w 2428717"/>
                <a:gd name="connsiteY176" fmla="*/ 391236 h 1330996"/>
                <a:gd name="connsiteX177" fmla="*/ 1000251 w 2428717"/>
                <a:gd name="connsiteY177" fmla="*/ 404884 h 1330996"/>
                <a:gd name="connsiteX178" fmla="*/ 1013899 w 2428717"/>
                <a:gd name="connsiteY178" fmla="*/ 418531 h 1330996"/>
                <a:gd name="connsiteX179" fmla="*/ 1009350 w 2428717"/>
                <a:gd name="connsiteY179" fmla="*/ 441278 h 1330996"/>
                <a:gd name="connsiteX180" fmla="*/ 986604 w 2428717"/>
                <a:gd name="connsiteY180" fmla="*/ 486770 h 1330996"/>
                <a:gd name="connsiteX181" fmla="*/ 968407 w 2428717"/>
                <a:gd name="connsiteY181" fmla="*/ 518615 h 1330996"/>
                <a:gd name="connsiteX182" fmla="*/ 954759 w 2428717"/>
                <a:gd name="connsiteY182" fmla="*/ 523164 h 1330996"/>
                <a:gd name="connsiteX183" fmla="*/ 945660 w 2428717"/>
                <a:gd name="connsiteY183" fmla="*/ 536812 h 1330996"/>
                <a:gd name="connsiteX184" fmla="*/ 932013 w 2428717"/>
                <a:gd name="connsiteY184" fmla="*/ 545910 h 1330996"/>
                <a:gd name="connsiteX185" fmla="*/ 913816 w 2428717"/>
                <a:gd name="connsiteY185" fmla="*/ 568657 h 1330996"/>
                <a:gd name="connsiteX186" fmla="*/ 904717 w 2428717"/>
                <a:gd name="connsiteY186" fmla="*/ 582305 h 1330996"/>
                <a:gd name="connsiteX187" fmla="*/ 900168 w 2428717"/>
                <a:gd name="connsiteY187" fmla="*/ 595952 h 1330996"/>
                <a:gd name="connsiteX188" fmla="*/ 881971 w 2428717"/>
                <a:gd name="connsiteY188" fmla="*/ 623248 h 1330996"/>
                <a:gd name="connsiteX189" fmla="*/ 859225 w 2428717"/>
                <a:gd name="connsiteY189" fmla="*/ 655093 h 1330996"/>
                <a:gd name="connsiteX190" fmla="*/ 850126 w 2428717"/>
                <a:gd name="connsiteY190" fmla="*/ 668740 h 1330996"/>
                <a:gd name="connsiteX191" fmla="*/ 845577 w 2428717"/>
                <a:gd name="connsiteY191" fmla="*/ 682388 h 1330996"/>
                <a:gd name="connsiteX192" fmla="*/ 831929 w 2428717"/>
                <a:gd name="connsiteY192" fmla="*/ 691487 h 1330996"/>
                <a:gd name="connsiteX193" fmla="*/ 809183 w 2428717"/>
                <a:gd name="connsiteY193" fmla="*/ 714233 h 1330996"/>
                <a:gd name="connsiteX194" fmla="*/ 795535 w 2428717"/>
                <a:gd name="connsiteY194" fmla="*/ 732430 h 1330996"/>
                <a:gd name="connsiteX195" fmla="*/ 781887 w 2428717"/>
                <a:gd name="connsiteY195" fmla="*/ 746078 h 1330996"/>
                <a:gd name="connsiteX196" fmla="*/ 754592 w 2428717"/>
                <a:gd name="connsiteY196" fmla="*/ 787021 h 1330996"/>
                <a:gd name="connsiteX197" fmla="*/ 745493 w 2428717"/>
                <a:gd name="connsiteY197" fmla="*/ 800669 h 1330996"/>
                <a:gd name="connsiteX198" fmla="*/ 736395 w 2428717"/>
                <a:gd name="connsiteY198" fmla="*/ 827964 h 1330996"/>
                <a:gd name="connsiteX199" fmla="*/ 690902 w 2428717"/>
                <a:gd name="connsiteY199" fmla="*/ 882555 h 1330996"/>
                <a:gd name="connsiteX200" fmla="*/ 677254 w 2428717"/>
                <a:gd name="connsiteY200" fmla="*/ 891654 h 1330996"/>
                <a:gd name="connsiteX201" fmla="*/ 649959 w 2428717"/>
                <a:gd name="connsiteY201" fmla="*/ 900752 h 1330996"/>
                <a:gd name="connsiteX202" fmla="*/ 595368 w 2428717"/>
                <a:gd name="connsiteY202" fmla="*/ 896203 h 1330996"/>
                <a:gd name="connsiteX203" fmla="*/ 581720 w 2428717"/>
                <a:gd name="connsiteY203" fmla="*/ 891654 h 1330996"/>
                <a:gd name="connsiteX204" fmla="*/ 586269 w 2428717"/>
                <a:gd name="connsiteY204" fmla="*/ 868908 h 1330996"/>
                <a:gd name="connsiteX205" fmla="*/ 577171 w 2428717"/>
                <a:gd name="connsiteY205" fmla="*/ 928048 h 1330996"/>
                <a:gd name="connsiteX206" fmla="*/ 568072 w 2428717"/>
                <a:gd name="connsiteY206" fmla="*/ 941696 h 1330996"/>
                <a:gd name="connsiteX207" fmla="*/ 563523 w 2428717"/>
                <a:gd name="connsiteY207" fmla="*/ 955343 h 1330996"/>
                <a:gd name="connsiteX208" fmla="*/ 549875 w 2428717"/>
                <a:gd name="connsiteY208" fmla="*/ 964442 h 1330996"/>
                <a:gd name="connsiteX209" fmla="*/ 522580 w 2428717"/>
                <a:gd name="connsiteY209" fmla="*/ 982639 h 1330996"/>
                <a:gd name="connsiteX210" fmla="*/ 508932 w 2428717"/>
                <a:gd name="connsiteY210" fmla="*/ 973540 h 1330996"/>
                <a:gd name="connsiteX211" fmla="*/ 481637 w 2428717"/>
                <a:gd name="connsiteY211" fmla="*/ 959893 h 1330996"/>
                <a:gd name="connsiteX212" fmla="*/ 463439 w 2428717"/>
                <a:gd name="connsiteY212" fmla="*/ 964442 h 1330996"/>
                <a:gd name="connsiteX213" fmla="*/ 454341 w 2428717"/>
                <a:gd name="connsiteY213" fmla="*/ 978090 h 1330996"/>
                <a:gd name="connsiteX214" fmla="*/ 440693 w 2428717"/>
                <a:gd name="connsiteY214" fmla="*/ 996287 h 1330996"/>
                <a:gd name="connsiteX215" fmla="*/ 404299 w 2428717"/>
                <a:gd name="connsiteY215" fmla="*/ 1023582 h 1330996"/>
                <a:gd name="connsiteX216" fmla="*/ 390651 w 2428717"/>
                <a:gd name="connsiteY216" fmla="*/ 1037230 h 1330996"/>
                <a:gd name="connsiteX217" fmla="*/ 377004 w 2428717"/>
                <a:gd name="connsiteY217" fmla="*/ 1041779 h 1330996"/>
                <a:gd name="connsiteX218" fmla="*/ 349708 w 2428717"/>
                <a:gd name="connsiteY218" fmla="*/ 1059976 h 1330996"/>
                <a:gd name="connsiteX219" fmla="*/ 322413 w 2428717"/>
                <a:gd name="connsiteY219" fmla="*/ 1078173 h 1330996"/>
                <a:gd name="connsiteX220" fmla="*/ 295117 w 2428717"/>
                <a:gd name="connsiteY220" fmla="*/ 1100919 h 1330996"/>
                <a:gd name="connsiteX221" fmla="*/ 286019 w 2428717"/>
                <a:gd name="connsiteY221" fmla="*/ 1114567 h 1330996"/>
                <a:gd name="connsiteX222" fmla="*/ 258723 w 2428717"/>
                <a:gd name="connsiteY222" fmla="*/ 1137313 h 1330996"/>
                <a:gd name="connsiteX223" fmla="*/ 240526 w 2428717"/>
                <a:gd name="connsiteY223" fmla="*/ 1164609 h 1330996"/>
                <a:gd name="connsiteX224" fmla="*/ 231428 w 2428717"/>
                <a:gd name="connsiteY224" fmla="*/ 1178257 h 1330996"/>
                <a:gd name="connsiteX225" fmla="*/ 217780 w 2428717"/>
                <a:gd name="connsiteY225" fmla="*/ 1182806 h 1330996"/>
                <a:gd name="connsiteX226" fmla="*/ 208681 w 2428717"/>
                <a:gd name="connsiteY226" fmla="*/ 1196454 h 1330996"/>
                <a:gd name="connsiteX227" fmla="*/ 181386 w 2428717"/>
                <a:gd name="connsiteY227" fmla="*/ 1205552 h 1330996"/>
                <a:gd name="connsiteX228" fmla="*/ 167738 w 2428717"/>
                <a:gd name="connsiteY228" fmla="*/ 1210102 h 1330996"/>
                <a:gd name="connsiteX229" fmla="*/ 135893 w 2428717"/>
                <a:gd name="connsiteY229" fmla="*/ 1219200 h 1330996"/>
                <a:gd name="connsiteX230" fmla="*/ 108598 w 2428717"/>
                <a:gd name="connsiteY230" fmla="*/ 1241946 h 1330996"/>
                <a:gd name="connsiteX231" fmla="*/ 85851 w 2428717"/>
                <a:gd name="connsiteY231" fmla="*/ 1246496 h 1330996"/>
                <a:gd name="connsiteX232" fmla="*/ 72204 w 2428717"/>
                <a:gd name="connsiteY232" fmla="*/ 1251045 h 1330996"/>
                <a:gd name="connsiteX233" fmla="*/ 22162 w 2428717"/>
                <a:gd name="connsiteY233" fmla="*/ 1264693 h 1330996"/>
                <a:gd name="connsiteX234" fmla="*/ 8514 w 2428717"/>
                <a:gd name="connsiteY234" fmla="*/ 1260143 h 1330996"/>
                <a:gd name="connsiteX235" fmla="*/ 3965 w 2428717"/>
                <a:gd name="connsiteY235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395201 w 2428717"/>
                <a:gd name="connsiteY16" fmla="*/ 1123666 h 1330996"/>
                <a:gd name="connsiteX17" fmla="*/ 404299 w 2428717"/>
                <a:gd name="connsiteY17" fmla="*/ 1110018 h 1330996"/>
                <a:gd name="connsiteX18" fmla="*/ 417947 w 2428717"/>
                <a:gd name="connsiteY18" fmla="*/ 1105469 h 1330996"/>
                <a:gd name="connsiteX19" fmla="*/ 445242 w 2428717"/>
                <a:gd name="connsiteY19" fmla="*/ 1091821 h 1330996"/>
                <a:gd name="connsiteX20" fmla="*/ 522580 w 2428717"/>
                <a:gd name="connsiteY20" fmla="*/ 1082722 h 1330996"/>
                <a:gd name="connsiteX21" fmla="*/ 572622 w 2428717"/>
                <a:gd name="connsiteY21" fmla="*/ 1073624 h 1330996"/>
                <a:gd name="connsiteX22" fmla="*/ 595368 w 2428717"/>
                <a:gd name="connsiteY22" fmla="*/ 1096370 h 1330996"/>
                <a:gd name="connsiteX23" fmla="*/ 609016 w 2428717"/>
                <a:gd name="connsiteY23" fmla="*/ 1087272 h 1330996"/>
                <a:gd name="connsiteX24" fmla="*/ 613565 w 2428717"/>
                <a:gd name="connsiteY24" fmla="*/ 1032681 h 1330996"/>
                <a:gd name="connsiteX25" fmla="*/ 690902 w 2428717"/>
                <a:gd name="connsiteY25" fmla="*/ 1028131 h 1330996"/>
                <a:gd name="connsiteX26" fmla="*/ 718198 w 2428717"/>
                <a:gd name="connsiteY26" fmla="*/ 1019033 h 1330996"/>
                <a:gd name="connsiteX27" fmla="*/ 731845 w 2428717"/>
                <a:gd name="connsiteY27" fmla="*/ 1005385 h 1330996"/>
                <a:gd name="connsiteX28" fmla="*/ 772789 w 2428717"/>
                <a:gd name="connsiteY28" fmla="*/ 982639 h 1330996"/>
                <a:gd name="connsiteX29" fmla="*/ 795535 w 2428717"/>
                <a:gd name="connsiteY29" fmla="*/ 978090 h 1330996"/>
                <a:gd name="connsiteX30" fmla="*/ 822831 w 2428717"/>
                <a:gd name="connsiteY30" fmla="*/ 968991 h 1330996"/>
                <a:gd name="connsiteX31" fmla="*/ 850126 w 2428717"/>
                <a:gd name="connsiteY31" fmla="*/ 941696 h 1330996"/>
                <a:gd name="connsiteX32" fmla="*/ 877422 w 2428717"/>
                <a:gd name="connsiteY32" fmla="*/ 928048 h 1330996"/>
                <a:gd name="connsiteX33" fmla="*/ 891069 w 2428717"/>
                <a:gd name="connsiteY33" fmla="*/ 923499 h 1330996"/>
                <a:gd name="connsiteX34" fmla="*/ 904717 w 2428717"/>
                <a:gd name="connsiteY34" fmla="*/ 914400 h 1330996"/>
                <a:gd name="connsiteX35" fmla="*/ 922914 w 2428717"/>
                <a:gd name="connsiteY35" fmla="*/ 909851 h 1330996"/>
                <a:gd name="connsiteX36" fmla="*/ 927463 w 2428717"/>
                <a:gd name="connsiteY36" fmla="*/ 896203 h 1330996"/>
                <a:gd name="connsiteX37" fmla="*/ 941111 w 2428717"/>
                <a:gd name="connsiteY37" fmla="*/ 887105 h 1330996"/>
                <a:gd name="connsiteX38" fmla="*/ 954759 w 2428717"/>
                <a:gd name="connsiteY38" fmla="*/ 873457 h 1330996"/>
                <a:gd name="connsiteX39" fmla="*/ 982054 w 2428717"/>
                <a:gd name="connsiteY39" fmla="*/ 855260 h 1330996"/>
                <a:gd name="connsiteX40" fmla="*/ 986604 w 2428717"/>
                <a:gd name="connsiteY40" fmla="*/ 841612 h 1330996"/>
                <a:gd name="connsiteX41" fmla="*/ 1000251 w 2428717"/>
                <a:gd name="connsiteY41" fmla="*/ 837063 h 1330996"/>
                <a:gd name="connsiteX42" fmla="*/ 1013899 w 2428717"/>
                <a:gd name="connsiteY42" fmla="*/ 827964 h 1330996"/>
                <a:gd name="connsiteX43" fmla="*/ 1045744 w 2428717"/>
                <a:gd name="connsiteY43" fmla="*/ 800669 h 1330996"/>
                <a:gd name="connsiteX44" fmla="*/ 1059392 w 2428717"/>
                <a:gd name="connsiteY44" fmla="*/ 791570 h 1330996"/>
                <a:gd name="connsiteX45" fmla="*/ 1082138 w 2428717"/>
                <a:gd name="connsiteY45" fmla="*/ 768824 h 1330996"/>
                <a:gd name="connsiteX46" fmla="*/ 1123081 w 2428717"/>
                <a:gd name="connsiteY46" fmla="*/ 736979 h 1330996"/>
                <a:gd name="connsiteX47" fmla="*/ 1136729 w 2428717"/>
                <a:gd name="connsiteY47" fmla="*/ 727881 h 1330996"/>
                <a:gd name="connsiteX48" fmla="*/ 1150377 w 2428717"/>
                <a:gd name="connsiteY48" fmla="*/ 718782 h 1330996"/>
                <a:gd name="connsiteX49" fmla="*/ 1168574 w 2428717"/>
                <a:gd name="connsiteY49" fmla="*/ 691487 h 1330996"/>
                <a:gd name="connsiteX50" fmla="*/ 1191320 w 2428717"/>
                <a:gd name="connsiteY50" fmla="*/ 668740 h 1330996"/>
                <a:gd name="connsiteX51" fmla="*/ 1214066 w 2428717"/>
                <a:gd name="connsiteY51" fmla="*/ 645994 h 1330996"/>
                <a:gd name="connsiteX52" fmla="*/ 1223165 w 2428717"/>
                <a:gd name="connsiteY52" fmla="*/ 632346 h 1330996"/>
                <a:gd name="connsiteX53" fmla="*/ 1227714 w 2428717"/>
                <a:gd name="connsiteY53" fmla="*/ 618699 h 1330996"/>
                <a:gd name="connsiteX54" fmla="*/ 1250460 w 2428717"/>
                <a:gd name="connsiteY54" fmla="*/ 591403 h 1330996"/>
                <a:gd name="connsiteX55" fmla="*/ 1259559 w 2428717"/>
                <a:gd name="connsiteY55" fmla="*/ 564108 h 1330996"/>
                <a:gd name="connsiteX56" fmla="*/ 1264108 w 2428717"/>
                <a:gd name="connsiteY56" fmla="*/ 550460 h 1330996"/>
                <a:gd name="connsiteX57" fmla="*/ 1282305 w 2428717"/>
                <a:gd name="connsiteY57" fmla="*/ 523164 h 1330996"/>
                <a:gd name="connsiteX58" fmla="*/ 1295953 w 2428717"/>
                <a:gd name="connsiteY58" fmla="*/ 482221 h 1330996"/>
                <a:gd name="connsiteX59" fmla="*/ 1300502 w 2428717"/>
                <a:gd name="connsiteY59" fmla="*/ 468573 h 1330996"/>
                <a:gd name="connsiteX60" fmla="*/ 1309601 w 2428717"/>
                <a:gd name="connsiteY60" fmla="*/ 427630 h 1330996"/>
                <a:gd name="connsiteX61" fmla="*/ 1314150 w 2428717"/>
                <a:gd name="connsiteY61" fmla="*/ 395785 h 1330996"/>
                <a:gd name="connsiteX62" fmla="*/ 1336896 w 2428717"/>
                <a:gd name="connsiteY62" fmla="*/ 368490 h 1330996"/>
                <a:gd name="connsiteX63" fmla="*/ 1345995 w 2428717"/>
                <a:gd name="connsiteY63" fmla="*/ 295702 h 1330996"/>
                <a:gd name="connsiteX64" fmla="*/ 1350544 w 2428717"/>
                <a:gd name="connsiteY64" fmla="*/ 268406 h 1330996"/>
                <a:gd name="connsiteX65" fmla="*/ 1359642 w 2428717"/>
                <a:gd name="connsiteY65" fmla="*/ 241110 h 1330996"/>
                <a:gd name="connsiteX66" fmla="*/ 1414234 w 2428717"/>
                <a:gd name="connsiteY66" fmla="*/ 204716 h 1330996"/>
                <a:gd name="connsiteX67" fmla="*/ 1427881 w 2428717"/>
                <a:gd name="connsiteY67" fmla="*/ 200167 h 1330996"/>
                <a:gd name="connsiteX68" fmla="*/ 1441529 w 2428717"/>
                <a:gd name="connsiteY68" fmla="*/ 195618 h 1330996"/>
                <a:gd name="connsiteX69" fmla="*/ 1473374 w 2428717"/>
                <a:gd name="connsiteY69" fmla="*/ 181970 h 1330996"/>
                <a:gd name="connsiteX70" fmla="*/ 1500669 w 2428717"/>
                <a:gd name="connsiteY70" fmla="*/ 172872 h 1330996"/>
                <a:gd name="connsiteX71" fmla="*/ 1578007 w 2428717"/>
                <a:gd name="connsiteY71" fmla="*/ 163773 h 1330996"/>
                <a:gd name="connsiteX72" fmla="*/ 1600753 w 2428717"/>
                <a:gd name="connsiteY72" fmla="*/ 145576 h 1330996"/>
                <a:gd name="connsiteX73" fmla="*/ 1614401 w 2428717"/>
                <a:gd name="connsiteY73" fmla="*/ 141027 h 1330996"/>
                <a:gd name="connsiteX74" fmla="*/ 1641696 w 2428717"/>
                <a:gd name="connsiteY74" fmla="*/ 145576 h 1330996"/>
                <a:gd name="connsiteX75" fmla="*/ 1655344 w 2428717"/>
                <a:gd name="connsiteY75" fmla="*/ 154675 h 1330996"/>
                <a:gd name="connsiteX76" fmla="*/ 1828216 w 2428717"/>
                <a:gd name="connsiteY76" fmla="*/ 150125 h 1330996"/>
                <a:gd name="connsiteX77" fmla="*/ 1841863 w 2428717"/>
                <a:gd name="connsiteY77" fmla="*/ 159224 h 1330996"/>
                <a:gd name="connsiteX78" fmla="*/ 1855511 w 2428717"/>
                <a:gd name="connsiteY78" fmla="*/ 172872 h 1330996"/>
                <a:gd name="connsiteX79" fmla="*/ 1969242 w 2428717"/>
                <a:gd name="connsiteY79" fmla="*/ 186519 h 1330996"/>
                <a:gd name="connsiteX80" fmla="*/ 2001087 w 2428717"/>
                <a:gd name="connsiteY80" fmla="*/ 191069 h 1330996"/>
                <a:gd name="connsiteX81" fmla="*/ 2051129 w 2428717"/>
                <a:gd name="connsiteY81" fmla="*/ 195618 h 1330996"/>
                <a:gd name="connsiteX82" fmla="*/ 2060228 w 2428717"/>
                <a:gd name="connsiteY82" fmla="*/ 209266 h 1330996"/>
                <a:gd name="connsiteX83" fmla="*/ 2087523 w 2428717"/>
                <a:gd name="connsiteY83" fmla="*/ 213815 h 1330996"/>
                <a:gd name="connsiteX84" fmla="*/ 2105720 w 2428717"/>
                <a:gd name="connsiteY84" fmla="*/ 236561 h 1330996"/>
                <a:gd name="connsiteX85" fmla="*/ 2119368 w 2428717"/>
                <a:gd name="connsiteY85" fmla="*/ 245660 h 1330996"/>
                <a:gd name="connsiteX86" fmla="*/ 2133016 w 2428717"/>
                <a:gd name="connsiteY86" fmla="*/ 259308 h 1330996"/>
                <a:gd name="connsiteX87" fmla="*/ 2142114 w 2428717"/>
                <a:gd name="connsiteY87" fmla="*/ 272955 h 1330996"/>
                <a:gd name="connsiteX88" fmla="*/ 2160311 w 2428717"/>
                <a:gd name="connsiteY88" fmla="*/ 291152 h 1330996"/>
                <a:gd name="connsiteX89" fmla="*/ 2169410 w 2428717"/>
                <a:gd name="connsiteY89" fmla="*/ 304800 h 1330996"/>
                <a:gd name="connsiteX90" fmla="*/ 2210353 w 2428717"/>
                <a:gd name="connsiteY90" fmla="*/ 341194 h 1330996"/>
                <a:gd name="connsiteX91" fmla="*/ 2224001 w 2428717"/>
                <a:gd name="connsiteY91" fmla="*/ 345743 h 1330996"/>
                <a:gd name="connsiteX92" fmla="*/ 2255845 w 2428717"/>
                <a:gd name="connsiteY92" fmla="*/ 363940 h 1330996"/>
                <a:gd name="connsiteX93" fmla="*/ 2283141 w 2428717"/>
                <a:gd name="connsiteY93" fmla="*/ 373039 h 1330996"/>
                <a:gd name="connsiteX94" fmla="*/ 2314986 w 2428717"/>
                <a:gd name="connsiteY94" fmla="*/ 377588 h 1330996"/>
                <a:gd name="connsiteX95" fmla="*/ 2337732 w 2428717"/>
                <a:gd name="connsiteY95" fmla="*/ 395785 h 1330996"/>
                <a:gd name="connsiteX96" fmla="*/ 2365028 w 2428717"/>
                <a:gd name="connsiteY96" fmla="*/ 413982 h 1330996"/>
                <a:gd name="connsiteX97" fmla="*/ 2378675 w 2428717"/>
                <a:gd name="connsiteY97" fmla="*/ 400334 h 1330996"/>
                <a:gd name="connsiteX98" fmla="*/ 2396872 w 2428717"/>
                <a:gd name="connsiteY98" fmla="*/ 373039 h 1330996"/>
                <a:gd name="connsiteX99" fmla="*/ 2424168 w 2428717"/>
                <a:gd name="connsiteY99" fmla="*/ 368490 h 1330996"/>
                <a:gd name="connsiteX100" fmla="*/ 2428717 w 2428717"/>
                <a:gd name="connsiteY100" fmla="*/ 354842 h 1330996"/>
                <a:gd name="connsiteX101" fmla="*/ 2424168 w 2428717"/>
                <a:gd name="connsiteY101" fmla="*/ 327546 h 1330996"/>
                <a:gd name="connsiteX102" fmla="*/ 2410520 w 2428717"/>
                <a:gd name="connsiteY102" fmla="*/ 322997 h 1330996"/>
                <a:gd name="connsiteX103" fmla="*/ 2392323 w 2428717"/>
                <a:gd name="connsiteY103" fmla="*/ 318448 h 1330996"/>
                <a:gd name="connsiteX104" fmla="*/ 2378675 w 2428717"/>
                <a:gd name="connsiteY104" fmla="*/ 309349 h 1330996"/>
                <a:gd name="connsiteX105" fmla="*/ 2374126 w 2428717"/>
                <a:gd name="connsiteY105" fmla="*/ 295702 h 1330996"/>
                <a:gd name="connsiteX106" fmla="*/ 2365028 w 2428717"/>
                <a:gd name="connsiteY106" fmla="*/ 282054 h 1330996"/>
                <a:gd name="connsiteX107" fmla="*/ 2360478 w 2428717"/>
                <a:gd name="connsiteY107" fmla="*/ 268406 h 1330996"/>
                <a:gd name="connsiteX108" fmla="*/ 2346831 w 2428717"/>
                <a:gd name="connsiteY108" fmla="*/ 263857 h 1330996"/>
                <a:gd name="connsiteX109" fmla="*/ 2333183 w 2428717"/>
                <a:gd name="connsiteY109" fmla="*/ 245660 h 1330996"/>
                <a:gd name="connsiteX110" fmla="*/ 2305887 w 2428717"/>
                <a:gd name="connsiteY110" fmla="*/ 232012 h 1330996"/>
                <a:gd name="connsiteX111" fmla="*/ 2283141 w 2428717"/>
                <a:gd name="connsiteY111" fmla="*/ 236561 h 1330996"/>
                <a:gd name="connsiteX112" fmla="*/ 2255845 w 2428717"/>
                <a:gd name="connsiteY112" fmla="*/ 245660 h 1330996"/>
                <a:gd name="connsiteX113" fmla="*/ 2214902 w 2428717"/>
                <a:gd name="connsiteY113" fmla="*/ 241110 h 1330996"/>
                <a:gd name="connsiteX114" fmla="*/ 2187607 w 2428717"/>
                <a:gd name="connsiteY114" fmla="*/ 218364 h 1330996"/>
                <a:gd name="connsiteX115" fmla="*/ 2173959 w 2428717"/>
                <a:gd name="connsiteY115" fmla="*/ 209266 h 1330996"/>
                <a:gd name="connsiteX116" fmla="*/ 2164860 w 2428717"/>
                <a:gd name="connsiteY116" fmla="*/ 195618 h 1330996"/>
                <a:gd name="connsiteX117" fmla="*/ 2151213 w 2428717"/>
                <a:gd name="connsiteY117" fmla="*/ 168322 h 1330996"/>
                <a:gd name="connsiteX118" fmla="*/ 2110269 w 2428717"/>
                <a:gd name="connsiteY118" fmla="*/ 154675 h 1330996"/>
                <a:gd name="connsiteX119" fmla="*/ 2082974 w 2428717"/>
                <a:gd name="connsiteY119" fmla="*/ 141027 h 1330996"/>
                <a:gd name="connsiteX120" fmla="*/ 2064777 w 2428717"/>
                <a:gd name="connsiteY120" fmla="*/ 136478 h 1330996"/>
                <a:gd name="connsiteX121" fmla="*/ 1991989 w 2428717"/>
                <a:gd name="connsiteY121" fmla="*/ 131928 h 1330996"/>
                <a:gd name="connsiteX122" fmla="*/ 1964693 w 2428717"/>
                <a:gd name="connsiteY122" fmla="*/ 118281 h 1330996"/>
                <a:gd name="connsiteX123" fmla="*/ 1951045 w 2428717"/>
                <a:gd name="connsiteY123" fmla="*/ 104633 h 1330996"/>
                <a:gd name="connsiteX124" fmla="*/ 1923750 w 2428717"/>
                <a:gd name="connsiteY124" fmla="*/ 90985 h 1330996"/>
                <a:gd name="connsiteX125" fmla="*/ 1910102 w 2428717"/>
                <a:gd name="connsiteY125" fmla="*/ 81887 h 1330996"/>
                <a:gd name="connsiteX126" fmla="*/ 1841863 w 2428717"/>
                <a:gd name="connsiteY126" fmla="*/ 72788 h 1330996"/>
                <a:gd name="connsiteX127" fmla="*/ 1814568 w 2428717"/>
                <a:gd name="connsiteY127" fmla="*/ 63690 h 1330996"/>
                <a:gd name="connsiteX128" fmla="*/ 1796371 w 2428717"/>
                <a:gd name="connsiteY128" fmla="*/ 59140 h 1330996"/>
                <a:gd name="connsiteX129" fmla="*/ 1769075 w 2428717"/>
                <a:gd name="connsiteY129" fmla="*/ 50042 h 1330996"/>
                <a:gd name="connsiteX130" fmla="*/ 1755428 w 2428717"/>
                <a:gd name="connsiteY130" fmla="*/ 40943 h 1330996"/>
                <a:gd name="connsiteX131" fmla="*/ 1737231 w 2428717"/>
                <a:gd name="connsiteY131" fmla="*/ 0 h 1330996"/>
                <a:gd name="connsiteX132" fmla="*/ 1728132 w 2428717"/>
                <a:gd name="connsiteY132" fmla="*/ 13648 h 1330996"/>
                <a:gd name="connsiteX133" fmla="*/ 1723583 w 2428717"/>
                <a:gd name="connsiteY133" fmla="*/ 50042 h 1330996"/>
                <a:gd name="connsiteX134" fmla="*/ 1691738 w 2428717"/>
                <a:gd name="connsiteY134" fmla="*/ 54591 h 1330996"/>
                <a:gd name="connsiteX135" fmla="*/ 1659893 w 2428717"/>
                <a:gd name="connsiteY135" fmla="*/ 63690 h 1330996"/>
                <a:gd name="connsiteX136" fmla="*/ 1641696 w 2428717"/>
                <a:gd name="connsiteY136" fmla="*/ 72788 h 1330996"/>
                <a:gd name="connsiteX137" fmla="*/ 1628048 w 2428717"/>
                <a:gd name="connsiteY137" fmla="*/ 68239 h 1330996"/>
                <a:gd name="connsiteX138" fmla="*/ 1623499 w 2428717"/>
                <a:gd name="connsiteY138" fmla="*/ 54591 h 1330996"/>
                <a:gd name="connsiteX139" fmla="*/ 1614401 w 2428717"/>
                <a:gd name="connsiteY139" fmla="*/ 68239 h 1330996"/>
                <a:gd name="connsiteX140" fmla="*/ 1600753 w 2428717"/>
                <a:gd name="connsiteY140" fmla="*/ 77337 h 1330996"/>
                <a:gd name="connsiteX141" fmla="*/ 1555260 w 2428717"/>
                <a:gd name="connsiteY141" fmla="*/ 81887 h 1330996"/>
                <a:gd name="connsiteX142" fmla="*/ 1527965 w 2428717"/>
                <a:gd name="connsiteY142" fmla="*/ 90985 h 1330996"/>
                <a:gd name="connsiteX143" fmla="*/ 1509768 w 2428717"/>
                <a:gd name="connsiteY143" fmla="*/ 100084 h 1330996"/>
                <a:gd name="connsiteX144" fmla="*/ 1487022 w 2428717"/>
                <a:gd name="connsiteY144" fmla="*/ 104633 h 1330996"/>
                <a:gd name="connsiteX145" fmla="*/ 1473374 w 2428717"/>
                <a:gd name="connsiteY145" fmla="*/ 109182 h 1330996"/>
                <a:gd name="connsiteX146" fmla="*/ 1364192 w 2428717"/>
                <a:gd name="connsiteY146" fmla="*/ 113731 h 1330996"/>
                <a:gd name="connsiteX147" fmla="*/ 1350544 w 2428717"/>
                <a:gd name="connsiteY147" fmla="*/ 122830 h 1330996"/>
                <a:gd name="connsiteX148" fmla="*/ 1332347 w 2428717"/>
                <a:gd name="connsiteY148" fmla="*/ 150125 h 1330996"/>
                <a:gd name="connsiteX149" fmla="*/ 1318699 w 2428717"/>
                <a:gd name="connsiteY149" fmla="*/ 163773 h 1330996"/>
                <a:gd name="connsiteX150" fmla="*/ 1309601 w 2428717"/>
                <a:gd name="connsiteY150" fmla="*/ 191069 h 1330996"/>
                <a:gd name="connsiteX151" fmla="*/ 1295953 w 2428717"/>
                <a:gd name="connsiteY151" fmla="*/ 204716 h 1330996"/>
                <a:gd name="connsiteX152" fmla="*/ 1282305 w 2428717"/>
                <a:gd name="connsiteY152" fmla="*/ 209266 h 1330996"/>
                <a:gd name="connsiteX153" fmla="*/ 1209517 w 2428717"/>
                <a:gd name="connsiteY153" fmla="*/ 213815 h 1330996"/>
                <a:gd name="connsiteX154" fmla="*/ 1204968 w 2428717"/>
                <a:gd name="connsiteY154" fmla="*/ 227463 h 1330996"/>
                <a:gd name="connsiteX155" fmla="*/ 1186771 w 2428717"/>
                <a:gd name="connsiteY155" fmla="*/ 254758 h 1330996"/>
                <a:gd name="connsiteX156" fmla="*/ 1177672 w 2428717"/>
                <a:gd name="connsiteY156" fmla="*/ 282054 h 1330996"/>
                <a:gd name="connsiteX157" fmla="*/ 1173123 w 2428717"/>
                <a:gd name="connsiteY157" fmla="*/ 295702 h 1330996"/>
                <a:gd name="connsiteX158" fmla="*/ 1145828 w 2428717"/>
                <a:gd name="connsiteY158" fmla="*/ 313899 h 1330996"/>
                <a:gd name="connsiteX159" fmla="*/ 1132180 w 2428717"/>
                <a:gd name="connsiteY159" fmla="*/ 327546 h 1330996"/>
                <a:gd name="connsiteX160" fmla="*/ 1104884 w 2428717"/>
                <a:gd name="connsiteY160" fmla="*/ 336645 h 1330996"/>
                <a:gd name="connsiteX161" fmla="*/ 1095786 w 2428717"/>
                <a:gd name="connsiteY161" fmla="*/ 322997 h 1330996"/>
                <a:gd name="connsiteX162" fmla="*/ 1100335 w 2428717"/>
                <a:gd name="connsiteY162" fmla="*/ 291152 h 1330996"/>
                <a:gd name="connsiteX163" fmla="*/ 1086687 w 2428717"/>
                <a:gd name="connsiteY163" fmla="*/ 304800 h 1330996"/>
                <a:gd name="connsiteX164" fmla="*/ 1073039 w 2428717"/>
                <a:gd name="connsiteY164" fmla="*/ 309349 h 1330996"/>
                <a:gd name="connsiteX165" fmla="*/ 1059392 w 2428717"/>
                <a:gd name="connsiteY165" fmla="*/ 300251 h 1330996"/>
                <a:gd name="connsiteX166" fmla="*/ 1050293 w 2428717"/>
                <a:gd name="connsiteY166" fmla="*/ 286603 h 1330996"/>
                <a:gd name="connsiteX167" fmla="*/ 1036645 w 2428717"/>
                <a:gd name="connsiteY167" fmla="*/ 282054 h 1330996"/>
                <a:gd name="connsiteX168" fmla="*/ 1009350 w 2428717"/>
                <a:gd name="connsiteY168" fmla="*/ 291152 h 1330996"/>
                <a:gd name="connsiteX169" fmla="*/ 995702 w 2428717"/>
                <a:gd name="connsiteY169" fmla="*/ 295702 h 1330996"/>
                <a:gd name="connsiteX170" fmla="*/ 982054 w 2428717"/>
                <a:gd name="connsiteY170" fmla="*/ 304800 h 1330996"/>
                <a:gd name="connsiteX171" fmla="*/ 968407 w 2428717"/>
                <a:gd name="connsiteY171" fmla="*/ 350293 h 1330996"/>
                <a:gd name="connsiteX172" fmla="*/ 959308 w 2428717"/>
                <a:gd name="connsiteY172" fmla="*/ 363940 h 1330996"/>
                <a:gd name="connsiteX173" fmla="*/ 963857 w 2428717"/>
                <a:gd name="connsiteY173" fmla="*/ 377588 h 1330996"/>
                <a:gd name="connsiteX174" fmla="*/ 977505 w 2428717"/>
                <a:gd name="connsiteY174" fmla="*/ 382137 h 1330996"/>
                <a:gd name="connsiteX175" fmla="*/ 991153 w 2428717"/>
                <a:gd name="connsiteY175" fmla="*/ 391236 h 1330996"/>
                <a:gd name="connsiteX176" fmla="*/ 1000251 w 2428717"/>
                <a:gd name="connsiteY176" fmla="*/ 404884 h 1330996"/>
                <a:gd name="connsiteX177" fmla="*/ 1013899 w 2428717"/>
                <a:gd name="connsiteY177" fmla="*/ 418531 h 1330996"/>
                <a:gd name="connsiteX178" fmla="*/ 1009350 w 2428717"/>
                <a:gd name="connsiteY178" fmla="*/ 441278 h 1330996"/>
                <a:gd name="connsiteX179" fmla="*/ 986604 w 2428717"/>
                <a:gd name="connsiteY179" fmla="*/ 486770 h 1330996"/>
                <a:gd name="connsiteX180" fmla="*/ 968407 w 2428717"/>
                <a:gd name="connsiteY180" fmla="*/ 518615 h 1330996"/>
                <a:gd name="connsiteX181" fmla="*/ 954759 w 2428717"/>
                <a:gd name="connsiteY181" fmla="*/ 523164 h 1330996"/>
                <a:gd name="connsiteX182" fmla="*/ 945660 w 2428717"/>
                <a:gd name="connsiteY182" fmla="*/ 536812 h 1330996"/>
                <a:gd name="connsiteX183" fmla="*/ 932013 w 2428717"/>
                <a:gd name="connsiteY183" fmla="*/ 545910 h 1330996"/>
                <a:gd name="connsiteX184" fmla="*/ 913816 w 2428717"/>
                <a:gd name="connsiteY184" fmla="*/ 568657 h 1330996"/>
                <a:gd name="connsiteX185" fmla="*/ 904717 w 2428717"/>
                <a:gd name="connsiteY185" fmla="*/ 582305 h 1330996"/>
                <a:gd name="connsiteX186" fmla="*/ 900168 w 2428717"/>
                <a:gd name="connsiteY186" fmla="*/ 595952 h 1330996"/>
                <a:gd name="connsiteX187" fmla="*/ 881971 w 2428717"/>
                <a:gd name="connsiteY187" fmla="*/ 623248 h 1330996"/>
                <a:gd name="connsiteX188" fmla="*/ 859225 w 2428717"/>
                <a:gd name="connsiteY188" fmla="*/ 655093 h 1330996"/>
                <a:gd name="connsiteX189" fmla="*/ 850126 w 2428717"/>
                <a:gd name="connsiteY189" fmla="*/ 668740 h 1330996"/>
                <a:gd name="connsiteX190" fmla="*/ 845577 w 2428717"/>
                <a:gd name="connsiteY190" fmla="*/ 682388 h 1330996"/>
                <a:gd name="connsiteX191" fmla="*/ 831929 w 2428717"/>
                <a:gd name="connsiteY191" fmla="*/ 691487 h 1330996"/>
                <a:gd name="connsiteX192" fmla="*/ 809183 w 2428717"/>
                <a:gd name="connsiteY192" fmla="*/ 714233 h 1330996"/>
                <a:gd name="connsiteX193" fmla="*/ 795535 w 2428717"/>
                <a:gd name="connsiteY193" fmla="*/ 732430 h 1330996"/>
                <a:gd name="connsiteX194" fmla="*/ 781887 w 2428717"/>
                <a:gd name="connsiteY194" fmla="*/ 746078 h 1330996"/>
                <a:gd name="connsiteX195" fmla="*/ 754592 w 2428717"/>
                <a:gd name="connsiteY195" fmla="*/ 787021 h 1330996"/>
                <a:gd name="connsiteX196" fmla="*/ 745493 w 2428717"/>
                <a:gd name="connsiteY196" fmla="*/ 800669 h 1330996"/>
                <a:gd name="connsiteX197" fmla="*/ 736395 w 2428717"/>
                <a:gd name="connsiteY197" fmla="*/ 827964 h 1330996"/>
                <a:gd name="connsiteX198" fmla="*/ 690902 w 2428717"/>
                <a:gd name="connsiteY198" fmla="*/ 882555 h 1330996"/>
                <a:gd name="connsiteX199" fmla="*/ 677254 w 2428717"/>
                <a:gd name="connsiteY199" fmla="*/ 891654 h 1330996"/>
                <a:gd name="connsiteX200" fmla="*/ 649959 w 2428717"/>
                <a:gd name="connsiteY200" fmla="*/ 900752 h 1330996"/>
                <a:gd name="connsiteX201" fmla="*/ 595368 w 2428717"/>
                <a:gd name="connsiteY201" fmla="*/ 896203 h 1330996"/>
                <a:gd name="connsiteX202" fmla="*/ 581720 w 2428717"/>
                <a:gd name="connsiteY202" fmla="*/ 891654 h 1330996"/>
                <a:gd name="connsiteX203" fmla="*/ 586269 w 2428717"/>
                <a:gd name="connsiteY203" fmla="*/ 868908 h 1330996"/>
                <a:gd name="connsiteX204" fmla="*/ 577171 w 2428717"/>
                <a:gd name="connsiteY204" fmla="*/ 928048 h 1330996"/>
                <a:gd name="connsiteX205" fmla="*/ 568072 w 2428717"/>
                <a:gd name="connsiteY205" fmla="*/ 941696 h 1330996"/>
                <a:gd name="connsiteX206" fmla="*/ 563523 w 2428717"/>
                <a:gd name="connsiteY206" fmla="*/ 955343 h 1330996"/>
                <a:gd name="connsiteX207" fmla="*/ 549875 w 2428717"/>
                <a:gd name="connsiteY207" fmla="*/ 964442 h 1330996"/>
                <a:gd name="connsiteX208" fmla="*/ 522580 w 2428717"/>
                <a:gd name="connsiteY208" fmla="*/ 982639 h 1330996"/>
                <a:gd name="connsiteX209" fmla="*/ 508932 w 2428717"/>
                <a:gd name="connsiteY209" fmla="*/ 973540 h 1330996"/>
                <a:gd name="connsiteX210" fmla="*/ 481637 w 2428717"/>
                <a:gd name="connsiteY210" fmla="*/ 959893 h 1330996"/>
                <a:gd name="connsiteX211" fmla="*/ 463439 w 2428717"/>
                <a:gd name="connsiteY211" fmla="*/ 964442 h 1330996"/>
                <a:gd name="connsiteX212" fmla="*/ 454341 w 2428717"/>
                <a:gd name="connsiteY212" fmla="*/ 978090 h 1330996"/>
                <a:gd name="connsiteX213" fmla="*/ 440693 w 2428717"/>
                <a:gd name="connsiteY213" fmla="*/ 996287 h 1330996"/>
                <a:gd name="connsiteX214" fmla="*/ 404299 w 2428717"/>
                <a:gd name="connsiteY214" fmla="*/ 1023582 h 1330996"/>
                <a:gd name="connsiteX215" fmla="*/ 390651 w 2428717"/>
                <a:gd name="connsiteY215" fmla="*/ 1037230 h 1330996"/>
                <a:gd name="connsiteX216" fmla="*/ 377004 w 2428717"/>
                <a:gd name="connsiteY216" fmla="*/ 1041779 h 1330996"/>
                <a:gd name="connsiteX217" fmla="*/ 349708 w 2428717"/>
                <a:gd name="connsiteY217" fmla="*/ 1059976 h 1330996"/>
                <a:gd name="connsiteX218" fmla="*/ 322413 w 2428717"/>
                <a:gd name="connsiteY218" fmla="*/ 1078173 h 1330996"/>
                <a:gd name="connsiteX219" fmla="*/ 295117 w 2428717"/>
                <a:gd name="connsiteY219" fmla="*/ 1100919 h 1330996"/>
                <a:gd name="connsiteX220" fmla="*/ 286019 w 2428717"/>
                <a:gd name="connsiteY220" fmla="*/ 1114567 h 1330996"/>
                <a:gd name="connsiteX221" fmla="*/ 258723 w 2428717"/>
                <a:gd name="connsiteY221" fmla="*/ 1137313 h 1330996"/>
                <a:gd name="connsiteX222" fmla="*/ 240526 w 2428717"/>
                <a:gd name="connsiteY222" fmla="*/ 1164609 h 1330996"/>
                <a:gd name="connsiteX223" fmla="*/ 231428 w 2428717"/>
                <a:gd name="connsiteY223" fmla="*/ 1178257 h 1330996"/>
                <a:gd name="connsiteX224" fmla="*/ 217780 w 2428717"/>
                <a:gd name="connsiteY224" fmla="*/ 1182806 h 1330996"/>
                <a:gd name="connsiteX225" fmla="*/ 208681 w 2428717"/>
                <a:gd name="connsiteY225" fmla="*/ 1196454 h 1330996"/>
                <a:gd name="connsiteX226" fmla="*/ 181386 w 2428717"/>
                <a:gd name="connsiteY226" fmla="*/ 1205552 h 1330996"/>
                <a:gd name="connsiteX227" fmla="*/ 167738 w 2428717"/>
                <a:gd name="connsiteY227" fmla="*/ 1210102 h 1330996"/>
                <a:gd name="connsiteX228" fmla="*/ 135893 w 2428717"/>
                <a:gd name="connsiteY228" fmla="*/ 1219200 h 1330996"/>
                <a:gd name="connsiteX229" fmla="*/ 108598 w 2428717"/>
                <a:gd name="connsiteY229" fmla="*/ 1241946 h 1330996"/>
                <a:gd name="connsiteX230" fmla="*/ 85851 w 2428717"/>
                <a:gd name="connsiteY230" fmla="*/ 1246496 h 1330996"/>
                <a:gd name="connsiteX231" fmla="*/ 72204 w 2428717"/>
                <a:gd name="connsiteY231" fmla="*/ 1251045 h 1330996"/>
                <a:gd name="connsiteX232" fmla="*/ 22162 w 2428717"/>
                <a:gd name="connsiteY232" fmla="*/ 1264693 h 1330996"/>
                <a:gd name="connsiteX233" fmla="*/ 8514 w 2428717"/>
                <a:gd name="connsiteY233" fmla="*/ 1260143 h 1330996"/>
                <a:gd name="connsiteX234" fmla="*/ 3965 w 2428717"/>
                <a:gd name="connsiteY23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395201 w 2428717"/>
                <a:gd name="connsiteY16" fmla="*/ 1123666 h 1330996"/>
                <a:gd name="connsiteX17" fmla="*/ 404299 w 2428717"/>
                <a:gd name="connsiteY17" fmla="*/ 1110018 h 1330996"/>
                <a:gd name="connsiteX18" fmla="*/ 445242 w 2428717"/>
                <a:gd name="connsiteY18" fmla="*/ 1091821 h 1330996"/>
                <a:gd name="connsiteX19" fmla="*/ 522580 w 2428717"/>
                <a:gd name="connsiteY19" fmla="*/ 1082722 h 1330996"/>
                <a:gd name="connsiteX20" fmla="*/ 572622 w 2428717"/>
                <a:gd name="connsiteY20" fmla="*/ 1073624 h 1330996"/>
                <a:gd name="connsiteX21" fmla="*/ 595368 w 2428717"/>
                <a:gd name="connsiteY21" fmla="*/ 1096370 h 1330996"/>
                <a:gd name="connsiteX22" fmla="*/ 609016 w 2428717"/>
                <a:gd name="connsiteY22" fmla="*/ 1087272 h 1330996"/>
                <a:gd name="connsiteX23" fmla="*/ 613565 w 2428717"/>
                <a:gd name="connsiteY23" fmla="*/ 1032681 h 1330996"/>
                <a:gd name="connsiteX24" fmla="*/ 690902 w 2428717"/>
                <a:gd name="connsiteY24" fmla="*/ 1028131 h 1330996"/>
                <a:gd name="connsiteX25" fmla="*/ 718198 w 2428717"/>
                <a:gd name="connsiteY25" fmla="*/ 1019033 h 1330996"/>
                <a:gd name="connsiteX26" fmla="*/ 731845 w 2428717"/>
                <a:gd name="connsiteY26" fmla="*/ 1005385 h 1330996"/>
                <a:gd name="connsiteX27" fmla="*/ 772789 w 2428717"/>
                <a:gd name="connsiteY27" fmla="*/ 982639 h 1330996"/>
                <a:gd name="connsiteX28" fmla="*/ 795535 w 2428717"/>
                <a:gd name="connsiteY28" fmla="*/ 978090 h 1330996"/>
                <a:gd name="connsiteX29" fmla="*/ 822831 w 2428717"/>
                <a:gd name="connsiteY29" fmla="*/ 968991 h 1330996"/>
                <a:gd name="connsiteX30" fmla="*/ 850126 w 2428717"/>
                <a:gd name="connsiteY30" fmla="*/ 941696 h 1330996"/>
                <a:gd name="connsiteX31" fmla="*/ 877422 w 2428717"/>
                <a:gd name="connsiteY31" fmla="*/ 928048 h 1330996"/>
                <a:gd name="connsiteX32" fmla="*/ 891069 w 2428717"/>
                <a:gd name="connsiteY32" fmla="*/ 923499 h 1330996"/>
                <a:gd name="connsiteX33" fmla="*/ 904717 w 2428717"/>
                <a:gd name="connsiteY33" fmla="*/ 914400 h 1330996"/>
                <a:gd name="connsiteX34" fmla="*/ 922914 w 2428717"/>
                <a:gd name="connsiteY34" fmla="*/ 909851 h 1330996"/>
                <a:gd name="connsiteX35" fmla="*/ 927463 w 2428717"/>
                <a:gd name="connsiteY35" fmla="*/ 896203 h 1330996"/>
                <a:gd name="connsiteX36" fmla="*/ 941111 w 2428717"/>
                <a:gd name="connsiteY36" fmla="*/ 887105 h 1330996"/>
                <a:gd name="connsiteX37" fmla="*/ 954759 w 2428717"/>
                <a:gd name="connsiteY37" fmla="*/ 873457 h 1330996"/>
                <a:gd name="connsiteX38" fmla="*/ 982054 w 2428717"/>
                <a:gd name="connsiteY38" fmla="*/ 855260 h 1330996"/>
                <a:gd name="connsiteX39" fmla="*/ 986604 w 2428717"/>
                <a:gd name="connsiteY39" fmla="*/ 841612 h 1330996"/>
                <a:gd name="connsiteX40" fmla="*/ 1000251 w 2428717"/>
                <a:gd name="connsiteY40" fmla="*/ 837063 h 1330996"/>
                <a:gd name="connsiteX41" fmla="*/ 1013899 w 2428717"/>
                <a:gd name="connsiteY41" fmla="*/ 827964 h 1330996"/>
                <a:gd name="connsiteX42" fmla="*/ 1045744 w 2428717"/>
                <a:gd name="connsiteY42" fmla="*/ 800669 h 1330996"/>
                <a:gd name="connsiteX43" fmla="*/ 1059392 w 2428717"/>
                <a:gd name="connsiteY43" fmla="*/ 791570 h 1330996"/>
                <a:gd name="connsiteX44" fmla="*/ 1082138 w 2428717"/>
                <a:gd name="connsiteY44" fmla="*/ 768824 h 1330996"/>
                <a:gd name="connsiteX45" fmla="*/ 1123081 w 2428717"/>
                <a:gd name="connsiteY45" fmla="*/ 736979 h 1330996"/>
                <a:gd name="connsiteX46" fmla="*/ 1136729 w 2428717"/>
                <a:gd name="connsiteY46" fmla="*/ 727881 h 1330996"/>
                <a:gd name="connsiteX47" fmla="*/ 1150377 w 2428717"/>
                <a:gd name="connsiteY47" fmla="*/ 718782 h 1330996"/>
                <a:gd name="connsiteX48" fmla="*/ 1168574 w 2428717"/>
                <a:gd name="connsiteY48" fmla="*/ 691487 h 1330996"/>
                <a:gd name="connsiteX49" fmla="*/ 1191320 w 2428717"/>
                <a:gd name="connsiteY49" fmla="*/ 668740 h 1330996"/>
                <a:gd name="connsiteX50" fmla="*/ 1214066 w 2428717"/>
                <a:gd name="connsiteY50" fmla="*/ 645994 h 1330996"/>
                <a:gd name="connsiteX51" fmla="*/ 1223165 w 2428717"/>
                <a:gd name="connsiteY51" fmla="*/ 632346 h 1330996"/>
                <a:gd name="connsiteX52" fmla="*/ 1227714 w 2428717"/>
                <a:gd name="connsiteY52" fmla="*/ 618699 h 1330996"/>
                <a:gd name="connsiteX53" fmla="*/ 1250460 w 2428717"/>
                <a:gd name="connsiteY53" fmla="*/ 591403 h 1330996"/>
                <a:gd name="connsiteX54" fmla="*/ 1259559 w 2428717"/>
                <a:gd name="connsiteY54" fmla="*/ 564108 h 1330996"/>
                <a:gd name="connsiteX55" fmla="*/ 1264108 w 2428717"/>
                <a:gd name="connsiteY55" fmla="*/ 550460 h 1330996"/>
                <a:gd name="connsiteX56" fmla="*/ 1282305 w 2428717"/>
                <a:gd name="connsiteY56" fmla="*/ 523164 h 1330996"/>
                <a:gd name="connsiteX57" fmla="*/ 1295953 w 2428717"/>
                <a:gd name="connsiteY57" fmla="*/ 482221 h 1330996"/>
                <a:gd name="connsiteX58" fmla="*/ 1300502 w 2428717"/>
                <a:gd name="connsiteY58" fmla="*/ 468573 h 1330996"/>
                <a:gd name="connsiteX59" fmla="*/ 1309601 w 2428717"/>
                <a:gd name="connsiteY59" fmla="*/ 427630 h 1330996"/>
                <a:gd name="connsiteX60" fmla="*/ 1314150 w 2428717"/>
                <a:gd name="connsiteY60" fmla="*/ 395785 h 1330996"/>
                <a:gd name="connsiteX61" fmla="*/ 1336896 w 2428717"/>
                <a:gd name="connsiteY61" fmla="*/ 368490 h 1330996"/>
                <a:gd name="connsiteX62" fmla="*/ 1345995 w 2428717"/>
                <a:gd name="connsiteY62" fmla="*/ 295702 h 1330996"/>
                <a:gd name="connsiteX63" fmla="*/ 1350544 w 2428717"/>
                <a:gd name="connsiteY63" fmla="*/ 268406 h 1330996"/>
                <a:gd name="connsiteX64" fmla="*/ 1359642 w 2428717"/>
                <a:gd name="connsiteY64" fmla="*/ 241110 h 1330996"/>
                <a:gd name="connsiteX65" fmla="*/ 1414234 w 2428717"/>
                <a:gd name="connsiteY65" fmla="*/ 204716 h 1330996"/>
                <a:gd name="connsiteX66" fmla="*/ 1427881 w 2428717"/>
                <a:gd name="connsiteY66" fmla="*/ 200167 h 1330996"/>
                <a:gd name="connsiteX67" fmla="*/ 1441529 w 2428717"/>
                <a:gd name="connsiteY67" fmla="*/ 195618 h 1330996"/>
                <a:gd name="connsiteX68" fmla="*/ 1473374 w 2428717"/>
                <a:gd name="connsiteY68" fmla="*/ 181970 h 1330996"/>
                <a:gd name="connsiteX69" fmla="*/ 1500669 w 2428717"/>
                <a:gd name="connsiteY69" fmla="*/ 172872 h 1330996"/>
                <a:gd name="connsiteX70" fmla="*/ 1578007 w 2428717"/>
                <a:gd name="connsiteY70" fmla="*/ 163773 h 1330996"/>
                <a:gd name="connsiteX71" fmla="*/ 1600753 w 2428717"/>
                <a:gd name="connsiteY71" fmla="*/ 145576 h 1330996"/>
                <a:gd name="connsiteX72" fmla="*/ 1614401 w 2428717"/>
                <a:gd name="connsiteY72" fmla="*/ 141027 h 1330996"/>
                <a:gd name="connsiteX73" fmla="*/ 1641696 w 2428717"/>
                <a:gd name="connsiteY73" fmla="*/ 145576 h 1330996"/>
                <a:gd name="connsiteX74" fmla="*/ 1655344 w 2428717"/>
                <a:gd name="connsiteY74" fmla="*/ 154675 h 1330996"/>
                <a:gd name="connsiteX75" fmla="*/ 1828216 w 2428717"/>
                <a:gd name="connsiteY75" fmla="*/ 150125 h 1330996"/>
                <a:gd name="connsiteX76" fmla="*/ 1841863 w 2428717"/>
                <a:gd name="connsiteY76" fmla="*/ 159224 h 1330996"/>
                <a:gd name="connsiteX77" fmla="*/ 1855511 w 2428717"/>
                <a:gd name="connsiteY77" fmla="*/ 172872 h 1330996"/>
                <a:gd name="connsiteX78" fmla="*/ 1969242 w 2428717"/>
                <a:gd name="connsiteY78" fmla="*/ 186519 h 1330996"/>
                <a:gd name="connsiteX79" fmla="*/ 2001087 w 2428717"/>
                <a:gd name="connsiteY79" fmla="*/ 191069 h 1330996"/>
                <a:gd name="connsiteX80" fmla="*/ 2051129 w 2428717"/>
                <a:gd name="connsiteY80" fmla="*/ 195618 h 1330996"/>
                <a:gd name="connsiteX81" fmla="*/ 2060228 w 2428717"/>
                <a:gd name="connsiteY81" fmla="*/ 209266 h 1330996"/>
                <a:gd name="connsiteX82" fmla="*/ 2087523 w 2428717"/>
                <a:gd name="connsiteY82" fmla="*/ 213815 h 1330996"/>
                <a:gd name="connsiteX83" fmla="*/ 2105720 w 2428717"/>
                <a:gd name="connsiteY83" fmla="*/ 236561 h 1330996"/>
                <a:gd name="connsiteX84" fmla="*/ 2119368 w 2428717"/>
                <a:gd name="connsiteY84" fmla="*/ 245660 h 1330996"/>
                <a:gd name="connsiteX85" fmla="*/ 2133016 w 2428717"/>
                <a:gd name="connsiteY85" fmla="*/ 259308 h 1330996"/>
                <a:gd name="connsiteX86" fmla="*/ 2142114 w 2428717"/>
                <a:gd name="connsiteY86" fmla="*/ 272955 h 1330996"/>
                <a:gd name="connsiteX87" fmla="*/ 2160311 w 2428717"/>
                <a:gd name="connsiteY87" fmla="*/ 291152 h 1330996"/>
                <a:gd name="connsiteX88" fmla="*/ 2169410 w 2428717"/>
                <a:gd name="connsiteY88" fmla="*/ 304800 h 1330996"/>
                <a:gd name="connsiteX89" fmla="*/ 2210353 w 2428717"/>
                <a:gd name="connsiteY89" fmla="*/ 341194 h 1330996"/>
                <a:gd name="connsiteX90" fmla="*/ 2224001 w 2428717"/>
                <a:gd name="connsiteY90" fmla="*/ 345743 h 1330996"/>
                <a:gd name="connsiteX91" fmla="*/ 2255845 w 2428717"/>
                <a:gd name="connsiteY91" fmla="*/ 363940 h 1330996"/>
                <a:gd name="connsiteX92" fmla="*/ 2283141 w 2428717"/>
                <a:gd name="connsiteY92" fmla="*/ 373039 h 1330996"/>
                <a:gd name="connsiteX93" fmla="*/ 2314986 w 2428717"/>
                <a:gd name="connsiteY93" fmla="*/ 377588 h 1330996"/>
                <a:gd name="connsiteX94" fmla="*/ 2337732 w 2428717"/>
                <a:gd name="connsiteY94" fmla="*/ 395785 h 1330996"/>
                <a:gd name="connsiteX95" fmla="*/ 2365028 w 2428717"/>
                <a:gd name="connsiteY95" fmla="*/ 413982 h 1330996"/>
                <a:gd name="connsiteX96" fmla="*/ 2378675 w 2428717"/>
                <a:gd name="connsiteY96" fmla="*/ 400334 h 1330996"/>
                <a:gd name="connsiteX97" fmla="*/ 2396872 w 2428717"/>
                <a:gd name="connsiteY97" fmla="*/ 373039 h 1330996"/>
                <a:gd name="connsiteX98" fmla="*/ 2424168 w 2428717"/>
                <a:gd name="connsiteY98" fmla="*/ 368490 h 1330996"/>
                <a:gd name="connsiteX99" fmla="*/ 2428717 w 2428717"/>
                <a:gd name="connsiteY99" fmla="*/ 354842 h 1330996"/>
                <a:gd name="connsiteX100" fmla="*/ 2424168 w 2428717"/>
                <a:gd name="connsiteY100" fmla="*/ 327546 h 1330996"/>
                <a:gd name="connsiteX101" fmla="*/ 2410520 w 2428717"/>
                <a:gd name="connsiteY101" fmla="*/ 322997 h 1330996"/>
                <a:gd name="connsiteX102" fmla="*/ 2392323 w 2428717"/>
                <a:gd name="connsiteY102" fmla="*/ 318448 h 1330996"/>
                <a:gd name="connsiteX103" fmla="*/ 2378675 w 2428717"/>
                <a:gd name="connsiteY103" fmla="*/ 309349 h 1330996"/>
                <a:gd name="connsiteX104" fmla="*/ 2374126 w 2428717"/>
                <a:gd name="connsiteY104" fmla="*/ 295702 h 1330996"/>
                <a:gd name="connsiteX105" fmla="*/ 2365028 w 2428717"/>
                <a:gd name="connsiteY105" fmla="*/ 282054 h 1330996"/>
                <a:gd name="connsiteX106" fmla="*/ 2360478 w 2428717"/>
                <a:gd name="connsiteY106" fmla="*/ 268406 h 1330996"/>
                <a:gd name="connsiteX107" fmla="*/ 2346831 w 2428717"/>
                <a:gd name="connsiteY107" fmla="*/ 263857 h 1330996"/>
                <a:gd name="connsiteX108" fmla="*/ 2333183 w 2428717"/>
                <a:gd name="connsiteY108" fmla="*/ 245660 h 1330996"/>
                <a:gd name="connsiteX109" fmla="*/ 2305887 w 2428717"/>
                <a:gd name="connsiteY109" fmla="*/ 232012 h 1330996"/>
                <a:gd name="connsiteX110" fmla="*/ 2283141 w 2428717"/>
                <a:gd name="connsiteY110" fmla="*/ 236561 h 1330996"/>
                <a:gd name="connsiteX111" fmla="*/ 2255845 w 2428717"/>
                <a:gd name="connsiteY111" fmla="*/ 245660 h 1330996"/>
                <a:gd name="connsiteX112" fmla="*/ 2214902 w 2428717"/>
                <a:gd name="connsiteY112" fmla="*/ 241110 h 1330996"/>
                <a:gd name="connsiteX113" fmla="*/ 2187607 w 2428717"/>
                <a:gd name="connsiteY113" fmla="*/ 218364 h 1330996"/>
                <a:gd name="connsiteX114" fmla="*/ 2173959 w 2428717"/>
                <a:gd name="connsiteY114" fmla="*/ 209266 h 1330996"/>
                <a:gd name="connsiteX115" fmla="*/ 2164860 w 2428717"/>
                <a:gd name="connsiteY115" fmla="*/ 195618 h 1330996"/>
                <a:gd name="connsiteX116" fmla="*/ 2151213 w 2428717"/>
                <a:gd name="connsiteY116" fmla="*/ 168322 h 1330996"/>
                <a:gd name="connsiteX117" fmla="*/ 2110269 w 2428717"/>
                <a:gd name="connsiteY117" fmla="*/ 154675 h 1330996"/>
                <a:gd name="connsiteX118" fmla="*/ 2082974 w 2428717"/>
                <a:gd name="connsiteY118" fmla="*/ 141027 h 1330996"/>
                <a:gd name="connsiteX119" fmla="*/ 2064777 w 2428717"/>
                <a:gd name="connsiteY119" fmla="*/ 136478 h 1330996"/>
                <a:gd name="connsiteX120" fmla="*/ 1991989 w 2428717"/>
                <a:gd name="connsiteY120" fmla="*/ 131928 h 1330996"/>
                <a:gd name="connsiteX121" fmla="*/ 1964693 w 2428717"/>
                <a:gd name="connsiteY121" fmla="*/ 118281 h 1330996"/>
                <a:gd name="connsiteX122" fmla="*/ 1951045 w 2428717"/>
                <a:gd name="connsiteY122" fmla="*/ 104633 h 1330996"/>
                <a:gd name="connsiteX123" fmla="*/ 1923750 w 2428717"/>
                <a:gd name="connsiteY123" fmla="*/ 90985 h 1330996"/>
                <a:gd name="connsiteX124" fmla="*/ 1910102 w 2428717"/>
                <a:gd name="connsiteY124" fmla="*/ 81887 h 1330996"/>
                <a:gd name="connsiteX125" fmla="*/ 1841863 w 2428717"/>
                <a:gd name="connsiteY125" fmla="*/ 72788 h 1330996"/>
                <a:gd name="connsiteX126" fmla="*/ 1814568 w 2428717"/>
                <a:gd name="connsiteY126" fmla="*/ 63690 h 1330996"/>
                <a:gd name="connsiteX127" fmla="*/ 1796371 w 2428717"/>
                <a:gd name="connsiteY127" fmla="*/ 59140 h 1330996"/>
                <a:gd name="connsiteX128" fmla="*/ 1769075 w 2428717"/>
                <a:gd name="connsiteY128" fmla="*/ 50042 h 1330996"/>
                <a:gd name="connsiteX129" fmla="*/ 1755428 w 2428717"/>
                <a:gd name="connsiteY129" fmla="*/ 40943 h 1330996"/>
                <a:gd name="connsiteX130" fmla="*/ 1737231 w 2428717"/>
                <a:gd name="connsiteY130" fmla="*/ 0 h 1330996"/>
                <a:gd name="connsiteX131" fmla="*/ 1728132 w 2428717"/>
                <a:gd name="connsiteY131" fmla="*/ 13648 h 1330996"/>
                <a:gd name="connsiteX132" fmla="*/ 1723583 w 2428717"/>
                <a:gd name="connsiteY132" fmla="*/ 50042 h 1330996"/>
                <a:gd name="connsiteX133" fmla="*/ 1691738 w 2428717"/>
                <a:gd name="connsiteY133" fmla="*/ 54591 h 1330996"/>
                <a:gd name="connsiteX134" fmla="*/ 1659893 w 2428717"/>
                <a:gd name="connsiteY134" fmla="*/ 63690 h 1330996"/>
                <a:gd name="connsiteX135" fmla="*/ 1641696 w 2428717"/>
                <a:gd name="connsiteY135" fmla="*/ 72788 h 1330996"/>
                <a:gd name="connsiteX136" fmla="*/ 1628048 w 2428717"/>
                <a:gd name="connsiteY136" fmla="*/ 68239 h 1330996"/>
                <a:gd name="connsiteX137" fmla="*/ 1623499 w 2428717"/>
                <a:gd name="connsiteY137" fmla="*/ 54591 h 1330996"/>
                <a:gd name="connsiteX138" fmla="*/ 1614401 w 2428717"/>
                <a:gd name="connsiteY138" fmla="*/ 68239 h 1330996"/>
                <a:gd name="connsiteX139" fmla="*/ 1600753 w 2428717"/>
                <a:gd name="connsiteY139" fmla="*/ 77337 h 1330996"/>
                <a:gd name="connsiteX140" fmla="*/ 1555260 w 2428717"/>
                <a:gd name="connsiteY140" fmla="*/ 81887 h 1330996"/>
                <a:gd name="connsiteX141" fmla="*/ 1527965 w 2428717"/>
                <a:gd name="connsiteY141" fmla="*/ 90985 h 1330996"/>
                <a:gd name="connsiteX142" fmla="*/ 1509768 w 2428717"/>
                <a:gd name="connsiteY142" fmla="*/ 100084 h 1330996"/>
                <a:gd name="connsiteX143" fmla="*/ 1487022 w 2428717"/>
                <a:gd name="connsiteY143" fmla="*/ 104633 h 1330996"/>
                <a:gd name="connsiteX144" fmla="*/ 1473374 w 2428717"/>
                <a:gd name="connsiteY144" fmla="*/ 109182 h 1330996"/>
                <a:gd name="connsiteX145" fmla="*/ 1364192 w 2428717"/>
                <a:gd name="connsiteY145" fmla="*/ 113731 h 1330996"/>
                <a:gd name="connsiteX146" fmla="*/ 1350544 w 2428717"/>
                <a:gd name="connsiteY146" fmla="*/ 122830 h 1330996"/>
                <a:gd name="connsiteX147" fmla="*/ 1332347 w 2428717"/>
                <a:gd name="connsiteY147" fmla="*/ 150125 h 1330996"/>
                <a:gd name="connsiteX148" fmla="*/ 1318699 w 2428717"/>
                <a:gd name="connsiteY148" fmla="*/ 163773 h 1330996"/>
                <a:gd name="connsiteX149" fmla="*/ 1309601 w 2428717"/>
                <a:gd name="connsiteY149" fmla="*/ 191069 h 1330996"/>
                <a:gd name="connsiteX150" fmla="*/ 1295953 w 2428717"/>
                <a:gd name="connsiteY150" fmla="*/ 204716 h 1330996"/>
                <a:gd name="connsiteX151" fmla="*/ 1282305 w 2428717"/>
                <a:gd name="connsiteY151" fmla="*/ 209266 h 1330996"/>
                <a:gd name="connsiteX152" fmla="*/ 1209517 w 2428717"/>
                <a:gd name="connsiteY152" fmla="*/ 213815 h 1330996"/>
                <a:gd name="connsiteX153" fmla="*/ 1204968 w 2428717"/>
                <a:gd name="connsiteY153" fmla="*/ 227463 h 1330996"/>
                <a:gd name="connsiteX154" fmla="*/ 1186771 w 2428717"/>
                <a:gd name="connsiteY154" fmla="*/ 254758 h 1330996"/>
                <a:gd name="connsiteX155" fmla="*/ 1177672 w 2428717"/>
                <a:gd name="connsiteY155" fmla="*/ 282054 h 1330996"/>
                <a:gd name="connsiteX156" fmla="*/ 1173123 w 2428717"/>
                <a:gd name="connsiteY156" fmla="*/ 295702 h 1330996"/>
                <a:gd name="connsiteX157" fmla="*/ 1145828 w 2428717"/>
                <a:gd name="connsiteY157" fmla="*/ 313899 h 1330996"/>
                <a:gd name="connsiteX158" fmla="*/ 1132180 w 2428717"/>
                <a:gd name="connsiteY158" fmla="*/ 327546 h 1330996"/>
                <a:gd name="connsiteX159" fmla="*/ 1104884 w 2428717"/>
                <a:gd name="connsiteY159" fmla="*/ 336645 h 1330996"/>
                <a:gd name="connsiteX160" fmla="*/ 1095786 w 2428717"/>
                <a:gd name="connsiteY160" fmla="*/ 322997 h 1330996"/>
                <a:gd name="connsiteX161" fmla="*/ 1100335 w 2428717"/>
                <a:gd name="connsiteY161" fmla="*/ 291152 h 1330996"/>
                <a:gd name="connsiteX162" fmla="*/ 1086687 w 2428717"/>
                <a:gd name="connsiteY162" fmla="*/ 304800 h 1330996"/>
                <a:gd name="connsiteX163" fmla="*/ 1073039 w 2428717"/>
                <a:gd name="connsiteY163" fmla="*/ 309349 h 1330996"/>
                <a:gd name="connsiteX164" fmla="*/ 1059392 w 2428717"/>
                <a:gd name="connsiteY164" fmla="*/ 300251 h 1330996"/>
                <a:gd name="connsiteX165" fmla="*/ 1050293 w 2428717"/>
                <a:gd name="connsiteY165" fmla="*/ 286603 h 1330996"/>
                <a:gd name="connsiteX166" fmla="*/ 1036645 w 2428717"/>
                <a:gd name="connsiteY166" fmla="*/ 282054 h 1330996"/>
                <a:gd name="connsiteX167" fmla="*/ 1009350 w 2428717"/>
                <a:gd name="connsiteY167" fmla="*/ 291152 h 1330996"/>
                <a:gd name="connsiteX168" fmla="*/ 995702 w 2428717"/>
                <a:gd name="connsiteY168" fmla="*/ 295702 h 1330996"/>
                <a:gd name="connsiteX169" fmla="*/ 982054 w 2428717"/>
                <a:gd name="connsiteY169" fmla="*/ 304800 h 1330996"/>
                <a:gd name="connsiteX170" fmla="*/ 968407 w 2428717"/>
                <a:gd name="connsiteY170" fmla="*/ 350293 h 1330996"/>
                <a:gd name="connsiteX171" fmla="*/ 959308 w 2428717"/>
                <a:gd name="connsiteY171" fmla="*/ 363940 h 1330996"/>
                <a:gd name="connsiteX172" fmla="*/ 963857 w 2428717"/>
                <a:gd name="connsiteY172" fmla="*/ 377588 h 1330996"/>
                <a:gd name="connsiteX173" fmla="*/ 977505 w 2428717"/>
                <a:gd name="connsiteY173" fmla="*/ 382137 h 1330996"/>
                <a:gd name="connsiteX174" fmla="*/ 991153 w 2428717"/>
                <a:gd name="connsiteY174" fmla="*/ 391236 h 1330996"/>
                <a:gd name="connsiteX175" fmla="*/ 1000251 w 2428717"/>
                <a:gd name="connsiteY175" fmla="*/ 404884 h 1330996"/>
                <a:gd name="connsiteX176" fmla="*/ 1013899 w 2428717"/>
                <a:gd name="connsiteY176" fmla="*/ 418531 h 1330996"/>
                <a:gd name="connsiteX177" fmla="*/ 1009350 w 2428717"/>
                <a:gd name="connsiteY177" fmla="*/ 441278 h 1330996"/>
                <a:gd name="connsiteX178" fmla="*/ 986604 w 2428717"/>
                <a:gd name="connsiteY178" fmla="*/ 486770 h 1330996"/>
                <a:gd name="connsiteX179" fmla="*/ 968407 w 2428717"/>
                <a:gd name="connsiteY179" fmla="*/ 518615 h 1330996"/>
                <a:gd name="connsiteX180" fmla="*/ 954759 w 2428717"/>
                <a:gd name="connsiteY180" fmla="*/ 523164 h 1330996"/>
                <a:gd name="connsiteX181" fmla="*/ 945660 w 2428717"/>
                <a:gd name="connsiteY181" fmla="*/ 536812 h 1330996"/>
                <a:gd name="connsiteX182" fmla="*/ 932013 w 2428717"/>
                <a:gd name="connsiteY182" fmla="*/ 545910 h 1330996"/>
                <a:gd name="connsiteX183" fmla="*/ 913816 w 2428717"/>
                <a:gd name="connsiteY183" fmla="*/ 568657 h 1330996"/>
                <a:gd name="connsiteX184" fmla="*/ 904717 w 2428717"/>
                <a:gd name="connsiteY184" fmla="*/ 582305 h 1330996"/>
                <a:gd name="connsiteX185" fmla="*/ 900168 w 2428717"/>
                <a:gd name="connsiteY185" fmla="*/ 595952 h 1330996"/>
                <a:gd name="connsiteX186" fmla="*/ 881971 w 2428717"/>
                <a:gd name="connsiteY186" fmla="*/ 623248 h 1330996"/>
                <a:gd name="connsiteX187" fmla="*/ 859225 w 2428717"/>
                <a:gd name="connsiteY187" fmla="*/ 655093 h 1330996"/>
                <a:gd name="connsiteX188" fmla="*/ 850126 w 2428717"/>
                <a:gd name="connsiteY188" fmla="*/ 668740 h 1330996"/>
                <a:gd name="connsiteX189" fmla="*/ 845577 w 2428717"/>
                <a:gd name="connsiteY189" fmla="*/ 682388 h 1330996"/>
                <a:gd name="connsiteX190" fmla="*/ 831929 w 2428717"/>
                <a:gd name="connsiteY190" fmla="*/ 691487 h 1330996"/>
                <a:gd name="connsiteX191" fmla="*/ 809183 w 2428717"/>
                <a:gd name="connsiteY191" fmla="*/ 714233 h 1330996"/>
                <a:gd name="connsiteX192" fmla="*/ 795535 w 2428717"/>
                <a:gd name="connsiteY192" fmla="*/ 732430 h 1330996"/>
                <a:gd name="connsiteX193" fmla="*/ 781887 w 2428717"/>
                <a:gd name="connsiteY193" fmla="*/ 746078 h 1330996"/>
                <a:gd name="connsiteX194" fmla="*/ 754592 w 2428717"/>
                <a:gd name="connsiteY194" fmla="*/ 787021 h 1330996"/>
                <a:gd name="connsiteX195" fmla="*/ 745493 w 2428717"/>
                <a:gd name="connsiteY195" fmla="*/ 800669 h 1330996"/>
                <a:gd name="connsiteX196" fmla="*/ 736395 w 2428717"/>
                <a:gd name="connsiteY196" fmla="*/ 827964 h 1330996"/>
                <a:gd name="connsiteX197" fmla="*/ 690902 w 2428717"/>
                <a:gd name="connsiteY197" fmla="*/ 882555 h 1330996"/>
                <a:gd name="connsiteX198" fmla="*/ 677254 w 2428717"/>
                <a:gd name="connsiteY198" fmla="*/ 891654 h 1330996"/>
                <a:gd name="connsiteX199" fmla="*/ 649959 w 2428717"/>
                <a:gd name="connsiteY199" fmla="*/ 900752 h 1330996"/>
                <a:gd name="connsiteX200" fmla="*/ 595368 w 2428717"/>
                <a:gd name="connsiteY200" fmla="*/ 896203 h 1330996"/>
                <a:gd name="connsiteX201" fmla="*/ 581720 w 2428717"/>
                <a:gd name="connsiteY201" fmla="*/ 891654 h 1330996"/>
                <a:gd name="connsiteX202" fmla="*/ 586269 w 2428717"/>
                <a:gd name="connsiteY202" fmla="*/ 868908 h 1330996"/>
                <a:gd name="connsiteX203" fmla="*/ 577171 w 2428717"/>
                <a:gd name="connsiteY203" fmla="*/ 928048 h 1330996"/>
                <a:gd name="connsiteX204" fmla="*/ 568072 w 2428717"/>
                <a:gd name="connsiteY204" fmla="*/ 941696 h 1330996"/>
                <a:gd name="connsiteX205" fmla="*/ 563523 w 2428717"/>
                <a:gd name="connsiteY205" fmla="*/ 955343 h 1330996"/>
                <a:gd name="connsiteX206" fmla="*/ 549875 w 2428717"/>
                <a:gd name="connsiteY206" fmla="*/ 964442 h 1330996"/>
                <a:gd name="connsiteX207" fmla="*/ 522580 w 2428717"/>
                <a:gd name="connsiteY207" fmla="*/ 982639 h 1330996"/>
                <a:gd name="connsiteX208" fmla="*/ 508932 w 2428717"/>
                <a:gd name="connsiteY208" fmla="*/ 973540 h 1330996"/>
                <a:gd name="connsiteX209" fmla="*/ 481637 w 2428717"/>
                <a:gd name="connsiteY209" fmla="*/ 959893 h 1330996"/>
                <a:gd name="connsiteX210" fmla="*/ 463439 w 2428717"/>
                <a:gd name="connsiteY210" fmla="*/ 964442 h 1330996"/>
                <a:gd name="connsiteX211" fmla="*/ 454341 w 2428717"/>
                <a:gd name="connsiteY211" fmla="*/ 978090 h 1330996"/>
                <a:gd name="connsiteX212" fmla="*/ 440693 w 2428717"/>
                <a:gd name="connsiteY212" fmla="*/ 996287 h 1330996"/>
                <a:gd name="connsiteX213" fmla="*/ 404299 w 2428717"/>
                <a:gd name="connsiteY213" fmla="*/ 1023582 h 1330996"/>
                <a:gd name="connsiteX214" fmla="*/ 390651 w 2428717"/>
                <a:gd name="connsiteY214" fmla="*/ 1037230 h 1330996"/>
                <a:gd name="connsiteX215" fmla="*/ 377004 w 2428717"/>
                <a:gd name="connsiteY215" fmla="*/ 1041779 h 1330996"/>
                <a:gd name="connsiteX216" fmla="*/ 349708 w 2428717"/>
                <a:gd name="connsiteY216" fmla="*/ 1059976 h 1330996"/>
                <a:gd name="connsiteX217" fmla="*/ 322413 w 2428717"/>
                <a:gd name="connsiteY217" fmla="*/ 1078173 h 1330996"/>
                <a:gd name="connsiteX218" fmla="*/ 295117 w 2428717"/>
                <a:gd name="connsiteY218" fmla="*/ 1100919 h 1330996"/>
                <a:gd name="connsiteX219" fmla="*/ 286019 w 2428717"/>
                <a:gd name="connsiteY219" fmla="*/ 1114567 h 1330996"/>
                <a:gd name="connsiteX220" fmla="*/ 258723 w 2428717"/>
                <a:gd name="connsiteY220" fmla="*/ 1137313 h 1330996"/>
                <a:gd name="connsiteX221" fmla="*/ 240526 w 2428717"/>
                <a:gd name="connsiteY221" fmla="*/ 1164609 h 1330996"/>
                <a:gd name="connsiteX222" fmla="*/ 231428 w 2428717"/>
                <a:gd name="connsiteY222" fmla="*/ 1178257 h 1330996"/>
                <a:gd name="connsiteX223" fmla="*/ 217780 w 2428717"/>
                <a:gd name="connsiteY223" fmla="*/ 1182806 h 1330996"/>
                <a:gd name="connsiteX224" fmla="*/ 208681 w 2428717"/>
                <a:gd name="connsiteY224" fmla="*/ 1196454 h 1330996"/>
                <a:gd name="connsiteX225" fmla="*/ 181386 w 2428717"/>
                <a:gd name="connsiteY225" fmla="*/ 1205552 h 1330996"/>
                <a:gd name="connsiteX226" fmla="*/ 167738 w 2428717"/>
                <a:gd name="connsiteY226" fmla="*/ 1210102 h 1330996"/>
                <a:gd name="connsiteX227" fmla="*/ 135893 w 2428717"/>
                <a:gd name="connsiteY227" fmla="*/ 1219200 h 1330996"/>
                <a:gd name="connsiteX228" fmla="*/ 108598 w 2428717"/>
                <a:gd name="connsiteY228" fmla="*/ 1241946 h 1330996"/>
                <a:gd name="connsiteX229" fmla="*/ 85851 w 2428717"/>
                <a:gd name="connsiteY229" fmla="*/ 1246496 h 1330996"/>
                <a:gd name="connsiteX230" fmla="*/ 72204 w 2428717"/>
                <a:gd name="connsiteY230" fmla="*/ 1251045 h 1330996"/>
                <a:gd name="connsiteX231" fmla="*/ 22162 w 2428717"/>
                <a:gd name="connsiteY231" fmla="*/ 1264693 h 1330996"/>
                <a:gd name="connsiteX232" fmla="*/ 8514 w 2428717"/>
                <a:gd name="connsiteY232" fmla="*/ 1260143 h 1330996"/>
                <a:gd name="connsiteX233" fmla="*/ 3965 w 2428717"/>
                <a:gd name="connsiteY233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395201 w 2428717"/>
                <a:gd name="connsiteY16" fmla="*/ 1123666 h 1330996"/>
                <a:gd name="connsiteX17" fmla="*/ 404299 w 2428717"/>
                <a:gd name="connsiteY17" fmla="*/ 1110018 h 1330996"/>
                <a:gd name="connsiteX18" fmla="*/ 522580 w 2428717"/>
                <a:gd name="connsiteY18" fmla="*/ 1082722 h 1330996"/>
                <a:gd name="connsiteX19" fmla="*/ 572622 w 2428717"/>
                <a:gd name="connsiteY19" fmla="*/ 1073624 h 1330996"/>
                <a:gd name="connsiteX20" fmla="*/ 595368 w 2428717"/>
                <a:gd name="connsiteY20" fmla="*/ 1096370 h 1330996"/>
                <a:gd name="connsiteX21" fmla="*/ 609016 w 2428717"/>
                <a:gd name="connsiteY21" fmla="*/ 1087272 h 1330996"/>
                <a:gd name="connsiteX22" fmla="*/ 613565 w 2428717"/>
                <a:gd name="connsiteY22" fmla="*/ 1032681 h 1330996"/>
                <a:gd name="connsiteX23" fmla="*/ 690902 w 2428717"/>
                <a:gd name="connsiteY23" fmla="*/ 1028131 h 1330996"/>
                <a:gd name="connsiteX24" fmla="*/ 718198 w 2428717"/>
                <a:gd name="connsiteY24" fmla="*/ 1019033 h 1330996"/>
                <a:gd name="connsiteX25" fmla="*/ 731845 w 2428717"/>
                <a:gd name="connsiteY25" fmla="*/ 1005385 h 1330996"/>
                <a:gd name="connsiteX26" fmla="*/ 772789 w 2428717"/>
                <a:gd name="connsiteY26" fmla="*/ 982639 h 1330996"/>
                <a:gd name="connsiteX27" fmla="*/ 795535 w 2428717"/>
                <a:gd name="connsiteY27" fmla="*/ 978090 h 1330996"/>
                <a:gd name="connsiteX28" fmla="*/ 822831 w 2428717"/>
                <a:gd name="connsiteY28" fmla="*/ 968991 h 1330996"/>
                <a:gd name="connsiteX29" fmla="*/ 850126 w 2428717"/>
                <a:gd name="connsiteY29" fmla="*/ 941696 h 1330996"/>
                <a:gd name="connsiteX30" fmla="*/ 877422 w 2428717"/>
                <a:gd name="connsiteY30" fmla="*/ 928048 h 1330996"/>
                <a:gd name="connsiteX31" fmla="*/ 891069 w 2428717"/>
                <a:gd name="connsiteY31" fmla="*/ 923499 h 1330996"/>
                <a:gd name="connsiteX32" fmla="*/ 904717 w 2428717"/>
                <a:gd name="connsiteY32" fmla="*/ 914400 h 1330996"/>
                <a:gd name="connsiteX33" fmla="*/ 922914 w 2428717"/>
                <a:gd name="connsiteY33" fmla="*/ 909851 h 1330996"/>
                <a:gd name="connsiteX34" fmla="*/ 927463 w 2428717"/>
                <a:gd name="connsiteY34" fmla="*/ 896203 h 1330996"/>
                <a:gd name="connsiteX35" fmla="*/ 941111 w 2428717"/>
                <a:gd name="connsiteY35" fmla="*/ 887105 h 1330996"/>
                <a:gd name="connsiteX36" fmla="*/ 954759 w 2428717"/>
                <a:gd name="connsiteY36" fmla="*/ 873457 h 1330996"/>
                <a:gd name="connsiteX37" fmla="*/ 982054 w 2428717"/>
                <a:gd name="connsiteY37" fmla="*/ 855260 h 1330996"/>
                <a:gd name="connsiteX38" fmla="*/ 986604 w 2428717"/>
                <a:gd name="connsiteY38" fmla="*/ 841612 h 1330996"/>
                <a:gd name="connsiteX39" fmla="*/ 1000251 w 2428717"/>
                <a:gd name="connsiteY39" fmla="*/ 837063 h 1330996"/>
                <a:gd name="connsiteX40" fmla="*/ 1013899 w 2428717"/>
                <a:gd name="connsiteY40" fmla="*/ 827964 h 1330996"/>
                <a:gd name="connsiteX41" fmla="*/ 1045744 w 2428717"/>
                <a:gd name="connsiteY41" fmla="*/ 800669 h 1330996"/>
                <a:gd name="connsiteX42" fmla="*/ 1059392 w 2428717"/>
                <a:gd name="connsiteY42" fmla="*/ 791570 h 1330996"/>
                <a:gd name="connsiteX43" fmla="*/ 1082138 w 2428717"/>
                <a:gd name="connsiteY43" fmla="*/ 768824 h 1330996"/>
                <a:gd name="connsiteX44" fmla="*/ 1123081 w 2428717"/>
                <a:gd name="connsiteY44" fmla="*/ 736979 h 1330996"/>
                <a:gd name="connsiteX45" fmla="*/ 1136729 w 2428717"/>
                <a:gd name="connsiteY45" fmla="*/ 727881 h 1330996"/>
                <a:gd name="connsiteX46" fmla="*/ 1150377 w 2428717"/>
                <a:gd name="connsiteY46" fmla="*/ 718782 h 1330996"/>
                <a:gd name="connsiteX47" fmla="*/ 1168574 w 2428717"/>
                <a:gd name="connsiteY47" fmla="*/ 691487 h 1330996"/>
                <a:gd name="connsiteX48" fmla="*/ 1191320 w 2428717"/>
                <a:gd name="connsiteY48" fmla="*/ 668740 h 1330996"/>
                <a:gd name="connsiteX49" fmla="*/ 1214066 w 2428717"/>
                <a:gd name="connsiteY49" fmla="*/ 645994 h 1330996"/>
                <a:gd name="connsiteX50" fmla="*/ 1223165 w 2428717"/>
                <a:gd name="connsiteY50" fmla="*/ 632346 h 1330996"/>
                <a:gd name="connsiteX51" fmla="*/ 1227714 w 2428717"/>
                <a:gd name="connsiteY51" fmla="*/ 618699 h 1330996"/>
                <a:gd name="connsiteX52" fmla="*/ 1250460 w 2428717"/>
                <a:gd name="connsiteY52" fmla="*/ 591403 h 1330996"/>
                <a:gd name="connsiteX53" fmla="*/ 1259559 w 2428717"/>
                <a:gd name="connsiteY53" fmla="*/ 564108 h 1330996"/>
                <a:gd name="connsiteX54" fmla="*/ 1264108 w 2428717"/>
                <a:gd name="connsiteY54" fmla="*/ 550460 h 1330996"/>
                <a:gd name="connsiteX55" fmla="*/ 1282305 w 2428717"/>
                <a:gd name="connsiteY55" fmla="*/ 523164 h 1330996"/>
                <a:gd name="connsiteX56" fmla="*/ 1295953 w 2428717"/>
                <a:gd name="connsiteY56" fmla="*/ 482221 h 1330996"/>
                <a:gd name="connsiteX57" fmla="*/ 1300502 w 2428717"/>
                <a:gd name="connsiteY57" fmla="*/ 468573 h 1330996"/>
                <a:gd name="connsiteX58" fmla="*/ 1309601 w 2428717"/>
                <a:gd name="connsiteY58" fmla="*/ 427630 h 1330996"/>
                <a:gd name="connsiteX59" fmla="*/ 1314150 w 2428717"/>
                <a:gd name="connsiteY59" fmla="*/ 395785 h 1330996"/>
                <a:gd name="connsiteX60" fmla="*/ 1336896 w 2428717"/>
                <a:gd name="connsiteY60" fmla="*/ 368490 h 1330996"/>
                <a:gd name="connsiteX61" fmla="*/ 1345995 w 2428717"/>
                <a:gd name="connsiteY61" fmla="*/ 295702 h 1330996"/>
                <a:gd name="connsiteX62" fmla="*/ 1350544 w 2428717"/>
                <a:gd name="connsiteY62" fmla="*/ 268406 h 1330996"/>
                <a:gd name="connsiteX63" fmla="*/ 1359642 w 2428717"/>
                <a:gd name="connsiteY63" fmla="*/ 241110 h 1330996"/>
                <a:gd name="connsiteX64" fmla="*/ 1414234 w 2428717"/>
                <a:gd name="connsiteY64" fmla="*/ 204716 h 1330996"/>
                <a:gd name="connsiteX65" fmla="*/ 1427881 w 2428717"/>
                <a:gd name="connsiteY65" fmla="*/ 200167 h 1330996"/>
                <a:gd name="connsiteX66" fmla="*/ 1441529 w 2428717"/>
                <a:gd name="connsiteY66" fmla="*/ 195618 h 1330996"/>
                <a:gd name="connsiteX67" fmla="*/ 1473374 w 2428717"/>
                <a:gd name="connsiteY67" fmla="*/ 181970 h 1330996"/>
                <a:gd name="connsiteX68" fmla="*/ 1500669 w 2428717"/>
                <a:gd name="connsiteY68" fmla="*/ 172872 h 1330996"/>
                <a:gd name="connsiteX69" fmla="*/ 1578007 w 2428717"/>
                <a:gd name="connsiteY69" fmla="*/ 163773 h 1330996"/>
                <a:gd name="connsiteX70" fmla="*/ 1600753 w 2428717"/>
                <a:gd name="connsiteY70" fmla="*/ 145576 h 1330996"/>
                <a:gd name="connsiteX71" fmla="*/ 1614401 w 2428717"/>
                <a:gd name="connsiteY71" fmla="*/ 141027 h 1330996"/>
                <a:gd name="connsiteX72" fmla="*/ 1641696 w 2428717"/>
                <a:gd name="connsiteY72" fmla="*/ 145576 h 1330996"/>
                <a:gd name="connsiteX73" fmla="*/ 1655344 w 2428717"/>
                <a:gd name="connsiteY73" fmla="*/ 154675 h 1330996"/>
                <a:gd name="connsiteX74" fmla="*/ 1828216 w 2428717"/>
                <a:gd name="connsiteY74" fmla="*/ 150125 h 1330996"/>
                <a:gd name="connsiteX75" fmla="*/ 1841863 w 2428717"/>
                <a:gd name="connsiteY75" fmla="*/ 159224 h 1330996"/>
                <a:gd name="connsiteX76" fmla="*/ 1855511 w 2428717"/>
                <a:gd name="connsiteY76" fmla="*/ 172872 h 1330996"/>
                <a:gd name="connsiteX77" fmla="*/ 1969242 w 2428717"/>
                <a:gd name="connsiteY77" fmla="*/ 186519 h 1330996"/>
                <a:gd name="connsiteX78" fmla="*/ 2001087 w 2428717"/>
                <a:gd name="connsiteY78" fmla="*/ 191069 h 1330996"/>
                <a:gd name="connsiteX79" fmla="*/ 2051129 w 2428717"/>
                <a:gd name="connsiteY79" fmla="*/ 195618 h 1330996"/>
                <a:gd name="connsiteX80" fmla="*/ 2060228 w 2428717"/>
                <a:gd name="connsiteY80" fmla="*/ 209266 h 1330996"/>
                <a:gd name="connsiteX81" fmla="*/ 2087523 w 2428717"/>
                <a:gd name="connsiteY81" fmla="*/ 213815 h 1330996"/>
                <a:gd name="connsiteX82" fmla="*/ 2105720 w 2428717"/>
                <a:gd name="connsiteY82" fmla="*/ 236561 h 1330996"/>
                <a:gd name="connsiteX83" fmla="*/ 2119368 w 2428717"/>
                <a:gd name="connsiteY83" fmla="*/ 245660 h 1330996"/>
                <a:gd name="connsiteX84" fmla="*/ 2133016 w 2428717"/>
                <a:gd name="connsiteY84" fmla="*/ 259308 h 1330996"/>
                <a:gd name="connsiteX85" fmla="*/ 2142114 w 2428717"/>
                <a:gd name="connsiteY85" fmla="*/ 272955 h 1330996"/>
                <a:gd name="connsiteX86" fmla="*/ 2160311 w 2428717"/>
                <a:gd name="connsiteY86" fmla="*/ 291152 h 1330996"/>
                <a:gd name="connsiteX87" fmla="*/ 2169410 w 2428717"/>
                <a:gd name="connsiteY87" fmla="*/ 304800 h 1330996"/>
                <a:gd name="connsiteX88" fmla="*/ 2210353 w 2428717"/>
                <a:gd name="connsiteY88" fmla="*/ 341194 h 1330996"/>
                <a:gd name="connsiteX89" fmla="*/ 2224001 w 2428717"/>
                <a:gd name="connsiteY89" fmla="*/ 345743 h 1330996"/>
                <a:gd name="connsiteX90" fmla="*/ 2255845 w 2428717"/>
                <a:gd name="connsiteY90" fmla="*/ 363940 h 1330996"/>
                <a:gd name="connsiteX91" fmla="*/ 2283141 w 2428717"/>
                <a:gd name="connsiteY91" fmla="*/ 373039 h 1330996"/>
                <a:gd name="connsiteX92" fmla="*/ 2314986 w 2428717"/>
                <a:gd name="connsiteY92" fmla="*/ 377588 h 1330996"/>
                <a:gd name="connsiteX93" fmla="*/ 2337732 w 2428717"/>
                <a:gd name="connsiteY93" fmla="*/ 395785 h 1330996"/>
                <a:gd name="connsiteX94" fmla="*/ 2365028 w 2428717"/>
                <a:gd name="connsiteY94" fmla="*/ 413982 h 1330996"/>
                <a:gd name="connsiteX95" fmla="*/ 2378675 w 2428717"/>
                <a:gd name="connsiteY95" fmla="*/ 400334 h 1330996"/>
                <a:gd name="connsiteX96" fmla="*/ 2396872 w 2428717"/>
                <a:gd name="connsiteY96" fmla="*/ 373039 h 1330996"/>
                <a:gd name="connsiteX97" fmla="*/ 2424168 w 2428717"/>
                <a:gd name="connsiteY97" fmla="*/ 368490 h 1330996"/>
                <a:gd name="connsiteX98" fmla="*/ 2428717 w 2428717"/>
                <a:gd name="connsiteY98" fmla="*/ 354842 h 1330996"/>
                <a:gd name="connsiteX99" fmla="*/ 2424168 w 2428717"/>
                <a:gd name="connsiteY99" fmla="*/ 327546 h 1330996"/>
                <a:gd name="connsiteX100" fmla="*/ 2410520 w 2428717"/>
                <a:gd name="connsiteY100" fmla="*/ 322997 h 1330996"/>
                <a:gd name="connsiteX101" fmla="*/ 2392323 w 2428717"/>
                <a:gd name="connsiteY101" fmla="*/ 318448 h 1330996"/>
                <a:gd name="connsiteX102" fmla="*/ 2378675 w 2428717"/>
                <a:gd name="connsiteY102" fmla="*/ 309349 h 1330996"/>
                <a:gd name="connsiteX103" fmla="*/ 2374126 w 2428717"/>
                <a:gd name="connsiteY103" fmla="*/ 295702 h 1330996"/>
                <a:gd name="connsiteX104" fmla="*/ 2365028 w 2428717"/>
                <a:gd name="connsiteY104" fmla="*/ 282054 h 1330996"/>
                <a:gd name="connsiteX105" fmla="*/ 2360478 w 2428717"/>
                <a:gd name="connsiteY105" fmla="*/ 268406 h 1330996"/>
                <a:gd name="connsiteX106" fmla="*/ 2346831 w 2428717"/>
                <a:gd name="connsiteY106" fmla="*/ 263857 h 1330996"/>
                <a:gd name="connsiteX107" fmla="*/ 2333183 w 2428717"/>
                <a:gd name="connsiteY107" fmla="*/ 245660 h 1330996"/>
                <a:gd name="connsiteX108" fmla="*/ 2305887 w 2428717"/>
                <a:gd name="connsiteY108" fmla="*/ 232012 h 1330996"/>
                <a:gd name="connsiteX109" fmla="*/ 2283141 w 2428717"/>
                <a:gd name="connsiteY109" fmla="*/ 236561 h 1330996"/>
                <a:gd name="connsiteX110" fmla="*/ 2255845 w 2428717"/>
                <a:gd name="connsiteY110" fmla="*/ 245660 h 1330996"/>
                <a:gd name="connsiteX111" fmla="*/ 2214902 w 2428717"/>
                <a:gd name="connsiteY111" fmla="*/ 241110 h 1330996"/>
                <a:gd name="connsiteX112" fmla="*/ 2187607 w 2428717"/>
                <a:gd name="connsiteY112" fmla="*/ 218364 h 1330996"/>
                <a:gd name="connsiteX113" fmla="*/ 2173959 w 2428717"/>
                <a:gd name="connsiteY113" fmla="*/ 209266 h 1330996"/>
                <a:gd name="connsiteX114" fmla="*/ 2164860 w 2428717"/>
                <a:gd name="connsiteY114" fmla="*/ 195618 h 1330996"/>
                <a:gd name="connsiteX115" fmla="*/ 2151213 w 2428717"/>
                <a:gd name="connsiteY115" fmla="*/ 168322 h 1330996"/>
                <a:gd name="connsiteX116" fmla="*/ 2110269 w 2428717"/>
                <a:gd name="connsiteY116" fmla="*/ 154675 h 1330996"/>
                <a:gd name="connsiteX117" fmla="*/ 2082974 w 2428717"/>
                <a:gd name="connsiteY117" fmla="*/ 141027 h 1330996"/>
                <a:gd name="connsiteX118" fmla="*/ 2064777 w 2428717"/>
                <a:gd name="connsiteY118" fmla="*/ 136478 h 1330996"/>
                <a:gd name="connsiteX119" fmla="*/ 1991989 w 2428717"/>
                <a:gd name="connsiteY119" fmla="*/ 131928 h 1330996"/>
                <a:gd name="connsiteX120" fmla="*/ 1964693 w 2428717"/>
                <a:gd name="connsiteY120" fmla="*/ 118281 h 1330996"/>
                <a:gd name="connsiteX121" fmla="*/ 1951045 w 2428717"/>
                <a:gd name="connsiteY121" fmla="*/ 104633 h 1330996"/>
                <a:gd name="connsiteX122" fmla="*/ 1923750 w 2428717"/>
                <a:gd name="connsiteY122" fmla="*/ 90985 h 1330996"/>
                <a:gd name="connsiteX123" fmla="*/ 1910102 w 2428717"/>
                <a:gd name="connsiteY123" fmla="*/ 81887 h 1330996"/>
                <a:gd name="connsiteX124" fmla="*/ 1841863 w 2428717"/>
                <a:gd name="connsiteY124" fmla="*/ 72788 h 1330996"/>
                <a:gd name="connsiteX125" fmla="*/ 1814568 w 2428717"/>
                <a:gd name="connsiteY125" fmla="*/ 63690 h 1330996"/>
                <a:gd name="connsiteX126" fmla="*/ 1796371 w 2428717"/>
                <a:gd name="connsiteY126" fmla="*/ 59140 h 1330996"/>
                <a:gd name="connsiteX127" fmla="*/ 1769075 w 2428717"/>
                <a:gd name="connsiteY127" fmla="*/ 50042 h 1330996"/>
                <a:gd name="connsiteX128" fmla="*/ 1755428 w 2428717"/>
                <a:gd name="connsiteY128" fmla="*/ 40943 h 1330996"/>
                <a:gd name="connsiteX129" fmla="*/ 1737231 w 2428717"/>
                <a:gd name="connsiteY129" fmla="*/ 0 h 1330996"/>
                <a:gd name="connsiteX130" fmla="*/ 1728132 w 2428717"/>
                <a:gd name="connsiteY130" fmla="*/ 13648 h 1330996"/>
                <a:gd name="connsiteX131" fmla="*/ 1723583 w 2428717"/>
                <a:gd name="connsiteY131" fmla="*/ 50042 h 1330996"/>
                <a:gd name="connsiteX132" fmla="*/ 1691738 w 2428717"/>
                <a:gd name="connsiteY132" fmla="*/ 54591 h 1330996"/>
                <a:gd name="connsiteX133" fmla="*/ 1659893 w 2428717"/>
                <a:gd name="connsiteY133" fmla="*/ 63690 h 1330996"/>
                <a:gd name="connsiteX134" fmla="*/ 1641696 w 2428717"/>
                <a:gd name="connsiteY134" fmla="*/ 72788 h 1330996"/>
                <a:gd name="connsiteX135" fmla="*/ 1628048 w 2428717"/>
                <a:gd name="connsiteY135" fmla="*/ 68239 h 1330996"/>
                <a:gd name="connsiteX136" fmla="*/ 1623499 w 2428717"/>
                <a:gd name="connsiteY136" fmla="*/ 54591 h 1330996"/>
                <a:gd name="connsiteX137" fmla="*/ 1614401 w 2428717"/>
                <a:gd name="connsiteY137" fmla="*/ 68239 h 1330996"/>
                <a:gd name="connsiteX138" fmla="*/ 1600753 w 2428717"/>
                <a:gd name="connsiteY138" fmla="*/ 77337 h 1330996"/>
                <a:gd name="connsiteX139" fmla="*/ 1555260 w 2428717"/>
                <a:gd name="connsiteY139" fmla="*/ 81887 h 1330996"/>
                <a:gd name="connsiteX140" fmla="*/ 1527965 w 2428717"/>
                <a:gd name="connsiteY140" fmla="*/ 90985 h 1330996"/>
                <a:gd name="connsiteX141" fmla="*/ 1509768 w 2428717"/>
                <a:gd name="connsiteY141" fmla="*/ 100084 h 1330996"/>
                <a:gd name="connsiteX142" fmla="*/ 1487022 w 2428717"/>
                <a:gd name="connsiteY142" fmla="*/ 104633 h 1330996"/>
                <a:gd name="connsiteX143" fmla="*/ 1473374 w 2428717"/>
                <a:gd name="connsiteY143" fmla="*/ 109182 h 1330996"/>
                <a:gd name="connsiteX144" fmla="*/ 1364192 w 2428717"/>
                <a:gd name="connsiteY144" fmla="*/ 113731 h 1330996"/>
                <a:gd name="connsiteX145" fmla="*/ 1350544 w 2428717"/>
                <a:gd name="connsiteY145" fmla="*/ 122830 h 1330996"/>
                <a:gd name="connsiteX146" fmla="*/ 1332347 w 2428717"/>
                <a:gd name="connsiteY146" fmla="*/ 150125 h 1330996"/>
                <a:gd name="connsiteX147" fmla="*/ 1318699 w 2428717"/>
                <a:gd name="connsiteY147" fmla="*/ 163773 h 1330996"/>
                <a:gd name="connsiteX148" fmla="*/ 1309601 w 2428717"/>
                <a:gd name="connsiteY148" fmla="*/ 191069 h 1330996"/>
                <a:gd name="connsiteX149" fmla="*/ 1295953 w 2428717"/>
                <a:gd name="connsiteY149" fmla="*/ 204716 h 1330996"/>
                <a:gd name="connsiteX150" fmla="*/ 1282305 w 2428717"/>
                <a:gd name="connsiteY150" fmla="*/ 209266 h 1330996"/>
                <a:gd name="connsiteX151" fmla="*/ 1209517 w 2428717"/>
                <a:gd name="connsiteY151" fmla="*/ 213815 h 1330996"/>
                <a:gd name="connsiteX152" fmla="*/ 1204968 w 2428717"/>
                <a:gd name="connsiteY152" fmla="*/ 227463 h 1330996"/>
                <a:gd name="connsiteX153" fmla="*/ 1186771 w 2428717"/>
                <a:gd name="connsiteY153" fmla="*/ 254758 h 1330996"/>
                <a:gd name="connsiteX154" fmla="*/ 1177672 w 2428717"/>
                <a:gd name="connsiteY154" fmla="*/ 282054 h 1330996"/>
                <a:gd name="connsiteX155" fmla="*/ 1173123 w 2428717"/>
                <a:gd name="connsiteY155" fmla="*/ 295702 h 1330996"/>
                <a:gd name="connsiteX156" fmla="*/ 1145828 w 2428717"/>
                <a:gd name="connsiteY156" fmla="*/ 313899 h 1330996"/>
                <a:gd name="connsiteX157" fmla="*/ 1132180 w 2428717"/>
                <a:gd name="connsiteY157" fmla="*/ 327546 h 1330996"/>
                <a:gd name="connsiteX158" fmla="*/ 1104884 w 2428717"/>
                <a:gd name="connsiteY158" fmla="*/ 336645 h 1330996"/>
                <a:gd name="connsiteX159" fmla="*/ 1095786 w 2428717"/>
                <a:gd name="connsiteY159" fmla="*/ 322997 h 1330996"/>
                <a:gd name="connsiteX160" fmla="*/ 1100335 w 2428717"/>
                <a:gd name="connsiteY160" fmla="*/ 291152 h 1330996"/>
                <a:gd name="connsiteX161" fmla="*/ 1086687 w 2428717"/>
                <a:gd name="connsiteY161" fmla="*/ 304800 h 1330996"/>
                <a:gd name="connsiteX162" fmla="*/ 1073039 w 2428717"/>
                <a:gd name="connsiteY162" fmla="*/ 309349 h 1330996"/>
                <a:gd name="connsiteX163" fmla="*/ 1059392 w 2428717"/>
                <a:gd name="connsiteY163" fmla="*/ 300251 h 1330996"/>
                <a:gd name="connsiteX164" fmla="*/ 1050293 w 2428717"/>
                <a:gd name="connsiteY164" fmla="*/ 286603 h 1330996"/>
                <a:gd name="connsiteX165" fmla="*/ 1036645 w 2428717"/>
                <a:gd name="connsiteY165" fmla="*/ 282054 h 1330996"/>
                <a:gd name="connsiteX166" fmla="*/ 1009350 w 2428717"/>
                <a:gd name="connsiteY166" fmla="*/ 291152 h 1330996"/>
                <a:gd name="connsiteX167" fmla="*/ 995702 w 2428717"/>
                <a:gd name="connsiteY167" fmla="*/ 295702 h 1330996"/>
                <a:gd name="connsiteX168" fmla="*/ 982054 w 2428717"/>
                <a:gd name="connsiteY168" fmla="*/ 304800 h 1330996"/>
                <a:gd name="connsiteX169" fmla="*/ 968407 w 2428717"/>
                <a:gd name="connsiteY169" fmla="*/ 350293 h 1330996"/>
                <a:gd name="connsiteX170" fmla="*/ 959308 w 2428717"/>
                <a:gd name="connsiteY170" fmla="*/ 363940 h 1330996"/>
                <a:gd name="connsiteX171" fmla="*/ 963857 w 2428717"/>
                <a:gd name="connsiteY171" fmla="*/ 377588 h 1330996"/>
                <a:gd name="connsiteX172" fmla="*/ 977505 w 2428717"/>
                <a:gd name="connsiteY172" fmla="*/ 382137 h 1330996"/>
                <a:gd name="connsiteX173" fmla="*/ 991153 w 2428717"/>
                <a:gd name="connsiteY173" fmla="*/ 391236 h 1330996"/>
                <a:gd name="connsiteX174" fmla="*/ 1000251 w 2428717"/>
                <a:gd name="connsiteY174" fmla="*/ 404884 h 1330996"/>
                <a:gd name="connsiteX175" fmla="*/ 1013899 w 2428717"/>
                <a:gd name="connsiteY175" fmla="*/ 418531 h 1330996"/>
                <a:gd name="connsiteX176" fmla="*/ 1009350 w 2428717"/>
                <a:gd name="connsiteY176" fmla="*/ 441278 h 1330996"/>
                <a:gd name="connsiteX177" fmla="*/ 986604 w 2428717"/>
                <a:gd name="connsiteY177" fmla="*/ 486770 h 1330996"/>
                <a:gd name="connsiteX178" fmla="*/ 968407 w 2428717"/>
                <a:gd name="connsiteY178" fmla="*/ 518615 h 1330996"/>
                <a:gd name="connsiteX179" fmla="*/ 954759 w 2428717"/>
                <a:gd name="connsiteY179" fmla="*/ 523164 h 1330996"/>
                <a:gd name="connsiteX180" fmla="*/ 945660 w 2428717"/>
                <a:gd name="connsiteY180" fmla="*/ 536812 h 1330996"/>
                <a:gd name="connsiteX181" fmla="*/ 932013 w 2428717"/>
                <a:gd name="connsiteY181" fmla="*/ 545910 h 1330996"/>
                <a:gd name="connsiteX182" fmla="*/ 913816 w 2428717"/>
                <a:gd name="connsiteY182" fmla="*/ 568657 h 1330996"/>
                <a:gd name="connsiteX183" fmla="*/ 904717 w 2428717"/>
                <a:gd name="connsiteY183" fmla="*/ 582305 h 1330996"/>
                <a:gd name="connsiteX184" fmla="*/ 900168 w 2428717"/>
                <a:gd name="connsiteY184" fmla="*/ 595952 h 1330996"/>
                <a:gd name="connsiteX185" fmla="*/ 881971 w 2428717"/>
                <a:gd name="connsiteY185" fmla="*/ 623248 h 1330996"/>
                <a:gd name="connsiteX186" fmla="*/ 859225 w 2428717"/>
                <a:gd name="connsiteY186" fmla="*/ 655093 h 1330996"/>
                <a:gd name="connsiteX187" fmla="*/ 850126 w 2428717"/>
                <a:gd name="connsiteY187" fmla="*/ 668740 h 1330996"/>
                <a:gd name="connsiteX188" fmla="*/ 845577 w 2428717"/>
                <a:gd name="connsiteY188" fmla="*/ 682388 h 1330996"/>
                <a:gd name="connsiteX189" fmla="*/ 831929 w 2428717"/>
                <a:gd name="connsiteY189" fmla="*/ 691487 h 1330996"/>
                <a:gd name="connsiteX190" fmla="*/ 809183 w 2428717"/>
                <a:gd name="connsiteY190" fmla="*/ 714233 h 1330996"/>
                <a:gd name="connsiteX191" fmla="*/ 795535 w 2428717"/>
                <a:gd name="connsiteY191" fmla="*/ 732430 h 1330996"/>
                <a:gd name="connsiteX192" fmla="*/ 781887 w 2428717"/>
                <a:gd name="connsiteY192" fmla="*/ 746078 h 1330996"/>
                <a:gd name="connsiteX193" fmla="*/ 754592 w 2428717"/>
                <a:gd name="connsiteY193" fmla="*/ 787021 h 1330996"/>
                <a:gd name="connsiteX194" fmla="*/ 745493 w 2428717"/>
                <a:gd name="connsiteY194" fmla="*/ 800669 h 1330996"/>
                <a:gd name="connsiteX195" fmla="*/ 736395 w 2428717"/>
                <a:gd name="connsiteY195" fmla="*/ 827964 h 1330996"/>
                <a:gd name="connsiteX196" fmla="*/ 690902 w 2428717"/>
                <a:gd name="connsiteY196" fmla="*/ 882555 h 1330996"/>
                <a:gd name="connsiteX197" fmla="*/ 677254 w 2428717"/>
                <a:gd name="connsiteY197" fmla="*/ 891654 h 1330996"/>
                <a:gd name="connsiteX198" fmla="*/ 649959 w 2428717"/>
                <a:gd name="connsiteY198" fmla="*/ 900752 h 1330996"/>
                <a:gd name="connsiteX199" fmla="*/ 595368 w 2428717"/>
                <a:gd name="connsiteY199" fmla="*/ 896203 h 1330996"/>
                <a:gd name="connsiteX200" fmla="*/ 581720 w 2428717"/>
                <a:gd name="connsiteY200" fmla="*/ 891654 h 1330996"/>
                <a:gd name="connsiteX201" fmla="*/ 586269 w 2428717"/>
                <a:gd name="connsiteY201" fmla="*/ 868908 h 1330996"/>
                <a:gd name="connsiteX202" fmla="*/ 577171 w 2428717"/>
                <a:gd name="connsiteY202" fmla="*/ 928048 h 1330996"/>
                <a:gd name="connsiteX203" fmla="*/ 568072 w 2428717"/>
                <a:gd name="connsiteY203" fmla="*/ 941696 h 1330996"/>
                <a:gd name="connsiteX204" fmla="*/ 563523 w 2428717"/>
                <a:gd name="connsiteY204" fmla="*/ 955343 h 1330996"/>
                <a:gd name="connsiteX205" fmla="*/ 549875 w 2428717"/>
                <a:gd name="connsiteY205" fmla="*/ 964442 h 1330996"/>
                <a:gd name="connsiteX206" fmla="*/ 522580 w 2428717"/>
                <a:gd name="connsiteY206" fmla="*/ 982639 h 1330996"/>
                <a:gd name="connsiteX207" fmla="*/ 508932 w 2428717"/>
                <a:gd name="connsiteY207" fmla="*/ 973540 h 1330996"/>
                <a:gd name="connsiteX208" fmla="*/ 481637 w 2428717"/>
                <a:gd name="connsiteY208" fmla="*/ 959893 h 1330996"/>
                <a:gd name="connsiteX209" fmla="*/ 463439 w 2428717"/>
                <a:gd name="connsiteY209" fmla="*/ 964442 h 1330996"/>
                <a:gd name="connsiteX210" fmla="*/ 454341 w 2428717"/>
                <a:gd name="connsiteY210" fmla="*/ 978090 h 1330996"/>
                <a:gd name="connsiteX211" fmla="*/ 440693 w 2428717"/>
                <a:gd name="connsiteY211" fmla="*/ 996287 h 1330996"/>
                <a:gd name="connsiteX212" fmla="*/ 404299 w 2428717"/>
                <a:gd name="connsiteY212" fmla="*/ 1023582 h 1330996"/>
                <a:gd name="connsiteX213" fmla="*/ 390651 w 2428717"/>
                <a:gd name="connsiteY213" fmla="*/ 1037230 h 1330996"/>
                <a:gd name="connsiteX214" fmla="*/ 377004 w 2428717"/>
                <a:gd name="connsiteY214" fmla="*/ 1041779 h 1330996"/>
                <a:gd name="connsiteX215" fmla="*/ 349708 w 2428717"/>
                <a:gd name="connsiteY215" fmla="*/ 1059976 h 1330996"/>
                <a:gd name="connsiteX216" fmla="*/ 322413 w 2428717"/>
                <a:gd name="connsiteY216" fmla="*/ 1078173 h 1330996"/>
                <a:gd name="connsiteX217" fmla="*/ 295117 w 2428717"/>
                <a:gd name="connsiteY217" fmla="*/ 1100919 h 1330996"/>
                <a:gd name="connsiteX218" fmla="*/ 286019 w 2428717"/>
                <a:gd name="connsiteY218" fmla="*/ 1114567 h 1330996"/>
                <a:gd name="connsiteX219" fmla="*/ 258723 w 2428717"/>
                <a:gd name="connsiteY219" fmla="*/ 1137313 h 1330996"/>
                <a:gd name="connsiteX220" fmla="*/ 240526 w 2428717"/>
                <a:gd name="connsiteY220" fmla="*/ 1164609 h 1330996"/>
                <a:gd name="connsiteX221" fmla="*/ 231428 w 2428717"/>
                <a:gd name="connsiteY221" fmla="*/ 1178257 h 1330996"/>
                <a:gd name="connsiteX222" fmla="*/ 217780 w 2428717"/>
                <a:gd name="connsiteY222" fmla="*/ 1182806 h 1330996"/>
                <a:gd name="connsiteX223" fmla="*/ 208681 w 2428717"/>
                <a:gd name="connsiteY223" fmla="*/ 1196454 h 1330996"/>
                <a:gd name="connsiteX224" fmla="*/ 181386 w 2428717"/>
                <a:gd name="connsiteY224" fmla="*/ 1205552 h 1330996"/>
                <a:gd name="connsiteX225" fmla="*/ 167738 w 2428717"/>
                <a:gd name="connsiteY225" fmla="*/ 1210102 h 1330996"/>
                <a:gd name="connsiteX226" fmla="*/ 135893 w 2428717"/>
                <a:gd name="connsiteY226" fmla="*/ 1219200 h 1330996"/>
                <a:gd name="connsiteX227" fmla="*/ 108598 w 2428717"/>
                <a:gd name="connsiteY227" fmla="*/ 1241946 h 1330996"/>
                <a:gd name="connsiteX228" fmla="*/ 85851 w 2428717"/>
                <a:gd name="connsiteY228" fmla="*/ 1246496 h 1330996"/>
                <a:gd name="connsiteX229" fmla="*/ 72204 w 2428717"/>
                <a:gd name="connsiteY229" fmla="*/ 1251045 h 1330996"/>
                <a:gd name="connsiteX230" fmla="*/ 22162 w 2428717"/>
                <a:gd name="connsiteY230" fmla="*/ 1264693 h 1330996"/>
                <a:gd name="connsiteX231" fmla="*/ 8514 w 2428717"/>
                <a:gd name="connsiteY231" fmla="*/ 1260143 h 1330996"/>
                <a:gd name="connsiteX232" fmla="*/ 3965 w 2428717"/>
                <a:gd name="connsiteY232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395201 w 2428717"/>
                <a:gd name="connsiteY16" fmla="*/ 1123666 h 1330996"/>
                <a:gd name="connsiteX17" fmla="*/ 522580 w 2428717"/>
                <a:gd name="connsiteY17" fmla="*/ 1082722 h 1330996"/>
                <a:gd name="connsiteX18" fmla="*/ 572622 w 2428717"/>
                <a:gd name="connsiteY18" fmla="*/ 1073624 h 1330996"/>
                <a:gd name="connsiteX19" fmla="*/ 595368 w 2428717"/>
                <a:gd name="connsiteY19" fmla="*/ 1096370 h 1330996"/>
                <a:gd name="connsiteX20" fmla="*/ 609016 w 2428717"/>
                <a:gd name="connsiteY20" fmla="*/ 1087272 h 1330996"/>
                <a:gd name="connsiteX21" fmla="*/ 613565 w 2428717"/>
                <a:gd name="connsiteY21" fmla="*/ 1032681 h 1330996"/>
                <a:gd name="connsiteX22" fmla="*/ 690902 w 2428717"/>
                <a:gd name="connsiteY22" fmla="*/ 1028131 h 1330996"/>
                <a:gd name="connsiteX23" fmla="*/ 718198 w 2428717"/>
                <a:gd name="connsiteY23" fmla="*/ 1019033 h 1330996"/>
                <a:gd name="connsiteX24" fmla="*/ 731845 w 2428717"/>
                <a:gd name="connsiteY24" fmla="*/ 1005385 h 1330996"/>
                <a:gd name="connsiteX25" fmla="*/ 772789 w 2428717"/>
                <a:gd name="connsiteY25" fmla="*/ 982639 h 1330996"/>
                <a:gd name="connsiteX26" fmla="*/ 795535 w 2428717"/>
                <a:gd name="connsiteY26" fmla="*/ 978090 h 1330996"/>
                <a:gd name="connsiteX27" fmla="*/ 822831 w 2428717"/>
                <a:gd name="connsiteY27" fmla="*/ 968991 h 1330996"/>
                <a:gd name="connsiteX28" fmla="*/ 850126 w 2428717"/>
                <a:gd name="connsiteY28" fmla="*/ 941696 h 1330996"/>
                <a:gd name="connsiteX29" fmla="*/ 877422 w 2428717"/>
                <a:gd name="connsiteY29" fmla="*/ 928048 h 1330996"/>
                <a:gd name="connsiteX30" fmla="*/ 891069 w 2428717"/>
                <a:gd name="connsiteY30" fmla="*/ 923499 h 1330996"/>
                <a:gd name="connsiteX31" fmla="*/ 904717 w 2428717"/>
                <a:gd name="connsiteY31" fmla="*/ 914400 h 1330996"/>
                <a:gd name="connsiteX32" fmla="*/ 922914 w 2428717"/>
                <a:gd name="connsiteY32" fmla="*/ 909851 h 1330996"/>
                <a:gd name="connsiteX33" fmla="*/ 927463 w 2428717"/>
                <a:gd name="connsiteY33" fmla="*/ 896203 h 1330996"/>
                <a:gd name="connsiteX34" fmla="*/ 941111 w 2428717"/>
                <a:gd name="connsiteY34" fmla="*/ 887105 h 1330996"/>
                <a:gd name="connsiteX35" fmla="*/ 954759 w 2428717"/>
                <a:gd name="connsiteY35" fmla="*/ 873457 h 1330996"/>
                <a:gd name="connsiteX36" fmla="*/ 982054 w 2428717"/>
                <a:gd name="connsiteY36" fmla="*/ 855260 h 1330996"/>
                <a:gd name="connsiteX37" fmla="*/ 986604 w 2428717"/>
                <a:gd name="connsiteY37" fmla="*/ 841612 h 1330996"/>
                <a:gd name="connsiteX38" fmla="*/ 1000251 w 2428717"/>
                <a:gd name="connsiteY38" fmla="*/ 837063 h 1330996"/>
                <a:gd name="connsiteX39" fmla="*/ 1013899 w 2428717"/>
                <a:gd name="connsiteY39" fmla="*/ 827964 h 1330996"/>
                <a:gd name="connsiteX40" fmla="*/ 1045744 w 2428717"/>
                <a:gd name="connsiteY40" fmla="*/ 800669 h 1330996"/>
                <a:gd name="connsiteX41" fmla="*/ 1059392 w 2428717"/>
                <a:gd name="connsiteY41" fmla="*/ 791570 h 1330996"/>
                <a:gd name="connsiteX42" fmla="*/ 1082138 w 2428717"/>
                <a:gd name="connsiteY42" fmla="*/ 768824 h 1330996"/>
                <a:gd name="connsiteX43" fmla="*/ 1123081 w 2428717"/>
                <a:gd name="connsiteY43" fmla="*/ 736979 h 1330996"/>
                <a:gd name="connsiteX44" fmla="*/ 1136729 w 2428717"/>
                <a:gd name="connsiteY44" fmla="*/ 727881 h 1330996"/>
                <a:gd name="connsiteX45" fmla="*/ 1150377 w 2428717"/>
                <a:gd name="connsiteY45" fmla="*/ 718782 h 1330996"/>
                <a:gd name="connsiteX46" fmla="*/ 1168574 w 2428717"/>
                <a:gd name="connsiteY46" fmla="*/ 691487 h 1330996"/>
                <a:gd name="connsiteX47" fmla="*/ 1191320 w 2428717"/>
                <a:gd name="connsiteY47" fmla="*/ 668740 h 1330996"/>
                <a:gd name="connsiteX48" fmla="*/ 1214066 w 2428717"/>
                <a:gd name="connsiteY48" fmla="*/ 645994 h 1330996"/>
                <a:gd name="connsiteX49" fmla="*/ 1223165 w 2428717"/>
                <a:gd name="connsiteY49" fmla="*/ 632346 h 1330996"/>
                <a:gd name="connsiteX50" fmla="*/ 1227714 w 2428717"/>
                <a:gd name="connsiteY50" fmla="*/ 618699 h 1330996"/>
                <a:gd name="connsiteX51" fmla="*/ 1250460 w 2428717"/>
                <a:gd name="connsiteY51" fmla="*/ 591403 h 1330996"/>
                <a:gd name="connsiteX52" fmla="*/ 1259559 w 2428717"/>
                <a:gd name="connsiteY52" fmla="*/ 564108 h 1330996"/>
                <a:gd name="connsiteX53" fmla="*/ 1264108 w 2428717"/>
                <a:gd name="connsiteY53" fmla="*/ 550460 h 1330996"/>
                <a:gd name="connsiteX54" fmla="*/ 1282305 w 2428717"/>
                <a:gd name="connsiteY54" fmla="*/ 523164 h 1330996"/>
                <a:gd name="connsiteX55" fmla="*/ 1295953 w 2428717"/>
                <a:gd name="connsiteY55" fmla="*/ 482221 h 1330996"/>
                <a:gd name="connsiteX56" fmla="*/ 1300502 w 2428717"/>
                <a:gd name="connsiteY56" fmla="*/ 468573 h 1330996"/>
                <a:gd name="connsiteX57" fmla="*/ 1309601 w 2428717"/>
                <a:gd name="connsiteY57" fmla="*/ 427630 h 1330996"/>
                <a:gd name="connsiteX58" fmla="*/ 1314150 w 2428717"/>
                <a:gd name="connsiteY58" fmla="*/ 395785 h 1330996"/>
                <a:gd name="connsiteX59" fmla="*/ 1336896 w 2428717"/>
                <a:gd name="connsiteY59" fmla="*/ 368490 h 1330996"/>
                <a:gd name="connsiteX60" fmla="*/ 1345995 w 2428717"/>
                <a:gd name="connsiteY60" fmla="*/ 295702 h 1330996"/>
                <a:gd name="connsiteX61" fmla="*/ 1350544 w 2428717"/>
                <a:gd name="connsiteY61" fmla="*/ 268406 h 1330996"/>
                <a:gd name="connsiteX62" fmla="*/ 1359642 w 2428717"/>
                <a:gd name="connsiteY62" fmla="*/ 241110 h 1330996"/>
                <a:gd name="connsiteX63" fmla="*/ 1414234 w 2428717"/>
                <a:gd name="connsiteY63" fmla="*/ 204716 h 1330996"/>
                <a:gd name="connsiteX64" fmla="*/ 1427881 w 2428717"/>
                <a:gd name="connsiteY64" fmla="*/ 200167 h 1330996"/>
                <a:gd name="connsiteX65" fmla="*/ 1441529 w 2428717"/>
                <a:gd name="connsiteY65" fmla="*/ 195618 h 1330996"/>
                <a:gd name="connsiteX66" fmla="*/ 1473374 w 2428717"/>
                <a:gd name="connsiteY66" fmla="*/ 181970 h 1330996"/>
                <a:gd name="connsiteX67" fmla="*/ 1500669 w 2428717"/>
                <a:gd name="connsiteY67" fmla="*/ 172872 h 1330996"/>
                <a:gd name="connsiteX68" fmla="*/ 1578007 w 2428717"/>
                <a:gd name="connsiteY68" fmla="*/ 163773 h 1330996"/>
                <a:gd name="connsiteX69" fmla="*/ 1600753 w 2428717"/>
                <a:gd name="connsiteY69" fmla="*/ 145576 h 1330996"/>
                <a:gd name="connsiteX70" fmla="*/ 1614401 w 2428717"/>
                <a:gd name="connsiteY70" fmla="*/ 141027 h 1330996"/>
                <a:gd name="connsiteX71" fmla="*/ 1641696 w 2428717"/>
                <a:gd name="connsiteY71" fmla="*/ 145576 h 1330996"/>
                <a:gd name="connsiteX72" fmla="*/ 1655344 w 2428717"/>
                <a:gd name="connsiteY72" fmla="*/ 154675 h 1330996"/>
                <a:gd name="connsiteX73" fmla="*/ 1828216 w 2428717"/>
                <a:gd name="connsiteY73" fmla="*/ 150125 h 1330996"/>
                <a:gd name="connsiteX74" fmla="*/ 1841863 w 2428717"/>
                <a:gd name="connsiteY74" fmla="*/ 159224 h 1330996"/>
                <a:gd name="connsiteX75" fmla="*/ 1855511 w 2428717"/>
                <a:gd name="connsiteY75" fmla="*/ 172872 h 1330996"/>
                <a:gd name="connsiteX76" fmla="*/ 1969242 w 2428717"/>
                <a:gd name="connsiteY76" fmla="*/ 186519 h 1330996"/>
                <a:gd name="connsiteX77" fmla="*/ 2001087 w 2428717"/>
                <a:gd name="connsiteY77" fmla="*/ 191069 h 1330996"/>
                <a:gd name="connsiteX78" fmla="*/ 2051129 w 2428717"/>
                <a:gd name="connsiteY78" fmla="*/ 195618 h 1330996"/>
                <a:gd name="connsiteX79" fmla="*/ 2060228 w 2428717"/>
                <a:gd name="connsiteY79" fmla="*/ 209266 h 1330996"/>
                <a:gd name="connsiteX80" fmla="*/ 2087523 w 2428717"/>
                <a:gd name="connsiteY80" fmla="*/ 213815 h 1330996"/>
                <a:gd name="connsiteX81" fmla="*/ 2105720 w 2428717"/>
                <a:gd name="connsiteY81" fmla="*/ 236561 h 1330996"/>
                <a:gd name="connsiteX82" fmla="*/ 2119368 w 2428717"/>
                <a:gd name="connsiteY82" fmla="*/ 245660 h 1330996"/>
                <a:gd name="connsiteX83" fmla="*/ 2133016 w 2428717"/>
                <a:gd name="connsiteY83" fmla="*/ 259308 h 1330996"/>
                <a:gd name="connsiteX84" fmla="*/ 2142114 w 2428717"/>
                <a:gd name="connsiteY84" fmla="*/ 272955 h 1330996"/>
                <a:gd name="connsiteX85" fmla="*/ 2160311 w 2428717"/>
                <a:gd name="connsiteY85" fmla="*/ 291152 h 1330996"/>
                <a:gd name="connsiteX86" fmla="*/ 2169410 w 2428717"/>
                <a:gd name="connsiteY86" fmla="*/ 304800 h 1330996"/>
                <a:gd name="connsiteX87" fmla="*/ 2210353 w 2428717"/>
                <a:gd name="connsiteY87" fmla="*/ 341194 h 1330996"/>
                <a:gd name="connsiteX88" fmla="*/ 2224001 w 2428717"/>
                <a:gd name="connsiteY88" fmla="*/ 345743 h 1330996"/>
                <a:gd name="connsiteX89" fmla="*/ 2255845 w 2428717"/>
                <a:gd name="connsiteY89" fmla="*/ 363940 h 1330996"/>
                <a:gd name="connsiteX90" fmla="*/ 2283141 w 2428717"/>
                <a:gd name="connsiteY90" fmla="*/ 373039 h 1330996"/>
                <a:gd name="connsiteX91" fmla="*/ 2314986 w 2428717"/>
                <a:gd name="connsiteY91" fmla="*/ 377588 h 1330996"/>
                <a:gd name="connsiteX92" fmla="*/ 2337732 w 2428717"/>
                <a:gd name="connsiteY92" fmla="*/ 395785 h 1330996"/>
                <a:gd name="connsiteX93" fmla="*/ 2365028 w 2428717"/>
                <a:gd name="connsiteY93" fmla="*/ 413982 h 1330996"/>
                <a:gd name="connsiteX94" fmla="*/ 2378675 w 2428717"/>
                <a:gd name="connsiteY94" fmla="*/ 400334 h 1330996"/>
                <a:gd name="connsiteX95" fmla="*/ 2396872 w 2428717"/>
                <a:gd name="connsiteY95" fmla="*/ 373039 h 1330996"/>
                <a:gd name="connsiteX96" fmla="*/ 2424168 w 2428717"/>
                <a:gd name="connsiteY96" fmla="*/ 368490 h 1330996"/>
                <a:gd name="connsiteX97" fmla="*/ 2428717 w 2428717"/>
                <a:gd name="connsiteY97" fmla="*/ 354842 h 1330996"/>
                <a:gd name="connsiteX98" fmla="*/ 2424168 w 2428717"/>
                <a:gd name="connsiteY98" fmla="*/ 327546 h 1330996"/>
                <a:gd name="connsiteX99" fmla="*/ 2410520 w 2428717"/>
                <a:gd name="connsiteY99" fmla="*/ 322997 h 1330996"/>
                <a:gd name="connsiteX100" fmla="*/ 2392323 w 2428717"/>
                <a:gd name="connsiteY100" fmla="*/ 318448 h 1330996"/>
                <a:gd name="connsiteX101" fmla="*/ 2378675 w 2428717"/>
                <a:gd name="connsiteY101" fmla="*/ 309349 h 1330996"/>
                <a:gd name="connsiteX102" fmla="*/ 2374126 w 2428717"/>
                <a:gd name="connsiteY102" fmla="*/ 295702 h 1330996"/>
                <a:gd name="connsiteX103" fmla="*/ 2365028 w 2428717"/>
                <a:gd name="connsiteY103" fmla="*/ 282054 h 1330996"/>
                <a:gd name="connsiteX104" fmla="*/ 2360478 w 2428717"/>
                <a:gd name="connsiteY104" fmla="*/ 268406 h 1330996"/>
                <a:gd name="connsiteX105" fmla="*/ 2346831 w 2428717"/>
                <a:gd name="connsiteY105" fmla="*/ 263857 h 1330996"/>
                <a:gd name="connsiteX106" fmla="*/ 2333183 w 2428717"/>
                <a:gd name="connsiteY106" fmla="*/ 245660 h 1330996"/>
                <a:gd name="connsiteX107" fmla="*/ 2305887 w 2428717"/>
                <a:gd name="connsiteY107" fmla="*/ 232012 h 1330996"/>
                <a:gd name="connsiteX108" fmla="*/ 2283141 w 2428717"/>
                <a:gd name="connsiteY108" fmla="*/ 236561 h 1330996"/>
                <a:gd name="connsiteX109" fmla="*/ 2255845 w 2428717"/>
                <a:gd name="connsiteY109" fmla="*/ 245660 h 1330996"/>
                <a:gd name="connsiteX110" fmla="*/ 2214902 w 2428717"/>
                <a:gd name="connsiteY110" fmla="*/ 241110 h 1330996"/>
                <a:gd name="connsiteX111" fmla="*/ 2187607 w 2428717"/>
                <a:gd name="connsiteY111" fmla="*/ 218364 h 1330996"/>
                <a:gd name="connsiteX112" fmla="*/ 2173959 w 2428717"/>
                <a:gd name="connsiteY112" fmla="*/ 209266 h 1330996"/>
                <a:gd name="connsiteX113" fmla="*/ 2164860 w 2428717"/>
                <a:gd name="connsiteY113" fmla="*/ 195618 h 1330996"/>
                <a:gd name="connsiteX114" fmla="*/ 2151213 w 2428717"/>
                <a:gd name="connsiteY114" fmla="*/ 168322 h 1330996"/>
                <a:gd name="connsiteX115" fmla="*/ 2110269 w 2428717"/>
                <a:gd name="connsiteY115" fmla="*/ 154675 h 1330996"/>
                <a:gd name="connsiteX116" fmla="*/ 2082974 w 2428717"/>
                <a:gd name="connsiteY116" fmla="*/ 141027 h 1330996"/>
                <a:gd name="connsiteX117" fmla="*/ 2064777 w 2428717"/>
                <a:gd name="connsiteY117" fmla="*/ 136478 h 1330996"/>
                <a:gd name="connsiteX118" fmla="*/ 1991989 w 2428717"/>
                <a:gd name="connsiteY118" fmla="*/ 131928 h 1330996"/>
                <a:gd name="connsiteX119" fmla="*/ 1964693 w 2428717"/>
                <a:gd name="connsiteY119" fmla="*/ 118281 h 1330996"/>
                <a:gd name="connsiteX120" fmla="*/ 1951045 w 2428717"/>
                <a:gd name="connsiteY120" fmla="*/ 104633 h 1330996"/>
                <a:gd name="connsiteX121" fmla="*/ 1923750 w 2428717"/>
                <a:gd name="connsiteY121" fmla="*/ 90985 h 1330996"/>
                <a:gd name="connsiteX122" fmla="*/ 1910102 w 2428717"/>
                <a:gd name="connsiteY122" fmla="*/ 81887 h 1330996"/>
                <a:gd name="connsiteX123" fmla="*/ 1841863 w 2428717"/>
                <a:gd name="connsiteY123" fmla="*/ 72788 h 1330996"/>
                <a:gd name="connsiteX124" fmla="*/ 1814568 w 2428717"/>
                <a:gd name="connsiteY124" fmla="*/ 63690 h 1330996"/>
                <a:gd name="connsiteX125" fmla="*/ 1796371 w 2428717"/>
                <a:gd name="connsiteY125" fmla="*/ 59140 h 1330996"/>
                <a:gd name="connsiteX126" fmla="*/ 1769075 w 2428717"/>
                <a:gd name="connsiteY126" fmla="*/ 50042 h 1330996"/>
                <a:gd name="connsiteX127" fmla="*/ 1755428 w 2428717"/>
                <a:gd name="connsiteY127" fmla="*/ 40943 h 1330996"/>
                <a:gd name="connsiteX128" fmla="*/ 1737231 w 2428717"/>
                <a:gd name="connsiteY128" fmla="*/ 0 h 1330996"/>
                <a:gd name="connsiteX129" fmla="*/ 1728132 w 2428717"/>
                <a:gd name="connsiteY129" fmla="*/ 13648 h 1330996"/>
                <a:gd name="connsiteX130" fmla="*/ 1723583 w 2428717"/>
                <a:gd name="connsiteY130" fmla="*/ 50042 h 1330996"/>
                <a:gd name="connsiteX131" fmla="*/ 1691738 w 2428717"/>
                <a:gd name="connsiteY131" fmla="*/ 54591 h 1330996"/>
                <a:gd name="connsiteX132" fmla="*/ 1659893 w 2428717"/>
                <a:gd name="connsiteY132" fmla="*/ 63690 h 1330996"/>
                <a:gd name="connsiteX133" fmla="*/ 1641696 w 2428717"/>
                <a:gd name="connsiteY133" fmla="*/ 72788 h 1330996"/>
                <a:gd name="connsiteX134" fmla="*/ 1628048 w 2428717"/>
                <a:gd name="connsiteY134" fmla="*/ 68239 h 1330996"/>
                <a:gd name="connsiteX135" fmla="*/ 1623499 w 2428717"/>
                <a:gd name="connsiteY135" fmla="*/ 54591 h 1330996"/>
                <a:gd name="connsiteX136" fmla="*/ 1614401 w 2428717"/>
                <a:gd name="connsiteY136" fmla="*/ 68239 h 1330996"/>
                <a:gd name="connsiteX137" fmla="*/ 1600753 w 2428717"/>
                <a:gd name="connsiteY137" fmla="*/ 77337 h 1330996"/>
                <a:gd name="connsiteX138" fmla="*/ 1555260 w 2428717"/>
                <a:gd name="connsiteY138" fmla="*/ 81887 h 1330996"/>
                <a:gd name="connsiteX139" fmla="*/ 1527965 w 2428717"/>
                <a:gd name="connsiteY139" fmla="*/ 90985 h 1330996"/>
                <a:gd name="connsiteX140" fmla="*/ 1509768 w 2428717"/>
                <a:gd name="connsiteY140" fmla="*/ 100084 h 1330996"/>
                <a:gd name="connsiteX141" fmla="*/ 1487022 w 2428717"/>
                <a:gd name="connsiteY141" fmla="*/ 104633 h 1330996"/>
                <a:gd name="connsiteX142" fmla="*/ 1473374 w 2428717"/>
                <a:gd name="connsiteY142" fmla="*/ 109182 h 1330996"/>
                <a:gd name="connsiteX143" fmla="*/ 1364192 w 2428717"/>
                <a:gd name="connsiteY143" fmla="*/ 113731 h 1330996"/>
                <a:gd name="connsiteX144" fmla="*/ 1350544 w 2428717"/>
                <a:gd name="connsiteY144" fmla="*/ 122830 h 1330996"/>
                <a:gd name="connsiteX145" fmla="*/ 1332347 w 2428717"/>
                <a:gd name="connsiteY145" fmla="*/ 150125 h 1330996"/>
                <a:gd name="connsiteX146" fmla="*/ 1318699 w 2428717"/>
                <a:gd name="connsiteY146" fmla="*/ 163773 h 1330996"/>
                <a:gd name="connsiteX147" fmla="*/ 1309601 w 2428717"/>
                <a:gd name="connsiteY147" fmla="*/ 191069 h 1330996"/>
                <a:gd name="connsiteX148" fmla="*/ 1295953 w 2428717"/>
                <a:gd name="connsiteY148" fmla="*/ 204716 h 1330996"/>
                <a:gd name="connsiteX149" fmla="*/ 1282305 w 2428717"/>
                <a:gd name="connsiteY149" fmla="*/ 209266 h 1330996"/>
                <a:gd name="connsiteX150" fmla="*/ 1209517 w 2428717"/>
                <a:gd name="connsiteY150" fmla="*/ 213815 h 1330996"/>
                <a:gd name="connsiteX151" fmla="*/ 1204968 w 2428717"/>
                <a:gd name="connsiteY151" fmla="*/ 227463 h 1330996"/>
                <a:gd name="connsiteX152" fmla="*/ 1186771 w 2428717"/>
                <a:gd name="connsiteY152" fmla="*/ 254758 h 1330996"/>
                <a:gd name="connsiteX153" fmla="*/ 1177672 w 2428717"/>
                <a:gd name="connsiteY153" fmla="*/ 282054 h 1330996"/>
                <a:gd name="connsiteX154" fmla="*/ 1173123 w 2428717"/>
                <a:gd name="connsiteY154" fmla="*/ 295702 h 1330996"/>
                <a:gd name="connsiteX155" fmla="*/ 1145828 w 2428717"/>
                <a:gd name="connsiteY155" fmla="*/ 313899 h 1330996"/>
                <a:gd name="connsiteX156" fmla="*/ 1132180 w 2428717"/>
                <a:gd name="connsiteY156" fmla="*/ 327546 h 1330996"/>
                <a:gd name="connsiteX157" fmla="*/ 1104884 w 2428717"/>
                <a:gd name="connsiteY157" fmla="*/ 336645 h 1330996"/>
                <a:gd name="connsiteX158" fmla="*/ 1095786 w 2428717"/>
                <a:gd name="connsiteY158" fmla="*/ 322997 h 1330996"/>
                <a:gd name="connsiteX159" fmla="*/ 1100335 w 2428717"/>
                <a:gd name="connsiteY159" fmla="*/ 291152 h 1330996"/>
                <a:gd name="connsiteX160" fmla="*/ 1086687 w 2428717"/>
                <a:gd name="connsiteY160" fmla="*/ 304800 h 1330996"/>
                <a:gd name="connsiteX161" fmla="*/ 1073039 w 2428717"/>
                <a:gd name="connsiteY161" fmla="*/ 309349 h 1330996"/>
                <a:gd name="connsiteX162" fmla="*/ 1059392 w 2428717"/>
                <a:gd name="connsiteY162" fmla="*/ 300251 h 1330996"/>
                <a:gd name="connsiteX163" fmla="*/ 1050293 w 2428717"/>
                <a:gd name="connsiteY163" fmla="*/ 286603 h 1330996"/>
                <a:gd name="connsiteX164" fmla="*/ 1036645 w 2428717"/>
                <a:gd name="connsiteY164" fmla="*/ 282054 h 1330996"/>
                <a:gd name="connsiteX165" fmla="*/ 1009350 w 2428717"/>
                <a:gd name="connsiteY165" fmla="*/ 291152 h 1330996"/>
                <a:gd name="connsiteX166" fmla="*/ 995702 w 2428717"/>
                <a:gd name="connsiteY166" fmla="*/ 295702 h 1330996"/>
                <a:gd name="connsiteX167" fmla="*/ 982054 w 2428717"/>
                <a:gd name="connsiteY167" fmla="*/ 304800 h 1330996"/>
                <a:gd name="connsiteX168" fmla="*/ 968407 w 2428717"/>
                <a:gd name="connsiteY168" fmla="*/ 350293 h 1330996"/>
                <a:gd name="connsiteX169" fmla="*/ 959308 w 2428717"/>
                <a:gd name="connsiteY169" fmla="*/ 363940 h 1330996"/>
                <a:gd name="connsiteX170" fmla="*/ 963857 w 2428717"/>
                <a:gd name="connsiteY170" fmla="*/ 377588 h 1330996"/>
                <a:gd name="connsiteX171" fmla="*/ 977505 w 2428717"/>
                <a:gd name="connsiteY171" fmla="*/ 382137 h 1330996"/>
                <a:gd name="connsiteX172" fmla="*/ 991153 w 2428717"/>
                <a:gd name="connsiteY172" fmla="*/ 391236 h 1330996"/>
                <a:gd name="connsiteX173" fmla="*/ 1000251 w 2428717"/>
                <a:gd name="connsiteY173" fmla="*/ 404884 h 1330996"/>
                <a:gd name="connsiteX174" fmla="*/ 1013899 w 2428717"/>
                <a:gd name="connsiteY174" fmla="*/ 418531 h 1330996"/>
                <a:gd name="connsiteX175" fmla="*/ 1009350 w 2428717"/>
                <a:gd name="connsiteY175" fmla="*/ 441278 h 1330996"/>
                <a:gd name="connsiteX176" fmla="*/ 986604 w 2428717"/>
                <a:gd name="connsiteY176" fmla="*/ 486770 h 1330996"/>
                <a:gd name="connsiteX177" fmla="*/ 968407 w 2428717"/>
                <a:gd name="connsiteY177" fmla="*/ 518615 h 1330996"/>
                <a:gd name="connsiteX178" fmla="*/ 954759 w 2428717"/>
                <a:gd name="connsiteY178" fmla="*/ 523164 h 1330996"/>
                <a:gd name="connsiteX179" fmla="*/ 945660 w 2428717"/>
                <a:gd name="connsiteY179" fmla="*/ 536812 h 1330996"/>
                <a:gd name="connsiteX180" fmla="*/ 932013 w 2428717"/>
                <a:gd name="connsiteY180" fmla="*/ 545910 h 1330996"/>
                <a:gd name="connsiteX181" fmla="*/ 913816 w 2428717"/>
                <a:gd name="connsiteY181" fmla="*/ 568657 h 1330996"/>
                <a:gd name="connsiteX182" fmla="*/ 904717 w 2428717"/>
                <a:gd name="connsiteY182" fmla="*/ 582305 h 1330996"/>
                <a:gd name="connsiteX183" fmla="*/ 900168 w 2428717"/>
                <a:gd name="connsiteY183" fmla="*/ 595952 h 1330996"/>
                <a:gd name="connsiteX184" fmla="*/ 881971 w 2428717"/>
                <a:gd name="connsiteY184" fmla="*/ 623248 h 1330996"/>
                <a:gd name="connsiteX185" fmla="*/ 859225 w 2428717"/>
                <a:gd name="connsiteY185" fmla="*/ 655093 h 1330996"/>
                <a:gd name="connsiteX186" fmla="*/ 850126 w 2428717"/>
                <a:gd name="connsiteY186" fmla="*/ 668740 h 1330996"/>
                <a:gd name="connsiteX187" fmla="*/ 845577 w 2428717"/>
                <a:gd name="connsiteY187" fmla="*/ 682388 h 1330996"/>
                <a:gd name="connsiteX188" fmla="*/ 831929 w 2428717"/>
                <a:gd name="connsiteY188" fmla="*/ 691487 h 1330996"/>
                <a:gd name="connsiteX189" fmla="*/ 809183 w 2428717"/>
                <a:gd name="connsiteY189" fmla="*/ 714233 h 1330996"/>
                <a:gd name="connsiteX190" fmla="*/ 795535 w 2428717"/>
                <a:gd name="connsiteY190" fmla="*/ 732430 h 1330996"/>
                <a:gd name="connsiteX191" fmla="*/ 781887 w 2428717"/>
                <a:gd name="connsiteY191" fmla="*/ 746078 h 1330996"/>
                <a:gd name="connsiteX192" fmla="*/ 754592 w 2428717"/>
                <a:gd name="connsiteY192" fmla="*/ 787021 h 1330996"/>
                <a:gd name="connsiteX193" fmla="*/ 745493 w 2428717"/>
                <a:gd name="connsiteY193" fmla="*/ 800669 h 1330996"/>
                <a:gd name="connsiteX194" fmla="*/ 736395 w 2428717"/>
                <a:gd name="connsiteY194" fmla="*/ 827964 h 1330996"/>
                <a:gd name="connsiteX195" fmla="*/ 690902 w 2428717"/>
                <a:gd name="connsiteY195" fmla="*/ 882555 h 1330996"/>
                <a:gd name="connsiteX196" fmla="*/ 677254 w 2428717"/>
                <a:gd name="connsiteY196" fmla="*/ 891654 h 1330996"/>
                <a:gd name="connsiteX197" fmla="*/ 649959 w 2428717"/>
                <a:gd name="connsiteY197" fmla="*/ 900752 h 1330996"/>
                <a:gd name="connsiteX198" fmla="*/ 595368 w 2428717"/>
                <a:gd name="connsiteY198" fmla="*/ 896203 h 1330996"/>
                <a:gd name="connsiteX199" fmla="*/ 581720 w 2428717"/>
                <a:gd name="connsiteY199" fmla="*/ 891654 h 1330996"/>
                <a:gd name="connsiteX200" fmla="*/ 586269 w 2428717"/>
                <a:gd name="connsiteY200" fmla="*/ 868908 h 1330996"/>
                <a:gd name="connsiteX201" fmla="*/ 577171 w 2428717"/>
                <a:gd name="connsiteY201" fmla="*/ 928048 h 1330996"/>
                <a:gd name="connsiteX202" fmla="*/ 568072 w 2428717"/>
                <a:gd name="connsiteY202" fmla="*/ 941696 h 1330996"/>
                <a:gd name="connsiteX203" fmla="*/ 563523 w 2428717"/>
                <a:gd name="connsiteY203" fmla="*/ 955343 h 1330996"/>
                <a:gd name="connsiteX204" fmla="*/ 549875 w 2428717"/>
                <a:gd name="connsiteY204" fmla="*/ 964442 h 1330996"/>
                <a:gd name="connsiteX205" fmla="*/ 522580 w 2428717"/>
                <a:gd name="connsiteY205" fmla="*/ 982639 h 1330996"/>
                <a:gd name="connsiteX206" fmla="*/ 508932 w 2428717"/>
                <a:gd name="connsiteY206" fmla="*/ 973540 h 1330996"/>
                <a:gd name="connsiteX207" fmla="*/ 481637 w 2428717"/>
                <a:gd name="connsiteY207" fmla="*/ 959893 h 1330996"/>
                <a:gd name="connsiteX208" fmla="*/ 463439 w 2428717"/>
                <a:gd name="connsiteY208" fmla="*/ 964442 h 1330996"/>
                <a:gd name="connsiteX209" fmla="*/ 454341 w 2428717"/>
                <a:gd name="connsiteY209" fmla="*/ 978090 h 1330996"/>
                <a:gd name="connsiteX210" fmla="*/ 440693 w 2428717"/>
                <a:gd name="connsiteY210" fmla="*/ 996287 h 1330996"/>
                <a:gd name="connsiteX211" fmla="*/ 404299 w 2428717"/>
                <a:gd name="connsiteY211" fmla="*/ 1023582 h 1330996"/>
                <a:gd name="connsiteX212" fmla="*/ 390651 w 2428717"/>
                <a:gd name="connsiteY212" fmla="*/ 1037230 h 1330996"/>
                <a:gd name="connsiteX213" fmla="*/ 377004 w 2428717"/>
                <a:gd name="connsiteY213" fmla="*/ 1041779 h 1330996"/>
                <a:gd name="connsiteX214" fmla="*/ 349708 w 2428717"/>
                <a:gd name="connsiteY214" fmla="*/ 1059976 h 1330996"/>
                <a:gd name="connsiteX215" fmla="*/ 322413 w 2428717"/>
                <a:gd name="connsiteY215" fmla="*/ 1078173 h 1330996"/>
                <a:gd name="connsiteX216" fmla="*/ 295117 w 2428717"/>
                <a:gd name="connsiteY216" fmla="*/ 1100919 h 1330996"/>
                <a:gd name="connsiteX217" fmla="*/ 286019 w 2428717"/>
                <a:gd name="connsiteY217" fmla="*/ 1114567 h 1330996"/>
                <a:gd name="connsiteX218" fmla="*/ 258723 w 2428717"/>
                <a:gd name="connsiteY218" fmla="*/ 1137313 h 1330996"/>
                <a:gd name="connsiteX219" fmla="*/ 240526 w 2428717"/>
                <a:gd name="connsiteY219" fmla="*/ 1164609 h 1330996"/>
                <a:gd name="connsiteX220" fmla="*/ 231428 w 2428717"/>
                <a:gd name="connsiteY220" fmla="*/ 1178257 h 1330996"/>
                <a:gd name="connsiteX221" fmla="*/ 217780 w 2428717"/>
                <a:gd name="connsiteY221" fmla="*/ 1182806 h 1330996"/>
                <a:gd name="connsiteX222" fmla="*/ 208681 w 2428717"/>
                <a:gd name="connsiteY222" fmla="*/ 1196454 h 1330996"/>
                <a:gd name="connsiteX223" fmla="*/ 181386 w 2428717"/>
                <a:gd name="connsiteY223" fmla="*/ 1205552 h 1330996"/>
                <a:gd name="connsiteX224" fmla="*/ 167738 w 2428717"/>
                <a:gd name="connsiteY224" fmla="*/ 1210102 h 1330996"/>
                <a:gd name="connsiteX225" fmla="*/ 135893 w 2428717"/>
                <a:gd name="connsiteY225" fmla="*/ 1219200 h 1330996"/>
                <a:gd name="connsiteX226" fmla="*/ 108598 w 2428717"/>
                <a:gd name="connsiteY226" fmla="*/ 1241946 h 1330996"/>
                <a:gd name="connsiteX227" fmla="*/ 85851 w 2428717"/>
                <a:gd name="connsiteY227" fmla="*/ 1246496 h 1330996"/>
                <a:gd name="connsiteX228" fmla="*/ 72204 w 2428717"/>
                <a:gd name="connsiteY228" fmla="*/ 1251045 h 1330996"/>
                <a:gd name="connsiteX229" fmla="*/ 22162 w 2428717"/>
                <a:gd name="connsiteY229" fmla="*/ 1264693 h 1330996"/>
                <a:gd name="connsiteX230" fmla="*/ 8514 w 2428717"/>
                <a:gd name="connsiteY230" fmla="*/ 1260143 h 1330996"/>
                <a:gd name="connsiteX231" fmla="*/ 3965 w 2428717"/>
                <a:gd name="connsiteY231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13565 w 2428717"/>
                <a:gd name="connsiteY20" fmla="*/ 1032681 h 1330996"/>
                <a:gd name="connsiteX21" fmla="*/ 690902 w 2428717"/>
                <a:gd name="connsiteY21" fmla="*/ 1028131 h 1330996"/>
                <a:gd name="connsiteX22" fmla="*/ 718198 w 2428717"/>
                <a:gd name="connsiteY22" fmla="*/ 1019033 h 1330996"/>
                <a:gd name="connsiteX23" fmla="*/ 731845 w 2428717"/>
                <a:gd name="connsiteY23" fmla="*/ 1005385 h 1330996"/>
                <a:gd name="connsiteX24" fmla="*/ 772789 w 2428717"/>
                <a:gd name="connsiteY24" fmla="*/ 982639 h 1330996"/>
                <a:gd name="connsiteX25" fmla="*/ 795535 w 2428717"/>
                <a:gd name="connsiteY25" fmla="*/ 978090 h 1330996"/>
                <a:gd name="connsiteX26" fmla="*/ 822831 w 2428717"/>
                <a:gd name="connsiteY26" fmla="*/ 968991 h 1330996"/>
                <a:gd name="connsiteX27" fmla="*/ 850126 w 2428717"/>
                <a:gd name="connsiteY27" fmla="*/ 941696 h 1330996"/>
                <a:gd name="connsiteX28" fmla="*/ 877422 w 2428717"/>
                <a:gd name="connsiteY28" fmla="*/ 928048 h 1330996"/>
                <a:gd name="connsiteX29" fmla="*/ 891069 w 2428717"/>
                <a:gd name="connsiteY29" fmla="*/ 923499 h 1330996"/>
                <a:gd name="connsiteX30" fmla="*/ 904717 w 2428717"/>
                <a:gd name="connsiteY30" fmla="*/ 914400 h 1330996"/>
                <a:gd name="connsiteX31" fmla="*/ 922914 w 2428717"/>
                <a:gd name="connsiteY31" fmla="*/ 909851 h 1330996"/>
                <a:gd name="connsiteX32" fmla="*/ 927463 w 2428717"/>
                <a:gd name="connsiteY32" fmla="*/ 896203 h 1330996"/>
                <a:gd name="connsiteX33" fmla="*/ 941111 w 2428717"/>
                <a:gd name="connsiteY33" fmla="*/ 887105 h 1330996"/>
                <a:gd name="connsiteX34" fmla="*/ 954759 w 2428717"/>
                <a:gd name="connsiteY34" fmla="*/ 873457 h 1330996"/>
                <a:gd name="connsiteX35" fmla="*/ 982054 w 2428717"/>
                <a:gd name="connsiteY35" fmla="*/ 855260 h 1330996"/>
                <a:gd name="connsiteX36" fmla="*/ 986604 w 2428717"/>
                <a:gd name="connsiteY36" fmla="*/ 841612 h 1330996"/>
                <a:gd name="connsiteX37" fmla="*/ 1000251 w 2428717"/>
                <a:gd name="connsiteY37" fmla="*/ 837063 h 1330996"/>
                <a:gd name="connsiteX38" fmla="*/ 1013899 w 2428717"/>
                <a:gd name="connsiteY38" fmla="*/ 827964 h 1330996"/>
                <a:gd name="connsiteX39" fmla="*/ 1045744 w 2428717"/>
                <a:gd name="connsiteY39" fmla="*/ 800669 h 1330996"/>
                <a:gd name="connsiteX40" fmla="*/ 1059392 w 2428717"/>
                <a:gd name="connsiteY40" fmla="*/ 791570 h 1330996"/>
                <a:gd name="connsiteX41" fmla="*/ 1082138 w 2428717"/>
                <a:gd name="connsiteY41" fmla="*/ 768824 h 1330996"/>
                <a:gd name="connsiteX42" fmla="*/ 1123081 w 2428717"/>
                <a:gd name="connsiteY42" fmla="*/ 736979 h 1330996"/>
                <a:gd name="connsiteX43" fmla="*/ 1136729 w 2428717"/>
                <a:gd name="connsiteY43" fmla="*/ 727881 h 1330996"/>
                <a:gd name="connsiteX44" fmla="*/ 1150377 w 2428717"/>
                <a:gd name="connsiteY44" fmla="*/ 718782 h 1330996"/>
                <a:gd name="connsiteX45" fmla="*/ 1168574 w 2428717"/>
                <a:gd name="connsiteY45" fmla="*/ 691487 h 1330996"/>
                <a:gd name="connsiteX46" fmla="*/ 1191320 w 2428717"/>
                <a:gd name="connsiteY46" fmla="*/ 668740 h 1330996"/>
                <a:gd name="connsiteX47" fmla="*/ 1214066 w 2428717"/>
                <a:gd name="connsiteY47" fmla="*/ 645994 h 1330996"/>
                <a:gd name="connsiteX48" fmla="*/ 1223165 w 2428717"/>
                <a:gd name="connsiteY48" fmla="*/ 632346 h 1330996"/>
                <a:gd name="connsiteX49" fmla="*/ 1227714 w 2428717"/>
                <a:gd name="connsiteY49" fmla="*/ 618699 h 1330996"/>
                <a:gd name="connsiteX50" fmla="*/ 1250460 w 2428717"/>
                <a:gd name="connsiteY50" fmla="*/ 591403 h 1330996"/>
                <a:gd name="connsiteX51" fmla="*/ 1259559 w 2428717"/>
                <a:gd name="connsiteY51" fmla="*/ 564108 h 1330996"/>
                <a:gd name="connsiteX52" fmla="*/ 1264108 w 2428717"/>
                <a:gd name="connsiteY52" fmla="*/ 550460 h 1330996"/>
                <a:gd name="connsiteX53" fmla="*/ 1282305 w 2428717"/>
                <a:gd name="connsiteY53" fmla="*/ 523164 h 1330996"/>
                <a:gd name="connsiteX54" fmla="*/ 1295953 w 2428717"/>
                <a:gd name="connsiteY54" fmla="*/ 482221 h 1330996"/>
                <a:gd name="connsiteX55" fmla="*/ 1300502 w 2428717"/>
                <a:gd name="connsiteY55" fmla="*/ 468573 h 1330996"/>
                <a:gd name="connsiteX56" fmla="*/ 1309601 w 2428717"/>
                <a:gd name="connsiteY56" fmla="*/ 427630 h 1330996"/>
                <a:gd name="connsiteX57" fmla="*/ 1314150 w 2428717"/>
                <a:gd name="connsiteY57" fmla="*/ 395785 h 1330996"/>
                <a:gd name="connsiteX58" fmla="*/ 1336896 w 2428717"/>
                <a:gd name="connsiteY58" fmla="*/ 368490 h 1330996"/>
                <a:gd name="connsiteX59" fmla="*/ 1345995 w 2428717"/>
                <a:gd name="connsiteY59" fmla="*/ 295702 h 1330996"/>
                <a:gd name="connsiteX60" fmla="*/ 1350544 w 2428717"/>
                <a:gd name="connsiteY60" fmla="*/ 268406 h 1330996"/>
                <a:gd name="connsiteX61" fmla="*/ 1359642 w 2428717"/>
                <a:gd name="connsiteY61" fmla="*/ 241110 h 1330996"/>
                <a:gd name="connsiteX62" fmla="*/ 1414234 w 2428717"/>
                <a:gd name="connsiteY62" fmla="*/ 204716 h 1330996"/>
                <a:gd name="connsiteX63" fmla="*/ 1427881 w 2428717"/>
                <a:gd name="connsiteY63" fmla="*/ 200167 h 1330996"/>
                <a:gd name="connsiteX64" fmla="*/ 1441529 w 2428717"/>
                <a:gd name="connsiteY64" fmla="*/ 195618 h 1330996"/>
                <a:gd name="connsiteX65" fmla="*/ 1473374 w 2428717"/>
                <a:gd name="connsiteY65" fmla="*/ 181970 h 1330996"/>
                <a:gd name="connsiteX66" fmla="*/ 1500669 w 2428717"/>
                <a:gd name="connsiteY66" fmla="*/ 172872 h 1330996"/>
                <a:gd name="connsiteX67" fmla="*/ 1578007 w 2428717"/>
                <a:gd name="connsiteY67" fmla="*/ 163773 h 1330996"/>
                <a:gd name="connsiteX68" fmla="*/ 1600753 w 2428717"/>
                <a:gd name="connsiteY68" fmla="*/ 145576 h 1330996"/>
                <a:gd name="connsiteX69" fmla="*/ 1614401 w 2428717"/>
                <a:gd name="connsiteY69" fmla="*/ 141027 h 1330996"/>
                <a:gd name="connsiteX70" fmla="*/ 1641696 w 2428717"/>
                <a:gd name="connsiteY70" fmla="*/ 145576 h 1330996"/>
                <a:gd name="connsiteX71" fmla="*/ 1655344 w 2428717"/>
                <a:gd name="connsiteY71" fmla="*/ 154675 h 1330996"/>
                <a:gd name="connsiteX72" fmla="*/ 1828216 w 2428717"/>
                <a:gd name="connsiteY72" fmla="*/ 150125 h 1330996"/>
                <a:gd name="connsiteX73" fmla="*/ 1841863 w 2428717"/>
                <a:gd name="connsiteY73" fmla="*/ 159224 h 1330996"/>
                <a:gd name="connsiteX74" fmla="*/ 1855511 w 2428717"/>
                <a:gd name="connsiteY74" fmla="*/ 172872 h 1330996"/>
                <a:gd name="connsiteX75" fmla="*/ 1969242 w 2428717"/>
                <a:gd name="connsiteY75" fmla="*/ 186519 h 1330996"/>
                <a:gd name="connsiteX76" fmla="*/ 2001087 w 2428717"/>
                <a:gd name="connsiteY76" fmla="*/ 191069 h 1330996"/>
                <a:gd name="connsiteX77" fmla="*/ 2051129 w 2428717"/>
                <a:gd name="connsiteY77" fmla="*/ 195618 h 1330996"/>
                <a:gd name="connsiteX78" fmla="*/ 2060228 w 2428717"/>
                <a:gd name="connsiteY78" fmla="*/ 209266 h 1330996"/>
                <a:gd name="connsiteX79" fmla="*/ 2087523 w 2428717"/>
                <a:gd name="connsiteY79" fmla="*/ 213815 h 1330996"/>
                <a:gd name="connsiteX80" fmla="*/ 2105720 w 2428717"/>
                <a:gd name="connsiteY80" fmla="*/ 236561 h 1330996"/>
                <a:gd name="connsiteX81" fmla="*/ 2119368 w 2428717"/>
                <a:gd name="connsiteY81" fmla="*/ 245660 h 1330996"/>
                <a:gd name="connsiteX82" fmla="*/ 2133016 w 2428717"/>
                <a:gd name="connsiteY82" fmla="*/ 259308 h 1330996"/>
                <a:gd name="connsiteX83" fmla="*/ 2142114 w 2428717"/>
                <a:gd name="connsiteY83" fmla="*/ 272955 h 1330996"/>
                <a:gd name="connsiteX84" fmla="*/ 2160311 w 2428717"/>
                <a:gd name="connsiteY84" fmla="*/ 291152 h 1330996"/>
                <a:gd name="connsiteX85" fmla="*/ 2169410 w 2428717"/>
                <a:gd name="connsiteY85" fmla="*/ 304800 h 1330996"/>
                <a:gd name="connsiteX86" fmla="*/ 2210353 w 2428717"/>
                <a:gd name="connsiteY86" fmla="*/ 341194 h 1330996"/>
                <a:gd name="connsiteX87" fmla="*/ 2224001 w 2428717"/>
                <a:gd name="connsiteY87" fmla="*/ 345743 h 1330996"/>
                <a:gd name="connsiteX88" fmla="*/ 2255845 w 2428717"/>
                <a:gd name="connsiteY88" fmla="*/ 363940 h 1330996"/>
                <a:gd name="connsiteX89" fmla="*/ 2283141 w 2428717"/>
                <a:gd name="connsiteY89" fmla="*/ 373039 h 1330996"/>
                <a:gd name="connsiteX90" fmla="*/ 2314986 w 2428717"/>
                <a:gd name="connsiteY90" fmla="*/ 377588 h 1330996"/>
                <a:gd name="connsiteX91" fmla="*/ 2337732 w 2428717"/>
                <a:gd name="connsiteY91" fmla="*/ 395785 h 1330996"/>
                <a:gd name="connsiteX92" fmla="*/ 2365028 w 2428717"/>
                <a:gd name="connsiteY92" fmla="*/ 413982 h 1330996"/>
                <a:gd name="connsiteX93" fmla="*/ 2378675 w 2428717"/>
                <a:gd name="connsiteY93" fmla="*/ 400334 h 1330996"/>
                <a:gd name="connsiteX94" fmla="*/ 2396872 w 2428717"/>
                <a:gd name="connsiteY94" fmla="*/ 373039 h 1330996"/>
                <a:gd name="connsiteX95" fmla="*/ 2424168 w 2428717"/>
                <a:gd name="connsiteY95" fmla="*/ 368490 h 1330996"/>
                <a:gd name="connsiteX96" fmla="*/ 2428717 w 2428717"/>
                <a:gd name="connsiteY96" fmla="*/ 354842 h 1330996"/>
                <a:gd name="connsiteX97" fmla="*/ 2424168 w 2428717"/>
                <a:gd name="connsiteY97" fmla="*/ 327546 h 1330996"/>
                <a:gd name="connsiteX98" fmla="*/ 2410520 w 2428717"/>
                <a:gd name="connsiteY98" fmla="*/ 322997 h 1330996"/>
                <a:gd name="connsiteX99" fmla="*/ 2392323 w 2428717"/>
                <a:gd name="connsiteY99" fmla="*/ 318448 h 1330996"/>
                <a:gd name="connsiteX100" fmla="*/ 2378675 w 2428717"/>
                <a:gd name="connsiteY100" fmla="*/ 309349 h 1330996"/>
                <a:gd name="connsiteX101" fmla="*/ 2374126 w 2428717"/>
                <a:gd name="connsiteY101" fmla="*/ 295702 h 1330996"/>
                <a:gd name="connsiteX102" fmla="*/ 2365028 w 2428717"/>
                <a:gd name="connsiteY102" fmla="*/ 282054 h 1330996"/>
                <a:gd name="connsiteX103" fmla="*/ 2360478 w 2428717"/>
                <a:gd name="connsiteY103" fmla="*/ 268406 h 1330996"/>
                <a:gd name="connsiteX104" fmla="*/ 2346831 w 2428717"/>
                <a:gd name="connsiteY104" fmla="*/ 263857 h 1330996"/>
                <a:gd name="connsiteX105" fmla="*/ 2333183 w 2428717"/>
                <a:gd name="connsiteY105" fmla="*/ 245660 h 1330996"/>
                <a:gd name="connsiteX106" fmla="*/ 2305887 w 2428717"/>
                <a:gd name="connsiteY106" fmla="*/ 232012 h 1330996"/>
                <a:gd name="connsiteX107" fmla="*/ 2283141 w 2428717"/>
                <a:gd name="connsiteY107" fmla="*/ 236561 h 1330996"/>
                <a:gd name="connsiteX108" fmla="*/ 2255845 w 2428717"/>
                <a:gd name="connsiteY108" fmla="*/ 245660 h 1330996"/>
                <a:gd name="connsiteX109" fmla="*/ 2214902 w 2428717"/>
                <a:gd name="connsiteY109" fmla="*/ 241110 h 1330996"/>
                <a:gd name="connsiteX110" fmla="*/ 2187607 w 2428717"/>
                <a:gd name="connsiteY110" fmla="*/ 218364 h 1330996"/>
                <a:gd name="connsiteX111" fmla="*/ 2173959 w 2428717"/>
                <a:gd name="connsiteY111" fmla="*/ 209266 h 1330996"/>
                <a:gd name="connsiteX112" fmla="*/ 2164860 w 2428717"/>
                <a:gd name="connsiteY112" fmla="*/ 195618 h 1330996"/>
                <a:gd name="connsiteX113" fmla="*/ 2151213 w 2428717"/>
                <a:gd name="connsiteY113" fmla="*/ 168322 h 1330996"/>
                <a:gd name="connsiteX114" fmla="*/ 2110269 w 2428717"/>
                <a:gd name="connsiteY114" fmla="*/ 154675 h 1330996"/>
                <a:gd name="connsiteX115" fmla="*/ 2082974 w 2428717"/>
                <a:gd name="connsiteY115" fmla="*/ 141027 h 1330996"/>
                <a:gd name="connsiteX116" fmla="*/ 2064777 w 2428717"/>
                <a:gd name="connsiteY116" fmla="*/ 136478 h 1330996"/>
                <a:gd name="connsiteX117" fmla="*/ 1991989 w 2428717"/>
                <a:gd name="connsiteY117" fmla="*/ 131928 h 1330996"/>
                <a:gd name="connsiteX118" fmla="*/ 1964693 w 2428717"/>
                <a:gd name="connsiteY118" fmla="*/ 118281 h 1330996"/>
                <a:gd name="connsiteX119" fmla="*/ 1951045 w 2428717"/>
                <a:gd name="connsiteY119" fmla="*/ 104633 h 1330996"/>
                <a:gd name="connsiteX120" fmla="*/ 1923750 w 2428717"/>
                <a:gd name="connsiteY120" fmla="*/ 90985 h 1330996"/>
                <a:gd name="connsiteX121" fmla="*/ 1910102 w 2428717"/>
                <a:gd name="connsiteY121" fmla="*/ 81887 h 1330996"/>
                <a:gd name="connsiteX122" fmla="*/ 1841863 w 2428717"/>
                <a:gd name="connsiteY122" fmla="*/ 72788 h 1330996"/>
                <a:gd name="connsiteX123" fmla="*/ 1814568 w 2428717"/>
                <a:gd name="connsiteY123" fmla="*/ 63690 h 1330996"/>
                <a:gd name="connsiteX124" fmla="*/ 1796371 w 2428717"/>
                <a:gd name="connsiteY124" fmla="*/ 59140 h 1330996"/>
                <a:gd name="connsiteX125" fmla="*/ 1769075 w 2428717"/>
                <a:gd name="connsiteY125" fmla="*/ 50042 h 1330996"/>
                <a:gd name="connsiteX126" fmla="*/ 1755428 w 2428717"/>
                <a:gd name="connsiteY126" fmla="*/ 40943 h 1330996"/>
                <a:gd name="connsiteX127" fmla="*/ 1737231 w 2428717"/>
                <a:gd name="connsiteY127" fmla="*/ 0 h 1330996"/>
                <a:gd name="connsiteX128" fmla="*/ 1728132 w 2428717"/>
                <a:gd name="connsiteY128" fmla="*/ 13648 h 1330996"/>
                <a:gd name="connsiteX129" fmla="*/ 1723583 w 2428717"/>
                <a:gd name="connsiteY129" fmla="*/ 50042 h 1330996"/>
                <a:gd name="connsiteX130" fmla="*/ 1691738 w 2428717"/>
                <a:gd name="connsiteY130" fmla="*/ 54591 h 1330996"/>
                <a:gd name="connsiteX131" fmla="*/ 1659893 w 2428717"/>
                <a:gd name="connsiteY131" fmla="*/ 63690 h 1330996"/>
                <a:gd name="connsiteX132" fmla="*/ 1641696 w 2428717"/>
                <a:gd name="connsiteY132" fmla="*/ 72788 h 1330996"/>
                <a:gd name="connsiteX133" fmla="*/ 1628048 w 2428717"/>
                <a:gd name="connsiteY133" fmla="*/ 68239 h 1330996"/>
                <a:gd name="connsiteX134" fmla="*/ 1623499 w 2428717"/>
                <a:gd name="connsiteY134" fmla="*/ 54591 h 1330996"/>
                <a:gd name="connsiteX135" fmla="*/ 1614401 w 2428717"/>
                <a:gd name="connsiteY135" fmla="*/ 68239 h 1330996"/>
                <a:gd name="connsiteX136" fmla="*/ 1600753 w 2428717"/>
                <a:gd name="connsiteY136" fmla="*/ 77337 h 1330996"/>
                <a:gd name="connsiteX137" fmla="*/ 1555260 w 2428717"/>
                <a:gd name="connsiteY137" fmla="*/ 81887 h 1330996"/>
                <a:gd name="connsiteX138" fmla="*/ 1527965 w 2428717"/>
                <a:gd name="connsiteY138" fmla="*/ 90985 h 1330996"/>
                <a:gd name="connsiteX139" fmla="*/ 1509768 w 2428717"/>
                <a:gd name="connsiteY139" fmla="*/ 100084 h 1330996"/>
                <a:gd name="connsiteX140" fmla="*/ 1487022 w 2428717"/>
                <a:gd name="connsiteY140" fmla="*/ 104633 h 1330996"/>
                <a:gd name="connsiteX141" fmla="*/ 1473374 w 2428717"/>
                <a:gd name="connsiteY141" fmla="*/ 109182 h 1330996"/>
                <a:gd name="connsiteX142" fmla="*/ 1364192 w 2428717"/>
                <a:gd name="connsiteY142" fmla="*/ 113731 h 1330996"/>
                <a:gd name="connsiteX143" fmla="*/ 1350544 w 2428717"/>
                <a:gd name="connsiteY143" fmla="*/ 122830 h 1330996"/>
                <a:gd name="connsiteX144" fmla="*/ 1332347 w 2428717"/>
                <a:gd name="connsiteY144" fmla="*/ 150125 h 1330996"/>
                <a:gd name="connsiteX145" fmla="*/ 1318699 w 2428717"/>
                <a:gd name="connsiteY145" fmla="*/ 163773 h 1330996"/>
                <a:gd name="connsiteX146" fmla="*/ 1309601 w 2428717"/>
                <a:gd name="connsiteY146" fmla="*/ 191069 h 1330996"/>
                <a:gd name="connsiteX147" fmla="*/ 1295953 w 2428717"/>
                <a:gd name="connsiteY147" fmla="*/ 204716 h 1330996"/>
                <a:gd name="connsiteX148" fmla="*/ 1282305 w 2428717"/>
                <a:gd name="connsiteY148" fmla="*/ 209266 h 1330996"/>
                <a:gd name="connsiteX149" fmla="*/ 1209517 w 2428717"/>
                <a:gd name="connsiteY149" fmla="*/ 213815 h 1330996"/>
                <a:gd name="connsiteX150" fmla="*/ 1204968 w 2428717"/>
                <a:gd name="connsiteY150" fmla="*/ 227463 h 1330996"/>
                <a:gd name="connsiteX151" fmla="*/ 1186771 w 2428717"/>
                <a:gd name="connsiteY151" fmla="*/ 254758 h 1330996"/>
                <a:gd name="connsiteX152" fmla="*/ 1177672 w 2428717"/>
                <a:gd name="connsiteY152" fmla="*/ 282054 h 1330996"/>
                <a:gd name="connsiteX153" fmla="*/ 1173123 w 2428717"/>
                <a:gd name="connsiteY153" fmla="*/ 295702 h 1330996"/>
                <a:gd name="connsiteX154" fmla="*/ 1145828 w 2428717"/>
                <a:gd name="connsiteY154" fmla="*/ 313899 h 1330996"/>
                <a:gd name="connsiteX155" fmla="*/ 1132180 w 2428717"/>
                <a:gd name="connsiteY155" fmla="*/ 327546 h 1330996"/>
                <a:gd name="connsiteX156" fmla="*/ 1104884 w 2428717"/>
                <a:gd name="connsiteY156" fmla="*/ 336645 h 1330996"/>
                <a:gd name="connsiteX157" fmla="*/ 1095786 w 2428717"/>
                <a:gd name="connsiteY157" fmla="*/ 322997 h 1330996"/>
                <a:gd name="connsiteX158" fmla="*/ 1100335 w 2428717"/>
                <a:gd name="connsiteY158" fmla="*/ 291152 h 1330996"/>
                <a:gd name="connsiteX159" fmla="*/ 1086687 w 2428717"/>
                <a:gd name="connsiteY159" fmla="*/ 304800 h 1330996"/>
                <a:gd name="connsiteX160" fmla="*/ 1073039 w 2428717"/>
                <a:gd name="connsiteY160" fmla="*/ 309349 h 1330996"/>
                <a:gd name="connsiteX161" fmla="*/ 1059392 w 2428717"/>
                <a:gd name="connsiteY161" fmla="*/ 300251 h 1330996"/>
                <a:gd name="connsiteX162" fmla="*/ 1050293 w 2428717"/>
                <a:gd name="connsiteY162" fmla="*/ 286603 h 1330996"/>
                <a:gd name="connsiteX163" fmla="*/ 1036645 w 2428717"/>
                <a:gd name="connsiteY163" fmla="*/ 282054 h 1330996"/>
                <a:gd name="connsiteX164" fmla="*/ 1009350 w 2428717"/>
                <a:gd name="connsiteY164" fmla="*/ 291152 h 1330996"/>
                <a:gd name="connsiteX165" fmla="*/ 995702 w 2428717"/>
                <a:gd name="connsiteY165" fmla="*/ 295702 h 1330996"/>
                <a:gd name="connsiteX166" fmla="*/ 982054 w 2428717"/>
                <a:gd name="connsiteY166" fmla="*/ 304800 h 1330996"/>
                <a:gd name="connsiteX167" fmla="*/ 968407 w 2428717"/>
                <a:gd name="connsiteY167" fmla="*/ 350293 h 1330996"/>
                <a:gd name="connsiteX168" fmla="*/ 959308 w 2428717"/>
                <a:gd name="connsiteY168" fmla="*/ 363940 h 1330996"/>
                <a:gd name="connsiteX169" fmla="*/ 963857 w 2428717"/>
                <a:gd name="connsiteY169" fmla="*/ 377588 h 1330996"/>
                <a:gd name="connsiteX170" fmla="*/ 977505 w 2428717"/>
                <a:gd name="connsiteY170" fmla="*/ 382137 h 1330996"/>
                <a:gd name="connsiteX171" fmla="*/ 991153 w 2428717"/>
                <a:gd name="connsiteY171" fmla="*/ 391236 h 1330996"/>
                <a:gd name="connsiteX172" fmla="*/ 1000251 w 2428717"/>
                <a:gd name="connsiteY172" fmla="*/ 404884 h 1330996"/>
                <a:gd name="connsiteX173" fmla="*/ 1013899 w 2428717"/>
                <a:gd name="connsiteY173" fmla="*/ 418531 h 1330996"/>
                <a:gd name="connsiteX174" fmla="*/ 1009350 w 2428717"/>
                <a:gd name="connsiteY174" fmla="*/ 441278 h 1330996"/>
                <a:gd name="connsiteX175" fmla="*/ 986604 w 2428717"/>
                <a:gd name="connsiteY175" fmla="*/ 486770 h 1330996"/>
                <a:gd name="connsiteX176" fmla="*/ 968407 w 2428717"/>
                <a:gd name="connsiteY176" fmla="*/ 518615 h 1330996"/>
                <a:gd name="connsiteX177" fmla="*/ 954759 w 2428717"/>
                <a:gd name="connsiteY177" fmla="*/ 523164 h 1330996"/>
                <a:gd name="connsiteX178" fmla="*/ 945660 w 2428717"/>
                <a:gd name="connsiteY178" fmla="*/ 536812 h 1330996"/>
                <a:gd name="connsiteX179" fmla="*/ 932013 w 2428717"/>
                <a:gd name="connsiteY179" fmla="*/ 545910 h 1330996"/>
                <a:gd name="connsiteX180" fmla="*/ 913816 w 2428717"/>
                <a:gd name="connsiteY180" fmla="*/ 568657 h 1330996"/>
                <a:gd name="connsiteX181" fmla="*/ 904717 w 2428717"/>
                <a:gd name="connsiteY181" fmla="*/ 582305 h 1330996"/>
                <a:gd name="connsiteX182" fmla="*/ 900168 w 2428717"/>
                <a:gd name="connsiteY182" fmla="*/ 595952 h 1330996"/>
                <a:gd name="connsiteX183" fmla="*/ 881971 w 2428717"/>
                <a:gd name="connsiteY183" fmla="*/ 623248 h 1330996"/>
                <a:gd name="connsiteX184" fmla="*/ 859225 w 2428717"/>
                <a:gd name="connsiteY184" fmla="*/ 655093 h 1330996"/>
                <a:gd name="connsiteX185" fmla="*/ 850126 w 2428717"/>
                <a:gd name="connsiteY185" fmla="*/ 668740 h 1330996"/>
                <a:gd name="connsiteX186" fmla="*/ 845577 w 2428717"/>
                <a:gd name="connsiteY186" fmla="*/ 682388 h 1330996"/>
                <a:gd name="connsiteX187" fmla="*/ 831929 w 2428717"/>
                <a:gd name="connsiteY187" fmla="*/ 691487 h 1330996"/>
                <a:gd name="connsiteX188" fmla="*/ 809183 w 2428717"/>
                <a:gd name="connsiteY188" fmla="*/ 714233 h 1330996"/>
                <a:gd name="connsiteX189" fmla="*/ 795535 w 2428717"/>
                <a:gd name="connsiteY189" fmla="*/ 732430 h 1330996"/>
                <a:gd name="connsiteX190" fmla="*/ 781887 w 2428717"/>
                <a:gd name="connsiteY190" fmla="*/ 746078 h 1330996"/>
                <a:gd name="connsiteX191" fmla="*/ 754592 w 2428717"/>
                <a:gd name="connsiteY191" fmla="*/ 787021 h 1330996"/>
                <a:gd name="connsiteX192" fmla="*/ 745493 w 2428717"/>
                <a:gd name="connsiteY192" fmla="*/ 800669 h 1330996"/>
                <a:gd name="connsiteX193" fmla="*/ 736395 w 2428717"/>
                <a:gd name="connsiteY193" fmla="*/ 827964 h 1330996"/>
                <a:gd name="connsiteX194" fmla="*/ 690902 w 2428717"/>
                <a:gd name="connsiteY194" fmla="*/ 882555 h 1330996"/>
                <a:gd name="connsiteX195" fmla="*/ 677254 w 2428717"/>
                <a:gd name="connsiteY195" fmla="*/ 891654 h 1330996"/>
                <a:gd name="connsiteX196" fmla="*/ 649959 w 2428717"/>
                <a:gd name="connsiteY196" fmla="*/ 900752 h 1330996"/>
                <a:gd name="connsiteX197" fmla="*/ 595368 w 2428717"/>
                <a:gd name="connsiteY197" fmla="*/ 896203 h 1330996"/>
                <a:gd name="connsiteX198" fmla="*/ 581720 w 2428717"/>
                <a:gd name="connsiteY198" fmla="*/ 891654 h 1330996"/>
                <a:gd name="connsiteX199" fmla="*/ 586269 w 2428717"/>
                <a:gd name="connsiteY199" fmla="*/ 868908 h 1330996"/>
                <a:gd name="connsiteX200" fmla="*/ 577171 w 2428717"/>
                <a:gd name="connsiteY200" fmla="*/ 928048 h 1330996"/>
                <a:gd name="connsiteX201" fmla="*/ 568072 w 2428717"/>
                <a:gd name="connsiteY201" fmla="*/ 941696 h 1330996"/>
                <a:gd name="connsiteX202" fmla="*/ 563523 w 2428717"/>
                <a:gd name="connsiteY202" fmla="*/ 955343 h 1330996"/>
                <a:gd name="connsiteX203" fmla="*/ 549875 w 2428717"/>
                <a:gd name="connsiteY203" fmla="*/ 964442 h 1330996"/>
                <a:gd name="connsiteX204" fmla="*/ 522580 w 2428717"/>
                <a:gd name="connsiteY204" fmla="*/ 982639 h 1330996"/>
                <a:gd name="connsiteX205" fmla="*/ 508932 w 2428717"/>
                <a:gd name="connsiteY205" fmla="*/ 973540 h 1330996"/>
                <a:gd name="connsiteX206" fmla="*/ 481637 w 2428717"/>
                <a:gd name="connsiteY206" fmla="*/ 959893 h 1330996"/>
                <a:gd name="connsiteX207" fmla="*/ 463439 w 2428717"/>
                <a:gd name="connsiteY207" fmla="*/ 964442 h 1330996"/>
                <a:gd name="connsiteX208" fmla="*/ 454341 w 2428717"/>
                <a:gd name="connsiteY208" fmla="*/ 978090 h 1330996"/>
                <a:gd name="connsiteX209" fmla="*/ 440693 w 2428717"/>
                <a:gd name="connsiteY209" fmla="*/ 996287 h 1330996"/>
                <a:gd name="connsiteX210" fmla="*/ 404299 w 2428717"/>
                <a:gd name="connsiteY210" fmla="*/ 1023582 h 1330996"/>
                <a:gd name="connsiteX211" fmla="*/ 390651 w 2428717"/>
                <a:gd name="connsiteY211" fmla="*/ 1037230 h 1330996"/>
                <a:gd name="connsiteX212" fmla="*/ 377004 w 2428717"/>
                <a:gd name="connsiteY212" fmla="*/ 1041779 h 1330996"/>
                <a:gd name="connsiteX213" fmla="*/ 349708 w 2428717"/>
                <a:gd name="connsiteY213" fmla="*/ 1059976 h 1330996"/>
                <a:gd name="connsiteX214" fmla="*/ 322413 w 2428717"/>
                <a:gd name="connsiteY214" fmla="*/ 1078173 h 1330996"/>
                <a:gd name="connsiteX215" fmla="*/ 295117 w 2428717"/>
                <a:gd name="connsiteY215" fmla="*/ 1100919 h 1330996"/>
                <a:gd name="connsiteX216" fmla="*/ 286019 w 2428717"/>
                <a:gd name="connsiteY216" fmla="*/ 1114567 h 1330996"/>
                <a:gd name="connsiteX217" fmla="*/ 258723 w 2428717"/>
                <a:gd name="connsiteY217" fmla="*/ 1137313 h 1330996"/>
                <a:gd name="connsiteX218" fmla="*/ 240526 w 2428717"/>
                <a:gd name="connsiteY218" fmla="*/ 1164609 h 1330996"/>
                <a:gd name="connsiteX219" fmla="*/ 231428 w 2428717"/>
                <a:gd name="connsiteY219" fmla="*/ 1178257 h 1330996"/>
                <a:gd name="connsiteX220" fmla="*/ 217780 w 2428717"/>
                <a:gd name="connsiteY220" fmla="*/ 1182806 h 1330996"/>
                <a:gd name="connsiteX221" fmla="*/ 208681 w 2428717"/>
                <a:gd name="connsiteY221" fmla="*/ 1196454 h 1330996"/>
                <a:gd name="connsiteX222" fmla="*/ 181386 w 2428717"/>
                <a:gd name="connsiteY222" fmla="*/ 1205552 h 1330996"/>
                <a:gd name="connsiteX223" fmla="*/ 167738 w 2428717"/>
                <a:gd name="connsiteY223" fmla="*/ 1210102 h 1330996"/>
                <a:gd name="connsiteX224" fmla="*/ 135893 w 2428717"/>
                <a:gd name="connsiteY224" fmla="*/ 1219200 h 1330996"/>
                <a:gd name="connsiteX225" fmla="*/ 108598 w 2428717"/>
                <a:gd name="connsiteY225" fmla="*/ 1241946 h 1330996"/>
                <a:gd name="connsiteX226" fmla="*/ 85851 w 2428717"/>
                <a:gd name="connsiteY226" fmla="*/ 1246496 h 1330996"/>
                <a:gd name="connsiteX227" fmla="*/ 72204 w 2428717"/>
                <a:gd name="connsiteY227" fmla="*/ 1251045 h 1330996"/>
                <a:gd name="connsiteX228" fmla="*/ 22162 w 2428717"/>
                <a:gd name="connsiteY228" fmla="*/ 1264693 h 1330996"/>
                <a:gd name="connsiteX229" fmla="*/ 8514 w 2428717"/>
                <a:gd name="connsiteY229" fmla="*/ 1260143 h 1330996"/>
                <a:gd name="connsiteX230" fmla="*/ 3965 w 2428717"/>
                <a:gd name="connsiteY230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28131 h 1330996"/>
                <a:gd name="connsiteX22" fmla="*/ 718198 w 2428717"/>
                <a:gd name="connsiteY22" fmla="*/ 1019033 h 1330996"/>
                <a:gd name="connsiteX23" fmla="*/ 731845 w 2428717"/>
                <a:gd name="connsiteY23" fmla="*/ 1005385 h 1330996"/>
                <a:gd name="connsiteX24" fmla="*/ 772789 w 2428717"/>
                <a:gd name="connsiteY24" fmla="*/ 982639 h 1330996"/>
                <a:gd name="connsiteX25" fmla="*/ 795535 w 2428717"/>
                <a:gd name="connsiteY25" fmla="*/ 978090 h 1330996"/>
                <a:gd name="connsiteX26" fmla="*/ 822831 w 2428717"/>
                <a:gd name="connsiteY26" fmla="*/ 968991 h 1330996"/>
                <a:gd name="connsiteX27" fmla="*/ 850126 w 2428717"/>
                <a:gd name="connsiteY27" fmla="*/ 941696 h 1330996"/>
                <a:gd name="connsiteX28" fmla="*/ 877422 w 2428717"/>
                <a:gd name="connsiteY28" fmla="*/ 928048 h 1330996"/>
                <a:gd name="connsiteX29" fmla="*/ 891069 w 2428717"/>
                <a:gd name="connsiteY29" fmla="*/ 923499 h 1330996"/>
                <a:gd name="connsiteX30" fmla="*/ 904717 w 2428717"/>
                <a:gd name="connsiteY30" fmla="*/ 914400 h 1330996"/>
                <a:gd name="connsiteX31" fmla="*/ 922914 w 2428717"/>
                <a:gd name="connsiteY31" fmla="*/ 909851 h 1330996"/>
                <a:gd name="connsiteX32" fmla="*/ 927463 w 2428717"/>
                <a:gd name="connsiteY32" fmla="*/ 896203 h 1330996"/>
                <a:gd name="connsiteX33" fmla="*/ 941111 w 2428717"/>
                <a:gd name="connsiteY33" fmla="*/ 887105 h 1330996"/>
                <a:gd name="connsiteX34" fmla="*/ 954759 w 2428717"/>
                <a:gd name="connsiteY34" fmla="*/ 873457 h 1330996"/>
                <a:gd name="connsiteX35" fmla="*/ 982054 w 2428717"/>
                <a:gd name="connsiteY35" fmla="*/ 855260 h 1330996"/>
                <a:gd name="connsiteX36" fmla="*/ 986604 w 2428717"/>
                <a:gd name="connsiteY36" fmla="*/ 841612 h 1330996"/>
                <a:gd name="connsiteX37" fmla="*/ 1000251 w 2428717"/>
                <a:gd name="connsiteY37" fmla="*/ 837063 h 1330996"/>
                <a:gd name="connsiteX38" fmla="*/ 1013899 w 2428717"/>
                <a:gd name="connsiteY38" fmla="*/ 827964 h 1330996"/>
                <a:gd name="connsiteX39" fmla="*/ 1045744 w 2428717"/>
                <a:gd name="connsiteY39" fmla="*/ 800669 h 1330996"/>
                <a:gd name="connsiteX40" fmla="*/ 1059392 w 2428717"/>
                <a:gd name="connsiteY40" fmla="*/ 791570 h 1330996"/>
                <a:gd name="connsiteX41" fmla="*/ 1082138 w 2428717"/>
                <a:gd name="connsiteY41" fmla="*/ 768824 h 1330996"/>
                <a:gd name="connsiteX42" fmla="*/ 1123081 w 2428717"/>
                <a:gd name="connsiteY42" fmla="*/ 736979 h 1330996"/>
                <a:gd name="connsiteX43" fmla="*/ 1136729 w 2428717"/>
                <a:gd name="connsiteY43" fmla="*/ 727881 h 1330996"/>
                <a:gd name="connsiteX44" fmla="*/ 1150377 w 2428717"/>
                <a:gd name="connsiteY44" fmla="*/ 718782 h 1330996"/>
                <a:gd name="connsiteX45" fmla="*/ 1168574 w 2428717"/>
                <a:gd name="connsiteY45" fmla="*/ 691487 h 1330996"/>
                <a:gd name="connsiteX46" fmla="*/ 1191320 w 2428717"/>
                <a:gd name="connsiteY46" fmla="*/ 668740 h 1330996"/>
                <a:gd name="connsiteX47" fmla="*/ 1214066 w 2428717"/>
                <a:gd name="connsiteY47" fmla="*/ 645994 h 1330996"/>
                <a:gd name="connsiteX48" fmla="*/ 1223165 w 2428717"/>
                <a:gd name="connsiteY48" fmla="*/ 632346 h 1330996"/>
                <a:gd name="connsiteX49" fmla="*/ 1227714 w 2428717"/>
                <a:gd name="connsiteY49" fmla="*/ 618699 h 1330996"/>
                <a:gd name="connsiteX50" fmla="*/ 1250460 w 2428717"/>
                <a:gd name="connsiteY50" fmla="*/ 591403 h 1330996"/>
                <a:gd name="connsiteX51" fmla="*/ 1259559 w 2428717"/>
                <a:gd name="connsiteY51" fmla="*/ 564108 h 1330996"/>
                <a:gd name="connsiteX52" fmla="*/ 1264108 w 2428717"/>
                <a:gd name="connsiteY52" fmla="*/ 550460 h 1330996"/>
                <a:gd name="connsiteX53" fmla="*/ 1282305 w 2428717"/>
                <a:gd name="connsiteY53" fmla="*/ 523164 h 1330996"/>
                <a:gd name="connsiteX54" fmla="*/ 1295953 w 2428717"/>
                <a:gd name="connsiteY54" fmla="*/ 482221 h 1330996"/>
                <a:gd name="connsiteX55" fmla="*/ 1300502 w 2428717"/>
                <a:gd name="connsiteY55" fmla="*/ 468573 h 1330996"/>
                <a:gd name="connsiteX56" fmla="*/ 1309601 w 2428717"/>
                <a:gd name="connsiteY56" fmla="*/ 427630 h 1330996"/>
                <a:gd name="connsiteX57" fmla="*/ 1314150 w 2428717"/>
                <a:gd name="connsiteY57" fmla="*/ 395785 h 1330996"/>
                <a:gd name="connsiteX58" fmla="*/ 1336896 w 2428717"/>
                <a:gd name="connsiteY58" fmla="*/ 368490 h 1330996"/>
                <a:gd name="connsiteX59" fmla="*/ 1345995 w 2428717"/>
                <a:gd name="connsiteY59" fmla="*/ 295702 h 1330996"/>
                <a:gd name="connsiteX60" fmla="*/ 1350544 w 2428717"/>
                <a:gd name="connsiteY60" fmla="*/ 268406 h 1330996"/>
                <a:gd name="connsiteX61" fmla="*/ 1359642 w 2428717"/>
                <a:gd name="connsiteY61" fmla="*/ 241110 h 1330996"/>
                <a:gd name="connsiteX62" fmla="*/ 1414234 w 2428717"/>
                <a:gd name="connsiteY62" fmla="*/ 204716 h 1330996"/>
                <a:gd name="connsiteX63" fmla="*/ 1427881 w 2428717"/>
                <a:gd name="connsiteY63" fmla="*/ 200167 h 1330996"/>
                <a:gd name="connsiteX64" fmla="*/ 1441529 w 2428717"/>
                <a:gd name="connsiteY64" fmla="*/ 195618 h 1330996"/>
                <a:gd name="connsiteX65" fmla="*/ 1473374 w 2428717"/>
                <a:gd name="connsiteY65" fmla="*/ 181970 h 1330996"/>
                <a:gd name="connsiteX66" fmla="*/ 1500669 w 2428717"/>
                <a:gd name="connsiteY66" fmla="*/ 172872 h 1330996"/>
                <a:gd name="connsiteX67" fmla="*/ 1578007 w 2428717"/>
                <a:gd name="connsiteY67" fmla="*/ 163773 h 1330996"/>
                <a:gd name="connsiteX68" fmla="*/ 1600753 w 2428717"/>
                <a:gd name="connsiteY68" fmla="*/ 145576 h 1330996"/>
                <a:gd name="connsiteX69" fmla="*/ 1614401 w 2428717"/>
                <a:gd name="connsiteY69" fmla="*/ 141027 h 1330996"/>
                <a:gd name="connsiteX70" fmla="*/ 1641696 w 2428717"/>
                <a:gd name="connsiteY70" fmla="*/ 145576 h 1330996"/>
                <a:gd name="connsiteX71" fmla="*/ 1655344 w 2428717"/>
                <a:gd name="connsiteY71" fmla="*/ 154675 h 1330996"/>
                <a:gd name="connsiteX72" fmla="*/ 1828216 w 2428717"/>
                <a:gd name="connsiteY72" fmla="*/ 150125 h 1330996"/>
                <a:gd name="connsiteX73" fmla="*/ 1841863 w 2428717"/>
                <a:gd name="connsiteY73" fmla="*/ 159224 h 1330996"/>
                <a:gd name="connsiteX74" fmla="*/ 1855511 w 2428717"/>
                <a:gd name="connsiteY74" fmla="*/ 172872 h 1330996"/>
                <a:gd name="connsiteX75" fmla="*/ 1969242 w 2428717"/>
                <a:gd name="connsiteY75" fmla="*/ 186519 h 1330996"/>
                <a:gd name="connsiteX76" fmla="*/ 2001087 w 2428717"/>
                <a:gd name="connsiteY76" fmla="*/ 191069 h 1330996"/>
                <a:gd name="connsiteX77" fmla="*/ 2051129 w 2428717"/>
                <a:gd name="connsiteY77" fmla="*/ 195618 h 1330996"/>
                <a:gd name="connsiteX78" fmla="*/ 2060228 w 2428717"/>
                <a:gd name="connsiteY78" fmla="*/ 209266 h 1330996"/>
                <a:gd name="connsiteX79" fmla="*/ 2087523 w 2428717"/>
                <a:gd name="connsiteY79" fmla="*/ 213815 h 1330996"/>
                <a:gd name="connsiteX80" fmla="*/ 2105720 w 2428717"/>
                <a:gd name="connsiteY80" fmla="*/ 236561 h 1330996"/>
                <a:gd name="connsiteX81" fmla="*/ 2119368 w 2428717"/>
                <a:gd name="connsiteY81" fmla="*/ 245660 h 1330996"/>
                <a:gd name="connsiteX82" fmla="*/ 2133016 w 2428717"/>
                <a:gd name="connsiteY82" fmla="*/ 259308 h 1330996"/>
                <a:gd name="connsiteX83" fmla="*/ 2142114 w 2428717"/>
                <a:gd name="connsiteY83" fmla="*/ 272955 h 1330996"/>
                <a:gd name="connsiteX84" fmla="*/ 2160311 w 2428717"/>
                <a:gd name="connsiteY84" fmla="*/ 291152 h 1330996"/>
                <a:gd name="connsiteX85" fmla="*/ 2169410 w 2428717"/>
                <a:gd name="connsiteY85" fmla="*/ 304800 h 1330996"/>
                <a:gd name="connsiteX86" fmla="*/ 2210353 w 2428717"/>
                <a:gd name="connsiteY86" fmla="*/ 341194 h 1330996"/>
                <a:gd name="connsiteX87" fmla="*/ 2224001 w 2428717"/>
                <a:gd name="connsiteY87" fmla="*/ 345743 h 1330996"/>
                <a:gd name="connsiteX88" fmla="*/ 2255845 w 2428717"/>
                <a:gd name="connsiteY88" fmla="*/ 363940 h 1330996"/>
                <a:gd name="connsiteX89" fmla="*/ 2283141 w 2428717"/>
                <a:gd name="connsiteY89" fmla="*/ 373039 h 1330996"/>
                <a:gd name="connsiteX90" fmla="*/ 2314986 w 2428717"/>
                <a:gd name="connsiteY90" fmla="*/ 377588 h 1330996"/>
                <a:gd name="connsiteX91" fmla="*/ 2337732 w 2428717"/>
                <a:gd name="connsiteY91" fmla="*/ 395785 h 1330996"/>
                <a:gd name="connsiteX92" fmla="*/ 2365028 w 2428717"/>
                <a:gd name="connsiteY92" fmla="*/ 413982 h 1330996"/>
                <a:gd name="connsiteX93" fmla="*/ 2378675 w 2428717"/>
                <a:gd name="connsiteY93" fmla="*/ 400334 h 1330996"/>
                <a:gd name="connsiteX94" fmla="*/ 2396872 w 2428717"/>
                <a:gd name="connsiteY94" fmla="*/ 373039 h 1330996"/>
                <a:gd name="connsiteX95" fmla="*/ 2424168 w 2428717"/>
                <a:gd name="connsiteY95" fmla="*/ 368490 h 1330996"/>
                <a:gd name="connsiteX96" fmla="*/ 2428717 w 2428717"/>
                <a:gd name="connsiteY96" fmla="*/ 354842 h 1330996"/>
                <a:gd name="connsiteX97" fmla="*/ 2424168 w 2428717"/>
                <a:gd name="connsiteY97" fmla="*/ 327546 h 1330996"/>
                <a:gd name="connsiteX98" fmla="*/ 2410520 w 2428717"/>
                <a:gd name="connsiteY98" fmla="*/ 322997 h 1330996"/>
                <a:gd name="connsiteX99" fmla="*/ 2392323 w 2428717"/>
                <a:gd name="connsiteY99" fmla="*/ 318448 h 1330996"/>
                <a:gd name="connsiteX100" fmla="*/ 2378675 w 2428717"/>
                <a:gd name="connsiteY100" fmla="*/ 309349 h 1330996"/>
                <a:gd name="connsiteX101" fmla="*/ 2374126 w 2428717"/>
                <a:gd name="connsiteY101" fmla="*/ 295702 h 1330996"/>
                <a:gd name="connsiteX102" fmla="*/ 2365028 w 2428717"/>
                <a:gd name="connsiteY102" fmla="*/ 282054 h 1330996"/>
                <a:gd name="connsiteX103" fmla="*/ 2360478 w 2428717"/>
                <a:gd name="connsiteY103" fmla="*/ 268406 h 1330996"/>
                <a:gd name="connsiteX104" fmla="*/ 2346831 w 2428717"/>
                <a:gd name="connsiteY104" fmla="*/ 263857 h 1330996"/>
                <a:gd name="connsiteX105" fmla="*/ 2333183 w 2428717"/>
                <a:gd name="connsiteY105" fmla="*/ 245660 h 1330996"/>
                <a:gd name="connsiteX106" fmla="*/ 2305887 w 2428717"/>
                <a:gd name="connsiteY106" fmla="*/ 232012 h 1330996"/>
                <a:gd name="connsiteX107" fmla="*/ 2283141 w 2428717"/>
                <a:gd name="connsiteY107" fmla="*/ 236561 h 1330996"/>
                <a:gd name="connsiteX108" fmla="*/ 2255845 w 2428717"/>
                <a:gd name="connsiteY108" fmla="*/ 245660 h 1330996"/>
                <a:gd name="connsiteX109" fmla="*/ 2214902 w 2428717"/>
                <a:gd name="connsiteY109" fmla="*/ 241110 h 1330996"/>
                <a:gd name="connsiteX110" fmla="*/ 2187607 w 2428717"/>
                <a:gd name="connsiteY110" fmla="*/ 218364 h 1330996"/>
                <a:gd name="connsiteX111" fmla="*/ 2173959 w 2428717"/>
                <a:gd name="connsiteY111" fmla="*/ 209266 h 1330996"/>
                <a:gd name="connsiteX112" fmla="*/ 2164860 w 2428717"/>
                <a:gd name="connsiteY112" fmla="*/ 195618 h 1330996"/>
                <a:gd name="connsiteX113" fmla="*/ 2151213 w 2428717"/>
                <a:gd name="connsiteY113" fmla="*/ 168322 h 1330996"/>
                <a:gd name="connsiteX114" fmla="*/ 2110269 w 2428717"/>
                <a:gd name="connsiteY114" fmla="*/ 154675 h 1330996"/>
                <a:gd name="connsiteX115" fmla="*/ 2082974 w 2428717"/>
                <a:gd name="connsiteY115" fmla="*/ 141027 h 1330996"/>
                <a:gd name="connsiteX116" fmla="*/ 2064777 w 2428717"/>
                <a:gd name="connsiteY116" fmla="*/ 136478 h 1330996"/>
                <a:gd name="connsiteX117" fmla="*/ 1991989 w 2428717"/>
                <a:gd name="connsiteY117" fmla="*/ 131928 h 1330996"/>
                <a:gd name="connsiteX118" fmla="*/ 1964693 w 2428717"/>
                <a:gd name="connsiteY118" fmla="*/ 118281 h 1330996"/>
                <a:gd name="connsiteX119" fmla="*/ 1951045 w 2428717"/>
                <a:gd name="connsiteY119" fmla="*/ 104633 h 1330996"/>
                <a:gd name="connsiteX120" fmla="*/ 1923750 w 2428717"/>
                <a:gd name="connsiteY120" fmla="*/ 90985 h 1330996"/>
                <a:gd name="connsiteX121" fmla="*/ 1910102 w 2428717"/>
                <a:gd name="connsiteY121" fmla="*/ 81887 h 1330996"/>
                <a:gd name="connsiteX122" fmla="*/ 1841863 w 2428717"/>
                <a:gd name="connsiteY122" fmla="*/ 72788 h 1330996"/>
                <a:gd name="connsiteX123" fmla="*/ 1814568 w 2428717"/>
                <a:gd name="connsiteY123" fmla="*/ 63690 h 1330996"/>
                <a:gd name="connsiteX124" fmla="*/ 1796371 w 2428717"/>
                <a:gd name="connsiteY124" fmla="*/ 59140 h 1330996"/>
                <a:gd name="connsiteX125" fmla="*/ 1769075 w 2428717"/>
                <a:gd name="connsiteY125" fmla="*/ 50042 h 1330996"/>
                <a:gd name="connsiteX126" fmla="*/ 1755428 w 2428717"/>
                <a:gd name="connsiteY126" fmla="*/ 40943 h 1330996"/>
                <a:gd name="connsiteX127" fmla="*/ 1737231 w 2428717"/>
                <a:gd name="connsiteY127" fmla="*/ 0 h 1330996"/>
                <a:gd name="connsiteX128" fmla="*/ 1728132 w 2428717"/>
                <a:gd name="connsiteY128" fmla="*/ 13648 h 1330996"/>
                <a:gd name="connsiteX129" fmla="*/ 1723583 w 2428717"/>
                <a:gd name="connsiteY129" fmla="*/ 50042 h 1330996"/>
                <a:gd name="connsiteX130" fmla="*/ 1691738 w 2428717"/>
                <a:gd name="connsiteY130" fmla="*/ 54591 h 1330996"/>
                <a:gd name="connsiteX131" fmla="*/ 1659893 w 2428717"/>
                <a:gd name="connsiteY131" fmla="*/ 63690 h 1330996"/>
                <a:gd name="connsiteX132" fmla="*/ 1641696 w 2428717"/>
                <a:gd name="connsiteY132" fmla="*/ 72788 h 1330996"/>
                <a:gd name="connsiteX133" fmla="*/ 1628048 w 2428717"/>
                <a:gd name="connsiteY133" fmla="*/ 68239 h 1330996"/>
                <a:gd name="connsiteX134" fmla="*/ 1623499 w 2428717"/>
                <a:gd name="connsiteY134" fmla="*/ 54591 h 1330996"/>
                <a:gd name="connsiteX135" fmla="*/ 1614401 w 2428717"/>
                <a:gd name="connsiteY135" fmla="*/ 68239 h 1330996"/>
                <a:gd name="connsiteX136" fmla="*/ 1600753 w 2428717"/>
                <a:gd name="connsiteY136" fmla="*/ 77337 h 1330996"/>
                <a:gd name="connsiteX137" fmla="*/ 1555260 w 2428717"/>
                <a:gd name="connsiteY137" fmla="*/ 81887 h 1330996"/>
                <a:gd name="connsiteX138" fmla="*/ 1527965 w 2428717"/>
                <a:gd name="connsiteY138" fmla="*/ 90985 h 1330996"/>
                <a:gd name="connsiteX139" fmla="*/ 1509768 w 2428717"/>
                <a:gd name="connsiteY139" fmla="*/ 100084 h 1330996"/>
                <a:gd name="connsiteX140" fmla="*/ 1487022 w 2428717"/>
                <a:gd name="connsiteY140" fmla="*/ 104633 h 1330996"/>
                <a:gd name="connsiteX141" fmla="*/ 1473374 w 2428717"/>
                <a:gd name="connsiteY141" fmla="*/ 109182 h 1330996"/>
                <a:gd name="connsiteX142" fmla="*/ 1364192 w 2428717"/>
                <a:gd name="connsiteY142" fmla="*/ 113731 h 1330996"/>
                <a:gd name="connsiteX143" fmla="*/ 1350544 w 2428717"/>
                <a:gd name="connsiteY143" fmla="*/ 122830 h 1330996"/>
                <a:gd name="connsiteX144" fmla="*/ 1332347 w 2428717"/>
                <a:gd name="connsiteY144" fmla="*/ 150125 h 1330996"/>
                <a:gd name="connsiteX145" fmla="*/ 1318699 w 2428717"/>
                <a:gd name="connsiteY145" fmla="*/ 163773 h 1330996"/>
                <a:gd name="connsiteX146" fmla="*/ 1309601 w 2428717"/>
                <a:gd name="connsiteY146" fmla="*/ 191069 h 1330996"/>
                <a:gd name="connsiteX147" fmla="*/ 1295953 w 2428717"/>
                <a:gd name="connsiteY147" fmla="*/ 204716 h 1330996"/>
                <a:gd name="connsiteX148" fmla="*/ 1282305 w 2428717"/>
                <a:gd name="connsiteY148" fmla="*/ 209266 h 1330996"/>
                <a:gd name="connsiteX149" fmla="*/ 1209517 w 2428717"/>
                <a:gd name="connsiteY149" fmla="*/ 213815 h 1330996"/>
                <a:gd name="connsiteX150" fmla="*/ 1204968 w 2428717"/>
                <a:gd name="connsiteY150" fmla="*/ 227463 h 1330996"/>
                <a:gd name="connsiteX151" fmla="*/ 1186771 w 2428717"/>
                <a:gd name="connsiteY151" fmla="*/ 254758 h 1330996"/>
                <a:gd name="connsiteX152" fmla="*/ 1177672 w 2428717"/>
                <a:gd name="connsiteY152" fmla="*/ 282054 h 1330996"/>
                <a:gd name="connsiteX153" fmla="*/ 1173123 w 2428717"/>
                <a:gd name="connsiteY153" fmla="*/ 295702 h 1330996"/>
                <a:gd name="connsiteX154" fmla="*/ 1145828 w 2428717"/>
                <a:gd name="connsiteY154" fmla="*/ 313899 h 1330996"/>
                <a:gd name="connsiteX155" fmla="*/ 1132180 w 2428717"/>
                <a:gd name="connsiteY155" fmla="*/ 327546 h 1330996"/>
                <a:gd name="connsiteX156" fmla="*/ 1104884 w 2428717"/>
                <a:gd name="connsiteY156" fmla="*/ 336645 h 1330996"/>
                <a:gd name="connsiteX157" fmla="*/ 1095786 w 2428717"/>
                <a:gd name="connsiteY157" fmla="*/ 322997 h 1330996"/>
                <a:gd name="connsiteX158" fmla="*/ 1100335 w 2428717"/>
                <a:gd name="connsiteY158" fmla="*/ 291152 h 1330996"/>
                <a:gd name="connsiteX159" fmla="*/ 1086687 w 2428717"/>
                <a:gd name="connsiteY159" fmla="*/ 304800 h 1330996"/>
                <a:gd name="connsiteX160" fmla="*/ 1073039 w 2428717"/>
                <a:gd name="connsiteY160" fmla="*/ 309349 h 1330996"/>
                <a:gd name="connsiteX161" fmla="*/ 1059392 w 2428717"/>
                <a:gd name="connsiteY161" fmla="*/ 300251 h 1330996"/>
                <a:gd name="connsiteX162" fmla="*/ 1050293 w 2428717"/>
                <a:gd name="connsiteY162" fmla="*/ 286603 h 1330996"/>
                <a:gd name="connsiteX163" fmla="*/ 1036645 w 2428717"/>
                <a:gd name="connsiteY163" fmla="*/ 282054 h 1330996"/>
                <a:gd name="connsiteX164" fmla="*/ 1009350 w 2428717"/>
                <a:gd name="connsiteY164" fmla="*/ 291152 h 1330996"/>
                <a:gd name="connsiteX165" fmla="*/ 995702 w 2428717"/>
                <a:gd name="connsiteY165" fmla="*/ 295702 h 1330996"/>
                <a:gd name="connsiteX166" fmla="*/ 982054 w 2428717"/>
                <a:gd name="connsiteY166" fmla="*/ 304800 h 1330996"/>
                <a:gd name="connsiteX167" fmla="*/ 968407 w 2428717"/>
                <a:gd name="connsiteY167" fmla="*/ 350293 h 1330996"/>
                <a:gd name="connsiteX168" fmla="*/ 959308 w 2428717"/>
                <a:gd name="connsiteY168" fmla="*/ 363940 h 1330996"/>
                <a:gd name="connsiteX169" fmla="*/ 963857 w 2428717"/>
                <a:gd name="connsiteY169" fmla="*/ 377588 h 1330996"/>
                <a:gd name="connsiteX170" fmla="*/ 977505 w 2428717"/>
                <a:gd name="connsiteY170" fmla="*/ 382137 h 1330996"/>
                <a:gd name="connsiteX171" fmla="*/ 991153 w 2428717"/>
                <a:gd name="connsiteY171" fmla="*/ 391236 h 1330996"/>
                <a:gd name="connsiteX172" fmla="*/ 1000251 w 2428717"/>
                <a:gd name="connsiteY172" fmla="*/ 404884 h 1330996"/>
                <a:gd name="connsiteX173" fmla="*/ 1013899 w 2428717"/>
                <a:gd name="connsiteY173" fmla="*/ 418531 h 1330996"/>
                <a:gd name="connsiteX174" fmla="*/ 1009350 w 2428717"/>
                <a:gd name="connsiteY174" fmla="*/ 441278 h 1330996"/>
                <a:gd name="connsiteX175" fmla="*/ 986604 w 2428717"/>
                <a:gd name="connsiteY175" fmla="*/ 486770 h 1330996"/>
                <a:gd name="connsiteX176" fmla="*/ 968407 w 2428717"/>
                <a:gd name="connsiteY176" fmla="*/ 518615 h 1330996"/>
                <a:gd name="connsiteX177" fmla="*/ 954759 w 2428717"/>
                <a:gd name="connsiteY177" fmla="*/ 523164 h 1330996"/>
                <a:gd name="connsiteX178" fmla="*/ 945660 w 2428717"/>
                <a:gd name="connsiteY178" fmla="*/ 536812 h 1330996"/>
                <a:gd name="connsiteX179" fmla="*/ 932013 w 2428717"/>
                <a:gd name="connsiteY179" fmla="*/ 545910 h 1330996"/>
                <a:gd name="connsiteX180" fmla="*/ 913816 w 2428717"/>
                <a:gd name="connsiteY180" fmla="*/ 568657 h 1330996"/>
                <a:gd name="connsiteX181" fmla="*/ 904717 w 2428717"/>
                <a:gd name="connsiteY181" fmla="*/ 582305 h 1330996"/>
                <a:gd name="connsiteX182" fmla="*/ 900168 w 2428717"/>
                <a:gd name="connsiteY182" fmla="*/ 595952 h 1330996"/>
                <a:gd name="connsiteX183" fmla="*/ 881971 w 2428717"/>
                <a:gd name="connsiteY183" fmla="*/ 623248 h 1330996"/>
                <a:gd name="connsiteX184" fmla="*/ 859225 w 2428717"/>
                <a:gd name="connsiteY184" fmla="*/ 655093 h 1330996"/>
                <a:gd name="connsiteX185" fmla="*/ 850126 w 2428717"/>
                <a:gd name="connsiteY185" fmla="*/ 668740 h 1330996"/>
                <a:gd name="connsiteX186" fmla="*/ 845577 w 2428717"/>
                <a:gd name="connsiteY186" fmla="*/ 682388 h 1330996"/>
                <a:gd name="connsiteX187" fmla="*/ 831929 w 2428717"/>
                <a:gd name="connsiteY187" fmla="*/ 691487 h 1330996"/>
                <a:gd name="connsiteX188" fmla="*/ 809183 w 2428717"/>
                <a:gd name="connsiteY188" fmla="*/ 714233 h 1330996"/>
                <a:gd name="connsiteX189" fmla="*/ 795535 w 2428717"/>
                <a:gd name="connsiteY189" fmla="*/ 732430 h 1330996"/>
                <a:gd name="connsiteX190" fmla="*/ 781887 w 2428717"/>
                <a:gd name="connsiteY190" fmla="*/ 746078 h 1330996"/>
                <a:gd name="connsiteX191" fmla="*/ 754592 w 2428717"/>
                <a:gd name="connsiteY191" fmla="*/ 787021 h 1330996"/>
                <a:gd name="connsiteX192" fmla="*/ 745493 w 2428717"/>
                <a:gd name="connsiteY192" fmla="*/ 800669 h 1330996"/>
                <a:gd name="connsiteX193" fmla="*/ 736395 w 2428717"/>
                <a:gd name="connsiteY193" fmla="*/ 827964 h 1330996"/>
                <a:gd name="connsiteX194" fmla="*/ 690902 w 2428717"/>
                <a:gd name="connsiteY194" fmla="*/ 882555 h 1330996"/>
                <a:gd name="connsiteX195" fmla="*/ 677254 w 2428717"/>
                <a:gd name="connsiteY195" fmla="*/ 891654 h 1330996"/>
                <a:gd name="connsiteX196" fmla="*/ 649959 w 2428717"/>
                <a:gd name="connsiteY196" fmla="*/ 900752 h 1330996"/>
                <a:gd name="connsiteX197" fmla="*/ 595368 w 2428717"/>
                <a:gd name="connsiteY197" fmla="*/ 896203 h 1330996"/>
                <a:gd name="connsiteX198" fmla="*/ 581720 w 2428717"/>
                <a:gd name="connsiteY198" fmla="*/ 891654 h 1330996"/>
                <a:gd name="connsiteX199" fmla="*/ 586269 w 2428717"/>
                <a:gd name="connsiteY199" fmla="*/ 868908 h 1330996"/>
                <a:gd name="connsiteX200" fmla="*/ 577171 w 2428717"/>
                <a:gd name="connsiteY200" fmla="*/ 928048 h 1330996"/>
                <a:gd name="connsiteX201" fmla="*/ 568072 w 2428717"/>
                <a:gd name="connsiteY201" fmla="*/ 941696 h 1330996"/>
                <a:gd name="connsiteX202" fmla="*/ 563523 w 2428717"/>
                <a:gd name="connsiteY202" fmla="*/ 955343 h 1330996"/>
                <a:gd name="connsiteX203" fmla="*/ 549875 w 2428717"/>
                <a:gd name="connsiteY203" fmla="*/ 964442 h 1330996"/>
                <a:gd name="connsiteX204" fmla="*/ 522580 w 2428717"/>
                <a:gd name="connsiteY204" fmla="*/ 982639 h 1330996"/>
                <a:gd name="connsiteX205" fmla="*/ 508932 w 2428717"/>
                <a:gd name="connsiteY205" fmla="*/ 973540 h 1330996"/>
                <a:gd name="connsiteX206" fmla="*/ 481637 w 2428717"/>
                <a:gd name="connsiteY206" fmla="*/ 959893 h 1330996"/>
                <a:gd name="connsiteX207" fmla="*/ 463439 w 2428717"/>
                <a:gd name="connsiteY207" fmla="*/ 964442 h 1330996"/>
                <a:gd name="connsiteX208" fmla="*/ 454341 w 2428717"/>
                <a:gd name="connsiteY208" fmla="*/ 978090 h 1330996"/>
                <a:gd name="connsiteX209" fmla="*/ 440693 w 2428717"/>
                <a:gd name="connsiteY209" fmla="*/ 996287 h 1330996"/>
                <a:gd name="connsiteX210" fmla="*/ 404299 w 2428717"/>
                <a:gd name="connsiteY210" fmla="*/ 1023582 h 1330996"/>
                <a:gd name="connsiteX211" fmla="*/ 390651 w 2428717"/>
                <a:gd name="connsiteY211" fmla="*/ 1037230 h 1330996"/>
                <a:gd name="connsiteX212" fmla="*/ 377004 w 2428717"/>
                <a:gd name="connsiteY212" fmla="*/ 1041779 h 1330996"/>
                <a:gd name="connsiteX213" fmla="*/ 349708 w 2428717"/>
                <a:gd name="connsiteY213" fmla="*/ 1059976 h 1330996"/>
                <a:gd name="connsiteX214" fmla="*/ 322413 w 2428717"/>
                <a:gd name="connsiteY214" fmla="*/ 1078173 h 1330996"/>
                <a:gd name="connsiteX215" fmla="*/ 295117 w 2428717"/>
                <a:gd name="connsiteY215" fmla="*/ 1100919 h 1330996"/>
                <a:gd name="connsiteX216" fmla="*/ 286019 w 2428717"/>
                <a:gd name="connsiteY216" fmla="*/ 1114567 h 1330996"/>
                <a:gd name="connsiteX217" fmla="*/ 258723 w 2428717"/>
                <a:gd name="connsiteY217" fmla="*/ 1137313 h 1330996"/>
                <a:gd name="connsiteX218" fmla="*/ 240526 w 2428717"/>
                <a:gd name="connsiteY218" fmla="*/ 1164609 h 1330996"/>
                <a:gd name="connsiteX219" fmla="*/ 231428 w 2428717"/>
                <a:gd name="connsiteY219" fmla="*/ 1178257 h 1330996"/>
                <a:gd name="connsiteX220" fmla="*/ 217780 w 2428717"/>
                <a:gd name="connsiteY220" fmla="*/ 1182806 h 1330996"/>
                <a:gd name="connsiteX221" fmla="*/ 208681 w 2428717"/>
                <a:gd name="connsiteY221" fmla="*/ 1196454 h 1330996"/>
                <a:gd name="connsiteX222" fmla="*/ 181386 w 2428717"/>
                <a:gd name="connsiteY222" fmla="*/ 1205552 h 1330996"/>
                <a:gd name="connsiteX223" fmla="*/ 167738 w 2428717"/>
                <a:gd name="connsiteY223" fmla="*/ 1210102 h 1330996"/>
                <a:gd name="connsiteX224" fmla="*/ 135893 w 2428717"/>
                <a:gd name="connsiteY224" fmla="*/ 1219200 h 1330996"/>
                <a:gd name="connsiteX225" fmla="*/ 108598 w 2428717"/>
                <a:gd name="connsiteY225" fmla="*/ 1241946 h 1330996"/>
                <a:gd name="connsiteX226" fmla="*/ 85851 w 2428717"/>
                <a:gd name="connsiteY226" fmla="*/ 1246496 h 1330996"/>
                <a:gd name="connsiteX227" fmla="*/ 72204 w 2428717"/>
                <a:gd name="connsiteY227" fmla="*/ 1251045 h 1330996"/>
                <a:gd name="connsiteX228" fmla="*/ 22162 w 2428717"/>
                <a:gd name="connsiteY228" fmla="*/ 1264693 h 1330996"/>
                <a:gd name="connsiteX229" fmla="*/ 8514 w 2428717"/>
                <a:gd name="connsiteY229" fmla="*/ 1260143 h 1330996"/>
                <a:gd name="connsiteX230" fmla="*/ 3965 w 2428717"/>
                <a:gd name="connsiteY230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31845 w 2428717"/>
                <a:gd name="connsiteY23" fmla="*/ 1005385 h 1330996"/>
                <a:gd name="connsiteX24" fmla="*/ 772789 w 2428717"/>
                <a:gd name="connsiteY24" fmla="*/ 982639 h 1330996"/>
                <a:gd name="connsiteX25" fmla="*/ 795535 w 2428717"/>
                <a:gd name="connsiteY25" fmla="*/ 978090 h 1330996"/>
                <a:gd name="connsiteX26" fmla="*/ 822831 w 2428717"/>
                <a:gd name="connsiteY26" fmla="*/ 968991 h 1330996"/>
                <a:gd name="connsiteX27" fmla="*/ 850126 w 2428717"/>
                <a:gd name="connsiteY27" fmla="*/ 941696 h 1330996"/>
                <a:gd name="connsiteX28" fmla="*/ 877422 w 2428717"/>
                <a:gd name="connsiteY28" fmla="*/ 928048 h 1330996"/>
                <a:gd name="connsiteX29" fmla="*/ 891069 w 2428717"/>
                <a:gd name="connsiteY29" fmla="*/ 923499 h 1330996"/>
                <a:gd name="connsiteX30" fmla="*/ 904717 w 2428717"/>
                <a:gd name="connsiteY30" fmla="*/ 914400 h 1330996"/>
                <a:gd name="connsiteX31" fmla="*/ 922914 w 2428717"/>
                <a:gd name="connsiteY31" fmla="*/ 909851 h 1330996"/>
                <a:gd name="connsiteX32" fmla="*/ 927463 w 2428717"/>
                <a:gd name="connsiteY32" fmla="*/ 896203 h 1330996"/>
                <a:gd name="connsiteX33" fmla="*/ 941111 w 2428717"/>
                <a:gd name="connsiteY33" fmla="*/ 887105 h 1330996"/>
                <a:gd name="connsiteX34" fmla="*/ 954759 w 2428717"/>
                <a:gd name="connsiteY34" fmla="*/ 873457 h 1330996"/>
                <a:gd name="connsiteX35" fmla="*/ 982054 w 2428717"/>
                <a:gd name="connsiteY35" fmla="*/ 855260 h 1330996"/>
                <a:gd name="connsiteX36" fmla="*/ 986604 w 2428717"/>
                <a:gd name="connsiteY36" fmla="*/ 841612 h 1330996"/>
                <a:gd name="connsiteX37" fmla="*/ 1000251 w 2428717"/>
                <a:gd name="connsiteY37" fmla="*/ 837063 h 1330996"/>
                <a:gd name="connsiteX38" fmla="*/ 1013899 w 2428717"/>
                <a:gd name="connsiteY38" fmla="*/ 827964 h 1330996"/>
                <a:gd name="connsiteX39" fmla="*/ 1045744 w 2428717"/>
                <a:gd name="connsiteY39" fmla="*/ 800669 h 1330996"/>
                <a:gd name="connsiteX40" fmla="*/ 1059392 w 2428717"/>
                <a:gd name="connsiteY40" fmla="*/ 791570 h 1330996"/>
                <a:gd name="connsiteX41" fmla="*/ 1082138 w 2428717"/>
                <a:gd name="connsiteY41" fmla="*/ 768824 h 1330996"/>
                <a:gd name="connsiteX42" fmla="*/ 1123081 w 2428717"/>
                <a:gd name="connsiteY42" fmla="*/ 736979 h 1330996"/>
                <a:gd name="connsiteX43" fmla="*/ 1136729 w 2428717"/>
                <a:gd name="connsiteY43" fmla="*/ 727881 h 1330996"/>
                <a:gd name="connsiteX44" fmla="*/ 1150377 w 2428717"/>
                <a:gd name="connsiteY44" fmla="*/ 718782 h 1330996"/>
                <a:gd name="connsiteX45" fmla="*/ 1168574 w 2428717"/>
                <a:gd name="connsiteY45" fmla="*/ 691487 h 1330996"/>
                <a:gd name="connsiteX46" fmla="*/ 1191320 w 2428717"/>
                <a:gd name="connsiteY46" fmla="*/ 668740 h 1330996"/>
                <a:gd name="connsiteX47" fmla="*/ 1214066 w 2428717"/>
                <a:gd name="connsiteY47" fmla="*/ 645994 h 1330996"/>
                <a:gd name="connsiteX48" fmla="*/ 1223165 w 2428717"/>
                <a:gd name="connsiteY48" fmla="*/ 632346 h 1330996"/>
                <a:gd name="connsiteX49" fmla="*/ 1227714 w 2428717"/>
                <a:gd name="connsiteY49" fmla="*/ 618699 h 1330996"/>
                <a:gd name="connsiteX50" fmla="*/ 1250460 w 2428717"/>
                <a:gd name="connsiteY50" fmla="*/ 591403 h 1330996"/>
                <a:gd name="connsiteX51" fmla="*/ 1259559 w 2428717"/>
                <a:gd name="connsiteY51" fmla="*/ 564108 h 1330996"/>
                <a:gd name="connsiteX52" fmla="*/ 1264108 w 2428717"/>
                <a:gd name="connsiteY52" fmla="*/ 550460 h 1330996"/>
                <a:gd name="connsiteX53" fmla="*/ 1282305 w 2428717"/>
                <a:gd name="connsiteY53" fmla="*/ 523164 h 1330996"/>
                <a:gd name="connsiteX54" fmla="*/ 1295953 w 2428717"/>
                <a:gd name="connsiteY54" fmla="*/ 482221 h 1330996"/>
                <a:gd name="connsiteX55" fmla="*/ 1300502 w 2428717"/>
                <a:gd name="connsiteY55" fmla="*/ 468573 h 1330996"/>
                <a:gd name="connsiteX56" fmla="*/ 1309601 w 2428717"/>
                <a:gd name="connsiteY56" fmla="*/ 427630 h 1330996"/>
                <a:gd name="connsiteX57" fmla="*/ 1314150 w 2428717"/>
                <a:gd name="connsiteY57" fmla="*/ 395785 h 1330996"/>
                <a:gd name="connsiteX58" fmla="*/ 1336896 w 2428717"/>
                <a:gd name="connsiteY58" fmla="*/ 368490 h 1330996"/>
                <a:gd name="connsiteX59" fmla="*/ 1345995 w 2428717"/>
                <a:gd name="connsiteY59" fmla="*/ 295702 h 1330996"/>
                <a:gd name="connsiteX60" fmla="*/ 1350544 w 2428717"/>
                <a:gd name="connsiteY60" fmla="*/ 268406 h 1330996"/>
                <a:gd name="connsiteX61" fmla="*/ 1359642 w 2428717"/>
                <a:gd name="connsiteY61" fmla="*/ 241110 h 1330996"/>
                <a:gd name="connsiteX62" fmla="*/ 1414234 w 2428717"/>
                <a:gd name="connsiteY62" fmla="*/ 204716 h 1330996"/>
                <a:gd name="connsiteX63" fmla="*/ 1427881 w 2428717"/>
                <a:gd name="connsiteY63" fmla="*/ 200167 h 1330996"/>
                <a:gd name="connsiteX64" fmla="*/ 1441529 w 2428717"/>
                <a:gd name="connsiteY64" fmla="*/ 195618 h 1330996"/>
                <a:gd name="connsiteX65" fmla="*/ 1473374 w 2428717"/>
                <a:gd name="connsiteY65" fmla="*/ 181970 h 1330996"/>
                <a:gd name="connsiteX66" fmla="*/ 1500669 w 2428717"/>
                <a:gd name="connsiteY66" fmla="*/ 172872 h 1330996"/>
                <a:gd name="connsiteX67" fmla="*/ 1578007 w 2428717"/>
                <a:gd name="connsiteY67" fmla="*/ 163773 h 1330996"/>
                <a:gd name="connsiteX68" fmla="*/ 1600753 w 2428717"/>
                <a:gd name="connsiteY68" fmla="*/ 145576 h 1330996"/>
                <a:gd name="connsiteX69" fmla="*/ 1614401 w 2428717"/>
                <a:gd name="connsiteY69" fmla="*/ 141027 h 1330996"/>
                <a:gd name="connsiteX70" fmla="*/ 1641696 w 2428717"/>
                <a:gd name="connsiteY70" fmla="*/ 145576 h 1330996"/>
                <a:gd name="connsiteX71" fmla="*/ 1655344 w 2428717"/>
                <a:gd name="connsiteY71" fmla="*/ 154675 h 1330996"/>
                <a:gd name="connsiteX72" fmla="*/ 1828216 w 2428717"/>
                <a:gd name="connsiteY72" fmla="*/ 150125 h 1330996"/>
                <a:gd name="connsiteX73" fmla="*/ 1841863 w 2428717"/>
                <a:gd name="connsiteY73" fmla="*/ 159224 h 1330996"/>
                <a:gd name="connsiteX74" fmla="*/ 1855511 w 2428717"/>
                <a:gd name="connsiteY74" fmla="*/ 172872 h 1330996"/>
                <a:gd name="connsiteX75" fmla="*/ 1969242 w 2428717"/>
                <a:gd name="connsiteY75" fmla="*/ 186519 h 1330996"/>
                <a:gd name="connsiteX76" fmla="*/ 2001087 w 2428717"/>
                <a:gd name="connsiteY76" fmla="*/ 191069 h 1330996"/>
                <a:gd name="connsiteX77" fmla="*/ 2051129 w 2428717"/>
                <a:gd name="connsiteY77" fmla="*/ 195618 h 1330996"/>
                <a:gd name="connsiteX78" fmla="*/ 2060228 w 2428717"/>
                <a:gd name="connsiteY78" fmla="*/ 209266 h 1330996"/>
                <a:gd name="connsiteX79" fmla="*/ 2087523 w 2428717"/>
                <a:gd name="connsiteY79" fmla="*/ 213815 h 1330996"/>
                <a:gd name="connsiteX80" fmla="*/ 2105720 w 2428717"/>
                <a:gd name="connsiteY80" fmla="*/ 236561 h 1330996"/>
                <a:gd name="connsiteX81" fmla="*/ 2119368 w 2428717"/>
                <a:gd name="connsiteY81" fmla="*/ 245660 h 1330996"/>
                <a:gd name="connsiteX82" fmla="*/ 2133016 w 2428717"/>
                <a:gd name="connsiteY82" fmla="*/ 259308 h 1330996"/>
                <a:gd name="connsiteX83" fmla="*/ 2142114 w 2428717"/>
                <a:gd name="connsiteY83" fmla="*/ 272955 h 1330996"/>
                <a:gd name="connsiteX84" fmla="*/ 2160311 w 2428717"/>
                <a:gd name="connsiteY84" fmla="*/ 291152 h 1330996"/>
                <a:gd name="connsiteX85" fmla="*/ 2169410 w 2428717"/>
                <a:gd name="connsiteY85" fmla="*/ 304800 h 1330996"/>
                <a:gd name="connsiteX86" fmla="*/ 2210353 w 2428717"/>
                <a:gd name="connsiteY86" fmla="*/ 341194 h 1330996"/>
                <a:gd name="connsiteX87" fmla="*/ 2224001 w 2428717"/>
                <a:gd name="connsiteY87" fmla="*/ 345743 h 1330996"/>
                <a:gd name="connsiteX88" fmla="*/ 2255845 w 2428717"/>
                <a:gd name="connsiteY88" fmla="*/ 363940 h 1330996"/>
                <a:gd name="connsiteX89" fmla="*/ 2283141 w 2428717"/>
                <a:gd name="connsiteY89" fmla="*/ 373039 h 1330996"/>
                <a:gd name="connsiteX90" fmla="*/ 2314986 w 2428717"/>
                <a:gd name="connsiteY90" fmla="*/ 377588 h 1330996"/>
                <a:gd name="connsiteX91" fmla="*/ 2337732 w 2428717"/>
                <a:gd name="connsiteY91" fmla="*/ 395785 h 1330996"/>
                <a:gd name="connsiteX92" fmla="*/ 2365028 w 2428717"/>
                <a:gd name="connsiteY92" fmla="*/ 413982 h 1330996"/>
                <a:gd name="connsiteX93" fmla="*/ 2378675 w 2428717"/>
                <a:gd name="connsiteY93" fmla="*/ 400334 h 1330996"/>
                <a:gd name="connsiteX94" fmla="*/ 2396872 w 2428717"/>
                <a:gd name="connsiteY94" fmla="*/ 373039 h 1330996"/>
                <a:gd name="connsiteX95" fmla="*/ 2424168 w 2428717"/>
                <a:gd name="connsiteY95" fmla="*/ 368490 h 1330996"/>
                <a:gd name="connsiteX96" fmla="*/ 2428717 w 2428717"/>
                <a:gd name="connsiteY96" fmla="*/ 354842 h 1330996"/>
                <a:gd name="connsiteX97" fmla="*/ 2424168 w 2428717"/>
                <a:gd name="connsiteY97" fmla="*/ 327546 h 1330996"/>
                <a:gd name="connsiteX98" fmla="*/ 2410520 w 2428717"/>
                <a:gd name="connsiteY98" fmla="*/ 322997 h 1330996"/>
                <a:gd name="connsiteX99" fmla="*/ 2392323 w 2428717"/>
                <a:gd name="connsiteY99" fmla="*/ 318448 h 1330996"/>
                <a:gd name="connsiteX100" fmla="*/ 2378675 w 2428717"/>
                <a:gd name="connsiteY100" fmla="*/ 309349 h 1330996"/>
                <a:gd name="connsiteX101" fmla="*/ 2374126 w 2428717"/>
                <a:gd name="connsiteY101" fmla="*/ 295702 h 1330996"/>
                <a:gd name="connsiteX102" fmla="*/ 2365028 w 2428717"/>
                <a:gd name="connsiteY102" fmla="*/ 282054 h 1330996"/>
                <a:gd name="connsiteX103" fmla="*/ 2360478 w 2428717"/>
                <a:gd name="connsiteY103" fmla="*/ 268406 h 1330996"/>
                <a:gd name="connsiteX104" fmla="*/ 2346831 w 2428717"/>
                <a:gd name="connsiteY104" fmla="*/ 263857 h 1330996"/>
                <a:gd name="connsiteX105" fmla="*/ 2333183 w 2428717"/>
                <a:gd name="connsiteY105" fmla="*/ 245660 h 1330996"/>
                <a:gd name="connsiteX106" fmla="*/ 2305887 w 2428717"/>
                <a:gd name="connsiteY106" fmla="*/ 232012 h 1330996"/>
                <a:gd name="connsiteX107" fmla="*/ 2283141 w 2428717"/>
                <a:gd name="connsiteY107" fmla="*/ 236561 h 1330996"/>
                <a:gd name="connsiteX108" fmla="*/ 2255845 w 2428717"/>
                <a:gd name="connsiteY108" fmla="*/ 245660 h 1330996"/>
                <a:gd name="connsiteX109" fmla="*/ 2214902 w 2428717"/>
                <a:gd name="connsiteY109" fmla="*/ 241110 h 1330996"/>
                <a:gd name="connsiteX110" fmla="*/ 2187607 w 2428717"/>
                <a:gd name="connsiteY110" fmla="*/ 218364 h 1330996"/>
                <a:gd name="connsiteX111" fmla="*/ 2173959 w 2428717"/>
                <a:gd name="connsiteY111" fmla="*/ 209266 h 1330996"/>
                <a:gd name="connsiteX112" fmla="*/ 2164860 w 2428717"/>
                <a:gd name="connsiteY112" fmla="*/ 195618 h 1330996"/>
                <a:gd name="connsiteX113" fmla="*/ 2151213 w 2428717"/>
                <a:gd name="connsiteY113" fmla="*/ 168322 h 1330996"/>
                <a:gd name="connsiteX114" fmla="*/ 2110269 w 2428717"/>
                <a:gd name="connsiteY114" fmla="*/ 154675 h 1330996"/>
                <a:gd name="connsiteX115" fmla="*/ 2082974 w 2428717"/>
                <a:gd name="connsiteY115" fmla="*/ 141027 h 1330996"/>
                <a:gd name="connsiteX116" fmla="*/ 2064777 w 2428717"/>
                <a:gd name="connsiteY116" fmla="*/ 136478 h 1330996"/>
                <a:gd name="connsiteX117" fmla="*/ 1991989 w 2428717"/>
                <a:gd name="connsiteY117" fmla="*/ 131928 h 1330996"/>
                <a:gd name="connsiteX118" fmla="*/ 1964693 w 2428717"/>
                <a:gd name="connsiteY118" fmla="*/ 118281 h 1330996"/>
                <a:gd name="connsiteX119" fmla="*/ 1951045 w 2428717"/>
                <a:gd name="connsiteY119" fmla="*/ 104633 h 1330996"/>
                <a:gd name="connsiteX120" fmla="*/ 1923750 w 2428717"/>
                <a:gd name="connsiteY120" fmla="*/ 90985 h 1330996"/>
                <a:gd name="connsiteX121" fmla="*/ 1910102 w 2428717"/>
                <a:gd name="connsiteY121" fmla="*/ 81887 h 1330996"/>
                <a:gd name="connsiteX122" fmla="*/ 1841863 w 2428717"/>
                <a:gd name="connsiteY122" fmla="*/ 72788 h 1330996"/>
                <a:gd name="connsiteX123" fmla="*/ 1814568 w 2428717"/>
                <a:gd name="connsiteY123" fmla="*/ 63690 h 1330996"/>
                <a:gd name="connsiteX124" fmla="*/ 1796371 w 2428717"/>
                <a:gd name="connsiteY124" fmla="*/ 59140 h 1330996"/>
                <a:gd name="connsiteX125" fmla="*/ 1769075 w 2428717"/>
                <a:gd name="connsiteY125" fmla="*/ 50042 h 1330996"/>
                <a:gd name="connsiteX126" fmla="*/ 1755428 w 2428717"/>
                <a:gd name="connsiteY126" fmla="*/ 40943 h 1330996"/>
                <a:gd name="connsiteX127" fmla="*/ 1737231 w 2428717"/>
                <a:gd name="connsiteY127" fmla="*/ 0 h 1330996"/>
                <a:gd name="connsiteX128" fmla="*/ 1728132 w 2428717"/>
                <a:gd name="connsiteY128" fmla="*/ 13648 h 1330996"/>
                <a:gd name="connsiteX129" fmla="*/ 1723583 w 2428717"/>
                <a:gd name="connsiteY129" fmla="*/ 50042 h 1330996"/>
                <a:gd name="connsiteX130" fmla="*/ 1691738 w 2428717"/>
                <a:gd name="connsiteY130" fmla="*/ 54591 h 1330996"/>
                <a:gd name="connsiteX131" fmla="*/ 1659893 w 2428717"/>
                <a:gd name="connsiteY131" fmla="*/ 63690 h 1330996"/>
                <a:gd name="connsiteX132" fmla="*/ 1641696 w 2428717"/>
                <a:gd name="connsiteY132" fmla="*/ 72788 h 1330996"/>
                <a:gd name="connsiteX133" fmla="*/ 1628048 w 2428717"/>
                <a:gd name="connsiteY133" fmla="*/ 68239 h 1330996"/>
                <a:gd name="connsiteX134" fmla="*/ 1623499 w 2428717"/>
                <a:gd name="connsiteY134" fmla="*/ 54591 h 1330996"/>
                <a:gd name="connsiteX135" fmla="*/ 1614401 w 2428717"/>
                <a:gd name="connsiteY135" fmla="*/ 68239 h 1330996"/>
                <a:gd name="connsiteX136" fmla="*/ 1600753 w 2428717"/>
                <a:gd name="connsiteY136" fmla="*/ 77337 h 1330996"/>
                <a:gd name="connsiteX137" fmla="*/ 1555260 w 2428717"/>
                <a:gd name="connsiteY137" fmla="*/ 81887 h 1330996"/>
                <a:gd name="connsiteX138" fmla="*/ 1527965 w 2428717"/>
                <a:gd name="connsiteY138" fmla="*/ 90985 h 1330996"/>
                <a:gd name="connsiteX139" fmla="*/ 1509768 w 2428717"/>
                <a:gd name="connsiteY139" fmla="*/ 100084 h 1330996"/>
                <a:gd name="connsiteX140" fmla="*/ 1487022 w 2428717"/>
                <a:gd name="connsiteY140" fmla="*/ 104633 h 1330996"/>
                <a:gd name="connsiteX141" fmla="*/ 1473374 w 2428717"/>
                <a:gd name="connsiteY141" fmla="*/ 109182 h 1330996"/>
                <a:gd name="connsiteX142" fmla="*/ 1364192 w 2428717"/>
                <a:gd name="connsiteY142" fmla="*/ 113731 h 1330996"/>
                <a:gd name="connsiteX143" fmla="*/ 1350544 w 2428717"/>
                <a:gd name="connsiteY143" fmla="*/ 122830 h 1330996"/>
                <a:gd name="connsiteX144" fmla="*/ 1332347 w 2428717"/>
                <a:gd name="connsiteY144" fmla="*/ 150125 h 1330996"/>
                <a:gd name="connsiteX145" fmla="*/ 1318699 w 2428717"/>
                <a:gd name="connsiteY145" fmla="*/ 163773 h 1330996"/>
                <a:gd name="connsiteX146" fmla="*/ 1309601 w 2428717"/>
                <a:gd name="connsiteY146" fmla="*/ 191069 h 1330996"/>
                <a:gd name="connsiteX147" fmla="*/ 1295953 w 2428717"/>
                <a:gd name="connsiteY147" fmla="*/ 204716 h 1330996"/>
                <a:gd name="connsiteX148" fmla="*/ 1282305 w 2428717"/>
                <a:gd name="connsiteY148" fmla="*/ 209266 h 1330996"/>
                <a:gd name="connsiteX149" fmla="*/ 1209517 w 2428717"/>
                <a:gd name="connsiteY149" fmla="*/ 213815 h 1330996"/>
                <a:gd name="connsiteX150" fmla="*/ 1204968 w 2428717"/>
                <a:gd name="connsiteY150" fmla="*/ 227463 h 1330996"/>
                <a:gd name="connsiteX151" fmla="*/ 1186771 w 2428717"/>
                <a:gd name="connsiteY151" fmla="*/ 254758 h 1330996"/>
                <a:gd name="connsiteX152" fmla="*/ 1177672 w 2428717"/>
                <a:gd name="connsiteY152" fmla="*/ 282054 h 1330996"/>
                <a:gd name="connsiteX153" fmla="*/ 1173123 w 2428717"/>
                <a:gd name="connsiteY153" fmla="*/ 295702 h 1330996"/>
                <a:gd name="connsiteX154" fmla="*/ 1145828 w 2428717"/>
                <a:gd name="connsiteY154" fmla="*/ 313899 h 1330996"/>
                <a:gd name="connsiteX155" fmla="*/ 1132180 w 2428717"/>
                <a:gd name="connsiteY155" fmla="*/ 327546 h 1330996"/>
                <a:gd name="connsiteX156" fmla="*/ 1104884 w 2428717"/>
                <a:gd name="connsiteY156" fmla="*/ 336645 h 1330996"/>
                <a:gd name="connsiteX157" fmla="*/ 1095786 w 2428717"/>
                <a:gd name="connsiteY157" fmla="*/ 322997 h 1330996"/>
                <a:gd name="connsiteX158" fmla="*/ 1100335 w 2428717"/>
                <a:gd name="connsiteY158" fmla="*/ 291152 h 1330996"/>
                <a:gd name="connsiteX159" fmla="*/ 1086687 w 2428717"/>
                <a:gd name="connsiteY159" fmla="*/ 304800 h 1330996"/>
                <a:gd name="connsiteX160" fmla="*/ 1073039 w 2428717"/>
                <a:gd name="connsiteY160" fmla="*/ 309349 h 1330996"/>
                <a:gd name="connsiteX161" fmla="*/ 1059392 w 2428717"/>
                <a:gd name="connsiteY161" fmla="*/ 300251 h 1330996"/>
                <a:gd name="connsiteX162" fmla="*/ 1050293 w 2428717"/>
                <a:gd name="connsiteY162" fmla="*/ 286603 h 1330996"/>
                <a:gd name="connsiteX163" fmla="*/ 1036645 w 2428717"/>
                <a:gd name="connsiteY163" fmla="*/ 282054 h 1330996"/>
                <a:gd name="connsiteX164" fmla="*/ 1009350 w 2428717"/>
                <a:gd name="connsiteY164" fmla="*/ 291152 h 1330996"/>
                <a:gd name="connsiteX165" fmla="*/ 995702 w 2428717"/>
                <a:gd name="connsiteY165" fmla="*/ 295702 h 1330996"/>
                <a:gd name="connsiteX166" fmla="*/ 982054 w 2428717"/>
                <a:gd name="connsiteY166" fmla="*/ 304800 h 1330996"/>
                <a:gd name="connsiteX167" fmla="*/ 968407 w 2428717"/>
                <a:gd name="connsiteY167" fmla="*/ 350293 h 1330996"/>
                <a:gd name="connsiteX168" fmla="*/ 959308 w 2428717"/>
                <a:gd name="connsiteY168" fmla="*/ 363940 h 1330996"/>
                <a:gd name="connsiteX169" fmla="*/ 963857 w 2428717"/>
                <a:gd name="connsiteY169" fmla="*/ 377588 h 1330996"/>
                <a:gd name="connsiteX170" fmla="*/ 977505 w 2428717"/>
                <a:gd name="connsiteY170" fmla="*/ 382137 h 1330996"/>
                <a:gd name="connsiteX171" fmla="*/ 991153 w 2428717"/>
                <a:gd name="connsiteY171" fmla="*/ 391236 h 1330996"/>
                <a:gd name="connsiteX172" fmla="*/ 1000251 w 2428717"/>
                <a:gd name="connsiteY172" fmla="*/ 404884 h 1330996"/>
                <a:gd name="connsiteX173" fmla="*/ 1013899 w 2428717"/>
                <a:gd name="connsiteY173" fmla="*/ 418531 h 1330996"/>
                <a:gd name="connsiteX174" fmla="*/ 1009350 w 2428717"/>
                <a:gd name="connsiteY174" fmla="*/ 441278 h 1330996"/>
                <a:gd name="connsiteX175" fmla="*/ 986604 w 2428717"/>
                <a:gd name="connsiteY175" fmla="*/ 486770 h 1330996"/>
                <a:gd name="connsiteX176" fmla="*/ 968407 w 2428717"/>
                <a:gd name="connsiteY176" fmla="*/ 518615 h 1330996"/>
                <a:gd name="connsiteX177" fmla="*/ 954759 w 2428717"/>
                <a:gd name="connsiteY177" fmla="*/ 523164 h 1330996"/>
                <a:gd name="connsiteX178" fmla="*/ 945660 w 2428717"/>
                <a:gd name="connsiteY178" fmla="*/ 536812 h 1330996"/>
                <a:gd name="connsiteX179" fmla="*/ 932013 w 2428717"/>
                <a:gd name="connsiteY179" fmla="*/ 545910 h 1330996"/>
                <a:gd name="connsiteX180" fmla="*/ 913816 w 2428717"/>
                <a:gd name="connsiteY180" fmla="*/ 568657 h 1330996"/>
                <a:gd name="connsiteX181" fmla="*/ 904717 w 2428717"/>
                <a:gd name="connsiteY181" fmla="*/ 582305 h 1330996"/>
                <a:gd name="connsiteX182" fmla="*/ 900168 w 2428717"/>
                <a:gd name="connsiteY182" fmla="*/ 595952 h 1330996"/>
                <a:gd name="connsiteX183" fmla="*/ 881971 w 2428717"/>
                <a:gd name="connsiteY183" fmla="*/ 623248 h 1330996"/>
                <a:gd name="connsiteX184" fmla="*/ 859225 w 2428717"/>
                <a:gd name="connsiteY184" fmla="*/ 655093 h 1330996"/>
                <a:gd name="connsiteX185" fmla="*/ 850126 w 2428717"/>
                <a:gd name="connsiteY185" fmla="*/ 668740 h 1330996"/>
                <a:gd name="connsiteX186" fmla="*/ 845577 w 2428717"/>
                <a:gd name="connsiteY186" fmla="*/ 682388 h 1330996"/>
                <a:gd name="connsiteX187" fmla="*/ 831929 w 2428717"/>
                <a:gd name="connsiteY187" fmla="*/ 691487 h 1330996"/>
                <a:gd name="connsiteX188" fmla="*/ 809183 w 2428717"/>
                <a:gd name="connsiteY188" fmla="*/ 714233 h 1330996"/>
                <a:gd name="connsiteX189" fmla="*/ 795535 w 2428717"/>
                <a:gd name="connsiteY189" fmla="*/ 732430 h 1330996"/>
                <a:gd name="connsiteX190" fmla="*/ 781887 w 2428717"/>
                <a:gd name="connsiteY190" fmla="*/ 746078 h 1330996"/>
                <a:gd name="connsiteX191" fmla="*/ 754592 w 2428717"/>
                <a:gd name="connsiteY191" fmla="*/ 787021 h 1330996"/>
                <a:gd name="connsiteX192" fmla="*/ 745493 w 2428717"/>
                <a:gd name="connsiteY192" fmla="*/ 800669 h 1330996"/>
                <a:gd name="connsiteX193" fmla="*/ 736395 w 2428717"/>
                <a:gd name="connsiteY193" fmla="*/ 827964 h 1330996"/>
                <a:gd name="connsiteX194" fmla="*/ 690902 w 2428717"/>
                <a:gd name="connsiteY194" fmla="*/ 882555 h 1330996"/>
                <a:gd name="connsiteX195" fmla="*/ 677254 w 2428717"/>
                <a:gd name="connsiteY195" fmla="*/ 891654 h 1330996"/>
                <a:gd name="connsiteX196" fmla="*/ 649959 w 2428717"/>
                <a:gd name="connsiteY196" fmla="*/ 900752 h 1330996"/>
                <a:gd name="connsiteX197" fmla="*/ 595368 w 2428717"/>
                <a:gd name="connsiteY197" fmla="*/ 896203 h 1330996"/>
                <a:gd name="connsiteX198" fmla="*/ 581720 w 2428717"/>
                <a:gd name="connsiteY198" fmla="*/ 891654 h 1330996"/>
                <a:gd name="connsiteX199" fmla="*/ 586269 w 2428717"/>
                <a:gd name="connsiteY199" fmla="*/ 868908 h 1330996"/>
                <a:gd name="connsiteX200" fmla="*/ 577171 w 2428717"/>
                <a:gd name="connsiteY200" fmla="*/ 928048 h 1330996"/>
                <a:gd name="connsiteX201" fmla="*/ 568072 w 2428717"/>
                <a:gd name="connsiteY201" fmla="*/ 941696 h 1330996"/>
                <a:gd name="connsiteX202" fmla="*/ 563523 w 2428717"/>
                <a:gd name="connsiteY202" fmla="*/ 955343 h 1330996"/>
                <a:gd name="connsiteX203" fmla="*/ 549875 w 2428717"/>
                <a:gd name="connsiteY203" fmla="*/ 964442 h 1330996"/>
                <a:gd name="connsiteX204" fmla="*/ 522580 w 2428717"/>
                <a:gd name="connsiteY204" fmla="*/ 982639 h 1330996"/>
                <a:gd name="connsiteX205" fmla="*/ 508932 w 2428717"/>
                <a:gd name="connsiteY205" fmla="*/ 973540 h 1330996"/>
                <a:gd name="connsiteX206" fmla="*/ 481637 w 2428717"/>
                <a:gd name="connsiteY206" fmla="*/ 959893 h 1330996"/>
                <a:gd name="connsiteX207" fmla="*/ 463439 w 2428717"/>
                <a:gd name="connsiteY207" fmla="*/ 964442 h 1330996"/>
                <a:gd name="connsiteX208" fmla="*/ 454341 w 2428717"/>
                <a:gd name="connsiteY208" fmla="*/ 978090 h 1330996"/>
                <a:gd name="connsiteX209" fmla="*/ 440693 w 2428717"/>
                <a:gd name="connsiteY209" fmla="*/ 996287 h 1330996"/>
                <a:gd name="connsiteX210" fmla="*/ 404299 w 2428717"/>
                <a:gd name="connsiteY210" fmla="*/ 1023582 h 1330996"/>
                <a:gd name="connsiteX211" fmla="*/ 390651 w 2428717"/>
                <a:gd name="connsiteY211" fmla="*/ 1037230 h 1330996"/>
                <a:gd name="connsiteX212" fmla="*/ 377004 w 2428717"/>
                <a:gd name="connsiteY212" fmla="*/ 1041779 h 1330996"/>
                <a:gd name="connsiteX213" fmla="*/ 349708 w 2428717"/>
                <a:gd name="connsiteY213" fmla="*/ 1059976 h 1330996"/>
                <a:gd name="connsiteX214" fmla="*/ 322413 w 2428717"/>
                <a:gd name="connsiteY214" fmla="*/ 1078173 h 1330996"/>
                <a:gd name="connsiteX215" fmla="*/ 295117 w 2428717"/>
                <a:gd name="connsiteY215" fmla="*/ 1100919 h 1330996"/>
                <a:gd name="connsiteX216" fmla="*/ 286019 w 2428717"/>
                <a:gd name="connsiteY216" fmla="*/ 1114567 h 1330996"/>
                <a:gd name="connsiteX217" fmla="*/ 258723 w 2428717"/>
                <a:gd name="connsiteY217" fmla="*/ 1137313 h 1330996"/>
                <a:gd name="connsiteX218" fmla="*/ 240526 w 2428717"/>
                <a:gd name="connsiteY218" fmla="*/ 1164609 h 1330996"/>
                <a:gd name="connsiteX219" fmla="*/ 231428 w 2428717"/>
                <a:gd name="connsiteY219" fmla="*/ 1178257 h 1330996"/>
                <a:gd name="connsiteX220" fmla="*/ 217780 w 2428717"/>
                <a:gd name="connsiteY220" fmla="*/ 1182806 h 1330996"/>
                <a:gd name="connsiteX221" fmla="*/ 208681 w 2428717"/>
                <a:gd name="connsiteY221" fmla="*/ 1196454 h 1330996"/>
                <a:gd name="connsiteX222" fmla="*/ 181386 w 2428717"/>
                <a:gd name="connsiteY222" fmla="*/ 1205552 h 1330996"/>
                <a:gd name="connsiteX223" fmla="*/ 167738 w 2428717"/>
                <a:gd name="connsiteY223" fmla="*/ 1210102 h 1330996"/>
                <a:gd name="connsiteX224" fmla="*/ 135893 w 2428717"/>
                <a:gd name="connsiteY224" fmla="*/ 1219200 h 1330996"/>
                <a:gd name="connsiteX225" fmla="*/ 108598 w 2428717"/>
                <a:gd name="connsiteY225" fmla="*/ 1241946 h 1330996"/>
                <a:gd name="connsiteX226" fmla="*/ 85851 w 2428717"/>
                <a:gd name="connsiteY226" fmla="*/ 1246496 h 1330996"/>
                <a:gd name="connsiteX227" fmla="*/ 72204 w 2428717"/>
                <a:gd name="connsiteY227" fmla="*/ 1251045 h 1330996"/>
                <a:gd name="connsiteX228" fmla="*/ 22162 w 2428717"/>
                <a:gd name="connsiteY228" fmla="*/ 1264693 h 1330996"/>
                <a:gd name="connsiteX229" fmla="*/ 8514 w 2428717"/>
                <a:gd name="connsiteY229" fmla="*/ 1260143 h 1330996"/>
                <a:gd name="connsiteX230" fmla="*/ 3965 w 2428717"/>
                <a:gd name="connsiteY230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72789 w 2428717"/>
                <a:gd name="connsiteY24" fmla="*/ 982639 h 1330996"/>
                <a:gd name="connsiteX25" fmla="*/ 795535 w 2428717"/>
                <a:gd name="connsiteY25" fmla="*/ 978090 h 1330996"/>
                <a:gd name="connsiteX26" fmla="*/ 822831 w 2428717"/>
                <a:gd name="connsiteY26" fmla="*/ 968991 h 1330996"/>
                <a:gd name="connsiteX27" fmla="*/ 850126 w 2428717"/>
                <a:gd name="connsiteY27" fmla="*/ 941696 h 1330996"/>
                <a:gd name="connsiteX28" fmla="*/ 877422 w 2428717"/>
                <a:gd name="connsiteY28" fmla="*/ 928048 h 1330996"/>
                <a:gd name="connsiteX29" fmla="*/ 891069 w 2428717"/>
                <a:gd name="connsiteY29" fmla="*/ 923499 h 1330996"/>
                <a:gd name="connsiteX30" fmla="*/ 904717 w 2428717"/>
                <a:gd name="connsiteY30" fmla="*/ 914400 h 1330996"/>
                <a:gd name="connsiteX31" fmla="*/ 922914 w 2428717"/>
                <a:gd name="connsiteY31" fmla="*/ 909851 h 1330996"/>
                <a:gd name="connsiteX32" fmla="*/ 927463 w 2428717"/>
                <a:gd name="connsiteY32" fmla="*/ 896203 h 1330996"/>
                <a:gd name="connsiteX33" fmla="*/ 941111 w 2428717"/>
                <a:gd name="connsiteY33" fmla="*/ 887105 h 1330996"/>
                <a:gd name="connsiteX34" fmla="*/ 954759 w 2428717"/>
                <a:gd name="connsiteY34" fmla="*/ 873457 h 1330996"/>
                <a:gd name="connsiteX35" fmla="*/ 982054 w 2428717"/>
                <a:gd name="connsiteY35" fmla="*/ 855260 h 1330996"/>
                <a:gd name="connsiteX36" fmla="*/ 986604 w 2428717"/>
                <a:gd name="connsiteY36" fmla="*/ 841612 h 1330996"/>
                <a:gd name="connsiteX37" fmla="*/ 1000251 w 2428717"/>
                <a:gd name="connsiteY37" fmla="*/ 837063 h 1330996"/>
                <a:gd name="connsiteX38" fmla="*/ 1013899 w 2428717"/>
                <a:gd name="connsiteY38" fmla="*/ 827964 h 1330996"/>
                <a:gd name="connsiteX39" fmla="*/ 1045744 w 2428717"/>
                <a:gd name="connsiteY39" fmla="*/ 800669 h 1330996"/>
                <a:gd name="connsiteX40" fmla="*/ 1059392 w 2428717"/>
                <a:gd name="connsiteY40" fmla="*/ 791570 h 1330996"/>
                <a:gd name="connsiteX41" fmla="*/ 1082138 w 2428717"/>
                <a:gd name="connsiteY41" fmla="*/ 768824 h 1330996"/>
                <a:gd name="connsiteX42" fmla="*/ 1123081 w 2428717"/>
                <a:gd name="connsiteY42" fmla="*/ 736979 h 1330996"/>
                <a:gd name="connsiteX43" fmla="*/ 1136729 w 2428717"/>
                <a:gd name="connsiteY43" fmla="*/ 727881 h 1330996"/>
                <a:gd name="connsiteX44" fmla="*/ 1150377 w 2428717"/>
                <a:gd name="connsiteY44" fmla="*/ 718782 h 1330996"/>
                <a:gd name="connsiteX45" fmla="*/ 1168574 w 2428717"/>
                <a:gd name="connsiteY45" fmla="*/ 691487 h 1330996"/>
                <a:gd name="connsiteX46" fmla="*/ 1191320 w 2428717"/>
                <a:gd name="connsiteY46" fmla="*/ 668740 h 1330996"/>
                <a:gd name="connsiteX47" fmla="*/ 1214066 w 2428717"/>
                <a:gd name="connsiteY47" fmla="*/ 645994 h 1330996"/>
                <a:gd name="connsiteX48" fmla="*/ 1223165 w 2428717"/>
                <a:gd name="connsiteY48" fmla="*/ 632346 h 1330996"/>
                <a:gd name="connsiteX49" fmla="*/ 1227714 w 2428717"/>
                <a:gd name="connsiteY49" fmla="*/ 618699 h 1330996"/>
                <a:gd name="connsiteX50" fmla="*/ 1250460 w 2428717"/>
                <a:gd name="connsiteY50" fmla="*/ 591403 h 1330996"/>
                <a:gd name="connsiteX51" fmla="*/ 1259559 w 2428717"/>
                <a:gd name="connsiteY51" fmla="*/ 564108 h 1330996"/>
                <a:gd name="connsiteX52" fmla="*/ 1264108 w 2428717"/>
                <a:gd name="connsiteY52" fmla="*/ 550460 h 1330996"/>
                <a:gd name="connsiteX53" fmla="*/ 1282305 w 2428717"/>
                <a:gd name="connsiteY53" fmla="*/ 523164 h 1330996"/>
                <a:gd name="connsiteX54" fmla="*/ 1295953 w 2428717"/>
                <a:gd name="connsiteY54" fmla="*/ 482221 h 1330996"/>
                <a:gd name="connsiteX55" fmla="*/ 1300502 w 2428717"/>
                <a:gd name="connsiteY55" fmla="*/ 468573 h 1330996"/>
                <a:gd name="connsiteX56" fmla="*/ 1309601 w 2428717"/>
                <a:gd name="connsiteY56" fmla="*/ 427630 h 1330996"/>
                <a:gd name="connsiteX57" fmla="*/ 1314150 w 2428717"/>
                <a:gd name="connsiteY57" fmla="*/ 395785 h 1330996"/>
                <a:gd name="connsiteX58" fmla="*/ 1336896 w 2428717"/>
                <a:gd name="connsiteY58" fmla="*/ 368490 h 1330996"/>
                <a:gd name="connsiteX59" fmla="*/ 1345995 w 2428717"/>
                <a:gd name="connsiteY59" fmla="*/ 295702 h 1330996"/>
                <a:gd name="connsiteX60" fmla="*/ 1350544 w 2428717"/>
                <a:gd name="connsiteY60" fmla="*/ 268406 h 1330996"/>
                <a:gd name="connsiteX61" fmla="*/ 1359642 w 2428717"/>
                <a:gd name="connsiteY61" fmla="*/ 241110 h 1330996"/>
                <a:gd name="connsiteX62" fmla="*/ 1414234 w 2428717"/>
                <a:gd name="connsiteY62" fmla="*/ 204716 h 1330996"/>
                <a:gd name="connsiteX63" fmla="*/ 1427881 w 2428717"/>
                <a:gd name="connsiteY63" fmla="*/ 200167 h 1330996"/>
                <a:gd name="connsiteX64" fmla="*/ 1441529 w 2428717"/>
                <a:gd name="connsiteY64" fmla="*/ 195618 h 1330996"/>
                <a:gd name="connsiteX65" fmla="*/ 1473374 w 2428717"/>
                <a:gd name="connsiteY65" fmla="*/ 181970 h 1330996"/>
                <a:gd name="connsiteX66" fmla="*/ 1500669 w 2428717"/>
                <a:gd name="connsiteY66" fmla="*/ 172872 h 1330996"/>
                <a:gd name="connsiteX67" fmla="*/ 1578007 w 2428717"/>
                <a:gd name="connsiteY67" fmla="*/ 163773 h 1330996"/>
                <a:gd name="connsiteX68" fmla="*/ 1600753 w 2428717"/>
                <a:gd name="connsiteY68" fmla="*/ 145576 h 1330996"/>
                <a:gd name="connsiteX69" fmla="*/ 1614401 w 2428717"/>
                <a:gd name="connsiteY69" fmla="*/ 141027 h 1330996"/>
                <a:gd name="connsiteX70" fmla="*/ 1641696 w 2428717"/>
                <a:gd name="connsiteY70" fmla="*/ 145576 h 1330996"/>
                <a:gd name="connsiteX71" fmla="*/ 1655344 w 2428717"/>
                <a:gd name="connsiteY71" fmla="*/ 154675 h 1330996"/>
                <a:gd name="connsiteX72" fmla="*/ 1828216 w 2428717"/>
                <a:gd name="connsiteY72" fmla="*/ 150125 h 1330996"/>
                <a:gd name="connsiteX73" fmla="*/ 1841863 w 2428717"/>
                <a:gd name="connsiteY73" fmla="*/ 159224 h 1330996"/>
                <a:gd name="connsiteX74" fmla="*/ 1855511 w 2428717"/>
                <a:gd name="connsiteY74" fmla="*/ 172872 h 1330996"/>
                <a:gd name="connsiteX75" fmla="*/ 1969242 w 2428717"/>
                <a:gd name="connsiteY75" fmla="*/ 186519 h 1330996"/>
                <a:gd name="connsiteX76" fmla="*/ 2001087 w 2428717"/>
                <a:gd name="connsiteY76" fmla="*/ 191069 h 1330996"/>
                <a:gd name="connsiteX77" fmla="*/ 2051129 w 2428717"/>
                <a:gd name="connsiteY77" fmla="*/ 195618 h 1330996"/>
                <a:gd name="connsiteX78" fmla="*/ 2060228 w 2428717"/>
                <a:gd name="connsiteY78" fmla="*/ 209266 h 1330996"/>
                <a:gd name="connsiteX79" fmla="*/ 2087523 w 2428717"/>
                <a:gd name="connsiteY79" fmla="*/ 213815 h 1330996"/>
                <a:gd name="connsiteX80" fmla="*/ 2105720 w 2428717"/>
                <a:gd name="connsiteY80" fmla="*/ 236561 h 1330996"/>
                <a:gd name="connsiteX81" fmla="*/ 2119368 w 2428717"/>
                <a:gd name="connsiteY81" fmla="*/ 245660 h 1330996"/>
                <a:gd name="connsiteX82" fmla="*/ 2133016 w 2428717"/>
                <a:gd name="connsiteY82" fmla="*/ 259308 h 1330996"/>
                <a:gd name="connsiteX83" fmla="*/ 2142114 w 2428717"/>
                <a:gd name="connsiteY83" fmla="*/ 272955 h 1330996"/>
                <a:gd name="connsiteX84" fmla="*/ 2160311 w 2428717"/>
                <a:gd name="connsiteY84" fmla="*/ 291152 h 1330996"/>
                <a:gd name="connsiteX85" fmla="*/ 2169410 w 2428717"/>
                <a:gd name="connsiteY85" fmla="*/ 304800 h 1330996"/>
                <a:gd name="connsiteX86" fmla="*/ 2210353 w 2428717"/>
                <a:gd name="connsiteY86" fmla="*/ 341194 h 1330996"/>
                <a:gd name="connsiteX87" fmla="*/ 2224001 w 2428717"/>
                <a:gd name="connsiteY87" fmla="*/ 345743 h 1330996"/>
                <a:gd name="connsiteX88" fmla="*/ 2255845 w 2428717"/>
                <a:gd name="connsiteY88" fmla="*/ 363940 h 1330996"/>
                <a:gd name="connsiteX89" fmla="*/ 2283141 w 2428717"/>
                <a:gd name="connsiteY89" fmla="*/ 373039 h 1330996"/>
                <a:gd name="connsiteX90" fmla="*/ 2314986 w 2428717"/>
                <a:gd name="connsiteY90" fmla="*/ 377588 h 1330996"/>
                <a:gd name="connsiteX91" fmla="*/ 2337732 w 2428717"/>
                <a:gd name="connsiteY91" fmla="*/ 395785 h 1330996"/>
                <a:gd name="connsiteX92" fmla="*/ 2365028 w 2428717"/>
                <a:gd name="connsiteY92" fmla="*/ 413982 h 1330996"/>
                <a:gd name="connsiteX93" fmla="*/ 2378675 w 2428717"/>
                <a:gd name="connsiteY93" fmla="*/ 400334 h 1330996"/>
                <a:gd name="connsiteX94" fmla="*/ 2396872 w 2428717"/>
                <a:gd name="connsiteY94" fmla="*/ 373039 h 1330996"/>
                <a:gd name="connsiteX95" fmla="*/ 2424168 w 2428717"/>
                <a:gd name="connsiteY95" fmla="*/ 368490 h 1330996"/>
                <a:gd name="connsiteX96" fmla="*/ 2428717 w 2428717"/>
                <a:gd name="connsiteY96" fmla="*/ 354842 h 1330996"/>
                <a:gd name="connsiteX97" fmla="*/ 2424168 w 2428717"/>
                <a:gd name="connsiteY97" fmla="*/ 327546 h 1330996"/>
                <a:gd name="connsiteX98" fmla="*/ 2410520 w 2428717"/>
                <a:gd name="connsiteY98" fmla="*/ 322997 h 1330996"/>
                <a:gd name="connsiteX99" fmla="*/ 2392323 w 2428717"/>
                <a:gd name="connsiteY99" fmla="*/ 318448 h 1330996"/>
                <a:gd name="connsiteX100" fmla="*/ 2378675 w 2428717"/>
                <a:gd name="connsiteY100" fmla="*/ 309349 h 1330996"/>
                <a:gd name="connsiteX101" fmla="*/ 2374126 w 2428717"/>
                <a:gd name="connsiteY101" fmla="*/ 295702 h 1330996"/>
                <a:gd name="connsiteX102" fmla="*/ 2365028 w 2428717"/>
                <a:gd name="connsiteY102" fmla="*/ 282054 h 1330996"/>
                <a:gd name="connsiteX103" fmla="*/ 2360478 w 2428717"/>
                <a:gd name="connsiteY103" fmla="*/ 268406 h 1330996"/>
                <a:gd name="connsiteX104" fmla="*/ 2346831 w 2428717"/>
                <a:gd name="connsiteY104" fmla="*/ 263857 h 1330996"/>
                <a:gd name="connsiteX105" fmla="*/ 2333183 w 2428717"/>
                <a:gd name="connsiteY105" fmla="*/ 245660 h 1330996"/>
                <a:gd name="connsiteX106" fmla="*/ 2305887 w 2428717"/>
                <a:gd name="connsiteY106" fmla="*/ 232012 h 1330996"/>
                <a:gd name="connsiteX107" fmla="*/ 2283141 w 2428717"/>
                <a:gd name="connsiteY107" fmla="*/ 236561 h 1330996"/>
                <a:gd name="connsiteX108" fmla="*/ 2255845 w 2428717"/>
                <a:gd name="connsiteY108" fmla="*/ 245660 h 1330996"/>
                <a:gd name="connsiteX109" fmla="*/ 2214902 w 2428717"/>
                <a:gd name="connsiteY109" fmla="*/ 241110 h 1330996"/>
                <a:gd name="connsiteX110" fmla="*/ 2187607 w 2428717"/>
                <a:gd name="connsiteY110" fmla="*/ 218364 h 1330996"/>
                <a:gd name="connsiteX111" fmla="*/ 2173959 w 2428717"/>
                <a:gd name="connsiteY111" fmla="*/ 209266 h 1330996"/>
                <a:gd name="connsiteX112" fmla="*/ 2164860 w 2428717"/>
                <a:gd name="connsiteY112" fmla="*/ 195618 h 1330996"/>
                <a:gd name="connsiteX113" fmla="*/ 2151213 w 2428717"/>
                <a:gd name="connsiteY113" fmla="*/ 168322 h 1330996"/>
                <a:gd name="connsiteX114" fmla="*/ 2110269 w 2428717"/>
                <a:gd name="connsiteY114" fmla="*/ 154675 h 1330996"/>
                <a:gd name="connsiteX115" fmla="*/ 2082974 w 2428717"/>
                <a:gd name="connsiteY115" fmla="*/ 141027 h 1330996"/>
                <a:gd name="connsiteX116" fmla="*/ 2064777 w 2428717"/>
                <a:gd name="connsiteY116" fmla="*/ 136478 h 1330996"/>
                <a:gd name="connsiteX117" fmla="*/ 1991989 w 2428717"/>
                <a:gd name="connsiteY117" fmla="*/ 131928 h 1330996"/>
                <a:gd name="connsiteX118" fmla="*/ 1964693 w 2428717"/>
                <a:gd name="connsiteY118" fmla="*/ 118281 h 1330996"/>
                <a:gd name="connsiteX119" fmla="*/ 1951045 w 2428717"/>
                <a:gd name="connsiteY119" fmla="*/ 104633 h 1330996"/>
                <a:gd name="connsiteX120" fmla="*/ 1923750 w 2428717"/>
                <a:gd name="connsiteY120" fmla="*/ 90985 h 1330996"/>
                <a:gd name="connsiteX121" fmla="*/ 1910102 w 2428717"/>
                <a:gd name="connsiteY121" fmla="*/ 81887 h 1330996"/>
                <a:gd name="connsiteX122" fmla="*/ 1841863 w 2428717"/>
                <a:gd name="connsiteY122" fmla="*/ 72788 h 1330996"/>
                <a:gd name="connsiteX123" fmla="*/ 1814568 w 2428717"/>
                <a:gd name="connsiteY123" fmla="*/ 63690 h 1330996"/>
                <a:gd name="connsiteX124" fmla="*/ 1796371 w 2428717"/>
                <a:gd name="connsiteY124" fmla="*/ 59140 h 1330996"/>
                <a:gd name="connsiteX125" fmla="*/ 1769075 w 2428717"/>
                <a:gd name="connsiteY125" fmla="*/ 50042 h 1330996"/>
                <a:gd name="connsiteX126" fmla="*/ 1755428 w 2428717"/>
                <a:gd name="connsiteY126" fmla="*/ 40943 h 1330996"/>
                <a:gd name="connsiteX127" fmla="*/ 1737231 w 2428717"/>
                <a:gd name="connsiteY127" fmla="*/ 0 h 1330996"/>
                <a:gd name="connsiteX128" fmla="*/ 1728132 w 2428717"/>
                <a:gd name="connsiteY128" fmla="*/ 13648 h 1330996"/>
                <a:gd name="connsiteX129" fmla="*/ 1723583 w 2428717"/>
                <a:gd name="connsiteY129" fmla="*/ 50042 h 1330996"/>
                <a:gd name="connsiteX130" fmla="*/ 1691738 w 2428717"/>
                <a:gd name="connsiteY130" fmla="*/ 54591 h 1330996"/>
                <a:gd name="connsiteX131" fmla="*/ 1659893 w 2428717"/>
                <a:gd name="connsiteY131" fmla="*/ 63690 h 1330996"/>
                <a:gd name="connsiteX132" fmla="*/ 1641696 w 2428717"/>
                <a:gd name="connsiteY132" fmla="*/ 72788 h 1330996"/>
                <a:gd name="connsiteX133" fmla="*/ 1628048 w 2428717"/>
                <a:gd name="connsiteY133" fmla="*/ 68239 h 1330996"/>
                <a:gd name="connsiteX134" fmla="*/ 1623499 w 2428717"/>
                <a:gd name="connsiteY134" fmla="*/ 54591 h 1330996"/>
                <a:gd name="connsiteX135" fmla="*/ 1614401 w 2428717"/>
                <a:gd name="connsiteY135" fmla="*/ 68239 h 1330996"/>
                <a:gd name="connsiteX136" fmla="*/ 1600753 w 2428717"/>
                <a:gd name="connsiteY136" fmla="*/ 77337 h 1330996"/>
                <a:gd name="connsiteX137" fmla="*/ 1555260 w 2428717"/>
                <a:gd name="connsiteY137" fmla="*/ 81887 h 1330996"/>
                <a:gd name="connsiteX138" fmla="*/ 1527965 w 2428717"/>
                <a:gd name="connsiteY138" fmla="*/ 90985 h 1330996"/>
                <a:gd name="connsiteX139" fmla="*/ 1509768 w 2428717"/>
                <a:gd name="connsiteY139" fmla="*/ 100084 h 1330996"/>
                <a:gd name="connsiteX140" fmla="*/ 1487022 w 2428717"/>
                <a:gd name="connsiteY140" fmla="*/ 104633 h 1330996"/>
                <a:gd name="connsiteX141" fmla="*/ 1473374 w 2428717"/>
                <a:gd name="connsiteY141" fmla="*/ 109182 h 1330996"/>
                <a:gd name="connsiteX142" fmla="*/ 1364192 w 2428717"/>
                <a:gd name="connsiteY142" fmla="*/ 113731 h 1330996"/>
                <a:gd name="connsiteX143" fmla="*/ 1350544 w 2428717"/>
                <a:gd name="connsiteY143" fmla="*/ 122830 h 1330996"/>
                <a:gd name="connsiteX144" fmla="*/ 1332347 w 2428717"/>
                <a:gd name="connsiteY144" fmla="*/ 150125 h 1330996"/>
                <a:gd name="connsiteX145" fmla="*/ 1318699 w 2428717"/>
                <a:gd name="connsiteY145" fmla="*/ 163773 h 1330996"/>
                <a:gd name="connsiteX146" fmla="*/ 1309601 w 2428717"/>
                <a:gd name="connsiteY146" fmla="*/ 191069 h 1330996"/>
                <a:gd name="connsiteX147" fmla="*/ 1295953 w 2428717"/>
                <a:gd name="connsiteY147" fmla="*/ 204716 h 1330996"/>
                <a:gd name="connsiteX148" fmla="*/ 1282305 w 2428717"/>
                <a:gd name="connsiteY148" fmla="*/ 209266 h 1330996"/>
                <a:gd name="connsiteX149" fmla="*/ 1209517 w 2428717"/>
                <a:gd name="connsiteY149" fmla="*/ 213815 h 1330996"/>
                <a:gd name="connsiteX150" fmla="*/ 1204968 w 2428717"/>
                <a:gd name="connsiteY150" fmla="*/ 227463 h 1330996"/>
                <a:gd name="connsiteX151" fmla="*/ 1186771 w 2428717"/>
                <a:gd name="connsiteY151" fmla="*/ 254758 h 1330996"/>
                <a:gd name="connsiteX152" fmla="*/ 1177672 w 2428717"/>
                <a:gd name="connsiteY152" fmla="*/ 282054 h 1330996"/>
                <a:gd name="connsiteX153" fmla="*/ 1173123 w 2428717"/>
                <a:gd name="connsiteY153" fmla="*/ 295702 h 1330996"/>
                <a:gd name="connsiteX154" fmla="*/ 1145828 w 2428717"/>
                <a:gd name="connsiteY154" fmla="*/ 313899 h 1330996"/>
                <a:gd name="connsiteX155" fmla="*/ 1132180 w 2428717"/>
                <a:gd name="connsiteY155" fmla="*/ 327546 h 1330996"/>
                <a:gd name="connsiteX156" fmla="*/ 1104884 w 2428717"/>
                <a:gd name="connsiteY156" fmla="*/ 336645 h 1330996"/>
                <a:gd name="connsiteX157" fmla="*/ 1095786 w 2428717"/>
                <a:gd name="connsiteY157" fmla="*/ 322997 h 1330996"/>
                <a:gd name="connsiteX158" fmla="*/ 1100335 w 2428717"/>
                <a:gd name="connsiteY158" fmla="*/ 291152 h 1330996"/>
                <a:gd name="connsiteX159" fmla="*/ 1086687 w 2428717"/>
                <a:gd name="connsiteY159" fmla="*/ 304800 h 1330996"/>
                <a:gd name="connsiteX160" fmla="*/ 1073039 w 2428717"/>
                <a:gd name="connsiteY160" fmla="*/ 309349 h 1330996"/>
                <a:gd name="connsiteX161" fmla="*/ 1059392 w 2428717"/>
                <a:gd name="connsiteY161" fmla="*/ 300251 h 1330996"/>
                <a:gd name="connsiteX162" fmla="*/ 1050293 w 2428717"/>
                <a:gd name="connsiteY162" fmla="*/ 286603 h 1330996"/>
                <a:gd name="connsiteX163" fmla="*/ 1036645 w 2428717"/>
                <a:gd name="connsiteY163" fmla="*/ 282054 h 1330996"/>
                <a:gd name="connsiteX164" fmla="*/ 1009350 w 2428717"/>
                <a:gd name="connsiteY164" fmla="*/ 291152 h 1330996"/>
                <a:gd name="connsiteX165" fmla="*/ 995702 w 2428717"/>
                <a:gd name="connsiteY165" fmla="*/ 295702 h 1330996"/>
                <a:gd name="connsiteX166" fmla="*/ 982054 w 2428717"/>
                <a:gd name="connsiteY166" fmla="*/ 304800 h 1330996"/>
                <a:gd name="connsiteX167" fmla="*/ 968407 w 2428717"/>
                <a:gd name="connsiteY167" fmla="*/ 350293 h 1330996"/>
                <a:gd name="connsiteX168" fmla="*/ 959308 w 2428717"/>
                <a:gd name="connsiteY168" fmla="*/ 363940 h 1330996"/>
                <a:gd name="connsiteX169" fmla="*/ 963857 w 2428717"/>
                <a:gd name="connsiteY169" fmla="*/ 377588 h 1330996"/>
                <a:gd name="connsiteX170" fmla="*/ 977505 w 2428717"/>
                <a:gd name="connsiteY170" fmla="*/ 382137 h 1330996"/>
                <a:gd name="connsiteX171" fmla="*/ 991153 w 2428717"/>
                <a:gd name="connsiteY171" fmla="*/ 391236 h 1330996"/>
                <a:gd name="connsiteX172" fmla="*/ 1000251 w 2428717"/>
                <a:gd name="connsiteY172" fmla="*/ 404884 h 1330996"/>
                <a:gd name="connsiteX173" fmla="*/ 1013899 w 2428717"/>
                <a:gd name="connsiteY173" fmla="*/ 418531 h 1330996"/>
                <a:gd name="connsiteX174" fmla="*/ 1009350 w 2428717"/>
                <a:gd name="connsiteY174" fmla="*/ 441278 h 1330996"/>
                <a:gd name="connsiteX175" fmla="*/ 986604 w 2428717"/>
                <a:gd name="connsiteY175" fmla="*/ 486770 h 1330996"/>
                <a:gd name="connsiteX176" fmla="*/ 968407 w 2428717"/>
                <a:gd name="connsiteY176" fmla="*/ 518615 h 1330996"/>
                <a:gd name="connsiteX177" fmla="*/ 954759 w 2428717"/>
                <a:gd name="connsiteY177" fmla="*/ 523164 h 1330996"/>
                <a:gd name="connsiteX178" fmla="*/ 945660 w 2428717"/>
                <a:gd name="connsiteY178" fmla="*/ 536812 h 1330996"/>
                <a:gd name="connsiteX179" fmla="*/ 932013 w 2428717"/>
                <a:gd name="connsiteY179" fmla="*/ 545910 h 1330996"/>
                <a:gd name="connsiteX180" fmla="*/ 913816 w 2428717"/>
                <a:gd name="connsiteY180" fmla="*/ 568657 h 1330996"/>
                <a:gd name="connsiteX181" fmla="*/ 904717 w 2428717"/>
                <a:gd name="connsiteY181" fmla="*/ 582305 h 1330996"/>
                <a:gd name="connsiteX182" fmla="*/ 900168 w 2428717"/>
                <a:gd name="connsiteY182" fmla="*/ 595952 h 1330996"/>
                <a:gd name="connsiteX183" fmla="*/ 881971 w 2428717"/>
                <a:gd name="connsiteY183" fmla="*/ 623248 h 1330996"/>
                <a:gd name="connsiteX184" fmla="*/ 859225 w 2428717"/>
                <a:gd name="connsiteY184" fmla="*/ 655093 h 1330996"/>
                <a:gd name="connsiteX185" fmla="*/ 850126 w 2428717"/>
                <a:gd name="connsiteY185" fmla="*/ 668740 h 1330996"/>
                <a:gd name="connsiteX186" fmla="*/ 845577 w 2428717"/>
                <a:gd name="connsiteY186" fmla="*/ 682388 h 1330996"/>
                <a:gd name="connsiteX187" fmla="*/ 831929 w 2428717"/>
                <a:gd name="connsiteY187" fmla="*/ 691487 h 1330996"/>
                <a:gd name="connsiteX188" fmla="*/ 809183 w 2428717"/>
                <a:gd name="connsiteY188" fmla="*/ 714233 h 1330996"/>
                <a:gd name="connsiteX189" fmla="*/ 795535 w 2428717"/>
                <a:gd name="connsiteY189" fmla="*/ 732430 h 1330996"/>
                <a:gd name="connsiteX190" fmla="*/ 781887 w 2428717"/>
                <a:gd name="connsiteY190" fmla="*/ 746078 h 1330996"/>
                <a:gd name="connsiteX191" fmla="*/ 754592 w 2428717"/>
                <a:gd name="connsiteY191" fmla="*/ 787021 h 1330996"/>
                <a:gd name="connsiteX192" fmla="*/ 745493 w 2428717"/>
                <a:gd name="connsiteY192" fmla="*/ 800669 h 1330996"/>
                <a:gd name="connsiteX193" fmla="*/ 736395 w 2428717"/>
                <a:gd name="connsiteY193" fmla="*/ 827964 h 1330996"/>
                <a:gd name="connsiteX194" fmla="*/ 690902 w 2428717"/>
                <a:gd name="connsiteY194" fmla="*/ 882555 h 1330996"/>
                <a:gd name="connsiteX195" fmla="*/ 677254 w 2428717"/>
                <a:gd name="connsiteY195" fmla="*/ 891654 h 1330996"/>
                <a:gd name="connsiteX196" fmla="*/ 649959 w 2428717"/>
                <a:gd name="connsiteY196" fmla="*/ 900752 h 1330996"/>
                <a:gd name="connsiteX197" fmla="*/ 595368 w 2428717"/>
                <a:gd name="connsiteY197" fmla="*/ 896203 h 1330996"/>
                <a:gd name="connsiteX198" fmla="*/ 581720 w 2428717"/>
                <a:gd name="connsiteY198" fmla="*/ 891654 h 1330996"/>
                <a:gd name="connsiteX199" fmla="*/ 586269 w 2428717"/>
                <a:gd name="connsiteY199" fmla="*/ 868908 h 1330996"/>
                <a:gd name="connsiteX200" fmla="*/ 577171 w 2428717"/>
                <a:gd name="connsiteY200" fmla="*/ 928048 h 1330996"/>
                <a:gd name="connsiteX201" fmla="*/ 568072 w 2428717"/>
                <a:gd name="connsiteY201" fmla="*/ 941696 h 1330996"/>
                <a:gd name="connsiteX202" fmla="*/ 563523 w 2428717"/>
                <a:gd name="connsiteY202" fmla="*/ 955343 h 1330996"/>
                <a:gd name="connsiteX203" fmla="*/ 549875 w 2428717"/>
                <a:gd name="connsiteY203" fmla="*/ 964442 h 1330996"/>
                <a:gd name="connsiteX204" fmla="*/ 522580 w 2428717"/>
                <a:gd name="connsiteY204" fmla="*/ 982639 h 1330996"/>
                <a:gd name="connsiteX205" fmla="*/ 508932 w 2428717"/>
                <a:gd name="connsiteY205" fmla="*/ 973540 h 1330996"/>
                <a:gd name="connsiteX206" fmla="*/ 481637 w 2428717"/>
                <a:gd name="connsiteY206" fmla="*/ 959893 h 1330996"/>
                <a:gd name="connsiteX207" fmla="*/ 463439 w 2428717"/>
                <a:gd name="connsiteY207" fmla="*/ 964442 h 1330996"/>
                <a:gd name="connsiteX208" fmla="*/ 454341 w 2428717"/>
                <a:gd name="connsiteY208" fmla="*/ 978090 h 1330996"/>
                <a:gd name="connsiteX209" fmla="*/ 440693 w 2428717"/>
                <a:gd name="connsiteY209" fmla="*/ 996287 h 1330996"/>
                <a:gd name="connsiteX210" fmla="*/ 404299 w 2428717"/>
                <a:gd name="connsiteY210" fmla="*/ 1023582 h 1330996"/>
                <a:gd name="connsiteX211" fmla="*/ 390651 w 2428717"/>
                <a:gd name="connsiteY211" fmla="*/ 1037230 h 1330996"/>
                <a:gd name="connsiteX212" fmla="*/ 377004 w 2428717"/>
                <a:gd name="connsiteY212" fmla="*/ 1041779 h 1330996"/>
                <a:gd name="connsiteX213" fmla="*/ 349708 w 2428717"/>
                <a:gd name="connsiteY213" fmla="*/ 1059976 h 1330996"/>
                <a:gd name="connsiteX214" fmla="*/ 322413 w 2428717"/>
                <a:gd name="connsiteY214" fmla="*/ 1078173 h 1330996"/>
                <a:gd name="connsiteX215" fmla="*/ 295117 w 2428717"/>
                <a:gd name="connsiteY215" fmla="*/ 1100919 h 1330996"/>
                <a:gd name="connsiteX216" fmla="*/ 286019 w 2428717"/>
                <a:gd name="connsiteY216" fmla="*/ 1114567 h 1330996"/>
                <a:gd name="connsiteX217" fmla="*/ 258723 w 2428717"/>
                <a:gd name="connsiteY217" fmla="*/ 1137313 h 1330996"/>
                <a:gd name="connsiteX218" fmla="*/ 240526 w 2428717"/>
                <a:gd name="connsiteY218" fmla="*/ 1164609 h 1330996"/>
                <a:gd name="connsiteX219" fmla="*/ 231428 w 2428717"/>
                <a:gd name="connsiteY219" fmla="*/ 1178257 h 1330996"/>
                <a:gd name="connsiteX220" fmla="*/ 217780 w 2428717"/>
                <a:gd name="connsiteY220" fmla="*/ 1182806 h 1330996"/>
                <a:gd name="connsiteX221" fmla="*/ 208681 w 2428717"/>
                <a:gd name="connsiteY221" fmla="*/ 1196454 h 1330996"/>
                <a:gd name="connsiteX222" fmla="*/ 181386 w 2428717"/>
                <a:gd name="connsiteY222" fmla="*/ 1205552 h 1330996"/>
                <a:gd name="connsiteX223" fmla="*/ 167738 w 2428717"/>
                <a:gd name="connsiteY223" fmla="*/ 1210102 h 1330996"/>
                <a:gd name="connsiteX224" fmla="*/ 135893 w 2428717"/>
                <a:gd name="connsiteY224" fmla="*/ 1219200 h 1330996"/>
                <a:gd name="connsiteX225" fmla="*/ 108598 w 2428717"/>
                <a:gd name="connsiteY225" fmla="*/ 1241946 h 1330996"/>
                <a:gd name="connsiteX226" fmla="*/ 85851 w 2428717"/>
                <a:gd name="connsiteY226" fmla="*/ 1246496 h 1330996"/>
                <a:gd name="connsiteX227" fmla="*/ 72204 w 2428717"/>
                <a:gd name="connsiteY227" fmla="*/ 1251045 h 1330996"/>
                <a:gd name="connsiteX228" fmla="*/ 22162 w 2428717"/>
                <a:gd name="connsiteY228" fmla="*/ 1264693 h 1330996"/>
                <a:gd name="connsiteX229" fmla="*/ 8514 w 2428717"/>
                <a:gd name="connsiteY229" fmla="*/ 1260143 h 1330996"/>
                <a:gd name="connsiteX230" fmla="*/ 3965 w 2428717"/>
                <a:gd name="connsiteY230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90902 w 2428717"/>
                <a:gd name="connsiteY193" fmla="*/ 882555 h 1330996"/>
                <a:gd name="connsiteX194" fmla="*/ 677254 w 2428717"/>
                <a:gd name="connsiteY194" fmla="*/ 891654 h 1330996"/>
                <a:gd name="connsiteX195" fmla="*/ 649959 w 2428717"/>
                <a:gd name="connsiteY195" fmla="*/ 900752 h 1330996"/>
                <a:gd name="connsiteX196" fmla="*/ 595368 w 2428717"/>
                <a:gd name="connsiteY196" fmla="*/ 896203 h 1330996"/>
                <a:gd name="connsiteX197" fmla="*/ 581720 w 2428717"/>
                <a:gd name="connsiteY197" fmla="*/ 891654 h 1330996"/>
                <a:gd name="connsiteX198" fmla="*/ 586269 w 2428717"/>
                <a:gd name="connsiteY198" fmla="*/ 868908 h 1330996"/>
                <a:gd name="connsiteX199" fmla="*/ 577171 w 2428717"/>
                <a:gd name="connsiteY199" fmla="*/ 928048 h 1330996"/>
                <a:gd name="connsiteX200" fmla="*/ 568072 w 2428717"/>
                <a:gd name="connsiteY200" fmla="*/ 941696 h 1330996"/>
                <a:gd name="connsiteX201" fmla="*/ 563523 w 2428717"/>
                <a:gd name="connsiteY201" fmla="*/ 955343 h 1330996"/>
                <a:gd name="connsiteX202" fmla="*/ 549875 w 2428717"/>
                <a:gd name="connsiteY202" fmla="*/ 964442 h 1330996"/>
                <a:gd name="connsiteX203" fmla="*/ 522580 w 2428717"/>
                <a:gd name="connsiteY203" fmla="*/ 982639 h 1330996"/>
                <a:gd name="connsiteX204" fmla="*/ 508932 w 2428717"/>
                <a:gd name="connsiteY204" fmla="*/ 973540 h 1330996"/>
                <a:gd name="connsiteX205" fmla="*/ 481637 w 2428717"/>
                <a:gd name="connsiteY205" fmla="*/ 959893 h 1330996"/>
                <a:gd name="connsiteX206" fmla="*/ 463439 w 2428717"/>
                <a:gd name="connsiteY206" fmla="*/ 964442 h 1330996"/>
                <a:gd name="connsiteX207" fmla="*/ 454341 w 2428717"/>
                <a:gd name="connsiteY207" fmla="*/ 978090 h 1330996"/>
                <a:gd name="connsiteX208" fmla="*/ 440693 w 2428717"/>
                <a:gd name="connsiteY208" fmla="*/ 996287 h 1330996"/>
                <a:gd name="connsiteX209" fmla="*/ 404299 w 2428717"/>
                <a:gd name="connsiteY209" fmla="*/ 1023582 h 1330996"/>
                <a:gd name="connsiteX210" fmla="*/ 390651 w 2428717"/>
                <a:gd name="connsiteY210" fmla="*/ 1037230 h 1330996"/>
                <a:gd name="connsiteX211" fmla="*/ 377004 w 2428717"/>
                <a:gd name="connsiteY211" fmla="*/ 1041779 h 1330996"/>
                <a:gd name="connsiteX212" fmla="*/ 349708 w 2428717"/>
                <a:gd name="connsiteY212" fmla="*/ 1059976 h 1330996"/>
                <a:gd name="connsiteX213" fmla="*/ 322413 w 2428717"/>
                <a:gd name="connsiteY213" fmla="*/ 1078173 h 1330996"/>
                <a:gd name="connsiteX214" fmla="*/ 295117 w 2428717"/>
                <a:gd name="connsiteY214" fmla="*/ 1100919 h 1330996"/>
                <a:gd name="connsiteX215" fmla="*/ 286019 w 2428717"/>
                <a:gd name="connsiteY215" fmla="*/ 1114567 h 1330996"/>
                <a:gd name="connsiteX216" fmla="*/ 258723 w 2428717"/>
                <a:gd name="connsiteY216" fmla="*/ 1137313 h 1330996"/>
                <a:gd name="connsiteX217" fmla="*/ 240526 w 2428717"/>
                <a:gd name="connsiteY217" fmla="*/ 1164609 h 1330996"/>
                <a:gd name="connsiteX218" fmla="*/ 231428 w 2428717"/>
                <a:gd name="connsiteY218" fmla="*/ 1178257 h 1330996"/>
                <a:gd name="connsiteX219" fmla="*/ 217780 w 2428717"/>
                <a:gd name="connsiteY219" fmla="*/ 1182806 h 1330996"/>
                <a:gd name="connsiteX220" fmla="*/ 208681 w 2428717"/>
                <a:gd name="connsiteY220" fmla="*/ 1196454 h 1330996"/>
                <a:gd name="connsiteX221" fmla="*/ 181386 w 2428717"/>
                <a:gd name="connsiteY221" fmla="*/ 1205552 h 1330996"/>
                <a:gd name="connsiteX222" fmla="*/ 167738 w 2428717"/>
                <a:gd name="connsiteY222" fmla="*/ 1210102 h 1330996"/>
                <a:gd name="connsiteX223" fmla="*/ 135893 w 2428717"/>
                <a:gd name="connsiteY223" fmla="*/ 1219200 h 1330996"/>
                <a:gd name="connsiteX224" fmla="*/ 108598 w 2428717"/>
                <a:gd name="connsiteY224" fmla="*/ 1241946 h 1330996"/>
                <a:gd name="connsiteX225" fmla="*/ 85851 w 2428717"/>
                <a:gd name="connsiteY225" fmla="*/ 1246496 h 1330996"/>
                <a:gd name="connsiteX226" fmla="*/ 72204 w 2428717"/>
                <a:gd name="connsiteY226" fmla="*/ 1251045 h 1330996"/>
                <a:gd name="connsiteX227" fmla="*/ 22162 w 2428717"/>
                <a:gd name="connsiteY227" fmla="*/ 1264693 h 1330996"/>
                <a:gd name="connsiteX228" fmla="*/ 8514 w 2428717"/>
                <a:gd name="connsiteY228" fmla="*/ 1260143 h 1330996"/>
                <a:gd name="connsiteX229" fmla="*/ 3965 w 2428717"/>
                <a:gd name="connsiteY229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90902 w 2428717"/>
                <a:gd name="connsiteY193" fmla="*/ 882555 h 1330996"/>
                <a:gd name="connsiteX194" fmla="*/ 649959 w 2428717"/>
                <a:gd name="connsiteY194" fmla="*/ 900752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86269 w 2428717"/>
                <a:gd name="connsiteY197" fmla="*/ 868908 h 1330996"/>
                <a:gd name="connsiteX198" fmla="*/ 577171 w 2428717"/>
                <a:gd name="connsiteY198" fmla="*/ 928048 h 1330996"/>
                <a:gd name="connsiteX199" fmla="*/ 568072 w 2428717"/>
                <a:gd name="connsiteY199" fmla="*/ 941696 h 1330996"/>
                <a:gd name="connsiteX200" fmla="*/ 563523 w 2428717"/>
                <a:gd name="connsiteY200" fmla="*/ 955343 h 1330996"/>
                <a:gd name="connsiteX201" fmla="*/ 549875 w 2428717"/>
                <a:gd name="connsiteY201" fmla="*/ 964442 h 1330996"/>
                <a:gd name="connsiteX202" fmla="*/ 522580 w 2428717"/>
                <a:gd name="connsiteY202" fmla="*/ 982639 h 1330996"/>
                <a:gd name="connsiteX203" fmla="*/ 508932 w 2428717"/>
                <a:gd name="connsiteY203" fmla="*/ 973540 h 1330996"/>
                <a:gd name="connsiteX204" fmla="*/ 481637 w 2428717"/>
                <a:gd name="connsiteY204" fmla="*/ 959893 h 1330996"/>
                <a:gd name="connsiteX205" fmla="*/ 463439 w 2428717"/>
                <a:gd name="connsiteY205" fmla="*/ 964442 h 1330996"/>
                <a:gd name="connsiteX206" fmla="*/ 454341 w 2428717"/>
                <a:gd name="connsiteY206" fmla="*/ 978090 h 1330996"/>
                <a:gd name="connsiteX207" fmla="*/ 440693 w 2428717"/>
                <a:gd name="connsiteY207" fmla="*/ 996287 h 1330996"/>
                <a:gd name="connsiteX208" fmla="*/ 404299 w 2428717"/>
                <a:gd name="connsiteY208" fmla="*/ 1023582 h 1330996"/>
                <a:gd name="connsiteX209" fmla="*/ 390651 w 2428717"/>
                <a:gd name="connsiteY209" fmla="*/ 1037230 h 1330996"/>
                <a:gd name="connsiteX210" fmla="*/ 377004 w 2428717"/>
                <a:gd name="connsiteY210" fmla="*/ 1041779 h 1330996"/>
                <a:gd name="connsiteX211" fmla="*/ 349708 w 2428717"/>
                <a:gd name="connsiteY211" fmla="*/ 1059976 h 1330996"/>
                <a:gd name="connsiteX212" fmla="*/ 322413 w 2428717"/>
                <a:gd name="connsiteY212" fmla="*/ 1078173 h 1330996"/>
                <a:gd name="connsiteX213" fmla="*/ 295117 w 2428717"/>
                <a:gd name="connsiteY213" fmla="*/ 1100919 h 1330996"/>
                <a:gd name="connsiteX214" fmla="*/ 286019 w 2428717"/>
                <a:gd name="connsiteY214" fmla="*/ 1114567 h 1330996"/>
                <a:gd name="connsiteX215" fmla="*/ 258723 w 2428717"/>
                <a:gd name="connsiteY215" fmla="*/ 1137313 h 1330996"/>
                <a:gd name="connsiteX216" fmla="*/ 240526 w 2428717"/>
                <a:gd name="connsiteY216" fmla="*/ 1164609 h 1330996"/>
                <a:gd name="connsiteX217" fmla="*/ 231428 w 2428717"/>
                <a:gd name="connsiteY217" fmla="*/ 1178257 h 1330996"/>
                <a:gd name="connsiteX218" fmla="*/ 217780 w 2428717"/>
                <a:gd name="connsiteY218" fmla="*/ 1182806 h 1330996"/>
                <a:gd name="connsiteX219" fmla="*/ 208681 w 2428717"/>
                <a:gd name="connsiteY219" fmla="*/ 1196454 h 1330996"/>
                <a:gd name="connsiteX220" fmla="*/ 181386 w 2428717"/>
                <a:gd name="connsiteY220" fmla="*/ 1205552 h 1330996"/>
                <a:gd name="connsiteX221" fmla="*/ 167738 w 2428717"/>
                <a:gd name="connsiteY221" fmla="*/ 1210102 h 1330996"/>
                <a:gd name="connsiteX222" fmla="*/ 135893 w 2428717"/>
                <a:gd name="connsiteY222" fmla="*/ 1219200 h 1330996"/>
                <a:gd name="connsiteX223" fmla="*/ 108598 w 2428717"/>
                <a:gd name="connsiteY223" fmla="*/ 1241946 h 1330996"/>
                <a:gd name="connsiteX224" fmla="*/ 85851 w 2428717"/>
                <a:gd name="connsiteY224" fmla="*/ 1246496 h 1330996"/>
                <a:gd name="connsiteX225" fmla="*/ 72204 w 2428717"/>
                <a:gd name="connsiteY225" fmla="*/ 1251045 h 1330996"/>
                <a:gd name="connsiteX226" fmla="*/ 22162 w 2428717"/>
                <a:gd name="connsiteY226" fmla="*/ 1264693 h 1330996"/>
                <a:gd name="connsiteX227" fmla="*/ 8514 w 2428717"/>
                <a:gd name="connsiteY227" fmla="*/ 1260143 h 1330996"/>
                <a:gd name="connsiteX228" fmla="*/ 3965 w 2428717"/>
                <a:gd name="connsiteY228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85016 w 2428717"/>
                <a:gd name="connsiteY193" fmla="*/ 862932 h 1330996"/>
                <a:gd name="connsiteX194" fmla="*/ 649959 w 2428717"/>
                <a:gd name="connsiteY194" fmla="*/ 900752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86269 w 2428717"/>
                <a:gd name="connsiteY197" fmla="*/ 868908 h 1330996"/>
                <a:gd name="connsiteX198" fmla="*/ 577171 w 2428717"/>
                <a:gd name="connsiteY198" fmla="*/ 928048 h 1330996"/>
                <a:gd name="connsiteX199" fmla="*/ 568072 w 2428717"/>
                <a:gd name="connsiteY199" fmla="*/ 941696 h 1330996"/>
                <a:gd name="connsiteX200" fmla="*/ 563523 w 2428717"/>
                <a:gd name="connsiteY200" fmla="*/ 955343 h 1330996"/>
                <a:gd name="connsiteX201" fmla="*/ 549875 w 2428717"/>
                <a:gd name="connsiteY201" fmla="*/ 964442 h 1330996"/>
                <a:gd name="connsiteX202" fmla="*/ 522580 w 2428717"/>
                <a:gd name="connsiteY202" fmla="*/ 982639 h 1330996"/>
                <a:gd name="connsiteX203" fmla="*/ 508932 w 2428717"/>
                <a:gd name="connsiteY203" fmla="*/ 973540 h 1330996"/>
                <a:gd name="connsiteX204" fmla="*/ 481637 w 2428717"/>
                <a:gd name="connsiteY204" fmla="*/ 959893 h 1330996"/>
                <a:gd name="connsiteX205" fmla="*/ 463439 w 2428717"/>
                <a:gd name="connsiteY205" fmla="*/ 964442 h 1330996"/>
                <a:gd name="connsiteX206" fmla="*/ 454341 w 2428717"/>
                <a:gd name="connsiteY206" fmla="*/ 978090 h 1330996"/>
                <a:gd name="connsiteX207" fmla="*/ 440693 w 2428717"/>
                <a:gd name="connsiteY207" fmla="*/ 996287 h 1330996"/>
                <a:gd name="connsiteX208" fmla="*/ 404299 w 2428717"/>
                <a:gd name="connsiteY208" fmla="*/ 1023582 h 1330996"/>
                <a:gd name="connsiteX209" fmla="*/ 390651 w 2428717"/>
                <a:gd name="connsiteY209" fmla="*/ 1037230 h 1330996"/>
                <a:gd name="connsiteX210" fmla="*/ 377004 w 2428717"/>
                <a:gd name="connsiteY210" fmla="*/ 1041779 h 1330996"/>
                <a:gd name="connsiteX211" fmla="*/ 349708 w 2428717"/>
                <a:gd name="connsiteY211" fmla="*/ 1059976 h 1330996"/>
                <a:gd name="connsiteX212" fmla="*/ 322413 w 2428717"/>
                <a:gd name="connsiteY212" fmla="*/ 1078173 h 1330996"/>
                <a:gd name="connsiteX213" fmla="*/ 295117 w 2428717"/>
                <a:gd name="connsiteY213" fmla="*/ 1100919 h 1330996"/>
                <a:gd name="connsiteX214" fmla="*/ 286019 w 2428717"/>
                <a:gd name="connsiteY214" fmla="*/ 1114567 h 1330996"/>
                <a:gd name="connsiteX215" fmla="*/ 258723 w 2428717"/>
                <a:gd name="connsiteY215" fmla="*/ 1137313 h 1330996"/>
                <a:gd name="connsiteX216" fmla="*/ 240526 w 2428717"/>
                <a:gd name="connsiteY216" fmla="*/ 1164609 h 1330996"/>
                <a:gd name="connsiteX217" fmla="*/ 231428 w 2428717"/>
                <a:gd name="connsiteY217" fmla="*/ 1178257 h 1330996"/>
                <a:gd name="connsiteX218" fmla="*/ 217780 w 2428717"/>
                <a:gd name="connsiteY218" fmla="*/ 1182806 h 1330996"/>
                <a:gd name="connsiteX219" fmla="*/ 208681 w 2428717"/>
                <a:gd name="connsiteY219" fmla="*/ 1196454 h 1330996"/>
                <a:gd name="connsiteX220" fmla="*/ 181386 w 2428717"/>
                <a:gd name="connsiteY220" fmla="*/ 1205552 h 1330996"/>
                <a:gd name="connsiteX221" fmla="*/ 167738 w 2428717"/>
                <a:gd name="connsiteY221" fmla="*/ 1210102 h 1330996"/>
                <a:gd name="connsiteX222" fmla="*/ 135893 w 2428717"/>
                <a:gd name="connsiteY222" fmla="*/ 1219200 h 1330996"/>
                <a:gd name="connsiteX223" fmla="*/ 108598 w 2428717"/>
                <a:gd name="connsiteY223" fmla="*/ 1241946 h 1330996"/>
                <a:gd name="connsiteX224" fmla="*/ 85851 w 2428717"/>
                <a:gd name="connsiteY224" fmla="*/ 1246496 h 1330996"/>
                <a:gd name="connsiteX225" fmla="*/ 72204 w 2428717"/>
                <a:gd name="connsiteY225" fmla="*/ 1251045 h 1330996"/>
                <a:gd name="connsiteX226" fmla="*/ 22162 w 2428717"/>
                <a:gd name="connsiteY226" fmla="*/ 1264693 h 1330996"/>
                <a:gd name="connsiteX227" fmla="*/ 8514 w 2428717"/>
                <a:gd name="connsiteY227" fmla="*/ 1260143 h 1330996"/>
                <a:gd name="connsiteX228" fmla="*/ 3965 w 2428717"/>
                <a:gd name="connsiteY228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73242 w 2428717"/>
                <a:gd name="connsiteY193" fmla="*/ 857045 h 1330996"/>
                <a:gd name="connsiteX194" fmla="*/ 649959 w 2428717"/>
                <a:gd name="connsiteY194" fmla="*/ 900752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86269 w 2428717"/>
                <a:gd name="connsiteY197" fmla="*/ 868908 h 1330996"/>
                <a:gd name="connsiteX198" fmla="*/ 577171 w 2428717"/>
                <a:gd name="connsiteY198" fmla="*/ 928048 h 1330996"/>
                <a:gd name="connsiteX199" fmla="*/ 568072 w 2428717"/>
                <a:gd name="connsiteY199" fmla="*/ 941696 h 1330996"/>
                <a:gd name="connsiteX200" fmla="*/ 563523 w 2428717"/>
                <a:gd name="connsiteY200" fmla="*/ 955343 h 1330996"/>
                <a:gd name="connsiteX201" fmla="*/ 549875 w 2428717"/>
                <a:gd name="connsiteY201" fmla="*/ 964442 h 1330996"/>
                <a:gd name="connsiteX202" fmla="*/ 522580 w 2428717"/>
                <a:gd name="connsiteY202" fmla="*/ 982639 h 1330996"/>
                <a:gd name="connsiteX203" fmla="*/ 508932 w 2428717"/>
                <a:gd name="connsiteY203" fmla="*/ 973540 h 1330996"/>
                <a:gd name="connsiteX204" fmla="*/ 481637 w 2428717"/>
                <a:gd name="connsiteY204" fmla="*/ 959893 h 1330996"/>
                <a:gd name="connsiteX205" fmla="*/ 463439 w 2428717"/>
                <a:gd name="connsiteY205" fmla="*/ 964442 h 1330996"/>
                <a:gd name="connsiteX206" fmla="*/ 454341 w 2428717"/>
                <a:gd name="connsiteY206" fmla="*/ 978090 h 1330996"/>
                <a:gd name="connsiteX207" fmla="*/ 440693 w 2428717"/>
                <a:gd name="connsiteY207" fmla="*/ 996287 h 1330996"/>
                <a:gd name="connsiteX208" fmla="*/ 404299 w 2428717"/>
                <a:gd name="connsiteY208" fmla="*/ 1023582 h 1330996"/>
                <a:gd name="connsiteX209" fmla="*/ 390651 w 2428717"/>
                <a:gd name="connsiteY209" fmla="*/ 1037230 h 1330996"/>
                <a:gd name="connsiteX210" fmla="*/ 377004 w 2428717"/>
                <a:gd name="connsiteY210" fmla="*/ 1041779 h 1330996"/>
                <a:gd name="connsiteX211" fmla="*/ 349708 w 2428717"/>
                <a:gd name="connsiteY211" fmla="*/ 1059976 h 1330996"/>
                <a:gd name="connsiteX212" fmla="*/ 322413 w 2428717"/>
                <a:gd name="connsiteY212" fmla="*/ 1078173 h 1330996"/>
                <a:gd name="connsiteX213" fmla="*/ 295117 w 2428717"/>
                <a:gd name="connsiteY213" fmla="*/ 1100919 h 1330996"/>
                <a:gd name="connsiteX214" fmla="*/ 286019 w 2428717"/>
                <a:gd name="connsiteY214" fmla="*/ 1114567 h 1330996"/>
                <a:gd name="connsiteX215" fmla="*/ 258723 w 2428717"/>
                <a:gd name="connsiteY215" fmla="*/ 1137313 h 1330996"/>
                <a:gd name="connsiteX216" fmla="*/ 240526 w 2428717"/>
                <a:gd name="connsiteY216" fmla="*/ 1164609 h 1330996"/>
                <a:gd name="connsiteX217" fmla="*/ 231428 w 2428717"/>
                <a:gd name="connsiteY217" fmla="*/ 1178257 h 1330996"/>
                <a:gd name="connsiteX218" fmla="*/ 217780 w 2428717"/>
                <a:gd name="connsiteY218" fmla="*/ 1182806 h 1330996"/>
                <a:gd name="connsiteX219" fmla="*/ 208681 w 2428717"/>
                <a:gd name="connsiteY219" fmla="*/ 1196454 h 1330996"/>
                <a:gd name="connsiteX220" fmla="*/ 181386 w 2428717"/>
                <a:gd name="connsiteY220" fmla="*/ 1205552 h 1330996"/>
                <a:gd name="connsiteX221" fmla="*/ 167738 w 2428717"/>
                <a:gd name="connsiteY221" fmla="*/ 1210102 h 1330996"/>
                <a:gd name="connsiteX222" fmla="*/ 135893 w 2428717"/>
                <a:gd name="connsiteY222" fmla="*/ 1219200 h 1330996"/>
                <a:gd name="connsiteX223" fmla="*/ 108598 w 2428717"/>
                <a:gd name="connsiteY223" fmla="*/ 1241946 h 1330996"/>
                <a:gd name="connsiteX224" fmla="*/ 85851 w 2428717"/>
                <a:gd name="connsiteY224" fmla="*/ 1246496 h 1330996"/>
                <a:gd name="connsiteX225" fmla="*/ 72204 w 2428717"/>
                <a:gd name="connsiteY225" fmla="*/ 1251045 h 1330996"/>
                <a:gd name="connsiteX226" fmla="*/ 22162 w 2428717"/>
                <a:gd name="connsiteY226" fmla="*/ 1264693 h 1330996"/>
                <a:gd name="connsiteX227" fmla="*/ 8514 w 2428717"/>
                <a:gd name="connsiteY227" fmla="*/ 1260143 h 1330996"/>
                <a:gd name="connsiteX228" fmla="*/ 3965 w 2428717"/>
                <a:gd name="connsiteY228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73242 w 2428717"/>
                <a:gd name="connsiteY193" fmla="*/ 857045 h 1330996"/>
                <a:gd name="connsiteX194" fmla="*/ 638185 w 2428717"/>
                <a:gd name="connsiteY194" fmla="*/ 883091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86269 w 2428717"/>
                <a:gd name="connsiteY197" fmla="*/ 868908 h 1330996"/>
                <a:gd name="connsiteX198" fmla="*/ 577171 w 2428717"/>
                <a:gd name="connsiteY198" fmla="*/ 928048 h 1330996"/>
                <a:gd name="connsiteX199" fmla="*/ 568072 w 2428717"/>
                <a:gd name="connsiteY199" fmla="*/ 941696 h 1330996"/>
                <a:gd name="connsiteX200" fmla="*/ 563523 w 2428717"/>
                <a:gd name="connsiteY200" fmla="*/ 955343 h 1330996"/>
                <a:gd name="connsiteX201" fmla="*/ 549875 w 2428717"/>
                <a:gd name="connsiteY201" fmla="*/ 964442 h 1330996"/>
                <a:gd name="connsiteX202" fmla="*/ 522580 w 2428717"/>
                <a:gd name="connsiteY202" fmla="*/ 982639 h 1330996"/>
                <a:gd name="connsiteX203" fmla="*/ 508932 w 2428717"/>
                <a:gd name="connsiteY203" fmla="*/ 973540 h 1330996"/>
                <a:gd name="connsiteX204" fmla="*/ 481637 w 2428717"/>
                <a:gd name="connsiteY204" fmla="*/ 959893 h 1330996"/>
                <a:gd name="connsiteX205" fmla="*/ 463439 w 2428717"/>
                <a:gd name="connsiteY205" fmla="*/ 964442 h 1330996"/>
                <a:gd name="connsiteX206" fmla="*/ 454341 w 2428717"/>
                <a:gd name="connsiteY206" fmla="*/ 978090 h 1330996"/>
                <a:gd name="connsiteX207" fmla="*/ 440693 w 2428717"/>
                <a:gd name="connsiteY207" fmla="*/ 996287 h 1330996"/>
                <a:gd name="connsiteX208" fmla="*/ 404299 w 2428717"/>
                <a:gd name="connsiteY208" fmla="*/ 1023582 h 1330996"/>
                <a:gd name="connsiteX209" fmla="*/ 390651 w 2428717"/>
                <a:gd name="connsiteY209" fmla="*/ 1037230 h 1330996"/>
                <a:gd name="connsiteX210" fmla="*/ 377004 w 2428717"/>
                <a:gd name="connsiteY210" fmla="*/ 1041779 h 1330996"/>
                <a:gd name="connsiteX211" fmla="*/ 349708 w 2428717"/>
                <a:gd name="connsiteY211" fmla="*/ 1059976 h 1330996"/>
                <a:gd name="connsiteX212" fmla="*/ 322413 w 2428717"/>
                <a:gd name="connsiteY212" fmla="*/ 1078173 h 1330996"/>
                <a:gd name="connsiteX213" fmla="*/ 295117 w 2428717"/>
                <a:gd name="connsiteY213" fmla="*/ 1100919 h 1330996"/>
                <a:gd name="connsiteX214" fmla="*/ 286019 w 2428717"/>
                <a:gd name="connsiteY214" fmla="*/ 1114567 h 1330996"/>
                <a:gd name="connsiteX215" fmla="*/ 258723 w 2428717"/>
                <a:gd name="connsiteY215" fmla="*/ 1137313 h 1330996"/>
                <a:gd name="connsiteX216" fmla="*/ 240526 w 2428717"/>
                <a:gd name="connsiteY216" fmla="*/ 1164609 h 1330996"/>
                <a:gd name="connsiteX217" fmla="*/ 231428 w 2428717"/>
                <a:gd name="connsiteY217" fmla="*/ 1178257 h 1330996"/>
                <a:gd name="connsiteX218" fmla="*/ 217780 w 2428717"/>
                <a:gd name="connsiteY218" fmla="*/ 1182806 h 1330996"/>
                <a:gd name="connsiteX219" fmla="*/ 208681 w 2428717"/>
                <a:gd name="connsiteY219" fmla="*/ 1196454 h 1330996"/>
                <a:gd name="connsiteX220" fmla="*/ 181386 w 2428717"/>
                <a:gd name="connsiteY220" fmla="*/ 1205552 h 1330996"/>
                <a:gd name="connsiteX221" fmla="*/ 167738 w 2428717"/>
                <a:gd name="connsiteY221" fmla="*/ 1210102 h 1330996"/>
                <a:gd name="connsiteX222" fmla="*/ 135893 w 2428717"/>
                <a:gd name="connsiteY222" fmla="*/ 1219200 h 1330996"/>
                <a:gd name="connsiteX223" fmla="*/ 108598 w 2428717"/>
                <a:gd name="connsiteY223" fmla="*/ 1241946 h 1330996"/>
                <a:gd name="connsiteX224" fmla="*/ 85851 w 2428717"/>
                <a:gd name="connsiteY224" fmla="*/ 1246496 h 1330996"/>
                <a:gd name="connsiteX225" fmla="*/ 72204 w 2428717"/>
                <a:gd name="connsiteY225" fmla="*/ 1251045 h 1330996"/>
                <a:gd name="connsiteX226" fmla="*/ 22162 w 2428717"/>
                <a:gd name="connsiteY226" fmla="*/ 1264693 h 1330996"/>
                <a:gd name="connsiteX227" fmla="*/ 8514 w 2428717"/>
                <a:gd name="connsiteY227" fmla="*/ 1260143 h 1330996"/>
                <a:gd name="connsiteX228" fmla="*/ 3965 w 2428717"/>
                <a:gd name="connsiteY228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73242 w 2428717"/>
                <a:gd name="connsiteY193" fmla="*/ 857045 h 1330996"/>
                <a:gd name="connsiteX194" fmla="*/ 638185 w 2428717"/>
                <a:gd name="connsiteY194" fmla="*/ 883091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77171 w 2428717"/>
                <a:gd name="connsiteY197" fmla="*/ 928048 h 1330996"/>
                <a:gd name="connsiteX198" fmla="*/ 568072 w 2428717"/>
                <a:gd name="connsiteY198" fmla="*/ 941696 h 1330996"/>
                <a:gd name="connsiteX199" fmla="*/ 563523 w 2428717"/>
                <a:gd name="connsiteY199" fmla="*/ 955343 h 1330996"/>
                <a:gd name="connsiteX200" fmla="*/ 549875 w 2428717"/>
                <a:gd name="connsiteY200" fmla="*/ 964442 h 1330996"/>
                <a:gd name="connsiteX201" fmla="*/ 522580 w 2428717"/>
                <a:gd name="connsiteY201" fmla="*/ 982639 h 1330996"/>
                <a:gd name="connsiteX202" fmla="*/ 508932 w 2428717"/>
                <a:gd name="connsiteY202" fmla="*/ 973540 h 1330996"/>
                <a:gd name="connsiteX203" fmla="*/ 481637 w 2428717"/>
                <a:gd name="connsiteY203" fmla="*/ 959893 h 1330996"/>
                <a:gd name="connsiteX204" fmla="*/ 463439 w 2428717"/>
                <a:gd name="connsiteY204" fmla="*/ 964442 h 1330996"/>
                <a:gd name="connsiteX205" fmla="*/ 454341 w 2428717"/>
                <a:gd name="connsiteY205" fmla="*/ 978090 h 1330996"/>
                <a:gd name="connsiteX206" fmla="*/ 440693 w 2428717"/>
                <a:gd name="connsiteY206" fmla="*/ 996287 h 1330996"/>
                <a:gd name="connsiteX207" fmla="*/ 404299 w 2428717"/>
                <a:gd name="connsiteY207" fmla="*/ 1023582 h 1330996"/>
                <a:gd name="connsiteX208" fmla="*/ 390651 w 2428717"/>
                <a:gd name="connsiteY208" fmla="*/ 1037230 h 1330996"/>
                <a:gd name="connsiteX209" fmla="*/ 377004 w 2428717"/>
                <a:gd name="connsiteY209" fmla="*/ 1041779 h 1330996"/>
                <a:gd name="connsiteX210" fmla="*/ 349708 w 2428717"/>
                <a:gd name="connsiteY210" fmla="*/ 1059976 h 1330996"/>
                <a:gd name="connsiteX211" fmla="*/ 322413 w 2428717"/>
                <a:gd name="connsiteY211" fmla="*/ 1078173 h 1330996"/>
                <a:gd name="connsiteX212" fmla="*/ 295117 w 2428717"/>
                <a:gd name="connsiteY212" fmla="*/ 1100919 h 1330996"/>
                <a:gd name="connsiteX213" fmla="*/ 286019 w 2428717"/>
                <a:gd name="connsiteY213" fmla="*/ 1114567 h 1330996"/>
                <a:gd name="connsiteX214" fmla="*/ 258723 w 2428717"/>
                <a:gd name="connsiteY214" fmla="*/ 1137313 h 1330996"/>
                <a:gd name="connsiteX215" fmla="*/ 240526 w 2428717"/>
                <a:gd name="connsiteY215" fmla="*/ 1164609 h 1330996"/>
                <a:gd name="connsiteX216" fmla="*/ 231428 w 2428717"/>
                <a:gd name="connsiteY216" fmla="*/ 1178257 h 1330996"/>
                <a:gd name="connsiteX217" fmla="*/ 217780 w 2428717"/>
                <a:gd name="connsiteY217" fmla="*/ 1182806 h 1330996"/>
                <a:gd name="connsiteX218" fmla="*/ 208681 w 2428717"/>
                <a:gd name="connsiteY218" fmla="*/ 1196454 h 1330996"/>
                <a:gd name="connsiteX219" fmla="*/ 181386 w 2428717"/>
                <a:gd name="connsiteY219" fmla="*/ 1205552 h 1330996"/>
                <a:gd name="connsiteX220" fmla="*/ 167738 w 2428717"/>
                <a:gd name="connsiteY220" fmla="*/ 1210102 h 1330996"/>
                <a:gd name="connsiteX221" fmla="*/ 135893 w 2428717"/>
                <a:gd name="connsiteY221" fmla="*/ 1219200 h 1330996"/>
                <a:gd name="connsiteX222" fmla="*/ 108598 w 2428717"/>
                <a:gd name="connsiteY222" fmla="*/ 1241946 h 1330996"/>
                <a:gd name="connsiteX223" fmla="*/ 85851 w 2428717"/>
                <a:gd name="connsiteY223" fmla="*/ 1246496 h 1330996"/>
                <a:gd name="connsiteX224" fmla="*/ 72204 w 2428717"/>
                <a:gd name="connsiteY224" fmla="*/ 1251045 h 1330996"/>
                <a:gd name="connsiteX225" fmla="*/ 22162 w 2428717"/>
                <a:gd name="connsiteY225" fmla="*/ 1264693 h 1330996"/>
                <a:gd name="connsiteX226" fmla="*/ 8514 w 2428717"/>
                <a:gd name="connsiteY226" fmla="*/ 1260143 h 1330996"/>
                <a:gd name="connsiteX227" fmla="*/ 3965 w 2428717"/>
                <a:gd name="connsiteY227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69656 w 2428717"/>
                <a:gd name="connsiteY169" fmla="*/ 397835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73242 w 2428717"/>
                <a:gd name="connsiteY193" fmla="*/ 857045 h 1330996"/>
                <a:gd name="connsiteX194" fmla="*/ 638185 w 2428717"/>
                <a:gd name="connsiteY194" fmla="*/ 883091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77171 w 2428717"/>
                <a:gd name="connsiteY197" fmla="*/ 928048 h 1330996"/>
                <a:gd name="connsiteX198" fmla="*/ 568072 w 2428717"/>
                <a:gd name="connsiteY198" fmla="*/ 941696 h 1330996"/>
                <a:gd name="connsiteX199" fmla="*/ 563523 w 2428717"/>
                <a:gd name="connsiteY199" fmla="*/ 955343 h 1330996"/>
                <a:gd name="connsiteX200" fmla="*/ 549875 w 2428717"/>
                <a:gd name="connsiteY200" fmla="*/ 964442 h 1330996"/>
                <a:gd name="connsiteX201" fmla="*/ 522580 w 2428717"/>
                <a:gd name="connsiteY201" fmla="*/ 982639 h 1330996"/>
                <a:gd name="connsiteX202" fmla="*/ 508932 w 2428717"/>
                <a:gd name="connsiteY202" fmla="*/ 973540 h 1330996"/>
                <a:gd name="connsiteX203" fmla="*/ 481637 w 2428717"/>
                <a:gd name="connsiteY203" fmla="*/ 959893 h 1330996"/>
                <a:gd name="connsiteX204" fmla="*/ 463439 w 2428717"/>
                <a:gd name="connsiteY204" fmla="*/ 964442 h 1330996"/>
                <a:gd name="connsiteX205" fmla="*/ 454341 w 2428717"/>
                <a:gd name="connsiteY205" fmla="*/ 978090 h 1330996"/>
                <a:gd name="connsiteX206" fmla="*/ 440693 w 2428717"/>
                <a:gd name="connsiteY206" fmla="*/ 996287 h 1330996"/>
                <a:gd name="connsiteX207" fmla="*/ 404299 w 2428717"/>
                <a:gd name="connsiteY207" fmla="*/ 1023582 h 1330996"/>
                <a:gd name="connsiteX208" fmla="*/ 390651 w 2428717"/>
                <a:gd name="connsiteY208" fmla="*/ 1037230 h 1330996"/>
                <a:gd name="connsiteX209" fmla="*/ 377004 w 2428717"/>
                <a:gd name="connsiteY209" fmla="*/ 1041779 h 1330996"/>
                <a:gd name="connsiteX210" fmla="*/ 349708 w 2428717"/>
                <a:gd name="connsiteY210" fmla="*/ 1059976 h 1330996"/>
                <a:gd name="connsiteX211" fmla="*/ 322413 w 2428717"/>
                <a:gd name="connsiteY211" fmla="*/ 1078173 h 1330996"/>
                <a:gd name="connsiteX212" fmla="*/ 295117 w 2428717"/>
                <a:gd name="connsiteY212" fmla="*/ 1100919 h 1330996"/>
                <a:gd name="connsiteX213" fmla="*/ 286019 w 2428717"/>
                <a:gd name="connsiteY213" fmla="*/ 1114567 h 1330996"/>
                <a:gd name="connsiteX214" fmla="*/ 258723 w 2428717"/>
                <a:gd name="connsiteY214" fmla="*/ 1137313 h 1330996"/>
                <a:gd name="connsiteX215" fmla="*/ 240526 w 2428717"/>
                <a:gd name="connsiteY215" fmla="*/ 1164609 h 1330996"/>
                <a:gd name="connsiteX216" fmla="*/ 231428 w 2428717"/>
                <a:gd name="connsiteY216" fmla="*/ 1178257 h 1330996"/>
                <a:gd name="connsiteX217" fmla="*/ 217780 w 2428717"/>
                <a:gd name="connsiteY217" fmla="*/ 1182806 h 1330996"/>
                <a:gd name="connsiteX218" fmla="*/ 208681 w 2428717"/>
                <a:gd name="connsiteY218" fmla="*/ 1196454 h 1330996"/>
                <a:gd name="connsiteX219" fmla="*/ 181386 w 2428717"/>
                <a:gd name="connsiteY219" fmla="*/ 1205552 h 1330996"/>
                <a:gd name="connsiteX220" fmla="*/ 167738 w 2428717"/>
                <a:gd name="connsiteY220" fmla="*/ 1210102 h 1330996"/>
                <a:gd name="connsiteX221" fmla="*/ 135893 w 2428717"/>
                <a:gd name="connsiteY221" fmla="*/ 1219200 h 1330996"/>
                <a:gd name="connsiteX222" fmla="*/ 108598 w 2428717"/>
                <a:gd name="connsiteY222" fmla="*/ 1241946 h 1330996"/>
                <a:gd name="connsiteX223" fmla="*/ 85851 w 2428717"/>
                <a:gd name="connsiteY223" fmla="*/ 1246496 h 1330996"/>
                <a:gd name="connsiteX224" fmla="*/ 72204 w 2428717"/>
                <a:gd name="connsiteY224" fmla="*/ 1251045 h 1330996"/>
                <a:gd name="connsiteX225" fmla="*/ 22162 w 2428717"/>
                <a:gd name="connsiteY225" fmla="*/ 1264693 h 1330996"/>
                <a:gd name="connsiteX226" fmla="*/ 8514 w 2428717"/>
                <a:gd name="connsiteY226" fmla="*/ 1260143 h 1330996"/>
                <a:gd name="connsiteX227" fmla="*/ 3965 w 2428717"/>
                <a:gd name="connsiteY227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69656 w 2428717"/>
                <a:gd name="connsiteY169" fmla="*/ 397835 h 1330996"/>
                <a:gd name="connsiteX170" fmla="*/ 997040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73242 w 2428717"/>
                <a:gd name="connsiteY193" fmla="*/ 857045 h 1330996"/>
                <a:gd name="connsiteX194" fmla="*/ 638185 w 2428717"/>
                <a:gd name="connsiteY194" fmla="*/ 883091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77171 w 2428717"/>
                <a:gd name="connsiteY197" fmla="*/ 928048 h 1330996"/>
                <a:gd name="connsiteX198" fmla="*/ 568072 w 2428717"/>
                <a:gd name="connsiteY198" fmla="*/ 941696 h 1330996"/>
                <a:gd name="connsiteX199" fmla="*/ 563523 w 2428717"/>
                <a:gd name="connsiteY199" fmla="*/ 955343 h 1330996"/>
                <a:gd name="connsiteX200" fmla="*/ 549875 w 2428717"/>
                <a:gd name="connsiteY200" fmla="*/ 964442 h 1330996"/>
                <a:gd name="connsiteX201" fmla="*/ 522580 w 2428717"/>
                <a:gd name="connsiteY201" fmla="*/ 982639 h 1330996"/>
                <a:gd name="connsiteX202" fmla="*/ 508932 w 2428717"/>
                <a:gd name="connsiteY202" fmla="*/ 973540 h 1330996"/>
                <a:gd name="connsiteX203" fmla="*/ 481637 w 2428717"/>
                <a:gd name="connsiteY203" fmla="*/ 959893 h 1330996"/>
                <a:gd name="connsiteX204" fmla="*/ 463439 w 2428717"/>
                <a:gd name="connsiteY204" fmla="*/ 964442 h 1330996"/>
                <a:gd name="connsiteX205" fmla="*/ 454341 w 2428717"/>
                <a:gd name="connsiteY205" fmla="*/ 978090 h 1330996"/>
                <a:gd name="connsiteX206" fmla="*/ 440693 w 2428717"/>
                <a:gd name="connsiteY206" fmla="*/ 996287 h 1330996"/>
                <a:gd name="connsiteX207" fmla="*/ 404299 w 2428717"/>
                <a:gd name="connsiteY207" fmla="*/ 1023582 h 1330996"/>
                <a:gd name="connsiteX208" fmla="*/ 390651 w 2428717"/>
                <a:gd name="connsiteY208" fmla="*/ 1037230 h 1330996"/>
                <a:gd name="connsiteX209" fmla="*/ 377004 w 2428717"/>
                <a:gd name="connsiteY209" fmla="*/ 1041779 h 1330996"/>
                <a:gd name="connsiteX210" fmla="*/ 349708 w 2428717"/>
                <a:gd name="connsiteY210" fmla="*/ 1059976 h 1330996"/>
                <a:gd name="connsiteX211" fmla="*/ 322413 w 2428717"/>
                <a:gd name="connsiteY211" fmla="*/ 1078173 h 1330996"/>
                <a:gd name="connsiteX212" fmla="*/ 295117 w 2428717"/>
                <a:gd name="connsiteY212" fmla="*/ 1100919 h 1330996"/>
                <a:gd name="connsiteX213" fmla="*/ 286019 w 2428717"/>
                <a:gd name="connsiteY213" fmla="*/ 1114567 h 1330996"/>
                <a:gd name="connsiteX214" fmla="*/ 258723 w 2428717"/>
                <a:gd name="connsiteY214" fmla="*/ 1137313 h 1330996"/>
                <a:gd name="connsiteX215" fmla="*/ 240526 w 2428717"/>
                <a:gd name="connsiteY215" fmla="*/ 1164609 h 1330996"/>
                <a:gd name="connsiteX216" fmla="*/ 231428 w 2428717"/>
                <a:gd name="connsiteY216" fmla="*/ 1178257 h 1330996"/>
                <a:gd name="connsiteX217" fmla="*/ 217780 w 2428717"/>
                <a:gd name="connsiteY217" fmla="*/ 1182806 h 1330996"/>
                <a:gd name="connsiteX218" fmla="*/ 208681 w 2428717"/>
                <a:gd name="connsiteY218" fmla="*/ 1196454 h 1330996"/>
                <a:gd name="connsiteX219" fmla="*/ 181386 w 2428717"/>
                <a:gd name="connsiteY219" fmla="*/ 1205552 h 1330996"/>
                <a:gd name="connsiteX220" fmla="*/ 167738 w 2428717"/>
                <a:gd name="connsiteY220" fmla="*/ 1210102 h 1330996"/>
                <a:gd name="connsiteX221" fmla="*/ 135893 w 2428717"/>
                <a:gd name="connsiteY221" fmla="*/ 1219200 h 1330996"/>
                <a:gd name="connsiteX222" fmla="*/ 108598 w 2428717"/>
                <a:gd name="connsiteY222" fmla="*/ 1241946 h 1330996"/>
                <a:gd name="connsiteX223" fmla="*/ 85851 w 2428717"/>
                <a:gd name="connsiteY223" fmla="*/ 1246496 h 1330996"/>
                <a:gd name="connsiteX224" fmla="*/ 72204 w 2428717"/>
                <a:gd name="connsiteY224" fmla="*/ 1251045 h 1330996"/>
                <a:gd name="connsiteX225" fmla="*/ 22162 w 2428717"/>
                <a:gd name="connsiteY225" fmla="*/ 1264693 h 1330996"/>
                <a:gd name="connsiteX226" fmla="*/ 8514 w 2428717"/>
                <a:gd name="connsiteY226" fmla="*/ 1260143 h 1330996"/>
                <a:gd name="connsiteX227" fmla="*/ 3965 w 2428717"/>
                <a:gd name="connsiteY227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69656 w 2428717"/>
                <a:gd name="connsiteY169" fmla="*/ 397835 h 1330996"/>
                <a:gd name="connsiteX170" fmla="*/ 1000251 w 2428717"/>
                <a:gd name="connsiteY170" fmla="*/ 404884 h 1330996"/>
                <a:gd name="connsiteX171" fmla="*/ 1013899 w 2428717"/>
                <a:gd name="connsiteY171" fmla="*/ 418531 h 1330996"/>
                <a:gd name="connsiteX172" fmla="*/ 1009350 w 2428717"/>
                <a:gd name="connsiteY172" fmla="*/ 441278 h 1330996"/>
                <a:gd name="connsiteX173" fmla="*/ 986604 w 2428717"/>
                <a:gd name="connsiteY173" fmla="*/ 486770 h 1330996"/>
                <a:gd name="connsiteX174" fmla="*/ 968407 w 2428717"/>
                <a:gd name="connsiteY174" fmla="*/ 518615 h 1330996"/>
                <a:gd name="connsiteX175" fmla="*/ 954759 w 2428717"/>
                <a:gd name="connsiteY175" fmla="*/ 523164 h 1330996"/>
                <a:gd name="connsiteX176" fmla="*/ 945660 w 2428717"/>
                <a:gd name="connsiteY176" fmla="*/ 536812 h 1330996"/>
                <a:gd name="connsiteX177" fmla="*/ 932013 w 2428717"/>
                <a:gd name="connsiteY177" fmla="*/ 545910 h 1330996"/>
                <a:gd name="connsiteX178" fmla="*/ 913816 w 2428717"/>
                <a:gd name="connsiteY178" fmla="*/ 568657 h 1330996"/>
                <a:gd name="connsiteX179" fmla="*/ 904717 w 2428717"/>
                <a:gd name="connsiteY179" fmla="*/ 582305 h 1330996"/>
                <a:gd name="connsiteX180" fmla="*/ 900168 w 2428717"/>
                <a:gd name="connsiteY180" fmla="*/ 595952 h 1330996"/>
                <a:gd name="connsiteX181" fmla="*/ 881971 w 2428717"/>
                <a:gd name="connsiteY181" fmla="*/ 623248 h 1330996"/>
                <a:gd name="connsiteX182" fmla="*/ 859225 w 2428717"/>
                <a:gd name="connsiteY182" fmla="*/ 655093 h 1330996"/>
                <a:gd name="connsiteX183" fmla="*/ 850126 w 2428717"/>
                <a:gd name="connsiteY183" fmla="*/ 668740 h 1330996"/>
                <a:gd name="connsiteX184" fmla="*/ 845577 w 2428717"/>
                <a:gd name="connsiteY184" fmla="*/ 682388 h 1330996"/>
                <a:gd name="connsiteX185" fmla="*/ 831929 w 2428717"/>
                <a:gd name="connsiteY185" fmla="*/ 691487 h 1330996"/>
                <a:gd name="connsiteX186" fmla="*/ 809183 w 2428717"/>
                <a:gd name="connsiteY186" fmla="*/ 714233 h 1330996"/>
                <a:gd name="connsiteX187" fmla="*/ 795535 w 2428717"/>
                <a:gd name="connsiteY187" fmla="*/ 732430 h 1330996"/>
                <a:gd name="connsiteX188" fmla="*/ 781887 w 2428717"/>
                <a:gd name="connsiteY188" fmla="*/ 746078 h 1330996"/>
                <a:gd name="connsiteX189" fmla="*/ 754592 w 2428717"/>
                <a:gd name="connsiteY189" fmla="*/ 787021 h 1330996"/>
                <a:gd name="connsiteX190" fmla="*/ 745493 w 2428717"/>
                <a:gd name="connsiteY190" fmla="*/ 800669 h 1330996"/>
                <a:gd name="connsiteX191" fmla="*/ 736395 w 2428717"/>
                <a:gd name="connsiteY191" fmla="*/ 827964 h 1330996"/>
                <a:gd name="connsiteX192" fmla="*/ 673242 w 2428717"/>
                <a:gd name="connsiteY192" fmla="*/ 857045 h 1330996"/>
                <a:gd name="connsiteX193" fmla="*/ 638185 w 2428717"/>
                <a:gd name="connsiteY193" fmla="*/ 883091 h 1330996"/>
                <a:gd name="connsiteX194" fmla="*/ 595368 w 2428717"/>
                <a:gd name="connsiteY194" fmla="*/ 896203 h 1330996"/>
                <a:gd name="connsiteX195" fmla="*/ 581720 w 2428717"/>
                <a:gd name="connsiteY195" fmla="*/ 891654 h 1330996"/>
                <a:gd name="connsiteX196" fmla="*/ 577171 w 2428717"/>
                <a:gd name="connsiteY196" fmla="*/ 928048 h 1330996"/>
                <a:gd name="connsiteX197" fmla="*/ 568072 w 2428717"/>
                <a:gd name="connsiteY197" fmla="*/ 941696 h 1330996"/>
                <a:gd name="connsiteX198" fmla="*/ 563523 w 2428717"/>
                <a:gd name="connsiteY198" fmla="*/ 955343 h 1330996"/>
                <a:gd name="connsiteX199" fmla="*/ 549875 w 2428717"/>
                <a:gd name="connsiteY199" fmla="*/ 964442 h 1330996"/>
                <a:gd name="connsiteX200" fmla="*/ 522580 w 2428717"/>
                <a:gd name="connsiteY200" fmla="*/ 982639 h 1330996"/>
                <a:gd name="connsiteX201" fmla="*/ 508932 w 2428717"/>
                <a:gd name="connsiteY201" fmla="*/ 973540 h 1330996"/>
                <a:gd name="connsiteX202" fmla="*/ 481637 w 2428717"/>
                <a:gd name="connsiteY202" fmla="*/ 959893 h 1330996"/>
                <a:gd name="connsiteX203" fmla="*/ 463439 w 2428717"/>
                <a:gd name="connsiteY203" fmla="*/ 964442 h 1330996"/>
                <a:gd name="connsiteX204" fmla="*/ 454341 w 2428717"/>
                <a:gd name="connsiteY204" fmla="*/ 978090 h 1330996"/>
                <a:gd name="connsiteX205" fmla="*/ 440693 w 2428717"/>
                <a:gd name="connsiteY205" fmla="*/ 996287 h 1330996"/>
                <a:gd name="connsiteX206" fmla="*/ 404299 w 2428717"/>
                <a:gd name="connsiteY206" fmla="*/ 1023582 h 1330996"/>
                <a:gd name="connsiteX207" fmla="*/ 390651 w 2428717"/>
                <a:gd name="connsiteY207" fmla="*/ 1037230 h 1330996"/>
                <a:gd name="connsiteX208" fmla="*/ 377004 w 2428717"/>
                <a:gd name="connsiteY208" fmla="*/ 1041779 h 1330996"/>
                <a:gd name="connsiteX209" fmla="*/ 349708 w 2428717"/>
                <a:gd name="connsiteY209" fmla="*/ 1059976 h 1330996"/>
                <a:gd name="connsiteX210" fmla="*/ 322413 w 2428717"/>
                <a:gd name="connsiteY210" fmla="*/ 1078173 h 1330996"/>
                <a:gd name="connsiteX211" fmla="*/ 295117 w 2428717"/>
                <a:gd name="connsiteY211" fmla="*/ 1100919 h 1330996"/>
                <a:gd name="connsiteX212" fmla="*/ 286019 w 2428717"/>
                <a:gd name="connsiteY212" fmla="*/ 1114567 h 1330996"/>
                <a:gd name="connsiteX213" fmla="*/ 258723 w 2428717"/>
                <a:gd name="connsiteY213" fmla="*/ 1137313 h 1330996"/>
                <a:gd name="connsiteX214" fmla="*/ 240526 w 2428717"/>
                <a:gd name="connsiteY214" fmla="*/ 1164609 h 1330996"/>
                <a:gd name="connsiteX215" fmla="*/ 231428 w 2428717"/>
                <a:gd name="connsiteY215" fmla="*/ 1178257 h 1330996"/>
                <a:gd name="connsiteX216" fmla="*/ 217780 w 2428717"/>
                <a:gd name="connsiteY216" fmla="*/ 1182806 h 1330996"/>
                <a:gd name="connsiteX217" fmla="*/ 208681 w 2428717"/>
                <a:gd name="connsiteY217" fmla="*/ 1196454 h 1330996"/>
                <a:gd name="connsiteX218" fmla="*/ 181386 w 2428717"/>
                <a:gd name="connsiteY218" fmla="*/ 1205552 h 1330996"/>
                <a:gd name="connsiteX219" fmla="*/ 167738 w 2428717"/>
                <a:gd name="connsiteY219" fmla="*/ 1210102 h 1330996"/>
                <a:gd name="connsiteX220" fmla="*/ 135893 w 2428717"/>
                <a:gd name="connsiteY220" fmla="*/ 1219200 h 1330996"/>
                <a:gd name="connsiteX221" fmla="*/ 108598 w 2428717"/>
                <a:gd name="connsiteY221" fmla="*/ 1241946 h 1330996"/>
                <a:gd name="connsiteX222" fmla="*/ 85851 w 2428717"/>
                <a:gd name="connsiteY222" fmla="*/ 1246496 h 1330996"/>
                <a:gd name="connsiteX223" fmla="*/ 72204 w 2428717"/>
                <a:gd name="connsiteY223" fmla="*/ 1251045 h 1330996"/>
                <a:gd name="connsiteX224" fmla="*/ 22162 w 2428717"/>
                <a:gd name="connsiteY224" fmla="*/ 1264693 h 1330996"/>
                <a:gd name="connsiteX225" fmla="*/ 8514 w 2428717"/>
                <a:gd name="connsiteY225" fmla="*/ 1260143 h 1330996"/>
                <a:gd name="connsiteX226" fmla="*/ 3965 w 2428717"/>
                <a:gd name="connsiteY226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414234 w 2428717"/>
                <a:gd name="connsiteY60" fmla="*/ 204716 h 1330996"/>
                <a:gd name="connsiteX61" fmla="*/ 1427881 w 2428717"/>
                <a:gd name="connsiteY61" fmla="*/ 200167 h 1330996"/>
                <a:gd name="connsiteX62" fmla="*/ 1441529 w 2428717"/>
                <a:gd name="connsiteY62" fmla="*/ 195618 h 1330996"/>
                <a:gd name="connsiteX63" fmla="*/ 1473374 w 2428717"/>
                <a:gd name="connsiteY63" fmla="*/ 181970 h 1330996"/>
                <a:gd name="connsiteX64" fmla="*/ 1500669 w 2428717"/>
                <a:gd name="connsiteY64" fmla="*/ 172872 h 1330996"/>
                <a:gd name="connsiteX65" fmla="*/ 1578007 w 2428717"/>
                <a:gd name="connsiteY65" fmla="*/ 163773 h 1330996"/>
                <a:gd name="connsiteX66" fmla="*/ 1600753 w 2428717"/>
                <a:gd name="connsiteY66" fmla="*/ 145576 h 1330996"/>
                <a:gd name="connsiteX67" fmla="*/ 1614401 w 2428717"/>
                <a:gd name="connsiteY67" fmla="*/ 141027 h 1330996"/>
                <a:gd name="connsiteX68" fmla="*/ 1641696 w 2428717"/>
                <a:gd name="connsiteY68" fmla="*/ 145576 h 1330996"/>
                <a:gd name="connsiteX69" fmla="*/ 1655344 w 2428717"/>
                <a:gd name="connsiteY69" fmla="*/ 154675 h 1330996"/>
                <a:gd name="connsiteX70" fmla="*/ 1828216 w 2428717"/>
                <a:gd name="connsiteY70" fmla="*/ 150125 h 1330996"/>
                <a:gd name="connsiteX71" fmla="*/ 1841863 w 2428717"/>
                <a:gd name="connsiteY71" fmla="*/ 159224 h 1330996"/>
                <a:gd name="connsiteX72" fmla="*/ 1855511 w 2428717"/>
                <a:gd name="connsiteY72" fmla="*/ 172872 h 1330996"/>
                <a:gd name="connsiteX73" fmla="*/ 1969242 w 2428717"/>
                <a:gd name="connsiteY73" fmla="*/ 186519 h 1330996"/>
                <a:gd name="connsiteX74" fmla="*/ 2001087 w 2428717"/>
                <a:gd name="connsiteY74" fmla="*/ 191069 h 1330996"/>
                <a:gd name="connsiteX75" fmla="*/ 2051129 w 2428717"/>
                <a:gd name="connsiteY75" fmla="*/ 195618 h 1330996"/>
                <a:gd name="connsiteX76" fmla="*/ 2060228 w 2428717"/>
                <a:gd name="connsiteY76" fmla="*/ 209266 h 1330996"/>
                <a:gd name="connsiteX77" fmla="*/ 2087523 w 2428717"/>
                <a:gd name="connsiteY77" fmla="*/ 213815 h 1330996"/>
                <a:gd name="connsiteX78" fmla="*/ 2105720 w 2428717"/>
                <a:gd name="connsiteY78" fmla="*/ 236561 h 1330996"/>
                <a:gd name="connsiteX79" fmla="*/ 2119368 w 2428717"/>
                <a:gd name="connsiteY79" fmla="*/ 245660 h 1330996"/>
                <a:gd name="connsiteX80" fmla="*/ 2133016 w 2428717"/>
                <a:gd name="connsiteY80" fmla="*/ 259308 h 1330996"/>
                <a:gd name="connsiteX81" fmla="*/ 2142114 w 2428717"/>
                <a:gd name="connsiteY81" fmla="*/ 272955 h 1330996"/>
                <a:gd name="connsiteX82" fmla="*/ 2160311 w 2428717"/>
                <a:gd name="connsiteY82" fmla="*/ 291152 h 1330996"/>
                <a:gd name="connsiteX83" fmla="*/ 2169410 w 2428717"/>
                <a:gd name="connsiteY83" fmla="*/ 304800 h 1330996"/>
                <a:gd name="connsiteX84" fmla="*/ 2210353 w 2428717"/>
                <a:gd name="connsiteY84" fmla="*/ 341194 h 1330996"/>
                <a:gd name="connsiteX85" fmla="*/ 2224001 w 2428717"/>
                <a:gd name="connsiteY85" fmla="*/ 345743 h 1330996"/>
                <a:gd name="connsiteX86" fmla="*/ 2255845 w 2428717"/>
                <a:gd name="connsiteY86" fmla="*/ 363940 h 1330996"/>
                <a:gd name="connsiteX87" fmla="*/ 2283141 w 2428717"/>
                <a:gd name="connsiteY87" fmla="*/ 373039 h 1330996"/>
                <a:gd name="connsiteX88" fmla="*/ 2314986 w 2428717"/>
                <a:gd name="connsiteY88" fmla="*/ 377588 h 1330996"/>
                <a:gd name="connsiteX89" fmla="*/ 2337732 w 2428717"/>
                <a:gd name="connsiteY89" fmla="*/ 395785 h 1330996"/>
                <a:gd name="connsiteX90" fmla="*/ 2365028 w 2428717"/>
                <a:gd name="connsiteY90" fmla="*/ 413982 h 1330996"/>
                <a:gd name="connsiteX91" fmla="*/ 2378675 w 2428717"/>
                <a:gd name="connsiteY91" fmla="*/ 400334 h 1330996"/>
                <a:gd name="connsiteX92" fmla="*/ 2396872 w 2428717"/>
                <a:gd name="connsiteY92" fmla="*/ 373039 h 1330996"/>
                <a:gd name="connsiteX93" fmla="*/ 2424168 w 2428717"/>
                <a:gd name="connsiteY93" fmla="*/ 368490 h 1330996"/>
                <a:gd name="connsiteX94" fmla="*/ 2428717 w 2428717"/>
                <a:gd name="connsiteY94" fmla="*/ 354842 h 1330996"/>
                <a:gd name="connsiteX95" fmla="*/ 2424168 w 2428717"/>
                <a:gd name="connsiteY95" fmla="*/ 327546 h 1330996"/>
                <a:gd name="connsiteX96" fmla="*/ 2410520 w 2428717"/>
                <a:gd name="connsiteY96" fmla="*/ 322997 h 1330996"/>
                <a:gd name="connsiteX97" fmla="*/ 2392323 w 2428717"/>
                <a:gd name="connsiteY97" fmla="*/ 318448 h 1330996"/>
                <a:gd name="connsiteX98" fmla="*/ 2378675 w 2428717"/>
                <a:gd name="connsiteY98" fmla="*/ 309349 h 1330996"/>
                <a:gd name="connsiteX99" fmla="*/ 2374126 w 2428717"/>
                <a:gd name="connsiteY99" fmla="*/ 295702 h 1330996"/>
                <a:gd name="connsiteX100" fmla="*/ 2365028 w 2428717"/>
                <a:gd name="connsiteY100" fmla="*/ 282054 h 1330996"/>
                <a:gd name="connsiteX101" fmla="*/ 2360478 w 2428717"/>
                <a:gd name="connsiteY101" fmla="*/ 268406 h 1330996"/>
                <a:gd name="connsiteX102" fmla="*/ 2346831 w 2428717"/>
                <a:gd name="connsiteY102" fmla="*/ 263857 h 1330996"/>
                <a:gd name="connsiteX103" fmla="*/ 2333183 w 2428717"/>
                <a:gd name="connsiteY103" fmla="*/ 245660 h 1330996"/>
                <a:gd name="connsiteX104" fmla="*/ 2305887 w 2428717"/>
                <a:gd name="connsiteY104" fmla="*/ 232012 h 1330996"/>
                <a:gd name="connsiteX105" fmla="*/ 2283141 w 2428717"/>
                <a:gd name="connsiteY105" fmla="*/ 236561 h 1330996"/>
                <a:gd name="connsiteX106" fmla="*/ 2255845 w 2428717"/>
                <a:gd name="connsiteY106" fmla="*/ 245660 h 1330996"/>
                <a:gd name="connsiteX107" fmla="*/ 2214902 w 2428717"/>
                <a:gd name="connsiteY107" fmla="*/ 241110 h 1330996"/>
                <a:gd name="connsiteX108" fmla="*/ 2187607 w 2428717"/>
                <a:gd name="connsiteY108" fmla="*/ 218364 h 1330996"/>
                <a:gd name="connsiteX109" fmla="*/ 2173959 w 2428717"/>
                <a:gd name="connsiteY109" fmla="*/ 209266 h 1330996"/>
                <a:gd name="connsiteX110" fmla="*/ 2164860 w 2428717"/>
                <a:gd name="connsiteY110" fmla="*/ 195618 h 1330996"/>
                <a:gd name="connsiteX111" fmla="*/ 2151213 w 2428717"/>
                <a:gd name="connsiteY111" fmla="*/ 168322 h 1330996"/>
                <a:gd name="connsiteX112" fmla="*/ 2110269 w 2428717"/>
                <a:gd name="connsiteY112" fmla="*/ 154675 h 1330996"/>
                <a:gd name="connsiteX113" fmla="*/ 2082974 w 2428717"/>
                <a:gd name="connsiteY113" fmla="*/ 141027 h 1330996"/>
                <a:gd name="connsiteX114" fmla="*/ 2064777 w 2428717"/>
                <a:gd name="connsiteY114" fmla="*/ 136478 h 1330996"/>
                <a:gd name="connsiteX115" fmla="*/ 1991989 w 2428717"/>
                <a:gd name="connsiteY115" fmla="*/ 131928 h 1330996"/>
                <a:gd name="connsiteX116" fmla="*/ 1964693 w 2428717"/>
                <a:gd name="connsiteY116" fmla="*/ 118281 h 1330996"/>
                <a:gd name="connsiteX117" fmla="*/ 1951045 w 2428717"/>
                <a:gd name="connsiteY117" fmla="*/ 104633 h 1330996"/>
                <a:gd name="connsiteX118" fmla="*/ 1923750 w 2428717"/>
                <a:gd name="connsiteY118" fmla="*/ 90985 h 1330996"/>
                <a:gd name="connsiteX119" fmla="*/ 1910102 w 2428717"/>
                <a:gd name="connsiteY119" fmla="*/ 81887 h 1330996"/>
                <a:gd name="connsiteX120" fmla="*/ 1841863 w 2428717"/>
                <a:gd name="connsiteY120" fmla="*/ 72788 h 1330996"/>
                <a:gd name="connsiteX121" fmla="*/ 1814568 w 2428717"/>
                <a:gd name="connsiteY121" fmla="*/ 63690 h 1330996"/>
                <a:gd name="connsiteX122" fmla="*/ 1796371 w 2428717"/>
                <a:gd name="connsiteY122" fmla="*/ 59140 h 1330996"/>
                <a:gd name="connsiteX123" fmla="*/ 1769075 w 2428717"/>
                <a:gd name="connsiteY123" fmla="*/ 50042 h 1330996"/>
                <a:gd name="connsiteX124" fmla="*/ 1755428 w 2428717"/>
                <a:gd name="connsiteY124" fmla="*/ 40943 h 1330996"/>
                <a:gd name="connsiteX125" fmla="*/ 1737231 w 2428717"/>
                <a:gd name="connsiteY125" fmla="*/ 0 h 1330996"/>
                <a:gd name="connsiteX126" fmla="*/ 1728132 w 2428717"/>
                <a:gd name="connsiteY126" fmla="*/ 13648 h 1330996"/>
                <a:gd name="connsiteX127" fmla="*/ 1723583 w 2428717"/>
                <a:gd name="connsiteY127" fmla="*/ 50042 h 1330996"/>
                <a:gd name="connsiteX128" fmla="*/ 1691738 w 2428717"/>
                <a:gd name="connsiteY128" fmla="*/ 54591 h 1330996"/>
                <a:gd name="connsiteX129" fmla="*/ 1659893 w 2428717"/>
                <a:gd name="connsiteY129" fmla="*/ 63690 h 1330996"/>
                <a:gd name="connsiteX130" fmla="*/ 1641696 w 2428717"/>
                <a:gd name="connsiteY130" fmla="*/ 72788 h 1330996"/>
                <a:gd name="connsiteX131" fmla="*/ 1628048 w 2428717"/>
                <a:gd name="connsiteY131" fmla="*/ 68239 h 1330996"/>
                <a:gd name="connsiteX132" fmla="*/ 1623499 w 2428717"/>
                <a:gd name="connsiteY132" fmla="*/ 54591 h 1330996"/>
                <a:gd name="connsiteX133" fmla="*/ 1614401 w 2428717"/>
                <a:gd name="connsiteY133" fmla="*/ 68239 h 1330996"/>
                <a:gd name="connsiteX134" fmla="*/ 1600753 w 2428717"/>
                <a:gd name="connsiteY134" fmla="*/ 77337 h 1330996"/>
                <a:gd name="connsiteX135" fmla="*/ 1555260 w 2428717"/>
                <a:gd name="connsiteY135" fmla="*/ 81887 h 1330996"/>
                <a:gd name="connsiteX136" fmla="*/ 1527965 w 2428717"/>
                <a:gd name="connsiteY136" fmla="*/ 90985 h 1330996"/>
                <a:gd name="connsiteX137" fmla="*/ 1509768 w 2428717"/>
                <a:gd name="connsiteY137" fmla="*/ 100084 h 1330996"/>
                <a:gd name="connsiteX138" fmla="*/ 1487022 w 2428717"/>
                <a:gd name="connsiteY138" fmla="*/ 104633 h 1330996"/>
                <a:gd name="connsiteX139" fmla="*/ 1473374 w 2428717"/>
                <a:gd name="connsiteY139" fmla="*/ 109182 h 1330996"/>
                <a:gd name="connsiteX140" fmla="*/ 1364192 w 2428717"/>
                <a:gd name="connsiteY140" fmla="*/ 113731 h 1330996"/>
                <a:gd name="connsiteX141" fmla="*/ 1350544 w 2428717"/>
                <a:gd name="connsiteY141" fmla="*/ 122830 h 1330996"/>
                <a:gd name="connsiteX142" fmla="*/ 1332347 w 2428717"/>
                <a:gd name="connsiteY142" fmla="*/ 150125 h 1330996"/>
                <a:gd name="connsiteX143" fmla="*/ 1318699 w 2428717"/>
                <a:gd name="connsiteY143" fmla="*/ 163773 h 1330996"/>
                <a:gd name="connsiteX144" fmla="*/ 1309601 w 2428717"/>
                <a:gd name="connsiteY144" fmla="*/ 191069 h 1330996"/>
                <a:gd name="connsiteX145" fmla="*/ 1295953 w 2428717"/>
                <a:gd name="connsiteY145" fmla="*/ 204716 h 1330996"/>
                <a:gd name="connsiteX146" fmla="*/ 1282305 w 2428717"/>
                <a:gd name="connsiteY146" fmla="*/ 209266 h 1330996"/>
                <a:gd name="connsiteX147" fmla="*/ 1209517 w 2428717"/>
                <a:gd name="connsiteY147" fmla="*/ 213815 h 1330996"/>
                <a:gd name="connsiteX148" fmla="*/ 1204968 w 2428717"/>
                <a:gd name="connsiteY148" fmla="*/ 227463 h 1330996"/>
                <a:gd name="connsiteX149" fmla="*/ 1186771 w 2428717"/>
                <a:gd name="connsiteY149" fmla="*/ 254758 h 1330996"/>
                <a:gd name="connsiteX150" fmla="*/ 1177672 w 2428717"/>
                <a:gd name="connsiteY150" fmla="*/ 282054 h 1330996"/>
                <a:gd name="connsiteX151" fmla="*/ 1173123 w 2428717"/>
                <a:gd name="connsiteY151" fmla="*/ 295702 h 1330996"/>
                <a:gd name="connsiteX152" fmla="*/ 1145828 w 2428717"/>
                <a:gd name="connsiteY152" fmla="*/ 313899 h 1330996"/>
                <a:gd name="connsiteX153" fmla="*/ 1132180 w 2428717"/>
                <a:gd name="connsiteY153" fmla="*/ 327546 h 1330996"/>
                <a:gd name="connsiteX154" fmla="*/ 1104884 w 2428717"/>
                <a:gd name="connsiteY154" fmla="*/ 336645 h 1330996"/>
                <a:gd name="connsiteX155" fmla="*/ 1095786 w 2428717"/>
                <a:gd name="connsiteY155" fmla="*/ 322997 h 1330996"/>
                <a:gd name="connsiteX156" fmla="*/ 1100335 w 2428717"/>
                <a:gd name="connsiteY156" fmla="*/ 291152 h 1330996"/>
                <a:gd name="connsiteX157" fmla="*/ 1086687 w 2428717"/>
                <a:gd name="connsiteY157" fmla="*/ 304800 h 1330996"/>
                <a:gd name="connsiteX158" fmla="*/ 1073039 w 2428717"/>
                <a:gd name="connsiteY158" fmla="*/ 309349 h 1330996"/>
                <a:gd name="connsiteX159" fmla="*/ 1059392 w 2428717"/>
                <a:gd name="connsiteY159" fmla="*/ 300251 h 1330996"/>
                <a:gd name="connsiteX160" fmla="*/ 1050293 w 2428717"/>
                <a:gd name="connsiteY160" fmla="*/ 286603 h 1330996"/>
                <a:gd name="connsiteX161" fmla="*/ 1036645 w 2428717"/>
                <a:gd name="connsiteY161" fmla="*/ 282054 h 1330996"/>
                <a:gd name="connsiteX162" fmla="*/ 1009350 w 2428717"/>
                <a:gd name="connsiteY162" fmla="*/ 291152 h 1330996"/>
                <a:gd name="connsiteX163" fmla="*/ 995702 w 2428717"/>
                <a:gd name="connsiteY163" fmla="*/ 295702 h 1330996"/>
                <a:gd name="connsiteX164" fmla="*/ 982054 w 2428717"/>
                <a:gd name="connsiteY164" fmla="*/ 304800 h 1330996"/>
                <a:gd name="connsiteX165" fmla="*/ 968407 w 2428717"/>
                <a:gd name="connsiteY165" fmla="*/ 350293 h 1330996"/>
                <a:gd name="connsiteX166" fmla="*/ 959308 w 2428717"/>
                <a:gd name="connsiteY166" fmla="*/ 363940 h 1330996"/>
                <a:gd name="connsiteX167" fmla="*/ 963857 w 2428717"/>
                <a:gd name="connsiteY167" fmla="*/ 377588 h 1330996"/>
                <a:gd name="connsiteX168" fmla="*/ 969656 w 2428717"/>
                <a:gd name="connsiteY168" fmla="*/ 397835 h 1330996"/>
                <a:gd name="connsiteX169" fmla="*/ 1000251 w 2428717"/>
                <a:gd name="connsiteY169" fmla="*/ 404884 h 1330996"/>
                <a:gd name="connsiteX170" fmla="*/ 1013899 w 2428717"/>
                <a:gd name="connsiteY170" fmla="*/ 418531 h 1330996"/>
                <a:gd name="connsiteX171" fmla="*/ 1009350 w 2428717"/>
                <a:gd name="connsiteY171" fmla="*/ 441278 h 1330996"/>
                <a:gd name="connsiteX172" fmla="*/ 986604 w 2428717"/>
                <a:gd name="connsiteY172" fmla="*/ 486770 h 1330996"/>
                <a:gd name="connsiteX173" fmla="*/ 968407 w 2428717"/>
                <a:gd name="connsiteY173" fmla="*/ 518615 h 1330996"/>
                <a:gd name="connsiteX174" fmla="*/ 954759 w 2428717"/>
                <a:gd name="connsiteY174" fmla="*/ 523164 h 1330996"/>
                <a:gd name="connsiteX175" fmla="*/ 945660 w 2428717"/>
                <a:gd name="connsiteY175" fmla="*/ 536812 h 1330996"/>
                <a:gd name="connsiteX176" fmla="*/ 932013 w 2428717"/>
                <a:gd name="connsiteY176" fmla="*/ 545910 h 1330996"/>
                <a:gd name="connsiteX177" fmla="*/ 913816 w 2428717"/>
                <a:gd name="connsiteY177" fmla="*/ 568657 h 1330996"/>
                <a:gd name="connsiteX178" fmla="*/ 904717 w 2428717"/>
                <a:gd name="connsiteY178" fmla="*/ 582305 h 1330996"/>
                <a:gd name="connsiteX179" fmla="*/ 900168 w 2428717"/>
                <a:gd name="connsiteY179" fmla="*/ 595952 h 1330996"/>
                <a:gd name="connsiteX180" fmla="*/ 881971 w 2428717"/>
                <a:gd name="connsiteY180" fmla="*/ 623248 h 1330996"/>
                <a:gd name="connsiteX181" fmla="*/ 859225 w 2428717"/>
                <a:gd name="connsiteY181" fmla="*/ 655093 h 1330996"/>
                <a:gd name="connsiteX182" fmla="*/ 850126 w 2428717"/>
                <a:gd name="connsiteY182" fmla="*/ 668740 h 1330996"/>
                <a:gd name="connsiteX183" fmla="*/ 845577 w 2428717"/>
                <a:gd name="connsiteY183" fmla="*/ 682388 h 1330996"/>
                <a:gd name="connsiteX184" fmla="*/ 831929 w 2428717"/>
                <a:gd name="connsiteY184" fmla="*/ 691487 h 1330996"/>
                <a:gd name="connsiteX185" fmla="*/ 809183 w 2428717"/>
                <a:gd name="connsiteY185" fmla="*/ 714233 h 1330996"/>
                <a:gd name="connsiteX186" fmla="*/ 795535 w 2428717"/>
                <a:gd name="connsiteY186" fmla="*/ 732430 h 1330996"/>
                <a:gd name="connsiteX187" fmla="*/ 781887 w 2428717"/>
                <a:gd name="connsiteY187" fmla="*/ 746078 h 1330996"/>
                <a:gd name="connsiteX188" fmla="*/ 754592 w 2428717"/>
                <a:gd name="connsiteY188" fmla="*/ 787021 h 1330996"/>
                <a:gd name="connsiteX189" fmla="*/ 745493 w 2428717"/>
                <a:gd name="connsiteY189" fmla="*/ 800669 h 1330996"/>
                <a:gd name="connsiteX190" fmla="*/ 736395 w 2428717"/>
                <a:gd name="connsiteY190" fmla="*/ 827964 h 1330996"/>
                <a:gd name="connsiteX191" fmla="*/ 673242 w 2428717"/>
                <a:gd name="connsiteY191" fmla="*/ 857045 h 1330996"/>
                <a:gd name="connsiteX192" fmla="*/ 638185 w 2428717"/>
                <a:gd name="connsiteY192" fmla="*/ 883091 h 1330996"/>
                <a:gd name="connsiteX193" fmla="*/ 595368 w 2428717"/>
                <a:gd name="connsiteY193" fmla="*/ 896203 h 1330996"/>
                <a:gd name="connsiteX194" fmla="*/ 581720 w 2428717"/>
                <a:gd name="connsiteY194" fmla="*/ 891654 h 1330996"/>
                <a:gd name="connsiteX195" fmla="*/ 577171 w 2428717"/>
                <a:gd name="connsiteY195" fmla="*/ 928048 h 1330996"/>
                <a:gd name="connsiteX196" fmla="*/ 568072 w 2428717"/>
                <a:gd name="connsiteY196" fmla="*/ 941696 h 1330996"/>
                <a:gd name="connsiteX197" fmla="*/ 563523 w 2428717"/>
                <a:gd name="connsiteY197" fmla="*/ 955343 h 1330996"/>
                <a:gd name="connsiteX198" fmla="*/ 549875 w 2428717"/>
                <a:gd name="connsiteY198" fmla="*/ 964442 h 1330996"/>
                <a:gd name="connsiteX199" fmla="*/ 522580 w 2428717"/>
                <a:gd name="connsiteY199" fmla="*/ 982639 h 1330996"/>
                <a:gd name="connsiteX200" fmla="*/ 508932 w 2428717"/>
                <a:gd name="connsiteY200" fmla="*/ 973540 h 1330996"/>
                <a:gd name="connsiteX201" fmla="*/ 481637 w 2428717"/>
                <a:gd name="connsiteY201" fmla="*/ 959893 h 1330996"/>
                <a:gd name="connsiteX202" fmla="*/ 463439 w 2428717"/>
                <a:gd name="connsiteY202" fmla="*/ 964442 h 1330996"/>
                <a:gd name="connsiteX203" fmla="*/ 454341 w 2428717"/>
                <a:gd name="connsiteY203" fmla="*/ 978090 h 1330996"/>
                <a:gd name="connsiteX204" fmla="*/ 440693 w 2428717"/>
                <a:gd name="connsiteY204" fmla="*/ 996287 h 1330996"/>
                <a:gd name="connsiteX205" fmla="*/ 404299 w 2428717"/>
                <a:gd name="connsiteY205" fmla="*/ 1023582 h 1330996"/>
                <a:gd name="connsiteX206" fmla="*/ 390651 w 2428717"/>
                <a:gd name="connsiteY206" fmla="*/ 1037230 h 1330996"/>
                <a:gd name="connsiteX207" fmla="*/ 377004 w 2428717"/>
                <a:gd name="connsiteY207" fmla="*/ 1041779 h 1330996"/>
                <a:gd name="connsiteX208" fmla="*/ 349708 w 2428717"/>
                <a:gd name="connsiteY208" fmla="*/ 1059976 h 1330996"/>
                <a:gd name="connsiteX209" fmla="*/ 322413 w 2428717"/>
                <a:gd name="connsiteY209" fmla="*/ 1078173 h 1330996"/>
                <a:gd name="connsiteX210" fmla="*/ 295117 w 2428717"/>
                <a:gd name="connsiteY210" fmla="*/ 1100919 h 1330996"/>
                <a:gd name="connsiteX211" fmla="*/ 286019 w 2428717"/>
                <a:gd name="connsiteY211" fmla="*/ 1114567 h 1330996"/>
                <a:gd name="connsiteX212" fmla="*/ 258723 w 2428717"/>
                <a:gd name="connsiteY212" fmla="*/ 1137313 h 1330996"/>
                <a:gd name="connsiteX213" fmla="*/ 240526 w 2428717"/>
                <a:gd name="connsiteY213" fmla="*/ 1164609 h 1330996"/>
                <a:gd name="connsiteX214" fmla="*/ 231428 w 2428717"/>
                <a:gd name="connsiteY214" fmla="*/ 1178257 h 1330996"/>
                <a:gd name="connsiteX215" fmla="*/ 217780 w 2428717"/>
                <a:gd name="connsiteY215" fmla="*/ 1182806 h 1330996"/>
                <a:gd name="connsiteX216" fmla="*/ 208681 w 2428717"/>
                <a:gd name="connsiteY216" fmla="*/ 1196454 h 1330996"/>
                <a:gd name="connsiteX217" fmla="*/ 181386 w 2428717"/>
                <a:gd name="connsiteY217" fmla="*/ 1205552 h 1330996"/>
                <a:gd name="connsiteX218" fmla="*/ 167738 w 2428717"/>
                <a:gd name="connsiteY218" fmla="*/ 1210102 h 1330996"/>
                <a:gd name="connsiteX219" fmla="*/ 135893 w 2428717"/>
                <a:gd name="connsiteY219" fmla="*/ 1219200 h 1330996"/>
                <a:gd name="connsiteX220" fmla="*/ 108598 w 2428717"/>
                <a:gd name="connsiteY220" fmla="*/ 1241946 h 1330996"/>
                <a:gd name="connsiteX221" fmla="*/ 85851 w 2428717"/>
                <a:gd name="connsiteY221" fmla="*/ 1246496 h 1330996"/>
                <a:gd name="connsiteX222" fmla="*/ 72204 w 2428717"/>
                <a:gd name="connsiteY222" fmla="*/ 1251045 h 1330996"/>
                <a:gd name="connsiteX223" fmla="*/ 22162 w 2428717"/>
                <a:gd name="connsiteY223" fmla="*/ 1264693 h 1330996"/>
                <a:gd name="connsiteX224" fmla="*/ 8514 w 2428717"/>
                <a:gd name="connsiteY224" fmla="*/ 1260143 h 1330996"/>
                <a:gd name="connsiteX225" fmla="*/ 3965 w 2428717"/>
                <a:gd name="connsiteY225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414234 w 2428717"/>
                <a:gd name="connsiteY59" fmla="*/ 204716 h 1330996"/>
                <a:gd name="connsiteX60" fmla="*/ 1427881 w 2428717"/>
                <a:gd name="connsiteY60" fmla="*/ 200167 h 1330996"/>
                <a:gd name="connsiteX61" fmla="*/ 1441529 w 2428717"/>
                <a:gd name="connsiteY61" fmla="*/ 195618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5893 w 2428717"/>
                <a:gd name="connsiteY218" fmla="*/ 1219200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414234 w 2428717"/>
                <a:gd name="connsiteY59" fmla="*/ 204716 h 1330996"/>
                <a:gd name="connsiteX60" fmla="*/ 1431806 w 2428717"/>
                <a:gd name="connsiteY60" fmla="*/ 255110 h 1330996"/>
                <a:gd name="connsiteX61" fmla="*/ 1441529 w 2428717"/>
                <a:gd name="connsiteY61" fmla="*/ 195618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5893 w 2428717"/>
                <a:gd name="connsiteY218" fmla="*/ 1219200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41529 w 2428717"/>
                <a:gd name="connsiteY61" fmla="*/ 195618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5893 w 2428717"/>
                <a:gd name="connsiteY218" fmla="*/ 1219200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5893 w 2428717"/>
                <a:gd name="connsiteY218" fmla="*/ 1219200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5893 w 2428717"/>
                <a:gd name="connsiteY218" fmla="*/ 1219200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49629 w 2428717"/>
                <a:gd name="connsiteY218" fmla="*/ 1246672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85939 w 2428717"/>
                <a:gd name="connsiteY221" fmla="*/ 128636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34921 w 2428717"/>
                <a:gd name="connsiteY221" fmla="*/ 1188253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91738 w 2428717"/>
                <a:gd name="connsiteY220" fmla="*/ 1323023 h 1330996"/>
                <a:gd name="connsiteX221" fmla="*/ 34921 w 2428717"/>
                <a:gd name="connsiteY221" fmla="*/ 1188253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87814 w 2428717"/>
                <a:gd name="connsiteY220" fmla="*/ 1152309 h 1330996"/>
                <a:gd name="connsiteX221" fmla="*/ 34921 w 2428717"/>
                <a:gd name="connsiteY221" fmla="*/ 1188253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26258 w 2428717"/>
                <a:gd name="connsiteY219" fmla="*/ 1157570 h 1330996"/>
                <a:gd name="connsiteX220" fmla="*/ 87814 w 2428717"/>
                <a:gd name="connsiteY220" fmla="*/ 1152309 h 1330996"/>
                <a:gd name="connsiteX221" fmla="*/ 34921 w 2428717"/>
                <a:gd name="connsiteY221" fmla="*/ 1188253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3 w 2428715"/>
                <a:gd name="connsiteY0" fmla="*/ 1260143 h 1331711"/>
                <a:gd name="connsiteX1" fmla="*/ 8512 w 2428715"/>
                <a:gd name="connsiteY1" fmla="*/ 1310185 h 1331711"/>
                <a:gd name="connsiteX2" fmla="*/ 8512 w 2428715"/>
                <a:gd name="connsiteY2" fmla="*/ 1246496 h 1331711"/>
                <a:gd name="connsiteX3" fmla="*/ 3963 w 2428715"/>
                <a:gd name="connsiteY3" fmla="*/ 1328382 h 1331711"/>
                <a:gd name="connsiteX4" fmla="*/ 39107 w 2428715"/>
                <a:gd name="connsiteY4" fmla="*/ 1312861 h 1331711"/>
                <a:gd name="connsiteX5" fmla="*/ 58554 w 2428715"/>
                <a:gd name="connsiteY5" fmla="*/ 1278340 h 1331711"/>
                <a:gd name="connsiteX6" fmla="*/ 85849 w 2428715"/>
                <a:gd name="connsiteY6" fmla="*/ 1260143 h 1331711"/>
                <a:gd name="connsiteX7" fmla="*/ 99497 w 2428715"/>
                <a:gd name="connsiteY7" fmla="*/ 1251045 h 1331711"/>
                <a:gd name="connsiteX8" fmla="*/ 144453 w 2428715"/>
                <a:gd name="connsiteY8" fmla="*/ 1262906 h 1331711"/>
                <a:gd name="connsiteX9" fmla="*/ 176835 w 2428715"/>
                <a:gd name="connsiteY9" fmla="*/ 1232848 h 1331711"/>
                <a:gd name="connsiteX10" fmla="*/ 204130 w 2428715"/>
                <a:gd name="connsiteY10" fmla="*/ 1223749 h 1331711"/>
                <a:gd name="connsiteX11" fmla="*/ 217778 w 2428715"/>
                <a:gd name="connsiteY11" fmla="*/ 1214651 h 1331711"/>
                <a:gd name="connsiteX12" fmla="*/ 245073 w 2428715"/>
                <a:gd name="connsiteY12" fmla="*/ 1205552 h 1331711"/>
                <a:gd name="connsiteX13" fmla="*/ 286017 w 2428715"/>
                <a:gd name="connsiteY13" fmla="*/ 1196454 h 1331711"/>
                <a:gd name="connsiteX14" fmla="*/ 299664 w 2428715"/>
                <a:gd name="connsiteY14" fmla="*/ 1187355 h 1331711"/>
                <a:gd name="connsiteX15" fmla="*/ 377002 w 2428715"/>
                <a:gd name="connsiteY15" fmla="*/ 1150961 h 1331711"/>
                <a:gd name="connsiteX16" fmla="*/ 504918 w 2428715"/>
                <a:gd name="connsiteY16" fmla="*/ 1104307 h 1331711"/>
                <a:gd name="connsiteX17" fmla="*/ 572620 w 2428715"/>
                <a:gd name="connsiteY17" fmla="*/ 1073624 h 1331711"/>
                <a:gd name="connsiteX18" fmla="*/ 595366 w 2428715"/>
                <a:gd name="connsiteY18" fmla="*/ 1096370 h 1331711"/>
                <a:gd name="connsiteX19" fmla="*/ 609014 w 2428715"/>
                <a:gd name="connsiteY19" fmla="*/ 1087272 h 1331711"/>
                <a:gd name="connsiteX20" fmla="*/ 625337 w 2428715"/>
                <a:gd name="connsiteY20" fmla="*/ 1060152 h 1331711"/>
                <a:gd name="connsiteX21" fmla="*/ 690900 w 2428715"/>
                <a:gd name="connsiteY21" fmla="*/ 1061489 h 1331711"/>
                <a:gd name="connsiteX22" fmla="*/ 718196 w 2428715"/>
                <a:gd name="connsiteY22" fmla="*/ 1019033 h 1331711"/>
                <a:gd name="connsiteX23" fmla="*/ 759314 w 2428715"/>
                <a:gd name="connsiteY23" fmla="*/ 1019121 h 1331711"/>
                <a:gd name="connsiteX24" fmla="*/ 795533 w 2428715"/>
                <a:gd name="connsiteY24" fmla="*/ 978090 h 1331711"/>
                <a:gd name="connsiteX25" fmla="*/ 822829 w 2428715"/>
                <a:gd name="connsiteY25" fmla="*/ 968991 h 1331711"/>
                <a:gd name="connsiteX26" fmla="*/ 850124 w 2428715"/>
                <a:gd name="connsiteY26" fmla="*/ 941696 h 1331711"/>
                <a:gd name="connsiteX27" fmla="*/ 877420 w 2428715"/>
                <a:gd name="connsiteY27" fmla="*/ 928048 h 1331711"/>
                <a:gd name="connsiteX28" fmla="*/ 891067 w 2428715"/>
                <a:gd name="connsiteY28" fmla="*/ 923499 h 1331711"/>
                <a:gd name="connsiteX29" fmla="*/ 904715 w 2428715"/>
                <a:gd name="connsiteY29" fmla="*/ 914400 h 1331711"/>
                <a:gd name="connsiteX30" fmla="*/ 922912 w 2428715"/>
                <a:gd name="connsiteY30" fmla="*/ 909851 h 1331711"/>
                <a:gd name="connsiteX31" fmla="*/ 927461 w 2428715"/>
                <a:gd name="connsiteY31" fmla="*/ 896203 h 1331711"/>
                <a:gd name="connsiteX32" fmla="*/ 941109 w 2428715"/>
                <a:gd name="connsiteY32" fmla="*/ 887105 h 1331711"/>
                <a:gd name="connsiteX33" fmla="*/ 954757 w 2428715"/>
                <a:gd name="connsiteY33" fmla="*/ 873457 h 1331711"/>
                <a:gd name="connsiteX34" fmla="*/ 982052 w 2428715"/>
                <a:gd name="connsiteY34" fmla="*/ 855260 h 1331711"/>
                <a:gd name="connsiteX35" fmla="*/ 986602 w 2428715"/>
                <a:gd name="connsiteY35" fmla="*/ 841612 h 1331711"/>
                <a:gd name="connsiteX36" fmla="*/ 1000249 w 2428715"/>
                <a:gd name="connsiteY36" fmla="*/ 837063 h 1331711"/>
                <a:gd name="connsiteX37" fmla="*/ 1013897 w 2428715"/>
                <a:gd name="connsiteY37" fmla="*/ 827964 h 1331711"/>
                <a:gd name="connsiteX38" fmla="*/ 1045742 w 2428715"/>
                <a:gd name="connsiteY38" fmla="*/ 800669 h 1331711"/>
                <a:gd name="connsiteX39" fmla="*/ 1059390 w 2428715"/>
                <a:gd name="connsiteY39" fmla="*/ 791570 h 1331711"/>
                <a:gd name="connsiteX40" fmla="*/ 1082136 w 2428715"/>
                <a:gd name="connsiteY40" fmla="*/ 768824 h 1331711"/>
                <a:gd name="connsiteX41" fmla="*/ 1123079 w 2428715"/>
                <a:gd name="connsiteY41" fmla="*/ 736979 h 1331711"/>
                <a:gd name="connsiteX42" fmla="*/ 1136727 w 2428715"/>
                <a:gd name="connsiteY42" fmla="*/ 727881 h 1331711"/>
                <a:gd name="connsiteX43" fmla="*/ 1150375 w 2428715"/>
                <a:gd name="connsiteY43" fmla="*/ 718782 h 1331711"/>
                <a:gd name="connsiteX44" fmla="*/ 1168572 w 2428715"/>
                <a:gd name="connsiteY44" fmla="*/ 691487 h 1331711"/>
                <a:gd name="connsiteX45" fmla="*/ 1191318 w 2428715"/>
                <a:gd name="connsiteY45" fmla="*/ 668740 h 1331711"/>
                <a:gd name="connsiteX46" fmla="*/ 1214064 w 2428715"/>
                <a:gd name="connsiteY46" fmla="*/ 645994 h 1331711"/>
                <a:gd name="connsiteX47" fmla="*/ 1223163 w 2428715"/>
                <a:gd name="connsiteY47" fmla="*/ 632346 h 1331711"/>
                <a:gd name="connsiteX48" fmla="*/ 1227712 w 2428715"/>
                <a:gd name="connsiteY48" fmla="*/ 618699 h 1331711"/>
                <a:gd name="connsiteX49" fmla="*/ 1250458 w 2428715"/>
                <a:gd name="connsiteY49" fmla="*/ 591403 h 1331711"/>
                <a:gd name="connsiteX50" fmla="*/ 1259557 w 2428715"/>
                <a:gd name="connsiteY50" fmla="*/ 564108 h 1331711"/>
                <a:gd name="connsiteX51" fmla="*/ 1264106 w 2428715"/>
                <a:gd name="connsiteY51" fmla="*/ 550460 h 1331711"/>
                <a:gd name="connsiteX52" fmla="*/ 1282303 w 2428715"/>
                <a:gd name="connsiteY52" fmla="*/ 523164 h 1331711"/>
                <a:gd name="connsiteX53" fmla="*/ 1295951 w 2428715"/>
                <a:gd name="connsiteY53" fmla="*/ 482221 h 1331711"/>
                <a:gd name="connsiteX54" fmla="*/ 1300500 w 2428715"/>
                <a:gd name="connsiteY54" fmla="*/ 468573 h 1331711"/>
                <a:gd name="connsiteX55" fmla="*/ 1309599 w 2428715"/>
                <a:gd name="connsiteY55" fmla="*/ 427630 h 1331711"/>
                <a:gd name="connsiteX56" fmla="*/ 1314148 w 2428715"/>
                <a:gd name="connsiteY56" fmla="*/ 395785 h 1331711"/>
                <a:gd name="connsiteX57" fmla="*/ 1336894 w 2428715"/>
                <a:gd name="connsiteY57" fmla="*/ 368490 h 1331711"/>
                <a:gd name="connsiteX58" fmla="*/ 1345993 w 2428715"/>
                <a:gd name="connsiteY58" fmla="*/ 295702 h 1331711"/>
                <a:gd name="connsiteX59" fmla="*/ 1396572 w 2428715"/>
                <a:gd name="connsiteY59" fmla="*/ 269470 h 1331711"/>
                <a:gd name="connsiteX60" fmla="*/ 1431804 w 2428715"/>
                <a:gd name="connsiteY60" fmla="*/ 255110 h 1331711"/>
                <a:gd name="connsiteX61" fmla="*/ 1459187 w 2428715"/>
                <a:gd name="connsiteY61" fmla="*/ 217203 h 1331711"/>
                <a:gd name="connsiteX62" fmla="*/ 1473372 w 2428715"/>
                <a:gd name="connsiteY62" fmla="*/ 181970 h 1331711"/>
                <a:gd name="connsiteX63" fmla="*/ 1500667 w 2428715"/>
                <a:gd name="connsiteY63" fmla="*/ 172872 h 1331711"/>
                <a:gd name="connsiteX64" fmla="*/ 1578005 w 2428715"/>
                <a:gd name="connsiteY64" fmla="*/ 163773 h 1331711"/>
                <a:gd name="connsiteX65" fmla="*/ 1600751 w 2428715"/>
                <a:gd name="connsiteY65" fmla="*/ 145576 h 1331711"/>
                <a:gd name="connsiteX66" fmla="*/ 1614399 w 2428715"/>
                <a:gd name="connsiteY66" fmla="*/ 141027 h 1331711"/>
                <a:gd name="connsiteX67" fmla="*/ 1641694 w 2428715"/>
                <a:gd name="connsiteY67" fmla="*/ 145576 h 1331711"/>
                <a:gd name="connsiteX68" fmla="*/ 1655342 w 2428715"/>
                <a:gd name="connsiteY68" fmla="*/ 154675 h 1331711"/>
                <a:gd name="connsiteX69" fmla="*/ 1828214 w 2428715"/>
                <a:gd name="connsiteY69" fmla="*/ 150125 h 1331711"/>
                <a:gd name="connsiteX70" fmla="*/ 1841861 w 2428715"/>
                <a:gd name="connsiteY70" fmla="*/ 159224 h 1331711"/>
                <a:gd name="connsiteX71" fmla="*/ 1855509 w 2428715"/>
                <a:gd name="connsiteY71" fmla="*/ 172872 h 1331711"/>
                <a:gd name="connsiteX72" fmla="*/ 1969240 w 2428715"/>
                <a:gd name="connsiteY72" fmla="*/ 186519 h 1331711"/>
                <a:gd name="connsiteX73" fmla="*/ 2001085 w 2428715"/>
                <a:gd name="connsiteY73" fmla="*/ 191069 h 1331711"/>
                <a:gd name="connsiteX74" fmla="*/ 2051127 w 2428715"/>
                <a:gd name="connsiteY74" fmla="*/ 195618 h 1331711"/>
                <a:gd name="connsiteX75" fmla="*/ 2060226 w 2428715"/>
                <a:gd name="connsiteY75" fmla="*/ 209266 h 1331711"/>
                <a:gd name="connsiteX76" fmla="*/ 2087521 w 2428715"/>
                <a:gd name="connsiteY76" fmla="*/ 213815 h 1331711"/>
                <a:gd name="connsiteX77" fmla="*/ 2105718 w 2428715"/>
                <a:gd name="connsiteY77" fmla="*/ 236561 h 1331711"/>
                <a:gd name="connsiteX78" fmla="*/ 2119366 w 2428715"/>
                <a:gd name="connsiteY78" fmla="*/ 245660 h 1331711"/>
                <a:gd name="connsiteX79" fmla="*/ 2133014 w 2428715"/>
                <a:gd name="connsiteY79" fmla="*/ 259308 h 1331711"/>
                <a:gd name="connsiteX80" fmla="*/ 2142112 w 2428715"/>
                <a:gd name="connsiteY80" fmla="*/ 272955 h 1331711"/>
                <a:gd name="connsiteX81" fmla="*/ 2160309 w 2428715"/>
                <a:gd name="connsiteY81" fmla="*/ 291152 h 1331711"/>
                <a:gd name="connsiteX82" fmla="*/ 2169408 w 2428715"/>
                <a:gd name="connsiteY82" fmla="*/ 304800 h 1331711"/>
                <a:gd name="connsiteX83" fmla="*/ 2210351 w 2428715"/>
                <a:gd name="connsiteY83" fmla="*/ 341194 h 1331711"/>
                <a:gd name="connsiteX84" fmla="*/ 2223999 w 2428715"/>
                <a:gd name="connsiteY84" fmla="*/ 345743 h 1331711"/>
                <a:gd name="connsiteX85" fmla="*/ 2255843 w 2428715"/>
                <a:gd name="connsiteY85" fmla="*/ 363940 h 1331711"/>
                <a:gd name="connsiteX86" fmla="*/ 2283139 w 2428715"/>
                <a:gd name="connsiteY86" fmla="*/ 373039 h 1331711"/>
                <a:gd name="connsiteX87" fmla="*/ 2314984 w 2428715"/>
                <a:gd name="connsiteY87" fmla="*/ 377588 h 1331711"/>
                <a:gd name="connsiteX88" fmla="*/ 2337730 w 2428715"/>
                <a:gd name="connsiteY88" fmla="*/ 395785 h 1331711"/>
                <a:gd name="connsiteX89" fmla="*/ 2365026 w 2428715"/>
                <a:gd name="connsiteY89" fmla="*/ 413982 h 1331711"/>
                <a:gd name="connsiteX90" fmla="*/ 2378673 w 2428715"/>
                <a:gd name="connsiteY90" fmla="*/ 400334 h 1331711"/>
                <a:gd name="connsiteX91" fmla="*/ 2396870 w 2428715"/>
                <a:gd name="connsiteY91" fmla="*/ 373039 h 1331711"/>
                <a:gd name="connsiteX92" fmla="*/ 2424166 w 2428715"/>
                <a:gd name="connsiteY92" fmla="*/ 368490 h 1331711"/>
                <a:gd name="connsiteX93" fmla="*/ 2428715 w 2428715"/>
                <a:gd name="connsiteY93" fmla="*/ 354842 h 1331711"/>
                <a:gd name="connsiteX94" fmla="*/ 2424166 w 2428715"/>
                <a:gd name="connsiteY94" fmla="*/ 327546 h 1331711"/>
                <a:gd name="connsiteX95" fmla="*/ 2410518 w 2428715"/>
                <a:gd name="connsiteY95" fmla="*/ 322997 h 1331711"/>
                <a:gd name="connsiteX96" fmla="*/ 2392321 w 2428715"/>
                <a:gd name="connsiteY96" fmla="*/ 318448 h 1331711"/>
                <a:gd name="connsiteX97" fmla="*/ 2378673 w 2428715"/>
                <a:gd name="connsiteY97" fmla="*/ 309349 h 1331711"/>
                <a:gd name="connsiteX98" fmla="*/ 2374124 w 2428715"/>
                <a:gd name="connsiteY98" fmla="*/ 295702 h 1331711"/>
                <a:gd name="connsiteX99" fmla="*/ 2365026 w 2428715"/>
                <a:gd name="connsiteY99" fmla="*/ 282054 h 1331711"/>
                <a:gd name="connsiteX100" fmla="*/ 2360476 w 2428715"/>
                <a:gd name="connsiteY100" fmla="*/ 268406 h 1331711"/>
                <a:gd name="connsiteX101" fmla="*/ 2346829 w 2428715"/>
                <a:gd name="connsiteY101" fmla="*/ 263857 h 1331711"/>
                <a:gd name="connsiteX102" fmla="*/ 2333181 w 2428715"/>
                <a:gd name="connsiteY102" fmla="*/ 245660 h 1331711"/>
                <a:gd name="connsiteX103" fmla="*/ 2305885 w 2428715"/>
                <a:gd name="connsiteY103" fmla="*/ 232012 h 1331711"/>
                <a:gd name="connsiteX104" fmla="*/ 2283139 w 2428715"/>
                <a:gd name="connsiteY104" fmla="*/ 236561 h 1331711"/>
                <a:gd name="connsiteX105" fmla="*/ 2255843 w 2428715"/>
                <a:gd name="connsiteY105" fmla="*/ 245660 h 1331711"/>
                <a:gd name="connsiteX106" fmla="*/ 2214900 w 2428715"/>
                <a:gd name="connsiteY106" fmla="*/ 241110 h 1331711"/>
                <a:gd name="connsiteX107" fmla="*/ 2187605 w 2428715"/>
                <a:gd name="connsiteY107" fmla="*/ 218364 h 1331711"/>
                <a:gd name="connsiteX108" fmla="*/ 2173957 w 2428715"/>
                <a:gd name="connsiteY108" fmla="*/ 209266 h 1331711"/>
                <a:gd name="connsiteX109" fmla="*/ 2164858 w 2428715"/>
                <a:gd name="connsiteY109" fmla="*/ 195618 h 1331711"/>
                <a:gd name="connsiteX110" fmla="*/ 2151211 w 2428715"/>
                <a:gd name="connsiteY110" fmla="*/ 168322 h 1331711"/>
                <a:gd name="connsiteX111" fmla="*/ 2110267 w 2428715"/>
                <a:gd name="connsiteY111" fmla="*/ 154675 h 1331711"/>
                <a:gd name="connsiteX112" fmla="*/ 2082972 w 2428715"/>
                <a:gd name="connsiteY112" fmla="*/ 141027 h 1331711"/>
                <a:gd name="connsiteX113" fmla="*/ 2064775 w 2428715"/>
                <a:gd name="connsiteY113" fmla="*/ 136478 h 1331711"/>
                <a:gd name="connsiteX114" fmla="*/ 1991987 w 2428715"/>
                <a:gd name="connsiteY114" fmla="*/ 131928 h 1331711"/>
                <a:gd name="connsiteX115" fmla="*/ 1964691 w 2428715"/>
                <a:gd name="connsiteY115" fmla="*/ 118281 h 1331711"/>
                <a:gd name="connsiteX116" fmla="*/ 1951043 w 2428715"/>
                <a:gd name="connsiteY116" fmla="*/ 104633 h 1331711"/>
                <a:gd name="connsiteX117" fmla="*/ 1923748 w 2428715"/>
                <a:gd name="connsiteY117" fmla="*/ 90985 h 1331711"/>
                <a:gd name="connsiteX118" fmla="*/ 1910100 w 2428715"/>
                <a:gd name="connsiteY118" fmla="*/ 81887 h 1331711"/>
                <a:gd name="connsiteX119" fmla="*/ 1841861 w 2428715"/>
                <a:gd name="connsiteY119" fmla="*/ 72788 h 1331711"/>
                <a:gd name="connsiteX120" fmla="*/ 1814566 w 2428715"/>
                <a:gd name="connsiteY120" fmla="*/ 63690 h 1331711"/>
                <a:gd name="connsiteX121" fmla="*/ 1796369 w 2428715"/>
                <a:gd name="connsiteY121" fmla="*/ 59140 h 1331711"/>
                <a:gd name="connsiteX122" fmla="*/ 1769073 w 2428715"/>
                <a:gd name="connsiteY122" fmla="*/ 50042 h 1331711"/>
                <a:gd name="connsiteX123" fmla="*/ 1755426 w 2428715"/>
                <a:gd name="connsiteY123" fmla="*/ 40943 h 1331711"/>
                <a:gd name="connsiteX124" fmla="*/ 1737229 w 2428715"/>
                <a:gd name="connsiteY124" fmla="*/ 0 h 1331711"/>
                <a:gd name="connsiteX125" fmla="*/ 1728130 w 2428715"/>
                <a:gd name="connsiteY125" fmla="*/ 13648 h 1331711"/>
                <a:gd name="connsiteX126" fmla="*/ 1723581 w 2428715"/>
                <a:gd name="connsiteY126" fmla="*/ 50042 h 1331711"/>
                <a:gd name="connsiteX127" fmla="*/ 1691736 w 2428715"/>
                <a:gd name="connsiteY127" fmla="*/ 54591 h 1331711"/>
                <a:gd name="connsiteX128" fmla="*/ 1659891 w 2428715"/>
                <a:gd name="connsiteY128" fmla="*/ 63690 h 1331711"/>
                <a:gd name="connsiteX129" fmla="*/ 1641694 w 2428715"/>
                <a:gd name="connsiteY129" fmla="*/ 72788 h 1331711"/>
                <a:gd name="connsiteX130" fmla="*/ 1628046 w 2428715"/>
                <a:gd name="connsiteY130" fmla="*/ 68239 h 1331711"/>
                <a:gd name="connsiteX131" fmla="*/ 1623497 w 2428715"/>
                <a:gd name="connsiteY131" fmla="*/ 54591 h 1331711"/>
                <a:gd name="connsiteX132" fmla="*/ 1614399 w 2428715"/>
                <a:gd name="connsiteY132" fmla="*/ 68239 h 1331711"/>
                <a:gd name="connsiteX133" fmla="*/ 1600751 w 2428715"/>
                <a:gd name="connsiteY133" fmla="*/ 77337 h 1331711"/>
                <a:gd name="connsiteX134" fmla="*/ 1555258 w 2428715"/>
                <a:gd name="connsiteY134" fmla="*/ 81887 h 1331711"/>
                <a:gd name="connsiteX135" fmla="*/ 1527963 w 2428715"/>
                <a:gd name="connsiteY135" fmla="*/ 90985 h 1331711"/>
                <a:gd name="connsiteX136" fmla="*/ 1509766 w 2428715"/>
                <a:gd name="connsiteY136" fmla="*/ 100084 h 1331711"/>
                <a:gd name="connsiteX137" fmla="*/ 1487020 w 2428715"/>
                <a:gd name="connsiteY137" fmla="*/ 104633 h 1331711"/>
                <a:gd name="connsiteX138" fmla="*/ 1473372 w 2428715"/>
                <a:gd name="connsiteY138" fmla="*/ 109182 h 1331711"/>
                <a:gd name="connsiteX139" fmla="*/ 1364190 w 2428715"/>
                <a:gd name="connsiteY139" fmla="*/ 113731 h 1331711"/>
                <a:gd name="connsiteX140" fmla="*/ 1350542 w 2428715"/>
                <a:gd name="connsiteY140" fmla="*/ 122830 h 1331711"/>
                <a:gd name="connsiteX141" fmla="*/ 1332345 w 2428715"/>
                <a:gd name="connsiteY141" fmla="*/ 150125 h 1331711"/>
                <a:gd name="connsiteX142" fmla="*/ 1318697 w 2428715"/>
                <a:gd name="connsiteY142" fmla="*/ 163773 h 1331711"/>
                <a:gd name="connsiteX143" fmla="*/ 1309599 w 2428715"/>
                <a:gd name="connsiteY143" fmla="*/ 191069 h 1331711"/>
                <a:gd name="connsiteX144" fmla="*/ 1295951 w 2428715"/>
                <a:gd name="connsiteY144" fmla="*/ 204716 h 1331711"/>
                <a:gd name="connsiteX145" fmla="*/ 1282303 w 2428715"/>
                <a:gd name="connsiteY145" fmla="*/ 209266 h 1331711"/>
                <a:gd name="connsiteX146" fmla="*/ 1209515 w 2428715"/>
                <a:gd name="connsiteY146" fmla="*/ 213815 h 1331711"/>
                <a:gd name="connsiteX147" fmla="*/ 1204966 w 2428715"/>
                <a:gd name="connsiteY147" fmla="*/ 227463 h 1331711"/>
                <a:gd name="connsiteX148" fmla="*/ 1186769 w 2428715"/>
                <a:gd name="connsiteY148" fmla="*/ 254758 h 1331711"/>
                <a:gd name="connsiteX149" fmla="*/ 1177670 w 2428715"/>
                <a:gd name="connsiteY149" fmla="*/ 282054 h 1331711"/>
                <a:gd name="connsiteX150" fmla="*/ 1173121 w 2428715"/>
                <a:gd name="connsiteY150" fmla="*/ 295702 h 1331711"/>
                <a:gd name="connsiteX151" fmla="*/ 1145826 w 2428715"/>
                <a:gd name="connsiteY151" fmla="*/ 313899 h 1331711"/>
                <a:gd name="connsiteX152" fmla="*/ 1132178 w 2428715"/>
                <a:gd name="connsiteY152" fmla="*/ 327546 h 1331711"/>
                <a:gd name="connsiteX153" fmla="*/ 1104882 w 2428715"/>
                <a:gd name="connsiteY153" fmla="*/ 336645 h 1331711"/>
                <a:gd name="connsiteX154" fmla="*/ 1095784 w 2428715"/>
                <a:gd name="connsiteY154" fmla="*/ 322997 h 1331711"/>
                <a:gd name="connsiteX155" fmla="*/ 1100333 w 2428715"/>
                <a:gd name="connsiteY155" fmla="*/ 291152 h 1331711"/>
                <a:gd name="connsiteX156" fmla="*/ 1086685 w 2428715"/>
                <a:gd name="connsiteY156" fmla="*/ 304800 h 1331711"/>
                <a:gd name="connsiteX157" fmla="*/ 1073037 w 2428715"/>
                <a:gd name="connsiteY157" fmla="*/ 309349 h 1331711"/>
                <a:gd name="connsiteX158" fmla="*/ 1059390 w 2428715"/>
                <a:gd name="connsiteY158" fmla="*/ 300251 h 1331711"/>
                <a:gd name="connsiteX159" fmla="*/ 1050291 w 2428715"/>
                <a:gd name="connsiteY159" fmla="*/ 286603 h 1331711"/>
                <a:gd name="connsiteX160" fmla="*/ 1036643 w 2428715"/>
                <a:gd name="connsiteY160" fmla="*/ 282054 h 1331711"/>
                <a:gd name="connsiteX161" fmla="*/ 1009348 w 2428715"/>
                <a:gd name="connsiteY161" fmla="*/ 291152 h 1331711"/>
                <a:gd name="connsiteX162" fmla="*/ 995700 w 2428715"/>
                <a:gd name="connsiteY162" fmla="*/ 295702 h 1331711"/>
                <a:gd name="connsiteX163" fmla="*/ 982052 w 2428715"/>
                <a:gd name="connsiteY163" fmla="*/ 304800 h 1331711"/>
                <a:gd name="connsiteX164" fmla="*/ 968405 w 2428715"/>
                <a:gd name="connsiteY164" fmla="*/ 350293 h 1331711"/>
                <a:gd name="connsiteX165" fmla="*/ 959306 w 2428715"/>
                <a:gd name="connsiteY165" fmla="*/ 363940 h 1331711"/>
                <a:gd name="connsiteX166" fmla="*/ 963855 w 2428715"/>
                <a:gd name="connsiteY166" fmla="*/ 377588 h 1331711"/>
                <a:gd name="connsiteX167" fmla="*/ 969654 w 2428715"/>
                <a:gd name="connsiteY167" fmla="*/ 397835 h 1331711"/>
                <a:gd name="connsiteX168" fmla="*/ 1000249 w 2428715"/>
                <a:gd name="connsiteY168" fmla="*/ 404884 h 1331711"/>
                <a:gd name="connsiteX169" fmla="*/ 1013897 w 2428715"/>
                <a:gd name="connsiteY169" fmla="*/ 418531 h 1331711"/>
                <a:gd name="connsiteX170" fmla="*/ 1009348 w 2428715"/>
                <a:gd name="connsiteY170" fmla="*/ 441278 h 1331711"/>
                <a:gd name="connsiteX171" fmla="*/ 986602 w 2428715"/>
                <a:gd name="connsiteY171" fmla="*/ 486770 h 1331711"/>
                <a:gd name="connsiteX172" fmla="*/ 968405 w 2428715"/>
                <a:gd name="connsiteY172" fmla="*/ 518615 h 1331711"/>
                <a:gd name="connsiteX173" fmla="*/ 954757 w 2428715"/>
                <a:gd name="connsiteY173" fmla="*/ 523164 h 1331711"/>
                <a:gd name="connsiteX174" fmla="*/ 945658 w 2428715"/>
                <a:gd name="connsiteY174" fmla="*/ 536812 h 1331711"/>
                <a:gd name="connsiteX175" fmla="*/ 932011 w 2428715"/>
                <a:gd name="connsiteY175" fmla="*/ 545910 h 1331711"/>
                <a:gd name="connsiteX176" fmla="*/ 913814 w 2428715"/>
                <a:gd name="connsiteY176" fmla="*/ 568657 h 1331711"/>
                <a:gd name="connsiteX177" fmla="*/ 904715 w 2428715"/>
                <a:gd name="connsiteY177" fmla="*/ 582305 h 1331711"/>
                <a:gd name="connsiteX178" fmla="*/ 900166 w 2428715"/>
                <a:gd name="connsiteY178" fmla="*/ 595952 h 1331711"/>
                <a:gd name="connsiteX179" fmla="*/ 881969 w 2428715"/>
                <a:gd name="connsiteY179" fmla="*/ 623248 h 1331711"/>
                <a:gd name="connsiteX180" fmla="*/ 859223 w 2428715"/>
                <a:gd name="connsiteY180" fmla="*/ 655093 h 1331711"/>
                <a:gd name="connsiteX181" fmla="*/ 850124 w 2428715"/>
                <a:gd name="connsiteY181" fmla="*/ 668740 h 1331711"/>
                <a:gd name="connsiteX182" fmla="*/ 845575 w 2428715"/>
                <a:gd name="connsiteY182" fmla="*/ 682388 h 1331711"/>
                <a:gd name="connsiteX183" fmla="*/ 831927 w 2428715"/>
                <a:gd name="connsiteY183" fmla="*/ 691487 h 1331711"/>
                <a:gd name="connsiteX184" fmla="*/ 809181 w 2428715"/>
                <a:gd name="connsiteY184" fmla="*/ 714233 h 1331711"/>
                <a:gd name="connsiteX185" fmla="*/ 795533 w 2428715"/>
                <a:gd name="connsiteY185" fmla="*/ 732430 h 1331711"/>
                <a:gd name="connsiteX186" fmla="*/ 781885 w 2428715"/>
                <a:gd name="connsiteY186" fmla="*/ 746078 h 1331711"/>
                <a:gd name="connsiteX187" fmla="*/ 754590 w 2428715"/>
                <a:gd name="connsiteY187" fmla="*/ 787021 h 1331711"/>
                <a:gd name="connsiteX188" fmla="*/ 745491 w 2428715"/>
                <a:gd name="connsiteY188" fmla="*/ 800669 h 1331711"/>
                <a:gd name="connsiteX189" fmla="*/ 736393 w 2428715"/>
                <a:gd name="connsiteY189" fmla="*/ 827964 h 1331711"/>
                <a:gd name="connsiteX190" fmla="*/ 673240 w 2428715"/>
                <a:gd name="connsiteY190" fmla="*/ 857045 h 1331711"/>
                <a:gd name="connsiteX191" fmla="*/ 638183 w 2428715"/>
                <a:gd name="connsiteY191" fmla="*/ 883091 h 1331711"/>
                <a:gd name="connsiteX192" fmla="*/ 595366 w 2428715"/>
                <a:gd name="connsiteY192" fmla="*/ 896203 h 1331711"/>
                <a:gd name="connsiteX193" fmla="*/ 581718 w 2428715"/>
                <a:gd name="connsiteY193" fmla="*/ 891654 h 1331711"/>
                <a:gd name="connsiteX194" fmla="*/ 577169 w 2428715"/>
                <a:gd name="connsiteY194" fmla="*/ 928048 h 1331711"/>
                <a:gd name="connsiteX195" fmla="*/ 568070 w 2428715"/>
                <a:gd name="connsiteY195" fmla="*/ 941696 h 1331711"/>
                <a:gd name="connsiteX196" fmla="*/ 563521 w 2428715"/>
                <a:gd name="connsiteY196" fmla="*/ 955343 h 1331711"/>
                <a:gd name="connsiteX197" fmla="*/ 549873 w 2428715"/>
                <a:gd name="connsiteY197" fmla="*/ 964442 h 1331711"/>
                <a:gd name="connsiteX198" fmla="*/ 522578 w 2428715"/>
                <a:gd name="connsiteY198" fmla="*/ 982639 h 1331711"/>
                <a:gd name="connsiteX199" fmla="*/ 508930 w 2428715"/>
                <a:gd name="connsiteY199" fmla="*/ 973540 h 1331711"/>
                <a:gd name="connsiteX200" fmla="*/ 481635 w 2428715"/>
                <a:gd name="connsiteY200" fmla="*/ 959893 h 1331711"/>
                <a:gd name="connsiteX201" fmla="*/ 463437 w 2428715"/>
                <a:gd name="connsiteY201" fmla="*/ 964442 h 1331711"/>
                <a:gd name="connsiteX202" fmla="*/ 454339 w 2428715"/>
                <a:gd name="connsiteY202" fmla="*/ 978090 h 1331711"/>
                <a:gd name="connsiteX203" fmla="*/ 440691 w 2428715"/>
                <a:gd name="connsiteY203" fmla="*/ 996287 h 1331711"/>
                <a:gd name="connsiteX204" fmla="*/ 404297 w 2428715"/>
                <a:gd name="connsiteY204" fmla="*/ 1023582 h 1331711"/>
                <a:gd name="connsiteX205" fmla="*/ 390649 w 2428715"/>
                <a:gd name="connsiteY205" fmla="*/ 1037230 h 1331711"/>
                <a:gd name="connsiteX206" fmla="*/ 377002 w 2428715"/>
                <a:gd name="connsiteY206" fmla="*/ 1041779 h 1331711"/>
                <a:gd name="connsiteX207" fmla="*/ 349706 w 2428715"/>
                <a:gd name="connsiteY207" fmla="*/ 1059976 h 1331711"/>
                <a:gd name="connsiteX208" fmla="*/ 322411 w 2428715"/>
                <a:gd name="connsiteY208" fmla="*/ 1078173 h 1331711"/>
                <a:gd name="connsiteX209" fmla="*/ 295115 w 2428715"/>
                <a:gd name="connsiteY209" fmla="*/ 1100919 h 1331711"/>
                <a:gd name="connsiteX210" fmla="*/ 286017 w 2428715"/>
                <a:gd name="connsiteY210" fmla="*/ 1114567 h 1331711"/>
                <a:gd name="connsiteX211" fmla="*/ 258721 w 2428715"/>
                <a:gd name="connsiteY211" fmla="*/ 1137313 h 1331711"/>
                <a:gd name="connsiteX212" fmla="*/ 240524 w 2428715"/>
                <a:gd name="connsiteY212" fmla="*/ 1164609 h 1331711"/>
                <a:gd name="connsiteX213" fmla="*/ 231426 w 2428715"/>
                <a:gd name="connsiteY213" fmla="*/ 1178257 h 1331711"/>
                <a:gd name="connsiteX214" fmla="*/ 217778 w 2428715"/>
                <a:gd name="connsiteY214" fmla="*/ 1182806 h 1331711"/>
                <a:gd name="connsiteX215" fmla="*/ 208679 w 2428715"/>
                <a:gd name="connsiteY215" fmla="*/ 1196454 h 1331711"/>
                <a:gd name="connsiteX216" fmla="*/ 181384 w 2428715"/>
                <a:gd name="connsiteY216" fmla="*/ 1205552 h 1331711"/>
                <a:gd name="connsiteX217" fmla="*/ 167736 w 2428715"/>
                <a:gd name="connsiteY217" fmla="*/ 1210102 h 1331711"/>
                <a:gd name="connsiteX218" fmla="*/ 139816 w 2428715"/>
                <a:gd name="connsiteY218" fmla="*/ 1205465 h 1331711"/>
                <a:gd name="connsiteX219" fmla="*/ 126256 w 2428715"/>
                <a:gd name="connsiteY219" fmla="*/ 1157570 h 1331711"/>
                <a:gd name="connsiteX220" fmla="*/ 87812 w 2428715"/>
                <a:gd name="connsiteY220" fmla="*/ 1152309 h 1331711"/>
                <a:gd name="connsiteX221" fmla="*/ 34919 w 2428715"/>
                <a:gd name="connsiteY221" fmla="*/ 1188253 h 1331711"/>
                <a:gd name="connsiteX222" fmla="*/ 22160 w 2428715"/>
                <a:gd name="connsiteY222" fmla="*/ 1264693 h 1331711"/>
                <a:gd name="connsiteX223" fmla="*/ 8512 w 2428715"/>
                <a:gd name="connsiteY223" fmla="*/ 1260143 h 1331711"/>
                <a:gd name="connsiteX224" fmla="*/ 3963 w 2428715"/>
                <a:gd name="connsiteY224" fmla="*/ 1260143 h 1331711"/>
                <a:gd name="connsiteX0" fmla="*/ 3963 w 2428715"/>
                <a:gd name="connsiteY0" fmla="*/ 1260143 h 1331631"/>
                <a:gd name="connsiteX1" fmla="*/ 8512 w 2428715"/>
                <a:gd name="connsiteY1" fmla="*/ 1310185 h 1331631"/>
                <a:gd name="connsiteX2" fmla="*/ 8512 w 2428715"/>
                <a:gd name="connsiteY2" fmla="*/ 1246496 h 1331631"/>
                <a:gd name="connsiteX3" fmla="*/ 3963 w 2428715"/>
                <a:gd name="connsiteY3" fmla="*/ 1328382 h 1331631"/>
                <a:gd name="connsiteX4" fmla="*/ 39107 w 2428715"/>
                <a:gd name="connsiteY4" fmla="*/ 1312861 h 1331631"/>
                <a:gd name="connsiteX5" fmla="*/ 72290 w 2428715"/>
                <a:gd name="connsiteY5" fmla="*/ 1290113 h 1331631"/>
                <a:gd name="connsiteX6" fmla="*/ 85849 w 2428715"/>
                <a:gd name="connsiteY6" fmla="*/ 1260143 h 1331631"/>
                <a:gd name="connsiteX7" fmla="*/ 99497 w 2428715"/>
                <a:gd name="connsiteY7" fmla="*/ 1251045 h 1331631"/>
                <a:gd name="connsiteX8" fmla="*/ 144453 w 2428715"/>
                <a:gd name="connsiteY8" fmla="*/ 1262906 h 1331631"/>
                <a:gd name="connsiteX9" fmla="*/ 176835 w 2428715"/>
                <a:gd name="connsiteY9" fmla="*/ 1232848 h 1331631"/>
                <a:gd name="connsiteX10" fmla="*/ 204130 w 2428715"/>
                <a:gd name="connsiteY10" fmla="*/ 1223749 h 1331631"/>
                <a:gd name="connsiteX11" fmla="*/ 217778 w 2428715"/>
                <a:gd name="connsiteY11" fmla="*/ 1214651 h 1331631"/>
                <a:gd name="connsiteX12" fmla="*/ 245073 w 2428715"/>
                <a:gd name="connsiteY12" fmla="*/ 1205552 h 1331631"/>
                <a:gd name="connsiteX13" fmla="*/ 286017 w 2428715"/>
                <a:gd name="connsiteY13" fmla="*/ 1196454 h 1331631"/>
                <a:gd name="connsiteX14" fmla="*/ 299664 w 2428715"/>
                <a:gd name="connsiteY14" fmla="*/ 1187355 h 1331631"/>
                <a:gd name="connsiteX15" fmla="*/ 377002 w 2428715"/>
                <a:gd name="connsiteY15" fmla="*/ 1150961 h 1331631"/>
                <a:gd name="connsiteX16" fmla="*/ 504918 w 2428715"/>
                <a:gd name="connsiteY16" fmla="*/ 1104307 h 1331631"/>
                <a:gd name="connsiteX17" fmla="*/ 572620 w 2428715"/>
                <a:gd name="connsiteY17" fmla="*/ 1073624 h 1331631"/>
                <a:gd name="connsiteX18" fmla="*/ 595366 w 2428715"/>
                <a:gd name="connsiteY18" fmla="*/ 1096370 h 1331631"/>
                <a:gd name="connsiteX19" fmla="*/ 609014 w 2428715"/>
                <a:gd name="connsiteY19" fmla="*/ 1087272 h 1331631"/>
                <a:gd name="connsiteX20" fmla="*/ 625337 w 2428715"/>
                <a:gd name="connsiteY20" fmla="*/ 1060152 h 1331631"/>
                <a:gd name="connsiteX21" fmla="*/ 690900 w 2428715"/>
                <a:gd name="connsiteY21" fmla="*/ 1061489 h 1331631"/>
                <a:gd name="connsiteX22" fmla="*/ 718196 w 2428715"/>
                <a:gd name="connsiteY22" fmla="*/ 1019033 h 1331631"/>
                <a:gd name="connsiteX23" fmla="*/ 759314 w 2428715"/>
                <a:gd name="connsiteY23" fmla="*/ 1019121 h 1331631"/>
                <a:gd name="connsiteX24" fmla="*/ 795533 w 2428715"/>
                <a:gd name="connsiteY24" fmla="*/ 978090 h 1331631"/>
                <a:gd name="connsiteX25" fmla="*/ 822829 w 2428715"/>
                <a:gd name="connsiteY25" fmla="*/ 968991 h 1331631"/>
                <a:gd name="connsiteX26" fmla="*/ 850124 w 2428715"/>
                <a:gd name="connsiteY26" fmla="*/ 941696 h 1331631"/>
                <a:gd name="connsiteX27" fmla="*/ 877420 w 2428715"/>
                <a:gd name="connsiteY27" fmla="*/ 928048 h 1331631"/>
                <a:gd name="connsiteX28" fmla="*/ 891067 w 2428715"/>
                <a:gd name="connsiteY28" fmla="*/ 923499 h 1331631"/>
                <a:gd name="connsiteX29" fmla="*/ 904715 w 2428715"/>
                <a:gd name="connsiteY29" fmla="*/ 914400 h 1331631"/>
                <a:gd name="connsiteX30" fmla="*/ 922912 w 2428715"/>
                <a:gd name="connsiteY30" fmla="*/ 909851 h 1331631"/>
                <a:gd name="connsiteX31" fmla="*/ 927461 w 2428715"/>
                <a:gd name="connsiteY31" fmla="*/ 896203 h 1331631"/>
                <a:gd name="connsiteX32" fmla="*/ 941109 w 2428715"/>
                <a:gd name="connsiteY32" fmla="*/ 887105 h 1331631"/>
                <a:gd name="connsiteX33" fmla="*/ 954757 w 2428715"/>
                <a:gd name="connsiteY33" fmla="*/ 873457 h 1331631"/>
                <a:gd name="connsiteX34" fmla="*/ 982052 w 2428715"/>
                <a:gd name="connsiteY34" fmla="*/ 855260 h 1331631"/>
                <a:gd name="connsiteX35" fmla="*/ 986602 w 2428715"/>
                <a:gd name="connsiteY35" fmla="*/ 841612 h 1331631"/>
                <a:gd name="connsiteX36" fmla="*/ 1000249 w 2428715"/>
                <a:gd name="connsiteY36" fmla="*/ 837063 h 1331631"/>
                <a:gd name="connsiteX37" fmla="*/ 1013897 w 2428715"/>
                <a:gd name="connsiteY37" fmla="*/ 827964 h 1331631"/>
                <a:gd name="connsiteX38" fmla="*/ 1045742 w 2428715"/>
                <a:gd name="connsiteY38" fmla="*/ 800669 h 1331631"/>
                <a:gd name="connsiteX39" fmla="*/ 1059390 w 2428715"/>
                <a:gd name="connsiteY39" fmla="*/ 791570 h 1331631"/>
                <a:gd name="connsiteX40" fmla="*/ 1082136 w 2428715"/>
                <a:gd name="connsiteY40" fmla="*/ 768824 h 1331631"/>
                <a:gd name="connsiteX41" fmla="*/ 1123079 w 2428715"/>
                <a:gd name="connsiteY41" fmla="*/ 736979 h 1331631"/>
                <a:gd name="connsiteX42" fmla="*/ 1136727 w 2428715"/>
                <a:gd name="connsiteY42" fmla="*/ 727881 h 1331631"/>
                <a:gd name="connsiteX43" fmla="*/ 1150375 w 2428715"/>
                <a:gd name="connsiteY43" fmla="*/ 718782 h 1331631"/>
                <a:gd name="connsiteX44" fmla="*/ 1168572 w 2428715"/>
                <a:gd name="connsiteY44" fmla="*/ 691487 h 1331631"/>
                <a:gd name="connsiteX45" fmla="*/ 1191318 w 2428715"/>
                <a:gd name="connsiteY45" fmla="*/ 668740 h 1331631"/>
                <a:gd name="connsiteX46" fmla="*/ 1214064 w 2428715"/>
                <a:gd name="connsiteY46" fmla="*/ 645994 h 1331631"/>
                <a:gd name="connsiteX47" fmla="*/ 1223163 w 2428715"/>
                <a:gd name="connsiteY47" fmla="*/ 632346 h 1331631"/>
                <a:gd name="connsiteX48" fmla="*/ 1227712 w 2428715"/>
                <a:gd name="connsiteY48" fmla="*/ 618699 h 1331631"/>
                <a:gd name="connsiteX49" fmla="*/ 1250458 w 2428715"/>
                <a:gd name="connsiteY49" fmla="*/ 591403 h 1331631"/>
                <a:gd name="connsiteX50" fmla="*/ 1259557 w 2428715"/>
                <a:gd name="connsiteY50" fmla="*/ 564108 h 1331631"/>
                <a:gd name="connsiteX51" fmla="*/ 1264106 w 2428715"/>
                <a:gd name="connsiteY51" fmla="*/ 550460 h 1331631"/>
                <a:gd name="connsiteX52" fmla="*/ 1282303 w 2428715"/>
                <a:gd name="connsiteY52" fmla="*/ 523164 h 1331631"/>
                <a:gd name="connsiteX53" fmla="*/ 1295951 w 2428715"/>
                <a:gd name="connsiteY53" fmla="*/ 482221 h 1331631"/>
                <a:gd name="connsiteX54" fmla="*/ 1300500 w 2428715"/>
                <a:gd name="connsiteY54" fmla="*/ 468573 h 1331631"/>
                <a:gd name="connsiteX55" fmla="*/ 1309599 w 2428715"/>
                <a:gd name="connsiteY55" fmla="*/ 427630 h 1331631"/>
                <a:gd name="connsiteX56" fmla="*/ 1314148 w 2428715"/>
                <a:gd name="connsiteY56" fmla="*/ 395785 h 1331631"/>
                <a:gd name="connsiteX57" fmla="*/ 1336894 w 2428715"/>
                <a:gd name="connsiteY57" fmla="*/ 368490 h 1331631"/>
                <a:gd name="connsiteX58" fmla="*/ 1345993 w 2428715"/>
                <a:gd name="connsiteY58" fmla="*/ 295702 h 1331631"/>
                <a:gd name="connsiteX59" fmla="*/ 1396572 w 2428715"/>
                <a:gd name="connsiteY59" fmla="*/ 269470 h 1331631"/>
                <a:gd name="connsiteX60" fmla="*/ 1431804 w 2428715"/>
                <a:gd name="connsiteY60" fmla="*/ 255110 h 1331631"/>
                <a:gd name="connsiteX61" fmla="*/ 1459187 w 2428715"/>
                <a:gd name="connsiteY61" fmla="*/ 217203 h 1331631"/>
                <a:gd name="connsiteX62" fmla="*/ 1473372 w 2428715"/>
                <a:gd name="connsiteY62" fmla="*/ 181970 h 1331631"/>
                <a:gd name="connsiteX63" fmla="*/ 1500667 w 2428715"/>
                <a:gd name="connsiteY63" fmla="*/ 172872 h 1331631"/>
                <a:gd name="connsiteX64" fmla="*/ 1578005 w 2428715"/>
                <a:gd name="connsiteY64" fmla="*/ 163773 h 1331631"/>
                <a:gd name="connsiteX65" fmla="*/ 1600751 w 2428715"/>
                <a:gd name="connsiteY65" fmla="*/ 145576 h 1331631"/>
                <a:gd name="connsiteX66" fmla="*/ 1614399 w 2428715"/>
                <a:gd name="connsiteY66" fmla="*/ 141027 h 1331631"/>
                <a:gd name="connsiteX67" fmla="*/ 1641694 w 2428715"/>
                <a:gd name="connsiteY67" fmla="*/ 145576 h 1331631"/>
                <a:gd name="connsiteX68" fmla="*/ 1655342 w 2428715"/>
                <a:gd name="connsiteY68" fmla="*/ 154675 h 1331631"/>
                <a:gd name="connsiteX69" fmla="*/ 1828214 w 2428715"/>
                <a:gd name="connsiteY69" fmla="*/ 150125 h 1331631"/>
                <a:gd name="connsiteX70" fmla="*/ 1841861 w 2428715"/>
                <a:gd name="connsiteY70" fmla="*/ 159224 h 1331631"/>
                <a:gd name="connsiteX71" fmla="*/ 1855509 w 2428715"/>
                <a:gd name="connsiteY71" fmla="*/ 172872 h 1331631"/>
                <a:gd name="connsiteX72" fmla="*/ 1969240 w 2428715"/>
                <a:gd name="connsiteY72" fmla="*/ 186519 h 1331631"/>
                <a:gd name="connsiteX73" fmla="*/ 2001085 w 2428715"/>
                <a:gd name="connsiteY73" fmla="*/ 191069 h 1331631"/>
                <a:gd name="connsiteX74" fmla="*/ 2051127 w 2428715"/>
                <a:gd name="connsiteY74" fmla="*/ 195618 h 1331631"/>
                <a:gd name="connsiteX75" fmla="*/ 2060226 w 2428715"/>
                <a:gd name="connsiteY75" fmla="*/ 209266 h 1331631"/>
                <a:gd name="connsiteX76" fmla="*/ 2087521 w 2428715"/>
                <a:gd name="connsiteY76" fmla="*/ 213815 h 1331631"/>
                <a:gd name="connsiteX77" fmla="*/ 2105718 w 2428715"/>
                <a:gd name="connsiteY77" fmla="*/ 236561 h 1331631"/>
                <a:gd name="connsiteX78" fmla="*/ 2119366 w 2428715"/>
                <a:gd name="connsiteY78" fmla="*/ 245660 h 1331631"/>
                <a:gd name="connsiteX79" fmla="*/ 2133014 w 2428715"/>
                <a:gd name="connsiteY79" fmla="*/ 259308 h 1331631"/>
                <a:gd name="connsiteX80" fmla="*/ 2142112 w 2428715"/>
                <a:gd name="connsiteY80" fmla="*/ 272955 h 1331631"/>
                <a:gd name="connsiteX81" fmla="*/ 2160309 w 2428715"/>
                <a:gd name="connsiteY81" fmla="*/ 291152 h 1331631"/>
                <a:gd name="connsiteX82" fmla="*/ 2169408 w 2428715"/>
                <a:gd name="connsiteY82" fmla="*/ 304800 h 1331631"/>
                <a:gd name="connsiteX83" fmla="*/ 2210351 w 2428715"/>
                <a:gd name="connsiteY83" fmla="*/ 341194 h 1331631"/>
                <a:gd name="connsiteX84" fmla="*/ 2223999 w 2428715"/>
                <a:gd name="connsiteY84" fmla="*/ 345743 h 1331631"/>
                <a:gd name="connsiteX85" fmla="*/ 2255843 w 2428715"/>
                <a:gd name="connsiteY85" fmla="*/ 363940 h 1331631"/>
                <a:gd name="connsiteX86" fmla="*/ 2283139 w 2428715"/>
                <a:gd name="connsiteY86" fmla="*/ 373039 h 1331631"/>
                <a:gd name="connsiteX87" fmla="*/ 2314984 w 2428715"/>
                <a:gd name="connsiteY87" fmla="*/ 377588 h 1331631"/>
                <a:gd name="connsiteX88" fmla="*/ 2337730 w 2428715"/>
                <a:gd name="connsiteY88" fmla="*/ 395785 h 1331631"/>
                <a:gd name="connsiteX89" fmla="*/ 2365026 w 2428715"/>
                <a:gd name="connsiteY89" fmla="*/ 413982 h 1331631"/>
                <a:gd name="connsiteX90" fmla="*/ 2378673 w 2428715"/>
                <a:gd name="connsiteY90" fmla="*/ 400334 h 1331631"/>
                <a:gd name="connsiteX91" fmla="*/ 2396870 w 2428715"/>
                <a:gd name="connsiteY91" fmla="*/ 373039 h 1331631"/>
                <a:gd name="connsiteX92" fmla="*/ 2424166 w 2428715"/>
                <a:gd name="connsiteY92" fmla="*/ 368490 h 1331631"/>
                <a:gd name="connsiteX93" fmla="*/ 2428715 w 2428715"/>
                <a:gd name="connsiteY93" fmla="*/ 354842 h 1331631"/>
                <a:gd name="connsiteX94" fmla="*/ 2424166 w 2428715"/>
                <a:gd name="connsiteY94" fmla="*/ 327546 h 1331631"/>
                <a:gd name="connsiteX95" fmla="*/ 2410518 w 2428715"/>
                <a:gd name="connsiteY95" fmla="*/ 322997 h 1331631"/>
                <a:gd name="connsiteX96" fmla="*/ 2392321 w 2428715"/>
                <a:gd name="connsiteY96" fmla="*/ 318448 h 1331631"/>
                <a:gd name="connsiteX97" fmla="*/ 2378673 w 2428715"/>
                <a:gd name="connsiteY97" fmla="*/ 309349 h 1331631"/>
                <a:gd name="connsiteX98" fmla="*/ 2374124 w 2428715"/>
                <a:gd name="connsiteY98" fmla="*/ 295702 h 1331631"/>
                <a:gd name="connsiteX99" fmla="*/ 2365026 w 2428715"/>
                <a:gd name="connsiteY99" fmla="*/ 282054 h 1331631"/>
                <a:gd name="connsiteX100" fmla="*/ 2360476 w 2428715"/>
                <a:gd name="connsiteY100" fmla="*/ 268406 h 1331631"/>
                <a:gd name="connsiteX101" fmla="*/ 2346829 w 2428715"/>
                <a:gd name="connsiteY101" fmla="*/ 263857 h 1331631"/>
                <a:gd name="connsiteX102" fmla="*/ 2333181 w 2428715"/>
                <a:gd name="connsiteY102" fmla="*/ 245660 h 1331631"/>
                <a:gd name="connsiteX103" fmla="*/ 2305885 w 2428715"/>
                <a:gd name="connsiteY103" fmla="*/ 232012 h 1331631"/>
                <a:gd name="connsiteX104" fmla="*/ 2283139 w 2428715"/>
                <a:gd name="connsiteY104" fmla="*/ 236561 h 1331631"/>
                <a:gd name="connsiteX105" fmla="*/ 2255843 w 2428715"/>
                <a:gd name="connsiteY105" fmla="*/ 245660 h 1331631"/>
                <a:gd name="connsiteX106" fmla="*/ 2214900 w 2428715"/>
                <a:gd name="connsiteY106" fmla="*/ 241110 h 1331631"/>
                <a:gd name="connsiteX107" fmla="*/ 2187605 w 2428715"/>
                <a:gd name="connsiteY107" fmla="*/ 218364 h 1331631"/>
                <a:gd name="connsiteX108" fmla="*/ 2173957 w 2428715"/>
                <a:gd name="connsiteY108" fmla="*/ 209266 h 1331631"/>
                <a:gd name="connsiteX109" fmla="*/ 2164858 w 2428715"/>
                <a:gd name="connsiteY109" fmla="*/ 195618 h 1331631"/>
                <a:gd name="connsiteX110" fmla="*/ 2151211 w 2428715"/>
                <a:gd name="connsiteY110" fmla="*/ 168322 h 1331631"/>
                <a:gd name="connsiteX111" fmla="*/ 2110267 w 2428715"/>
                <a:gd name="connsiteY111" fmla="*/ 154675 h 1331631"/>
                <a:gd name="connsiteX112" fmla="*/ 2082972 w 2428715"/>
                <a:gd name="connsiteY112" fmla="*/ 141027 h 1331631"/>
                <a:gd name="connsiteX113" fmla="*/ 2064775 w 2428715"/>
                <a:gd name="connsiteY113" fmla="*/ 136478 h 1331631"/>
                <a:gd name="connsiteX114" fmla="*/ 1991987 w 2428715"/>
                <a:gd name="connsiteY114" fmla="*/ 131928 h 1331631"/>
                <a:gd name="connsiteX115" fmla="*/ 1964691 w 2428715"/>
                <a:gd name="connsiteY115" fmla="*/ 118281 h 1331631"/>
                <a:gd name="connsiteX116" fmla="*/ 1951043 w 2428715"/>
                <a:gd name="connsiteY116" fmla="*/ 104633 h 1331631"/>
                <a:gd name="connsiteX117" fmla="*/ 1923748 w 2428715"/>
                <a:gd name="connsiteY117" fmla="*/ 90985 h 1331631"/>
                <a:gd name="connsiteX118" fmla="*/ 1910100 w 2428715"/>
                <a:gd name="connsiteY118" fmla="*/ 81887 h 1331631"/>
                <a:gd name="connsiteX119" fmla="*/ 1841861 w 2428715"/>
                <a:gd name="connsiteY119" fmla="*/ 72788 h 1331631"/>
                <a:gd name="connsiteX120" fmla="*/ 1814566 w 2428715"/>
                <a:gd name="connsiteY120" fmla="*/ 63690 h 1331631"/>
                <a:gd name="connsiteX121" fmla="*/ 1796369 w 2428715"/>
                <a:gd name="connsiteY121" fmla="*/ 59140 h 1331631"/>
                <a:gd name="connsiteX122" fmla="*/ 1769073 w 2428715"/>
                <a:gd name="connsiteY122" fmla="*/ 50042 h 1331631"/>
                <a:gd name="connsiteX123" fmla="*/ 1755426 w 2428715"/>
                <a:gd name="connsiteY123" fmla="*/ 40943 h 1331631"/>
                <a:gd name="connsiteX124" fmla="*/ 1737229 w 2428715"/>
                <a:gd name="connsiteY124" fmla="*/ 0 h 1331631"/>
                <a:gd name="connsiteX125" fmla="*/ 1728130 w 2428715"/>
                <a:gd name="connsiteY125" fmla="*/ 13648 h 1331631"/>
                <a:gd name="connsiteX126" fmla="*/ 1723581 w 2428715"/>
                <a:gd name="connsiteY126" fmla="*/ 50042 h 1331631"/>
                <a:gd name="connsiteX127" fmla="*/ 1691736 w 2428715"/>
                <a:gd name="connsiteY127" fmla="*/ 54591 h 1331631"/>
                <a:gd name="connsiteX128" fmla="*/ 1659891 w 2428715"/>
                <a:gd name="connsiteY128" fmla="*/ 63690 h 1331631"/>
                <a:gd name="connsiteX129" fmla="*/ 1641694 w 2428715"/>
                <a:gd name="connsiteY129" fmla="*/ 72788 h 1331631"/>
                <a:gd name="connsiteX130" fmla="*/ 1628046 w 2428715"/>
                <a:gd name="connsiteY130" fmla="*/ 68239 h 1331631"/>
                <a:gd name="connsiteX131" fmla="*/ 1623497 w 2428715"/>
                <a:gd name="connsiteY131" fmla="*/ 54591 h 1331631"/>
                <a:gd name="connsiteX132" fmla="*/ 1614399 w 2428715"/>
                <a:gd name="connsiteY132" fmla="*/ 68239 h 1331631"/>
                <a:gd name="connsiteX133" fmla="*/ 1600751 w 2428715"/>
                <a:gd name="connsiteY133" fmla="*/ 77337 h 1331631"/>
                <a:gd name="connsiteX134" fmla="*/ 1555258 w 2428715"/>
                <a:gd name="connsiteY134" fmla="*/ 81887 h 1331631"/>
                <a:gd name="connsiteX135" fmla="*/ 1527963 w 2428715"/>
                <a:gd name="connsiteY135" fmla="*/ 90985 h 1331631"/>
                <a:gd name="connsiteX136" fmla="*/ 1509766 w 2428715"/>
                <a:gd name="connsiteY136" fmla="*/ 100084 h 1331631"/>
                <a:gd name="connsiteX137" fmla="*/ 1487020 w 2428715"/>
                <a:gd name="connsiteY137" fmla="*/ 104633 h 1331631"/>
                <a:gd name="connsiteX138" fmla="*/ 1473372 w 2428715"/>
                <a:gd name="connsiteY138" fmla="*/ 109182 h 1331631"/>
                <a:gd name="connsiteX139" fmla="*/ 1364190 w 2428715"/>
                <a:gd name="connsiteY139" fmla="*/ 113731 h 1331631"/>
                <a:gd name="connsiteX140" fmla="*/ 1350542 w 2428715"/>
                <a:gd name="connsiteY140" fmla="*/ 122830 h 1331631"/>
                <a:gd name="connsiteX141" fmla="*/ 1332345 w 2428715"/>
                <a:gd name="connsiteY141" fmla="*/ 150125 h 1331631"/>
                <a:gd name="connsiteX142" fmla="*/ 1318697 w 2428715"/>
                <a:gd name="connsiteY142" fmla="*/ 163773 h 1331631"/>
                <a:gd name="connsiteX143" fmla="*/ 1309599 w 2428715"/>
                <a:gd name="connsiteY143" fmla="*/ 191069 h 1331631"/>
                <a:gd name="connsiteX144" fmla="*/ 1295951 w 2428715"/>
                <a:gd name="connsiteY144" fmla="*/ 204716 h 1331631"/>
                <a:gd name="connsiteX145" fmla="*/ 1282303 w 2428715"/>
                <a:gd name="connsiteY145" fmla="*/ 209266 h 1331631"/>
                <a:gd name="connsiteX146" fmla="*/ 1209515 w 2428715"/>
                <a:gd name="connsiteY146" fmla="*/ 213815 h 1331631"/>
                <a:gd name="connsiteX147" fmla="*/ 1204966 w 2428715"/>
                <a:gd name="connsiteY147" fmla="*/ 227463 h 1331631"/>
                <a:gd name="connsiteX148" fmla="*/ 1186769 w 2428715"/>
                <a:gd name="connsiteY148" fmla="*/ 254758 h 1331631"/>
                <a:gd name="connsiteX149" fmla="*/ 1177670 w 2428715"/>
                <a:gd name="connsiteY149" fmla="*/ 282054 h 1331631"/>
                <a:gd name="connsiteX150" fmla="*/ 1173121 w 2428715"/>
                <a:gd name="connsiteY150" fmla="*/ 295702 h 1331631"/>
                <a:gd name="connsiteX151" fmla="*/ 1145826 w 2428715"/>
                <a:gd name="connsiteY151" fmla="*/ 313899 h 1331631"/>
                <a:gd name="connsiteX152" fmla="*/ 1132178 w 2428715"/>
                <a:gd name="connsiteY152" fmla="*/ 327546 h 1331631"/>
                <a:gd name="connsiteX153" fmla="*/ 1104882 w 2428715"/>
                <a:gd name="connsiteY153" fmla="*/ 336645 h 1331631"/>
                <a:gd name="connsiteX154" fmla="*/ 1095784 w 2428715"/>
                <a:gd name="connsiteY154" fmla="*/ 322997 h 1331631"/>
                <a:gd name="connsiteX155" fmla="*/ 1100333 w 2428715"/>
                <a:gd name="connsiteY155" fmla="*/ 291152 h 1331631"/>
                <a:gd name="connsiteX156" fmla="*/ 1086685 w 2428715"/>
                <a:gd name="connsiteY156" fmla="*/ 304800 h 1331631"/>
                <a:gd name="connsiteX157" fmla="*/ 1073037 w 2428715"/>
                <a:gd name="connsiteY157" fmla="*/ 309349 h 1331631"/>
                <a:gd name="connsiteX158" fmla="*/ 1059390 w 2428715"/>
                <a:gd name="connsiteY158" fmla="*/ 300251 h 1331631"/>
                <a:gd name="connsiteX159" fmla="*/ 1050291 w 2428715"/>
                <a:gd name="connsiteY159" fmla="*/ 286603 h 1331631"/>
                <a:gd name="connsiteX160" fmla="*/ 1036643 w 2428715"/>
                <a:gd name="connsiteY160" fmla="*/ 282054 h 1331631"/>
                <a:gd name="connsiteX161" fmla="*/ 1009348 w 2428715"/>
                <a:gd name="connsiteY161" fmla="*/ 291152 h 1331631"/>
                <a:gd name="connsiteX162" fmla="*/ 995700 w 2428715"/>
                <a:gd name="connsiteY162" fmla="*/ 295702 h 1331631"/>
                <a:gd name="connsiteX163" fmla="*/ 982052 w 2428715"/>
                <a:gd name="connsiteY163" fmla="*/ 304800 h 1331631"/>
                <a:gd name="connsiteX164" fmla="*/ 968405 w 2428715"/>
                <a:gd name="connsiteY164" fmla="*/ 350293 h 1331631"/>
                <a:gd name="connsiteX165" fmla="*/ 959306 w 2428715"/>
                <a:gd name="connsiteY165" fmla="*/ 363940 h 1331631"/>
                <a:gd name="connsiteX166" fmla="*/ 963855 w 2428715"/>
                <a:gd name="connsiteY166" fmla="*/ 377588 h 1331631"/>
                <a:gd name="connsiteX167" fmla="*/ 969654 w 2428715"/>
                <a:gd name="connsiteY167" fmla="*/ 397835 h 1331631"/>
                <a:gd name="connsiteX168" fmla="*/ 1000249 w 2428715"/>
                <a:gd name="connsiteY168" fmla="*/ 404884 h 1331631"/>
                <a:gd name="connsiteX169" fmla="*/ 1013897 w 2428715"/>
                <a:gd name="connsiteY169" fmla="*/ 418531 h 1331631"/>
                <a:gd name="connsiteX170" fmla="*/ 1009348 w 2428715"/>
                <a:gd name="connsiteY170" fmla="*/ 441278 h 1331631"/>
                <a:gd name="connsiteX171" fmla="*/ 986602 w 2428715"/>
                <a:gd name="connsiteY171" fmla="*/ 486770 h 1331631"/>
                <a:gd name="connsiteX172" fmla="*/ 968405 w 2428715"/>
                <a:gd name="connsiteY172" fmla="*/ 518615 h 1331631"/>
                <a:gd name="connsiteX173" fmla="*/ 954757 w 2428715"/>
                <a:gd name="connsiteY173" fmla="*/ 523164 h 1331631"/>
                <a:gd name="connsiteX174" fmla="*/ 945658 w 2428715"/>
                <a:gd name="connsiteY174" fmla="*/ 536812 h 1331631"/>
                <a:gd name="connsiteX175" fmla="*/ 932011 w 2428715"/>
                <a:gd name="connsiteY175" fmla="*/ 545910 h 1331631"/>
                <a:gd name="connsiteX176" fmla="*/ 913814 w 2428715"/>
                <a:gd name="connsiteY176" fmla="*/ 568657 h 1331631"/>
                <a:gd name="connsiteX177" fmla="*/ 904715 w 2428715"/>
                <a:gd name="connsiteY177" fmla="*/ 582305 h 1331631"/>
                <a:gd name="connsiteX178" fmla="*/ 900166 w 2428715"/>
                <a:gd name="connsiteY178" fmla="*/ 595952 h 1331631"/>
                <a:gd name="connsiteX179" fmla="*/ 881969 w 2428715"/>
                <a:gd name="connsiteY179" fmla="*/ 623248 h 1331631"/>
                <a:gd name="connsiteX180" fmla="*/ 859223 w 2428715"/>
                <a:gd name="connsiteY180" fmla="*/ 655093 h 1331631"/>
                <a:gd name="connsiteX181" fmla="*/ 850124 w 2428715"/>
                <a:gd name="connsiteY181" fmla="*/ 668740 h 1331631"/>
                <a:gd name="connsiteX182" fmla="*/ 845575 w 2428715"/>
                <a:gd name="connsiteY182" fmla="*/ 682388 h 1331631"/>
                <a:gd name="connsiteX183" fmla="*/ 831927 w 2428715"/>
                <a:gd name="connsiteY183" fmla="*/ 691487 h 1331631"/>
                <a:gd name="connsiteX184" fmla="*/ 809181 w 2428715"/>
                <a:gd name="connsiteY184" fmla="*/ 714233 h 1331631"/>
                <a:gd name="connsiteX185" fmla="*/ 795533 w 2428715"/>
                <a:gd name="connsiteY185" fmla="*/ 732430 h 1331631"/>
                <a:gd name="connsiteX186" fmla="*/ 781885 w 2428715"/>
                <a:gd name="connsiteY186" fmla="*/ 746078 h 1331631"/>
                <a:gd name="connsiteX187" fmla="*/ 754590 w 2428715"/>
                <a:gd name="connsiteY187" fmla="*/ 787021 h 1331631"/>
                <a:gd name="connsiteX188" fmla="*/ 745491 w 2428715"/>
                <a:gd name="connsiteY188" fmla="*/ 800669 h 1331631"/>
                <a:gd name="connsiteX189" fmla="*/ 736393 w 2428715"/>
                <a:gd name="connsiteY189" fmla="*/ 827964 h 1331631"/>
                <a:gd name="connsiteX190" fmla="*/ 673240 w 2428715"/>
                <a:gd name="connsiteY190" fmla="*/ 857045 h 1331631"/>
                <a:gd name="connsiteX191" fmla="*/ 638183 w 2428715"/>
                <a:gd name="connsiteY191" fmla="*/ 883091 h 1331631"/>
                <a:gd name="connsiteX192" fmla="*/ 595366 w 2428715"/>
                <a:gd name="connsiteY192" fmla="*/ 896203 h 1331631"/>
                <a:gd name="connsiteX193" fmla="*/ 581718 w 2428715"/>
                <a:gd name="connsiteY193" fmla="*/ 891654 h 1331631"/>
                <a:gd name="connsiteX194" fmla="*/ 577169 w 2428715"/>
                <a:gd name="connsiteY194" fmla="*/ 928048 h 1331631"/>
                <a:gd name="connsiteX195" fmla="*/ 568070 w 2428715"/>
                <a:gd name="connsiteY195" fmla="*/ 941696 h 1331631"/>
                <a:gd name="connsiteX196" fmla="*/ 563521 w 2428715"/>
                <a:gd name="connsiteY196" fmla="*/ 955343 h 1331631"/>
                <a:gd name="connsiteX197" fmla="*/ 549873 w 2428715"/>
                <a:gd name="connsiteY197" fmla="*/ 964442 h 1331631"/>
                <a:gd name="connsiteX198" fmla="*/ 522578 w 2428715"/>
                <a:gd name="connsiteY198" fmla="*/ 982639 h 1331631"/>
                <a:gd name="connsiteX199" fmla="*/ 508930 w 2428715"/>
                <a:gd name="connsiteY199" fmla="*/ 973540 h 1331631"/>
                <a:gd name="connsiteX200" fmla="*/ 481635 w 2428715"/>
                <a:gd name="connsiteY200" fmla="*/ 959893 h 1331631"/>
                <a:gd name="connsiteX201" fmla="*/ 463437 w 2428715"/>
                <a:gd name="connsiteY201" fmla="*/ 964442 h 1331631"/>
                <a:gd name="connsiteX202" fmla="*/ 454339 w 2428715"/>
                <a:gd name="connsiteY202" fmla="*/ 978090 h 1331631"/>
                <a:gd name="connsiteX203" fmla="*/ 440691 w 2428715"/>
                <a:gd name="connsiteY203" fmla="*/ 996287 h 1331631"/>
                <a:gd name="connsiteX204" fmla="*/ 404297 w 2428715"/>
                <a:gd name="connsiteY204" fmla="*/ 1023582 h 1331631"/>
                <a:gd name="connsiteX205" fmla="*/ 390649 w 2428715"/>
                <a:gd name="connsiteY205" fmla="*/ 1037230 h 1331631"/>
                <a:gd name="connsiteX206" fmla="*/ 377002 w 2428715"/>
                <a:gd name="connsiteY206" fmla="*/ 1041779 h 1331631"/>
                <a:gd name="connsiteX207" fmla="*/ 349706 w 2428715"/>
                <a:gd name="connsiteY207" fmla="*/ 1059976 h 1331631"/>
                <a:gd name="connsiteX208" fmla="*/ 322411 w 2428715"/>
                <a:gd name="connsiteY208" fmla="*/ 1078173 h 1331631"/>
                <a:gd name="connsiteX209" fmla="*/ 295115 w 2428715"/>
                <a:gd name="connsiteY209" fmla="*/ 1100919 h 1331631"/>
                <a:gd name="connsiteX210" fmla="*/ 286017 w 2428715"/>
                <a:gd name="connsiteY210" fmla="*/ 1114567 h 1331631"/>
                <a:gd name="connsiteX211" fmla="*/ 258721 w 2428715"/>
                <a:gd name="connsiteY211" fmla="*/ 1137313 h 1331631"/>
                <a:gd name="connsiteX212" fmla="*/ 240524 w 2428715"/>
                <a:gd name="connsiteY212" fmla="*/ 1164609 h 1331631"/>
                <a:gd name="connsiteX213" fmla="*/ 231426 w 2428715"/>
                <a:gd name="connsiteY213" fmla="*/ 1178257 h 1331631"/>
                <a:gd name="connsiteX214" fmla="*/ 217778 w 2428715"/>
                <a:gd name="connsiteY214" fmla="*/ 1182806 h 1331631"/>
                <a:gd name="connsiteX215" fmla="*/ 208679 w 2428715"/>
                <a:gd name="connsiteY215" fmla="*/ 1196454 h 1331631"/>
                <a:gd name="connsiteX216" fmla="*/ 181384 w 2428715"/>
                <a:gd name="connsiteY216" fmla="*/ 1205552 h 1331631"/>
                <a:gd name="connsiteX217" fmla="*/ 167736 w 2428715"/>
                <a:gd name="connsiteY217" fmla="*/ 1210102 h 1331631"/>
                <a:gd name="connsiteX218" fmla="*/ 139816 w 2428715"/>
                <a:gd name="connsiteY218" fmla="*/ 1205465 h 1331631"/>
                <a:gd name="connsiteX219" fmla="*/ 126256 w 2428715"/>
                <a:gd name="connsiteY219" fmla="*/ 1157570 h 1331631"/>
                <a:gd name="connsiteX220" fmla="*/ 87812 w 2428715"/>
                <a:gd name="connsiteY220" fmla="*/ 1152309 h 1331631"/>
                <a:gd name="connsiteX221" fmla="*/ 34919 w 2428715"/>
                <a:gd name="connsiteY221" fmla="*/ 1188253 h 1331631"/>
                <a:gd name="connsiteX222" fmla="*/ 22160 w 2428715"/>
                <a:gd name="connsiteY222" fmla="*/ 1264693 h 1331631"/>
                <a:gd name="connsiteX223" fmla="*/ 8512 w 2428715"/>
                <a:gd name="connsiteY223" fmla="*/ 1260143 h 1331631"/>
                <a:gd name="connsiteX224" fmla="*/ 3963 w 2428715"/>
                <a:gd name="connsiteY224" fmla="*/ 1260143 h 1331631"/>
                <a:gd name="connsiteX0" fmla="*/ 3963 w 2428715"/>
                <a:gd name="connsiteY0" fmla="*/ 1260143 h 1331631"/>
                <a:gd name="connsiteX1" fmla="*/ 8512 w 2428715"/>
                <a:gd name="connsiteY1" fmla="*/ 1310185 h 1331631"/>
                <a:gd name="connsiteX2" fmla="*/ 8512 w 2428715"/>
                <a:gd name="connsiteY2" fmla="*/ 1246496 h 1331631"/>
                <a:gd name="connsiteX3" fmla="*/ 3963 w 2428715"/>
                <a:gd name="connsiteY3" fmla="*/ 1328382 h 1331631"/>
                <a:gd name="connsiteX4" fmla="*/ 39107 w 2428715"/>
                <a:gd name="connsiteY4" fmla="*/ 1312861 h 1331631"/>
                <a:gd name="connsiteX5" fmla="*/ 72290 w 2428715"/>
                <a:gd name="connsiteY5" fmla="*/ 1290113 h 1331631"/>
                <a:gd name="connsiteX6" fmla="*/ 85849 w 2428715"/>
                <a:gd name="connsiteY6" fmla="*/ 1260143 h 1331631"/>
                <a:gd name="connsiteX7" fmla="*/ 144453 w 2428715"/>
                <a:gd name="connsiteY7" fmla="*/ 1262906 h 1331631"/>
                <a:gd name="connsiteX8" fmla="*/ 176835 w 2428715"/>
                <a:gd name="connsiteY8" fmla="*/ 1232848 h 1331631"/>
                <a:gd name="connsiteX9" fmla="*/ 204130 w 2428715"/>
                <a:gd name="connsiteY9" fmla="*/ 1223749 h 1331631"/>
                <a:gd name="connsiteX10" fmla="*/ 217778 w 2428715"/>
                <a:gd name="connsiteY10" fmla="*/ 1214651 h 1331631"/>
                <a:gd name="connsiteX11" fmla="*/ 245073 w 2428715"/>
                <a:gd name="connsiteY11" fmla="*/ 1205552 h 1331631"/>
                <a:gd name="connsiteX12" fmla="*/ 286017 w 2428715"/>
                <a:gd name="connsiteY12" fmla="*/ 1196454 h 1331631"/>
                <a:gd name="connsiteX13" fmla="*/ 299664 w 2428715"/>
                <a:gd name="connsiteY13" fmla="*/ 1187355 h 1331631"/>
                <a:gd name="connsiteX14" fmla="*/ 377002 w 2428715"/>
                <a:gd name="connsiteY14" fmla="*/ 1150961 h 1331631"/>
                <a:gd name="connsiteX15" fmla="*/ 504918 w 2428715"/>
                <a:gd name="connsiteY15" fmla="*/ 1104307 h 1331631"/>
                <a:gd name="connsiteX16" fmla="*/ 572620 w 2428715"/>
                <a:gd name="connsiteY16" fmla="*/ 1073624 h 1331631"/>
                <a:gd name="connsiteX17" fmla="*/ 595366 w 2428715"/>
                <a:gd name="connsiteY17" fmla="*/ 1096370 h 1331631"/>
                <a:gd name="connsiteX18" fmla="*/ 609014 w 2428715"/>
                <a:gd name="connsiteY18" fmla="*/ 1087272 h 1331631"/>
                <a:gd name="connsiteX19" fmla="*/ 625337 w 2428715"/>
                <a:gd name="connsiteY19" fmla="*/ 1060152 h 1331631"/>
                <a:gd name="connsiteX20" fmla="*/ 690900 w 2428715"/>
                <a:gd name="connsiteY20" fmla="*/ 1061489 h 1331631"/>
                <a:gd name="connsiteX21" fmla="*/ 718196 w 2428715"/>
                <a:gd name="connsiteY21" fmla="*/ 1019033 h 1331631"/>
                <a:gd name="connsiteX22" fmla="*/ 759314 w 2428715"/>
                <a:gd name="connsiteY22" fmla="*/ 1019121 h 1331631"/>
                <a:gd name="connsiteX23" fmla="*/ 795533 w 2428715"/>
                <a:gd name="connsiteY23" fmla="*/ 978090 h 1331631"/>
                <a:gd name="connsiteX24" fmla="*/ 822829 w 2428715"/>
                <a:gd name="connsiteY24" fmla="*/ 968991 h 1331631"/>
                <a:gd name="connsiteX25" fmla="*/ 850124 w 2428715"/>
                <a:gd name="connsiteY25" fmla="*/ 941696 h 1331631"/>
                <a:gd name="connsiteX26" fmla="*/ 877420 w 2428715"/>
                <a:gd name="connsiteY26" fmla="*/ 928048 h 1331631"/>
                <a:gd name="connsiteX27" fmla="*/ 891067 w 2428715"/>
                <a:gd name="connsiteY27" fmla="*/ 923499 h 1331631"/>
                <a:gd name="connsiteX28" fmla="*/ 904715 w 2428715"/>
                <a:gd name="connsiteY28" fmla="*/ 914400 h 1331631"/>
                <a:gd name="connsiteX29" fmla="*/ 922912 w 2428715"/>
                <a:gd name="connsiteY29" fmla="*/ 909851 h 1331631"/>
                <a:gd name="connsiteX30" fmla="*/ 927461 w 2428715"/>
                <a:gd name="connsiteY30" fmla="*/ 896203 h 1331631"/>
                <a:gd name="connsiteX31" fmla="*/ 941109 w 2428715"/>
                <a:gd name="connsiteY31" fmla="*/ 887105 h 1331631"/>
                <a:gd name="connsiteX32" fmla="*/ 954757 w 2428715"/>
                <a:gd name="connsiteY32" fmla="*/ 873457 h 1331631"/>
                <a:gd name="connsiteX33" fmla="*/ 982052 w 2428715"/>
                <a:gd name="connsiteY33" fmla="*/ 855260 h 1331631"/>
                <a:gd name="connsiteX34" fmla="*/ 986602 w 2428715"/>
                <a:gd name="connsiteY34" fmla="*/ 841612 h 1331631"/>
                <a:gd name="connsiteX35" fmla="*/ 1000249 w 2428715"/>
                <a:gd name="connsiteY35" fmla="*/ 837063 h 1331631"/>
                <a:gd name="connsiteX36" fmla="*/ 1013897 w 2428715"/>
                <a:gd name="connsiteY36" fmla="*/ 827964 h 1331631"/>
                <a:gd name="connsiteX37" fmla="*/ 1045742 w 2428715"/>
                <a:gd name="connsiteY37" fmla="*/ 800669 h 1331631"/>
                <a:gd name="connsiteX38" fmla="*/ 1059390 w 2428715"/>
                <a:gd name="connsiteY38" fmla="*/ 791570 h 1331631"/>
                <a:gd name="connsiteX39" fmla="*/ 1082136 w 2428715"/>
                <a:gd name="connsiteY39" fmla="*/ 768824 h 1331631"/>
                <a:gd name="connsiteX40" fmla="*/ 1123079 w 2428715"/>
                <a:gd name="connsiteY40" fmla="*/ 736979 h 1331631"/>
                <a:gd name="connsiteX41" fmla="*/ 1136727 w 2428715"/>
                <a:gd name="connsiteY41" fmla="*/ 727881 h 1331631"/>
                <a:gd name="connsiteX42" fmla="*/ 1150375 w 2428715"/>
                <a:gd name="connsiteY42" fmla="*/ 718782 h 1331631"/>
                <a:gd name="connsiteX43" fmla="*/ 1168572 w 2428715"/>
                <a:gd name="connsiteY43" fmla="*/ 691487 h 1331631"/>
                <a:gd name="connsiteX44" fmla="*/ 1191318 w 2428715"/>
                <a:gd name="connsiteY44" fmla="*/ 668740 h 1331631"/>
                <a:gd name="connsiteX45" fmla="*/ 1214064 w 2428715"/>
                <a:gd name="connsiteY45" fmla="*/ 645994 h 1331631"/>
                <a:gd name="connsiteX46" fmla="*/ 1223163 w 2428715"/>
                <a:gd name="connsiteY46" fmla="*/ 632346 h 1331631"/>
                <a:gd name="connsiteX47" fmla="*/ 1227712 w 2428715"/>
                <a:gd name="connsiteY47" fmla="*/ 618699 h 1331631"/>
                <a:gd name="connsiteX48" fmla="*/ 1250458 w 2428715"/>
                <a:gd name="connsiteY48" fmla="*/ 591403 h 1331631"/>
                <a:gd name="connsiteX49" fmla="*/ 1259557 w 2428715"/>
                <a:gd name="connsiteY49" fmla="*/ 564108 h 1331631"/>
                <a:gd name="connsiteX50" fmla="*/ 1264106 w 2428715"/>
                <a:gd name="connsiteY50" fmla="*/ 550460 h 1331631"/>
                <a:gd name="connsiteX51" fmla="*/ 1282303 w 2428715"/>
                <a:gd name="connsiteY51" fmla="*/ 523164 h 1331631"/>
                <a:gd name="connsiteX52" fmla="*/ 1295951 w 2428715"/>
                <a:gd name="connsiteY52" fmla="*/ 482221 h 1331631"/>
                <a:gd name="connsiteX53" fmla="*/ 1300500 w 2428715"/>
                <a:gd name="connsiteY53" fmla="*/ 468573 h 1331631"/>
                <a:gd name="connsiteX54" fmla="*/ 1309599 w 2428715"/>
                <a:gd name="connsiteY54" fmla="*/ 427630 h 1331631"/>
                <a:gd name="connsiteX55" fmla="*/ 1314148 w 2428715"/>
                <a:gd name="connsiteY55" fmla="*/ 395785 h 1331631"/>
                <a:gd name="connsiteX56" fmla="*/ 1336894 w 2428715"/>
                <a:gd name="connsiteY56" fmla="*/ 368490 h 1331631"/>
                <a:gd name="connsiteX57" fmla="*/ 1345993 w 2428715"/>
                <a:gd name="connsiteY57" fmla="*/ 295702 h 1331631"/>
                <a:gd name="connsiteX58" fmla="*/ 1396572 w 2428715"/>
                <a:gd name="connsiteY58" fmla="*/ 269470 h 1331631"/>
                <a:gd name="connsiteX59" fmla="*/ 1431804 w 2428715"/>
                <a:gd name="connsiteY59" fmla="*/ 255110 h 1331631"/>
                <a:gd name="connsiteX60" fmla="*/ 1459187 w 2428715"/>
                <a:gd name="connsiteY60" fmla="*/ 217203 h 1331631"/>
                <a:gd name="connsiteX61" fmla="*/ 1473372 w 2428715"/>
                <a:gd name="connsiteY61" fmla="*/ 181970 h 1331631"/>
                <a:gd name="connsiteX62" fmla="*/ 1500667 w 2428715"/>
                <a:gd name="connsiteY62" fmla="*/ 172872 h 1331631"/>
                <a:gd name="connsiteX63" fmla="*/ 1578005 w 2428715"/>
                <a:gd name="connsiteY63" fmla="*/ 163773 h 1331631"/>
                <a:gd name="connsiteX64" fmla="*/ 1600751 w 2428715"/>
                <a:gd name="connsiteY64" fmla="*/ 145576 h 1331631"/>
                <a:gd name="connsiteX65" fmla="*/ 1614399 w 2428715"/>
                <a:gd name="connsiteY65" fmla="*/ 141027 h 1331631"/>
                <a:gd name="connsiteX66" fmla="*/ 1641694 w 2428715"/>
                <a:gd name="connsiteY66" fmla="*/ 145576 h 1331631"/>
                <a:gd name="connsiteX67" fmla="*/ 1655342 w 2428715"/>
                <a:gd name="connsiteY67" fmla="*/ 154675 h 1331631"/>
                <a:gd name="connsiteX68" fmla="*/ 1828214 w 2428715"/>
                <a:gd name="connsiteY68" fmla="*/ 150125 h 1331631"/>
                <a:gd name="connsiteX69" fmla="*/ 1841861 w 2428715"/>
                <a:gd name="connsiteY69" fmla="*/ 159224 h 1331631"/>
                <a:gd name="connsiteX70" fmla="*/ 1855509 w 2428715"/>
                <a:gd name="connsiteY70" fmla="*/ 172872 h 1331631"/>
                <a:gd name="connsiteX71" fmla="*/ 1969240 w 2428715"/>
                <a:gd name="connsiteY71" fmla="*/ 186519 h 1331631"/>
                <a:gd name="connsiteX72" fmla="*/ 2001085 w 2428715"/>
                <a:gd name="connsiteY72" fmla="*/ 191069 h 1331631"/>
                <a:gd name="connsiteX73" fmla="*/ 2051127 w 2428715"/>
                <a:gd name="connsiteY73" fmla="*/ 195618 h 1331631"/>
                <a:gd name="connsiteX74" fmla="*/ 2060226 w 2428715"/>
                <a:gd name="connsiteY74" fmla="*/ 209266 h 1331631"/>
                <a:gd name="connsiteX75" fmla="*/ 2087521 w 2428715"/>
                <a:gd name="connsiteY75" fmla="*/ 213815 h 1331631"/>
                <a:gd name="connsiteX76" fmla="*/ 2105718 w 2428715"/>
                <a:gd name="connsiteY76" fmla="*/ 236561 h 1331631"/>
                <a:gd name="connsiteX77" fmla="*/ 2119366 w 2428715"/>
                <a:gd name="connsiteY77" fmla="*/ 245660 h 1331631"/>
                <a:gd name="connsiteX78" fmla="*/ 2133014 w 2428715"/>
                <a:gd name="connsiteY78" fmla="*/ 259308 h 1331631"/>
                <a:gd name="connsiteX79" fmla="*/ 2142112 w 2428715"/>
                <a:gd name="connsiteY79" fmla="*/ 272955 h 1331631"/>
                <a:gd name="connsiteX80" fmla="*/ 2160309 w 2428715"/>
                <a:gd name="connsiteY80" fmla="*/ 291152 h 1331631"/>
                <a:gd name="connsiteX81" fmla="*/ 2169408 w 2428715"/>
                <a:gd name="connsiteY81" fmla="*/ 304800 h 1331631"/>
                <a:gd name="connsiteX82" fmla="*/ 2210351 w 2428715"/>
                <a:gd name="connsiteY82" fmla="*/ 341194 h 1331631"/>
                <a:gd name="connsiteX83" fmla="*/ 2223999 w 2428715"/>
                <a:gd name="connsiteY83" fmla="*/ 345743 h 1331631"/>
                <a:gd name="connsiteX84" fmla="*/ 2255843 w 2428715"/>
                <a:gd name="connsiteY84" fmla="*/ 363940 h 1331631"/>
                <a:gd name="connsiteX85" fmla="*/ 2283139 w 2428715"/>
                <a:gd name="connsiteY85" fmla="*/ 373039 h 1331631"/>
                <a:gd name="connsiteX86" fmla="*/ 2314984 w 2428715"/>
                <a:gd name="connsiteY86" fmla="*/ 377588 h 1331631"/>
                <a:gd name="connsiteX87" fmla="*/ 2337730 w 2428715"/>
                <a:gd name="connsiteY87" fmla="*/ 395785 h 1331631"/>
                <a:gd name="connsiteX88" fmla="*/ 2365026 w 2428715"/>
                <a:gd name="connsiteY88" fmla="*/ 413982 h 1331631"/>
                <a:gd name="connsiteX89" fmla="*/ 2378673 w 2428715"/>
                <a:gd name="connsiteY89" fmla="*/ 400334 h 1331631"/>
                <a:gd name="connsiteX90" fmla="*/ 2396870 w 2428715"/>
                <a:gd name="connsiteY90" fmla="*/ 373039 h 1331631"/>
                <a:gd name="connsiteX91" fmla="*/ 2424166 w 2428715"/>
                <a:gd name="connsiteY91" fmla="*/ 368490 h 1331631"/>
                <a:gd name="connsiteX92" fmla="*/ 2428715 w 2428715"/>
                <a:gd name="connsiteY92" fmla="*/ 354842 h 1331631"/>
                <a:gd name="connsiteX93" fmla="*/ 2424166 w 2428715"/>
                <a:gd name="connsiteY93" fmla="*/ 327546 h 1331631"/>
                <a:gd name="connsiteX94" fmla="*/ 2410518 w 2428715"/>
                <a:gd name="connsiteY94" fmla="*/ 322997 h 1331631"/>
                <a:gd name="connsiteX95" fmla="*/ 2392321 w 2428715"/>
                <a:gd name="connsiteY95" fmla="*/ 318448 h 1331631"/>
                <a:gd name="connsiteX96" fmla="*/ 2378673 w 2428715"/>
                <a:gd name="connsiteY96" fmla="*/ 309349 h 1331631"/>
                <a:gd name="connsiteX97" fmla="*/ 2374124 w 2428715"/>
                <a:gd name="connsiteY97" fmla="*/ 295702 h 1331631"/>
                <a:gd name="connsiteX98" fmla="*/ 2365026 w 2428715"/>
                <a:gd name="connsiteY98" fmla="*/ 282054 h 1331631"/>
                <a:gd name="connsiteX99" fmla="*/ 2360476 w 2428715"/>
                <a:gd name="connsiteY99" fmla="*/ 268406 h 1331631"/>
                <a:gd name="connsiteX100" fmla="*/ 2346829 w 2428715"/>
                <a:gd name="connsiteY100" fmla="*/ 263857 h 1331631"/>
                <a:gd name="connsiteX101" fmla="*/ 2333181 w 2428715"/>
                <a:gd name="connsiteY101" fmla="*/ 245660 h 1331631"/>
                <a:gd name="connsiteX102" fmla="*/ 2305885 w 2428715"/>
                <a:gd name="connsiteY102" fmla="*/ 232012 h 1331631"/>
                <a:gd name="connsiteX103" fmla="*/ 2283139 w 2428715"/>
                <a:gd name="connsiteY103" fmla="*/ 236561 h 1331631"/>
                <a:gd name="connsiteX104" fmla="*/ 2255843 w 2428715"/>
                <a:gd name="connsiteY104" fmla="*/ 245660 h 1331631"/>
                <a:gd name="connsiteX105" fmla="*/ 2214900 w 2428715"/>
                <a:gd name="connsiteY105" fmla="*/ 241110 h 1331631"/>
                <a:gd name="connsiteX106" fmla="*/ 2187605 w 2428715"/>
                <a:gd name="connsiteY106" fmla="*/ 218364 h 1331631"/>
                <a:gd name="connsiteX107" fmla="*/ 2173957 w 2428715"/>
                <a:gd name="connsiteY107" fmla="*/ 209266 h 1331631"/>
                <a:gd name="connsiteX108" fmla="*/ 2164858 w 2428715"/>
                <a:gd name="connsiteY108" fmla="*/ 195618 h 1331631"/>
                <a:gd name="connsiteX109" fmla="*/ 2151211 w 2428715"/>
                <a:gd name="connsiteY109" fmla="*/ 168322 h 1331631"/>
                <a:gd name="connsiteX110" fmla="*/ 2110267 w 2428715"/>
                <a:gd name="connsiteY110" fmla="*/ 154675 h 1331631"/>
                <a:gd name="connsiteX111" fmla="*/ 2082972 w 2428715"/>
                <a:gd name="connsiteY111" fmla="*/ 141027 h 1331631"/>
                <a:gd name="connsiteX112" fmla="*/ 2064775 w 2428715"/>
                <a:gd name="connsiteY112" fmla="*/ 136478 h 1331631"/>
                <a:gd name="connsiteX113" fmla="*/ 1991987 w 2428715"/>
                <a:gd name="connsiteY113" fmla="*/ 131928 h 1331631"/>
                <a:gd name="connsiteX114" fmla="*/ 1964691 w 2428715"/>
                <a:gd name="connsiteY114" fmla="*/ 118281 h 1331631"/>
                <a:gd name="connsiteX115" fmla="*/ 1951043 w 2428715"/>
                <a:gd name="connsiteY115" fmla="*/ 104633 h 1331631"/>
                <a:gd name="connsiteX116" fmla="*/ 1923748 w 2428715"/>
                <a:gd name="connsiteY116" fmla="*/ 90985 h 1331631"/>
                <a:gd name="connsiteX117" fmla="*/ 1910100 w 2428715"/>
                <a:gd name="connsiteY117" fmla="*/ 81887 h 1331631"/>
                <a:gd name="connsiteX118" fmla="*/ 1841861 w 2428715"/>
                <a:gd name="connsiteY118" fmla="*/ 72788 h 1331631"/>
                <a:gd name="connsiteX119" fmla="*/ 1814566 w 2428715"/>
                <a:gd name="connsiteY119" fmla="*/ 63690 h 1331631"/>
                <a:gd name="connsiteX120" fmla="*/ 1796369 w 2428715"/>
                <a:gd name="connsiteY120" fmla="*/ 59140 h 1331631"/>
                <a:gd name="connsiteX121" fmla="*/ 1769073 w 2428715"/>
                <a:gd name="connsiteY121" fmla="*/ 50042 h 1331631"/>
                <a:gd name="connsiteX122" fmla="*/ 1755426 w 2428715"/>
                <a:gd name="connsiteY122" fmla="*/ 40943 h 1331631"/>
                <a:gd name="connsiteX123" fmla="*/ 1737229 w 2428715"/>
                <a:gd name="connsiteY123" fmla="*/ 0 h 1331631"/>
                <a:gd name="connsiteX124" fmla="*/ 1728130 w 2428715"/>
                <a:gd name="connsiteY124" fmla="*/ 13648 h 1331631"/>
                <a:gd name="connsiteX125" fmla="*/ 1723581 w 2428715"/>
                <a:gd name="connsiteY125" fmla="*/ 50042 h 1331631"/>
                <a:gd name="connsiteX126" fmla="*/ 1691736 w 2428715"/>
                <a:gd name="connsiteY126" fmla="*/ 54591 h 1331631"/>
                <a:gd name="connsiteX127" fmla="*/ 1659891 w 2428715"/>
                <a:gd name="connsiteY127" fmla="*/ 63690 h 1331631"/>
                <a:gd name="connsiteX128" fmla="*/ 1641694 w 2428715"/>
                <a:gd name="connsiteY128" fmla="*/ 72788 h 1331631"/>
                <a:gd name="connsiteX129" fmla="*/ 1628046 w 2428715"/>
                <a:gd name="connsiteY129" fmla="*/ 68239 h 1331631"/>
                <a:gd name="connsiteX130" fmla="*/ 1623497 w 2428715"/>
                <a:gd name="connsiteY130" fmla="*/ 54591 h 1331631"/>
                <a:gd name="connsiteX131" fmla="*/ 1614399 w 2428715"/>
                <a:gd name="connsiteY131" fmla="*/ 68239 h 1331631"/>
                <a:gd name="connsiteX132" fmla="*/ 1600751 w 2428715"/>
                <a:gd name="connsiteY132" fmla="*/ 77337 h 1331631"/>
                <a:gd name="connsiteX133" fmla="*/ 1555258 w 2428715"/>
                <a:gd name="connsiteY133" fmla="*/ 81887 h 1331631"/>
                <a:gd name="connsiteX134" fmla="*/ 1527963 w 2428715"/>
                <a:gd name="connsiteY134" fmla="*/ 90985 h 1331631"/>
                <a:gd name="connsiteX135" fmla="*/ 1509766 w 2428715"/>
                <a:gd name="connsiteY135" fmla="*/ 100084 h 1331631"/>
                <a:gd name="connsiteX136" fmla="*/ 1487020 w 2428715"/>
                <a:gd name="connsiteY136" fmla="*/ 104633 h 1331631"/>
                <a:gd name="connsiteX137" fmla="*/ 1473372 w 2428715"/>
                <a:gd name="connsiteY137" fmla="*/ 109182 h 1331631"/>
                <a:gd name="connsiteX138" fmla="*/ 1364190 w 2428715"/>
                <a:gd name="connsiteY138" fmla="*/ 113731 h 1331631"/>
                <a:gd name="connsiteX139" fmla="*/ 1350542 w 2428715"/>
                <a:gd name="connsiteY139" fmla="*/ 122830 h 1331631"/>
                <a:gd name="connsiteX140" fmla="*/ 1332345 w 2428715"/>
                <a:gd name="connsiteY140" fmla="*/ 150125 h 1331631"/>
                <a:gd name="connsiteX141" fmla="*/ 1318697 w 2428715"/>
                <a:gd name="connsiteY141" fmla="*/ 163773 h 1331631"/>
                <a:gd name="connsiteX142" fmla="*/ 1309599 w 2428715"/>
                <a:gd name="connsiteY142" fmla="*/ 191069 h 1331631"/>
                <a:gd name="connsiteX143" fmla="*/ 1295951 w 2428715"/>
                <a:gd name="connsiteY143" fmla="*/ 204716 h 1331631"/>
                <a:gd name="connsiteX144" fmla="*/ 1282303 w 2428715"/>
                <a:gd name="connsiteY144" fmla="*/ 209266 h 1331631"/>
                <a:gd name="connsiteX145" fmla="*/ 1209515 w 2428715"/>
                <a:gd name="connsiteY145" fmla="*/ 213815 h 1331631"/>
                <a:gd name="connsiteX146" fmla="*/ 1204966 w 2428715"/>
                <a:gd name="connsiteY146" fmla="*/ 227463 h 1331631"/>
                <a:gd name="connsiteX147" fmla="*/ 1186769 w 2428715"/>
                <a:gd name="connsiteY147" fmla="*/ 254758 h 1331631"/>
                <a:gd name="connsiteX148" fmla="*/ 1177670 w 2428715"/>
                <a:gd name="connsiteY148" fmla="*/ 282054 h 1331631"/>
                <a:gd name="connsiteX149" fmla="*/ 1173121 w 2428715"/>
                <a:gd name="connsiteY149" fmla="*/ 295702 h 1331631"/>
                <a:gd name="connsiteX150" fmla="*/ 1145826 w 2428715"/>
                <a:gd name="connsiteY150" fmla="*/ 313899 h 1331631"/>
                <a:gd name="connsiteX151" fmla="*/ 1132178 w 2428715"/>
                <a:gd name="connsiteY151" fmla="*/ 327546 h 1331631"/>
                <a:gd name="connsiteX152" fmla="*/ 1104882 w 2428715"/>
                <a:gd name="connsiteY152" fmla="*/ 336645 h 1331631"/>
                <a:gd name="connsiteX153" fmla="*/ 1095784 w 2428715"/>
                <a:gd name="connsiteY153" fmla="*/ 322997 h 1331631"/>
                <a:gd name="connsiteX154" fmla="*/ 1100333 w 2428715"/>
                <a:gd name="connsiteY154" fmla="*/ 291152 h 1331631"/>
                <a:gd name="connsiteX155" fmla="*/ 1086685 w 2428715"/>
                <a:gd name="connsiteY155" fmla="*/ 304800 h 1331631"/>
                <a:gd name="connsiteX156" fmla="*/ 1073037 w 2428715"/>
                <a:gd name="connsiteY156" fmla="*/ 309349 h 1331631"/>
                <a:gd name="connsiteX157" fmla="*/ 1059390 w 2428715"/>
                <a:gd name="connsiteY157" fmla="*/ 300251 h 1331631"/>
                <a:gd name="connsiteX158" fmla="*/ 1050291 w 2428715"/>
                <a:gd name="connsiteY158" fmla="*/ 286603 h 1331631"/>
                <a:gd name="connsiteX159" fmla="*/ 1036643 w 2428715"/>
                <a:gd name="connsiteY159" fmla="*/ 282054 h 1331631"/>
                <a:gd name="connsiteX160" fmla="*/ 1009348 w 2428715"/>
                <a:gd name="connsiteY160" fmla="*/ 291152 h 1331631"/>
                <a:gd name="connsiteX161" fmla="*/ 995700 w 2428715"/>
                <a:gd name="connsiteY161" fmla="*/ 295702 h 1331631"/>
                <a:gd name="connsiteX162" fmla="*/ 982052 w 2428715"/>
                <a:gd name="connsiteY162" fmla="*/ 304800 h 1331631"/>
                <a:gd name="connsiteX163" fmla="*/ 968405 w 2428715"/>
                <a:gd name="connsiteY163" fmla="*/ 350293 h 1331631"/>
                <a:gd name="connsiteX164" fmla="*/ 959306 w 2428715"/>
                <a:gd name="connsiteY164" fmla="*/ 363940 h 1331631"/>
                <a:gd name="connsiteX165" fmla="*/ 963855 w 2428715"/>
                <a:gd name="connsiteY165" fmla="*/ 377588 h 1331631"/>
                <a:gd name="connsiteX166" fmla="*/ 969654 w 2428715"/>
                <a:gd name="connsiteY166" fmla="*/ 397835 h 1331631"/>
                <a:gd name="connsiteX167" fmla="*/ 1000249 w 2428715"/>
                <a:gd name="connsiteY167" fmla="*/ 404884 h 1331631"/>
                <a:gd name="connsiteX168" fmla="*/ 1013897 w 2428715"/>
                <a:gd name="connsiteY168" fmla="*/ 418531 h 1331631"/>
                <a:gd name="connsiteX169" fmla="*/ 1009348 w 2428715"/>
                <a:gd name="connsiteY169" fmla="*/ 441278 h 1331631"/>
                <a:gd name="connsiteX170" fmla="*/ 986602 w 2428715"/>
                <a:gd name="connsiteY170" fmla="*/ 486770 h 1331631"/>
                <a:gd name="connsiteX171" fmla="*/ 968405 w 2428715"/>
                <a:gd name="connsiteY171" fmla="*/ 518615 h 1331631"/>
                <a:gd name="connsiteX172" fmla="*/ 954757 w 2428715"/>
                <a:gd name="connsiteY172" fmla="*/ 523164 h 1331631"/>
                <a:gd name="connsiteX173" fmla="*/ 945658 w 2428715"/>
                <a:gd name="connsiteY173" fmla="*/ 536812 h 1331631"/>
                <a:gd name="connsiteX174" fmla="*/ 932011 w 2428715"/>
                <a:gd name="connsiteY174" fmla="*/ 545910 h 1331631"/>
                <a:gd name="connsiteX175" fmla="*/ 913814 w 2428715"/>
                <a:gd name="connsiteY175" fmla="*/ 568657 h 1331631"/>
                <a:gd name="connsiteX176" fmla="*/ 904715 w 2428715"/>
                <a:gd name="connsiteY176" fmla="*/ 582305 h 1331631"/>
                <a:gd name="connsiteX177" fmla="*/ 900166 w 2428715"/>
                <a:gd name="connsiteY177" fmla="*/ 595952 h 1331631"/>
                <a:gd name="connsiteX178" fmla="*/ 881969 w 2428715"/>
                <a:gd name="connsiteY178" fmla="*/ 623248 h 1331631"/>
                <a:gd name="connsiteX179" fmla="*/ 859223 w 2428715"/>
                <a:gd name="connsiteY179" fmla="*/ 655093 h 1331631"/>
                <a:gd name="connsiteX180" fmla="*/ 850124 w 2428715"/>
                <a:gd name="connsiteY180" fmla="*/ 668740 h 1331631"/>
                <a:gd name="connsiteX181" fmla="*/ 845575 w 2428715"/>
                <a:gd name="connsiteY181" fmla="*/ 682388 h 1331631"/>
                <a:gd name="connsiteX182" fmla="*/ 831927 w 2428715"/>
                <a:gd name="connsiteY182" fmla="*/ 691487 h 1331631"/>
                <a:gd name="connsiteX183" fmla="*/ 809181 w 2428715"/>
                <a:gd name="connsiteY183" fmla="*/ 714233 h 1331631"/>
                <a:gd name="connsiteX184" fmla="*/ 795533 w 2428715"/>
                <a:gd name="connsiteY184" fmla="*/ 732430 h 1331631"/>
                <a:gd name="connsiteX185" fmla="*/ 781885 w 2428715"/>
                <a:gd name="connsiteY185" fmla="*/ 746078 h 1331631"/>
                <a:gd name="connsiteX186" fmla="*/ 754590 w 2428715"/>
                <a:gd name="connsiteY186" fmla="*/ 787021 h 1331631"/>
                <a:gd name="connsiteX187" fmla="*/ 745491 w 2428715"/>
                <a:gd name="connsiteY187" fmla="*/ 800669 h 1331631"/>
                <a:gd name="connsiteX188" fmla="*/ 736393 w 2428715"/>
                <a:gd name="connsiteY188" fmla="*/ 827964 h 1331631"/>
                <a:gd name="connsiteX189" fmla="*/ 673240 w 2428715"/>
                <a:gd name="connsiteY189" fmla="*/ 857045 h 1331631"/>
                <a:gd name="connsiteX190" fmla="*/ 638183 w 2428715"/>
                <a:gd name="connsiteY190" fmla="*/ 883091 h 1331631"/>
                <a:gd name="connsiteX191" fmla="*/ 595366 w 2428715"/>
                <a:gd name="connsiteY191" fmla="*/ 896203 h 1331631"/>
                <a:gd name="connsiteX192" fmla="*/ 581718 w 2428715"/>
                <a:gd name="connsiteY192" fmla="*/ 891654 h 1331631"/>
                <a:gd name="connsiteX193" fmla="*/ 577169 w 2428715"/>
                <a:gd name="connsiteY193" fmla="*/ 928048 h 1331631"/>
                <a:gd name="connsiteX194" fmla="*/ 568070 w 2428715"/>
                <a:gd name="connsiteY194" fmla="*/ 941696 h 1331631"/>
                <a:gd name="connsiteX195" fmla="*/ 563521 w 2428715"/>
                <a:gd name="connsiteY195" fmla="*/ 955343 h 1331631"/>
                <a:gd name="connsiteX196" fmla="*/ 549873 w 2428715"/>
                <a:gd name="connsiteY196" fmla="*/ 964442 h 1331631"/>
                <a:gd name="connsiteX197" fmla="*/ 522578 w 2428715"/>
                <a:gd name="connsiteY197" fmla="*/ 982639 h 1331631"/>
                <a:gd name="connsiteX198" fmla="*/ 508930 w 2428715"/>
                <a:gd name="connsiteY198" fmla="*/ 973540 h 1331631"/>
                <a:gd name="connsiteX199" fmla="*/ 481635 w 2428715"/>
                <a:gd name="connsiteY199" fmla="*/ 959893 h 1331631"/>
                <a:gd name="connsiteX200" fmla="*/ 463437 w 2428715"/>
                <a:gd name="connsiteY200" fmla="*/ 964442 h 1331631"/>
                <a:gd name="connsiteX201" fmla="*/ 454339 w 2428715"/>
                <a:gd name="connsiteY201" fmla="*/ 978090 h 1331631"/>
                <a:gd name="connsiteX202" fmla="*/ 440691 w 2428715"/>
                <a:gd name="connsiteY202" fmla="*/ 996287 h 1331631"/>
                <a:gd name="connsiteX203" fmla="*/ 404297 w 2428715"/>
                <a:gd name="connsiteY203" fmla="*/ 1023582 h 1331631"/>
                <a:gd name="connsiteX204" fmla="*/ 390649 w 2428715"/>
                <a:gd name="connsiteY204" fmla="*/ 1037230 h 1331631"/>
                <a:gd name="connsiteX205" fmla="*/ 377002 w 2428715"/>
                <a:gd name="connsiteY205" fmla="*/ 1041779 h 1331631"/>
                <a:gd name="connsiteX206" fmla="*/ 349706 w 2428715"/>
                <a:gd name="connsiteY206" fmla="*/ 1059976 h 1331631"/>
                <a:gd name="connsiteX207" fmla="*/ 322411 w 2428715"/>
                <a:gd name="connsiteY207" fmla="*/ 1078173 h 1331631"/>
                <a:gd name="connsiteX208" fmla="*/ 295115 w 2428715"/>
                <a:gd name="connsiteY208" fmla="*/ 1100919 h 1331631"/>
                <a:gd name="connsiteX209" fmla="*/ 286017 w 2428715"/>
                <a:gd name="connsiteY209" fmla="*/ 1114567 h 1331631"/>
                <a:gd name="connsiteX210" fmla="*/ 258721 w 2428715"/>
                <a:gd name="connsiteY210" fmla="*/ 1137313 h 1331631"/>
                <a:gd name="connsiteX211" fmla="*/ 240524 w 2428715"/>
                <a:gd name="connsiteY211" fmla="*/ 1164609 h 1331631"/>
                <a:gd name="connsiteX212" fmla="*/ 231426 w 2428715"/>
                <a:gd name="connsiteY212" fmla="*/ 1178257 h 1331631"/>
                <a:gd name="connsiteX213" fmla="*/ 217778 w 2428715"/>
                <a:gd name="connsiteY213" fmla="*/ 1182806 h 1331631"/>
                <a:gd name="connsiteX214" fmla="*/ 208679 w 2428715"/>
                <a:gd name="connsiteY214" fmla="*/ 1196454 h 1331631"/>
                <a:gd name="connsiteX215" fmla="*/ 181384 w 2428715"/>
                <a:gd name="connsiteY215" fmla="*/ 1205552 h 1331631"/>
                <a:gd name="connsiteX216" fmla="*/ 167736 w 2428715"/>
                <a:gd name="connsiteY216" fmla="*/ 1210102 h 1331631"/>
                <a:gd name="connsiteX217" fmla="*/ 139816 w 2428715"/>
                <a:gd name="connsiteY217" fmla="*/ 1205465 h 1331631"/>
                <a:gd name="connsiteX218" fmla="*/ 126256 w 2428715"/>
                <a:gd name="connsiteY218" fmla="*/ 1157570 h 1331631"/>
                <a:gd name="connsiteX219" fmla="*/ 87812 w 2428715"/>
                <a:gd name="connsiteY219" fmla="*/ 1152309 h 1331631"/>
                <a:gd name="connsiteX220" fmla="*/ 34919 w 2428715"/>
                <a:gd name="connsiteY220" fmla="*/ 1188253 h 1331631"/>
                <a:gd name="connsiteX221" fmla="*/ 22160 w 2428715"/>
                <a:gd name="connsiteY221" fmla="*/ 1264693 h 1331631"/>
                <a:gd name="connsiteX222" fmla="*/ 8512 w 2428715"/>
                <a:gd name="connsiteY222" fmla="*/ 1260143 h 1331631"/>
                <a:gd name="connsiteX223" fmla="*/ 3963 w 2428715"/>
                <a:gd name="connsiteY223" fmla="*/ 1260143 h 1331631"/>
                <a:gd name="connsiteX0" fmla="*/ 3963 w 2428715"/>
                <a:gd name="connsiteY0" fmla="*/ 1260143 h 1331631"/>
                <a:gd name="connsiteX1" fmla="*/ 8512 w 2428715"/>
                <a:gd name="connsiteY1" fmla="*/ 1310185 h 1331631"/>
                <a:gd name="connsiteX2" fmla="*/ 8512 w 2428715"/>
                <a:gd name="connsiteY2" fmla="*/ 1246496 h 1331631"/>
                <a:gd name="connsiteX3" fmla="*/ 3963 w 2428715"/>
                <a:gd name="connsiteY3" fmla="*/ 1328382 h 1331631"/>
                <a:gd name="connsiteX4" fmla="*/ 39107 w 2428715"/>
                <a:gd name="connsiteY4" fmla="*/ 1312861 h 1331631"/>
                <a:gd name="connsiteX5" fmla="*/ 72290 w 2428715"/>
                <a:gd name="connsiteY5" fmla="*/ 1290113 h 1331631"/>
                <a:gd name="connsiteX6" fmla="*/ 103509 w 2428715"/>
                <a:gd name="connsiteY6" fmla="*/ 1281728 h 1331631"/>
                <a:gd name="connsiteX7" fmla="*/ 144453 w 2428715"/>
                <a:gd name="connsiteY7" fmla="*/ 1262906 h 1331631"/>
                <a:gd name="connsiteX8" fmla="*/ 176835 w 2428715"/>
                <a:gd name="connsiteY8" fmla="*/ 1232848 h 1331631"/>
                <a:gd name="connsiteX9" fmla="*/ 204130 w 2428715"/>
                <a:gd name="connsiteY9" fmla="*/ 1223749 h 1331631"/>
                <a:gd name="connsiteX10" fmla="*/ 217778 w 2428715"/>
                <a:gd name="connsiteY10" fmla="*/ 1214651 h 1331631"/>
                <a:gd name="connsiteX11" fmla="*/ 245073 w 2428715"/>
                <a:gd name="connsiteY11" fmla="*/ 1205552 h 1331631"/>
                <a:gd name="connsiteX12" fmla="*/ 286017 w 2428715"/>
                <a:gd name="connsiteY12" fmla="*/ 1196454 h 1331631"/>
                <a:gd name="connsiteX13" fmla="*/ 299664 w 2428715"/>
                <a:gd name="connsiteY13" fmla="*/ 1187355 h 1331631"/>
                <a:gd name="connsiteX14" fmla="*/ 377002 w 2428715"/>
                <a:gd name="connsiteY14" fmla="*/ 1150961 h 1331631"/>
                <a:gd name="connsiteX15" fmla="*/ 504918 w 2428715"/>
                <a:gd name="connsiteY15" fmla="*/ 1104307 h 1331631"/>
                <a:gd name="connsiteX16" fmla="*/ 572620 w 2428715"/>
                <a:gd name="connsiteY16" fmla="*/ 1073624 h 1331631"/>
                <a:gd name="connsiteX17" fmla="*/ 595366 w 2428715"/>
                <a:gd name="connsiteY17" fmla="*/ 1096370 h 1331631"/>
                <a:gd name="connsiteX18" fmla="*/ 609014 w 2428715"/>
                <a:gd name="connsiteY18" fmla="*/ 1087272 h 1331631"/>
                <a:gd name="connsiteX19" fmla="*/ 625337 w 2428715"/>
                <a:gd name="connsiteY19" fmla="*/ 1060152 h 1331631"/>
                <a:gd name="connsiteX20" fmla="*/ 690900 w 2428715"/>
                <a:gd name="connsiteY20" fmla="*/ 1061489 h 1331631"/>
                <a:gd name="connsiteX21" fmla="*/ 718196 w 2428715"/>
                <a:gd name="connsiteY21" fmla="*/ 1019033 h 1331631"/>
                <a:gd name="connsiteX22" fmla="*/ 759314 w 2428715"/>
                <a:gd name="connsiteY22" fmla="*/ 1019121 h 1331631"/>
                <a:gd name="connsiteX23" fmla="*/ 795533 w 2428715"/>
                <a:gd name="connsiteY23" fmla="*/ 978090 h 1331631"/>
                <a:gd name="connsiteX24" fmla="*/ 822829 w 2428715"/>
                <a:gd name="connsiteY24" fmla="*/ 968991 h 1331631"/>
                <a:gd name="connsiteX25" fmla="*/ 850124 w 2428715"/>
                <a:gd name="connsiteY25" fmla="*/ 941696 h 1331631"/>
                <a:gd name="connsiteX26" fmla="*/ 877420 w 2428715"/>
                <a:gd name="connsiteY26" fmla="*/ 928048 h 1331631"/>
                <a:gd name="connsiteX27" fmla="*/ 891067 w 2428715"/>
                <a:gd name="connsiteY27" fmla="*/ 923499 h 1331631"/>
                <a:gd name="connsiteX28" fmla="*/ 904715 w 2428715"/>
                <a:gd name="connsiteY28" fmla="*/ 914400 h 1331631"/>
                <a:gd name="connsiteX29" fmla="*/ 922912 w 2428715"/>
                <a:gd name="connsiteY29" fmla="*/ 909851 h 1331631"/>
                <a:gd name="connsiteX30" fmla="*/ 927461 w 2428715"/>
                <a:gd name="connsiteY30" fmla="*/ 896203 h 1331631"/>
                <a:gd name="connsiteX31" fmla="*/ 941109 w 2428715"/>
                <a:gd name="connsiteY31" fmla="*/ 887105 h 1331631"/>
                <a:gd name="connsiteX32" fmla="*/ 954757 w 2428715"/>
                <a:gd name="connsiteY32" fmla="*/ 873457 h 1331631"/>
                <a:gd name="connsiteX33" fmla="*/ 982052 w 2428715"/>
                <a:gd name="connsiteY33" fmla="*/ 855260 h 1331631"/>
                <a:gd name="connsiteX34" fmla="*/ 986602 w 2428715"/>
                <a:gd name="connsiteY34" fmla="*/ 841612 h 1331631"/>
                <a:gd name="connsiteX35" fmla="*/ 1000249 w 2428715"/>
                <a:gd name="connsiteY35" fmla="*/ 837063 h 1331631"/>
                <a:gd name="connsiteX36" fmla="*/ 1013897 w 2428715"/>
                <a:gd name="connsiteY36" fmla="*/ 827964 h 1331631"/>
                <a:gd name="connsiteX37" fmla="*/ 1045742 w 2428715"/>
                <a:gd name="connsiteY37" fmla="*/ 800669 h 1331631"/>
                <a:gd name="connsiteX38" fmla="*/ 1059390 w 2428715"/>
                <a:gd name="connsiteY38" fmla="*/ 791570 h 1331631"/>
                <a:gd name="connsiteX39" fmla="*/ 1082136 w 2428715"/>
                <a:gd name="connsiteY39" fmla="*/ 768824 h 1331631"/>
                <a:gd name="connsiteX40" fmla="*/ 1123079 w 2428715"/>
                <a:gd name="connsiteY40" fmla="*/ 736979 h 1331631"/>
                <a:gd name="connsiteX41" fmla="*/ 1136727 w 2428715"/>
                <a:gd name="connsiteY41" fmla="*/ 727881 h 1331631"/>
                <a:gd name="connsiteX42" fmla="*/ 1150375 w 2428715"/>
                <a:gd name="connsiteY42" fmla="*/ 718782 h 1331631"/>
                <a:gd name="connsiteX43" fmla="*/ 1168572 w 2428715"/>
                <a:gd name="connsiteY43" fmla="*/ 691487 h 1331631"/>
                <a:gd name="connsiteX44" fmla="*/ 1191318 w 2428715"/>
                <a:gd name="connsiteY44" fmla="*/ 668740 h 1331631"/>
                <a:gd name="connsiteX45" fmla="*/ 1214064 w 2428715"/>
                <a:gd name="connsiteY45" fmla="*/ 645994 h 1331631"/>
                <a:gd name="connsiteX46" fmla="*/ 1223163 w 2428715"/>
                <a:gd name="connsiteY46" fmla="*/ 632346 h 1331631"/>
                <a:gd name="connsiteX47" fmla="*/ 1227712 w 2428715"/>
                <a:gd name="connsiteY47" fmla="*/ 618699 h 1331631"/>
                <a:gd name="connsiteX48" fmla="*/ 1250458 w 2428715"/>
                <a:gd name="connsiteY48" fmla="*/ 591403 h 1331631"/>
                <a:gd name="connsiteX49" fmla="*/ 1259557 w 2428715"/>
                <a:gd name="connsiteY49" fmla="*/ 564108 h 1331631"/>
                <a:gd name="connsiteX50" fmla="*/ 1264106 w 2428715"/>
                <a:gd name="connsiteY50" fmla="*/ 550460 h 1331631"/>
                <a:gd name="connsiteX51" fmla="*/ 1282303 w 2428715"/>
                <a:gd name="connsiteY51" fmla="*/ 523164 h 1331631"/>
                <a:gd name="connsiteX52" fmla="*/ 1295951 w 2428715"/>
                <a:gd name="connsiteY52" fmla="*/ 482221 h 1331631"/>
                <a:gd name="connsiteX53" fmla="*/ 1300500 w 2428715"/>
                <a:gd name="connsiteY53" fmla="*/ 468573 h 1331631"/>
                <a:gd name="connsiteX54" fmla="*/ 1309599 w 2428715"/>
                <a:gd name="connsiteY54" fmla="*/ 427630 h 1331631"/>
                <a:gd name="connsiteX55" fmla="*/ 1314148 w 2428715"/>
                <a:gd name="connsiteY55" fmla="*/ 395785 h 1331631"/>
                <a:gd name="connsiteX56" fmla="*/ 1336894 w 2428715"/>
                <a:gd name="connsiteY56" fmla="*/ 368490 h 1331631"/>
                <a:gd name="connsiteX57" fmla="*/ 1345993 w 2428715"/>
                <a:gd name="connsiteY57" fmla="*/ 295702 h 1331631"/>
                <a:gd name="connsiteX58" fmla="*/ 1396572 w 2428715"/>
                <a:gd name="connsiteY58" fmla="*/ 269470 h 1331631"/>
                <a:gd name="connsiteX59" fmla="*/ 1431804 w 2428715"/>
                <a:gd name="connsiteY59" fmla="*/ 255110 h 1331631"/>
                <a:gd name="connsiteX60" fmla="*/ 1459187 w 2428715"/>
                <a:gd name="connsiteY60" fmla="*/ 217203 h 1331631"/>
                <a:gd name="connsiteX61" fmla="*/ 1473372 w 2428715"/>
                <a:gd name="connsiteY61" fmla="*/ 181970 h 1331631"/>
                <a:gd name="connsiteX62" fmla="*/ 1500667 w 2428715"/>
                <a:gd name="connsiteY62" fmla="*/ 172872 h 1331631"/>
                <a:gd name="connsiteX63" fmla="*/ 1578005 w 2428715"/>
                <a:gd name="connsiteY63" fmla="*/ 163773 h 1331631"/>
                <a:gd name="connsiteX64" fmla="*/ 1600751 w 2428715"/>
                <a:gd name="connsiteY64" fmla="*/ 145576 h 1331631"/>
                <a:gd name="connsiteX65" fmla="*/ 1614399 w 2428715"/>
                <a:gd name="connsiteY65" fmla="*/ 141027 h 1331631"/>
                <a:gd name="connsiteX66" fmla="*/ 1641694 w 2428715"/>
                <a:gd name="connsiteY66" fmla="*/ 145576 h 1331631"/>
                <a:gd name="connsiteX67" fmla="*/ 1655342 w 2428715"/>
                <a:gd name="connsiteY67" fmla="*/ 154675 h 1331631"/>
                <a:gd name="connsiteX68" fmla="*/ 1828214 w 2428715"/>
                <a:gd name="connsiteY68" fmla="*/ 150125 h 1331631"/>
                <a:gd name="connsiteX69" fmla="*/ 1841861 w 2428715"/>
                <a:gd name="connsiteY69" fmla="*/ 159224 h 1331631"/>
                <a:gd name="connsiteX70" fmla="*/ 1855509 w 2428715"/>
                <a:gd name="connsiteY70" fmla="*/ 172872 h 1331631"/>
                <a:gd name="connsiteX71" fmla="*/ 1969240 w 2428715"/>
                <a:gd name="connsiteY71" fmla="*/ 186519 h 1331631"/>
                <a:gd name="connsiteX72" fmla="*/ 2001085 w 2428715"/>
                <a:gd name="connsiteY72" fmla="*/ 191069 h 1331631"/>
                <a:gd name="connsiteX73" fmla="*/ 2051127 w 2428715"/>
                <a:gd name="connsiteY73" fmla="*/ 195618 h 1331631"/>
                <a:gd name="connsiteX74" fmla="*/ 2060226 w 2428715"/>
                <a:gd name="connsiteY74" fmla="*/ 209266 h 1331631"/>
                <a:gd name="connsiteX75" fmla="*/ 2087521 w 2428715"/>
                <a:gd name="connsiteY75" fmla="*/ 213815 h 1331631"/>
                <a:gd name="connsiteX76" fmla="*/ 2105718 w 2428715"/>
                <a:gd name="connsiteY76" fmla="*/ 236561 h 1331631"/>
                <a:gd name="connsiteX77" fmla="*/ 2119366 w 2428715"/>
                <a:gd name="connsiteY77" fmla="*/ 245660 h 1331631"/>
                <a:gd name="connsiteX78" fmla="*/ 2133014 w 2428715"/>
                <a:gd name="connsiteY78" fmla="*/ 259308 h 1331631"/>
                <a:gd name="connsiteX79" fmla="*/ 2142112 w 2428715"/>
                <a:gd name="connsiteY79" fmla="*/ 272955 h 1331631"/>
                <a:gd name="connsiteX80" fmla="*/ 2160309 w 2428715"/>
                <a:gd name="connsiteY80" fmla="*/ 291152 h 1331631"/>
                <a:gd name="connsiteX81" fmla="*/ 2169408 w 2428715"/>
                <a:gd name="connsiteY81" fmla="*/ 304800 h 1331631"/>
                <a:gd name="connsiteX82" fmla="*/ 2210351 w 2428715"/>
                <a:gd name="connsiteY82" fmla="*/ 341194 h 1331631"/>
                <a:gd name="connsiteX83" fmla="*/ 2223999 w 2428715"/>
                <a:gd name="connsiteY83" fmla="*/ 345743 h 1331631"/>
                <a:gd name="connsiteX84" fmla="*/ 2255843 w 2428715"/>
                <a:gd name="connsiteY84" fmla="*/ 363940 h 1331631"/>
                <a:gd name="connsiteX85" fmla="*/ 2283139 w 2428715"/>
                <a:gd name="connsiteY85" fmla="*/ 373039 h 1331631"/>
                <a:gd name="connsiteX86" fmla="*/ 2314984 w 2428715"/>
                <a:gd name="connsiteY86" fmla="*/ 377588 h 1331631"/>
                <a:gd name="connsiteX87" fmla="*/ 2337730 w 2428715"/>
                <a:gd name="connsiteY87" fmla="*/ 395785 h 1331631"/>
                <a:gd name="connsiteX88" fmla="*/ 2365026 w 2428715"/>
                <a:gd name="connsiteY88" fmla="*/ 413982 h 1331631"/>
                <a:gd name="connsiteX89" fmla="*/ 2378673 w 2428715"/>
                <a:gd name="connsiteY89" fmla="*/ 400334 h 1331631"/>
                <a:gd name="connsiteX90" fmla="*/ 2396870 w 2428715"/>
                <a:gd name="connsiteY90" fmla="*/ 373039 h 1331631"/>
                <a:gd name="connsiteX91" fmla="*/ 2424166 w 2428715"/>
                <a:gd name="connsiteY91" fmla="*/ 368490 h 1331631"/>
                <a:gd name="connsiteX92" fmla="*/ 2428715 w 2428715"/>
                <a:gd name="connsiteY92" fmla="*/ 354842 h 1331631"/>
                <a:gd name="connsiteX93" fmla="*/ 2424166 w 2428715"/>
                <a:gd name="connsiteY93" fmla="*/ 327546 h 1331631"/>
                <a:gd name="connsiteX94" fmla="*/ 2410518 w 2428715"/>
                <a:gd name="connsiteY94" fmla="*/ 322997 h 1331631"/>
                <a:gd name="connsiteX95" fmla="*/ 2392321 w 2428715"/>
                <a:gd name="connsiteY95" fmla="*/ 318448 h 1331631"/>
                <a:gd name="connsiteX96" fmla="*/ 2378673 w 2428715"/>
                <a:gd name="connsiteY96" fmla="*/ 309349 h 1331631"/>
                <a:gd name="connsiteX97" fmla="*/ 2374124 w 2428715"/>
                <a:gd name="connsiteY97" fmla="*/ 295702 h 1331631"/>
                <a:gd name="connsiteX98" fmla="*/ 2365026 w 2428715"/>
                <a:gd name="connsiteY98" fmla="*/ 282054 h 1331631"/>
                <a:gd name="connsiteX99" fmla="*/ 2360476 w 2428715"/>
                <a:gd name="connsiteY99" fmla="*/ 268406 h 1331631"/>
                <a:gd name="connsiteX100" fmla="*/ 2346829 w 2428715"/>
                <a:gd name="connsiteY100" fmla="*/ 263857 h 1331631"/>
                <a:gd name="connsiteX101" fmla="*/ 2333181 w 2428715"/>
                <a:gd name="connsiteY101" fmla="*/ 245660 h 1331631"/>
                <a:gd name="connsiteX102" fmla="*/ 2305885 w 2428715"/>
                <a:gd name="connsiteY102" fmla="*/ 232012 h 1331631"/>
                <a:gd name="connsiteX103" fmla="*/ 2283139 w 2428715"/>
                <a:gd name="connsiteY103" fmla="*/ 236561 h 1331631"/>
                <a:gd name="connsiteX104" fmla="*/ 2255843 w 2428715"/>
                <a:gd name="connsiteY104" fmla="*/ 245660 h 1331631"/>
                <a:gd name="connsiteX105" fmla="*/ 2214900 w 2428715"/>
                <a:gd name="connsiteY105" fmla="*/ 241110 h 1331631"/>
                <a:gd name="connsiteX106" fmla="*/ 2187605 w 2428715"/>
                <a:gd name="connsiteY106" fmla="*/ 218364 h 1331631"/>
                <a:gd name="connsiteX107" fmla="*/ 2173957 w 2428715"/>
                <a:gd name="connsiteY107" fmla="*/ 209266 h 1331631"/>
                <a:gd name="connsiteX108" fmla="*/ 2164858 w 2428715"/>
                <a:gd name="connsiteY108" fmla="*/ 195618 h 1331631"/>
                <a:gd name="connsiteX109" fmla="*/ 2151211 w 2428715"/>
                <a:gd name="connsiteY109" fmla="*/ 168322 h 1331631"/>
                <a:gd name="connsiteX110" fmla="*/ 2110267 w 2428715"/>
                <a:gd name="connsiteY110" fmla="*/ 154675 h 1331631"/>
                <a:gd name="connsiteX111" fmla="*/ 2082972 w 2428715"/>
                <a:gd name="connsiteY111" fmla="*/ 141027 h 1331631"/>
                <a:gd name="connsiteX112" fmla="*/ 2064775 w 2428715"/>
                <a:gd name="connsiteY112" fmla="*/ 136478 h 1331631"/>
                <a:gd name="connsiteX113" fmla="*/ 1991987 w 2428715"/>
                <a:gd name="connsiteY113" fmla="*/ 131928 h 1331631"/>
                <a:gd name="connsiteX114" fmla="*/ 1964691 w 2428715"/>
                <a:gd name="connsiteY114" fmla="*/ 118281 h 1331631"/>
                <a:gd name="connsiteX115" fmla="*/ 1951043 w 2428715"/>
                <a:gd name="connsiteY115" fmla="*/ 104633 h 1331631"/>
                <a:gd name="connsiteX116" fmla="*/ 1923748 w 2428715"/>
                <a:gd name="connsiteY116" fmla="*/ 90985 h 1331631"/>
                <a:gd name="connsiteX117" fmla="*/ 1910100 w 2428715"/>
                <a:gd name="connsiteY117" fmla="*/ 81887 h 1331631"/>
                <a:gd name="connsiteX118" fmla="*/ 1841861 w 2428715"/>
                <a:gd name="connsiteY118" fmla="*/ 72788 h 1331631"/>
                <a:gd name="connsiteX119" fmla="*/ 1814566 w 2428715"/>
                <a:gd name="connsiteY119" fmla="*/ 63690 h 1331631"/>
                <a:gd name="connsiteX120" fmla="*/ 1796369 w 2428715"/>
                <a:gd name="connsiteY120" fmla="*/ 59140 h 1331631"/>
                <a:gd name="connsiteX121" fmla="*/ 1769073 w 2428715"/>
                <a:gd name="connsiteY121" fmla="*/ 50042 h 1331631"/>
                <a:gd name="connsiteX122" fmla="*/ 1755426 w 2428715"/>
                <a:gd name="connsiteY122" fmla="*/ 40943 h 1331631"/>
                <a:gd name="connsiteX123" fmla="*/ 1737229 w 2428715"/>
                <a:gd name="connsiteY123" fmla="*/ 0 h 1331631"/>
                <a:gd name="connsiteX124" fmla="*/ 1728130 w 2428715"/>
                <a:gd name="connsiteY124" fmla="*/ 13648 h 1331631"/>
                <a:gd name="connsiteX125" fmla="*/ 1723581 w 2428715"/>
                <a:gd name="connsiteY125" fmla="*/ 50042 h 1331631"/>
                <a:gd name="connsiteX126" fmla="*/ 1691736 w 2428715"/>
                <a:gd name="connsiteY126" fmla="*/ 54591 h 1331631"/>
                <a:gd name="connsiteX127" fmla="*/ 1659891 w 2428715"/>
                <a:gd name="connsiteY127" fmla="*/ 63690 h 1331631"/>
                <a:gd name="connsiteX128" fmla="*/ 1641694 w 2428715"/>
                <a:gd name="connsiteY128" fmla="*/ 72788 h 1331631"/>
                <a:gd name="connsiteX129" fmla="*/ 1628046 w 2428715"/>
                <a:gd name="connsiteY129" fmla="*/ 68239 h 1331631"/>
                <a:gd name="connsiteX130" fmla="*/ 1623497 w 2428715"/>
                <a:gd name="connsiteY130" fmla="*/ 54591 h 1331631"/>
                <a:gd name="connsiteX131" fmla="*/ 1614399 w 2428715"/>
                <a:gd name="connsiteY131" fmla="*/ 68239 h 1331631"/>
                <a:gd name="connsiteX132" fmla="*/ 1600751 w 2428715"/>
                <a:gd name="connsiteY132" fmla="*/ 77337 h 1331631"/>
                <a:gd name="connsiteX133" fmla="*/ 1555258 w 2428715"/>
                <a:gd name="connsiteY133" fmla="*/ 81887 h 1331631"/>
                <a:gd name="connsiteX134" fmla="*/ 1527963 w 2428715"/>
                <a:gd name="connsiteY134" fmla="*/ 90985 h 1331631"/>
                <a:gd name="connsiteX135" fmla="*/ 1509766 w 2428715"/>
                <a:gd name="connsiteY135" fmla="*/ 100084 h 1331631"/>
                <a:gd name="connsiteX136" fmla="*/ 1487020 w 2428715"/>
                <a:gd name="connsiteY136" fmla="*/ 104633 h 1331631"/>
                <a:gd name="connsiteX137" fmla="*/ 1473372 w 2428715"/>
                <a:gd name="connsiteY137" fmla="*/ 109182 h 1331631"/>
                <a:gd name="connsiteX138" fmla="*/ 1364190 w 2428715"/>
                <a:gd name="connsiteY138" fmla="*/ 113731 h 1331631"/>
                <a:gd name="connsiteX139" fmla="*/ 1350542 w 2428715"/>
                <a:gd name="connsiteY139" fmla="*/ 122830 h 1331631"/>
                <a:gd name="connsiteX140" fmla="*/ 1332345 w 2428715"/>
                <a:gd name="connsiteY140" fmla="*/ 150125 h 1331631"/>
                <a:gd name="connsiteX141" fmla="*/ 1318697 w 2428715"/>
                <a:gd name="connsiteY141" fmla="*/ 163773 h 1331631"/>
                <a:gd name="connsiteX142" fmla="*/ 1309599 w 2428715"/>
                <a:gd name="connsiteY142" fmla="*/ 191069 h 1331631"/>
                <a:gd name="connsiteX143" fmla="*/ 1295951 w 2428715"/>
                <a:gd name="connsiteY143" fmla="*/ 204716 h 1331631"/>
                <a:gd name="connsiteX144" fmla="*/ 1282303 w 2428715"/>
                <a:gd name="connsiteY144" fmla="*/ 209266 h 1331631"/>
                <a:gd name="connsiteX145" fmla="*/ 1209515 w 2428715"/>
                <a:gd name="connsiteY145" fmla="*/ 213815 h 1331631"/>
                <a:gd name="connsiteX146" fmla="*/ 1204966 w 2428715"/>
                <a:gd name="connsiteY146" fmla="*/ 227463 h 1331631"/>
                <a:gd name="connsiteX147" fmla="*/ 1186769 w 2428715"/>
                <a:gd name="connsiteY147" fmla="*/ 254758 h 1331631"/>
                <a:gd name="connsiteX148" fmla="*/ 1177670 w 2428715"/>
                <a:gd name="connsiteY148" fmla="*/ 282054 h 1331631"/>
                <a:gd name="connsiteX149" fmla="*/ 1173121 w 2428715"/>
                <a:gd name="connsiteY149" fmla="*/ 295702 h 1331631"/>
                <a:gd name="connsiteX150" fmla="*/ 1145826 w 2428715"/>
                <a:gd name="connsiteY150" fmla="*/ 313899 h 1331631"/>
                <a:gd name="connsiteX151" fmla="*/ 1132178 w 2428715"/>
                <a:gd name="connsiteY151" fmla="*/ 327546 h 1331631"/>
                <a:gd name="connsiteX152" fmla="*/ 1104882 w 2428715"/>
                <a:gd name="connsiteY152" fmla="*/ 336645 h 1331631"/>
                <a:gd name="connsiteX153" fmla="*/ 1095784 w 2428715"/>
                <a:gd name="connsiteY153" fmla="*/ 322997 h 1331631"/>
                <a:gd name="connsiteX154" fmla="*/ 1100333 w 2428715"/>
                <a:gd name="connsiteY154" fmla="*/ 291152 h 1331631"/>
                <a:gd name="connsiteX155" fmla="*/ 1086685 w 2428715"/>
                <a:gd name="connsiteY155" fmla="*/ 304800 h 1331631"/>
                <a:gd name="connsiteX156" fmla="*/ 1073037 w 2428715"/>
                <a:gd name="connsiteY156" fmla="*/ 309349 h 1331631"/>
                <a:gd name="connsiteX157" fmla="*/ 1059390 w 2428715"/>
                <a:gd name="connsiteY157" fmla="*/ 300251 h 1331631"/>
                <a:gd name="connsiteX158" fmla="*/ 1050291 w 2428715"/>
                <a:gd name="connsiteY158" fmla="*/ 286603 h 1331631"/>
                <a:gd name="connsiteX159" fmla="*/ 1036643 w 2428715"/>
                <a:gd name="connsiteY159" fmla="*/ 282054 h 1331631"/>
                <a:gd name="connsiteX160" fmla="*/ 1009348 w 2428715"/>
                <a:gd name="connsiteY160" fmla="*/ 291152 h 1331631"/>
                <a:gd name="connsiteX161" fmla="*/ 995700 w 2428715"/>
                <a:gd name="connsiteY161" fmla="*/ 295702 h 1331631"/>
                <a:gd name="connsiteX162" fmla="*/ 982052 w 2428715"/>
                <a:gd name="connsiteY162" fmla="*/ 304800 h 1331631"/>
                <a:gd name="connsiteX163" fmla="*/ 968405 w 2428715"/>
                <a:gd name="connsiteY163" fmla="*/ 350293 h 1331631"/>
                <a:gd name="connsiteX164" fmla="*/ 959306 w 2428715"/>
                <a:gd name="connsiteY164" fmla="*/ 363940 h 1331631"/>
                <a:gd name="connsiteX165" fmla="*/ 963855 w 2428715"/>
                <a:gd name="connsiteY165" fmla="*/ 377588 h 1331631"/>
                <a:gd name="connsiteX166" fmla="*/ 969654 w 2428715"/>
                <a:gd name="connsiteY166" fmla="*/ 397835 h 1331631"/>
                <a:gd name="connsiteX167" fmla="*/ 1000249 w 2428715"/>
                <a:gd name="connsiteY167" fmla="*/ 404884 h 1331631"/>
                <a:gd name="connsiteX168" fmla="*/ 1013897 w 2428715"/>
                <a:gd name="connsiteY168" fmla="*/ 418531 h 1331631"/>
                <a:gd name="connsiteX169" fmla="*/ 1009348 w 2428715"/>
                <a:gd name="connsiteY169" fmla="*/ 441278 h 1331631"/>
                <a:gd name="connsiteX170" fmla="*/ 986602 w 2428715"/>
                <a:gd name="connsiteY170" fmla="*/ 486770 h 1331631"/>
                <a:gd name="connsiteX171" fmla="*/ 968405 w 2428715"/>
                <a:gd name="connsiteY171" fmla="*/ 518615 h 1331631"/>
                <a:gd name="connsiteX172" fmla="*/ 954757 w 2428715"/>
                <a:gd name="connsiteY172" fmla="*/ 523164 h 1331631"/>
                <a:gd name="connsiteX173" fmla="*/ 945658 w 2428715"/>
                <a:gd name="connsiteY173" fmla="*/ 536812 h 1331631"/>
                <a:gd name="connsiteX174" fmla="*/ 932011 w 2428715"/>
                <a:gd name="connsiteY174" fmla="*/ 545910 h 1331631"/>
                <a:gd name="connsiteX175" fmla="*/ 913814 w 2428715"/>
                <a:gd name="connsiteY175" fmla="*/ 568657 h 1331631"/>
                <a:gd name="connsiteX176" fmla="*/ 904715 w 2428715"/>
                <a:gd name="connsiteY176" fmla="*/ 582305 h 1331631"/>
                <a:gd name="connsiteX177" fmla="*/ 900166 w 2428715"/>
                <a:gd name="connsiteY177" fmla="*/ 595952 h 1331631"/>
                <a:gd name="connsiteX178" fmla="*/ 881969 w 2428715"/>
                <a:gd name="connsiteY178" fmla="*/ 623248 h 1331631"/>
                <a:gd name="connsiteX179" fmla="*/ 859223 w 2428715"/>
                <a:gd name="connsiteY179" fmla="*/ 655093 h 1331631"/>
                <a:gd name="connsiteX180" fmla="*/ 850124 w 2428715"/>
                <a:gd name="connsiteY180" fmla="*/ 668740 h 1331631"/>
                <a:gd name="connsiteX181" fmla="*/ 845575 w 2428715"/>
                <a:gd name="connsiteY181" fmla="*/ 682388 h 1331631"/>
                <a:gd name="connsiteX182" fmla="*/ 831927 w 2428715"/>
                <a:gd name="connsiteY182" fmla="*/ 691487 h 1331631"/>
                <a:gd name="connsiteX183" fmla="*/ 809181 w 2428715"/>
                <a:gd name="connsiteY183" fmla="*/ 714233 h 1331631"/>
                <a:gd name="connsiteX184" fmla="*/ 795533 w 2428715"/>
                <a:gd name="connsiteY184" fmla="*/ 732430 h 1331631"/>
                <a:gd name="connsiteX185" fmla="*/ 781885 w 2428715"/>
                <a:gd name="connsiteY185" fmla="*/ 746078 h 1331631"/>
                <a:gd name="connsiteX186" fmla="*/ 754590 w 2428715"/>
                <a:gd name="connsiteY186" fmla="*/ 787021 h 1331631"/>
                <a:gd name="connsiteX187" fmla="*/ 745491 w 2428715"/>
                <a:gd name="connsiteY187" fmla="*/ 800669 h 1331631"/>
                <a:gd name="connsiteX188" fmla="*/ 736393 w 2428715"/>
                <a:gd name="connsiteY188" fmla="*/ 827964 h 1331631"/>
                <a:gd name="connsiteX189" fmla="*/ 673240 w 2428715"/>
                <a:gd name="connsiteY189" fmla="*/ 857045 h 1331631"/>
                <a:gd name="connsiteX190" fmla="*/ 638183 w 2428715"/>
                <a:gd name="connsiteY190" fmla="*/ 883091 h 1331631"/>
                <a:gd name="connsiteX191" fmla="*/ 595366 w 2428715"/>
                <a:gd name="connsiteY191" fmla="*/ 896203 h 1331631"/>
                <a:gd name="connsiteX192" fmla="*/ 581718 w 2428715"/>
                <a:gd name="connsiteY192" fmla="*/ 891654 h 1331631"/>
                <a:gd name="connsiteX193" fmla="*/ 577169 w 2428715"/>
                <a:gd name="connsiteY193" fmla="*/ 928048 h 1331631"/>
                <a:gd name="connsiteX194" fmla="*/ 568070 w 2428715"/>
                <a:gd name="connsiteY194" fmla="*/ 941696 h 1331631"/>
                <a:gd name="connsiteX195" fmla="*/ 563521 w 2428715"/>
                <a:gd name="connsiteY195" fmla="*/ 955343 h 1331631"/>
                <a:gd name="connsiteX196" fmla="*/ 549873 w 2428715"/>
                <a:gd name="connsiteY196" fmla="*/ 964442 h 1331631"/>
                <a:gd name="connsiteX197" fmla="*/ 522578 w 2428715"/>
                <a:gd name="connsiteY197" fmla="*/ 982639 h 1331631"/>
                <a:gd name="connsiteX198" fmla="*/ 508930 w 2428715"/>
                <a:gd name="connsiteY198" fmla="*/ 973540 h 1331631"/>
                <a:gd name="connsiteX199" fmla="*/ 481635 w 2428715"/>
                <a:gd name="connsiteY199" fmla="*/ 959893 h 1331631"/>
                <a:gd name="connsiteX200" fmla="*/ 463437 w 2428715"/>
                <a:gd name="connsiteY200" fmla="*/ 964442 h 1331631"/>
                <a:gd name="connsiteX201" fmla="*/ 454339 w 2428715"/>
                <a:gd name="connsiteY201" fmla="*/ 978090 h 1331631"/>
                <a:gd name="connsiteX202" fmla="*/ 440691 w 2428715"/>
                <a:gd name="connsiteY202" fmla="*/ 996287 h 1331631"/>
                <a:gd name="connsiteX203" fmla="*/ 404297 w 2428715"/>
                <a:gd name="connsiteY203" fmla="*/ 1023582 h 1331631"/>
                <a:gd name="connsiteX204" fmla="*/ 390649 w 2428715"/>
                <a:gd name="connsiteY204" fmla="*/ 1037230 h 1331631"/>
                <a:gd name="connsiteX205" fmla="*/ 377002 w 2428715"/>
                <a:gd name="connsiteY205" fmla="*/ 1041779 h 1331631"/>
                <a:gd name="connsiteX206" fmla="*/ 349706 w 2428715"/>
                <a:gd name="connsiteY206" fmla="*/ 1059976 h 1331631"/>
                <a:gd name="connsiteX207" fmla="*/ 322411 w 2428715"/>
                <a:gd name="connsiteY207" fmla="*/ 1078173 h 1331631"/>
                <a:gd name="connsiteX208" fmla="*/ 295115 w 2428715"/>
                <a:gd name="connsiteY208" fmla="*/ 1100919 h 1331631"/>
                <a:gd name="connsiteX209" fmla="*/ 286017 w 2428715"/>
                <a:gd name="connsiteY209" fmla="*/ 1114567 h 1331631"/>
                <a:gd name="connsiteX210" fmla="*/ 258721 w 2428715"/>
                <a:gd name="connsiteY210" fmla="*/ 1137313 h 1331631"/>
                <a:gd name="connsiteX211" fmla="*/ 240524 w 2428715"/>
                <a:gd name="connsiteY211" fmla="*/ 1164609 h 1331631"/>
                <a:gd name="connsiteX212" fmla="*/ 231426 w 2428715"/>
                <a:gd name="connsiteY212" fmla="*/ 1178257 h 1331631"/>
                <a:gd name="connsiteX213" fmla="*/ 217778 w 2428715"/>
                <a:gd name="connsiteY213" fmla="*/ 1182806 h 1331631"/>
                <a:gd name="connsiteX214" fmla="*/ 208679 w 2428715"/>
                <a:gd name="connsiteY214" fmla="*/ 1196454 h 1331631"/>
                <a:gd name="connsiteX215" fmla="*/ 181384 w 2428715"/>
                <a:gd name="connsiteY215" fmla="*/ 1205552 h 1331631"/>
                <a:gd name="connsiteX216" fmla="*/ 167736 w 2428715"/>
                <a:gd name="connsiteY216" fmla="*/ 1210102 h 1331631"/>
                <a:gd name="connsiteX217" fmla="*/ 139816 w 2428715"/>
                <a:gd name="connsiteY217" fmla="*/ 1205465 h 1331631"/>
                <a:gd name="connsiteX218" fmla="*/ 126256 w 2428715"/>
                <a:gd name="connsiteY218" fmla="*/ 1157570 h 1331631"/>
                <a:gd name="connsiteX219" fmla="*/ 87812 w 2428715"/>
                <a:gd name="connsiteY219" fmla="*/ 1152309 h 1331631"/>
                <a:gd name="connsiteX220" fmla="*/ 34919 w 2428715"/>
                <a:gd name="connsiteY220" fmla="*/ 1188253 h 1331631"/>
                <a:gd name="connsiteX221" fmla="*/ 22160 w 2428715"/>
                <a:gd name="connsiteY221" fmla="*/ 1264693 h 1331631"/>
                <a:gd name="connsiteX222" fmla="*/ 8512 w 2428715"/>
                <a:gd name="connsiteY222" fmla="*/ 1260143 h 1331631"/>
                <a:gd name="connsiteX223" fmla="*/ 3963 w 2428715"/>
                <a:gd name="connsiteY223" fmla="*/ 1260143 h 1331631"/>
                <a:gd name="connsiteX0" fmla="*/ 6210 w 2426413"/>
                <a:gd name="connsiteY0" fmla="*/ 1260143 h 1331631"/>
                <a:gd name="connsiteX1" fmla="*/ 6210 w 2426413"/>
                <a:gd name="connsiteY1" fmla="*/ 1310185 h 1331631"/>
                <a:gd name="connsiteX2" fmla="*/ 6210 w 2426413"/>
                <a:gd name="connsiteY2" fmla="*/ 1246496 h 1331631"/>
                <a:gd name="connsiteX3" fmla="*/ 1661 w 2426413"/>
                <a:gd name="connsiteY3" fmla="*/ 1328382 h 1331631"/>
                <a:gd name="connsiteX4" fmla="*/ 36805 w 2426413"/>
                <a:gd name="connsiteY4" fmla="*/ 1312861 h 1331631"/>
                <a:gd name="connsiteX5" fmla="*/ 69988 w 2426413"/>
                <a:gd name="connsiteY5" fmla="*/ 1290113 h 1331631"/>
                <a:gd name="connsiteX6" fmla="*/ 101207 w 2426413"/>
                <a:gd name="connsiteY6" fmla="*/ 1281728 h 1331631"/>
                <a:gd name="connsiteX7" fmla="*/ 142151 w 2426413"/>
                <a:gd name="connsiteY7" fmla="*/ 1262906 h 1331631"/>
                <a:gd name="connsiteX8" fmla="*/ 174533 w 2426413"/>
                <a:gd name="connsiteY8" fmla="*/ 1232848 h 1331631"/>
                <a:gd name="connsiteX9" fmla="*/ 201828 w 2426413"/>
                <a:gd name="connsiteY9" fmla="*/ 1223749 h 1331631"/>
                <a:gd name="connsiteX10" fmla="*/ 215476 w 2426413"/>
                <a:gd name="connsiteY10" fmla="*/ 1214651 h 1331631"/>
                <a:gd name="connsiteX11" fmla="*/ 242771 w 2426413"/>
                <a:gd name="connsiteY11" fmla="*/ 1205552 h 1331631"/>
                <a:gd name="connsiteX12" fmla="*/ 283715 w 2426413"/>
                <a:gd name="connsiteY12" fmla="*/ 1196454 h 1331631"/>
                <a:gd name="connsiteX13" fmla="*/ 297362 w 2426413"/>
                <a:gd name="connsiteY13" fmla="*/ 1187355 h 1331631"/>
                <a:gd name="connsiteX14" fmla="*/ 374700 w 2426413"/>
                <a:gd name="connsiteY14" fmla="*/ 1150961 h 1331631"/>
                <a:gd name="connsiteX15" fmla="*/ 502616 w 2426413"/>
                <a:gd name="connsiteY15" fmla="*/ 1104307 h 1331631"/>
                <a:gd name="connsiteX16" fmla="*/ 570318 w 2426413"/>
                <a:gd name="connsiteY16" fmla="*/ 1073624 h 1331631"/>
                <a:gd name="connsiteX17" fmla="*/ 593064 w 2426413"/>
                <a:gd name="connsiteY17" fmla="*/ 1096370 h 1331631"/>
                <a:gd name="connsiteX18" fmla="*/ 606712 w 2426413"/>
                <a:gd name="connsiteY18" fmla="*/ 1087272 h 1331631"/>
                <a:gd name="connsiteX19" fmla="*/ 623035 w 2426413"/>
                <a:gd name="connsiteY19" fmla="*/ 1060152 h 1331631"/>
                <a:gd name="connsiteX20" fmla="*/ 688598 w 2426413"/>
                <a:gd name="connsiteY20" fmla="*/ 1061489 h 1331631"/>
                <a:gd name="connsiteX21" fmla="*/ 715894 w 2426413"/>
                <a:gd name="connsiteY21" fmla="*/ 1019033 h 1331631"/>
                <a:gd name="connsiteX22" fmla="*/ 757012 w 2426413"/>
                <a:gd name="connsiteY22" fmla="*/ 1019121 h 1331631"/>
                <a:gd name="connsiteX23" fmla="*/ 793231 w 2426413"/>
                <a:gd name="connsiteY23" fmla="*/ 978090 h 1331631"/>
                <a:gd name="connsiteX24" fmla="*/ 820527 w 2426413"/>
                <a:gd name="connsiteY24" fmla="*/ 968991 h 1331631"/>
                <a:gd name="connsiteX25" fmla="*/ 847822 w 2426413"/>
                <a:gd name="connsiteY25" fmla="*/ 941696 h 1331631"/>
                <a:gd name="connsiteX26" fmla="*/ 875118 w 2426413"/>
                <a:gd name="connsiteY26" fmla="*/ 928048 h 1331631"/>
                <a:gd name="connsiteX27" fmla="*/ 888765 w 2426413"/>
                <a:gd name="connsiteY27" fmla="*/ 923499 h 1331631"/>
                <a:gd name="connsiteX28" fmla="*/ 902413 w 2426413"/>
                <a:gd name="connsiteY28" fmla="*/ 914400 h 1331631"/>
                <a:gd name="connsiteX29" fmla="*/ 920610 w 2426413"/>
                <a:gd name="connsiteY29" fmla="*/ 909851 h 1331631"/>
                <a:gd name="connsiteX30" fmla="*/ 925159 w 2426413"/>
                <a:gd name="connsiteY30" fmla="*/ 896203 h 1331631"/>
                <a:gd name="connsiteX31" fmla="*/ 938807 w 2426413"/>
                <a:gd name="connsiteY31" fmla="*/ 887105 h 1331631"/>
                <a:gd name="connsiteX32" fmla="*/ 952455 w 2426413"/>
                <a:gd name="connsiteY32" fmla="*/ 873457 h 1331631"/>
                <a:gd name="connsiteX33" fmla="*/ 979750 w 2426413"/>
                <a:gd name="connsiteY33" fmla="*/ 855260 h 1331631"/>
                <a:gd name="connsiteX34" fmla="*/ 984300 w 2426413"/>
                <a:gd name="connsiteY34" fmla="*/ 841612 h 1331631"/>
                <a:gd name="connsiteX35" fmla="*/ 997947 w 2426413"/>
                <a:gd name="connsiteY35" fmla="*/ 837063 h 1331631"/>
                <a:gd name="connsiteX36" fmla="*/ 1011595 w 2426413"/>
                <a:gd name="connsiteY36" fmla="*/ 827964 h 1331631"/>
                <a:gd name="connsiteX37" fmla="*/ 1043440 w 2426413"/>
                <a:gd name="connsiteY37" fmla="*/ 800669 h 1331631"/>
                <a:gd name="connsiteX38" fmla="*/ 1057088 w 2426413"/>
                <a:gd name="connsiteY38" fmla="*/ 791570 h 1331631"/>
                <a:gd name="connsiteX39" fmla="*/ 1079834 w 2426413"/>
                <a:gd name="connsiteY39" fmla="*/ 768824 h 1331631"/>
                <a:gd name="connsiteX40" fmla="*/ 1120777 w 2426413"/>
                <a:gd name="connsiteY40" fmla="*/ 736979 h 1331631"/>
                <a:gd name="connsiteX41" fmla="*/ 1134425 w 2426413"/>
                <a:gd name="connsiteY41" fmla="*/ 727881 h 1331631"/>
                <a:gd name="connsiteX42" fmla="*/ 1148073 w 2426413"/>
                <a:gd name="connsiteY42" fmla="*/ 718782 h 1331631"/>
                <a:gd name="connsiteX43" fmla="*/ 1166270 w 2426413"/>
                <a:gd name="connsiteY43" fmla="*/ 691487 h 1331631"/>
                <a:gd name="connsiteX44" fmla="*/ 1189016 w 2426413"/>
                <a:gd name="connsiteY44" fmla="*/ 668740 h 1331631"/>
                <a:gd name="connsiteX45" fmla="*/ 1211762 w 2426413"/>
                <a:gd name="connsiteY45" fmla="*/ 645994 h 1331631"/>
                <a:gd name="connsiteX46" fmla="*/ 1220861 w 2426413"/>
                <a:gd name="connsiteY46" fmla="*/ 632346 h 1331631"/>
                <a:gd name="connsiteX47" fmla="*/ 1225410 w 2426413"/>
                <a:gd name="connsiteY47" fmla="*/ 618699 h 1331631"/>
                <a:gd name="connsiteX48" fmla="*/ 1248156 w 2426413"/>
                <a:gd name="connsiteY48" fmla="*/ 591403 h 1331631"/>
                <a:gd name="connsiteX49" fmla="*/ 1257255 w 2426413"/>
                <a:gd name="connsiteY49" fmla="*/ 564108 h 1331631"/>
                <a:gd name="connsiteX50" fmla="*/ 1261804 w 2426413"/>
                <a:gd name="connsiteY50" fmla="*/ 550460 h 1331631"/>
                <a:gd name="connsiteX51" fmla="*/ 1280001 w 2426413"/>
                <a:gd name="connsiteY51" fmla="*/ 523164 h 1331631"/>
                <a:gd name="connsiteX52" fmla="*/ 1293649 w 2426413"/>
                <a:gd name="connsiteY52" fmla="*/ 482221 h 1331631"/>
                <a:gd name="connsiteX53" fmla="*/ 1298198 w 2426413"/>
                <a:gd name="connsiteY53" fmla="*/ 468573 h 1331631"/>
                <a:gd name="connsiteX54" fmla="*/ 1307297 w 2426413"/>
                <a:gd name="connsiteY54" fmla="*/ 427630 h 1331631"/>
                <a:gd name="connsiteX55" fmla="*/ 1311846 w 2426413"/>
                <a:gd name="connsiteY55" fmla="*/ 395785 h 1331631"/>
                <a:gd name="connsiteX56" fmla="*/ 1334592 w 2426413"/>
                <a:gd name="connsiteY56" fmla="*/ 368490 h 1331631"/>
                <a:gd name="connsiteX57" fmla="*/ 1343691 w 2426413"/>
                <a:gd name="connsiteY57" fmla="*/ 295702 h 1331631"/>
                <a:gd name="connsiteX58" fmla="*/ 1394270 w 2426413"/>
                <a:gd name="connsiteY58" fmla="*/ 269470 h 1331631"/>
                <a:gd name="connsiteX59" fmla="*/ 1429502 w 2426413"/>
                <a:gd name="connsiteY59" fmla="*/ 255110 h 1331631"/>
                <a:gd name="connsiteX60" fmla="*/ 1456885 w 2426413"/>
                <a:gd name="connsiteY60" fmla="*/ 217203 h 1331631"/>
                <a:gd name="connsiteX61" fmla="*/ 1471070 w 2426413"/>
                <a:gd name="connsiteY61" fmla="*/ 181970 h 1331631"/>
                <a:gd name="connsiteX62" fmla="*/ 1498365 w 2426413"/>
                <a:gd name="connsiteY62" fmla="*/ 172872 h 1331631"/>
                <a:gd name="connsiteX63" fmla="*/ 1575703 w 2426413"/>
                <a:gd name="connsiteY63" fmla="*/ 163773 h 1331631"/>
                <a:gd name="connsiteX64" fmla="*/ 1598449 w 2426413"/>
                <a:gd name="connsiteY64" fmla="*/ 145576 h 1331631"/>
                <a:gd name="connsiteX65" fmla="*/ 1612097 w 2426413"/>
                <a:gd name="connsiteY65" fmla="*/ 141027 h 1331631"/>
                <a:gd name="connsiteX66" fmla="*/ 1639392 w 2426413"/>
                <a:gd name="connsiteY66" fmla="*/ 145576 h 1331631"/>
                <a:gd name="connsiteX67" fmla="*/ 1653040 w 2426413"/>
                <a:gd name="connsiteY67" fmla="*/ 154675 h 1331631"/>
                <a:gd name="connsiteX68" fmla="*/ 1825912 w 2426413"/>
                <a:gd name="connsiteY68" fmla="*/ 150125 h 1331631"/>
                <a:gd name="connsiteX69" fmla="*/ 1839559 w 2426413"/>
                <a:gd name="connsiteY69" fmla="*/ 159224 h 1331631"/>
                <a:gd name="connsiteX70" fmla="*/ 1853207 w 2426413"/>
                <a:gd name="connsiteY70" fmla="*/ 172872 h 1331631"/>
                <a:gd name="connsiteX71" fmla="*/ 1966938 w 2426413"/>
                <a:gd name="connsiteY71" fmla="*/ 186519 h 1331631"/>
                <a:gd name="connsiteX72" fmla="*/ 1998783 w 2426413"/>
                <a:gd name="connsiteY72" fmla="*/ 191069 h 1331631"/>
                <a:gd name="connsiteX73" fmla="*/ 2048825 w 2426413"/>
                <a:gd name="connsiteY73" fmla="*/ 195618 h 1331631"/>
                <a:gd name="connsiteX74" fmla="*/ 2057924 w 2426413"/>
                <a:gd name="connsiteY74" fmla="*/ 209266 h 1331631"/>
                <a:gd name="connsiteX75" fmla="*/ 2085219 w 2426413"/>
                <a:gd name="connsiteY75" fmla="*/ 213815 h 1331631"/>
                <a:gd name="connsiteX76" fmla="*/ 2103416 w 2426413"/>
                <a:gd name="connsiteY76" fmla="*/ 236561 h 1331631"/>
                <a:gd name="connsiteX77" fmla="*/ 2117064 w 2426413"/>
                <a:gd name="connsiteY77" fmla="*/ 245660 h 1331631"/>
                <a:gd name="connsiteX78" fmla="*/ 2130712 w 2426413"/>
                <a:gd name="connsiteY78" fmla="*/ 259308 h 1331631"/>
                <a:gd name="connsiteX79" fmla="*/ 2139810 w 2426413"/>
                <a:gd name="connsiteY79" fmla="*/ 272955 h 1331631"/>
                <a:gd name="connsiteX80" fmla="*/ 2158007 w 2426413"/>
                <a:gd name="connsiteY80" fmla="*/ 291152 h 1331631"/>
                <a:gd name="connsiteX81" fmla="*/ 2167106 w 2426413"/>
                <a:gd name="connsiteY81" fmla="*/ 304800 h 1331631"/>
                <a:gd name="connsiteX82" fmla="*/ 2208049 w 2426413"/>
                <a:gd name="connsiteY82" fmla="*/ 341194 h 1331631"/>
                <a:gd name="connsiteX83" fmla="*/ 2221697 w 2426413"/>
                <a:gd name="connsiteY83" fmla="*/ 345743 h 1331631"/>
                <a:gd name="connsiteX84" fmla="*/ 2253541 w 2426413"/>
                <a:gd name="connsiteY84" fmla="*/ 363940 h 1331631"/>
                <a:gd name="connsiteX85" fmla="*/ 2280837 w 2426413"/>
                <a:gd name="connsiteY85" fmla="*/ 373039 h 1331631"/>
                <a:gd name="connsiteX86" fmla="*/ 2312682 w 2426413"/>
                <a:gd name="connsiteY86" fmla="*/ 377588 h 1331631"/>
                <a:gd name="connsiteX87" fmla="*/ 2335428 w 2426413"/>
                <a:gd name="connsiteY87" fmla="*/ 395785 h 1331631"/>
                <a:gd name="connsiteX88" fmla="*/ 2362724 w 2426413"/>
                <a:gd name="connsiteY88" fmla="*/ 413982 h 1331631"/>
                <a:gd name="connsiteX89" fmla="*/ 2376371 w 2426413"/>
                <a:gd name="connsiteY89" fmla="*/ 400334 h 1331631"/>
                <a:gd name="connsiteX90" fmla="*/ 2394568 w 2426413"/>
                <a:gd name="connsiteY90" fmla="*/ 373039 h 1331631"/>
                <a:gd name="connsiteX91" fmla="*/ 2421864 w 2426413"/>
                <a:gd name="connsiteY91" fmla="*/ 368490 h 1331631"/>
                <a:gd name="connsiteX92" fmla="*/ 2426413 w 2426413"/>
                <a:gd name="connsiteY92" fmla="*/ 354842 h 1331631"/>
                <a:gd name="connsiteX93" fmla="*/ 2421864 w 2426413"/>
                <a:gd name="connsiteY93" fmla="*/ 327546 h 1331631"/>
                <a:gd name="connsiteX94" fmla="*/ 2408216 w 2426413"/>
                <a:gd name="connsiteY94" fmla="*/ 322997 h 1331631"/>
                <a:gd name="connsiteX95" fmla="*/ 2390019 w 2426413"/>
                <a:gd name="connsiteY95" fmla="*/ 318448 h 1331631"/>
                <a:gd name="connsiteX96" fmla="*/ 2376371 w 2426413"/>
                <a:gd name="connsiteY96" fmla="*/ 309349 h 1331631"/>
                <a:gd name="connsiteX97" fmla="*/ 2371822 w 2426413"/>
                <a:gd name="connsiteY97" fmla="*/ 295702 h 1331631"/>
                <a:gd name="connsiteX98" fmla="*/ 2362724 w 2426413"/>
                <a:gd name="connsiteY98" fmla="*/ 282054 h 1331631"/>
                <a:gd name="connsiteX99" fmla="*/ 2358174 w 2426413"/>
                <a:gd name="connsiteY99" fmla="*/ 268406 h 1331631"/>
                <a:gd name="connsiteX100" fmla="*/ 2344527 w 2426413"/>
                <a:gd name="connsiteY100" fmla="*/ 263857 h 1331631"/>
                <a:gd name="connsiteX101" fmla="*/ 2330879 w 2426413"/>
                <a:gd name="connsiteY101" fmla="*/ 245660 h 1331631"/>
                <a:gd name="connsiteX102" fmla="*/ 2303583 w 2426413"/>
                <a:gd name="connsiteY102" fmla="*/ 232012 h 1331631"/>
                <a:gd name="connsiteX103" fmla="*/ 2280837 w 2426413"/>
                <a:gd name="connsiteY103" fmla="*/ 236561 h 1331631"/>
                <a:gd name="connsiteX104" fmla="*/ 2253541 w 2426413"/>
                <a:gd name="connsiteY104" fmla="*/ 245660 h 1331631"/>
                <a:gd name="connsiteX105" fmla="*/ 2212598 w 2426413"/>
                <a:gd name="connsiteY105" fmla="*/ 241110 h 1331631"/>
                <a:gd name="connsiteX106" fmla="*/ 2185303 w 2426413"/>
                <a:gd name="connsiteY106" fmla="*/ 218364 h 1331631"/>
                <a:gd name="connsiteX107" fmla="*/ 2171655 w 2426413"/>
                <a:gd name="connsiteY107" fmla="*/ 209266 h 1331631"/>
                <a:gd name="connsiteX108" fmla="*/ 2162556 w 2426413"/>
                <a:gd name="connsiteY108" fmla="*/ 195618 h 1331631"/>
                <a:gd name="connsiteX109" fmla="*/ 2148909 w 2426413"/>
                <a:gd name="connsiteY109" fmla="*/ 168322 h 1331631"/>
                <a:gd name="connsiteX110" fmla="*/ 2107965 w 2426413"/>
                <a:gd name="connsiteY110" fmla="*/ 154675 h 1331631"/>
                <a:gd name="connsiteX111" fmla="*/ 2080670 w 2426413"/>
                <a:gd name="connsiteY111" fmla="*/ 141027 h 1331631"/>
                <a:gd name="connsiteX112" fmla="*/ 2062473 w 2426413"/>
                <a:gd name="connsiteY112" fmla="*/ 136478 h 1331631"/>
                <a:gd name="connsiteX113" fmla="*/ 1989685 w 2426413"/>
                <a:gd name="connsiteY113" fmla="*/ 131928 h 1331631"/>
                <a:gd name="connsiteX114" fmla="*/ 1962389 w 2426413"/>
                <a:gd name="connsiteY114" fmla="*/ 118281 h 1331631"/>
                <a:gd name="connsiteX115" fmla="*/ 1948741 w 2426413"/>
                <a:gd name="connsiteY115" fmla="*/ 104633 h 1331631"/>
                <a:gd name="connsiteX116" fmla="*/ 1921446 w 2426413"/>
                <a:gd name="connsiteY116" fmla="*/ 90985 h 1331631"/>
                <a:gd name="connsiteX117" fmla="*/ 1907798 w 2426413"/>
                <a:gd name="connsiteY117" fmla="*/ 81887 h 1331631"/>
                <a:gd name="connsiteX118" fmla="*/ 1839559 w 2426413"/>
                <a:gd name="connsiteY118" fmla="*/ 72788 h 1331631"/>
                <a:gd name="connsiteX119" fmla="*/ 1812264 w 2426413"/>
                <a:gd name="connsiteY119" fmla="*/ 63690 h 1331631"/>
                <a:gd name="connsiteX120" fmla="*/ 1794067 w 2426413"/>
                <a:gd name="connsiteY120" fmla="*/ 59140 h 1331631"/>
                <a:gd name="connsiteX121" fmla="*/ 1766771 w 2426413"/>
                <a:gd name="connsiteY121" fmla="*/ 50042 h 1331631"/>
                <a:gd name="connsiteX122" fmla="*/ 1753124 w 2426413"/>
                <a:gd name="connsiteY122" fmla="*/ 40943 h 1331631"/>
                <a:gd name="connsiteX123" fmla="*/ 1734927 w 2426413"/>
                <a:gd name="connsiteY123" fmla="*/ 0 h 1331631"/>
                <a:gd name="connsiteX124" fmla="*/ 1725828 w 2426413"/>
                <a:gd name="connsiteY124" fmla="*/ 13648 h 1331631"/>
                <a:gd name="connsiteX125" fmla="*/ 1721279 w 2426413"/>
                <a:gd name="connsiteY125" fmla="*/ 50042 h 1331631"/>
                <a:gd name="connsiteX126" fmla="*/ 1689434 w 2426413"/>
                <a:gd name="connsiteY126" fmla="*/ 54591 h 1331631"/>
                <a:gd name="connsiteX127" fmla="*/ 1657589 w 2426413"/>
                <a:gd name="connsiteY127" fmla="*/ 63690 h 1331631"/>
                <a:gd name="connsiteX128" fmla="*/ 1639392 w 2426413"/>
                <a:gd name="connsiteY128" fmla="*/ 72788 h 1331631"/>
                <a:gd name="connsiteX129" fmla="*/ 1625744 w 2426413"/>
                <a:gd name="connsiteY129" fmla="*/ 68239 h 1331631"/>
                <a:gd name="connsiteX130" fmla="*/ 1621195 w 2426413"/>
                <a:gd name="connsiteY130" fmla="*/ 54591 h 1331631"/>
                <a:gd name="connsiteX131" fmla="*/ 1612097 w 2426413"/>
                <a:gd name="connsiteY131" fmla="*/ 68239 h 1331631"/>
                <a:gd name="connsiteX132" fmla="*/ 1598449 w 2426413"/>
                <a:gd name="connsiteY132" fmla="*/ 77337 h 1331631"/>
                <a:gd name="connsiteX133" fmla="*/ 1552956 w 2426413"/>
                <a:gd name="connsiteY133" fmla="*/ 81887 h 1331631"/>
                <a:gd name="connsiteX134" fmla="*/ 1525661 w 2426413"/>
                <a:gd name="connsiteY134" fmla="*/ 90985 h 1331631"/>
                <a:gd name="connsiteX135" fmla="*/ 1507464 w 2426413"/>
                <a:gd name="connsiteY135" fmla="*/ 100084 h 1331631"/>
                <a:gd name="connsiteX136" fmla="*/ 1484718 w 2426413"/>
                <a:gd name="connsiteY136" fmla="*/ 104633 h 1331631"/>
                <a:gd name="connsiteX137" fmla="*/ 1471070 w 2426413"/>
                <a:gd name="connsiteY137" fmla="*/ 109182 h 1331631"/>
                <a:gd name="connsiteX138" fmla="*/ 1361888 w 2426413"/>
                <a:gd name="connsiteY138" fmla="*/ 113731 h 1331631"/>
                <a:gd name="connsiteX139" fmla="*/ 1348240 w 2426413"/>
                <a:gd name="connsiteY139" fmla="*/ 122830 h 1331631"/>
                <a:gd name="connsiteX140" fmla="*/ 1330043 w 2426413"/>
                <a:gd name="connsiteY140" fmla="*/ 150125 h 1331631"/>
                <a:gd name="connsiteX141" fmla="*/ 1316395 w 2426413"/>
                <a:gd name="connsiteY141" fmla="*/ 163773 h 1331631"/>
                <a:gd name="connsiteX142" fmla="*/ 1307297 w 2426413"/>
                <a:gd name="connsiteY142" fmla="*/ 191069 h 1331631"/>
                <a:gd name="connsiteX143" fmla="*/ 1293649 w 2426413"/>
                <a:gd name="connsiteY143" fmla="*/ 204716 h 1331631"/>
                <a:gd name="connsiteX144" fmla="*/ 1280001 w 2426413"/>
                <a:gd name="connsiteY144" fmla="*/ 209266 h 1331631"/>
                <a:gd name="connsiteX145" fmla="*/ 1207213 w 2426413"/>
                <a:gd name="connsiteY145" fmla="*/ 213815 h 1331631"/>
                <a:gd name="connsiteX146" fmla="*/ 1202664 w 2426413"/>
                <a:gd name="connsiteY146" fmla="*/ 227463 h 1331631"/>
                <a:gd name="connsiteX147" fmla="*/ 1184467 w 2426413"/>
                <a:gd name="connsiteY147" fmla="*/ 254758 h 1331631"/>
                <a:gd name="connsiteX148" fmla="*/ 1175368 w 2426413"/>
                <a:gd name="connsiteY148" fmla="*/ 282054 h 1331631"/>
                <a:gd name="connsiteX149" fmla="*/ 1170819 w 2426413"/>
                <a:gd name="connsiteY149" fmla="*/ 295702 h 1331631"/>
                <a:gd name="connsiteX150" fmla="*/ 1143524 w 2426413"/>
                <a:gd name="connsiteY150" fmla="*/ 313899 h 1331631"/>
                <a:gd name="connsiteX151" fmla="*/ 1129876 w 2426413"/>
                <a:gd name="connsiteY151" fmla="*/ 327546 h 1331631"/>
                <a:gd name="connsiteX152" fmla="*/ 1102580 w 2426413"/>
                <a:gd name="connsiteY152" fmla="*/ 336645 h 1331631"/>
                <a:gd name="connsiteX153" fmla="*/ 1093482 w 2426413"/>
                <a:gd name="connsiteY153" fmla="*/ 322997 h 1331631"/>
                <a:gd name="connsiteX154" fmla="*/ 1098031 w 2426413"/>
                <a:gd name="connsiteY154" fmla="*/ 291152 h 1331631"/>
                <a:gd name="connsiteX155" fmla="*/ 1084383 w 2426413"/>
                <a:gd name="connsiteY155" fmla="*/ 304800 h 1331631"/>
                <a:gd name="connsiteX156" fmla="*/ 1070735 w 2426413"/>
                <a:gd name="connsiteY156" fmla="*/ 309349 h 1331631"/>
                <a:gd name="connsiteX157" fmla="*/ 1057088 w 2426413"/>
                <a:gd name="connsiteY157" fmla="*/ 300251 h 1331631"/>
                <a:gd name="connsiteX158" fmla="*/ 1047989 w 2426413"/>
                <a:gd name="connsiteY158" fmla="*/ 286603 h 1331631"/>
                <a:gd name="connsiteX159" fmla="*/ 1034341 w 2426413"/>
                <a:gd name="connsiteY159" fmla="*/ 282054 h 1331631"/>
                <a:gd name="connsiteX160" fmla="*/ 1007046 w 2426413"/>
                <a:gd name="connsiteY160" fmla="*/ 291152 h 1331631"/>
                <a:gd name="connsiteX161" fmla="*/ 993398 w 2426413"/>
                <a:gd name="connsiteY161" fmla="*/ 295702 h 1331631"/>
                <a:gd name="connsiteX162" fmla="*/ 979750 w 2426413"/>
                <a:gd name="connsiteY162" fmla="*/ 304800 h 1331631"/>
                <a:gd name="connsiteX163" fmla="*/ 966103 w 2426413"/>
                <a:gd name="connsiteY163" fmla="*/ 350293 h 1331631"/>
                <a:gd name="connsiteX164" fmla="*/ 957004 w 2426413"/>
                <a:gd name="connsiteY164" fmla="*/ 363940 h 1331631"/>
                <a:gd name="connsiteX165" fmla="*/ 961553 w 2426413"/>
                <a:gd name="connsiteY165" fmla="*/ 377588 h 1331631"/>
                <a:gd name="connsiteX166" fmla="*/ 967352 w 2426413"/>
                <a:gd name="connsiteY166" fmla="*/ 397835 h 1331631"/>
                <a:gd name="connsiteX167" fmla="*/ 997947 w 2426413"/>
                <a:gd name="connsiteY167" fmla="*/ 404884 h 1331631"/>
                <a:gd name="connsiteX168" fmla="*/ 1011595 w 2426413"/>
                <a:gd name="connsiteY168" fmla="*/ 418531 h 1331631"/>
                <a:gd name="connsiteX169" fmla="*/ 1007046 w 2426413"/>
                <a:gd name="connsiteY169" fmla="*/ 441278 h 1331631"/>
                <a:gd name="connsiteX170" fmla="*/ 984300 w 2426413"/>
                <a:gd name="connsiteY170" fmla="*/ 486770 h 1331631"/>
                <a:gd name="connsiteX171" fmla="*/ 966103 w 2426413"/>
                <a:gd name="connsiteY171" fmla="*/ 518615 h 1331631"/>
                <a:gd name="connsiteX172" fmla="*/ 952455 w 2426413"/>
                <a:gd name="connsiteY172" fmla="*/ 523164 h 1331631"/>
                <a:gd name="connsiteX173" fmla="*/ 943356 w 2426413"/>
                <a:gd name="connsiteY173" fmla="*/ 536812 h 1331631"/>
                <a:gd name="connsiteX174" fmla="*/ 929709 w 2426413"/>
                <a:gd name="connsiteY174" fmla="*/ 545910 h 1331631"/>
                <a:gd name="connsiteX175" fmla="*/ 911512 w 2426413"/>
                <a:gd name="connsiteY175" fmla="*/ 568657 h 1331631"/>
                <a:gd name="connsiteX176" fmla="*/ 902413 w 2426413"/>
                <a:gd name="connsiteY176" fmla="*/ 582305 h 1331631"/>
                <a:gd name="connsiteX177" fmla="*/ 897864 w 2426413"/>
                <a:gd name="connsiteY177" fmla="*/ 595952 h 1331631"/>
                <a:gd name="connsiteX178" fmla="*/ 879667 w 2426413"/>
                <a:gd name="connsiteY178" fmla="*/ 623248 h 1331631"/>
                <a:gd name="connsiteX179" fmla="*/ 856921 w 2426413"/>
                <a:gd name="connsiteY179" fmla="*/ 655093 h 1331631"/>
                <a:gd name="connsiteX180" fmla="*/ 847822 w 2426413"/>
                <a:gd name="connsiteY180" fmla="*/ 668740 h 1331631"/>
                <a:gd name="connsiteX181" fmla="*/ 843273 w 2426413"/>
                <a:gd name="connsiteY181" fmla="*/ 682388 h 1331631"/>
                <a:gd name="connsiteX182" fmla="*/ 829625 w 2426413"/>
                <a:gd name="connsiteY182" fmla="*/ 691487 h 1331631"/>
                <a:gd name="connsiteX183" fmla="*/ 806879 w 2426413"/>
                <a:gd name="connsiteY183" fmla="*/ 714233 h 1331631"/>
                <a:gd name="connsiteX184" fmla="*/ 793231 w 2426413"/>
                <a:gd name="connsiteY184" fmla="*/ 732430 h 1331631"/>
                <a:gd name="connsiteX185" fmla="*/ 779583 w 2426413"/>
                <a:gd name="connsiteY185" fmla="*/ 746078 h 1331631"/>
                <a:gd name="connsiteX186" fmla="*/ 752288 w 2426413"/>
                <a:gd name="connsiteY186" fmla="*/ 787021 h 1331631"/>
                <a:gd name="connsiteX187" fmla="*/ 743189 w 2426413"/>
                <a:gd name="connsiteY187" fmla="*/ 800669 h 1331631"/>
                <a:gd name="connsiteX188" fmla="*/ 734091 w 2426413"/>
                <a:gd name="connsiteY188" fmla="*/ 827964 h 1331631"/>
                <a:gd name="connsiteX189" fmla="*/ 670938 w 2426413"/>
                <a:gd name="connsiteY189" fmla="*/ 857045 h 1331631"/>
                <a:gd name="connsiteX190" fmla="*/ 635881 w 2426413"/>
                <a:gd name="connsiteY190" fmla="*/ 883091 h 1331631"/>
                <a:gd name="connsiteX191" fmla="*/ 593064 w 2426413"/>
                <a:gd name="connsiteY191" fmla="*/ 896203 h 1331631"/>
                <a:gd name="connsiteX192" fmla="*/ 579416 w 2426413"/>
                <a:gd name="connsiteY192" fmla="*/ 891654 h 1331631"/>
                <a:gd name="connsiteX193" fmla="*/ 574867 w 2426413"/>
                <a:gd name="connsiteY193" fmla="*/ 928048 h 1331631"/>
                <a:gd name="connsiteX194" fmla="*/ 565768 w 2426413"/>
                <a:gd name="connsiteY194" fmla="*/ 941696 h 1331631"/>
                <a:gd name="connsiteX195" fmla="*/ 561219 w 2426413"/>
                <a:gd name="connsiteY195" fmla="*/ 955343 h 1331631"/>
                <a:gd name="connsiteX196" fmla="*/ 547571 w 2426413"/>
                <a:gd name="connsiteY196" fmla="*/ 964442 h 1331631"/>
                <a:gd name="connsiteX197" fmla="*/ 520276 w 2426413"/>
                <a:gd name="connsiteY197" fmla="*/ 982639 h 1331631"/>
                <a:gd name="connsiteX198" fmla="*/ 506628 w 2426413"/>
                <a:gd name="connsiteY198" fmla="*/ 973540 h 1331631"/>
                <a:gd name="connsiteX199" fmla="*/ 479333 w 2426413"/>
                <a:gd name="connsiteY199" fmla="*/ 959893 h 1331631"/>
                <a:gd name="connsiteX200" fmla="*/ 461135 w 2426413"/>
                <a:gd name="connsiteY200" fmla="*/ 964442 h 1331631"/>
                <a:gd name="connsiteX201" fmla="*/ 452037 w 2426413"/>
                <a:gd name="connsiteY201" fmla="*/ 978090 h 1331631"/>
                <a:gd name="connsiteX202" fmla="*/ 438389 w 2426413"/>
                <a:gd name="connsiteY202" fmla="*/ 996287 h 1331631"/>
                <a:gd name="connsiteX203" fmla="*/ 401995 w 2426413"/>
                <a:gd name="connsiteY203" fmla="*/ 1023582 h 1331631"/>
                <a:gd name="connsiteX204" fmla="*/ 388347 w 2426413"/>
                <a:gd name="connsiteY204" fmla="*/ 1037230 h 1331631"/>
                <a:gd name="connsiteX205" fmla="*/ 374700 w 2426413"/>
                <a:gd name="connsiteY205" fmla="*/ 1041779 h 1331631"/>
                <a:gd name="connsiteX206" fmla="*/ 347404 w 2426413"/>
                <a:gd name="connsiteY206" fmla="*/ 1059976 h 1331631"/>
                <a:gd name="connsiteX207" fmla="*/ 320109 w 2426413"/>
                <a:gd name="connsiteY207" fmla="*/ 1078173 h 1331631"/>
                <a:gd name="connsiteX208" fmla="*/ 292813 w 2426413"/>
                <a:gd name="connsiteY208" fmla="*/ 1100919 h 1331631"/>
                <a:gd name="connsiteX209" fmla="*/ 283715 w 2426413"/>
                <a:gd name="connsiteY209" fmla="*/ 1114567 h 1331631"/>
                <a:gd name="connsiteX210" fmla="*/ 256419 w 2426413"/>
                <a:gd name="connsiteY210" fmla="*/ 1137313 h 1331631"/>
                <a:gd name="connsiteX211" fmla="*/ 238222 w 2426413"/>
                <a:gd name="connsiteY211" fmla="*/ 1164609 h 1331631"/>
                <a:gd name="connsiteX212" fmla="*/ 229124 w 2426413"/>
                <a:gd name="connsiteY212" fmla="*/ 1178257 h 1331631"/>
                <a:gd name="connsiteX213" fmla="*/ 215476 w 2426413"/>
                <a:gd name="connsiteY213" fmla="*/ 1182806 h 1331631"/>
                <a:gd name="connsiteX214" fmla="*/ 206377 w 2426413"/>
                <a:gd name="connsiteY214" fmla="*/ 1196454 h 1331631"/>
                <a:gd name="connsiteX215" fmla="*/ 179082 w 2426413"/>
                <a:gd name="connsiteY215" fmla="*/ 1205552 h 1331631"/>
                <a:gd name="connsiteX216" fmla="*/ 165434 w 2426413"/>
                <a:gd name="connsiteY216" fmla="*/ 1210102 h 1331631"/>
                <a:gd name="connsiteX217" fmla="*/ 137514 w 2426413"/>
                <a:gd name="connsiteY217" fmla="*/ 1205465 h 1331631"/>
                <a:gd name="connsiteX218" fmla="*/ 123954 w 2426413"/>
                <a:gd name="connsiteY218" fmla="*/ 1157570 h 1331631"/>
                <a:gd name="connsiteX219" fmla="*/ 85510 w 2426413"/>
                <a:gd name="connsiteY219" fmla="*/ 1152309 h 1331631"/>
                <a:gd name="connsiteX220" fmla="*/ 32617 w 2426413"/>
                <a:gd name="connsiteY220" fmla="*/ 1188253 h 1331631"/>
                <a:gd name="connsiteX221" fmla="*/ 19858 w 2426413"/>
                <a:gd name="connsiteY221" fmla="*/ 1264693 h 1331631"/>
                <a:gd name="connsiteX222" fmla="*/ 6210 w 2426413"/>
                <a:gd name="connsiteY222" fmla="*/ 1260143 h 1331631"/>
                <a:gd name="connsiteX0" fmla="*/ 19858 w 2426413"/>
                <a:gd name="connsiteY0" fmla="*/ 1264693 h 1331631"/>
                <a:gd name="connsiteX1" fmla="*/ 6210 w 2426413"/>
                <a:gd name="connsiteY1" fmla="*/ 1310185 h 1331631"/>
                <a:gd name="connsiteX2" fmla="*/ 6210 w 2426413"/>
                <a:gd name="connsiteY2" fmla="*/ 1246496 h 1331631"/>
                <a:gd name="connsiteX3" fmla="*/ 1661 w 2426413"/>
                <a:gd name="connsiteY3" fmla="*/ 1328382 h 1331631"/>
                <a:gd name="connsiteX4" fmla="*/ 36805 w 2426413"/>
                <a:gd name="connsiteY4" fmla="*/ 1312861 h 1331631"/>
                <a:gd name="connsiteX5" fmla="*/ 69988 w 2426413"/>
                <a:gd name="connsiteY5" fmla="*/ 1290113 h 1331631"/>
                <a:gd name="connsiteX6" fmla="*/ 101207 w 2426413"/>
                <a:gd name="connsiteY6" fmla="*/ 1281728 h 1331631"/>
                <a:gd name="connsiteX7" fmla="*/ 142151 w 2426413"/>
                <a:gd name="connsiteY7" fmla="*/ 1262906 h 1331631"/>
                <a:gd name="connsiteX8" fmla="*/ 174533 w 2426413"/>
                <a:gd name="connsiteY8" fmla="*/ 1232848 h 1331631"/>
                <a:gd name="connsiteX9" fmla="*/ 201828 w 2426413"/>
                <a:gd name="connsiteY9" fmla="*/ 1223749 h 1331631"/>
                <a:gd name="connsiteX10" fmla="*/ 215476 w 2426413"/>
                <a:gd name="connsiteY10" fmla="*/ 1214651 h 1331631"/>
                <a:gd name="connsiteX11" fmla="*/ 242771 w 2426413"/>
                <a:gd name="connsiteY11" fmla="*/ 1205552 h 1331631"/>
                <a:gd name="connsiteX12" fmla="*/ 283715 w 2426413"/>
                <a:gd name="connsiteY12" fmla="*/ 1196454 h 1331631"/>
                <a:gd name="connsiteX13" fmla="*/ 297362 w 2426413"/>
                <a:gd name="connsiteY13" fmla="*/ 1187355 h 1331631"/>
                <a:gd name="connsiteX14" fmla="*/ 374700 w 2426413"/>
                <a:gd name="connsiteY14" fmla="*/ 1150961 h 1331631"/>
                <a:gd name="connsiteX15" fmla="*/ 502616 w 2426413"/>
                <a:gd name="connsiteY15" fmla="*/ 1104307 h 1331631"/>
                <a:gd name="connsiteX16" fmla="*/ 570318 w 2426413"/>
                <a:gd name="connsiteY16" fmla="*/ 1073624 h 1331631"/>
                <a:gd name="connsiteX17" fmla="*/ 593064 w 2426413"/>
                <a:gd name="connsiteY17" fmla="*/ 1096370 h 1331631"/>
                <a:gd name="connsiteX18" fmla="*/ 606712 w 2426413"/>
                <a:gd name="connsiteY18" fmla="*/ 1087272 h 1331631"/>
                <a:gd name="connsiteX19" fmla="*/ 623035 w 2426413"/>
                <a:gd name="connsiteY19" fmla="*/ 1060152 h 1331631"/>
                <a:gd name="connsiteX20" fmla="*/ 688598 w 2426413"/>
                <a:gd name="connsiteY20" fmla="*/ 1061489 h 1331631"/>
                <a:gd name="connsiteX21" fmla="*/ 715894 w 2426413"/>
                <a:gd name="connsiteY21" fmla="*/ 1019033 h 1331631"/>
                <a:gd name="connsiteX22" fmla="*/ 757012 w 2426413"/>
                <a:gd name="connsiteY22" fmla="*/ 1019121 h 1331631"/>
                <a:gd name="connsiteX23" fmla="*/ 793231 w 2426413"/>
                <a:gd name="connsiteY23" fmla="*/ 978090 h 1331631"/>
                <a:gd name="connsiteX24" fmla="*/ 820527 w 2426413"/>
                <a:gd name="connsiteY24" fmla="*/ 968991 h 1331631"/>
                <a:gd name="connsiteX25" fmla="*/ 847822 w 2426413"/>
                <a:gd name="connsiteY25" fmla="*/ 941696 h 1331631"/>
                <a:gd name="connsiteX26" fmla="*/ 875118 w 2426413"/>
                <a:gd name="connsiteY26" fmla="*/ 928048 h 1331631"/>
                <a:gd name="connsiteX27" fmla="*/ 888765 w 2426413"/>
                <a:gd name="connsiteY27" fmla="*/ 923499 h 1331631"/>
                <a:gd name="connsiteX28" fmla="*/ 902413 w 2426413"/>
                <a:gd name="connsiteY28" fmla="*/ 914400 h 1331631"/>
                <a:gd name="connsiteX29" fmla="*/ 920610 w 2426413"/>
                <a:gd name="connsiteY29" fmla="*/ 909851 h 1331631"/>
                <a:gd name="connsiteX30" fmla="*/ 925159 w 2426413"/>
                <a:gd name="connsiteY30" fmla="*/ 896203 h 1331631"/>
                <a:gd name="connsiteX31" fmla="*/ 938807 w 2426413"/>
                <a:gd name="connsiteY31" fmla="*/ 887105 h 1331631"/>
                <a:gd name="connsiteX32" fmla="*/ 952455 w 2426413"/>
                <a:gd name="connsiteY32" fmla="*/ 873457 h 1331631"/>
                <a:gd name="connsiteX33" fmla="*/ 979750 w 2426413"/>
                <a:gd name="connsiteY33" fmla="*/ 855260 h 1331631"/>
                <a:gd name="connsiteX34" fmla="*/ 984300 w 2426413"/>
                <a:gd name="connsiteY34" fmla="*/ 841612 h 1331631"/>
                <a:gd name="connsiteX35" fmla="*/ 997947 w 2426413"/>
                <a:gd name="connsiteY35" fmla="*/ 837063 h 1331631"/>
                <a:gd name="connsiteX36" fmla="*/ 1011595 w 2426413"/>
                <a:gd name="connsiteY36" fmla="*/ 827964 h 1331631"/>
                <a:gd name="connsiteX37" fmla="*/ 1043440 w 2426413"/>
                <a:gd name="connsiteY37" fmla="*/ 800669 h 1331631"/>
                <a:gd name="connsiteX38" fmla="*/ 1057088 w 2426413"/>
                <a:gd name="connsiteY38" fmla="*/ 791570 h 1331631"/>
                <a:gd name="connsiteX39" fmla="*/ 1079834 w 2426413"/>
                <a:gd name="connsiteY39" fmla="*/ 768824 h 1331631"/>
                <a:gd name="connsiteX40" fmla="*/ 1120777 w 2426413"/>
                <a:gd name="connsiteY40" fmla="*/ 736979 h 1331631"/>
                <a:gd name="connsiteX41" fmla="*/ 1134425 w 2426413"/>
                <a:gd name="connsiteY41" fmla="*/ 727881 h 1331631"/>
                <a:gd name="connsiteX42" fmla="*/ 1148073 w 2426413"/>
                <a:gd name="connsiteY42" fmla="*/ 718782 h 1331631"/>
                <a:gd name="connsiteX43" fmla="*/ 1166270 w 2426413"/>
                <a:gd name="connsiteY43" fmla="*/ 691487 h 1331631"/>
                <a:gd name="connsiteX44" fmla="*/ 1189016 w 2426413"/>
                <a:gd name="connsiteY44" fmla="*/ 668740 h 1331631"/>
                <a:gd name="connsiteX45" fmla="*/ 1211762 w 2426413"/>
                <a:gd name="connsiteY45" fmla="*/ 645994 h 1331631"/>
                <a:gd name="connsiteX46" fmla="*/ 1220861 w 2426413"/>
                <a:gd name="connsiteY46" fmla="*/ 632346 h 1331631"/>
                <a:gd name="connsiteX47" fmla="*/ 1225410 w 2426413"/>
                <a:gd name="connsiteY47" fmla="*/ 618699 h 1331631"/>
                <a:gd name="connsiteX48" fmla="*/ 1248156 w 2426413"/>
                <a:gd name="connsiteY48" fmla="*/ 591403 h 1331631"/>
                <a:gd name="connsiteX49" fmla="*/ 1257255 w 2426413"/>
                <a:gd name="connsiteY49" fmla="*/ 564108 h 1331631"/>
                <a:gd name="connsiteX50" fmla="*/ 1261804 w 2426413"/>
                <a:gd name="connsiteY50" fmla="*/ 550460 h 1331631"/>
                <a:gd name="connsiteX51" fmla="*/ 1280001 w 2426413"/>
                <a:gd name="connsiteY51" fmla="*/ 523164 h 1331631"/>
                <a:gd name="connsiteX52" fmla="*/ 1293649 w 2426413"/>
                <a:gd name="connsiteY52" fmla="*/ 482221 h 1331631"/>
                <a:gd name="connsiteX53" fmla="*/ 1298198 w 2426413"/>
                <a:gd name="connsiteY53" fmla="*/ 468573 h 1331631"/>
                <a:gd name="connsiteX54" fmla="*/ 1307297 w 2426413"/>
                <a:gd name="connsiteY54" fmla="*/ 427630 h 1331631"/>
                <a:gd name="connsiteX55" fmla="*/ 1311846 w 2426413"/>
                <a:gd name="connsiteY55" fmla="*/ 395785 h 1331631"/>
                <a:gd name="connsiteX56" fmla="*/ 1334592 w 2426413"/>
                <a:gd name="connsiteY56" fmla="*/ 368490 h 1331631"/>
                <a:gd name="connsiteX57" fmla="*/ 1343691 w 2426413"/>
                <a:gd name="connsiteY57" fmla="*/ 295702 h 1331631"/>
                <a:gd name="connsiteX58" fmla="*/ 1394270 w 2426413"/>
                <a:gd name="connsiteY58" fmla="*/ 269470 h 1331631"/>
                <a:gd name="connsiteX59" fmla="*/ 1429502 w 2426413"/>
                <a:gd name="connsiteY59" fmla="*/ 255110 h 1331631"/>
                <a:gd name="connsiteX60" fmla="*/ 1456885 w 2426413"/>
                <a:gd name="connsiteY60" fmla="*/ 217203 h 1331631"/>
                <a:gd name="connsiteX61" fmla="*/ 1471070 w 2426413"/>
                <a:gd name="connsiteY61" fmla="*/ 181970 h 1331631"/>
                <a:gd name="connsiteX62" fmla="*/ 1498365 w 2426413"/>
                <a:gd name="connsiteY62" fmla="*/ 172872 h 1331631"/>
                <a:gd name="connsiteX63" fmla="*/ 1575703 w 2426413"/>
                <a:gd name="connsiteY63" fmla="*/ 163773 h 1331631"/>
                <a:gd name="connsiteX64" fmla="*/ 1598449 w 2426413"/>
                <a:gd name="connsiteY64" fmla="*/ 145576 h 1331631"/>
                <a:gd name="connsiteX65" fmla="*/ 1612097 w 2426413"/>
                <a:gd name="connsiteY65" fmla="*/ 141027 h 1331631"/>
                <a:gd name="connsiteX66" fmla="*/ 1639392 w 2426413"/>
                <a:gd name="connsiteY66" fmla="*/ 145576 h 1331631"/>
                <a:gd name="connsiteX67" fmla="*/ 1653040 w 2426413"/>
                <a:gd name="connsiteY67" fmla="*/ 154675 h 1331631"/>
                <a:gd name="connsiteX68" fmla="*/ 1825912 w 2426413"/>
                <a:gd name="connsiteY68" fmla="*/ 150125 h 1331631"/>
                <a:gd name="connsiteX69" fmla="*/ 1839559 w 2426413"/>
                <a:gd name="connsiteY69" fmla="*/ 159224 h 1331631"/>
                <a:gd name="connsiteX70" fmla="*/ 1853207 w 2426413"/>
                <a:gd name="connsiteY70" fmla="*/ 172872 h 1331631"/>
                <a:gd name="connsiteX71" fmla="*/ 1966938 w 2426413"/>
                <a:gd name="connsiteY71" fmla="*/ 186519 h 1331631"/>
                <a:gd name="connsiteX72" fmla="*/ 1998783 w 2426413"/>
                <a:gd name="connsiteY72" fmla="*/ 191069 h 1331631"/>
                <a:gd name="connsiteX73" fmla="*/ 2048825 w 2426413"/>
                <a:gd name="connsiteY73" fmla="*/ 195618 h 1331631"/>
                <a:gd name="connsiteX74" fmla="*/ 2057924 w 2426413"/>
                <a:gd name="connsiteY74" fmla="*/ 209266 h 1331631"/>
                <a:gd name="connsiteX75" fmla="*/ 2085219 w 2426413"/>
                <a:gd name="connsiteY75" fmla="*/ 213815 h 1331631"/>
                <a:gd name="connsiteX76" fmla="*/ 2103416 w 2426413"/>
                <a:gd name="connsiteY76" fmla="*/ 236561 h 1331631"/>
                <a:gd name="connsiteX77" fmla="*/ 2117064 w 2426413"/>
                <a:gd name="connsiteY77" fmla="*/ 245660 h 1331631"/>
                <a:gd name="connsiteX78" fmla="*/ 2130712 w 2426413"/>
                <a:gd name="connsiteY78" fmla="*/ 259308 h 1331631"/>
                <a:gd name="connsiteX79" fmla="*/ 2139810 w 2426413"/>
                <a:gd name="connsiteY79" fmla="*/ 272955 h 1331631"/>
                <a:gd name="connsiteX80" fmla="*/ 2158007 w 2426413"/>
                <a:gd name="connsiteY80" fmla="*/ 291152 h 1331631"/>
                <a:gd name="connsiteX81" fmla="*/ 2167106 w 2426413"/>
                <a:gd name="connsiteY81" fmla="*/ 304800 h 1331631"/>
                <a:gd name="connsiteX82" fmla="*/ 2208049 w 2426413"/>
                <a:gd name="connsiteY82" fmla="*/ 341194 h 1331631"/>
                <a:gd name="connsiteX83" fmla="*/ 2221697 w 2426413"/>
                <a:gd name="connsiteY83" fmla="*/ 345743 h 1331631"/>
                <a:gd name="connsiteX84" fmla="*/ 2253541 w 2426413"/>
                <a:gd name="connsiteY84" fmla="*/ 363940 h 1331631"/>
                <a:gd name="connsiteX85" fmla="*/ 2280837 w 2426413"/>
                <a:gd name="connsiteY85" fmla="*/ 373039 h 1331631"/>
                <a:gd name="connsiteX86" fmla="*/ 2312682 w 2426413"/>
                <a:gd name="connsiteY86" fmla="*/ 377588 h 1331631"/>
                <a:gd name="connsiteX87" fmla="*/ 2335428 w 2426413"/>
                <a:gd name="connsiteY87" fmla="*/ 395785 h 1331631"/>
                <a:gd name="connsiteX88" fmla="*/ 2362724 w 2426413"/>
                <a:gd name="connsiteY88" fmla="*/ 413982 h 1331631"/>
                <a:gd name="connsiteX89" fmla="*/ 2376371 w 2426413"/>
                <a:gd name="connsiteY89" fmla="*/ 400334 h 1331631"/>
                <a:gd name="connsiteX90" fmla="*/ 2394568 w 2426413"/>
                <a:gd name="connsiteY90" fmla="*/ 373039 h 1331631"/>
                <a:gd name="connsiteX91" fmla="*/ 2421864 w 2426413"/>
                <a:gd name="connsiteY91" fmla="*/ 368490 h 1331631"/>
                <a:gd name="connsiteX92" fmla="*/ 2426413 w 2426413"/>
                <a:gd name="connsiteY92" fmla="*/ 354842 h 1331631"/>
                <a:gd name="connsiteX93" fmla="*/ 2421864 w 2426413"/>
                <a:gd name="connsiteY93" fmla="*/ 327546 h 1331631"/>
                <a:gd name="connsiteX94" fmla="*/ 2408216 w 2426413"/>
                <a:gd name="connsiteY94" fmla="*/ 322997 h 1331631"/>
                <a:gd name="connsiteX95" fmla="*/ 2390019 w 2426413"/>
                <a:gd name="connsiteY95" fmla="*/ 318448 h 1331631"/>
                <a:gd name="connsiteX96" fmla="*/ 2376371 w 2426413"/>
                <a:gd name="connsiteY96" fmla="*/ 309349 h 1331631"/>
                <a:gd name="connsiteX97" fmla="*/ 2371822 w 2426413"/>
                <a:gd name="connsiteY97" fmla="*/ 295702 h 1331631"/>
                <a:gd name="connsiteX98" fmla="*/ 2362724 w 2426413"/>
                <a:gd name="connsiteY98" fmla="*/ 282054 h 1331631"/>
                <a:gd name="connsiteX99" fmla="*/ 2358174 w 2426413"/>
                <a:gd name="connsiteY99" fmla="*/ 268406 h 1331631"/>
                <a:gd name="connsiteX100" fmla="*/ 2344527 w 2426413"/>
                <a:gd name="connsiteY100" fmla="*/ 263857 h 1331631"/>
                <a:gd name="connsiteX101" fmla="*/ 2330879 w 2426413"/>
                <a:gd name="connsiteY101" fmla="*/ 245660 h 1331631"/>
                <a:gd name="connsiteX102" fmla="*/ 2303583 w 2426413"/>
                <a:gd name="connsiteY102" fmla="*/ 232012 h 1331631"/>
                <a:gd name="connsiteX103" fmla="*/ 2280837 w 2426413"/>
                <a:gd name="connsiteY103" fmla="*/ 236561 h 1331631"/>
                <a:gd name="connsiteX104" fmla="*/ 2253541 w 2426413"/>
                <a:gd name="connsiteY104" fmla="*/ 245660 h 1331631"/>
                <a:gd name="connsiteX105" fmla="*/ 2212598 w 2426413"/>
                <a:gd name="connsiteY105" fmla="*/ 241110 h 1331631"/>
                <a:gd name="connsiteX106" fmla="*/ 2185303 w 2426413"/>
                <a:gd name="connsiteY106" fmla="*/ 218364 h 1331631"/>
                <a:gd name="connsiteX107" fmla="*/ 2171655 w 2426413"/>
                <a:gd name="connsiteY107" fmla="*/ 209266 h 1331631"/>
                <a:gd name="connsiteX108" fmla="*/ 2162556 w 2426413"/>
                <a:gd name="connsiteY108" fmla="*/ 195618 h 1331631"/>
                <a:gd name="connsiteX109" fmla="*/ 2148909 w 2426413"/>
                <a:gd name="connsiteY109" fmla="*/ 168322 h 1331631"/>
                <a:gd name="connsiteX110" fmla="*/ 2107965 w 2426413"/>
                <a:gd name="connsiteY110" fmla="*/ 154675 h 1331631"/>
                <a:gd name="connsiteX111" fmla="*/ 2080670 w 2426413"/>
                <a:gd name="connsiteY111" fmla="*/ 141027 h 1331631"/>
                <a:gd name="connsiteX112" fmla="*/ 2062473 w 2426413"/>
                <a:gd name="connsiteY112" fmla="*/ 136478 h 1331631"/>
                <a:gd name="connsiteX113" fmla="*/ 1989685 w 2426413"/>
                <a:gd name="connsiteY113" fmla="*/ 131928 h 1331631"/>
                <a:gd name="connsiteX114" fmla="*/ 1962389 w 2426413"/>
                <a:gd name="connsiteY114" fmla="*/ 118281 h 1331631"/>
                <a:gd name="connsiteX115" fmla="*/ 1948741 w 2426413"/>
                <a:gd name="connsiteY115" fmla="*/ 104633 h 1331631"/>
                <a:gd name="connsiteX116" fmla="*/ 1921446 w 2426413"/>
                <a:gd name="connsiteY116" fmla="*/ 90985 h 1331631"/>
                <a:gd name="connsiteX117" fmla="*/ 1907798 w 2426413"/>
                <a:gd name="connsiteY117" fmla="*/ 81887 h 1331631"/>
                <a:gd name="connsiteX118" fmla="*/ 1839559 w 2426413"/>
                <a:gd name="connsiteY118" fmla="*/ 72788 h 1331631"/>
                <a:gd name="connsiteX119" fmla="*/ 1812264 w 2426413"/>
                <a:gd name="connsiteY119" fmla="*/ 63690 h 1331631"/>
                <a:gd name="connsiteX120" fmla="*/ 1794067 w 2426413"/>
                <a:gd name="connsiteY120" fmla="*/ 59140 h 1331631"/>
                <a:gd name="connsiteX121" fmla="*/ 1766771 w 2426413"/>
                <a:gd name="connsiteY121" fmla="*/ 50042 h 1331631"/>
                <a:gd name="connsiteX122" fmla="*/ 1753124 w 2426413"/>
                <a:gd name="connsiteY122" fmla="*/ 40943 h 1331631"/>
                <a:gd name="connsiteX123" fmla="*/ 1734927 w 2426413"/>
                <a:gd name="connsiteY123" fmla="*/ 0 h 1331631"/>
                <a:gd name="connsiteX124" fmla="*/ 1725828 w 2426413"/>
                <a:gd name="connsiteY124" fmla="*/ 13648 h 1331631"/>
                <a:gd name="connsiteX125" fmla="*/ 1721279 w 2426413"/>
                <a:gd name="connsiteY125" fmla="*/ 50042 h 1331631"/>
                <a:gd name="connsiteX126" fmla="*/ 1689434 w 2426413"/>
                <a:gd name="connsiteY126" fmla="*/ 54591 h 1331631"/>
                <a:gd name="connsiteX127" fmla="*/ 1657589 w 2426413"/>
                <a:gd name="connsiteY127" fmla="*/ 63690 h 1331631"/>
                <a:gd name="connsiteX128" fmla="*/ 1639392 w 2426413"/>
                <a:gd name="connsiteY128" fmla="*/ 72788 h 1331631"/>
                <a:gd name="connsiteX129" fmla="*/ 1625744 w 2426413"/>
                <a:gd name="connsiteY129" fmla="*/ 68239 h 1331631"/>
                <a:gd name="connsiteX130" fmla="*/ 1621195 w 2426413"/>
                <a:gd name="connsiteY130" fmla="*/ 54591 h 1331631"/>
                <a:gd name="connsiteX131" fmla="*/ 1612097 w 2426413"/>
                <a:gd name="connsiteY131" fmla="*/ 68239 h 1331631"/>
                <a:gd name="connsiteX132" fmla="*/ 1598449 w 2426413"/>
                <a:gd name="connsiteY132" fmla="*/ 77337 h 1331631"/>
                <a:gd name="connsiteX133" fmla="*/ 1552956 w 2426413"/>
                <a:gd name="connsiteY133" fmla="*/ 81887 h 1331631"/>
                <a:gd name="connsiteX134" fmla="*/ 1525661 w 2426413"/>
                <a:gd name="connsiteY134" fmla="*/ 90985 h 1331631"/>
                <a:gd name="connsiteX135" fmla="*/ 1507464 w 2426413"/>
                <a:gd name="connsiteY135" fmla="*/ 100084 h 1331631"/>
                <a:gd name="connsiteX136" fmla="*/ 1484718 w 2426413"/>
                <a:gd name="connsiteY136" fmla="*/ 104633 h 1331631"/>
                <a:gd name="connsiteX137" fmla="*/ 1471070 w 2426413"/>
                <a:gd name="connsiteY137" fmla="*/ 109182 h 1331631"/>
                <a:gd name="connsiteX138" fmla="*/ 1361888 w 2426413"/>
                <a:gd name="connsiteY138" fmla="*/ 113731 h 1331631"/>
                <a:gd name="connsiteX139" fmla="*/ 1348240 w 2426413"/>
                <a:gd name="connsiteY139" fmla="*/ 122830 h 1331631"/>
                <a:gd name="connsiteX140" fmla="*/ 1330043 w 2426413"/>
                <a:gd name="connsiteY140" fmla="*/ 150125 h 1331631"/>
                <a:gd name="connsiteX141" fmla="*/ 1316395 w 2426413"/>
                <a:gd name="connsiteY141" fmla="*/ 163773 h 1331631"/>
                <a:gd name="connsiteX142" fmla="*/ 1307297 w 2426413"/>
                <a:gd name="connsiteY142" fmla="*/ 191069 h 1331631"/>
                <a:gd name="connsiteX143" fmla="*/ 1293649 w 2426413"/>
                <a:gd name="connsiteY143" fmla="*/ 204716 h 1331631"/>
                <a:gd name="connsiteX144" fmla="*/ 1280001 w 2426413"/>
                <a:gd name="connsiteY144" fmla="*/ 209266 h 1331631"/>
                <a:gd name="connsiteX145" fmla="*/ 1207213 w 2426413"/>
                <a:gd name="connsiteY145" fmla="*/ 213815 h 1331631"/>
                <a:gd name="connsiteX146" fmla="*/ 1202664 w 2426413"/>
                <a:gd name="connsiteY146" fmla="*/ 227463 h 1331631"/>
                <a:gd name="connsiteX147" fmla="*/ 1184467 w 2426413"/>
                <a:gd name="connsiteY147" fmla="*/ 254758 h 1331631"/>
                <a:gd name="connsiteX148" fmla="*/ 1175368 w 2426413"/>
                <a:gd name="connsiteY148" fmla="*/ 282054 h 1331631"/>
                <a:gd name="connsiteX149" fmla="*/ 1170819 w 2426413"/>
                <a:gd name="connsiteY149" fmla="*/ 295702 h 1331631"/>
                <a:gd name="connsiteX150" fmla="*/ 1143524 w 2426413"/>
                <a:gd name="connsiteY150" fmla="*/ 313899 h 1331631"/>
                <a:gd name="connsiteX151" fmla="*/ 1129876 w 2426413"/>
                <a:gd name="connsiteY151" fmla="*/ 327546 h 1331631"/>
                <a:gd name="connsiteX152" fmla="*/ 1102580 w 2426413"/>
                <a:gd name="connsiteY152" fmla="*/ 336645 h 1331631"/>
                <a:gd name="connsiteX153" fmla="*/ 1093482 w 2426413"/>
                <a:gd name="connsiteY153" fmla="*/ 322997 h 1331631"/>
                <a:gd name="connsiteX154" fmla="*/ 1098031 w 2426413"/>
                <a:gd name="connsiteY154" fmla="*/ 291152 h 1331631"/>
                <a:gd name="connsiteX155" fmla="*/ 1084383 w 2426413"/>
                <a:gd name="connsiteY155" fmla="*/ 304800 h 1331631"/>
                <a:gd name="connsiteX156" fmla="*/ 1070735 w 2426413"/>
                <a:gd name="connsiteY156" fmla="*/ 309349 h 1331631"/>
                <a:gd name="connsiteX157" fmla="*/ 1057088 w 2426413"/>
                <a:gd name="connsiteY157" fmla="*/ 300251 h 1331631"/>
                <a:gd name="connsiteX158" fmla="*/ 1047989 w 2426413"/>
                <a:gd name="connsiteY158" fmla="*/ 286603 h 1331631"/>
                <a:gd name="connsiteX159" fmla="*/ 1034341 w 2426413"/>
                <a:gd name="connsiteY159" fmla="*/ 282054 h 1331631"/>
                <a:gd name="connsiteX160" fmla="*/ 1007046 w 2426413"/>
                <a:gd name="connsiteY160" fmla="*/ 291152 h 1331631"/>
                <a:gd name="connsiteX161" fmla="*/ 993398 w 2426413"/>
                <a:gd name="connsiteY161" fmla="*/ 295702 h 1331631"/>
                <a:gd name="connsiteX162" fmla="*/ 979750 w 2426413"/>
                <a:gd name="connsiteY162" fmla="*/ 304800 h 1331631"/>
                <a:gd name="connsiteX163" fmla="*/ 966103 w 2426413"/>
                <a:gd name="connsiteY163" fmla="*/ 350293 h 1331631"/>
                <a:gd name="connsiteX164" fmla="*/ 957004 w 2426413"/>
                <a:gd name="connsiteY164" fmla="*/ 363940 h 1331631"/>
                <a:gd name="connsiteX165" fmla="*/ 961553 w 2426413"/>
                <a:gd name="connsiteY165" fmla="*/ 377588 h 1331631"/>
                <a:gd name="connsiteX166" fmla="*/ 967352 w 2426413"/>
                <a:gd name="connsiteY166" fmla="*/ 397835 h 1331631"/>
                <a:gd name="connsiteX167" fmla="*/ 997947 w 2426413"/>
                <a:gd name="connsiteY167" fmla="*/ 404884 h 1331631"/>
                <a:gd name="connsiteX168" fmla="*/ 1011595 w 2426413"/>
                <a:gd name="connsiteY168" fmla="*/ 418531 h 1331631"/>
                <a:gd name="connsiteX169" fmla="*/ 1007046 w 2426413"/>
                <a:gd name="connsiteY169" fmla="*/ 441278 h 1331631"/>
                <a:gd name="connsiteX170" fmla="*/ 984300 w 2426413"/>
                <a:gd name="connsiteY170" fmla="*/ 486770 h 1331631"/>
                <a:gd name="connsiteX171" fmla="*/ 966103 w 2426413"/>
                <a:gd name="connsiteY171" fmla="*/ 518615 h 1331631"/>
                <a:gd name="connsiteX172" fmla="*/ 952455 w 2426413"/>
                <a:gd name="connsiteY172" fmla="*/ 523164 h 1331631"/>
                <a:gd name="connsiteX173" fmla="*/ 943356 w 2426413"/>
                <a:gd name="connsiteY173" fmla="*/ 536812 h 1331631"/>
                <a:gd name="connsiteX174" fmla="*/ 929709 w 2426413"/>
                <a:gd name="connsiteY174" fmla="*/ 545910 h 1331631"/>
                <a:gd name="connsiteX175" fmla="*/ 911512 w 2426413"/>
                <a:gd name="connsiteY175" fmla="*/ 568657 h 1331631"/>
                <a:gd name="connsiteX176" fmla="*/ 902413 w 2426413"/>
                <a:gd name="connsiteY176" fmla="*/ 582305 h 1331631"/>
                <a:gd name="connsiteX177" fmla="*/ 897864 w 2426413"/>
                <a:gd name="connsiteY177" fmla="*/ 595952 h 1331631"/>
                <a:gd name="connsiteX178" fmla="*/ 879667 w 2426413"/>
                <a:gd name="connsiteY178" fmla="*/ 623248 h 1331631"/>
                <a:gd name="connsiteX179" fmla="*/ 856921 w 2426413"/>
                <a:gd name="connsiteY179" fmla="*/ 655093 h 1331631"/>
                <a:gd name="connsiteX180" fmla="*/ 847822 w 2426413"/>
                <a:gd name="connsiteY180" fmla="*/ 668740 h 1331631"/>
                <a:gd name="connsiteX181" fmla="*/ 843273 w 2426413"/>
                <a:gd name="connsiteY181" fmla="*/ 682388 h 1331631"/>
                <a:gd name="connsiteX182" fmla="*/ 829625 w 2426413"/>
                <a:gd name="connsiteY182" fmla="*/ 691487 h 1331631"/>
                <a:gd name="connsiteX183" fmla="*/ 806879 w 2426413"/>
                <a:gd name="connsiteY183" fmla="*/ 714233 h 1331631"/>
                <a:gd name="connsiteX184" fmla="*/ 793231 w 2426413"/>
                <a:gd name="connsiteY184" fmla="*/ 732430 h 1331631"/>
                <a:gd name="connsiteX185" fmla="*/ 779583 w 2426413"/>
                <a:gd name="connsiteY185" fmla="*/ 746078 h 1331631"/>
                <a:gd name="connsiteX186" fmla="*/ 752288 w 2426413"/>
                <a:gd name="connsiteY186" fmla="*/ 787021 h 1331631"/>
                <a:gd name="connsiteX187" fmla="*/ 743189 w 2426413"/>
                <a:gd name="connsiteY187" fmla="*/ 800669 h 1331631"/>
                <a:gd name="connsiteX188" fmla="*/ 734091 w 2426413"/>
                <a:gd name="connsiteY188" fmla="*/ 827964 h 1331631"/>
                <a:gd name="connsiteX189" fmla="*/ 670938 w 2426413"/>
                <a:gd name="connsiteY189" fmla="*/ 857045 h 1331631"/>
                <a:gd name="connsiteX190" fmla="*/ 635881 w 2426413"/>
                <a:gd name="connsiteY190" fmla="*/ 883091 h 1331631"/>
                <a:gd name="connsiteX191" fmla="*/ 593064 w 2426413"/>
                <a:gd name="connsiteY191" fmla="*/ 896203 h 1331631"/>
                <a:gd name="connsiteX192" fmla="*/ 579416 w 2426413"/>
                <a:gd name="connsiteY192" fmla="*/ 891654 h 1331631"/>
                <a:gd name="connsiteX193" fmla="*/ 574867 w 2426413"/>
                <a:gd name="connsiteY193" fmla="*/ 928048 h 1331631"/>
                <a:gd name="connsiteX194" fmla="*/ 565768 w 2426413"/>
                <a:gd name="connsiteY194" fmla="*/ 941696 h 1331631"/>
                <a:gd name="connsiteX195" fmla="*/ 561219 w 2426413"/>
                <a:gd name="connsiteY195" fmla="*/ 955343 h 1331631"/>
                <a:gd name="connsiteX196" fmla="*/ 547571 w 2426413"/>
                <a:gd name="connsiteY196" fmla="*/ 964442 h 1331631"/>
                <a:gd name="connsiteX197" fmla="*/ 520276 w 2426413"/>
                <a:gd name="connsiteY197" fmla="*/ 982639 h 1331631"/>
                <a:gd name="connsiteX198" fmla="*/ 506628 w 2426413"/>
                <a:gd name="connsiteY198" fmla="*/ 973540 h 1331631"/>
                <a:gd name="connsiteX199" fmla="*/ 479333 w 2426413"/>
                <a:gd name="connsiteY199" fmla="*/ 959893 h 1331631"/>
                <a:gd name="connsiteX200" fmla="*/ 461135 w 2426413"/>
                <a:gd name="connsiteY200" fmla="*/ 964442 h 1331631"/>
                <a:gd name="connsiteX201" fmla="*/ 452037 w 2426413"/>
                <a:gd name="connsiteY201" fmla="*/ 978090 h 1331631"/>
                <a:gd name="connsiteX202" fmla="*/ 438389 w 2426413"/>
                <a:gd name="connsiteY202" fmla="*/ 996287 h 1331631"/>
                <a:gd name="connsiteX203" fmla="*/ 401995 w 2426413"/>
                <a:gd name="connsiteY203" fmla="*/ 1023582 h 1331631"/>
                <a:gd name="connsiteX204" fmla="*/ 388347 w 2426413"/>
                <a:gd name="connsiteY204" fmla="*/ 1037230 h 1331631"/>
                <a:gd name="connsiteX205" fmla="*/ 374700 w 2426413"/>
                <a:gd name="connsiteY205" fmla="*/ 1041779 h 1331631"/>
                <a:gd name="connsiteX206" fmla="*/ 347404 w 2426413"/>
                <a:gd name="connsiteY206" fmla="*/ 1059976 h 1331631"/>
                <a:gd name="connsiteX207" fmla="*/ 320109 w 2426413"/>
                <a:gd name="connsiteY207" fmla="*/ 1078173 h 1331631"/>
                <a:gd name="connsiteX208" fmla="*/ 292813 w 2426413"/>
                <a:gd name="connsiteY208" fmla="*/ 1100919 h 1331631"/>
                <a:gd name="connsiteX209" fmla="*/ 283715 w 2426413"/>
                <a:gd name="connsiteY209" fmla="*/ 1114567 h 1331631"/>
                <a:gd name="connsiteX210" fmla="*/ 256419 w 2426413"/>
                <a:gd name="connsiteY210" fmla="*/ 1137313 h 1331631"/>
                <a:gd name="connsiteX211" fmla="*/ 238222 w 2426413"/>
                <a:gd name="connsiteY211" fmla="*/ 1164609 h 1331631"/>
                <a:gd name="connsiteX212" fmla="*/ 229124 w 2426413"/>
                <a:gd name="connsiteY212" fmla="*/ 1178257 h 1331631"/>
                <a:gd name="connsiteX213" fmla="*/ 215476 w 2426413"/>
                <a:gd name="connsiteY213" fmla="*/ 1182806 h 1331631"/>
                <a:gd name="connsiteX214" fmla="*/ 206377 w 2426413"/>
                <a:gd name="connsiteY214" fmla="*/ 1196454 h 1331631"/>
                <a:gd name="connsiteX215" fmla="*/ 179082 w 2426413"/>
                <a:gd name="connsiteY215" fmla="*/ 1205552 h 1331631"/>
                <a:gd name="connsiteX216" fmla="*/ 165434 w 2426413"/>
                <a:gd name="connsiteY216" fmla="*/ 1210102 h 1331631"/>
                <a:gd name="connsiteX217" fmla="*/ 137514 w 2426413"/>
                <a:gd name="connsiteY217" fmla="*/ 1205465 h 1331631"/>
                <a:gd name="connsiteX218" fmla="*/ 123954 w 2426413"/>
                <a:gd name="connsiteY218" fmla="*/ 1157570 h 1331631"/>
                <a:gd name="connsiteX219" fmla="*/ 85510 w 2426413"/>
                <a:gd name="connsiteY219" fmla="*/ 1152309 h 1331631"/>
                <a:gd name="connsiteX220" fmla="*/ 32617 w 2426413"/>
                <a:gd name="connsiteY220" fmla="*/ 1188253 h 1331631"/>
                <a:gd name="connsiteX221" fmla="*/ 19858 w 2426413"/>
                <a:gd name="connsiteY221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05636 w 2424752"/>
                <a:gd name="connsiteY53" fmla="*/ 427630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22293 w 2424752"/>
                <a:gd name="connsiteY217" fmla="*/ 1157570 h 1331631"/>
                <a:gd name="connsiteX218" fmla="*/ 83849 w 2424752"/>
                <a:gd name="connsiteY218" fmla="*/ 1152309 h 1331631"/>
                <a:gd name="connsiteX219" fmla="*/ 30956 w 2424752"/>
                <a:gd name="connsiteY219" fmla="*/ 1188253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05636 w 2424752"/>
                <a:gd name="connsiteY53" fmla="*/ 427630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22293 w 2424752"/>
                <a:gd name="connsiteY217" fmla="*/ 1157570 h 1331631"/>
                <a:gd name="connsiteX218" fmla="*/ 83849 w 2424752"/>
                <a:gd name="connsiteY218" fmla="*/ 1152309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05636 w 2424752"/>
                <a:gd name="connsiteY53" fmla="*/ 427630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22293 w 2424752"/>
                <a:gd name="connsiteY217" fmla="*/ 1157570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05636 w 2424752"/>
                <a:gd name="connsiteY53" fmla="*/ 427630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45839 w 2424752"/>
                <a:gd name="connsiteY217" fmla="*/ 1239983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05636 w 2424752"/>
                <a:gd name="connsiteY53" fmla="*/ 427630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00373 w 2424752"/>
                <a:gd name="connsiteY54" fmla="*/ 421294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8635 w 2424752"/>
                <a:gd name="connsiteY88" fmla="*/ 421918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745762 w 2424752"/>
                <a:gd name="connsiteY67" fmla="*/ 181521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8635 w 2424752"/>
                <a:gd name="connsiteY88" fmla="*/ 421918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745762 w 2424752"/>
                <a:gd name="connsiteY67" fmla="*/ 181521 h 1331631"/>
                <a:gd name="connsiteX68" fmla="*/ 1837898 w 2424752"/>
                <a:gd name="connsiteY68" fmla="*/ 159224 h 1331631"/>
                <a:gd name="connsiteX69" fmla="*/ 1835848 w 2424752"/>
                <a:gd name="connsiteY69" fmla="*/ 192495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8635 w 2424752"/>
                <a:gd name="connsiteY88" fmla="*/ 421918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745762 w 2424752"/>
                <a:gd name="connsiteY67" fmla="*/ 181521 h 1331631"/>
                <a:gd name="connsiteX68" fmla="*/ 1800616 w 2424752"/>
                <a:gd name="connsiteY68" fmla="*/ 178847 h 1331631"/>
                <a:gd name="connsiteX69" fmla="*/ 1835848 w 2424752"/>
                <a:gd name="connsiteY69" fmla="*/ 192495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8635 w 2424752"/>
                <a:gd name="connsiteY88" fmla="*/ 421918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39368 w 2424752"/>
                <a:gd name="connsiteY35" fmla="*/ 826002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745762 w 2424752"/>
                <a:gd name="connsiteY67" fmla="*/ 181521 h 1331631"/>
                <a:gd name="connsiteX68" fmla="*/ 1800616 w 2424752"/>
                <a:gd name="connsiteY68" fmla="*/ 178847 h 1331631"/>
                <a:gd name="connsiteX69" fmla="*/ 1835848 w 2424752"/>
                <a:gd name="connsiteY69" fmla="*/ 192495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8635 w 2424752"/>
                <a:gd name="connsiteY88" fmla="*/ 421918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</a:cxnLst>
              <a:rect l="l" t="t" r="r" b="b"/>
              <a:pathLst>
                <a:path w="2424752" h="1331631">
                  <a:moveTo>
                    <a:pt x="18197" y="1264693"/>
                  </a:moveTo>
                  <a:cubicBezTo>
                    <a:pt x="13796" y="1285015"/>
                    <a:pt x="6824" y="1313218"/>
                    <a:pt x="4549" y="1310185"/>
                  </a:cubicBezTo>
                  <a:lnTo>
                    <a:pt x="0" y="1328382"/>
                  </a:lnTo>
                  <a:cubicBezTo>
                    <a:pt x="5099" y="1339443"/>
                    <a:pt x="23756" y="1319239"/>
                    <a:pt x="35144" y="1312861"/>
                  </a:cubicBezTo>
                  <a:cubicBezTo>
                    <a:pt x="46532" y="1306483"/>
                    <a:pt x="57593" y="1295302"/>
                    <a:pt x="68327" y="1290113"/>
                  </a:cubicBezTo>
                  <a:cubicBezTo>
                    <a:pt x="79061" y="1284924"/>
                    <a:pt x="87519" y="1286262"/>
                    <a:pt x="99546" y="1281728"/>
                  </a:cubicBezTo>
                  <a:cubicBezTo>
                    <a:pt x="111573" y="1277194"/>
                    <a:pt x="128269" y="1271053"/>
                    <a:pt x="140490" y="1262906"/>
                  </a:cubicBezTo>
                  <a:cubicBezTo>
                    <a:pt x="152711" y="1254759"/>
                    <a:pt x="156191" y="1234364"/>
                    <a:pt x="172872" y="1232848"/>
                  </a:cubicBezTo>
                  <a:cubicBezTo>
                    <a:pt x="181970" y="1229815"/>
                    <a:pt x="192187" y="1229069"/>
                    <a:pt x="200167" y="1223749"/>
                  </a:cubicBezTo>
                  <a:cubicBezTo>
                    <a:pt x="204716" y="1220716"/>
                    <a:pt x="208819" y="1216872"/>
                    <a:pt x="213815" y="1214651"/>
                  </a:cubicBezTo>
                  <a:cubicBezTo>
                    <a:pt x="222579" y="1210756"/>
                    <a:pt x="232012" y="1208585"/>
                    <a:pt x="241110" y="1205552"/>
                  </a:cubicBezTo>
                  <a:cubicBezTo>
                    <a:pt x="263504" y="1198087"/>
                    <a:pt x="250036" y="1201790"/>
                    <a:pt x="282054" y="1196454"/>
                  </a:cubicBezTo>
                  <a:cubicBezTo>
                    <a:pt x="286603" y="1193421"/>
                    <a:pt x="280537" y="1194937"/>
                    <a:pt x="295701" y="1187355"/>
                  </a:cubicBezTo>
                  <a:cubicBezTo>
                    <a:pt x="310865" y="1179773"/>
                    <a:pt x="357117" y="1161576"/>
                    <a:pt x="373039" y="1150961"/>
                  </a:cubicBezTo>
                  <a:cubicBezTo>
                    <a:pt x="410191" y="1133522"/>
                    <a:pt x="469006" y="1116215"/>
                    <a:pt x="500955" y="1104307"/>
                  </a:cubicBezTo>
                  <a:cubicBezTo>
                    <a:pt x="532904" y="1092399"/>
                    <a:pt x="542468" y="1085076"/>
                    <a:pt x="564732" y="1079510"/>
                  </a:cubicBezTo>
                  <a:cubicBezTo>
                    <a:pt x="568776" y="1085577"/>
                    <a:pt x="584683" y="1095076"/>
                    <a:pt x="591403" y="1096370"/>
                  </a:cubicBezTo>
                  <a:cubicBezTo>
                    <a:pt x="598123" y="1097664"/>
                    <a:pt x="600502" y="1090305"/>
                    <a:pt x="605051" y="1087272"/>
                  </a:cubicBezTo>
                  <a:cubicBezTo>
                    <a:pt x="606567" y="1069075"/>
                    <a:pt x="607726" y="1064449"/>
                    <a:pt x="621374" y="1060152"/>
                  </a:cubicBezTo>
                  <a:cubicBezTo>
                    <a:pt x="635022" y="1055855"/>
                    <a:pt x="671461" y="1068342"/>
                    <a:pt x="686937" y="1061489"/>
                  </a:cubicBezTo>
                  <a:cubicBezTo>
                    <a:pt x="702413" y="1054636"/>
                    <a:pt x="702831" y="1026094"/>
                    <a:pt x="714233" y="1019033"/>
                  </a:cubicBezTo>
                  <a:cubicBezTo>
                    <a:pt x="725635" y="1011972"/>
                    <a:pt x="742461" y="1025945"/>
                    <a:pt x="755351" y="1019121"/>
                  </a:cubicBezTo>
                  <a:cubicBezTo>
                    <a:pt x="768241" y="1012297"/>
                    <a:pt x="780984" y="986445"/>
                    <a:pt x="791570" y="978090"/>
                  </a:cubicBezTo>
                  <a:cubicBezTo>
                    <a:pt x="802156" y="969735"/>
                    <a:pt x="818866" y="968991"/>
                    <a:pt x="818866" y="968991"/>
                  </a:cubicBezTo>
                  <a:cubicBezTo>
                    <a:pt x="827964" y="959893"/>
                    <a:pt x="833954" y="945765"/>
                    <a:pt x="846161" y="941696"/>
                  </a:cubicBezTo>
                  <a:cubicBezTo>
                    <a:pt x="880470" y="930258"/>
                    <a:pt x="838177" y="945687"/>
                    <a:pt x="873457" y="928048"/>
                  </a:cubicBezTo>
                  <a:cubicBezTo>
                    <a:pt x="877746" y="925904"/>
                    <a:pt x="882555" y="925015"/>
                    <a:pt x="887104" y="923499"/>
                  </a:cubicBezTo>
                  <a:cubicBezTo>
                    <a:pt x="891653" y="920466"/>
                    <a:pt x="895726" y="916554"/>
                    <a:pt x="900752" y="914400"/>
                  </a:cubicBezTo>
                  <a:cubicBezTo>
                    <a:pt x="906499" y="911937"/>
                    <a:pt x="914067" y="913757"/>
                    <a:pt x="918949" y="909851"/>
                  </a:cubicBezTo>
                  <a:cubicBezTo>
                    <a:pt x="922694" y="906855"/>
                    <a:pt x="920502" y="899948"/>
                    <a:pt x="923498" y="896203"/>
                  </a:cubicBezTo>
                  <a:cubicBezTo>
                    <a:pt x="926914" y="891934"/>
                    <a:pt x="932946" y="890605"/>
                    <a:pt x="937146" y="887105"/>
                  </a:cubicBezTo>
                  <a:cubicBezTo>
                    <a:pt x="942089" y="882986"/>
                    <a:pt x="945716" y="877407"/>
                    <a:pt x="950794" y="873457"/>
                  </a:cubicBezTo>
                  <a:cubicBezTo>
                    <a:pt x="959425" y="866744"/>
                    <a:pt x="978089" y="855260"/>
                    <a:pt x="978089" y="855260"/>
                  </a:cubicBezTo>
                  <a:cubicBezTo>
                    <a:pt x="979606" y="850711"/>
                    <a:pt x="979248" y="845003"/>
                    <a:pt x="982639" y="841612"/>
                  </a:cubicBezTo>
                  <a:cubicBezTo>
                    <a:pt x="986030" y="838221"/>
                    <a:pt x="986831" y="839665"/>
                    <a:pt x="996286" y="837063"/>
                  </a:cubicBezTo>
                  <a:cubicBezTo>
                    <a:pt x="1005741" y="834461"/>
                    <a:pt x="1034919" y="829180"/>
                    <a:pt x="1039368" y="826002"/>
                  </a:cubicBezTo>
                  <a:cubicBezTo>
                    <a:pt x="1087074" y="791925"/>
                    <a:pt x="1039103" y="806408"/>
                    <a:pt x="1041779" y="800669"/>
                  </a:cubicBezTo>
                  <a:cubicBezTo>
                    <a:pt x="1044455" y="794930"/>
                    <a:pt x="1050878" y="794603"/>
                    <a:pt x="1055427" y="791570"/>
                  </a:cubicBezTo>
                  <a:cubicBezTo>
                    <a:pt x="1072107" y="766549"/>
                    <a:pt x="1055427" y="787779"/>
                    <a:pt x="1078173" y="768824"/>
                  </a:cubicBezTo>
                  <a:cubicBezTo>
                    <a:pt x="1120936" y="733189"/>
                    <a:pt x="1050125" y="782973"/>
                    <a:pt x="1119116" y="736979"/>
                  </a:cubicBezTo>
                  <a:lnTo>
                    <a:pt x="1132764" y="727881"/>
                  </a:lnTo>
                  <a:lnTo>
                    <a:pt x="1146412" y="718782"/>
                  </a:lnTo>
                  <a:cubicBezTo>
                    <a:pt x="1154407" y="694796"/>
                    <a:pt x="1145676" y="714206"/>
                    <a:pt x="1164609" y="691487"/>
                  </a:cubicBezTo>
                  <a:cubicBezTo>
                    <a:pt x="1183566" y="668738"/>
                    <a:pt x="1162331" y="685423"/>
                    <a:pt x="1187355" y="668740"/>
                  </a:cubicBezTo>
                  <a:cubicBezTo>
                    <a:pt x="1211622" y="632344"/>
                    <a:pt x="1179770" y="676326"/>
                    <a:pt x="1210101" y="645994"/>
                  </a:cubicBezTo>
                  <a:cubicBezTo>
                    <a:pt x="1213967" y="642128"/>
                    <a:pt x="1216167" y="636895"/>
                    <a:pt x="1219200" y="632346"/>
                  </a:cubicBezTo>
                  <a:cubicBezTo>
                    <a:pt x="1220716" y="627797"/>
                    <a:pt x="1221089" y="622689"/>
                    <a:pt x="1223749" y="618699"/>
                  </a:cubicBezTo>
                  <a:cubicBezTo>
                    <a:pt x="1238036" y="597269"/>
                    <a:pt x="1236571" y="613732"/>
                    <a:pt x="1246495" y="591403"/>
                  </a:cubicBezTo>
                  <a:cubicBezTo>
                    <a:pt x="1250390" y="582639"/>
                    <a:pt x="1252561" y="573206"/>
                    <a:pt x="1255594" y="564108"/>
                  </a:cubicBezTo>
                  <a:cubicBezTo>
                    <a:pt x="1257110" y="559559"/>
                    <a:pt x="1257483" y="554450"/>
                    <a:pt x="1260143" y="550460"/>
                  </a:cubicBezTo>
                  <a:cubicBezTo>
                    <a:pt x="1266209" y="541361"/>
                    <a:pt x="1274882" y="533538"/>
                    <a:pt x="1278340" y="523164"/>
                  </a:cubicBezTo>
                  <a:lnTo>
                    <a:pt x="1291988" y="482221"/>
                  </a:lnTo>
                  <a:cubicBezTo>
                    <a:pt x="1293504" y="477672"/>
                    <a:pt x="1288049" y="475709"/>
                    <a:pt x="1296537" y="468573"/>
                  </a:cubicBezTo>
                  <a:cubicBezTo>
                    <a:pt x="1305025" y="461437"/>
                    <a:pt x="1335451" y="461801"/>
                    <a:pt x="1342918" y="439403"/>
                  </a:cubicBezTo>
                  <a:cubicBezTo>
                    <a:pt x="1344434" y="428788"/>
                    <a:pt x="1317735" y="437037"/>
                    <a:pt x="1316071" y="425218"/>
                  </a:cubicBezTo>
                  <a:cubicBezTo>
                    <a:pt x="1314407" y="413399"/>
                    <a:pt x="1327127" y="374294"/>
                    <a:pt x="1332931" y="368490"/>
                  </a:cubicBezTo>
                  <a:cubicBezTo>
                    <a:pt x="1337005" y="331822"/>
                    <a:pt x="1332084" y="312205"/>
                    <a:pt x="1342030" y="295702"/>
                  </a:cubicBezTo>
                  <a:cubicBezTo>
                    <a:pt x="1351976" y="279199"/>
                    <a:pt x="1378307" y="276235"/>
                    <a:pt x="1392609" y="269470"/>
                  </a:cubicBezTo>
                  <a:cubicBezTo>
                    <a:pt x="1406911" y="262705"/>
                    <a:pt x="1417405" y="263821"/>
                    <a:pt x="1427841" y="255110"/>
                  </a:cubicBezTo>
                  <a:cubicBezTo>
                    <a:pt x="1438277" y="246399"/>
                    <a:pt x="1448296" y="229393"/>
                    <a:pt x="1455224" y="217203"/>
                  </a:cubicBezTo>
                  <a:cubicBezTo>
                    <a:pt x="1462152" y="205013"/>
                    <a:pt x="1462496" y="189359"/>
                    <a:pt x="1469409" y="181970"/>
                  </a:cubicBezTo>
                  <a:cubicBezTo>
                    <a:pt x="1476322" y="174581"/>
                    <a:pt x="1487606" y="175905"/>
                    <a:pt x="1496704" y="172872"/>
                  </a:cubicBezTo>
                  <a:cubicBezTo>
                    <a:pt x="1530549" y="161590"/>
                    <a:pt x="1505545" y="168665"/>
                    <a:pt x="1574042" y="163773"/>
                  </a:cubicBezTo>
                  <a:cubicBezTo>
                    <a:pt x="1608345" y="152339"/>
                    <a:pt x="1567390" y="169093"/>
                    <a:pt x="1596788" y="145576"/>
                  </a:cubicBezTo>
                  <a:cubicBezTo>
                    <a:pt x="1600533" y="142580"/>
                    <a:pt x="1605887" y="142543"/>
                    <a:pt x="1610436" y="141027"/>
                  </a:cubicBezTo>
                  <a:cubicBezTo>
                    <a:pt x="1619534" y="142543"/>
                    <a:pt x="1628981" y="142659"/>
                    <a:pt x="1637731" y="145576"/>
                  </a:cubicBezTo>
                  <a:cubicBezTo>
                    <a:pt x="1642918" y="147305"/>
                    <a:pt x="1633374" y="148684"/>
                    <a:pt x="1651379" y="154675"/>
                  </a:cubicBezTo>
                  <a:cubicBezTo>
                    <a:pt x="1669384" y="160666"/>
                    <a:pt x="1714301" y="172572"/>
                    <a:pt x="1745762" y="181521"/>
                  </a:cubicBezTo>
                  <a:cubicBezTo>
                    <a:pt x="1750311" y="184554"/>
                    <a:pt x="1785602" y="177018"/>
                    <a:pt x="1800616" y="178847"/>
                  </a:cubicBezTo>
                  <a:cubicBezTo>
                    <a:pt x="1815630" y="180676"/>
                    <a:pt x="1808405" y="191216"/>
                    <a:pt x="1835848" y="192495"/>
                  </a:cubicBezTo>
                  <a:cubicBezTo>
                    <a:pt x="1863291" y="193774"/>
                    <a:pt x="1941935" y="185291"/>
                    <a:pt x="1965277" y="186519"/>
                  </a:cubicBezTo>
                  <a:cubicBezTo>
                    <a:pt x="1975892" y="188036"/>
                    <a:pt x="1986465" y="189885"/>
                    <a:pt x="1997122" y="191069"/>
                  </a:cubicBezTo>
                  <a:cubicBezTo>
                    <a:pt x="2013769" y="192919"/>
                    <a:pt x="2031155" y="190692"/>
                    <a:pt x="2047164" y="195618"/>
                  </a:cubicBezTo>
                  <a:cubicBezTo>
                    <a:pt x="2052390" y="197226"/>
                    <a:pt x="2051373" y="206821"/>
                    <a:pt x="2056263" y="209266"/>
                  </a:cubicBezTo>
                  <a:cubicBezTo>
                    <a:pt x="2064513" y="213391"/>
                    <a:pt x="2074460" y="212299"/>
                    <a:pt x="2083558" y="213815"/>
                  </a:cubicBezTo>
                  <a:cubicBezTo>
                    <a:pt x="2122668" y="239887"/>
                    <a:pt x="2076645" y="205172"/>
                    <a:pt x="2101755" y="236561"/>
                  </a:cubicBezTo>
                  <a:cubicBezTo>
                    <a:pt x="2105171" y="240831"/>
                    <a:pt x="2111203" y="242160"/>
                    <a:pt x="2115403" y="245660"/>
                  </a:cubicBezTo>
                  <a:cubicBezTo>
                    <a:pt x="2120345" y="249779"/>
                    <a:pt x="2124932" y="254365"/>
                    <a:pt x="2129051" y="259308"/>
                  </a:cubicBezTo>
                  <a:cubicBezTo>
                    <a:pt x="2132551" y="263508"/>
                    <a:pt x="2134591" y="268804"/>
                    <a:pt x="2138149" y="272955"/>
                  </a:cubicBezTo>
                  <a:cubicBezTo>
                    <a:pt x="2143732" y="279468"/>
                    <a:pt x="2150763" y="284639"/>
                    <a:pt x="2156346" y="291152"/>
                  </a:cubicBezTo>
                  <a:cubicBezTo>
                    <a:pt x="2159904" y="295303"/>
                    <a:pt x="2161813" y="300713"/>
                    <a:pt x="2165445" y="304800"/>
                  </a:cubicBezTo>
                  <a:cubicBezTo>
                    <a:pt x="2175094" y="315655"/>
                    <a:pt x="2191175" y="333588"/>
                    <a:pt x="2206388" y="341194"/>
                  </a:cubicBezTo>
                  <a:cubicBezTo>
                    <a:pt x="2210677" y="343338"/>
                    <a:pt x="2215487" y="344227"/>
                    <a:pt x="2220036" y="345743"/>
                  </a:cubicBezTo>
                  <a:cubicBezTo>
                    <a:pt x="2232349" y="353953"/>
                    <a:pt x="2237446" y="358166"/>
                    <a:pt x="2251880" y="363940"/>
                  </a:cubicBezTo>
                  <a:cubicBezTo>
                    <a:pt x="2260785" y="367502"/>
                    <a:pt x="2269682" y="371683"/>
                    <a:pt x="2279176" y="373039"/>
                  </a:cubicBezTo>
                  <a:lnTo>
                    <a:pt x="2311021" y="377588"/>
                  </a:lnTo>
                  <a:cubicBezTo>
                    <a:pt x="2327831" y="402805"/>
                    <a:pt x="2310501" y="382860"/>
                    <a:pt x="2333767" y="395785"/>
                  </a:cubicBezTo>
                  <a:cubicBezTo>
                    <a:pt x="2343326" y="401095"/>
                    <a:pt x="2353585" y="409626"/>
                    <a:pt x="2361063" y="413982"/>
                  </a:cubicBezTo>
                  <a:cubicBezTo>
                    <a:pt x="2368541" y="418338"/>
                    <a:pt x="2371366" y="426452"/>
                    <a:pt x="2378635" y="421918"/>
                  </a:cubicBezTo>
                  <a:cubicBezTo>
                    <a:pt x="2385904" y="417384"/>
                    <a:pt x="2397752" y="395680"/>
                    <a:pt x="2404680" y="386775"/>
                  </a:cubicBezTo>
                  <a:cubicBezTo>
                    <a:pt x="2411608" y="377870"/>
                    <a:pt x="2415029" y="374585"/>
                    <a:pt x="2420203" y="368490"/>
                  </a:cubicBezTo>
                  <a:cubicBezTo>
                    <a:pt x="2421719" y="363941"/>
                    <a:pt x="2424752" y="359637"/>
                    <a:pt x="2424752" y="354842"/>
                  </a:cubicBezTo>
                  <a:cubicBezTo>
                    <a:pt x="2424752" y="345618"/>
                    <a:pt x="2424779" y="335555"/>
                    <a:pt x="2420203" y="327546"/>
                  </a:cubicBezTo>
                  <a:cubicBezTo>
                    <a:pt x="2417824" y="323382"/>
                    <a:pt x="2411166" y="324314"/>
                    <a:pt x="2406555" y="322997"/>
                  </a:cubicBezTo>
                  <a:cubicBezTo>
                    <a:pt x="2400543" y="321279"/>
                    <a:pt x="2394424" y="319964"/>
                    <a:pt x="2388358" y="318448"/>
                  </a:cubicBezTo>
                  <a:cubicBezTo>
                    <a:pt x="2383809" y="315415"/>
                    <a:pt x="2378126" y="313619"/>
                    <a:pt x="2374710" y="309349"/>
                  </a:cubicBezTo>
                  <a:cubicBezTo>
                    <a:pt x="2371715" y="305605"/>
                    <a:pt x="2372305" y="299991"/>
                    <a:pt x="2370161" y="295702"/>
                  </a:cubicBezTo>
                  <a:cubicBezTo>
                    <a:pt x="2367716" y="290812"/>
                    <a:pt x="2363508" y="286944"/>
                    <a:pt x="2361063" y="282054"/>
                  </a:cubicBezTo>
                  <a:cubicBezTo>
                    <a:pt x="2358918" y="277765"/>
                    <a:pt x="2359904" y="271797"/>
                    <a:pt x="2356513" y="268406"/>
                  </a:cubicBezTo>
                  <a:cubicBezTo>
                    <a:pt x="2353122" y="265015"/>
                    <a:pt x="2347415" y="265373"/>
                    <a:pt x="2342866" y="263857"/>
                  </a:cubicBezTo>
                  <a:cubicBezTo>
                    <a:pt x="2338317" y="257791"/>
                    <a:pt x="2334579" y="251021"/>
                    <a:pt x="2329218" y="245660"/>
                  </a:cubicBezTo>
                  <a:cubicBezTo>
                    <a:pt x="2320398" y="236840"/>
                    <a:pt x="2313023" y="235712"/>
                    <a:pt x="2301922" y="232012"/>
                  </a:cubicBezTo>
                  <a:cubicBezTo>
                    <a:pt x="2294340" y="233528"/>
                    <a:pt x="2286636" y="234527"/>
                    <a:pt x="2279176" y="236561"/>
                  </a:cubicBezTo>
                  <a:cubicBezTo>
                    <a:pt x="2269923" y="239085"/>
                    <a:pt x="2251880" y="245660"/>
                    <a:pt x="2251880" y="245660"/>
                  </a:cubicBezTo>
                  <a:cubicBezTo>
                    <a:pt x="2238232" y="244143"/>
                    <a:pt x="2224259" y="244440"/>
                    <a:pt x="2210937" y="241110"/>
                  </a:cubicBezTo>
                  <a:cubicBezTo>
                    <a:pt x="2201252" y="238689"/>
                    <a:pt x="2190193" y="223823"/>
                    <a:pt x="2183642" y="218364"/>
                  </a:cubicBezTo>
                  <a:cubicBezTo>
                    <a:pt x="2179442" y="214864"/>
                    <a:pt x="2174543" y="212299"/>
                    <a:pt x="2169994" y="209266"/>
                  </a:cubicBezTo>
                  <a:cubicBezTo>
                    <a:pt x="2166961" y="204717"/>
                    <a:pt x="2163340" y="200508"/>
                    <a:pt x="2160895" y="195618"/>
                  </a:cubicBezTo>
                  <a:cubicBezTo>
                    <a:pt x="2156614" y="187056"/>
                    <a:pt x="2156729" y="174248"/>
                    <a:pt x="2147248" y="168322"/>
                  </a:cubicBezTo>
                  <a:cubicBezTo>
                    <a:pt x="2147246" y="168321"/>
                    <a:pt x="2113129" y="156950"/>
                    <a:pt x="2106304" y="154675"/>
                  </a:cubicBezTo>
                  <a:cubicBezTo>
                    <a:pt x="2048790" y="135502"/>
                    <a:pt x="2140750" y="167486"/>
                    <a:pt x="2079009" y="141027"/>
                  </a:cubicBezTo>
                  <a:cubicBezTo>
                    <a:pt x="2073262" y="138564"/>
                    <a:pt x="2067033" y="137100"/>
                    <a:pt x="2060812" y="136478"/>
                  </a:cubicBezTo>
                  <a:cubicBezTo>
                    <a:pt x="2036623" y="134059"/>
                    <a:pt x="2012287" y="133445"/>
                    <a:pt x="1988024" y="131928"/>
                  </a:cubicBezTo>
                  <a:cubicBezTo>
                    <a:pt x="1974346" y="127369"/>
                    <a:pt x="1972486" y="128079"/>
                    <a:pt x="1960728" y="118281"/>
                  </a:cubicBezTo>
                  <a:cubicBezTo>
                    <a:pt x="1955785" y="114162"/>
                    <a:pt x="1952022" y="108752"/>
                    <a:pt x="1947080" y="104633"/>
                  </a:cubicBezTo>
                  <a:cubicBezTo>
                    <a:pt x="1927524" y="88336"/>
                    <a:pt x="1940303" y="101243"/>
                    <a:pt x="1919785" y="90985"/>
                  </a:cubicBezTo>
                  <a:cubicBezTo>
                    <a:pt x="1914895" y="88540"/>
                    <a:pt x="1911027" y="84332"/>
                    <a:pt x="1906137" y="81887"/>
                  </a:cubicBezTo>
                  <a:cubicBezTo>
                    <a:pt x="1887551" y="72594"/>
                    <a:pt x="1850111" y="73806"/>
                    <a:pt x="1837898" y="72788"/>
                  </a:cubicBezTo>
                  <a:cubicBezTo>
                    <a:pt x="1828800" y="69755"/>
                    <a:pt x="1819907" y="66016"/>
                    <a:pt x="1810603" y="63690"/>
                  </a:cubicBezTo>
                  <a:cubicBezTo>
                    <a:pt x="1804537" y="62173"/>
                    <a:pt x="1798395" y="60937"/>
                    <a:pt x="1792406" y="59140"/>
                  </a:cubicBezTo>
                  <a:cubicBezTo>
                    <a:pt x="1783220" y="56384"/>
                    <a:pt x="1765110" y="50042"/>
                    <a:pt x="1765110" y="50042"/>
                  </a:cubicBezTo>
                  <a:cubicBezTo>
                    <a:pt x="1760561" y="47009"/>
                    <a:pt x="1753494" y="46019"/>
                    <a:pt x="1751463" y="40943"/>
                  </a:cubicBezTo>
                  <a:cubicBezTo>
                    <a:pt x="1733262" y="-4561"/>
                    <a:pt x="1763632" y="10122"/>
                    <a:pt x="1733266" y="0"/>
                  </a:cubicBezTo>
                  <a:cubicBezTo>
                    <a:pt x="1730233" y="4549"/>
                    <a:pt x="1725606" y="8373"/>
                    <a:pt x="1724167" y="13648"/>
                  </a:cubicBezTo>
                  <a:cubicBezTo>
                    <a:pt x="1720950" y="25443"/>
                    <a:pt x="1727740" y="40904"/>
                    <a:pt x="1719618" y="50042"/>
                  </a:cubicBezTo>
                  <a:cubicBezTo>
                    <a:pt x="1712494" y="58056"/>
                    <a:pt x="1698323" y="52673"/>
                    <a:pt x="1687773" y="54591"/>
                  </a:cubicBezTo>
                  <a:cubicBezTo>
                    <a:pt x="1681084" y="55807"/>
                    <a:pt x="1663112" y="60611"/>
                    <a:pt x="1655928" y="63690"/>
                  </a:cubicBezTo>
                  <a:cubicBezTo>
                    <a:pt x="1649695" y="66361"/>
                    <a:pt x="1643797" y="69755"/>
                    <a:pt x="1637731" y="72788"/>
                  </a:cubicBezTo>
                  <a:cubicBezTo>
                    <a:pt x="1633182" y="71272"/>
                    <a:pt x="1627474" y="71630"/>
                    <a:pt x="1624083" y="68239"/>
                  </a:cubicBezTo>
                  <a:cubicBezTo>
                    <a:pt x="1620692" y="64848"/>
                    <a:pt x="1624329" y="54591"/>
                    <a:pt x="1619534" y="54591"/>
                  </a:cubicBezTo>
                  <a:cubicBezTo>
                    <a:pt x="1614067" y="54591"/>
                    <a:pt x="1614302" y="64373"/>
                    <a:pt x="1610436" y="68239"/>
                  </a:cubicBezTo>
                  <a:cubicBezTo>
                    <a:pt x="1606570" y="72105"/>
                    <a:pt x="1602115" y="76108"/>
                    <a:pt x="1596788" y="77337"/>
                  </a:cubicBezTo>
                  <a:cubicBezTo>
                    <a:pt x="1581938" y="80764"/>
                    <a:pt x="1566459" y="80370"/>
                    <a:pt x="1551295" y="81887"/>
                  </a:cubicBezTo>
                  <a:cubicBezTo>
                    <a:pt x="1542197" y="84920"/>
                    <a:pt x="1532578" y="86696"/>
                    <a:pt x="1524000" y="90985"/>
                  </a:cubicBezTo>
                  <a:cubicBezTo>
                    <a:pt x="1517934" y="94018"/>
                    <a:pt x="1512237" y="97939"/>
                    <a:pt x="1505803" y="100084"/>
                  </a:cubicBezTo>
                  <a:cubicBezTo>
                    <a:pt x="1498468" y="102529"/>
                    <a:pt x="1490558" y="102758"/>
                    <a:pt x="1483057" y="104633"/>
                  </a:cubicBezTo>
                  <a:cubicBezTo>
                    <a:pt x="1478405" y="105796"/>
                    <a:pt x="1474191" y="108828"/>
                    <a:pt x="1469409" y="109182"/>
                  </a:cubicBezTo>
                  <a:cubicBezTo>
                    <a:pt x="1433083" y="111873"/>
                    <a:pt x="1396621" y="112215"/>
                    <a:pt x="1360227" y="113731"/>
                  </a:cubicBezTo>
                  <a:cubicBezTo>
                    <a:pt x="1355678" y="116764"/>
                    <a:pt x="1350180" y="118715"/>
                    <a:pt x="1346579" y="122830"/>
                  </a:cubicBezTo>
                  <a:cubicBezTo>
                    <a:pt x="1339378" y="131059"/>
                    <a:pt x="1336114" y="142393"/>
                    <a:pt x="1328382" y="150125"/>
                  </a:cubicBezTo>
                  <a:lnTo>
                    <a:pt x="1314734" y="163773"/>
                  </a:lnTo>
                  <a:cubicBezTo>
                    <a:pt x="1311701" y="172872"/>
                    <a:pt x="1312418" y="184288"/>
                    <a:pt x="1305636" y="191069"/>
                  </a:cubicBezTo>
                  <a:cubicBezTo>
                    <a:pt x="1301087" y="195618"/>
                    <a:pt x="1297341" y="201147"/>
                    <a:pt x="1291988" y="204716"/>
                  </a:cubicBezTo>
                  <a:cubicBezTo>
                    <a:pt x="1287998" y="207376"/>
                    <a:pt x="1283109" y="208764"/>
                    <a:pt x="1278340" y="209266"/>
                  </a:cubicBezTo>
                  <a:cubicBezTo>
                    <a:pt x="1254164" y="211811"/>
                    <a:pt x="1229815" y="212299"/>
                    <a:pt x="1205552" y="213815"/>
                  </a:cubicBezTo>
                  <a:cubicBezTo>
                    <a:pt x="1204036" y="218364"/>
                    <a:pt x="1203332" y="223271"/>
                    <a:pt x="1201003" y="227463"/>
                  </a:cubicBezTo>
                  <a:cubicBezTo>
                    <a:pt x="1195693" y="237022"/>
                    <a:pt x="1186264" y="244384"/>
                    <a:pt x="1182806" y="254758"/>
                  </a:cubicBezTo>
                  <a:lnTo>
                    <a:pt x="1173707" y="282054"/>
                  </a:lnTo>
                  <a:cubicBezTo>
                    <a:pt x="1172191" y="286603"/>
                    <a:pt x="1173148" y="293042"/>
                    <a:pt x="1169158" y="295702"/>
                  </a:cubicBezTo>
                  <a:cubicBezTo>
                    <a:pt x="1160060" y="301768"/>
                    <a:pt x="1149595" y="306167"/>
                    <a:pt x="1141863" y="313899"/>
                  </a:cubicBezTo>
                  <a:cubicBezTo>
                    <a:pt x="1137314" y="318448"/>
                    <a:pt x="1133839" y="324422"/>
                    <a:pt x="1128215" y="327546"/>
                  </a:cubicBezTo>
                  <a:cubicBezTo>
                    <a:pt x="1119831" y="332204"/>
                    <a:pt x="1100919" y="336645"/>
                    <a:pt x="1100919" y="336645"/>
                  </a:cubicBezTo>
                  <a:cubicBezTo>
                    <a:pt x="1097886" y="332096"/>
                    <a:pt x="1092365" y="328437"/>
                    <a:pt x="1091821" y="322997"/>
                  </a:cubicBezTo>
                  <a:cubicBezTo>
                    <a:pt x="1090754" y="312327"/>
                    <a:pt x="1101166" y="300743"/>
                    <a:pt x="1096370" y="291152"/>
                  </a:cubicBezTo>
                  <a:cubicBezTo>
                    <a:pt x="1093493" y="285398"/>
                    <a:pt x="1088075" y="301231"/>
                    <a:pt x="1082722" y="304800"/>
                  </a:cubicBezTo>
                  <a:cubicBezTo>
                    <a:pt x="1078732" y="307460"/>
                    <a:pt x="1073623" y="307833"/>
                    <a:pt x="1069074" y="309349"/>
                  </a:cubicBezTo>
                  <a:cubicBezTo>
                    <a:pt x="1064525" y="306316"/>
                    <a:pt x="1059293" y="304117"/>
                    <a:pt x="1055427" y="300251"/>
                  </a:cubicBezTo>
                  <a:cubicBezTo>
                    <a:pt x="1051561" y="296385"/>
                    <a:pt x="1050598" y="290019"/>
                    <a:pt x="1046328" y="286603"/>
                  </a:cubicBezTo>
                  <a:cubicBezTo>
                    <a:pt x="1042583" y="283607"/>
                    <a:pt x="1037229" y="283570"/>
                    <a:pt x="1032680" y="282054"/>
                  </a:cubicBezTo>
                  <a:lnTo>
                    <a:pt x="1005385" y="291152"/>
                  </a:lnTo>
                  <a:cubicBezTo>
                    <a:pt x="1000836" y="292669"/>
                    <a:pt x="995727" y="293042"/>
                    <a:pt x="991737" y="295702"/>
                  </a:cubicBezTo>
                  <a:lnTo>
                    <a:pt x="978089" y="304800"/>
                  </a:lnTo>
                  <a:cubicBezTo>
                    <a:pt x="975546" y="314971"/>
                    <a:pt x="968871" y="343650"/>
                    <a:pt x="964442" y="350293"/>
                  </a:cubicBezTo>
                  <a:lnTo>
                    <a:pt x="955343" y="363940"/>
                  </a:lnTo>
                  <a:cubicBezTo>
                    <a:pt x="956859" y="368489"/>
                    <a:pt x="958167" y="371939"/>
                    <a:pt x="959892" y="377588"/>
                  </a:cubicBezTo>
                  <a:cubicBezTo>
                    <a:pt x="961617" y="383237"/>
                    <a:pt x="959625" y="393286"/>
                    <a:pt x="965691" y="397835"/>
                  </a:cubicBezTo>
                  <a:cubicBezTo>
                    <a:pt x="971757" y="402384"/>
                    <a:pt x="988912" y="401435"/>
                    <a:pt x="996286" y="404884"/>
                  </a:cubicBezTo>
                  <a:cubicBezTo>
                    <a:pt x="1003660" y="408333"/>
                    <a:pt x="1008374" y="412290"/>
                    <a:pt x="1009934" y="418531"/>
                  </a:cubicBezTo>
                  <a:cubicBezTo>
                    <a:pt x="1011809" y="426033"/>
                    <a:pt x="1007062" y="433730"/>
                    <a:pt x="1005385" y="441278"/>
                  </a:cubicBezTo>
                  <a:cubicBezTo>
                    <a:pt x="997148" y="478349"/>
                    <a:pt x="1006117" y="439817"/>
                    <a:pt x="982639" y="486770"/>
                  </a:cubicBezTo>
                  <a:cubicBezTo>
                    <a:pt x="980402" y="491245"/>
                    <a:pt x="969798" y="514330"/>
                    <a:pt x="964442" y="518615"/>
                  </a:cubicBezTo>
                  <a:cubicBezTo>
                    <a:pt x="960697" y="521611"/>
                    <a:pt x="955343" y="521648"/>
                    <a:pt x="950794" y="523164"/>
                  </a:cubicBezTo>
                  <a:cubicBezTo>
                    <a:pt x="947761" y="527713"/>
                    <a:pt x="945561" y="532946"/>
                    <a:pt x="941695" y="536812"/>
                  </a:cubicBezTo>
                  <a:cubicBezTo>
                    <a:pt x="937829" y="540678"/>
                    <a:pt x="931463" y="541641"/>
                    <a:pt x="928048" y="545910"/>
                  </a:cubicBezTo>
                  <a:cubicBezTo>
                    <a:pt x="902933" y="577303"/>
                    <a:pt x="948963" y="542580"/>
                    <a:pt x="909851" y="568657"/>
                  </a:cubicBezTo>
                  <a:cubicBezTo>
                    <a:pt x="906818" y="573206"/>
                    <a:pt x="903197" y="577415"/>
                    <a:pt x="900752" y="582305"/>
                  </a:cubicBezTo>
                  <a:cubicBezTo>
                    <a:pt x="898608" y="586594"/>
                    <a:pt x="898532" y="591760"/>
                    <a:pt x="896203" y="595952"/>
                  </a:cubicBezTo>
                  <a:cubicBezTo>
                    <a:pt x="890892" y="605511"/>
                    <a:pt x="881464" y="612874"/>
                    <a:pt x="878006" y="623248"/>
                  </a:cubicBezTo>
                  <a:cubicBezTo>
                    <a:pt x="867391" y="655092"/>
                    <a:pt x="878005" y="647510"/>
                    <a:pt x="855260" y="655093"/>
                  </a:cubicBezTo>
                  <a:cubicBezTo>
                    <a:pt x="852227" y="659642"/>
                    <a:pt x="848606" y="663850"/>
                    <a:pt x="846161" y="668740"/>
                  </a:cubicBezTo>
                  <a:cubicBezTo>
                    <a:pt x="844016" y="673029"/>
                    <a:pt x="844608" y="678643"/>
                    <a:pt x="841612" y="682388"/>
                  </a:cubicBezTo>
                  <a:cubicBezTo>
                    <a:pt x="838196" y="686658"/>
                    <a:pt x="832513" y="688454"/>
                    <a:pt x="827964" y="691487"/>
                  </a:cubicBezTo>
                  <a:cubicBezTo>
                    <a:pt x="803704" y="727877"/>
                    <a:pt x="835545" y="683906"/>
                    <a:pt x="805218" y="714233"/>
                  </a:cubicBezTo>
                  <a:cubicBezTo>
                    <a:pt x="799857" y="719594"/>
                    <a:pt x="796504" y="726673"/>
                    <a:pt x="791570" y="732430"/>
                  </a:cubicBezTo>
                  <a:cubicBezTo>
                    <a:pt x="787383" y="737315"/>
                    <a:pt x="781872" y="741000"/>
                    <a:pt x="777922" y="746078"/>
                  </a:cubicBezTo>
                  <a:cubicBezTo>
                    <a:pt x="777905" y="746100"/>
                    <a:pt x="755184" y="780186"/>
                    <a:pt x="750627" y="787021"/>
                  </a:cubicBezTo>
                  <a:lnTo>
                    <a:pt x="741528" y="800669"/>
                  </a:lnTo>
                  <a:cubicBezTo>
                    <a:pt x="738495" y="809767"/>
                    <a:pt x="744472" y="818568"/>
                    <a:pt x="732430" y="827964"/>
                  </a:cubicBezTo>
                  <a:cubicBezTo>
                    <a:pt x="720388" y="837360"/>
                    <a:pt x="685645" y="847857"/>
                    <a:pt x="669277" y="857045"/>
                  </a:cubicBezTo>
                  <a:cubicBezTo>
                    <a:pt x="652909" y="866233"/>
                    <a:pt x="647199" y="876565"/>
                    <a:pt x="634220" y="883091"/>
                  </a:cubicBezTo>
                  <a:cubicBezTo>
                    <a:pt x="621241" y="889617"/>
                    <a:pt x="600814" y="894776"/>
                    <a:pt x="591403" y="896203"/>
                  </a:cubicBezTo>
                  <a:cubicBezTo>
                    <a:pt x="581992" y="897630"/>
                    <a:pt x="580788" y="886347"/>
                    <a:pt x="577755" y="891654"/>
                  </a:cubicBezTo>
                  <a:cubicBezTo>
                    <a:pt x="574722" y="896961"/>
                    <a:pt x="575481" y="919708"/>
                    <a:pt x="573206" y="928048"/>
                  </a:cubicBezTo>
                  <a:cubicBezTo>
                    <a:pt x="570931" y="936388"/>
                    <a:pt x="567140" y="937147"/>
                    <a:pt x="564107" y="941696"/>
                  </a:cubicBezTo>
                  <a:cubicBezTo>
                    <a:pt x="562591" y="946245"/>
                    <a:pt x="562553" y="951599"/>
                    <a:pt x="559558" y="955343"/>
                  </a:cubicBezTo>
                  <a:cubicBezTo>
                    <a:pt x="556142" y="959613"/>
                    <a:pt x="550110" y="960942"/>
                    <a:pt x="545910" y="964442"/>
                  </a:cubicBezTo>
                  <a:cubicBezTo>
                    <a:pt x="523193" y="983374"/>
                    <a:pt x="542600" y="974645"/>
                    <a:pt x="518615" y="982639"/>
                  </a:cubicBezTo>
                  <a:cubicBezTo>
                    <a:pt x="514066" y="979606"/>
                    <a:pt x="509857" y="975985"/>
                    <a:pt x="504967" y="973540"/>
                  </a:cubicBezTo>
                  <a:cubicBezTo>
                    <a:pt x="467295" y="954704"/>
                    <a:pt x="516786" y="985969"/>
                    <a:pt x="477672" y="959893"/>
                  </a:cubicBezTo>
                  <a:cubicBezTo>
                    <a:pt x="471606" y="961409"/>
                    <a:pt x="464677" y="960974"/>
                    <a:pt x="459474" y="964442"/>
                  </a:cubicBezTo>
                  <a:cubicBezTo>
                    <a:pt x="454925" y="967475"/>
                    <a:pt x="453554" y="973641"/>
                    <a:pt x="450376" y="978090"/>
                  </a:cubicBezTo>
                  <a:cubicBezTo>
                    <a:pt x="445969" y="984260"/>
                    <a:pt x="442338" y="991187"/>
                    <a:pt x="436728" y="996287"/>
                  </a:cubicBezTo>
                  <a:cubicBezTo>
                    <a:pt x="425507" y="1006487"/>
                    <a:pt x="411057" y="1012859"/>
                    <a:pt x="400334" y="1023582"/>
                  </a:cubicBezTo>
                  <a:cubicBezTo>
                    <a:pt x="395785" y="1028131"/>
                    <a:pt x="392039" y="1033661"/>
                    <a:pt x="386686" y="1037230"/>
                  </a:cubicBezTo>
                  <a:cubicBezTo>
                    <a:pt x="382696" y="1039890"/>
                    <a:pt x="377588" y="1040263"/>
                    <a:pt x="373039" y="1041779"/>
                  </a:cubicBezTo>
                  <a:cubicBezTo>
                    <a:pt x="363940" y="1047845"/>
                    <a:pt x="353475" y="1052244"/>
                    <a:pt x="345743" y="1059976"/>
                  </a:cubicBezTo>
                  <a:cubicBezTo>
                    <a:pt x="328704" y="1077015"/>
                    <a:pt x="338199" y="1071589"/>
                    <a:pt x="318448" y="1078173"/>
                  </a:cubicBezTo>
                  <a:cubicBezTo>
                    <a:pt x="296278" y="1111427"/>
                    <a:pt x="325785" y="1072058"/>
                    <a:pt x="291152" y="1100919"/>
                  </a:cubicBezTo>
                  <a:cubicBezTo>
                    <a:pt x="286952" y="1104419"/>
                    <a:pt x="285554" y="1110367"/>
                    <a:pt x="282054" y="1114567"/>
                  </a:cubicBezTo>
                  <a:cubicBezTo>
                    <a:pt x="271108" y="1127703"/>
                    <a:pt x="268178" y="1128367"/>
                    <a:pt x="254758" y="1137313"/>
                  </a:cubicBezTo>
                  <a:lnTo>
                    <a:pt x="236561" y="1164609"/>
                  </a:lnTo>
                  <a:cubicBezTo>
                    <a:pt x="233528" y="1169158"/>
                    <a:pt x="232650" y="1176528"/>
                    <a:pt x="227463" y="1178257"/>
                  </a:cubicBezTo>
                  <a:lnTo>
                    <a:pt x="213815" y="1182806"/>
                  </a:lnTo>
                  <a:cubicBezTo>
                    <a:pt x="210782" y="1187355"/>
                    <a:pt x="209353" y="1193556"/>
                    <a:pt x="204716" y="1196454"/>
                  </a:cubicBezTo>
                  <a:cubicBezTo>
                    <a:pt x="196583" y="1201537"/>
                    <a:pt x="186519" y="1202519"/>
                    <a:pt x="177421" y="1205552"/>
                  </a:cubicBezTo>
                  <a:cubicBezTo>
                    <a:pt x="172872" y="1207069"/>
                    <a:pt x="170701" y="1210117"/>
                    <a:pt x="163773" y="1210102"/>
                  </a:cubicBezTo>
                  <a:cubicBezTo>
                    <a:pt x="156845" y="1210088"/>
                    <a:pt x="155433" y="1198939"/>
                    <a:pt x="135853" y="1205465"/>
                  </a:cubicBezTo>
                  <a:cubicBezTo>
                    <a:pt x="128773" y="1212545"/>
                    <a:pt x="126381" y="1215485"/>
                    <a:pt x="118368" y="1220361"/>
                  </a:cubicBezTo>
                  <a:cubicBezTo>
                    <a:pt x="110355" y="1225237"/>
                    <a:pt x="99072" y="1228627"/>
                    <a:pt x="87774" y="1234722"/>
                  </a:cubicBezTo>
                  <a:cubicBezTo>
                    <a:pt x="76476" y="1240817"/>
                    <a:pt x="62175" y="1251936"/>
                    <a:pt x="50579" y="1256931"/>
                  </a:cubicBezTo>
                  <a:cubicBezTo>
                    <a:pt x="38983" y="1261926"/>
                    <a:pt x="49606" y="1254222"/>
                    <a:pt x="18197" y="126469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7277F4F-E9B3-4021-8BC4-8653559EB0B7}"/>
                </a:ext>
              </a:extLst>
            </p:cNvPr>
            <p:cNvSpPr/>
            <p:nvPr/>
          </p:nvSpPr>
          <p:spPr>
            <a:xfrm rot="1212013">
              <a:off x="18661503" y="10046159"/>
              <a:ext cx="8936870" cy="2208525"/>
            </a:xfrm>
            <a:custGeom>
              <a:avLst/>
              <a:gdLst>
                <a:gd name="connsiteX0" fmla="*/ 1707957 w 1707957"/>
                <a:gd name="connsiteY0" fmla="*/ 78489 h 422079"/>
                <a:gd name="connsiteX1" fmla="*/ 1707957 w 1707957"/>
                <a:gd name="connsiteY1" fmla="*/ 78489 h 422079"/>
                <a:gd name="connsiteX2" fmla="*/ 1694221 w 1707957"/>
                <a:gd name="connsiteY2" fmla="*/ 68678 h 422079"/>
                <a:gd name="connsiteX3" fmla="*/ 1662826 w 1707957"/>
                <a:gd name="connsiteY3" fmla="*/ 70640 h 422079"/>
                <a:gd name="connsiteX4" fmla="*/ 1649090 w 1707957"/>
                <a:gd name="connsiteY4" fmla="*/ 84376 h 422079"/>
                <a:gd name="connsiteX5" fmla="*/ 1643203 w 1707957"/>
                <a:gd name="connsiteY5" fmla="*/ 90262 h 422079"/>
                <a:gd name="connsiteX6" fmla="*/ 1639279 w 1707957"/>
                <a:gd name="connsiteY6" fmla="*/ 94187 h 422079"/>
                <a:gd name="connsiteX7" fmla="*/ 1637317 w 1707957"/>
                <a:gd name="connsiteY7" fmla="*/ 100074 h 422079"/>
                <a:gd name="connsiteX8" fmla="*/ 1629468 w 1707957"/>
                <a:gd name="connsiteY8" fmla="*/ 107923 h 422079"/>
                <a:gd name="connsiteX9" fmla="*/ 1619657 w 1707957"/>
                <a:gd name="connsiteY9" fmla="*/ 115772 h 422079"/>
                <a:gd name="connsiteX10" fmla="*/ 1603959 w 1707957"/>
                <a:gd name="connsiteY10" fmla="*/ 119696 h 422079"/>
                <a:gd name="connsiteX11" fmla="*/ 1592185 w 1707957"/>
                <a:gd name="connsiteY11" fmla="*/ 127545 h 422079"/>
                <a:gd name="connsiteX12" fmla="*/ 1586299 w 1707957"/>
                <a:gd name="connsiteY12" fmla="*/ 131469 h 422079"/>
                <a:gd name="connsiteX13" fmla="*/ 1574525 w 1707957"/>
                <a:gd name="connsiteY13" fmla="*/ 145205 h 422079"/>
                <a:gd name="connsiteX14" fmla="*/ 1568639 w 1707957"/>
                <a:gd name="connsiteY14" fmla="*/ 149129 h 422079"/>
                <a:gd name="connsiteX15" fmla="*/ 1564714 w 1707957"/>
                <a:gd name="connsiteY15" fmla="*/ 153054 h 422079"/>
                <a:gd name="connsiteX16" fmla="*/ 1558827 w 1707957"/>
                <a:gd name="connsiteY16" fmla="*/ 156978 h 422079"/>
                <a:gd name="connsiteX17" fmla="*/ 1554903 w 1707957"/>
                <a:gd name="connsiteY17" fmla="*/ 160903 h 422079"/>
                <a:gd name="connsiteX18" fmla="*/ 1549016 w 1707957"/>
                <a:gd name="connsiteY18" fmla="*/ 164827 h 422079"/>
                <a:gd name="connsiteX19" fmla="*/ 1539205 w 1707957"/>
                <a:gd name="connsiteY19" fmla="*/ 172676 h 422079"/>
                <a:gd name="connsiteX20" fmla="*/ 1533318 w 1707957"/>
                <a:gd name="connsiteY20" fmla="*/ 174638 h 422079"/>
                <a:gd name="connsiteX21" fmla="*/ 1517621 w 1707957"/>
                <a:gd name="connsiteY21" fmla="*/ 186412 h 422079"/>
                <a:gd name="connsiteX22" fmla="*/ 1511734 w 1707957"/>
                <a:gd name="connsiteY22" fmla="*/ 184450 h 422079"/>
                <a:gd name="connsiteX23" fmla="*/ 1499961 w 1707957"/>
                <a:gd name="connsiteY23" fmla="*/ 178563 h 422079"/>
                <a:gd name="connsiteX24" fmla="*/ 1488187 w 1707957"/>
                <a:gd name="connsiteY24" fmla="*/ 184450 h 422079"/>
                <a:gd name="connsiteX25" fmla="*/ 1482300 w 1707957"/>
                <a:gd name="connsiteY25" fmla="*/ 188374 h 422079"/>
                <a:gd name="connsiteX26" fmla="*/ 1478376 w 1707957"/>
                <a:gd name="connsiteY26" fmla="*/ 192299 h 422079"/>
                <a:gd name="connsiteX27" fmla="*/ 1472489 w 1707957"/>
                <a:gd name="connsiteY27" fmla="*/ 194261 h 422079"/>
                <a:gd name="connsiteX28" fmla="*/ 1466603 w 1707957"/>
                <a:gd name="connsiteY28" fmla="*/ 198185 h 422079"/>
                <a:gd name="connsiteX29" fmla="*/ 1462678 w 1707957"/>
                <a:gd name="connsiteY29" fmla="*/ 202110 h 422079"/>
                <a:gd name="connsiteX30" fmla="*/ 1456791 w 1707957"/>
                <a:gd name="connsiteY30" fmla="*/ 204072 h 422079"/>
                <a:gd name="connsiteX31" fmla="*/ 1445018 w 1707957"/>
                <a:gd name="connsiteY31" fmla="*/ 211921 h 422079"/>
                <a:gd name="connsiteX32" fmla="*/ 1435207 w 1707957"/>
                <a:gd name="connsiteY32" fmla="*/ 219770 h 422079"/>
                <a:gd name="connsiteX33" fmla="*/ 1431282 w 1707957"/>
                <a:gd name="connsiteY33" fmla="*/ 225656 h 422079"/>
                <a:gd name="connsiteX34" fmla="*/ 1429320 w 1707957"/>
                <a:gd name="connsiteY34" fmla="*/ 231543 h 422079"/>
                <a:gd name="connsiteX35" fmla="*/ 1425396 w 1707957"/>
                <a:gd name="connsiteY35" fmla="*/ 237430 h 422079"/>
                <a:gd name="connsiteX36" fmla="*/ 1421471 w 1707957"/>
                <a:gd name="connsiteY36" fmla="*/ 249203 h 422079"/>
                <a:gd name="connsiteX37" fmla="*/ 1419509 w 1707957"/>
                <a:gd name="connsiteY37" fmla="*/ 255090 h 422079"/>
                <a:gd name="connsiteX38" fmla="*/ 1411660 w 1707957"/>
                <a:gd name="connsiteY38" fmla="*/ 247241 h 422079"/>
                <a:gd name="connsiteX39" fmla="*/ 1407736 w 1707957"/>
                <a:gd name="connsiteY39" fmla="*/ 241354 h 422079"/>
                <a:gd name="connsiteX40" fmla="*/ 1399887 w 1707957"/>
                <a:gd name="connsiteY40" fmla="*/ 239392 h 422079"/>
                <a:gd name="connsiteX41" fmla="*/ 1397924 w 1707957"/>
                <a:gd name="connsiteY41" fmla="*/ 233505 h 422079"/>
                <a:gd name="connsiteX42" fmla="*/ 1388113 w 1707957"/>
                <a:gd name="connsiteY42" fmla="*/ 223694 h 422079"/>
                <a:gd name="connsiteX43" fmla="*/ 1364567 w 1707957"/>
                <a:gd name="connsiteY43" fmla="*/ 229581 h 422079"/>
                <a:gd name="connsiteX44" fmla="*/ 1346906 w 1707957"/>
                <a:gd name="connsiteY44" fmla="*/ 239392 h 422079"/>
                <a:gd name="connsiteX45" fmla="*/ 1339058 w 1707957"/>
                <a:gd name="connsiteY45" fmla="*/ 241354 h 422079"/>
                <a:gd name="connsiteX46" fmla="*/ 1329246 w 1707957"/>
                <a:gd name="connsiteY46" fmla="*/ 249203 h 422079"/>
                <a:gd name="connsiteX47" fmla="*/ 1317473 w 1707957"/>
                <a:gd name="connsiteY47" fmla="*/ 260977 h 422079"/>
                <a:gd name="connsiteX48" fmla="*/ 1311586 w 1707957"/>
                <a:gd name="connsiteY48" fmla="*/ 266863 h 422079"/>
                <a:gd name="connsiteX49" fmla="*/ 1307662 w 1707957"/>
                <a:gd name="connsiteY49" fmla="*/ 272750 h 422079"/>
                <a:gd name="connsiteX50" fmla="*/ 1303737 w 1707957"/>
                <a:gd name="connsiteY50" fmla="*/ 276675 h 422079"/>
                <a:gd name="connsiteX51" fmla="*/ 1291964 w 1707957"/>
                <a:gd name="connsiteY51" fmla="*/ 280599 h 422079"/>
                <a:gd name="connsiteX52" fmla="*/ 1282153 w 1707957"/>
                <a:gd name="connsiteY52" fmla="*/ 272750 h 422079"/>
                <a:gd name="connsiteX53" fmla="*/ 1284115 w 1707957"/>
                <a:gd name="connsiteY53" fmla="*/ 260977 h 422079"/>
                <a:gd name="connsiteX54" fmla="*/ 1272342 w 1707957"/>
                <a:gd name="connsiteY54" fmla="*/ 266863 h 422079"/>
                <a:gd name="connsiteX55" fmla="*/ 1264493 w 1707957"/>
                <a:gd name="connsiteY55" fmla="*/ 276675 h 422079"/>
                <a:gd name="connsiteX56" fmla="*/ 1252719 w 1707957"/>
                <a:gd name="connsiteY56" fmla="*/ 284523 h 422079"/>
                <a:gd name="connsiteX57" fmla="*/ 1248795 w 1707957"/>
                <a:gd name="connsiteY57" fmla="*/ 288448 h 422079"/>
                <a:gd name="connsiteX58" fmla="*/ 1237021 w 1707957"/>
                <a:gd name="connsiteY58" fmla="*/ 292372 h 422079"/>
                <a:gd name="connsiteX59" fmla="*/ 1213475 w 1707957"/>
                <a:gd name="connsiteY59" fmla="*/ 300221 h 422079"/>
                <a:gd name="connsiteX60" fmla="*/ 1201701 w 1707957"/>
                <a:gd name="connsiteY60" fmla="*/ 306108 h 422079"/>
                <a:gd name="connsiteX61" fmla="*/ 1195815 w 1707957"/>
                <a:gd name="connsiteY61" fmla="*/ 308070 h 422079"/>
                <a:gd name="connsiteX62" fmla="*/ 1191890 w 1707957"/>
                <a:gd name="connsiteY62" fmla="*/ 311995 h 422079"/>
                <a:gd name="connsiteX63" fmla="*/ 1184041 w 1707957"/>
                <a:gd name="connsiteY63" fmla="*/ 313957 h 422079"/>
                <a:gd name="connsiteX64" fmla="*/ 1160494 w 1707957"/>
                <a:gd name="connsiteY64" fmla="*/ 315919 h 422079"/>
                <a:gd name="connsiteX65" fmla="*/ 1158532 w 1707957"/>
                <a:gd name="connsiteY65" fmla="*/ 321806 h 422079"/>
                <a:gd name="connsiteX66" fmla="*/ 1146759 w 1707957"/>
                <a:gd name="connsiteY66" fmla="*/ 323768 h 422079"/>
                <a:gd name="connsiteX67" fmla="*/ 1129099 w 1707957"/>
                <a:gd name="connsiteY67" fmla="*/ 325730 h 422079"/>
                <a:gd name="connsiteX68" fmla="*/ 1111439 w 1707957"/>
                <a:gd name="connsiteY68" fmla="*/ 333579 h 422079"/>
                <a:gd name="connsiteX69" fmla="*/ 1107514 w 1707957"/>
                <a:gd name="connsiteY69" fmla="*/ 327693 h 422079"/>
                <a:gd name="connsiteX70" fmla="*/ 1117325 w 1707957"/>
                <a:gd name="connsiteY70" fmla="*/ 308070 h 422079"/>
                <a:gd name="connsiteX71" fmla="*/ 1123212 w 1707957"/>
                <a:gd name="connsiteY71" fmla="*/ 304146 h 422079"/>
                <a:gd name="connsiteX72" fmla="*/ 1127136 w 1707957"/>
                <a:gd name="connsiteY72" fmla="*/ 300221 h 422079"/>
                <a:gd name="connsiteX73" fmla="*/ 1115363 w 1707957"/>
                <a:gd name="connsiteY73" fmla="*/ 306108 h 422079"/>
                <a:gd name="connsiteX74" fmla="*/ 1091816 w 1707957"/>
                <a:gd name="connsiteY74" fmla="*/ 311995 h 422079"/>
                <a:gd name="connsiteX75" fmla="*/ 1072194 w 1707957"/>
                <a:gd name="connsiteY75" fmla="*/ 315919 h 422079"/>
                <a:gd name="connsiteX76" fmla="*/ 925027 w 1707957"/>
                <a:gd name="connsiteY76" fmla="*/ 319844 h 422079"/>
                <a:gd name="connsiteX77" fmla="*/ 913253 w 1707957"/>
                <a:gd name="connsiteY77" fmla="*/ 323768 h 422079"/>
                <a:gd name="connsiteX78" fmla="*/ 903442 w 1707957"/>
                <a:gd name="connsiteY78" fmla="*/ 329655 h 422079"/>
                <a:gd name="connsiteX79" fmla="*/ 891669 w 1707957"/>
                <a:gd name="connsiteY79" fmla="*/ 337504 h 422079"/>
                <a:gd name="connsiteX80" fmla="*/ 885782 w 1707957"/>
                <a:gd name="connsiteY80" fmla="*/ 341428 h 422079"/>
                <a:gd name="connsiteX81" fmla="*/ 879895 w 1707957"/>
                <a:gd name="connsiteY81" fmla="*/ 343390 h 422079"/>
                <a:gd name="connsiteX82" fmla="*/ 875971 w 1707957"/>
                <a:gd name="connsiteY82" fmla="*/ 347315 h 422079"/>
                <a:gd name="connsiteX83" fmla="*/ 799444 w 1707957"/>
                <a:gd name="connsiteY83" fmla="*/ 353202 h 422079"/>
                <a:gd name="connsiteX84" fmla="*/ 789633 w 1707957"/>
                <a:gd name="connsiteY84" fmla="*/ 355164 h 422079"/>
                <a:gd name="connsiteX85" fmla="*/ 783746 w 1707957"/>
                <a:gd name="connsiteY85" fmla="*/ 357126 h 422079"/>
                <a:gd name="connsiteX86" fmla="*/ 777859 w 1707957"/>
                <a:gd name="connsiteY86" fmla="*/ 355164 h 422079"/>
                <a:gd name="connsiteX87" fmla="*/ 773935 w 1707957"/>
                <a:gd name="connsiteY87" fmla="*/ 351239 h 422079"/>
                <a:gd name="connsiteX88" fmla="*/ 771973 w 1707957"/>
                <a:gd name="connsiteY88" fmla="*/ 345353 h 422079"/>
                <a:gd name="connsiteX89" fmla="*/ 766086 w 1707957"/>
                <a:gd name="connsiteY89" fmla="*/ 347315 h 422079"/>
                <a:gd name="connsiteX90" fmla="*/ 762161 w 1707957"/>
                <a:gd name="connsiteY90" fmla="*/ 351239 h 422079"/>
                <a:gd name="connsiteX91" fmla="*/ 756275 w 1707957"/>
                <a:gd name="connsiteY91" fmla="*/ 363013 h 422079"/>
                <a:gd name="connsiteX92" fmla="*/ 750388 w 1707957"/>
                <a:gd name="connsiteY92" fmla="*/ 364975 h 422079"/>
                <a:gd name="connsiteX93" fmla="*/ 740577 w 1707957"/>
                <a:gd name="connsiteY93" fmla="*/ 349277 h 422079"/>
                <a:gd name="connsiteX94" fmla="*/ 730766 w 1707957"/>
                <a:gd name="connsiteY94" fmla="*/ 341428 h 422079"/>
                <a:gd name="connsiteX95" fmla="*/ 718992 w 1707957"/>
                <a:gd name="connsiteY95" fmla="*/ 343390 h 422079"/>
                <a:gd name="connsiteX96" fmla="*/ 713106 w 1707957"/>
                <a:gd name="connsiteY96" fmla="*/ 353202 h 422079"/>
                <a:gd name="connsiteX97" fmla="*/ 709181 w 1707957"/>
                <a:gd name="connsiteY97" fmla="*/ 357126 h 422079"/>
                <a:gd name="connsiteX98" fmla="*/ 697408 w 1707957"/>
                <a:gd name="connsiteY98" fmla="*/ 363013 h 422079"/>
                <a:gd name="connsiteX99" fmla="*/ 693483 w 1707957"/>
                <a:gd name="connsiteY99" fmla="*/ 359088 h 422079"/>
                <a:gd name="connsiteX100" fmla="*/ 679748 w 1707957"/>
                <a:gd name="connsiteY100" fmla="*/ 357126 h 422079"/>
                <a:gd name="connsiteX101" fmla="*/ 673861 w 1707957"/>
                <a:gd name="connsiteY101" fmla="*/ 355164 h 422079"/>
                <a:gd name="connsiteX102" fmla="*/ 654239 w 1707957"/>
                <a:gd name="connsiteY102" fmla="*/ 361050 h 422079"/>
                <a:gd name="connsiteX103" fmla="*/ 652276 w 1707957"/>
                <a:gd name="connsiteY103" fmla="*/ 366937 h 422079"/>
                <a:gd name="connsiteX104" fmla="*/ 642465 w 1707957"/>
                <a:gd name="connsiteY104" fmla="*/ 372824 h 422079"/>
                <a:gd name="connsiteX105" fmla="*/ 628730 w 1707957"/>
                <a:gd name="connsiteY105" fmla="*/ 363013 h 422079"/>
                <a:gd name="connsiteX106" fmla="*/ 624805 w 1707957"/>
                <a:gd name="connsiteY106" fmla="*/ 359088 h 422079"/>
                <a:gd name="connsiteX107" fmla="*/ 597334 w 1707957"/>
                <a:gd name="connsiteY107" fmla="*/ 355164 h 422079"/>
                <a:gd name="connsiteX108" fmla="*/ 591447 w 1707957"/>
                <a:gd name="connsiteY108" fmla="*/ 353202 h 422079"/>
                <a:gd name="connsiteX109" fmla="*/ 579674 w 1707957"/>
                <a:gd name="connsiteY109" fmla="*/ 347315 h 422079"/>
                <a:gd name="connsiteX110" fmla="*/ 577712 w 1707957"/>
                <a:gd name="connsiteY110" fmla="*/ 341428 h 422079"/>
                <a:gd name="connsiteX111" fmla="*/ 583598 w 1707957"/>
                <a:gd name="connsiteY111" fmla="*/ 337504 h 422079"/>
                <a:gd name="connsiteX112" fmla="*/ 628730 w 1707957"/>
                <a:gd name="connsiteY112" fmla="*/ 335541 h 422079"/>
                <a:gd name="connsiteX113" fmla="*/ 662088 w 1707957"/>
                <a:gd name="connsiteY113" fmla="*/ 329655 h 422079"/>
                <a:gd name="connsiteX114" fmla="*/ 679748 w 1707957"/>
                <a:gd name="connsiteY114" fmla="*/ 319844 h 422079"/>
                <a:gd name="connsiteX115" fmla="*/ 683672 w 1707957"/>
                <a:gd name="connsiteY115" fmla="*/ 286486 h 422079"/>
                <a:gd name="connsiteX116" fmla="*/ 685634 w 1707957"/>
                <a:gd name="connsiteY116" fmla="*/ 280599 h 422079"/>
                <a:gd name="connsiteX117" fmla="*/ 683672 w 1707957"/>
                <a:gd name="connsiteY117" fmla="*/ 266863 h 422079"/>
                <a:gd name="connsiteX118" fmla="*/ 677785 w 1707957"/>
                <a:gd name="connsiteY118" fmla="*/ 262939 h 422079"/>
                <a:gd name="connsiteX119" fmla="*/ 675823 w 1707957"/>
                <a:gd name="connsiteY119" fmla="*/ 257052 h 422079"/>
                <a:gd name="connsiteX120" fmla="*/ 662088 w 1707957"/>
                <a:gd name="connsiteY120" fmla="*/ 253128 h 422079"/>
                <a:gd name="connsiteX121" fmla="*/ 644427 w 1707957"/>
                <a:gd name="connsiteY121" fmla="*/ 257052 h 422079"/>
                <a:gd name="connsiteX122" fmla="*/ 638541 w 1707957"/>
                <a:gd name="connsiteY122" fmla="*/ 260977 h 422079"/>
                <a:gd name="connsiteX123" fmla="*/ 614994 w 1707957"/>
                <a:gd name="connsiteY123" fmla="*/ 264901 h 422079"/>
                <a:gd name="connsiteX124" fmla="*/ 595372 w 1707957"/>
                <a:gd name="connsiteY124" fmla="*/ 270788 h 422079"/>
                <a:gd name="connsiteX125" fmla="*/ 589485 w 1707957"/>
                <a:gd name="connsiteY125" fmla="*/ 274712 h 422079"/>
                <a:gd name="connsiteX126" fmla="*/ 583598 w 1707957"/>
                <a:gd name="connsiteY126" fmla="*/ 276675 h 422079"/>
                <a:gd name="connsiteX127" fmla="*/ 571825 w 1707957"/>
                <a:gd name="connsiteY127" fmla="*/ 284523 h 422079"/>
                <a:gd name="connsiteX128" fmla="*/ 565938 w 1707957"/>
                <a:gd name="connsiteY128" fmla="*/ 288448 h 422079"/>
                <a:gd name="connsiteX129" fmla="*/ 562014 w 1707957"/>
                <a:gd name="connsiteY129" fmla="*/ 294335 h 422079"/>
                <a:gd name="connsiteX130" fmla="*/ 562014 w 1707957"/>
                <a:gd name="connsiteY130" fmla="*/ 308070 h 422079"/>
                <a:gd name="connsiteX131" fmla="*/ 569863 w 1707957"/>
                <a:gd name="connsiteY131" fmla="*/ 315919 h 422079"/>
                <a:gd name="connsiteX132" fmla="*/ 573787 w 1707957"/>
                <a:gd name="connsiteY132" fmla="*/ 319844 h 422079"/>
                <a:gd name="connsiteX133" fmla="*/ 581636 w 1707957"/>
                <a:gd name="connsiteY133" fmla="*/ 337504 h 422079"/>
                <a:gd name="connsiteX134" fmla="*/ 548278 w 1707957"/>
                <a:gd name="connsiteY134" fmla="*/ 339466 h 422079"/>
                <a:gd name="connsiteX135" fmla="*/ 544354 w 1707957"/>
                <a:gd name="connsiteY135" fmla="*/ 327693 h 422079"/>
                <a:gd name="connsiteX136" fmla="*/ 542391 w 1707957"/>
                <a:gd name="connsiteY136" fmla="*/ 298259 h 422079"/>
                <a:gd name="connsiteX137" fmla="*/ 536505 w 1707957"/>
                <a:gd name="connsiteY137" fmla="*/ 296297 h 422079"/>
                <a:gd name="connsiteX138" fmla="*/ 497260 w 1707957"/>
                <a:gd name="connsiteY138" fmla="*/ 290410 h 422079"/>
                <a:gd name="connsiteX139" fmla="*/ 491373 w 1707957"/>
                <a:gd name="connsiteY139" fmla="*/ 284523 h 422079"/>
                <a:gd name="connsiteX140" fmla="*/ 485487 w 1707957"/>
                <a:gd name="connsiteY140" fmla="*/ 282561 h 422079"/>
                <a:gd name="connsiteX141" fmla="*/ 481562 w 1707957"/>
                <a:gd name="connsiteY141" fmla="*/ 278637 h 422079"/>
                <a:gd name="connsiteX142" fmla="*/ 473713 w 1707957"/>
                <a:gd name="connsiteY142" fmla="*/ 276675 h 422079"/>
                <a:gd name="connsiteX143" fmla="*/ 461940 w 1707957"/>
                <a:gd name="connsiteY143" fmla="*/ 272750 h 422079"/>
                <a:gd name="connsiteX144" fmla="*/ 456053 w 1707957"/>
                <a:gd name="connsiteY144" fmla="*/ 270788 h 422079"/>
                <a:gd name="connsiteX145" fmla="*/ 450167 w 1707957"/>
                <a:gd name="connsiteY145" fmla="*/ 264901 h 422079"/>
                <a:gd name="connsiteX146" fmla="*/ 424658 w 1707957"/>
                <a:gd name="connsiteY146" fmla="*/ 259014 h 422079"/>
                <a:gd name="connsiteX147" fmla="*/ 418771 w 1707957"/>
                <a:gd name="connsiteY147" fmla="*/ 255090 h 422079"/>
                <a:gd name="connsiteX148" fmla="*/ 395224 w 1707957"/>
                <a:gd name="connsiteY148" fmla="*/ 251165 h 422079"/>
                <a:gd name="connsiteX149" fmla="*/ 383451 w 1707957"/>
                <a:gd name="connsiteY149" fmla="*/ 249203 h 422079"/>
                <a:gd name="connsiteX150" fmla="*/ 381488 w 1707957"/>
                <a:gd name="connsiteY150" fmla="*/ 243317 h 422079"/>
                <a:gd name="connsiteX151" fmla="*/ 387375 w 1707957"/>
                <a:gd name="connsiteY151" fmla="*/ 233505 h 422079"/>
                <a:gd name="connsiteX152" fmla="*/ 357942 w 1707957"/>
                <a:gd name="connsiteY152" fmla="*/ 219770 h 422079"/>
                <a:gd name="connsiteX153" fmla="*/ 330470 w 1707957"/>
                <a:gd name="connsiteY153" fmla="*/ 207996 h 422079"/>
                <a:gd name="connsiteX154" fmla="*/ 322621 w 1707957"/>
                <a:gd name="connsiteY154" fmla="*/ 198185 h 422079"/>
                <a:gd name="connsiteX155" fmla="*/ 316735 w 1707957"/>
                <a:gd name="connsiteY155" fmla="*/ 200147 h 422079"/>
                <a:gd name="connsiteX156" fmla="*/ 314773 w 1707957"/>
                <a:gd name="connsiteY156" fmla="*/ 194261 h 422079"/>
                <a:gd name="connsiteX157" fmla="*/ 306924 w 1707957"/>
                <a:gd name="connsiteY157" fmla="*/ 182487 h 422079"/>
                <a:gd name="connsiteX158" fmla="*/ 304961 w 1707957"/>
                <a:gd name="connsiteY158" fmla="*/ 176601 h 422079"/>
                <a:gd name="connsiteX159" fmla="*/ 299075 w 1707957"/>
                <a:gd name="connsiteY159" fmla="*/ 174638 h 422079"/>
                <a:gd name="connsiteX160" fmla="*/ 289264 w 1707957"/>
                <a:gd name="connsiteY160" fmla="*/ 168752 h 422079"/>
                <a:gd name="connsiteX161" fmla="*/ 279452 w 1707957"/>
                <a:gd name="connsiteY161" fmla="*/ 162865 h 422079"/>
                <a:gd name="connsiteX162" fmla="*/ 267679 w 1707957"/>
                <a:gd name="connsiteY162" fmla="*/ 153054 h 422079"/>
                <a:gd name="connsiteX163" fmla="*/ 259830 w 1707957"/>
                <a:gd name="connsiteY163" fmla="*/ 145205 h 422079"/>
                <a:gd name="connsiteX164" fmla="*/ 251981 w 1707957"/>
                <a:gd name="connsiteY164" fmla="*/ 139318 h 422079"/>
                <a:gd name="connsiteX165" fmla="*/ 246094 w 1707957"/>
                <a:gd name="connsiteY165" fmla="*/ 135394 h 422079"/>
                <a:gd name="connsiteX166" fmla="*/ 230397 w 1707957"/>
                <a:gd name="connsiteY166" fmla="*/ 123620 h 422079"/>
                <a:gd name="connsiteX167" fmla="*/ 226472 w 1707957"/>
                <a:gd name="connsiteY167" fmla="*/ 117734 h 422079"/>
                <a:gd name="connsiteX168" fmla="*/ 224510 w 1707957"/>
                <a:gd name="connsiteY168" fmla="*/ 111847 h 422079"/>
                <a:gd name="connsiteX169" fmla="*/ 218623 w 1707957"/>
                <a:gd name="connsiteY169" fmla="*/ 107923 h 422079"/>
                <a:gd name="connsiteX170" fmla="*/ 208812 w 1707957"/>
                <a:gd name="connsiteY170" fmla="*/ 102036 h 422079"/>
                <a:gd name="connsiteX171" fmla="*/ 195076 w 1707957"/>
                <a:gd name="connsiteY171" fmla="*/ 92225 h 422079"/>
                <a:gd name="connsiteX172" fmla="*/ 191152 w 1707957"/>
                <a:gd name="connsiteY172" fmla="*/ 86338 h 422079"/>
                <a:gd name="connsiteX173" fmla="*/ 185265 w 1707957"/>
                <a:gd name="connsiteY173" fmla="*/ 84376 h 422079"/>
                <a:gd name="connsiteX174" fmla="*/ 165643 w 1707957"/>
                <a:gd name="connsiteY174" fmla="*/ 80451 h 422079"/>
                <a:gd name="connsiteX175" fmla="*/ 155832 w 1707957"/>
                <a:gd name="connsiteY175" fmla="*/ 78489 h 422079"/>
                <a:gd name="connsiteX176" fmla="*/ 146021 w 1707957"/>
                <a:gd name="connsiteY176" fmla="*/ 76527 h 422079"/>
                <a:gd name="connsiteX177" fmla="*/ 110700 w 1707957"/>
                <a:gd name="connsiteY177" fmla="*/ 78489 h 422079"/>
                <a:gd name="connsiteX178" fmla="*/ 106776 w 1707957"/>
                <a:gd name="connsiteY178" fmla="*/ 82414 h 422079"/>
                <a:gd name="connsiteX179" fmla="*/ 100889 w 1707957"/>
                <a:gd name="connsiteY179" fmla="*/ 84376 h 422079"/>
                <a:gd name="connsiteX180" fmla="*/ 91078 w 1707957"/>
                <a:gd name="connsiteY180" fmla="*/ 82414 h 422079"/>
                <a:gd name="connsiteX181" fmla="*/ 87154 w 1707957"/>
                <a:gd name="connsiteY181" fmla="*/ 78489 h 422079"/>
                <a:gd name="connsiteX182" fmla="*/ 75380 w 1707957"/>
                <a:gd name="connsiteY182" fmla="*/ 74565 h 422079"/>
                <a:gd name="connsiteX183" fmla="*/ 69494 w 1707957"/>
                <a:gd name="connsiteY183" fmla="*/ 72602 h 422079"/>
                <a:gd name="connsiteX184" fmla="*/ 65569 w 1707957"/>
                <a:gd name="connsiteY184" fmla="*/ 68678 h 422079"/>
                <a:gd name="connsiteX185" fmla="*/ 51833 w 1707957"/>
                <a:gd name="connsiteY185" fmla="*/ 62791 h 422079"/>
                <a:gd name="connsiteX186" fmla="*/ 42022 w 1707957"/>
                <a:gd name="connsiteY186" fmla="*/ 31396 h 422079"/>
                <a:gd name="connsiteX187" fmla="*/ 34173 w 1707957"/>
                <a:gd name="connsiteY187" fmla="*/ 23547 h 422079"/>
                <a:gd name="connsiteX188" fmla="*/ 30249 w 1707957"/>
                <a:gd name="connsiteY188" fmla="*/ 19622 h 422079"/>
                <a:gd name="connsiteX189" fmla="*/ 24362 w 1707957"/>
                <a:gd name="connsiteY189" fmla="*/ 0 h 422079"/>
                <a:gd name="connsiteX190" fmla="*/ 14551 w 1707957"/>
                <a:gd name="connsiteY190" fmla="*/ 1962 h 422079"/>
                <a:gd name="connsiteX191" fmla="*/ 6702 w 1707957"/>
                <a:gd name="connsiteY191" fmla="*/ 9811 h 422079"/>
                <a:gd name="connsiteX192" fmla="*/ 4740 w 1707957"/>
                <a:gd name="connsiteY192" fmla="*/ 56905 h 422079"/>
                <a:gd name="connsiteX193" fmla="*/ 10627 w 1707957"/>
                <a:gd name="connsiteY193" fmla="*/ 58867 h 422079"/>
                <a:gd name="connsiteX194" fmla="*/ 28287 w 1707957"/>
                <a:gd name="connsiteY194" fmla="*/ 66716 h 422079"/>
                <a:gd name="connsiteX195" fmla="*/ 34173 w 1707957"/>
                <a:gd name="connsiteY195" fmla="*/ 68678 h 422079"/>
                <a:gd name="connsiteX196" fmla="*/ 42022 w 1707957"/>
                <a:gd name="connsiteY196" fmla="*/ 66716 h 422079"/>
                <a:gd name="connsiteX197" fmla="*/ 45947 w 1707957"/>
                <a:gd name="connsiteY197" fmla="*/ 62791 h 422079"/>
                <a:gd name="connsiteX198" fmla="*/ 53796 w 1707957"/>
                <a:gd name="connsiteY198" fmla="*/ 64753 h 422079"/>
                <a:gd name="connsiteX199" fmla="*/ 61645 w 1707957"/>
                <a:gd name="connsiteY199" fmla="*/ 72602 h 422079"/>
                <a:gd name="connsiteX200" fmla="*/ 65569 w 1707957"/>
                <a:gd name="connsiteY200" fmla="*/ 78489 h 422079"/>
                <a:gd name="connsiteX201" fmla="*/ 77342 w 1707957"/>
                <a:gd name="connsiteY201" fmla="*/ 84376 h 422079"/>
                <a:gd name="connsiteX202" fmla="*/ 102852 w 1707957"/>
                <a:gd name="connsiteY202" fmla="*/ 88300 h 422079"/>
                <a:gd name="connsiteX203" fmla="*/ 110700 w 1707957"/>
                <a:gd name="connsiteY203" fmla="*/ 98111 h 422079"/>
                <a:gd name="connsiteX204" fmla="*/ 118549 w 1707957"/>
                <a:gd name="connsiteY204" fmla="*/ 107923 h 422079"/>
                <a:gd name="connsiteX205" fmla="*/ 122474 w 1707957"/>
                <a:gd name="connsiteY205" fmla="*/ 123620 h 422079"/>
                <a:gd name="connsiteX206" fmla="*/ 124436 w 1707957"/>
                <a:gd name="connsiteY206" fmla="*/ 131469 h 422079"/>
                <a:gd name="connsiteX207" fmla="*/ 132285 w 1707957"/>
                <a:gd name="connsiteY207" fmla="*/ 141281 h 422079"/>
                <a:gd name="connsiteX208" fmla="*/ 140134 w 1707957"/>
                <a:gd name="connsiteY208" fmla="*/ 156978 h 422079"/>
                <a:gd name="connsiteX209" fmla="*/ 146021 w 1707957"/>
                <a:gd name="connsiteY209" fmla="*/ 158941 h 422079"/>
                <a:gd name="connsiteX210" fmla="*/ 147983 w 1707957"/>
                <a:gd name="connsiteY210" fmla="*/ 164827 h 422079"/>
                <a:gd name="connsiteX211" fmla="*/ 153870 w 1707957"/>
                <a:gd name="connsiteY211" fmla="*/ 204072 h 422079"/>
                <a:gd name="connsiteX212" fmla="*/ 159756 w 1707957"/>
                <a:gd name="connsiteY212" fmla="*/ 206034 h 422079"/>
                <a:gd name="connsiteX213" fmla="*/ 165643 w 1707957"/>
                <a:gd name="connsiteY213" fmla="*/ 209959 h 422079"/>
                <a:gd name="connsiteX214" fmla="*/ 169567 w 1707957"/>
                <a:gd name="connsiteY214" fmla="*/ 215845 h 422079"/>
                <a:gd name="connsiteX215" fmla="*/ 177416 w 1707957"/>
                <a:gd name="connsiteY215" fmla="*/ 217808 h 422079"/>
                <a:gd name="connsiteX216" fmla="*/ 216661 w 1707957"/>
                <a:gd name="connsiteY216" fmla="*/ 215845 h 422079"/>
                <a:gd name="connsiteX217" fmla="*/ 222548 w 1707957"/>
                <a:gd name="connsiteY217" fmla="*/ 213883 h 422079"/>
                <a:gd name="connsiteX218" fmla="*/ 255906 w 1707957"/>
                <a:gd name="connsiteY218" fmla="*/ 211921 h 422079"/>
                <a:gd name="connsiteX219" fmla="*/ 259830 w 1707957"/>
                <a:gd name="connsiteY219" fmla="*/ 207996 h 422079"/>
                <a:gd name="connsiteX220" fmla="*/ 265717 w 1707957"/>
                <a:gd name="connsiteY220" fmla="*/ 206034 h 422079"/>
                <a:gd name="connsiteX221" fmla="*/ 271603 w 1707957"/>
                <a:gd name="connsiteY221" fmla="*/ 202110 h 422079"/>
                <a:gd name="connsiteX222" fmla="*/ 279452 w 1707957"/>
                <a:gd name="connsiteY222" fmla="*/ 204072 h 422079"/>
                <a:gd name="connsiteX223" fmla="*/ 285339 w 1707957"/>
                <a:gd name="connsiteY223" fmla="*/ 207996 h 422079"/>
                <a:gd name="connsiteX224" fmla="*/ 291226 w 1707957"/>
                <a:gd name="connsiteY224" fmla="*/ 209959 h 422079"/>
                <a:gd name="connsiteX225" fmla="*/ 293188 w 1707957"/>
                <a:gd name="connsiteY225" fmla="*/ 215845 h 422079"/>
                <a:gd name="connsiteX226" fmla="*/ 287301 w 1707957"/>
                <a:gd name="connsiteY226" fmla="*/ 225656 h 422079"/>
                <a:gd name="connsiteX227" fmla="*/ 281415 w 1707957"/>
                <a:gd name="connsiteY227" fmla="*/ 229581 h 422079"/>
                <a:gd name="connsiteX228" fmla="*/ 273566 w 1707957"/>
                <a:gd name="connsiteY228" fmla="*/ 237430 h 422079"/>
                <a:gd name="connsiteX229" fmla="*/ 261792 w 1707957"/>
                <a:gd name="connsiteY229" fmla="*/ 241354 h 422079"/>
                <a:gd name="connsiteX230" fmla="*/ 263755 w 1707957"/>
                <a:gd name="connsiteY230" fmla="*/ 247241 h 422079"/>
                <a:gd name="connsiteX231" fmla="*/ 269641 w 1707957"/>
                <a:gd name="connsiteY231" fmla="*/ 243317 h 422079"/>
                <a:gd name="connsiteX232" fmla="*/ 273566 w 1707957"/>
                <a:gd name="connsiteY232" fmla="*/ 247241 h 422079"/>
                <a:gd name="connsiteX233" fmla="*/ 277490 w 1707957"/>
                <a:gd name="connsiteY233" fmla="*/ 264901 h 422079"/>
                <a:gd name="connsiteX234" fmla="*/ 279452 w 1707957"/>
                <a:gd name="connsiteY234" fmla="*/ 270788 h 422079"/>
                <a:gd name="connsiteX235" fmla="*/ 285339 w 1707957"/>
                <a:gd name="connsiteY235" fmla="*/ 272750 h 422079"/>
                <a:gd name="connsiteX236" fmla="*/ 289264 w 1707957"/>
                <a:gd name="connsiteY236" fmla="*/ 276675 h 422079"/>
                <a:gd name="connsiteX237" fmla="*/ 301037 w 1707957"/>
                <a:gd name="connsiteY237" fmla="*/ 284523 h 422079"/>
                <a:gd name="connsiteX238" fmla="*/ 308886 w 1707957"/>
                <a:gd name="connsiteY238" fmla="*/ 292372 h 422079"/>
                <a:gd name="connsiteX239" fmla="*/ 320659 w 1707957"/>
                <a:gd name="connsiteY239" fmla="*/ 296297 h 422079"/>
                <a:gd name="connsiteX240" fmla="*/ 324584 w 1707957"/>
                <a:gd name="connsiteY240" fmla="*/ 300221 h 422079"/>
                <a:gd name="connsiteX241" fmla="*/ 350093 w 1707957"/>
                <a:gd name="connsiteY241" fmla="*/ 302184 h 422079"/>
                <a:gd name="connsiteX242" fmla="*/ 354017 w 1707957"/>
                <a:gd name="connsiteY242" fmla="*/ 298259 h 422079"/>
                <a:gd name="connsiteX243" fmla="*/ 365791 w 1707957"/>
                <a:gd name="connsiteY243" fmla="*/ 294335 h 422079"/>
                <a:gd name="connsiteX244" fmla="*/ 371677 w 1707957"/>
                <a:gd name="connsiteY244" fmla="*/ 290410 h 422079"/>
                <a:gd name="connsiteX245" fmla="*/ 395224 w 1707957"/>
                <a:gd name="connsiteY245" fmla="*/ 294335 h 422079"/>
                <a:gd name="connsiteX246" fmla="*/ 405035 w 1707957"/>
                <a:gd name="connsiteY246" fmla="*/ 286486 h 422079"/>
                <a:gd name="connsiteX247" fmla="*/ 410922 w 1707957"/>
                <a:gd name="connsiteY247" fmla="*/ 284523 h 422079"/>
                <a:gd name="connsiteX248" fmla="*/ 414846 w 1707957"/>
                <a:gd name="connsiteY248" fmla="*/ 288448 h 422079"/>
                <a:gd name="connsiteX249" fmla="*/ 412884 w 1707957"/>
                <a:gd name="connsiteY249" fmla="*/ 308070 h 422079"/>
                <a:gd name="connsiteX250" fmla="*/ 408960 w 1707957"/>
                <a:gd name="connsiteY250" fmla="*/ 313957 h 422079"/>
                <a:gd name="connsiteX251" fmla="*/ 406997 w 1707957"/>
                <a:gd name="connsiteY251" fmla="*/ 319844 h 422079"/>
                <a:gd name="connsiteX252" fmla="*/ 414846 w 1707957"/>
                <a:gd name="connsiteY252" fmla="*/ 335541 h 422079"/>
                <a:gd name="connsiteX253" fmla="*/ 426620 w 1707957"/>
                <a:gd name="connsiteY253" fmla="*/ 339466 h 422079"/>
                <a:gd name="connsiteX254" fmla="*/ 432506 w 1707957"/>
                <a:gd name="connsiteY254" fmla="*/ 341428 h 422079"/>
                <a:gd name="connsiteX255" fmla="*/ 438393 w 1707957"/>
                <a:gd name="connsiteY255" fmla="*/ 337504 h 422079"/>
                <a:gd name="connsiteX256" fmla="*/ 442318 w 1707957"/>
                <a:gd name="connsiteY256" fmla="*/ 333579 h 422079"/>
                <a:gd name="connsiteX257" fmla="*/ 448204 w 1707957"/>
                <a:gd name="connsiteY257" fmla="*/ 331617 h 422079"/>
                <a:gd name="connsiteX258" fmla="*/ 467827 w 1707957"/>
                <a:gd name="connsiteY258" fmla="*/ 333579 h 422079"/>
                <a:gd name="connsiteX259" fmla="*/ 485487 w 1707957"/>
                <a:gd name="connsiteY259" fmla="*/ 341428 h 422079"/>
                <a:gd name="connsiteX260" fmla="*/ 489411 w 1707957"/>
                <a:gd name="connsiteY260" fmla="*/ 345353 h 422079"/>
                <a:gd name="connsiteX261" fmla="*/ 491373 w 1707957"/>
                <a:gd name="connsiteY261" fmla="*/ 351239 h 422079"/>
                <a:gd name="connsiteX262" fmla="*/ 497260 w 1707957"/>
                <a:gd name="connsiteY262" fmla="*/ 355164 h 422079"/>
                <a:gd name="connsiteX263" fmla="*/ 507071 w 1707957"/>
                <a:gd name="connsiteY263" fmla="*/ 361050 h 422079"/>
                <a:gd name="connsiteX264" fmla="*/ 510996 w 1707957"/>
                <a:gd name="connsiteY264" fmla="*/ 364975 h 422079"/>
                <a:gd name="connsiteX265" fmla="*/ 516882 w 1707957"/>
                <a:gd name="connsiteY265" fmla="*/ 366937 h 422079"/>
                <a:gd name="connsiteX266" fmla="*/ 522769 w 1707957"/>
                <a:gd name="connsiteY266" fmla="*/ 370862 h 422079"/>
                <a:gd name="connsiteX267" fmla="*/ 530618 w 1707957"/>
                <a:gd name="connsiteY267" fmla="*/ 378711 h 422079"/>
                <a:gd name="connsiteX268" fmla="*/ 538467 w 1707957"/>
                <a:gd name="connsiteY268" fmla="*/ 388522 h 422079"/>
                <a:gd name="connsiteX269" fmla="*/ 550240 w 1707957"/>
                <a:gd name="connsiteY269" fmla="*/ 392446 h 422079"/>
                <a:gd name="connsiteX270" fmla="*/ 560052 w 1707957"/>
                <a:gd name="connsiteY270" fmla="*/ 400295 h 422079"/>
                <a:gd name="connsiteX271" fmla="*/ 571825 w 1707957"/>
                <a:gd name="connsiteY271" fmla="*/ 404220 h 422079"/>
                <a:gd name="connsiteX272" fmla="*/ 579674 w 1707957"/>
                <a:gd name="connsiteY272" fmla="*/ 396371 h 422079"/>
                <a:gd name="connsiteX273" fmla="*/ 581636 w 1707957"/>
                <a:gd name="connsiteY273" fmla="*/ 390484 h 422079"/>
                <a:gd name="connsiteX274" fmla="*/ 609107 w 1707957"/>
                <a:gd name="connsiteY274" fmla="*/ 384597 h 422079"/>
                <a:gd name="connsiteX275" fmla="*/ 614994 w 1707957"/>
                <a:gd name="connsiteY275" fmla="*/ 382635 h 422079"/>
                <a:gd name="connsiteX276" fmla="*/ 620881 w 1707957"/>
                <a:gd name="connsiteY276" fmla="*/ 386559 h 422079"/>
                <a:gd name="connsiteX277" fmla="*/ 640503 w 1707957"/>
                <a:gd name="connsiteY277" fmla="*/ 390484 h 422079"/>
                <a:gd name="connsiteX278" fmla="*/ 652276 w 1707957"/>
                <a:gd name="connsiteY278" fmla="*/ 388522 h 422079"/>
                <a:gd name="connsiteX279" fmla="*/ 662088 w 1707957"/>
                <a:gd name="connsiteY279" fmla="*/ 380673 h 422079"/>
                <a:gd name="connsiteX280" fmla="*/ 667974 w 1707957"/>
                <a:gd name="connsiteY280" fmla="*/ 378711 h 422079"/>
                <a:gd name="connsiteX281" fmla="*/ 673861 w 1707957"/>
                <a:gd name="connsiteY281" fmla="*/ 380673 h 422079"/>
                <a:gd name="connsiteX282" fmla="*/ 679748 w 1707957"/>
                <a:gd name="connsiteY282" fmla="*/ 392446 h 422079"/>
                <a:gd name="connsiteX283" fmla="*/ 677785 w 1707957"/>
                <a:gd name="connsiteY283" fmla="*/ 402257 h 422079"/>
                <a:gd name="connsiteX284" fmla="*/ 689559 w 1707957"/>
                <a:gd name="connsiteY284" fmla="*/ 394408 h 422079"/>
                <a:gd name="connsiteX285" fmla="*/ 695446 w 1707957"/>
                <a:gd name="connsiteY285" fmla="*/ 392446 h 422079"/>
                <a:gd name="connsiteX286" fmla="*/ 699370 w 1707957"/>
                <a:gd name="connsiteY286" fmla="*/ 396371 h 422079"/>
                <a:gd name="connsiteX287" fmla="*/ 699370 w 1707957"/>
                <a:gd name="connsiteY287" fmla="*/ 414031 h 422079"/>
                <a:gd name="connsiteX288" fmla="*/ 695446 w 1707957"/>
                <a:gd name="connsiteY288" fmla="*/ 421880 h 422079"/>
                <a:gd name="connsiteX289" fmla="*/ 705257 w 1707957"/>
                <a:gd name="connsiteY289" fmla="*/ 414031 h 422079"/>
                <a:gd name="connsiteX290" fmla="*/ 707219 w 1707957"/>
                <a:gd name="connsiteY290" fmla="*/ 408144 h 422079"/>
                <a:gd name="connsiteX291" fmla="*/ 713106 w 1707957"/>
                <a:gd name="connsiteY291" fmla="*/ 406182 h 422079"/>
                <a:gd name="connsiteX292" fmla="*/ 738615 w 1707957"/>
                <a:gd name="connsiteY292" fmla="*/ 408144 h 422079"/>
                <a:gd name="connsiteX293" fmla="*/ 762161 w 1707957"/>
                <a:gd name="connsiteY293" fmla="*/ 412069 h 422079"/>
                <a:gd name="connsiteX294" fmla="*/ 789633 w 1707957"/>
                <a:gd name="connsiteY294" fmla="*/ 408144 h 422079"/>
                <a:gd name="connsiteX295" fmla="*/ 911291 w 1707957"/>
                <a:gd name="connsiteY295" fmla="*/ 408144 h 422079"/>
                <a:gd name="connsiteX296" fmla="*/ 928951 w 1707957"/>
                <a:gd name="connsiteY296" fmla="*/ 404220 h 422079"/>
                <a:gd name="connsiteX297" fmla="*/ 944649 w 1707957"/>
                <a:gd name="connsiteY297" fmla="*/ 402257 h 422079"/>
                <a:gd name="connsiteX298" fmla="*/ 966233 w 1707957"/>
                <a:gd name="connsiteY298" fmla="*/ 396371 h 422079"/>
                <a:gd name="connsiteX299" fmla="*/ 983894 w 1707957"/>
                <a:gd name="connsiteY299" fmla="*/ 392446 h 422079"/>
                <a:gd name="connsiteX300" fmla="*/ 1034912 w 1707957"/>
                <a:gd name="connsiteY300" fmla="*/ 388522 h 422079"/>
                <a:gd name="connsiteX301" fmla="*/ 1048647 w 1707957"/>
                <a:gd name="connsiteY301" fmla="*/ 386559 h 422079"/>
                <a:gd name="connsiteX302" fmla="*/ 1146759 w 1707957"/>
                <a:gd name="connsiteY302" fmla="*/ 390484 h 422079"/>
                <a:gd name="connsiteX303" fmla="*/ 1180117 w 1707957"/>
                <a:gd name="connsiteY303" fmla="*/ 386559 h 422079"/>
                <a:gd name="connsiteX304" fmla="*/ 1186003 w 1707957"/>
                <a:gd name="connsiteY304" fmla="*/ 382635 h 422079"/>
                <a:gd name="connsiteX305" fmla="*/ 1197777 w 1707957"/>
                <a:gd name="connsiteY305" fmla="*/ 378711 h 422079"/>
                <a:gd name="connsiteX306" fmla="*/ 1203664 w 1707957"/>
                <a:gd name="connsiteY306" fmla="*/ 376748 h 422079"/>
                <a:gd name="connsiteX307" fmla="*/ 1209550 w 1707957"/>
                <a:gd name="connsiteY307" fmla="*/ 374786 h 422079"/>
                <a:gd name="connsiteX308" fmla="*/ 1238984 w 1707957"/>
                <a:gd name="connsiteY308" fmla="*/ 372824 h 422079"/>
                <a:gd name="connsiteX309" fmla="*/ 1246833 w 1707957"/>
                <a:gd name="connsiteY309" fmla="*/ 364975 h 422079"/>
                <a:gd name="connsiteX310" fmla="*/ 1254682 w 1707957"/>
                <a:gd name="connsiteY310" fmla="*/ 353202 h 422079"/>
                <a:gd name="connsiteX311" fmla="*/ 1264493 w 1707957"/>
                <a:gd name="connsiteY311" fmla="*/ 345353 h 422079"/>
                <a:gd name="connsiteX312" fmla="*/ 1274304 w 1707957"/>
                <a:gd name="connsiteY312" fmla="*/ 337504 h 422079"/>
                <a:gd name="connsiteX313" fmla="*/ 1276266 w 1707957"/>
                <a:gd name="connsiteY313" fmla="*/ 331617 h 422079"/>
                <a:gd name="connsiteX314" fmla="*/ 1290002 w 1707957"/>
                <a:gd name="connsiteY314" fmla="*/ 337504 h 422079"/>
                <a:gd name="connsiteX315" fmla="*/ 1295888 w 1707957"/>
                <a:gd name="connsiteY315" fmla="*/ 341428 h 422079"/>
                <a:gd name="connsiteX316" fmla="*/ 1309624 w 1707957"/>
                <a:gd name="connsiteY316" fmla="*/ 345353 h 422079"/>
                <a:gd name="connsiteX317" fmla="*/ 1339058 w 1707957"/>
                <a:gd name="connsiteY317" fmla="*/ 343390 h 422079"/>
                <a:gd name="connsiteX318" fmla="*/ 1344944 w 1707957"/>
                <a:gd name="connsiteY318" fmla="*/ 341428 h 422079"/>
                <a:gd name="connsiteX319" fmla="*/ 1354755 w 1707957"/>
                <a:gd name="connsiteY319" fmla="*/ 333579 h 422079"/>
                <a:gd name="connsiteX320" fmla="*/ 1368491 w 1707957"/>
                <a:gd name="connsiteY320" fmla="*/ 323768 h 422079"/>
                <a:gd name="connsiteX321" fmla="*/ 1378302 w 1707957"/>
                <a:gd name="connsiteY321" fmla="*/ 321806 h 422079"/>
                <a:gd name="connsiteX322" fmla="*/ 1380264 w 1707957"/>
                <a:gd name="connsiteY322" fmla="*/ 274712 h 422079"/>
                <a:gd name="connsiteX323" fmla="*/ 1409698 w 1707957"/>
                <a:gd name="connsiteY323" fmla="*/ 264901 h 422079"/>
                <a:gd name="connsiteX324" fmla="*/ 1435207 w 1707957"/>
                <a:gd name="connsiteY324" fmla="*/ 262939 h 422079"/>
                <a:gd name="connsiteX325" fmla="*/ 1446980 w 1707957"/>
                <a:gd name="connsiteY325" fmla="*/ 259014 h 422079"/>
                <a:gd name="connsiteX326" fmla="*/ 1450905 w 1707957"/>
                <a:gd name="connsiteY326" fmla="*/ 255090 h 422079"/>
                <a:gd name="connsiteX327" fmla="*/ 1464640 w 1707957"/>
                <a:gd name="connsiteY327" fmla="*/ 253128 h 422079"/>
                <a:gd name="connsiteX328" fmla="*/ 1476414 w 1707957"/>
                <a:gd name="connsiteY328" fmla="*/ 247241 h 422079"/>
                <a:gd name="connsiteX329" fmla="*/ 1488187 w 1707957"/>
                <a:gd name="connsiteY329" fmla="*/ 241354 h 422079"/>
                <a:gd name="connsiteX330" fmla="*/ 1497998 w 1707957"/>
                <a:gd name="connsiteY330" fmla="*/ 233505 h 422079"/>
                <a:gd name="connsiteX331" fmla="*/ 1509772 w 1707957"/>
                <a:gd name="connsiteY331" fmla="*/ 227619 h 422079"/>
                <a:gd name="connsiteX332" fmla="*/ 1517621 w 1707957"/>
                <a:gd name="connsiteY332" fmla="*/ 219770 h 422079"/>
                <a:gd name="connsiteX333" fmla="*/ 1539205 w 1707957"/>
                <a:gd name="connsiteY333" fmla="*/ 217808 h 422079"/>
                <a:gd name="connsiteX334" fmla="*/ 1543130 w 1707957"/>
                <a:gd name="connsiteY334" fmla="*/ 213883 h 422079"/>
                <a:gd name="connsiteX335" fmla="*/ 1549016 w 1707957"/>
                <a:gd name="connsiteY335" fmla="*/ 209959 h 422079"/>
                <a:gd name="connsiteX336" fmla="*/ 1556865 w 1707957"/>
                <a:gd name="connsiteY336" fmla="*/ 200147 h 422079"/>
                <a:gd name="connsiteX337" fmla="*/ 1562752 w 1707957"/>
                <a:gd name="connsiteY337" fmla="*/ 198185 h 422079"/>
                <a:gd name="connsiteX338" fmla="*/ 1574525 w 1707957"/>
                <a:gd name="connsiteY338" fmla="*/ 190336 h 422079"/>
                <a:gd name="connsiteX339" fmla="*/ 1586299 w 1707957"/>
                <a:gd name="connsiteY339" fmla="*/ 186412 h 422079"/>
                <a:gd name="connsiteX340" fmla="*/ 1594148 w 1707957"/>
                <a:gd name="connsiteY340" fmla="*/ 178563 h 422079"/>
                <a:gd name="connsiteX341" fmla="*/ 1598072 w 1707957"/>
                <a:gd name="connsiteY341" fmla="*/ 174638 h 422079"/>
                <a:gd name="connsiteX342" fmla="*/ 1601997 w 1707957"/>
                <a:gd name="connsiteY342" fmla="*/ 162865 h 422079"/>
                <a:gd name="connsiteX343" fmla="*/ 1605921 w 1707957"/>
                <a:gd name="connsiteY343" fmla="*/ 156978 h 422079"/>
                <a:gd name="connsiteX344" fmla="*/ 1617694 w 1707957"/>
                <a:gd name="connsiteY344" fmla="*/ 133432 h 422079"/>
                <a:gd name="connsiteX345" fmla="*/ 1621619 w 1707957"/>
                <a:gd name="connsiteY345" fmla="*/ 129507 h 422079"/>
                <a:gd name="connsiteX346" fmla="*/ 1627506 w 1707957"/>
                <a:gd name="connsiteY346" fmla="*/ 127545 h 422079"/>
                <a:gd name="connsiteX347" fmla="*/ 1641241 w 1707957"/>
                <a:gd name="connsiteY347" fmla="*/ 117734 h 422079"/>
                <a:gd name="connsiteX348" fmla="*/ 1651052 w 1707957"/>
                <a:gd name="connsiteY348" fmla="*/ 115772 h 422079"/>
                <a:gd name="connsiteX349" fmla="*/ 1662826 w 1707957"/>
                <a:gd name="connsiteY349" fmla="*/ 111847 h 422079"/>
                <a:gd name="connsiteX350" fmla="*/ 1674599 w 1707957"/>
                <a:gd name="connsiteY350" fmla="*/ 107923 h 422079"/>
                <a:gd name="connsiteX351" fmla="*/ 1680486 w 1707957"/>
                <a:gd name="connsiteY351" fmla="*/ 105960 h 422079"/>
                <a:gd name="connsiteX352" fmla="*/ 1688335 w 1707957"/>
                <a:gd name="connsiteY352" fmla="*/ 103998 h 422079"/>
                <a:gd name="connsiteX353" fmla="*/ 1700108 w 1707957"/>
                <a:gd name="connsiteY353" fmla="*/ 80451 h 422079"/>
                <a:gd name="connsiteX354" fmla="*/ 1707957 w 1707957"/>
                <a:gd name="connsiteY354" fmla="*/ 78489 h 422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</a:cxnLst>
              <a:rect l="l" t="t" r="r" b="b"/>
              <a:pathLst>
                <a:path w="1707957" h="422079">
                  <a:moveTo>
                    <a:pt x="1707957" y="78489"/>
                  </a:moveTo>
                  <a:lnTo>
                    <a:pt x="1707957" y="78489"/>
                  </a:lnTo>
                  <a:cubicBezTo>
                    <a:pt x="1703378" y="75219"/>
                    <a:pt x="1699445" y="70768"/>
                    <a:pt x="1694221" y="68678"/>
                  </a:cubicBezTo>
                  <a:cubicBezTo>
                    <a:pt x="1683251" y="64290"/>
                    <a:pt x="1673132" y="67205"/>
                    <a:pt x="1662826" y="70640"/>
                  </a:cubicBezTo>
                  <a:lnTo>
                    <a:pt x="1649090" y="84376"/>
                  </a:lnTo>
                  <a:lnTo>
                    <a:pt x="1643203" y="90262"/>
                  </a:lnTo>
                  <a:lnTo>
                    <a:pt x="1639279" y="94187"/>
                  </a:lnTo>
                  <a:cubicBezTo>
                    <a:pt x="1638625" y="96149"/>
                    <a:pt x="1638519" y="98391"/>
                    <a:pt x="1637317" y="100074"/>
                  </a:cubicBezTo>
                  <a:cubicBezTo>
                    <a:pt x="1635166" y="103085"/>
                    <a:pt x="1632084" y="105307"/>
                    <a:pt x="1629468" y="107923"/>
                  </a:cubicBezTo>
                  <a:cubicBezTo>
                    <a:pt x="1626652" y="110738"/>
                    <a:pt x="1623542" y="114359"/>
                    <a:pt x="1619657" y="115772"/>
                  </a:cubicBezTo>
                  <a:cubicBezTo>
                    <a:pt x="1614588" y="117615"/>
                    <a:pt x="1603959" y="119696"/>
                    <a:pt x="1603959" y="119696"/>
                  </a:cubicBezTo>
                  <a:lnTo>
                    <a:pt x="1592185" y="127545"/>
                  </a:lnTo>
                  <a:lnTo>
                    <a:pt x="1586299" y="131469"/>
                  </a:lnTo>
                  <a:cubicBezTo>
                    <a:pt x="1582748" y="136795"/>
                    <a:pt x="1580234" y="141399"/>
                    <a:pt x="1574525" y="145205"/>
                  </a:cubicBezTo>
                  <a:cubicBezTo>
                    <a:pt x="1572563" y="146513"/>
                    <a:pt x="1570480" y="147656"/>
                    <a:pt x="1568639" y="149129"/>
                  </a:cubicBezTo>
                  <a:cubicBezTo>
                    <a:pt x="1567194" y="150285"/>
                    <a:pt x="1566159" y="151898"/>
                    <a:pt x="1564714" y="153054"/>
                  </a:cubicBezTo>
                  <a:cubicBezTo>
                    <a:pt x="1562872" y="154527"/>
                    <a:pt x="1560669" y="155505"/>
                    <a:pt x="1558827" y="156978"/>
                  </a:cubicBezTo>
                  <a:cubicBezTo>
                    <a:pt x="1557382" y="158134"/>
                    <a:pt x="1556348" y="159747"/>
                    <a:pt x="1554903" y="160903"/>
                  </a:cubicBezTo>
                  <a:cubicBezTo>
                    <a:pt x="1553061" y="162376"/>
                    <a:pt x="1550858" y="163354"/>
                    <a:pt x="1549016" y="164827"/>
                  </a:cubicBezTo>
                  <a:cubicBezTo>
                    <a:pt x="1542929" y="169697"/>
                    <a:pt x="1547263" y="168648"/>
                    <a:pt x="1539205" y="172676"/>
                  </a:cubicBezTo>
                  <a:cubicBezTo>
                    <a:pt x="1537355" y="173601"/>
                    <a:pt x="1535280" y="173984"/>
                    <a:pt x="1533318" y="174638"/>
                  </a:cubicBezTo>
                  <a:cubicBezTo>
                    <a:pt x="1522045" y="185912"/>
                    <a:pt x="1527895" y="182987"/>
                    <a:pt x="1517621" y="186412"/>
                  </a:cubicBezTo>
                  <a:cubicBezTo>
                    <a:pt x="1515659" y="185758"/>
                    <a:pt x="1513584" y="185375"/>
                    <a:pt x="1511734" y="184450"/>
                  </a:cubicBezTo>
                  <a:cubicBezTo>
                    <a:pt x="1496516" y="176841"/>
                    <a:pt x="1514758" y="183495"/>
                    <a:pt x="1499961" y="178563"/>
                  </a:cubicBezTo>
                  <a:cubicBezTo>
                    <a:pt x="1483091" y="189808"/>
                    <a:pt x="1504435" y="176326"/>
                    <a:pt x="1488187" y="184450"/>
                  </a:cubicBezTo>
                  <a:cubicBezTo>
                    <a:pt x="1486078" y="185505"/>
                    <a:pt x="1484142" y="186901"/>
                    <a:pt x="1482300" y="188374"/>
                  </a:cubicBezTo>
                  <a:cubicBezTo>
                    <a:pt x="1480855" y="189530"/>
                    <a:pt x="1479962" y="191347"/>
                    <a:pt x="1478376" y="192299"/>
                  </a:cubicBezTo>
                  <a:cubicBezTo>
                    <a:pt x="1476602" y="193363"/>
                    <a:pt x="1474451" y="193607"/>
                    <a:pt x="1472489" y="194261"/>
                  </a:cubicBezTo>
                  <a:cubicBezTo>
                    <a:pt x="1470527" y="195569"/>
                    <a:pt x="1468444" y="196712"/>
                    <a:pt x="1466603" y="198185"/>
                  </a:cubicBezTo>
                  <a:cubicBezTo>
                    <a:pt x="1465158" y="199341"/>
                    <a:pt x="1464265" y="201158"/>
                    <a:pt x="1462678" y="202110"/>
                  </a:cubicBezTo>
                  <a:cubicBezTo>
                    <a:pt x="1460904" y="203174"/>
                    <a:pt x="1458753" y="203418"/>
                    <a:pt x="1456791" y="204072"/>
                  </a:cubicBezTo>
                  <a:lnTo>
                    <a:pt x="1445018" y="211921"/>
                  </a:lnTo>
                  <a:cubicBezTo>
                    <a:pt x="1440642" y="214838"/>
                    <a:pt x="1438406" y="215772"/>
                    <a:pt x="1435207" y="219770"/>
                  </a:cubicBezTo>
                  <a:cubicBezTo>
                    <a:pt x="1433734" y="221611"/>
                    <a:pt x="1432590" y="223694"/>
                    <a:pt x="1431282" y="225656"/>
                  </a:cubicBezTo>
                  <a:cubicBezTo>
                    <a:pt x="1430628" y="227618"/>
                    <a:pt x="1430245" y="229693"/>
                    <a:pt x="1429320" y="231543"/>
                  </a:cubicBezTo>
                  <a:cubicBezTo>
                    <a:pt x="1428265" y="233652"/>
                    <a:pt x="1426354" y="235275"/>
                    <a:pt x="1425396" y="237430"/>
                  </a:cubicBezTo>
                  <a:cubicBezTo>
                    <a:pt x="1423716" y="241210"/>
                    <a:pt x="1422779" y="245279"/>
                    <a:pt x="1421471" y="249203"/>
                  </a:cubicBezTo>
                  <a:lnTo>
                    <a:pt x="1419509" y="255090"/>
                  </a:lnTo>
                  <a:cubicBezTo>
                    <a:pt x="1416893" y="252474"/>
                    <a:pt x="1413712" y="250320"/>
                    <a:pt x="1411660" y="247241"/>
                  </a:cubicBezTo>
                  <a:cubicBezTo>
                    <a:pt x="1410352" y="245279"/>
                    <a:pt x="1409698" y="242662"/>
                    <a:pt x="1407736" y="241354"/>
                  </a:cubicBezTo>
                  <a:cubicBezTo>
                    <a:pt x="1405492" y="239858"/>
                    <a:pt x="1402503" y="240046"/>
                    <a:pt x="1399887" y="239392"/>
                  </a:cubicBezTo>
                  <a:cubicBezTo>
                    <a:pt x="1399233" y="237430"/>
                    <a:pt x="1399165" y="235160"/>
                    <a:pt x="1397924" y="233505"/>
                  </a:cubicBezTo>
                  <a:cubicBezTo>
                    <a:pt x="1395149" y="229805"/>
                    <a:pt x="1388113" y="223694"/>
                    <a:pt x="1388113" y="223694"/>
                  </a:cubicBezTo>
                  <a:cubicBezTo>
                    <a:pt x="1382226" y="224675"/>
                    <a:pt x="1369752" y="226125"/>
                    <a:pt x="1364567" y="229581"/>
                  </a:cubicBezTo>
                  <a:cubicBezTo>
                    <a:pt x="1354023" y="236610"/>
                    <a:pt x="1355974" y="236801"/>
                    <a:pt x="1346906" y="239392"/>
                  </a:cubicBezTo>
                  <a:cubicBezTo>
                    <a:pt x="1344313" y="240133"/>
                    <a:pt x="1341674" y="240700"/>
                    <a:pt x="1339058" y="241354"/>
                  </a:cubicBezTo>
                  <a:cubicBezTo>
                    <a:pt x="1325697" y="254715"/>
                    <a:pt x="1346574" y="234351"/>
                    <a:pt x="1329246" y="249203"/>
                  </a:cubicBezTo>
                  <a:cubicBezTo>
                    <a:pt x="1329223" y="249223"/>
                    <a:pt x="1319446" y="259004"/>
                    <a:pt x="1317473" y="260977"/>
                  </a:cubicBezTo>
                  <a:cubicBezTo>
                    <a:pt x="1315511" y="262939"/>
                    <a:pt x="1313125" y="264554"/>
                    <a:pt x="1311586" y="266863"/>
                  </a:cubicBezTo>
                  <a:cubicBezTo>
                    <a:pt x="1310278" y="268825"/>
                    <a:pt x="1309135" y="270908"/>
                    <a:pt x="1307662" y="272750"/>
                  </a:cubicBezTo>
                  <a:cubicBezTo>
                    <a:pt x="1306506" y="274195"/>
                    <a:pt x="1305392" y="275848"/>
                    <a:pt x="1303737" y="276675"/>
                  </a:cubicBezTo>
                  <a:cubicBezTo>
                    <a:pt x="1300037" y="278525"/>
                    <a:pt x="1291964" y="280599"/>
                    <a:pt x="1291964" y="280599"/>
                  </a:cubicBezTo>
                  <a:cubicBezTo>
                    <a:pt x="1285778" y="279053"/>
                    <a:pt x="1282153" y="280492"/>
                    <a:pt x="1282153" y="272750"/>
                  </a:cubicBezTo>
                  <a:cubicBezTo>
                    <a:pt x="1282153" y="268772"/>
                    <a:pt x="1287425" y="258770"/>
                    <a:pt x="1284115" y="260977"/>
                  </a:cubicBezTo>
                  <a:cubicBezTo>
                    <a:pt x="1276507" y="266048"/>
                    <a:pt x="1280465" y="264155"/>
                    <a:pt x="1272342" y="266863"/>
                  </a:cubicBezTo>
                  <a:cubicBezTo>
                    <a:pt x="1269770" y="270721"/>
                    <a:pt x="1268218" y="273881"/>
                    <a:pt x="1264493" y="276675"/>
                  </a:cubicBezTo>
                  <a:cubicBezTo>
                    <a:pt x="1260720" y="279505"/>
                    <a:pt x="1256054" y="281187"/>
                    <a:pt x="1252719" y="284523"/>
                  </a:cubicBezTo>
                  <a:cubicBezTo>
                    <a:pt x="1251411" y="285831"/>
                    <a:pt x="1250450" y="287621"/>
                    <a:pt x="1248795" y="288448"/>
                  </a:cubicBezTo>
                  <a:cubicBezTo>
                    <a:pt x="1245095" y="290298"/>
                    <a:pt x="1240946" y="291064"/>
                    <a:pt x="1237021" y="292372"/>
                  </a:cubicBezTo>
                  <a:lnTo>
                    <a:pt x="1213475" y="300221"/>
                  </a:lnTo>
                  <a:cubicBezTo>
                    <a:pt x="1198679" y="305154"/>
                    <a:pt x="1216916" y="298501"/>
                    <a:pt x="1201701" y="306108"/>
                  </a:cubicBezTo>
                  <a:cubicBezTo>
                    <a:pt x="1199851" y="307033"/>
                    <a:pt x="1197777" y="307416"/>
                    <a:pt x="1195815" y="308070"/>
                  </a:cubicBezTo>
                  <a:cubicBezTo>
                    <a:pt x="1194507" y="309378"/>
                    <a:pt x="1193545" y="311168"/>
                    <a:pt x="1191890" y="311995"/>
                  </a:cubicBezTo>
                  <a:cubicBezTo>
                    <a:pt x="1189478" y="313201"/>
                    <a:pt x="1186717" y="313623"/>
                    <a:pt x="1184041" y="313957"/>
                  </a:cubicBezTo>
                  <a:cubicBezTo>
                    <a:pt x="1176226" y="314934"/>
                    <a:pt x="1168343" y="315265"/>
                    <a:pt x="1160494" y="315919"/>
                  </a:cubicBezTo>
                  <a:cubicBezTo>
                    <a:pt x="1159840" y="317881"/>
                    <a:pt x="1160328" y="320780"/>
                    <a:pt x="1158532" y="321806"/>
                  </a:cubicBezTo>
                  <a:cubicBezTo>
                    <a:pt x="1155078" y="323780"/>
                    <a:pt x="1150703" y="323242"/>
                    <a:pt x="1146759" y="323768"/>
                  </a:cubicBezTo>
                  <a:cubicBezTo>
                    <a:pt x="1140888" y="324551"/>
                    <a:pt x="1134986" y="325076"/>
                    <a:pt x="1129099" y="325730"/>
                  </a:cubicBezTo>
                  <a:cubicBezTo>
                    <a:pt x="1115088" y="330401"/>
                    <a:pt x="1120767" y="327360"/>
                    <a:pt x="1111439" y="333579"/>
                  </a:cubicBezTo>
                  <a:cubicBezTo>
                    <a:pt x="1110131" y="331617"/>
                    <a:pt x="1107775" y="330037"/>
                    <a:pt x="1107514" y="327693"/>
                  </a:cubicBezTo>
                  <a:cubicBezTo>
                    <a:pt x="1106491" y="318488"/>
                    <a:pt x="1110004" y="312950"/>
                    <a:pt x="1117325" y="308070"/>
                  </a:cubicBezTo>
                  <a:cubicBezTo>
                    <a:pt x="1119287" y="306762"/>
                    <a:pt x="1121370" y="305619"/>
                    <a:pt x="1123212" y="304146"/>
                  </a:cubicBezTo>
                  <a:cubicBezTo>
                    <a:pt x="1124657" y="302990"/>
                    <a:pt x="1128444" y="301529"/>
                    <a:pt x="1127136" y="300221"/>
                  </a:cubicBezTo>
                  <a:cubicBezTo>
                    <a:pt x="1125486" y="298571"/>
                    <a:pt x="1115590" y="306007"/>
                    <a:pt x="1115363" y="306108"/>
                  </a:cubicBezTo>
                  <a:cubicBezTo>
                    <a:pt x="1103470" y="311393"/>
                    <a:pt x="1104155" y="309253"/>
                    <a:pt x="1091816" y="311995"/>
                  </a:cubicBezTo>
                  <a:cubicBezTo>
                    <a:pt x="1079434" y="314747"/>
                    <a:pt x="1092691" y="315169"/>
                    <a:pt x="1072194" y="315919"/>
                  </a:cubicBezTo>
                  <a:lnTo>
                    <a:pt x="925027" y="319844"/>
                  </a:lnTo>
                  <a:cubicBezTo>
                    <a:pt x="921102" y="321152"/>
                    <a:pt x="916178" y="320842"/>
                    <a:pt x="913253" y="323768"/>
                  </a:cubicBezTo>
                  <a:cubicBezTo>
                    <a:pt x="904450" y="332573"/>
                    <a:pt x="914904" y="323287"/>
                    <a:pt x="903442" y="329655"/>
                  </a:cubicBezTo>
                  <a:cubicBezTo>
                    <a:pt x="899319" y="331946"/>
                    <a:pt x="895593" y="334888"/>
                    <a:pt x="891669" y="337504"/>
                  </a:cubicBezTo>
                  <a:cubicBezTo>
                    <a:pt x="889707" y="338812"/>
                    <a:pt x="888019" y="340682"/>
                    <a:pt x="885782" y="341428"/>
                  </a:cubicBezTo>
                  <a:lnTo>
                    <a:pt x="879895" y="343390"/>
                  </a:lnTo>
                  <a:cubicBezTo>
                    <a:pt x="878587" y="344698"/>
                    <a:pt x="877689" y="346628"/>
                    <a:pt x="875971" y="347315"/>
                  </a:cubicBezTo>
                  <a:cubicBezTo>
                    <a:pt x="855027" y="355693"/>
                    <a:pt x="811370" y="352817"/>
                    <a:pt x="799444" y="353202"/>
                  </a:cubicBezTo>
                  <a:cubicBezTo>
                    <a:pt x="796174" y="353856"/>
                    <a:pt x="792869" y="354355"/>
                    <a:pt x="789633" y="355164"/>
                  </a:cubicBezTo>
                  <a:cubicBezTo>
                    <a:pt x="787626" y="355666"/>
                    <a:pt x="785814" y="357126"/>
                    <a:pt x="783746" y="357126"/>
                  </a:cubicBezTo>
                  <a:cubicBezTo>
                    <a:pt x="781678" y="357126"/>
                    <a:pt x="779821" y="355818"/>
                    <a:pt x="777859" y="355164"/>
                  </a:cubicBezTo>
                  <a:cubicBezTo>
                    <a:pt x="776551" y="353856"/>
                    <a:pt x="774887" y="352825"/>
                    <a:pt x="773935" y="351239"/>
                  </a:cubicBezTo>
                  <a:cubicBezTo>
                    <a:pt x="772871" y="349466"/>
                    <a:pt x="773823" y="346278"/>
                    <a:pt x="771973" y="345353"/>
                  </a:cubicBezTo>
                  <a:cubicBezTo>
                    <a:pt x="770123" y="344428"/>
                    <a:pt x="768048" y="346661"/>
                    <a:pt x="766086" y="347315"/>
                  </a:cubicBezTo>
                  <a:cubicBezTo>
                    <a:pt x="764778" y="348623"/>
                    <a:pt x="763113" y="349653"/>
                    <a:pt x="762161" y="351239"/>
                  </a:cubicBezTo>
                  <a:cubicBezTo>
                    <a:pt x="758879" y="356708"/>
                    <a:pt x="762001" y="358432"/>
                    <a:pt x="756275" y="363013"/>
                  </a:cubicBezTo>
                  <a:cubicBezTo>
                    <a:pt x="754660" y="364305"/>
                    <a:pt x="752350" y="364321"/>
                    <a:pt x="750388" y="364975"/>
                  </a:cubicBezTo>
                  <a:cubicBezTo>
                    <a:pt x="732782" y="347369"/>
                    <a:pt x="749158" y="366437"/>
                    <a:pt x="740577" y="349277"/>
                  </a:cubicBezTo>
                  <a:cubicBezTo>
                    <a:pt x="739180" y="346484"/>
                    <a:pt x="732843" y="342813"/>
                    <a:pt x="730766" y="341428"/>
                  </a:cubicBezTo>
                  <a:cubicBezTo>
                    <a:pt x="726841" y="342082"/>
                    <a:pt x="722717" y="341993"/>
                    <a:pt x="718992" y="343390"/>
                  </a:cubicBezTo>
                  <a:cubicBezTo>
                    <a:pt x="713860" y="345314"/>
                    <a:pt x="715368" y="349432"/>
                    <a:pt x="713106" y="353202"/>
                  </a:cubicBezTo>
                  <a:cubicBezTo>
                    <a:pt x="712154" y="354788"/>
                    <a:pt x="710626" y="355970"/>
                    <a:pt x="709181" y="357126"/>
                  </a:cubicBezTo>
                  <a:cubicBezTo>
                    <a:pt x="703747" y="361472"/>
                    <a:pt x="703624" y="360940"/>
                    <a:pt x="697408" y="363013"/>
                  </a:cubicBezTo>
                  <a:cubicBezTo>
                    <a:pt x="696100" y="361705"/>
                    <a:pt x="695238" y="359673"/>
                    <a:pt x="693483" y="359088"/>
                  </a:cubicBezTo>
                  <a:cubicBezTo>
                    <a:pt x="689096" y="357625"/>
                    <a:pt x="684283" y="358033"/>
                    <a:pt x="679748" y="357126"/>
                  </a:cubicBezTo>
                  <a:cubicBezTo>
                    <a:pt x="677720" y="356720"/>
                    <a:pt x="675823" y="355818"/>
                    <a:pt x="673861" y="355164"/>
                  </a:cubicBezTo>
                  <a:cubicBezTo>
                    <a:pt x="667850" y="356023"/>
                    <a:pt x="658845" y="355293"/>
                    <a:pt x="654239" y="361050"/>
                  </a:cubicBezTo>
                  <a:cubicBezTo>
                    <a:pt x="652947" y="362665"/>
                    <a:pt x="653340" y="365163"/>
                    <a:pt x="652276" y="366937"/>
                  </a:cubicBezTo>
                  <a:cubicBezTo>
                    <a:pt x="649582" y="371428"/>
                    <a:pt x="647097" y="371280"/>
                    <a:pt x="642465" y="372824"/>
                  </a:cubicBezTo>
                  <a:cubicBezTo>
                    <a:pt x="633154" y="363513"/>
                    <a:pt x="638126" y="366145"/>
                    <a:pt x="628730" y="363013"/>
                  </a:cubicBezTo>
                  <a:cubicBezTo>
                    <a:pt x="627422" y="361705"/>
                    <a:pt x="626392" y="360040"/>
                    <a:pt x="624805" y="359088"/>
                  </a:cubicBezTo>
                  <a:cubicBezTo>
                    <a:pt x="618739" y="355449"/>
                    <a:pt x="597665" y="355194"/>
                    <a:pt x="597334" y="355164"/>
                  </a:cubicBezTo>
                  <a:cubicBezTo>
                    <a:pt x="595372" y="354510"/>
                    <a:pt x="593297" y="354127"/>
                    <a:pt x="591447" y="353202"/>
                  </a:cubicBezTo>
                  <a:cubicBezTo>
                    <a:pt x="576232" y="345594"/>
                    <a:pt x="594472" y="352247"/>
                    <a:pt x="579674" y="347315"/>
                  </a:cubicBezTo>
                  <a:cubicBezTo>
                    <a:pt x="579020" y="345353"/>
                    <a:pt x="576944" y="343349"/>
                    <a:pt x="577712" y="341428"/>
                  </a:cubicBezTo>
                  <a:cubicBezTo>
                    <a:pt x="578588" y="339239"/>
                    <a:pt x="581256" y="337774"/>
                    <a:pt x="583598" y="337504"/>
                  </a:cubicBezTo>
                  <a:cubicBezTo>
                    <a:pt x="598557" y="335778"/>
                    <a:pt x="613686" y="336195"/>
                    <a:pt x="628730" y="335541"/>
                  </a:cubicBezTo>
                  <a:cubicBezTo>
                    <a:pt x="647357" y="329333"/>
                    <a:pt x="636383" y="331991"/>
                    <a:pt x="662088" y="329655"/>
                  </a:cubicBezTo>
                  <a:cubicBezTo>
                    <a:pt x="675582" y="320659"/>
                    <a:pt x="669386" y="323297"/>
                    <a:pt x="679748" y="319844"/>
                  </a:cubicBezTo>
                  <a:cubicBezTo>
                    <a:pt x="685088" y="303822"/>
                    <a:pt x="679453" y="322349"/>
                    <a:pt x="683672" y="286486"/>
                  </a:cubicBezTo>
                  <a:cubicBezTo>
                    <a:pt x="683914" y="284432"/>
                    <a:pt x="684980" y="282561"/>
                    <a:pt x="685634" y="280599"/>
                  </a:cubicBezTo>
                  <a:cubicBezTo>
                    <a:pt x="684980" y="276020"/>
                    <a:pt x="685550" y="271089"/>
                    <a:pt x="683672" y="266863"/>
                  </a:cubicBezTo>
                  <a:cubicBezTo>
                    <a:pt x="682714" y="264708"/>
                    <a:pt x="679258" y="264781"/>
                    <a:pt x="677785" y="262939"/>
                  </a:cubicBezTo>
                  <a:cubicBezTo>
                    <a:pt x="676493" y="261324"/>
                    <a:pt x="677286" y="258515"/>
                    <a:pt x="675823" y="257052"/>
                  </a:cubicBezTo>
                  <a:cubicBezTo>
                    <a:pt x="674885" y="256114"/>
                    <a:pt x="662156" y="253145"/>
                    <a:pt x="662088" y="253128"/>
                  </a:cubicBezTo>
                  <a:cubicBezTo>
                    <a:pt x="657570" y="253881"/>
                    <a:pt x="649256" y="254637"/>
                    <a:pt x="644427" y="257052"/>
                  </a:cubicBezTo>
                  <a:cubicBezTo>
                    <a:pt x="642318" y="258107"/>
                    <a:pt x="640820" y="260369"/>
                    <a:pt x="638541" y="260977"/>
                  </a:cubicBezTo>
                  <a:cubicBezTo>
                    <a:pt x="630852" y="263027"/>
                    <a:pt x="622543" y="262384"/>
                    <a:pt x="614994" y="264901"/>
                  </a:cubicBezTo>
                  <a:cubicBezTo>
                    <a:pt x="600663" y="269679"/>
                    <a:pt x="607234" y="267823"/>
                    <a:pt x="595372" y="270788"/>
                  </a:cubicBezTo>
                  <a:cubicBezTo>
                    <a:pt x="593410" y="272096"/>
                    <a:pt x="591594" y="273657"/>
                    <a:pt x="589485" y="274712"/>
                  </a:cubicBezTo>
                  <a:cubicBezTo>
                    <a:pt x="587635" y="275637"/>
                    <a:pt x="585406" y="275670"/>
                    <a:pt x="583598" y="276675"/>
                  </a:cubicBezTo>
                  <a:cubicBezTo>
                    <a:pt x="579475" y="278965"/>
                    <a:pt x="575749" y="281907"/>
                    <a:pt x="571825" y="284523"/>
                  </a:cubicBezTo>
                  <a:lnTo>
                    <a:pt x="565938" y="288448"/>
                  </a:lnTo>
                  <a:cubicBezTo>
                    <a:pt x="564630" y="290410"/>
                    <a:pt x="563069" y="292226"/>
                    <a:pt x="562014" y="294335"/>
                  </a:cubicBezTo>
                  <a:cubicBezTo>
                    <a:pt x="559677" y="299009"/>
                    <a:pt x="558927" y="303131"/>
                    <a:pt x="562014" y="308070"/>
                  </a:cubicBezTo>
                  <a:cubicBezTo>
                    <a:pt x="563975" y="311208"/>
                    <a:pt x="567247" y="313303"/>
                    <a:pt x="569863" y="315919"/>
                  </a:cubicBezTo>
                  <a:lnTo>
                    <a:pt x="573787" y="319844"/>
                  </a:lnTo>
                  <a:cubicBezTo>
                    <a:pt x="578458" y="333854"/>
                    <a:pt x="575418" y="328175"/>
                    <a:pt x="581636" y="337504"/>
                  </a:cubicBezTo>
                  <a:cubicBezTo>
                    <a:pt x="563009" y="343712"/>
                    <a:pt x="573983" y="341802"/>
                    <a:pt x="548278" y="339466"/>
                  </a:cubicBezTo>
                  <a:cubicBezTo>
                    <a:pt x="546970" y="335542"/>
                    <a:pt x="544629" y="331820"/>
                    <a:pt x="544354" y="327693"/>
                  </a:cubicBezTo>
                  <a:cubicBezTo>
                    <a:pt x="543700" y="317882"/>
                    <a:pt x="544776" y="307799"/>
                    <a:pt x="542391" y="298259"/>
                  </a:cubicBezTo>
                  <a:cubicBezTo>
                    <a:pt x="541889" y="296253"/>
                    <a:pt x="538467" y="296951"/>
                    <a:pt x="536505" y="296297"/>
                  </a:cubicBezTo>
                  <a:cubicBezTo>
                    <a:pt x="519063" y="284668"/>
                    <a:pt x="543775" y="299713"/>
                    <a:pt x="497260" y="290410"/>
                  </a:cubicBezTo>
                  <a:cubicBezTo>
                    <a:pt x="494539" y="289866"/>
                    <a:pt x="493682" y="286062"/>
                    <a:pt x="491373" y="284523"/>
                  </a:cubicBezTo>
                  <a:cubicBezTo>
                    <a:pt x="489652" y="283376"/>
                    <a:pt x="487449" y="283215"/>
                    <a:pt x="485487" y="282561"/>
                  </a:cubicBezTo>
                  <a:cubicBezTo>
                    <a:pt x="484179" y="281253"/>
                    <a:pt x="483217" y="279464"/>
                    <a:pt x="481562" y="278637"/>
                  </a:cubicBezTo>
                  <a:cubicBezTo>
                    <a:pt x="479150" y="277431"/>
                    <a:pt x="476296" y="277450"/>
                    <a:pt x="473713" y="276675"/>
                  </a:cubicBezTo>
                  <a:cubicBezTo>
                    <a:pt x="469751" y="275486"/>
                    <a:pt x="465864" y="274058"/>
                    <a:pt x="461940" y="272750"/>
                  </a:cubicBezTo>
                  <a:lnTo>
                    <a:pt x="456053" y="270788"/>
                  </a:lnTo>
                  <a:cubicBezTo>
                    <a:pt x="454091" y="268826"/>
                    <a:pt x="452693" y="266049"/>
                    <a:pt x="450167" y="264901"/>
                  </a:cubicBezTo>
                  <a:cubicBezTo>
                    <a:pt x="446455" y="263214"/>
                    <a:pt x="430346" y="260152"/>
                    <a:pt x="424658" y="259014"/>
                  </a:cubicBezTo>
                  <a:cubicBezTo>
                    <a:pt x="422696" y="257706"/>
                    <a:pt x="420880" y="256145"/>
                    <a:pt x="418771" y="255090"/>
                  </a:cubicBezTo>
                  <a:cubicBezTo>
                    <a:pt x="412079" y="251744"/>
                    <a:pt x="401156" y="251956"/>
                    <a:pt x="395224" y="251165"/>
                  </a:cubicBezTo>
                  <a:cubicBezTo>
                    <a:pt x="391280" y="250639"/>
                    <a:pt x="387375" y="249857"/>
                    <a:pt x="383451" y="249203"/>
                  </a:cubicBezTo>
                  <a:cubicBezTo>
                    <a:pt x="382797" y="247241"/>
                    <a:pt x="381488" y="245385"/>
                    <a:pt x="381488" y="243317"/>
                  </a:cubicBezTo>
                  <a:cubicBezTo>
                    <a:pt x="381488" y="238224"/>
                    <a:pt x="384268" y="236613"/>
                    <a:pt x="387375" y="233505"/>
                  </a:cubicBezTo>
                  <a:cubicBezTo>
                    <a:pt x="372710" y="218843"/>
                    <a:pt x="392847" y="237222"/>
                    <a:pt x="357942" y="219770"/>
                  </a:cubicBezTo>
                  <a:cubicBezTo>
                    <a:pt x="335907" y="208753"/>
                    <a:pt x="345413" y="211733"/>
                    <a:pt x="330470" y="207996"/>
                  </a:cubicBezTo>
                  <a:cubicBezTo>
                    <a:pt x="328939" y="203404"/>
                    <a:pt x="328886" y="199230"/>
                    <a:pt x="322621" y="198185"/>
                  </a:cubicBezTo>
                  <a:cubicBezTo>
                    <a:pt x="320581" y="197845"/>
                    <a:pt x="318697" y="199493"/>
                    <a:pt x="316735" y="200147"/>
                  </a:cubicBezTo>
                  <a:cubicBezTo>
                    <a:pt x="316081" y="198185"/>
                    <a:pt x="315777" y="196069"/>
                    <a:pt x="314773" y="194261"/>
                  </a:cubicBezTo>
                  <a:cubicBezTo>
                    <a:pt x="312482" y="190138"/>
                    <a:pt x="308416" y="186962"/>
                    <a:pt x="306924" y="182487"/>
                  </a:cubicBezTo>
                  <a:cubicBezTo>
                    <a:pt x="306270" y="180525"/>
                    <a:pt x="306423" y="178063"/>
                    <a:pt x="304961" y="176601"/>
                  </a:cubicBezTo>
                  <a:cubicBezTo>
                    <a:pt x="303499" y="175139"/>
                    <a:pt x="301037" y="175292"/>
                    <a:pt x="299075" y="174638"/>
                  </a:cubicBezTo>
                  <a:cubicBezTo>
                    <a:pt x="289127" y="164692"/>
                    <a:pt x="302004" y="176396"/>
                    <a:pt x="289264" y="168752"/>
                  </a:cubicBezTo>
                  <a:cubicBezTo>
                    <a:pt x="275799" y="160672"/>
                    <a:pt x="296125" y="168422"/>
                    <a:pt x="279452" y="162865"/>
                  </a:cubicBezTo>
                  <a:cubicBezTo>
                    <a:pt x="275528" y="159595"/>
                    <a:pt x="271476" y="156471"/>
                    <a:pt x="267679" y="153054"/>
                  </a:cubicBezTo>
                  <a:cubicBezTo>
                    <a:pt x="264929" y="150579"/>
                    <a:pt x="262790" y="147425"/>
                    <a:pt x="259830" y="145205"/>
                  </a:cubicBezTo>
                  <a:cubicBezTo>
                    <a:pt x="257214" y="143243"/>
                    <a:pt x="254642" y="141219"/>
                    <a:pt x="251981" y="139318"/>
                  </a:cubicBezTo>
                  <a:cubicBezTo>
                    <a:pt x="250062" y="137947"/>
                    <a:pt x="247869" y="136947"/>
                    <a:pt x="246094" y="135394"/>
                  </a:cubicBezTo>
                  <a:cubicBezTo>
                    <a:pt x="232217" y="123252"/>
                    <a:pt x="241835" y="127435"/>
                    <a:pt x="230397" y="123620"/>
                  </a:cubicBezTo>
                  <a:cubicBezTo>
                    <a:pt x="229089" y="121658"/>
                    <a:pt x="227527" y="119843"/>
                    <a:pt x="226472" y="117734"/>
                  </a:cubicBezTo>
                  <a:cubicBezTo>
                    <a:pt x="225547" y="115884"/>
                    <a:pt x="225802" y="113462"/>
                    <a:pt x="224510" y="111847"/>
                  </a:cubicBezTo>
                  <a:cubicBezTo>
                    <a:pt x="223037" y="110005"/>
                    <a:pt x="220465" y="109396"/>
                    <a:pt x="218623" y="107923"/>
                  </a:cubicBezTo>
                  <a:cubicBezTo>
                    <a:pt x="210926" y="101765"/>
                    <a:pt x="219038" y="105444"/>
                    <a:pt x="208812" y="102036"/>
                  </a:cubicBezTo>
                  <a:cubicBezTo>
                    <a:pt x="199500" y="92724"/>
                    <a:pt x="204473" y="95357"/>
                    <a:pt x="195076" y="92225"/>
                  </a:cubicBezTo>
                  <a:cubicBezTo>
                    <a:pt x="193768" y="90263"/>
                    <a:pt x="192994" y="87811"/>
                    <a:pt x="191152" y="86338"/>
                  </a:cubicBezTo>
                  <a:cubicBezTo>
                    <a:pt x="189537" y="85046"/>
                    <a:pt x="187280" y="84841"/>
                    <a:pt x="185265" y="84376"/>
                  </a:cubicBezTo>
                  <a:cubicBezTo>
                    <a:pt x="178766" y="82876"/>
                    <a:pt x="172184" y="81759"/>
                    <a:pt x="165643" y="80451"/>
                  </a:cubicBezTo>
                  <a:lnTo>
                    <a:pt x="155832" y="78489"/>
                  </a:lnTo>
                  <a:lnTo>
                    <a:pt x="146021" y="76527"/>
                  </a:lnTo>
                  <a:cubicBezTo>
                    <a:pt x="134247" y="77181"/>
                    <a:pt x="122361" y="76740"/>
                    <a:pt x="110700" y="78489"/>
                  </a:cubicBezTo>
                  <a:cubicBezTo>
                    <a:pt x="108870" y="78763"/>
                    <a:pt x="108362" y="81462"/>
                    <a:pt x="106776" y="82414"/>
                  </a:cubicBezTo>
                  <a:cubicBezTo>
                    <a:pt x="105002" y="83478"/>
                    <a:pt x="102851" y="83722"/>
                    <a:pt x="100889" y="84376"/>
                  </a:cubicBezTo>
                  <a:cubicBezTo>
                    <a:pt x="97619" y="83722"/>
                    <a:pt x="94143" y="83728"/>
                    <a:pt x="91078" y="82414"/>
                  </a:cubicBezTo>
                  <a:cubicBezTo>
                    <a:pt x="89378" y="81685"/>
                    <a:pt x="88809" y="79316"/>
                    <a:pt x="87154" y="78489"/>
                  </a:cubicBezTo>
                  <a:cubicBezTo>
                    <a:pt x="83454" y="76639"/>
                    <a:pt x="79305" y="75873"/>
                    <a:pt x="75380" y="74565"/>
                  </a:cubicBezTo>
                  <a:lnTo>
                    <a:pt x="69494" y="72602"/>
                  </a:lnTo>
                  <a:cubicBezTo>
                    <a:pt x="68186" y="71294"/>
                    <a:pt x="67108" y="69704"/>
                    <a:pt x="65569" y="68678"/>
                  </a:cubicBezTo>
                  <a:cubicBezTo>
                    <a:pt x="60716" y="65443"/>
                    <a:pt x="57068" y="64536"/>
                    <a:pt x="51833" y="62791"/>
                  </a:cubicBezTo>
                  <a:cubicBezTo>
                    <a:pt x="39511" y="44309"/>
                    <a:pt x="61603" y="78948"/>
                    <a:pt x="42022" y="31396"/>
                  </a:cubicBezTo>
                  <a:cubicBezTo>
                    <a:pt x="40613" y="27975"/>
                    <a:pt x="36789" y="26163"/>
                    <a:pt x="34173" y="23547"/>
                  </a:cubicBezTo>
                  <a:lnTo>
                    <a:pt x="30249" y="19622"/>
                  </a:lnTo>
                  <a:cubicBezTo>
                    <a:pt x="25471" y="5291"/>
                    <a:pt x="27327" y="11862"/>
                    <a:pt x="24362" y="0"/>
                  </a:cubicBezTo>
                  <a:cubicBezTo>
                    <a:pt x="21092" y="654"/>
                    <a:pt x="17466" y="342"/>
                    <a:pt x="14551" y="1962"/>
                  </a:cubicBezTo>
                  <a:cubicBezTo>
                    <a:pt x="11317" y="3759"/>
                    <a:pt x="6702" y="9811"/>
                    <a:pt x="6702" y="9811"/>
                  </a:cubicBezTo>
                  <a:cubicBezTo>
                    <a:pt x="-2121" y="27459"/>
                    <a:pt x="-1657" y="23318"/>
                    <a:pt x="4740" y="56905"/>
                  </a:cubicBezTo>
                  <a:cubicBezTo>
                    <a:pt x="5127" y="58937"/>
                    <a:pt x="8665" y="58213"/>
                    <a:pt x="10627" y="58867"/>
                  </a:cubicBezTo>
                  <a:cubicBezTo>
                    <a:pt x="19955" y="65086"/>
                    <a:pt x="14276" y="62046"/>
                    <a:pt x="28287" y="66716"/>
                  </a:cubicBezTo>
                  <a:lnTo>
                    <a:pt x="34173" y="68678"/>
                  </a:lnTo>
                  <a:cubicBezTo>
                    <a:pt x="36789" y="68024"/>
                    <a:pt x="39610" y="67922"/>
                    <a:pt x="42022" y="66716"/>
                  </a:cubicBezTo>
                  <a:cubicBezTo>
                    <a:pt x="43677" y="65889"/>
                    <a:pt x="44122" y="63095"/>
                    <a:pt x="45947" y="62791"/>
                  </a:cubicBezTo>
                  <a:cubicBezTo>
                    <a:pt x="48607" y="62347"/>
                    <a:pt x="51180" y="64099"/>
                    <a:pt x="53796" y="64753"/>
                  </a:cubicBezTo>
                  <a:cubicBezTo>
                    <a:pt x="56412" y="67369"/>
                    <a:pt x="59593" y="69523"/>
                    <a:pt x="61645" y="72602"/>
                  </a:cubicBezTo>
                  <a:cubicBezTo>
                    <a:pt x="62953" y="74564"/>
                    <a:pt x="63902" y="76821"/>
                    <a:pt x="65569" y="78489"/>
                  </a:cubicBezTo>
                  <a:cubicBezTo>
                    <a:pt x="69009" y="81929"/>
                    <a:pt x="72873" y="83099"/>
                    <a:pt x="77342" y="84376"/>
                  </a:cubicBezTo>
                  <a:cubicBezTo>
                    <a:pt x="88156" y="87465"/>
                    <a:pt x="88620" y="86719"/>
                    <a:pt x="102852" y="88300"/>
                  </a:cubicBezTo>
                  <a:cubicBezTo>
                    <a:pt x="112332" y="97782"/>
                    <a:pt x="100793" y="85728"/>
                    <a:pt x="110700" y="98111"/>
                  </a:cubicBezTo>
                  <a:cubicBezTo>
                    <a:pt x="115569" y="104198"/>
                    <a:pt x="114521" y="99867"/>
                    <a:pt x="118549" y="107923"/>
                  </a:cubicBezTo>
                  <a:cubicBezTo>
                    <a:pt x="120655" y="112135"/>
                    <a:pt x="121577" y="119581"/>
                    <a:pt x="122474" y="123620"/>
                  </a:cubicBezTo>
                  <a:cubicBezTo>
                    <a:pt x="123059" y="126253"/>
                    <a:pt x="123374" y="128990"/>
                    <a:pt x="124436" y="131469"/>
                  </a:cubicBezTo>
                  <a:cubicBezTo>
                    <a:pt x="126292" y="135799"/>
                    <a:pt x="129122" y="138117"/>
                    <a:pt x="132285" y="141281"/>
                  </a:cubicBezTo>
                  <a:cubicBezTo>
                    <a:pt x="134243" y="147155"/>
                    <a:pt x="134425" y="153552"/>
                    <a:pt x="140134" y="156978"/>
                  </a:cubicBezTo>
                  <a:cubicBezTo>
                    <a:pt x="141908" y="158042"/>
                    <a:pt x="144059" y="158287"/>
                    <a:pt x="146021" y="158941"/>
                  </a:cubicBezTo>
                  <a:cubicBezTo>
                    <a:pt x="146675" y="160903"/>
                    <a:pt x="147787" y="162768"/>
                    <a:pt x="147983" y="164827"/>
                  </a:cubicBezTo>
                  <a:cubicBezTo>
                    <a:pt x="148455" y="169782"/>
                    <a:pt x="141857" y="196864"/>
                    <a:pt x="153870" y="204072"/>
                  </a:cubicBezTo>
                  <a:cubicBezTo>
                    <a:pt x="155643" y="205136"/>
                    <a:pt x="157794" y="205380"/>
                    <a:pt x="159756" y="206034"/>
                  </a:cubicBezTo>
                  <a:cubicBezTo>
                    <a:pt x="161718" y="207342"/>
                    <a:pt x="163975" y="208291"/>
                    <a:pt x="165643" y="209959"/>
                  </a:cubicBezTo>
                  <a:cubicBezTo>
                    <a:pt x="167310" y="211626"/>
                    <a:pt x="167605" y="214537"/>
                    <a:pt x="169567" y="215845"/>
                  </a:cubicBezTo>
                  <a:cubicBezTo>
                    <a:pt x="171811" y="217341"/>
                    <a:pt x="174800" y="217154"/>
                    <a:pt x="177416" y="217808"/>
                  </a:cubicBezTo>
                  <a:cubicBezTo>
                    <a:pt x="190498" y="217154"/>
                    <a:pt x="203612" y="216980"/>
                    <a:pt x="216661" y="215845"/>
                  </a:cubicBezTo>
                  <a:cubicBezTo>
                    <a:pt x="218722" y="215666"/>
                    <a:pt x="220490" y="214089"/>
                    <a:pt x="222548" y="213883"/>
                  </a:cubicBezTo>
                  <a:cubicBezTo>
                    <a:pt x="233631" y="212775"/>
                    <a:pt x="244787" y="212575"/>
                    <a:pt x="255906" y="211921"/>
                  </a:cubicBezTo>
                  <a:cubicBezTo>
                    <a:pt x="257214" y="210613"/>
                    <a:pt x="258244" y="208948"/>
                    <a:pt x="259830" y="207996"/>
                  </a:cubicBezTo>
                  <a:cubicBezTo>
                    <a:pt x="261604" y="206932"/>
                    <a:pt x="263867" y="206959"/>
                    <a:pt x="265717" y="206034"/>
                  </a:cubicBezTo>
                  <a:cubicBezTo>
                    <a:pt x="267826" y="204980"/>
                    <a:pt x="269641" y="203418"/>
                    <a:pt x="271603" y="202110"/>
                  </a:cubicBezTo>
                  <a:cubicBezTo>
                    <a:pt x="274219" y="202764"/>
                    <a:pt x="276973" y="203010"/>
                    <a:pt x="279452" y="204072"/>
                  </a:cubicBezTo>
                  <a:cubicBezTo>
                    <a:pt x="281620" y="205001"/>
                    <a:pt x="283230" y="206941"/>
                    <a:pt x="285339" y="207996"/>
                  </a:cubicBezTo>
                  <a:cubicBezTo>
                    <a:pt x="287189" y="208921"/>
                    <a:pt x="289264" y="209305"/>
                    <a:pt x="291226" y="209959"/>
                  </a:cubicBezTo>
                  <a:cubicBezTo>
                    <a:pt x="291880" y="211921"/>
                    <a:pt x="293188" y="213777"/>
                    <a:pt x="293188" y="215845"/>
                  </a:cubicBezTo>
                  <a:cubicBezTo>
                    <a:pt x="293188" y="220246"/>
                    <a:pt x="290411" y="223168"/>
                    <a:pt x="287301" y="225656"/>
                  </a:cubicBezTo>
                  <a:cubicBezTo>
                    <a:pt x="285460" y="227129"/>
                    <a:pt x="283205" y="228046"/>
                    <a:pt x="281415" y="229581"/>
                  </a:cubicBezTo>
                  <a:cubicBezTo>
                    <a:pt x="278606" y="231989"/>
                    <a:pt x="277076" y="236260"/>
                    <a:pt x="273566" y="237430"/>
                  </a:cubicBezTo>
                  <a:lnTo>
                    <a:pt x="261792" y="241354"/>
                  </a:lnTo>
                  <a:cubicBezTo>
                    <a:pt x="251585" y="251561"/>
                    <a:pt x="250315" y="249928"/>
                    <a:pt x="263755" y="247241"/>
                  </a:cubicBezTo>
                  <a:cubicBezTo>
                    <a:pt x="265717" y="245933"/>
                    <a:pt x="267283" y="243317"/>
                    <a:pt x="269641" y="243317"/>
                  </a:cubicBezTo>
                  <a:cubicBezTo>
                    <a:pt x="271491" y="243317"/>
                    <a:pt x="272739" y="245586"/>
                    <a:pt x="273566" y="247241"/>
                  </a:cubicBezTo>
                  <a:cubicBezTo>
                    <a:pt x="274573" y="249254"/>
                    <a:pt x="277181" y="263664"/>
                    <a:pt x="277490" y="264901"/>
                  </a:cubicBezTo>
                  <a:cubicBezTo>
                    <a:pt x="277992" y="266908"/>
                    <a:pt x="277989" y="269325"/>
                    <a:pt x="279452" y="270788"/>
                  </a:cubicBezTo>
                  <a:cubicBezTo>
                    <a:pt x="280915" y="272251"/>
                    <a:pt x="283377" y="272096"/>
                    <a:pt x="285339" y="272750"/>
                  </a:cubicBezTo>
                  <a:cubicBezTo>
                    <a:pt x="286647" y="274058"/>
                    <a:pt x="287784" y="275565"/>
                    <a:pt x="289264" y="276675"/>
                  </a:cubicBezTo>
                  <a:cubicBezTo>
                    <a:pt x="293037" y="279505"/>
                    <a:pt x="297702" y="281188"/>
                    <a:pt x="301037" y="284523"/>
                  </a:cubicBezTo>
                  <a:cubicBezTo>
                    <a:pt x="303653" y="287139"/>
                    <a:pt x="305376" y="291202"/>
                    <a:pt x="308886" y="292372"/>
                  </a:cubicBezTo>
                  <a:lnTo>
                    <a:pt x="320659" y="296297"/>
                  </a:lnTo>
                  <a:cubicBezTo>
                    <a:pt x="321967" y="297605"/>
                    <a:pt x="323139" y="299065"/>
                    <a:pt x="324584" y="300221"/>
                  </a:cubicBezTo>
                  <a:cubicBezTo>
                    <a:pt x="334259" y="307961"/>
                    <a:pt x="332808" y="303912"/>
                    <a:pt x="350093" y="302184"/>
                  </a:cubicBezTo>
                  <a:cubicBezTo>
                    <a:pt x="351401" y="300876"/>
                    <a:pt x="352362" y="299086"/>
                    <a:pt x="354017" y="298259"/>
                  </a:cubicBezTo>
                  <a:cubicBezTo>
                    <a:pt x="357717" y="296409"/>
                    <a:pt x="365791" y="294335"/>
                    <a:pt x="365791" y="294335"/>
                  </a:cubicBezTo>
                  <a:cubicBezTo>
                    <a:pt x="367753" y="293027"/>
                    <a:pt x="369327" y="290606"/>
                    <a:pt x="371677" y="290410"/>
                  </a:cubicBezTo>
                  <a:cubicBezTo>
                    <a:pt x="382194" y="289533"/>
                    <a:pt x="386931" y="291570"/>
                    <a:pt x="395224" y="294335"/>
                  </a:cubicBezTo>
                  <a:cubicBezTo>
                    <a:pt x="410022" y="289401"/>
                    <a:pt x="392355" y="296630"/>
                    <a:pt x="405035" y="286486"/>
                  </a:cubicBezTo>
                  <a:cubicBezTo>
                    <a:pt x="406650" y="285194"/>
                    <a:pt x="408960" y="285177"/>
                    <a:pt x="410922" y="284523"/>
                  </a:cubicBezTo>
                  <a:cubicBezTo>
                    <a:pt x="412230" y="285831"/>
                    <a:pt x="414692" y="286604"/>
                    <a:pt x="414846" y="288448"/>
                  </a:cubicBezTo>
                  <a:cubicBezTo>
                    <a:pt x="415392" y="294999"/>
                    <a:pt x="414362" y="301665"/>
                    <a:pt x="412884" y="308070"/>
                  </a:cubicBezTo>
                  <a:cubicBezTo>
                    <a:pt x="412354" y="310368"/>
                    <a:pt x="410015" y="311848"/>
                    <a:pt x="408960" y="313957"/>
                  </a:cubicBezTo>
                  <a:cubicBezTo>
                    <a:pt x="408035" y="315807"/>
                    <a:pt x="407651" y="317882"/>
                    <a:pt x="406997" y="319844"/>
                  </a:cubicBezTo>
                  <a:cubicBezTo>
                    <a:pt x="408727" y="330219"/>
                    <a:pt x="406018" y="331617"/>
                    <a:pt x="414846" y="335541"/>
                  </a:cubicBezTo>
                  <a:cubicBezTo>
                    <a:pt x="418626" y="337221"/>
                    <a:pt x="422695" y="338158"/>
                    <a:pt x="426620" y="339466"/>
                  </a:cubicBezTo>
                  <a:lnTo>
                    <a:pt x="432506" y="341428"/>
                  </a:lnTo>
                  <a:cubicBezTo>
                    <a:pt x="434468" y="340120"/>
                    <a:pt x="436551" y="338977"/>
                    <a:pt x="438393" y="337504"/>
                  </a:cubicBezTo>
                  <a:cubicBezTo>
                    <a:pt x="439838" y="336348"/>
                    <a:pt x="440731" y="334531"/>
                    <a:pt x="442318" y="333579"/>
                  </a:cubicBezTo>
                  <a:cubicBezTo>
                    <a:pt x="444091" y="332515"/>
                    <a:pt x="446242" y="332271"/>
                    <a:pt x="448204" y="331617"/>
                  </a:cubicBezTo>
                  <a:cubicBezTo>
                    <a:pt x="454745" y="332271"/>
                    <a:pt x="461366" y="332368"/>
                    <a:pt x="467827" y="333579"/>
                  </a:cubicBezTo>
                  <a:cubicBezTo>
                    <a:pt x="474935" y="334912"/>
                    <a:pt x="480093" y="337113"/>
                    <a:pt x="485487" y="341428"/>
                  </a:cubicBezTo>
                  <a:cubicBezTo>
                    <a:pt x="486932" y="342584"/>
                    <a:pt x="488103" y="344045"/>
                    <a:pt x="489411" y="345353"/>
                  </a:cubicBezTo>
                  <a:cubicBezTo>
                    <a:pt x="490065" y="347315"/>
                    <a:pt x="490081" y="349624"/>
                    <a:pt x="491373" y="351239"/>
                  </a:cubicBezTo>
                  <a:cubicBezTo>
                    <a:pt x="492846" y="353081"/>
                    <a:pt x="495418" y="353691"/>
                    <a:pt x="497260" y="355164"/>
                  </a:cubicBezTo>
                  <a:cubicBezTo>
                    <a:pt x="504955" y="361319"/>
                    <a:pt x="496851" y="357643"/>
                    <a:pt x="507071" y="361050"/>
                  </a:cubicBezTo>
                  <a:cubicBezTo>
                    <a:pt x="508379" y="362358"/>
                    <a:pt x="509409" y="364023"/>
                    <a:pt x="510996" y="364975"/>
                  </a:cubicBezTo>
                  <a:cubicBezTo>
                    <a:pt x="512769" y="366039"/>
                    <a:pt x="515032" y="366012"/>
                    <a:pt x="516882" y="366937"/>
                  </a:cubicBezTo>
                  <a:cubicBezTo>
                    <a:pt x="518991" y="367992"/>
                    <a:pt x="520807" y="369554"/>
                    <a:pt x="522769" y="370862"/>
                  </a:cubicBezTo>
                  <a:cubicBezTo>
                    <a:pt x="528000" y="386556"/>
                    <a:pt x="520153" y="368246"/>
                    <a:pt x="530618" y="378711"/>
                  </a:cubicBezTo>
                  <a:cubicBezTo>
                    <a:pt x="540405" y="388498"/>
                    <a:pt x="522786" y="381553"/>
                    <a:pt x="538467" y="388522"/>
                  </a:cubicBezTo>
                  <a:cubicBezTo>
                    <a:pt x="542247" y="390202"/>
                    <a:pt x="550240" y="392446"/>
                    <a:pt x="550240" y="392446"/>
                  </a:cubicBezTo>
                  <a:cubicBezTo>
                    <a:pt x="553503" y="395709"/>
                    <a:pt x="555594" y="398314"/>
                    <a:pt x="560052" y="400295"/>
                  </a:cubicBezTo>
                  <a:cubicBezTo>
                    <a:pt x="563832" y="401975"/>
                    <a:pt x="571825" y="404220"/>
                    <a:pt x="571825" y="404220"/>
                  </a:cubicBezTo>
                  <a:cubicBezTo>
                    <a:pt x="574441" y="401604"/>
                    <a:pt x="578504" y="399881"/>
                    <a:pt x="579674" y="396371"/>
                  </a:cubicBezTo>
                  <a:cubicBezTo>
                    <a:pt x="580328" y="394409"/>
                    <a:pt x="579953" y="391686"/>
                    <a:pt x="581636" y="390484"/>
                  </a:cubicBezTo>
                  <a:cubicBezTo>
                    <a:pt x="587568" y="386246"/>
                    <a:pt x="603128" y="385344"/>
                    <a:pt x="609107" y="384597"/>
                  </a:cubicBezTo>
                  <a:cubicBezTo>
                    <a:pt x="611069" y="383943"/>
                    <a:pt x="612954" y="382295"/>
                    <a:pt x="614994" y="382635"/>
                  </a:cubicBezTo>
                  <a:cubicBezTo>
                    <a:pt x="617320" y="383023"/>
                    <a:pt x="618772" y="385504"/>
                    <a:pt x="620881" y="386559"/>
                  </a:cubicBezTo>
                  <a:cubicBezTo>
                    <a:pt x="626365" y="389301"/>
                    <a:pt x="635431" y="389760"/>
                    <a:pt x="640503" y="390484"/>
                  </a:cubicBezTo>
                  <a:cubicBezTo>
                    <a:pt x="644427" y="389830"/>
                    <a:pt x="648502" y="389780"/>
                    <a:pt x="652276" y="388522"/>
                  </a:cubicBezTo>
                  <a:cubicBezTo>
                    <a:pt x="661109" y="385578"/>
                    <a:pt x="655392" y="384690"/>
                    <a:pt x="662088" y="380673"/>
                  </a:cubicBezTo>
                  <a:cubicBezTo>
                    <a:pt x="663861" y="379609"/>
                    <a:pt x="666012" y="379365"/>
                    <a:pt x="667974" y="378711"/>
                  </a:cubicBezTo>
                  <a:cubicBezTo>
                    <a:pt x="669936" y="379365"/>
                    <a:pt x="672246" y="379381"/>
                    <a:pt x="673861" y="380673"/>
                  </a:cubicBezTo>
                  <a:cubicBezTo>
                    <a:pt x="677318" y="383438"/>
                    <a:pt x="678455" y="388570"/>
                    <a:pt x="679748" y="392446"/>
                  </a:cubicBezTo>
                  <a:cubicBezTo>
                    <a:pt x="679094" y="395716"/>
                    <a:pt x="674515" y="401603"/>
                    <a:pt x="677785" y="402257"/>
                  </a:cubicBezTo>
                  <a:cubicBezTo>
                    <a:pt x="682410" y="403182"/>
                    <a:pt x="685084" y="395899"/>
                    <a:pt x="689559" y="394408"/>
                  </a:cubicBezTo>
                  <a:lnTo>
                    <a:pt x="695446" y="392446"/>
                  </a:lnTo>
                  <a:cubicBezTo>
                    <a:pt x="696754" y="393754"/>
                    <a:pt x="698418" y="394785"/>
                    <a:pt x="699370" y="396371"/>
                  </a:cubicBezTo>
                  <a:cubicBezTo>
                    <a:pt x="702811" y="402106"/>
                    <a:pt x="701248" y="407770"/>
                    <a:pt x="699370" y="414031"/>
                  </a:cubicBezTo>
                  <a:cubicBezTo>
                    <a:pt x="698530" y="416833"/>
                    <a:pt x="694138" y="419264"/>
                    <a:pt x="695446" y="421880"/>
                  </a:cubicBezTo>
                  <a:cubicBezTo>
                    <a:pt x="696270" y="423528"/>
                    <a:pt x="704843" y="414445"/>
                    <a:pt x="705257" y="414031"/>
                  </a:cubicBezTo>
                  <a:cubicBezTo>
                    <a:pt x="705911" y="412069"/>
                    <a:pt x="705756" y="409607"/>
                    <a:pt x="707219" y="408144"/>
                  </a:cubicBezTo>
                  <a:cubicBezTo>
                    <a:pt x="708682" y="406681"/>
                    <a:pt x="711038" y="406182"/>
                    <a:pt x="713106" y="406182"/>
                  </a:cubicBezTo>
                  <a:cubicBezTo>
                    <a:pt x="721634" y="406182"/>
                    <a:pt x="730112" y="407490"/>
                    <a:pt x="738615" y="408144"/>
                  </a:cubicBezTo>
                  <a:cubicBezTo>
                    <a:pt x="746879" y="410210"/>
                    <a:pt x="752980" y="412069"/>
                    <a:pt x="762161" y="412069"/>
                  </a:cubicBezTo>
                  <a:cubicBezTo>
                    <a:pt x="767064" y="412069"/>
                    <a:pt x="783781" y="409119"/>
                    <a:pt x="789633" y="408144"/>
                  </a:cubicBezTo>
                  <a:cubicBezTo>
                    <a:pt x="846752" y="409608"/>
                    <a:pt x="861002" y="411736"/>
                    <a:pt x="911291" y="408144"/>
                  </a:cubicBezTo>
                  <a:cubicBezTo>
                    <a:pt x="918921" y="407599"/>
                    <a:pt x="921768" y="405417"/>
                    <a:pt x="928951" y="404220"/>
                  </a:cubicBezTo>
                  <a:cubicBezTo>
                    <a:pt x="934153" y="403353"/>
                    <a:pt x="939416" y="402911"/>
                    <a:pt x="944649" y="402257"/>
                  </a:cubicBezTo>
                  <a:cubicBezTo>
                    <a:pt x="963036" y="396129"/>
                    <a:pt x="949584" y="400071"/>
                    <a:pt x="966233" y="396371"/>
                  </a:cubicBezTo>
                  <a:cubicBezTo>
                    <a:pt x="972342" y="395013"/>
                    <a:pt x="977591" y="393187"/>
                    <a:pt x="983894" y="392446"/>
                  </a:cubicBezTo>
                  <a:cubicBezTo>
                    <a:pt x="992318" y="391455"/>
                    <a:pt x="1027876" y="389025"/>
                    <a:pt x="1034912" y="388522"/>
                  </a:cubicBezTo>
                  <a:cubicBezTo>
                    <a:pt x="1039490" y="387868"/>
                    <a:pt x="1044022" y="386559"/>
                    <a:pt x="1048647" y="386559"/>
                  </a:cubicBezTo>
                  <a:cubicBezTo>
                    <a:pt x="1119622" y="386559"/>
                    <a:pt x="1107001" y="385515"/>
                    <a:pt x="1146759" y="390484"/>
                  </a:cubicBezTo>
                  <a:cubicBezTo>
                    <a:pt x="1151116" y="390173"/>
                    <a:pt x="1171194" y="391021"/>
                    <a:pt x="1180117" y="386559"/>
                  </a:cubicBezTo>
                  <a:cubicBezTo>
                    <a:pt x="1182226" y="385504"/>
                    <a:pt x="1183848" y="383593"/>
                    <a:pt x="1186003" y="382635"/>
                  </a:cubicBezTo>
                  <a:cubicBezTo>
                    <a:pt x="1189783" y="380955"/>
                    <a:pt x="1193852" y="380019"/>
                    <a:pt x="1197777" y="378711"/>
                  </a:cubicBezTo>
                  <a:lnTo>
                    <a:pt x="1203664" y="376748"/>
                  </a:lnTo>
                  <a:cubicBezTo>
                    <a:pt x="1205626" y="376094"/>
                    <a:pt x="1207486" y="374924"/>
                    <a:pt x="1209550" y="374786"/>
                  </a:cubicBezTo>
                  <a:lnTo>
                    <a:pt x="1238984" y="372824"/>
                  </a:lnTo>
                  <a:cubicBezTo>
                    <a:pt x="1241600" y="370208"/>
                    <a:pt x="1244781" y="368054"/>
                    <a:pt x="1246833" y="364975"/>
                  </a:cubicBezTo>
                  <a:cubicBezTo>
                    <a:pt x="1249449" y="361051"/>
                    <a:pt x="1251347" y="356538"/>
                    <a:pt x="1254682" y="353202"/>
                  </a:cubicBezTo>
                  <a:cubicBezTo>
                    <a:pt x="1264157" y="343725"/>
                    <a:pt x="1252117" y="355254"/>
                    <a:pt x="1264493" y="345353"/>
                  </a:cubicBezTo>
                  <a:cubicBezTo>
                    <a:pt x="1278473" y="334169"/>
                    <a:pt x="1256184" y="349582"/>
                    <a:pt x="1274304" y="337504"/>
                  </a:cubicBezTo>
                  <a:cubicBezTo>
                    <a:pt x="1274958" y="335542"/>
                    <a:pt x="1274304" y="332271"/>
                    <a:pt x="1276266" y="331617"/>
                  </a:cubicBezTo>
                  <a:cubicBezTo>
                    <a:pt x="1284419" y="328899"/>
                    <a:pt x="1285645" y="334018"/>
                    <a:pt x="1290002" y="337504"/>
                  </a:cubicBezTo>
                  <a:cubicBezTo>
                    <a:pt x="1291843" y="338977"/>
                    <a:pt x="1293779" y="340374"/>
                    <a:pt x="1295888" y="341428"/>
                  </a:cubicBezTo>
                  <a:cubicBezTo>
                    <a:pt x="1298700" y="342834"/>
                    <a:pt x="1307114" y="344725"/>
                    <a:pt x="1309624" y="345353"/>
                  </a:cubicBezTo>
                  <a:cubicBezTo>
                    <a:pt x="1319435" y="344699"/>
                    <a:pt x="1329285" y="344476"/>
                    <a:pt x="1339058" y="343390"/>
                  </a:cubicBezTo>
                  <a:cubicBezTo>
                    <a:pt x="1341113" y="343162"/>
                    <a:pt x="1343329" y="342720"/>
                    <a:pt x="1344944" y="341428"/>
                  </a:cubicBezTo>
                  <a:cubicBezTo>
                    <a:pt x="1357623" y="331285"/>
                    <a:pt x="1339962" y="338510"/>
                    <a:pt x="1354755" y="333579"/>
                  </a:cubicBezTo>
                  <a:cubicBezTo>
                    <a:pt x="1362199" y="326135"/>
                    <a:pt x="1360138" y="325856"/>
                    <a:pt x="1368491" y="323768"/>
                  </a:cubicBezTo>
                  <a:cubicBezTo>
                    <a:pt x="1371727" y="322959"/>
                    <a:pt x="1375032" y="322460"/>
                    <a:pt x="1378302" y="321806"/>
                  </a:cubicBezTo>
                  <a:cubicBezTo>
                    <a:pt x="1378956" y="306108"/>
                    <a:pt x="1377502" y="290179"/>
                    <a:pt x="1380264" y="274712"/>
                  </a:cubicBezTo>
                  <a:cubicBezTo>
                    <a:pt x="1382399" y="262754"/>
                    <a:pt x="1405560" y="265246"/>
                    <a:pt x="1409698" y="264901"/>
                  </a:cubicBezTo>
                  <a:lnTo>
                    <a:pt x="1435207" y="262939"/>
                  </a:lnTo>
                  <a:cubicBezTo>
                    <a:pt x="1439131" y="261631"/>
                    <a:pt x="1444055" y="261939"/>
                    <a:pt x="1446980" y="259014"/>
                  </a:cubicBezTo>
                  <a:cubicBezTo>
                    <a:pt x="1448288" y="257706"/>
                    <a:pt x="1449150" y="255675"/>
                    <a:pt x="1450905" y="255090"/>
                  </a:cubicBezTo>
                  <a:cubicBezTo>
                    <a:pt x="1455293" y="253628"/>
                    <a:pt x="1460062" y="253782"/>
                    <a:pt x="1464640" y="253128"/>
                  </a:cubicBezTo>
                  <a:cubicBezTo>
                    <a:pt x="1481507" y="241882"/>
                    <a:pt x="1460169" y="255363"/>
                    <a:pt x="1476414" y="247241"/>
                  </a:cubicBezTo>
                  <a:cubicBezTo>
                    <a:pt x="1491637" y="239630"/>
                    <a:pt x="1473382" y="246291"/>
                    <a:pt x="1488187" y="241354"/>
                  </a:cubicBezTo>
                  <a:cubicBezTo>
                    <a:pt x="1491835" y="237707"/>
                    <a:pt x="1493051" y="235979"/>
                    <a:pt x="1497998" y="233505"/>
                  </a:cubicBezTo>
                  <a:cubicBezTo>
                    <a:pt x="1506356" y="229326"/>
                    <a:pt x="1501898" y="234368"/>
                    <a:pt x="1509772" y="227619"/>
                  </a:cubicBezTo>
                  <a:cubicBezTo>
                    <a:pt x="1512581" y="225211"/>
                    <a:pt x="1513936" y="220105"/>
                    <a:pt x="1517621" y="219770"/>
                  </a:cubicBezTo>
                  <a:lnTo>
                    <a:pt x="1539205" y="217808"/>
                  </a:lnTo>
                  <a:cubicBezTo>
                    <a:pt x="1540513" y="216500"/>
                    <a:pt x="1541685" y="215039"/>
                    <a:pt x="1543130" y="213883"/>
                  </a:cubicBezTo>
                  <a:cubicBezTo>
                    <a:pt x="1544971" y="212410"/>
                    <a:pt x="1547349" y="211626"/>
                    <a:pt x="1549016" y="209959"/>
                  </a:cubicBezTo>
                  <a:cubicBezTo>
                    <a:pt x="1553023" y="205952"/>
                    <a:pt x="1552015" y="203057"/>
                    <a:pt x="1556865" y="200147"/>
                  </a:cubicBezTo>
                  <a:cubicBezTo>
                    <a:pt x="1558639" y="199083"/>
                    <a:pt x="1560944" y="199190"/>
                    <a:pt x="1562752" y="198185"/>
                  </a:cubicBezTo>
                  <a:cubicBezTo>
                    <a:pt x="1566875" y="195894"/>
                    <a:pt x="1570050" y="191827"/>
                    <a:pt x="1574525" y="190336"/>
                  </a:cubicBezTo>
                  <a:lnTo>
                    <a:pt x="1586299" y="186412"/>
                  </a:lnTo>
                  <a:lnTo>
                    <a:pt x="1594148" y="178563"/>
                  </a:lnTo>
                  <a:lnTo>
                    <a:pt x="1598072" y="174638"/>
                  </a:lnTo>
                  <a:cubicBezTo>
                    <a:pt x="1599380" y="170714"/>
                    <a:pt x="1599703" y="166307"/>
                    <a:pt x="1601997" y="162865"/>
                  </a:cubicBezTo>
                  <a:cubicBezTo>
                    <a:pt x="1603305" y="160903"/>
                    <a:pt x="1604963" y="159133"/>
                    <a:pt x="1605921" y="156978"/>
                  </a:cubicBezTo>
                  <a:cubicBezTo>
                    <a:pt x="1611026" y="145491"/>
                    <a:pt x="1607907" y="143219"/>
                    <a:pt x="1617694" y="133432"/>
                  </a:cubicBezTo>
                  <a:cubicBezTo>
                    <a:pt x="1619002" y="132124"/>
                    <a:pt x="1620032" y="130459"/>
                    <a:pt x="1621619" y="129507"/>
                  </a:cubicBezTo>
                  <a:cubicBezTo>
                    <a:pt x="1623393" y="128443"/>
                    <a:pt x="1625544" y="128199"/>
                    <a:pt x="1627506" y="127545"/>
                  </a:cubicBezTo>
                  <a:cubicBezTo>
                    <a:pt x="1634949" y="120102"/>
                    <a:pt x="1632889" y="119822"/>
                    <a:pt x="1641241" y="117734"/>
                  </a:cubicBezTo>
                  <a:cubicBezTo>
                    <a:pt x="1644477" y="116925"/>
                    <a:pt x="1647834" y="116650"/>
                    <a:pt x="1651052" y="115772"/>
                  </a:cubicBezTo>
                  <a:cubicBezTo>
                    <a:pt x="1655043" y="114683"/>
                    <a:pt x="1658901" y="113155"/>
                    <a:pt x="1662826" y="111847"/>
                  </a:cubicBezTo>
                  <a:lnTo>
                    <a:pt x="1674599" y="107923"/>
                  </a:lnTo>
                  <a:cubicBezTo>
                    <a:pt x="1676561" y="107269"/>
                    <a:pt x="1678479" y="106462"/>
                    <a:pt x="1680486" y="105960"/>
                  </a:cubicBezTo>
                  <a:lnTo>
                    <a:pt x="1688335" y="103998"/>
                  </a:lnTo>
                  <a:cubicBezTo>
                    <a:pt x="1692305" y="98044"/>
                    <a:pt x="1700108" y="88577"/>
                    <a:pt x="1700108" y="80451"/>
                  </a:cubicBezTo>
                  <a:lnTo>
                    <a:pt x="1707957" y="78489"/>
                  </a:lnTo>
                  <a:close/>
                </a:path>
              </a:pathLst>
            </a:custGeom>
            <a:solidFill>
              <a:srgbClr val="6DC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9B490D9-1158-490F-B0E8-E51FCD811A14}"/>
                </a:ext>
              </a:extLst>
            </p:cNvPr>
            <p:cNvSpPr/>
            <p:nvPr/>
          </p:nvSpPr>
          <p:spPr>
            <a:xfrm rot="1435082">
              <a:off x="24257154" y="7128165"/>
              <a:ext cx="6601912" cy="4743520"/>
            </a:xfrm>
            <a:custGeom>
              <a:avLst/>
              <a:gdLst>
                <a:gd name="connsiteX0" fmla="*/ 166789 w 1261715"/>
                <a:gd name="connsiteY0" fmla="*/ 3924 h 906551"/>
                <a:gd name="connsiteX1" fmla="*/ 23546 w 1261715"/>
                <a:gd name="connsiteY1" fmla="*/ 147167 h 906551"/>
                <a:gd name="connsiteX2" fmla="*/ 0 w 1261715"/>
                <a:gd name="connsiteY2" fmla="*/ 147167 h 906551"/>
                <a:gd name="connsiteX3" fmla="*/ 0 w 1261715"/>
                <a:gd name="connsiteY3" fmla="*/ 172676 h 906551"/>
                <a:gd name="connsiteX4" fmla="*/ 45131 w 1261715"/>
                <a:gd name="connsiteY4" fmla="*/ 172676 h 906551"/>
                <a:gd name="connsiteX5" fmla="*/ 45131 w 1261715"/>
                <a:gd name="connsiteY5" fmla="*/ 223694 h 906551"/>
                <a:gd name="connsiteX6" fmla="*/ 5886 w 1261715"/>
                <a:gd name="connsiteY6" fmla="*/ 223694 h 906551"/>
                <a:gd name="connsiteX7" fmla="*/ 5886 w 1261715"/>
                <a:gd name="connsiteY7" fmla="*/ 257052 h 906551"/>
                <a:gd name="connsiteX8" fmla="*/ 74564 w 1261715"/>
                <a:gd name="connsiteY8" fmla="*/ 286485 h 906551"/>
                <a:gd name="connsiteX9" fmla="*/ 64752 w 1261715"/>
                <a:gd name="connsiteY9" fmla="*/ 296297 h 906551"/>
                <a:gd name="connsiteX10" fmla="*/ 64752 w 1261715"/>
                <a:gd name="connsiteY10" fmla="*/ 319843 h 906551"/>
                <a:gd name="connsiteX11" fmla="*/ 43167 w 1261715"/>
                <a:gd name="connsiteY11" fmla="*/ 341428 h 906551"/>
                <a:gd name="connsiteX12" fmla="*/ 9811 w 1261715"/>
                <a:gd name="connsiteY12" fmla="*/ 341428 h 906551"/>
                <a:gd name="connsiteX13" fmla="*/ 58867 w 1261715"/>
                <a:gd name="connsiteY13" fmla="*/ 390484 h 906551"/>
                <a:gd name="connsiteX14" fmla="*/ 82414 w 1261715"/>
                <a:gd name="connsiteY14" fmla="*/ 414031 h 906551"/>
                <a:gd name="connsiteX15" fmla="*/ 133431 w 1261715"/>
                <a:gd name="connsiteY15" fmla="*/ 414031 h 906551"/>
                <a:gd name="connsiteX16" fmla="*/ 156977 w 1261715"/>
                <a:gd name="connsiteY16" fmla="*/ 437577 h 906551"/>
                <a:gd name="connsiteX17" fmla="*/ 172676 w 1261715"/>
                <a:gd name="connsiteY17" fmla="*/ 437577 h 906551"/>
                <a:gd name="connsiteX18" fmla="*/ 172676 w 1261715"/>
                <a:gd name="connsiteY18" fmla="*/ 408144 h 906551"/>
                <a:gd name="connsiteX19" fmla="*/ 225656 w 1261715"/>
                <a:gd name="connsiteY19" fmla="*/ 408144 h 906551"/>
                <a:gd name="connsiteX20" fmla="*/ 225656 w 1261715"/>
                <a:gd name="connsiteY20" fmla="*/ 445426 h 906551"/>
                <a:gd name="connsiteX21" fmla="*/ 274712 w 1261715"/>
                <a:gd name="connsiteY21" fmla="*/ 494482 h 906551"/>
                <a:gd name="connsiteX22" fmla="*/ 274712 w 1261715"/>
                <a:gd name="connsiteY22" fmla="*/ 551387 h 906551"/>
                <a:gd name="connsiteX23" fmla="*/ 274712 w 1261715"/>
                <a:gd name="connsiteY23" fmla="*/ 602405 h 906551"/>
                <a:gd name="connsiteX24" fmla="*/ 337503 w 1261715"/>
                <a:gd name="connsiteY24" fmla="*/ 665196 h 906551"/>
                <a:gd name="connsiteX25" fmla="*/ 386559 w 1261715"/>
                <a:gd name="connsiteY25" fmla="*/ 665196 h 906551"/>
                <a:gd name="connsiteX26" fmla="*/ 412068 w 1261715"/>
                <a:gd name="connsiteY26" fmla="*/ 665196 h 906551"/>
                <a:gd name="connsiteX27" fmla="*/ 468973 w 1261715"/>
                <a:gd name="connsiteY27" fmla="*/ 722101 h 906551"/>
                <a:gd name="connsiteX28" fmla="*/ 516067 w 1261715"/>
                <a:gd name="connsiteY28" fmla="*/ 722101 h 906551"/>
                <a:gd name="connsiteX29" fmla="*/ 535689 w 1261715"/>
                <a:gd name="connsiteY29" fmla="*/ 702479 h 906551"/>
                <a:gd name="connsiteX30" fmla="*/ 588669 w 1261715"/>
                <a:gd name="connsiteY30" fmla="*/ 702479 h 906551"/>
                <a:gd name="connsiteX31" fmla="*/ 620065 w 1261715"/>
                <a:gd name="connsiteY31" fmla="*/ 733875 h 906551"/>
                <a:gd name="connsiteX32" fmla="*/ 604367 w 1261715"/>
                <a:gd name="connsiteY32" fmla="*/ 749573 h 906551"/>
                <a:gd name="connsiteX33" fmla="*/ 604367 w 1261715"/>
                <a:gd name="connsiteY33" fmla="*/ 782930 h 906551"/>
                <a:gd name="connsiteX34" fmla="*/ 678932 w 1261715"/>
                <a:gd name="connsiteY34" fmla="*/ 857495 h 906551"/>
                <a:gd name="connsiteX35" fmla="*/ 724063 w 1261715"/>
                <a:gd name="connsiteY35" fmla="*/ 857495 h 906551"/>
                <a:gd name="connsiteX36" fmla="*/ 741723 w 1261715"/>
                <a:gd name="connsiteY36" fmla="*/ 875155 h 906551"/>
                <a:gd name="connsiteX37" fmla="*/ 822175 w 1261715"/>
                <a:gd name="connsiteY37" fmla="*/ 875155 h 906551"/>
                <a:gd name="connsiteX38" fmla="*/ 822175 w 1261715"/>
                <a:gd name="connsiteY38" fmla="*/ 906551 h 906551"/>
                <a:gd name="connsiteX39" fmla="*/ 839835 w 1261715"/>
                <a:gd name="connsiteY39" fmla="*/ 906551 h 906551"/>
                <a:gd name="connsiteX40" fmla="*/ 857495 w 1261715"/>
                <a:gd name="connsiteY40" fmla="*/ 888891 h 906551"/>
                <a:gd name="connsiteX41" fmla="*/ 857495 w 1261715"/>
                <a:gd name="connsiteY41" fmla="*/ 865344 h 906551"/>
                <a:gd name="connsiteX42" fmla="*/ 873193 w 1261715"/>
                <a:gd name="connsiteY42" fmla="*/ 849646 h 906551"/>
                <a:gd name="connsiteX43" fmla="*/ 873193 w 1261715"/>
                <a:gd name="connsiteY43" fmla="*/ 824137 h 906551"/>
                <a:gd name="connsiteX44" fmla="*/ 945795 w 1261715"/>
                <a:gd name="connsiteY44" fmla="*/ 824137 h 906551"/>
                <a:gd name="connsiteX45" fmla="*/ 957568 w 1261715"/>
                <a:gd name="connsiteY45" fmla="*/ 812364 h 906551"/>
                <a:gd name="connsiteX46" fmla="*/ 957568 w 1261715"/>
                <a:gd name="connsiteY46" fmla="*/ 788817 h 906551"/>
                <a:gd name="connsiteX47" fmla="*/ 1124358 w 1261715"/>
                <a:gd name="connsiteY47" fmla="*/ 622027 h 906551"/>
                <a:gd name="connsiteX48" fmla="*/ 1147905 w 1261715"/>
                <a:gd name="connsiteY48" fmla="*/ 623989 h 906551"/>
                <a:gd name="connsiteX49" fmla="*/ 1181263 w 1261715"/>
                <a:gd name="connsiteY49" fmla="*/ 623989 h 906551"/>
                <a:gd name="connsiteX50" fmla="*/ 1216583 w 1261715"/>
                <a:gd name="connsiteY50" fmla="*/ 588669 h 906551"/>
                <a:gd name="connsiteX51" fmla="*/ 1261715 w 1261715"/>
                <a:gd name="connsiteY51" fmla="*/ 494482 h 906551"/>
                <a:gd name="connsiteX52" fmla="*/ 1261715 w 1261715"/>
                <a:gd name="connsiteY52" fmla="*/ 439540 h 906551"/>
                <a:gd name="connsiteX53" fmla="*/ 1163603 w 1261715"/>
                <a:gd name="connsiteY53" fmla="*/ 439540 h 906551"/>
                <a:gd name="connsiteX54" fmla="*/ 1163603 w 1261715"/>
                <a:gd name="connsiteY54" fmla="*/ 412068 h 906551"/>
                <a:gd name="connsiteX55" fmla="*/ 1181263 w 1261715"/>
                <a:gd name="connsiteY55" fmla="*/ 394408 h 906551"/>
                <a:gd name="connsiteX56" fmla="*/ 1171452 w 1261715"/>
                <a:gd name="connsiteY56" fmla="*/ 384597 h 906551"/>
                <a:gd name="connsiteX57" fmla="*/ 1136132 w 1261715"/>
                <a:gd name="connsiteY57" fmla="*/ 419917 h 906551"/>
                <a:gd name="connsiteX58" fmla="*/ 973267 w 1261715"/>
                <a:gd name="connsiteY58" fmla="*/ 419917 h 906551"/>
                <a:gd name="connsiteX59" fmla="*/ 973267 w 1261715"/>
                <a:gd name="connsiteY59" fmla="*/ 386559 h 906551"/>
                <a:gd name="connsiteX60" fmla="*/ 935984 w 1261715"/>
                <a:gd name="connsiteY60" fmla="*/ 386559 h 906551"/>
                <a:gd name="connsiteX61" fmla="*/ 859457 w 1261715"/>
                <a:gd name="connsiteY61" fmla="*/ 310032 h 906551"/>
                <a:gd name="connsiteX62" fmla="*/ 826099 w 1261715"/>
                <a:gd name="connsiteY62" fmla="*/ 310032 h 906551"/>
                <a:gd name="connsiteX63" fmla="*/ 812364 w 1261715"/>
                <a:gd name="connsiteY63" fmla="*/ 323767 h 906551"/>
                <a:gd name="connsiteX64" fmla="*/ 773119 w 1261715"/>
                <a:gd name="connsiteY64" fmla="*/ 323767 h 906551"/>
                <a:gd name="connsiteX65" fmla="*/ 773119 w 1261715"/>
                <a:gd name="connsiteY65" fmla="*/ 280599 h 906551"/>
                <a:gd name="connsiteX66" fmla="*/ 657347 w 1261715"/>
                <a:gd name="connsiteY66" fmla="*/ 280599 h 906551"/>
                <a:gd name="connsiteX67" fmla="*/ 657347 w 1261715"/>
                <a:gd name="connsiteY67" fmla="*/ 255090 h 906551"/>
                <a:gd name="connsiteX68" fmla="*/ 692667 w 1261715"/>
                <a:gd name="connsiteY68" fmla="*/ 219770 h 906551"/>
                <a:gd name="connsiteX69" fmla="*/ 692667 w 1261715"/>
                <a:gd name="connsiteY69" fmla="*/ 204072 h 906551"/>
                <a:gd name="connsiteX70" fmla="*/ 439540 w 1261715"/>
                <a:gd name="connsiteY70" fmla="*/ 204072 h 906551"/>
                <a:gd name="connsiteX71" fmla="*/ 439540 w 1261715"/>
                <a:gd name="connsiteY71" fmla="*/ 139318 h 906551"/>
                <a:gd name="connsiteX72" fmla="*/ 439540 w 1261715"/>
                <a:gd name="connsiteY72" fmla="*/ 133431 h 906551"/>
                <a:gd name="connsiteX73" fmla="*/ 327692 w 1261715"/>
                <a:gd name="connsiteY73" fmla="*/ 133431 h 906551"/>
                <a:gd name="connsiteX74" fmla="*/ 327692 w 1261715"/>
                <a:gd name="connsiteY74" fmla="*/ 0 h 906551"/>
                <a:gd name="connsiteX75" fmla="*/ 166789 w 1261715"/>
                <a:gd name="connsiteY75" fmla="*/ 3924 h 90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261715" h="906551">
                  <a:moveTo>
                    <a:pt x="166789" y="3924"/>
                  </a:moveTo>
                  <a:lnTo>
                    <a:pt x="23546" y="147167"/>
                  </a:lnTo>
                  <a:lnTo>
                    <a:pt x="0" y="147167"/>
                  </a:lnTo>
                  <a:lnTo>
                    <a:pt x="0" y="172676"/>
                  </a:lnTo>
                  <a:lnTo>
                    <a:pt x="45131" y="172676"/>
                  </a:lnTo>
                  <a:lnTo>
                    <a:pt x="45131" y="223694"/>
                  </a:lnTo>
                  <a:lnTo>
                    <a:pt x="5886" y="223694"/>
                  </a:lnTo>
                  <a:lnTo>
                    <a:pt x="5886" y="257052"/>
                  </a:lnTo>
                  <a:lnTo>
                    <a:pt x="74564" y="286485"/>
                  </a:lnTo>
                  <a:lnTo>
                    <a:pt x="64752" y="296297"/>
                  </a:lnTo>
                  <a:lnTo>
                    <a:pt x="64752" y="319843"/>
                  </a:lnTo>
                  <a:lnTo>
                    <a:pt x="43167" y="341428"/>
                  </a:lnTo>
                  <a:lnTo>
                    <a:pt x="9811" y="341428"/>
                  </a:lnTo>
                  <a:lnTo>
                    <a:pt x="58867" y="390484"/>
                  </a:lnTo>
                  <a:lnTo>
                    <a:pt x="82414" y="414031"/>
                  </a:lnTo>
                  <a:lnTo>
                    <a:pt x="133431" y="414031"/>
                  </a:lnTo>
                  <a:lnTo>
                    <a:pt x="156977" y="437577"/>
                  </a:lnTo>
                  <a:lnTo>
                    <a:pt x="172676" y="437577"/>
                  </a:lnTo>
                  <a:lnTo>
                    <a:pt x="172676" y="408144"/>
                  </a:lnTo>
                  <a:lnTo>
                    <a:pt x="225656" y="408144"/>
                  </a:lnTo>
                  <a:lnTo>
                    <a:pt x="225656" y="445426"/>
                  </a:lnTo>
                  <a:lnTo>
                    <a:pt x="274712" y="494482"/>
                  </a:lnTo>
                  <a:lnTo>
                    <a:pt x="274712" y="551387"/>
                  </a:lnTo>
                  <a:lnTo>
                    <a:pt x="274712" y="602405"/>
                  </a:lnTo>
                  <a:lnTo>
                    <a:pt x="337503" y="665196"/>
                  </a:lnTo>
                  <a:lnTo>
                    <a:pt x="386559" y="665196"/>
                  </a:lnTo>
                  <a:lnTo>
                    <a:pt x="412068" y="665196"/>
                  </a:lnTo>
                  <a:lnTo>
                    <a:pt x="468973" y="722101"/>
                  </a:lnTo>
                  <a:lnTo>
                    <a:pt x="516067" y="722101"/>
                  </a:lnTo>
                  <a:lnTo>
                    <a:pt x="535689" y="702479"/>
                  </a:lnTo>
                  <a:lnTo>
                    <a:pt x="588669" y="702479"/>
                  </a:lnTo>
                  <a:lnTo>
                    <a:pt x="620065" y="733875"/>
                  </a:lnTo>
                  <a:lnTo>
                    <a:pt x="604367" y="749573"/>
                  </a:lnTo>
                  <a:lnTo>
                    <a:pt x="604367" y="782930"/>
                  </a:lnTo>
                  <a:lnTo>
                    <a:pt x="678932" y="857495"/>
                  </a:lnTo>
                  <a:lnTo>
                    <a:pt x="724063" y="857495"/>
                  </a:lnTo>
                  <a:lnTo>
                    <a:pt x="741723" y="875155"/>
                  </a:lnTo>
                  <a:lnTo>
                    <a:pt x="822175" y="875155"/>
                  </a:lnTo>
                  <a:lnTo>
                    <a:pt x="822175" y="906551"/>
                  </a:lnTo>
                  <a:lnTo>
                    <a:pt x="839835" y="906551"/>
                  </a:lnTo>
                  <a:lnTo>
                    <a:pt x="857495" y="888891"/>
                  </a:lnTo>
                  <a:lnTo>
                    <a:pt x="857495" y="865344"/>
                  </a:lnTo>
                  <a:lnTo>
                    <a:pt x="873193" y="849646"/>
                  </a:lnTo>
                  <a:lnTo>
                    <a:pt x="873193" y="824137"/>
                  </a:lnTo>
                  <a:lnTo>
                    <a:pt x="945795" y="824137"/>
                  </a:lnTo>
                  <a:lnTo>
                    <a:pt x="957568" y="812364"/>
                  </a:lnTo>
                  <a:lnTo>
                    <a:pt x="957568" y="788817"/>
                  </a:lnTo>
                  <a:lnTo>
                    <a:pt x="1124358" y="622027"/>
                  </a:lnTo>
                  <a:lnTo>
                    <a:pt x="1147905" y="623989"/>
                  </a:lnTo>
                  <a:lnTo>
                    <a:pt x="1181263" y="623989"/>
                  </a:lnTo>
                  <a:lnTo>
                    <a:pt x="1216583" y="588669"/>
                  </a:lnTo>
                  <a:lnTo>
                    <a:pt x="1261715" y="494482"/>
                  </a:lnTo>
                  <a:lnTo>
                    <a:pt x="1261715" y="439540"/>
                  </a:lnTo>
                  <a:lnTo>
                    <a:pt x="1163603" y="439540"/>
                  </a:lnTo>
                  <a:lnTo>
                    <a:pt x="1163603" y="412068"/>
                  </a:lnTo>
                  <a:lnTo>
                    <a:pt x="1181263" y="394408"/>
                  </a:lnTo>
                  <a:lnTo>
                    <a:pt x="1171452" y="384597"/>
                  </a:lnTo>
                  <a:lnTo>
                    <a:pt x="1136132" y="419917"/>
                  </a:lnTo>
                  <a:lnTo>
                    <a:pt x="973267" y="419917"/>
                  </a:lnTo>
                  <a:lnTo>
                    <a:pt x="973267" y="386559"/>
                  </a:lnTo>
                  <a:lnTo>
                    <a:pt x="935984" y="386559"/>
                  </a:lnTo>
                  <a:lnTo>
                    <a:pt x="859457" y="310032"/>
                  </a:lnTo>
                  <a:lnTo>
                    <a:pt x="826099" y="310032"/>
                  </a:lnTo>
                  <a:lnTo>
                    <a:pt x="812364" y="323767"/>
                  </a:lnTo>
                  <a:lnTo>
                    <a:pt x="773119" y="323767"/>
                  </a:lnTo>
                  <a:lnTo>
                    <a:pt x="773119" y="280599"/>
                  </a:lnTo>
                  <a:lnTo>
                    <a:pt x="657347" y="280599"/>
                  </a:lnTo>
                  <a:lnTo>
                    <a:pt x="657347" y="255090"/>
                  </a:lnTo>
                  <a:lnTo>
                    <a:pt x="692667" y="219770"/>
                  </a:lnTo>
                  <a:lnTo>
                    <a:pt x="692667" y="204072"/>
                  </a:lnTo>
                  <a:lnTo>
                    <a:pt x="439540" y="204072"/>
                  </a:lnTo>
                  <a:lnTo>
                    <a:pt x="439540" y="139318"/>
                  </a:lnTo>
                  <a:lnTo>
                    <a:pt x="439540" y="133431"/>
                  </a:lnTo>
                  <a:lnTo>
                    <a:pt x="327692" y="133431"/>
                  </a:lnTo>
                  <a:lnTo>
                    <a:pt x="327692" y="0"/>
                  </a:lnTo>
                  <a:lnTo>
                    <a:pt x="166789" y="3924"/>
                  </a:lnTo>
                  <a:close/>
                </a:path>
              </a:pathLst>
            </a:custGeom>
            <a:solidFill>
              <a:srgbClr val="7DA8FF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ED9AC77-5786-42F7-B7DC-F1598C5D6E4C}"/>
                </a:ext>
              </a:extLst>
            </p:cNvPr>
            <p:cNvSpPr/>
            <p:nvPr/>
          </p:nvSpPr>
          <p:spPr>
            <a:xfrm rot="1435082">
              <a:off x="23906944" y="7235705"/>
              <a:ext cx="4525865" cy="4375797"/>
            </a:xfrm>
            <a:custGeom>
              <a:avLst/>
              <a:gdLst>
                <a:gd name="connsiteX0" fmla="*/ 58868 w 869269"/>
                <a:gd name="connsiteY0" fmla="*/ 0 h 808439"/>
                <a:gd name="connsiteX1" fmla="*/ 58868 w 869269"/>
                <a:gd name="connsiteY1" fmla="*/ 68678 h 808439"/>
                <a:gd name="connsiteX2" fmla="*/ 43170 w 869269"/>
                <a:gd name="connsiteY2" fmla="*/ 68678 h 808439"/>
                <a:gd name="connsiteX3" fmla="*/ 43170 w 869269"/>
                <a:gd name="connsiteY3" fmla="*/ 115771 h 808439"/>
                <a:gd name="connsiteX4" fmla="*/ 62793 w 869269"/>
                <a:gd name="connsiteY4" fmla="*/ 135394 h 808439"/>
                <a:gd name="connsiteX5" fmla="*/ 119697 w 869269"/>
                <a:gd name="connsiteY5" fmla="*/ 135394 h 808439"/>
                <a:gd name="connsiteX6" fmla="*/ 119697 w 869269"/>
                <a:gd name="connsiteY6" fmla="*/ 194261 h 808439"/>
                <a:gd name="connsiteX7" fmla="*/ 68679 w 869269"/>
                <a:gd name="connsiteY7" fmla="*/ 194261 h 808439"/>
                <a:gd name="connsiteX8" fmla="*/ 127546 w 869269"/>
                <a:gd name="connsiteY8" fmla="*/ 253128 h 808439"/>
                <a:gd name="connsiteX9" fmla="*/ 127546 w 869269"/>
                <a:gd name="connsiteY9" fmla="*/ 253128 h 808439"/>
                <a:gd name="connsiteX10" fmla="*/ 149130 w 869269"/>
                <a:gd name="connsiteY10" fmla="*/ 274712 h 808439"/>
                <a:gd name="connsiteX11" fmla="*/ 184450 w 869269"/>
                <a:gd name="connsiteY11" fmla="*/ 274712 h 808439"/>
                <a:gd name="connsiteX12" fmla="*/ 200148 w 869269"/>
                <a:gd name="connsiteY12" fmla="*/ 290410 h 808439"/>
                <a:gd name="connsiteX13" fmla="*/ 219770 w 869269"/>
                <a:gd name="connsiteY13" fmla="*/ 310032 h 808439"/>
                <a:gd name="connsiteX14" fmla="*/ 219770 w 869269"/>
                <a:gd name="connsiteY14" fmla="*/ 260977 h 808439"/>
                <a:gd name="connsiteX15" fmla="*/ 282562 w 869269"/>
                <a:gd name="connsiteY15" fmla="*/ 260977 h 808439"/>
                <a:gd name="connsiteX16" fmla="*/ 282562 w 869269"/>
                <a:gd name="connsiteY16" fmla="*/ 308070 h 808439"/>
                <a:gd name="connsiteX17" fmla="*/ 335542 w 869269"/>
                <a:gd name="connsiteY17" fmla="*/ 361050 h 808439"/>
                <a:gd name="connsiteX18" fmla="*/ 335542 w 869269"/>
                <a:gd name="connsiteY18" fmla="*/ 408144 h 808439"/>
                <a:gd name="connsiteX19" fmla="*/ 335542 w 869269"/>
                <a:gd name="connsiteY19" fmla="*/ 468973 h 808439"/>
                <a:gd name="connsiteX20" fmla="*/ 361051 w 869269"/>
                <a:gd name="connsiteY20" fmla="*/ 494482 h 808439"/>
                <a:gd name="connsiteX21" fmla="*/ 382636 w 869269"/>
                <a:gd name="connsiteY21" fmla="*/ 516067 h 808439"/>
                <a:gd name="connsiteX22" fmla="*/ 421880 w 869269"/>
                <a:gd name="connsiteY22" fmla="*/ 516067 h 808439"/>
                <a:gd name="connsiteX23" fmla="*/ 437578 w 869269"/>
                <a:gd name="connsiteY23" fmla="*/ 531765 h 808439"/>
                <a:gd name="connsiteX24" fmla="*/ 470936 w 869269"/>
                <a:gd name="connsiteY24" fmla="*/ 531765 h 808439"/>
                <a:gd name="connsiteX25" fmla="*/ 470936 w 869269"/>
                <a:gd name="connsiteY25" fmla="*/ 559236 h 808439"/>
                <a:gd name="connsiteX26" fmla="*/ 510181 w 869269"/>
                <a:gd name="connsiteY26" fmla="*/ 559236 h 808439"/>
                <a:gd name="connsiteX27" fmla="*/ 510181 w 869269"/>
                <a:gd name="connsiteY27" fmla="*/ 574934 h 808439"/>
                <a:gd name="connsiteX28" fmla="*/ 572972 w 869269"/>
                <a:gd name="connsiteY28" fmla="*/ 574934 h 808439"/>
                <a:gd name="connsiteX29" fmla="*/ 572972 w 869269"/>
                <a:gd name="connsiteY29" fmla="*/ 563160 h 808439"/>
                <a:gd name="connsiteX30" fmla="*/ 625953 w 869269"/>
                <a:gd name="connsiteY30" fmla="*/ 563160 h 808439"/>
                <a:gd name="connsiteX31" fmla="*/ 625953 w 869269"/>
                <a:gd name="connsiteY31" fmla="*/ 578858 h 808439"/>
                <a:gd name="connsiteX32" fmla="*/ 651462 w 869269"/>
                <a:gd name="connsiteY32" fmla="*/ 578858 h 808439"/>
                <a:gd name="connsiteX33" fmla="*/ 663236 w 869269"/>
                <a:gd name="connsiteY33" fmla="*/ 590632 h 808439"/>
                <a:gd name="connsiteX34" fmla="*/ 641652 w 869269"/>
                <a:gd name="connsiteY34" fmla="*/ 612216 h 808439"/>
                <a:gd name="connsiteX35" fmla="*/ 637727 w 869269"/>
                <a:gd name="connsiteY35" fmla="*/ 616141 h 808439"/>
                <a:gd name="connsiteX36" fmla="*/ 724065 w 869269"/>
                <a:gd name="connsiteY36" fmla="*/ 702479 h 808439"/>
                <a:gd name="connsiteX37" fmla="*/ 745649 w 869269"/>
                <a:gd name="connsiteY37" fmla="*/ 700517 h 808439"/>
                <a:gd name="connsiteX38" fmla="*/ 767233 w 869269"/>
                <a:gd name="connsiteY38" fmla="*/ 722101 h 808439"/>
                <a:gd name="connsiteX39" fmla="*/ 784893 w 869269"/>
                <a:gd name="connsiteY39" fmla="*/ 720139 h 808439"/>
                <a:gd name="connsiteX40" fmla="*/ 869269 w 869269"/>
                <a:gd name="connsiteY40" fmla="*/ 720139 h 808439"/>
                <a:gd name="connsiteX41" fmla="*/ 869269 w 869269"/>
                <a:gd name="connsiteY41" fmla="*/ 759383 h 808439"/>
                <a:gd name="connsiteX42" fmla="*/ 824137 w 869269"/>
                <a:gd name="connsiteY42" fmla="*/ 804515 h 808439"/>
                <a:gd name="connsiteX43" fmla="*/ 786856 w 869269"/>
                <a:gd name="connsiteY43" fmla="*/ 804515 h 808439"/>
                <a:gd name="connsiteX44" fmla="*/ 769196 w 869269"/>
                <a:gd name="connsiteY44" fmla="*/ 786855 h 808439"/>
                <a:gd name="connsiteX45" fmla="*/ 743686 w 869269"/>
                <a:gd name="connsiteY45" fmla="*/ 786855 h 808439"/>
                <a:gd name="connsiteX46" fmla="*/ 722102 w 869269"/>
                <a:gd name="connsiteY46" fmla="*/ 808439 h 808439"/>
                <a:gd name="connsiteX47" fmla="*/ 700518 w 869269"/>
                <a:gd name="connsiteY47" fmla="*/ 786855 h 808439"/>
                <a:gd name="connsiteX48" fmla="*/ 700518 w 869269"/>
                <a:gd name="connsiteY48" fmla="*/ 733874 h 808439"/>
                <a:gd name="connsiteX49" fmla="*/ 686782 w 869269"/>
                <a:gd name="connsiteY49" fmla="*/ 720138 h 808439"/>
                <a:gd name="connsiteX50" fmla="*/ 686782 w 869269"/>
                <a:gd name="connsiteY50" fmla="*/ 686781 h 808439"/>
                <a:gd name="connsiteX51" fmla="*/ 643613 w 869269"/>
                <a:gd name="connsiteY51" fmla="*/ 643612 h 808439"/>
                <a:gd name="connsiteX52" fmla="*/ 612217 w 869269"/>
                <a:gd name="connsiteY52" fmla="*/ 612216 h 808439"/>
                <a:gd name="connsiteX53" fmla="*/ 612217 w 869269"/>
                <a:gd name="connsiteY53" fmla="*/ 612216 h 808439"/>
                <a:gd name="connsiteX54" fmla="*/ 600444 w 869269"/>
                <a:gd name="connsiteY54" fmla="*/ 600443 h 808439"/>
                <a:gd name="connsiteX55" fmla="*/ 541577 w 869269"/>
                <a:gd name="connsiteY55" fmla="*/ 600443 h 808439"/>
                <a:gd name="connsiteX56" fmla="*/ 474861 w 869269"/>
                <a:gd name="connsiteY56" fmla="*/ 580820 h 808439"/>
                <a:gd name="connsiteX57" fmla="*/ 459164 w 869269"/>
                <a:gd name="connsiteY57" fmla="*/ 565123 h 808439"/>
                <a:gd name="connsiteX58" fmla="*/ 459164 w 869269"/>
                <a:gd name="connsiteY58" fmla="*/ 547462 h 808439"/>
                <a:gd name="connsiteX59" fmla="*/ 372825 w 869269"/>
                <a:gd name="connsiteY59" fmla="*/ 547462 h 808439"/>
                <a:gd name="connsiteX60" fmla="*/ 288449 w 869269"/>
                <a:gd name="connsiteY60" fmla="*/ 463086 h 808439"/>
                <a:gd name="connsiteX61" fmla="*/ 288449 w 869269"/>
                <a:gd name="connsiteY61" fmla="*/ 435615 h 808439"/>
                <a:gd name="connsiteX62" fmla="*/ 298260 w 869269"/>
                <a:gd name="connsiteY62" fmla="*/ 425804 h 808439"/>
                <a:gd name="connsiteX63" fmla="*/ 274713 w 869269"/>
                <a:gd name="connsiteY63" fmla="*/ 372824 h 808439"/>
                <a:gd name="connsiteX64" fmla="*/ 288449 w 869269"/>
                <a:gd name="connsiteY64" fmla="*/ 359088 h 808439"/>
                <a:gd name="connsiteX65" fmla="*/ 264902 w 869269"/>
                <a:gd name="connsiteY65" fmla="*/ 310032 h 808439"/>
                <a:gd name="connsiteX66" fmla="*/ 249204 w 869269"/>
                <a:gd name="connsiteY66" fmla="*/ 319844 h 808439"/>
                <a:gd name="connsiteX67" fmla="*/ 223695 w 869269"/>
                <a:gd name="connsiteY67" fmla="*/ 325730 h 808439"/>
                <a:gd name="connsiteX68" fmla="*/ 219771 w 869269"/>
                <a:gd name="connsiteY68" fmla="*/ 345353 h 808439"/>
                <a:gd name="connsiteX69" fmla="*/ 204073 w 869269"/>
                <a:gd name="connsiteY69" fmla="*/ 345353 h 808439"/>
                <a:gd name="connsiteX70" fmla="*/ 200148 w 869269"/>
                <a:gd name="connsiteY70" fmla="*/ 308070 h 808439"/>
                <a:gd name="connsiteX71" fmla="*/ 174639 w 869269"/>
                <a:gd name="connsiteY71" fmla="*/ 282561 h 808439"/>
                <a:gd name="connsiteX72" fmla="*/ 107923 w 869269"/>
                <a:gd name="connsiteY72" fmla="*/ 282561 h 808439"/>
                <a:gd name="connsiteX73" fmla="*/ 107923 w 869269"/>
                <a:gd name="connsiteY73" fmla="*/ 259014 h 808439"/>
                <a:gd name="connsiteX74" fmla="*/ 68679 w 869269"/>
                <a:gd name="connsiteY74" fmla="*/ 259014 h 808439"/>
                <a:gd name="connsiteX75" fmla="*/ 33359 w 869269"/>
                <a:gd name="connsiteY75" fmla="*/ 198185 h 808439"/>
                <a:gd name="connsiteX76" fmla="*/ 33359 w 869269"/>
                <a:gd name="connsiteY76" fmla="*/ 125583 h 808439"/>
                <a:gd name="connsiteX77" fmla="*/ 11774 w 869269"/>
                <a:gd name="connsiteY77" fmla="*/ 103998 h 808439"/>
                <a:gd name="connsiteX78" fmla="*/ 11774 w 869269"/>
                <a:gd name="connsiteY78" fmla="*/ 74565 h 808439"/>
                <a:gd name="connsiteX79" fmla="*/ 0 w 869269"/>
                <a:gd name="connsiteY79" fmla="*/ 62791 h 808439"/>
                <a:gd name="connsiteX80" fmla="*/ 58868 w 869269"/>
                <a:gd name="connsiteY80" fmla="*/ 0 h 80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869269" h="808439">
                  <a:moveTo>
                    <a:pt x="58868" y="0"/>
                  </a:moveTo>
                  <a:lnTo>
                    <a:pt x="58868" y="68678"/>
                  </a:lnTo>
                  <a:lnTo>
                    <a:pt x="43170" y="68678"/>
                  </a:lnTo>
                  <a:lnTo>
                    <a:pt x="43170" y="115771"/>
                  </a:lnTo>
                  <a:lnTo>
                    <a:pt x="62793" y="135394"/>
                  </a:lnTo>
                  <a:lnTo>
                    <a:pt x="119697" y="135394"/>
                  </a:lnTo>
                  <a:lnTo>
                    <a:pt x="119697" y="194261"/>
                  </a:lnTo>
                  <a:lnTo>
                    <a:pt x="68679" y="194261"/>
                  </a:lnTo>
                  <a:lnTo>
                    <a:pt x="127546" y="253128"/>
                  </a:lnTo>
                  <a:lnTo>
                    <a:pt x="127546" y="253128"/>
                  </a:lnTo>
                  <a:lnTo>
                    <a:pt x="149130" y="274712"/>
                  </a:lnTo>
                  <a:lnTo>
                    <a:pt x="184450" y="274712"/>
                  </a:lnTo>
                  <a:lnTo>
                    <a:pt x="200148" y="290410"/>
                  </a:lnTo>
                  <a:lnTo>
                    <a:pt x="219770" y="310032"/>
                  </a:lnTo>
                  <a:lnTo>
                    <a:pt x="219770" y="260977"/>
                  </a:lnTo>
                  <a:lnTo>
                    <a:pt x="282562" y="260977"/>
                  </a:lnTo>
                  <a:lnTo>
                    <a:pt x="282562" y="308070"/>
                  </a:lnTo>
                  <a:lnTo>
                    <a:pt x="335542" y="361050"/>
                  </a:lnTo>
                  <a:lnTo>
                    <a:pt x="335542" y="408144"/>
                  </a:lnTo>
                  <a:lnTo>
                    <a:pt x="335542" y="468973"/>
                  </a:lnTo>
                  <a:lnTo>
                    <a:pt x="361051" y="494482"/>
                  </a:lnTo>
                  <a:lnTo>
                    <a:pt x="382636" y="516067"/>
                  </a:lnTo>
                  <a:lnTo>
                    <a:pt x="421880" y="516067"/>
                  </a:lnTo>
                  <a:lnTo>
                    <a:pt x="437578" y="531765"/>
                  </a:lnTo>
                  <a:lnTo>
                    <a:pt x="470936" y="531765"/>
                  </a:lnTo>
                  <a:lnTo>
                    <a:pt x="470936" y="559236"/>
                  </a:lnTo>
                  <a:lnTo>
                    <a:pt x="510181" y="559236"/>
                  </a:lnTo>
                  <a:lnTo>
                    <a:pt x="510181" y="574934"/>
                  </a:lnTo>
                  <a:lnTo>
                    <a:pt x="572972" y="574934"/>
                  </a:lnTo>
                  <a:lnTo>
                    <a:pt x="572972" y="563160"/>
                  </a:lnTo>
                  <a:lnTo>
                    <a:pt x="625953" y="563160"/>
                  </a:lnTo>
                  <a:lnTo>
                    <a:pt x="625953" y="578858"/>
                  </a:lnTo>
                  <a:lnTo>
                    <a:pt x="651462" y="578858"/>
                  </a:lnTo>
                  <a:lnTo>
                    <a:pt x="663236" y="590632"/>
                  </a:lnTo>
                  <a:lnTo>
                    <a:pt x="641652" y="612216"/>
                  </a:lnTo>
                  <a:lnTo>
                    <a:pt x="637727" y="616141"/>
                  </a:lnTo>
                  <a:lnTo>
                    <a:pt x="724065" y="702479"/>
                  </a:lnTo>
                  <a:lnTo>
                    <a:pt x="745649" y="700517"/>
                  </a:lnTo>
                  <a:lnTo>
                    <a:pt x="767233" y="722101"/>
                  </a:lnTo>
                  <a:lnTo>
                    <a:pt x="784893" y="720139"/>
                  </a:lnTo>
                  <a:lnTo>
                    <a:pt x="869269" y="720139"/>
                  </a:lnTo>
                  <a:lnTo>
                    <a:pt x="869269" y="759383"/>
                  </a:lnTo>
                  <a:lnTo>
                    <a:pt x="824137" y="804515"/>
                  </a:lnTo>
                  <a:lnTo>
                    <a:pt x="786856" y="804515"/>
                  </a:lnTo>
                  <a:lnTo>
                    <a:pt x="769196" y="786855"/>
                  </a:lnTo>
                  <a:lnTo>
                    <a:pt x="743686" y="786855"/>
                  </a:lnTo>
                  <a:lnTo>
                    <a:pt x="722102" y="808439"/>
                  </a:lnTo>
                  <a:lnTo>
                    <a:pt x="700518" y="786855"/>
                  </a:lnTo>
                  <a:lnTo>
                    <a:pt x="700518" y="733874"/>
                  </a:lnTo>
                  <a:lnTo>
                    <a:pt x="686782" y="720138"/>
                  </a:lnTo>
                  <a:lnTo>
                    <a:pt x="686782" y="686781"/>
                  </a:lnTo>
                  <a:lnTo>
                    <a:pt x="643613" y="643612"/>
                  </a:lnTo>
                  <a:lnTo>
                    <a:pt x="612217" y="612216"/>
                  </a:lnTo>
                  <a:lnTo>
                    <a:pt x="612217" y="612216"/>
                  </a:lnTo>
                  <a:lnTo>
                    <a:pt x="600444" y="600443"/>
                  </a:lnTo>
                  <a:lnTo>
                    <a:pt x="541577" y="600443"/>
                  </a:lnTo>
                  <a:lnTo>
                    <a:pt x="474861" y="580820"/>
                  </a:lnTo>
                  <a:lnTo>
                    <a:pt x="459164" y="565123"/>
                  </a:lnTo>
                  <a:lnTo>
                    <a:pt x="459164" y="547462"/>
                  </a:lnTo>
                  <a:lnTo>
                    <a:pt x="372825" y="547462"/>
                  </a:lnTo>
                  <a:lnTo>
                    <a:pt x="288449" y="463086"/>
                  </a:lnTo>
                  <a:lnTo>
                    <a:pt x="288449" y="435615"/>
                  </a:lnTo>
                  <a:lnTo>
                    <a:pt x="298260" y="425804"/>
                  </a:lnTo>
                  <a:lnTo>
                    <a:pt x="274713" y="372824"/>
                  </a:lnTo>
                  <a:lnTo>
                    <a:pt x="288449" y="359088"/>
                  </a:lnTo>
                  <a:lnTo>
                    <a:pt x="264902" y="310032"/>
                  </a:lnTo>
                  <a:lnTo>
                    <a:pt x="249204" y="319844"/>
                  </a:lnTo>
                  <a:lnTo>
                    <a:pt x="223695" y="325730"/>
                  </a:lnTo>
                  <a:lnTo>
                    <a:pt x="219771" y="345353"/>
                  </a:lnTo>
                  <a:lnTo>
                    <a:pt x="204073" y="345353"/>
                  </a:lnTo>
                  <a:lnTo>
                    <a:pt x="200148" y="308070"/>
                  </a:lnTo>
                  <a:lnTo>
                    <a:pt x="174639" y="282561"/>
                  </a:lnTo>
                  <a:lnTo>
                    <a:pt x="107923" y="282561"/>
                  </a:lnTo>
                  <a:lnTo>
                    <a:pt x="107923" y="259014"/>
                  </a:lnTo>
                  <a:lnTo>
                    <a:pt x="68679" y="259014"/>
                  </a:lnTo>
                  <a:lnTo>
                    <a:pt x="33359" y="198185"/>
                  </a:lnTo>
                  <a:lnTo>
                    <a:pt x="33359" y="125583"/>
                  </a:lnTo>
                  <a:lnTo>
                    <a:pt x="11774" y="103998"/>
                  </a:lnTo>
                  <a:lnTo>
                    <a:pt x="11774" y="74565"/>
                  </a:lnTo>
                  <a:lnTo>
                    <a:pt x="0" y="62791"/>
                  </a:lnTo>
                  <a:lnTo>
                    <a:pt x="58868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C8F03275-0099-432A-AF01-1F035E73CD05}"/>
                </a:ext>
              </a:extLst>
            </p:cNvPr>
            <p:cNvSpPr/>
            <p:nvPr/>
          </p:nvSpPr>
          <p:spPr>
            <a:xfrm rot="1435082">
              <a:off x="26227564" y="5291609"/>
              <a:ext cx="4148010" cy="3069939"/>
            </a:xfrm>
            <a:custGeom>
              <a:avLst/>
              <a:gdLst>
                <a:gd name="connsiteX0" fmla="*/ 547462 w 792741"/>
                <a:gd name="connsiteY0" fmla="*/ 586707 h 586707"/>
                <a:gd name="connsiteX1" fmla="*/ 266863 w 792741"/>
                <a:gd name="connsiteY1" fmla="*/ 586707 h 586707"/>
                <a:gd name="connsiteX2" fmla="*/ 266863 w 792741"/>
                <a:gd name="connsiteY2" fmla="*/ 514104 h 586707"/>
                <a:gd name="connsiteX3" fmla="*/ 153054 w 792741"/>
                <a:gd name="connsiteY3" fmla="*/ 514104 h 586707"/>
                <a:gd name="connsiteX4" fmla="*/ 153054 w 792741"/>
                <a:gd name="connsiteY4" fmla="*/ 380673 h 586707"/>
                <a:gd name="connsiteX5" fmla="*/ 0 w 792741"/>
                <a:gd name="connsiteY5" fmla="*/ 380673 h 586707"/>
                <a:gd name="connsiteX6" fmla="*/ 380673 w 792741"/>
                <a:gd name="connsiteY6" fmla="*/ 0 h 586707"/>
                <a:gd name="connsiteX7" fmla="*/ 449351 w 792741"/>
                <a:gd name="connsiteY7" fmla="*/ 0 h 586707"/>
                <a:gd name="connsiteX8" fmla="*/ 449351 w 792741"/>
                <a:gd name="connsiteY8" fmla="*/ 41207 h 586707"/>
                <a:gd name="connsiteX9" fmla="*/ 474860 w 792741"/>
                <a:gd name="connsiteY9" fmla="*/ 41207 h 586707"/>
                <a:gd name="connsiteX10" fmla="*/ 474860 w 792741"/>
                <a:gd name="connsiteY10" fmla="*/ 76527 h 586707"/>
                <a:gd name="connsiteX11" fmla="*/ 519991 w 792741"/>
                <a:gd name="connsiteY11" fmla="*/ 76527 h 586707"/>
                <a:gd name="connsiteX12" fmla="*/ 519991 w 792741"/>
                <a:gd name="connsiteY12" fmla="*/ 105960 h 586707"/>
                <a:gd name="connsiteX13" fmla="*/ 563160 w 792741"/>
                <a:gd name="connsiteY13" fmla="*/ 105960 h 586707"/>
                <a:gd name="connsiteX14" fmla="*/ 563160 w 792741"/>
                <a:gd name="connsiteY14" fmla="*/ 119696 h 586707"/>
                <a:gd name="connsiteX15" fmla="*/ 584745 w 792741"/>
                <a:gd name="connsiteY15" fmla="*/ 119696 h 586707"/>
                <a:gd name="connsiteX16" fmla="*/ 594556 w 792741"/>
                <a:gd name="connsiteY16" fmla="*/ 109885 h 586707"/>
                <a:gd name="connsiteX17" fmla="*/ 625952 w 792741"/>
                <a:gd name="connsiteY17" fmla="*/ 109885 h 586707"/>
                <a:gd name="connsiteX18" fmla="*/ 676970 w 792741"/>
                <a:gd name="connsiteY18" fmla="*/ 109885 h 586707"/>
                <a:gd name="connsiteX19" fmla="*/ 737799 w 792741"/>
                <a:gd name="connsiteY19" fmla="*/ 109885 h 586707"/>
                <a:gd name="connsiteX20" fmla="*/ 737799 w 792741"/>
                <a:gd name="connsiteY20" fmla="*/ 94187 h 586707"/>
                <a:gd name="connsiteX21" fmla="*/ 765270 w 792741"/>
                <a:gd name="connsiteY21" fmla="*/ 94187 h 586707"/>
                <a:gd name="connsiteX22" fmla="*/ 765270 w 792741"/>
                <a:gd name="connsiteY22" fmla="*/ 111847 h 586707"/>
                <a:gd name="connsiteX23" fmla="*/ 792741 w 792741"/>
                <a:gd name="connsiteY23" fmla="*/ 111847 h 586707"/>
                <a:gd name="connsiteX24" fmla="*/ 792741 w 792741"/>
                <a:gd name="connsiteY24" fmla="*/ 135394 h 586707"/>
                <a:gd name="connsiteX25" fmla="*/ 782930 w 792741"/>
                <a:gd name="connsiteY25" fmla="*/ 145205 h 586707"/>
                <a:gd name="connsiteX26" fmla="*/ 782930 w 792741"/>
                <a:gd name="connsiteY26" fmla="*/ 170714 h 586707"/>
                <a:gd name="connsiteX27" fmla="*/ 729950 w 792741"/>
                <a:gd name="connsiteY27" fmla="*/ 170714 h 586707"/>
                <a:gd name="connsiteX28" fmla="*/ 718177 w 792741"/>
                <a:gd name="connsiteY28" fmla="*/ 182487 h 586707"/>
                <a:gd name="connsiteX29" fmla="*/ 718177 w 792741"/>
                <a:gd name="connsiteY29" fmla="*/ 221732 h 586707"/>
                <a:gd name="connsiteX30" fmla="*/ 614178 w 792741"/>
                <a:gd name="connsiteY30" fmla="*/ 221732 h 586707"/>
                <a:gd name="connsiteX31" fmla="*/ 561198 w 792741"/>
                <a:gd name="connsiteY31" fmla="*/ 274712 h 586707"/>
                <a:gd name="connsiteX32" fmla="*/ 561198 w 792741"/>
                <a:gd name="connsiteY32" fmla="*/ 290410 h 586707"/>
                <a:gd name="connsiteX33" fmla="*/ 571009 w 792741"/>
                <a:gd name="connsiteY33" fmla="*/ 290410 h 586707"/>
                <a:gd name="connsiteX34" fmla="*/ 571009 w 792741"/>
                <a:gd name="connsiteY34" fmla="*/ 306108 h 586707"/>
                <a:gd name="connsiteX35" fmla="*/ 543538 w 792741"/>
                <a:gd name="connsiteY35" fmla="*/ 306108 h 586707"/>
                <a:gd name="connsiteX36" fmla="*/ 523916 w 792741"/>
                <a:gd name="connsiteY36" fmla="*/ 325730 h 586707"/>
                <a:gd name="connsiteX37" fmla="*/ 547462 w 792741"/>
                <a:gd name="connsiteY37" fmla="*/ 586707 h 58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92741" h="586707">
                  <a:moveTo>
                    <a:pt x="547462" y="586707"/>
                  </a:moveTo>
                  <a:lnTo>
                    <a:pt x="266863" y="586707"/>
                  </a:lnTo>
                  <a:lnTo>
                    <a:pt x="266863" y="514104"/>
                  </a:lnTo>
                  <a:lnTo>
                    <a:pt x="153054" y="514104"/>
                  </a:lnTo>
                  <a:lnTo>
                    <a:pt x="153054" y="380673"/>
                  </a:lnTo>
                  <a:lnTo>
                    <a:pt x="0" y="380673"/>
                  </a:lnTo>
                  <a:lnTo>
                    <a:pt x="380673" y="0"/>
                  </a:lnTo>
                  <a:lnTo>
                    <a:pt x="449351" y="0"/>
                  </a:lnTo>
                  <a:lnTo>
                    <a:pt x="449351" y="41207"/>
                  </a:lnTo>
                  <a:lnTo>
                    <a:pt x="474860" y="41207"/>
                  </a:lnTo>
                  <a:lnTo>
                    <a:pt x="474860" y="76527"/>
                  </a:lnTo>
                  <a:lnTo>
                    <a:pt x="519991" y="76527"/>
                  </a:lnTo>
                  <a:lnTo>
                    <a:pt x="519991" y="105960"/>
                  </a:lnTo>
                  <a:lnTo>
                    <a:pt x="563160" y="105960"/>
                  </a:lnTo>
                  <a:lnTo>
                    <a:pt x="563160" y="119696"/>
                  </a:lnTo>
                  <a:lnTo>
                    <a:pt x="584745" y="119696"/>
                  </a:lnTo>
                  <a:lnTo>
                    <a:pt x="594556" y="109885"/>
                  </a:lnTo>
                  <a:lnTo>
                    <a:pt x="625952" y="109885"/>
                  </a:lnTo>
                  <a:lnTo>
                    <a:pt x="676970" y="109885"/>
                  </a:lnTo>
                  <a:lnTo>
                    <a:pt x="737799" y="109885"/>
                  </a:lnTo>
                  <a:lnTo>
                    <a:pt x="737799" y="94187"/>
                  </a:lnTo>
                  <a:lnTo>
                    <a:pt x="765270" y="94187"/>
                  </a:lnTo>
                  <a:lnTo>
                    <a:pt x="765270" y="111847"/>
                  </a:lnTo>
                  <a:lnTo>
                    <a:pt x="792741" y="111847"/>
                  </a:lnTo>
                  <a:lnTo>
                    <a:pt x="792741" y="135394"/>
                  </a:lnTo>
                  <a:lnTo>
                    <a:pt x="782930" y="145205"/>
                  </a:lnTo>
                  <a:lnTo>
                    <a:pt x="782930" y="170714"/>
                  </a:lnTo>
                  <a:lnTo>
                    <a:pt x="729950" y="170714"/>
                  </a:lnTo>
                  <a:lnTo>
                    <a:pt x="718177" y="182487"/>
                  </a:lnTo>
                  <a:lnTo>
                    <a:pt x="718177" y="221732"/>
                  </a:lnTo>
                  <a:lnTo>
                    <a:pt x="614178" y="221732"/>
                  </a:lnTo>
                  <a:lnTo>
                    <a:pt x="561198" y="274712"/>
                  </a:lnTo>
                  <a:lnTo>
                    <a:pt x="561198" y="290410"/>
                  </a:lnTo>
                  <a:lnTo>
                    <a:pt x="571009" y="290410"/>
                  </a:lnTo>
                  <a:lnTo>
                    <a:pt x="571009" y="306108"/>
                  </a:lnTo>
                  <a:lnTo>
                    <a:pt x="543538" y="306108"/>
                  </a:lnTo>
                  <a:lnTo>
                    <a:pt x="523916" y="325730"/>
                  </a:lnTo>
                  <a:lnTo>
                    <a:pt x="547462" y="586707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10BE1A81-ED44-488A-B630-9BD641BE8C22}"/>
                </a:ext>
              </a:extLst>
            </p:cNvPr>
            <p:cNvGrpSpPr/>
            <p:nvPr/>
          </p:nvGrpSpPr>
          <p:grpSpPr>
            <a:xfrm>
              <a:off x="20935633" y="3121039"/>
              <a:ext cx="19431828" cy="10496810"/>
              <a:chOff x="20935633" y="3121039"/>
              <a:chExt cx="19431828" cy="10496810"/>
            </a:xfrm>
          </p:grpSpPr>
          <p:pic>
            <p:nvPicPr>
              <p:cNvPr id="72" name="Graphic 71">
                <a:extLst>
                  <a:ext uri="{FF2B5EF4-FFF2-40B4-BE49-F238E27FC236}">
                    <a16:creationId xmlns:a16="http://schemas.microsoft.com/office/drawing/2014/main" id="{152E4954-B1CC-4989-91E6-8CC9F3C328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extLs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rcRect t="64831" r="39450"/>
              <a:stretch/>
            </p:blipFill>
            <p:spPr>
              <a:xfrm>
                <a:off x="20935633" y="9592591"/>
                <a:ext cx="11487102" cy="3889823"/>
              </a:xfrm>
              <a:prstGeom prst="rect">
                <a:avLst/>
              </a:prstGeom>
              <a:effectLst/>
            </p:spPr>
          </p:pic>
          <p:pic>
            <p:nvPicPr>
              <p:cNvPr id="73" name="Graphic 72">
                <a:extLst>
                  <a:ext uri="{FF2B5EF4-FFF2-40B4-BE49-F238E27FC236}">
                    <a16:creationId xmlns:a16="http://schemas.microsoft.com/office/drawing/2014/main" id="{4E6875CA-C5D9-4814-A8C1-651622B56F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extLs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rcRect l="34135" r="59690" b="25690"/>
              <a:stretch/>
            </p:blipFill>
            <p:spPr>
              <a:xfrm rot="322496">
                <a:off x="27530561" y="3121039"/>
                <a:ext cx="1213770" cy="748377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4" name="Graphic 73">
                <a:extLst>
                  <a:ext uri="{FF2B5EF4-FFF2-40B4-BE49-F238E27FC236}">
                    <a16:creationId xmlns:a16="http://schemas.microsoft.com/office/drawing/2014/main" id="{585E0750-DBF2-48C3-B69A-B504A7ED4A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extLs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rcRect l="81150" t="63641" r="-53" b="-2661"/>
              <a:stretch/>
            </p:blipFill>
            <p:spPr>
              <a:xfrm rot="69913">
                <a:off x="36430868" y="9688096"/>
                <a:ext cx="3715592" cy="3929753"/>
              </a:xfrm>
              <a:prstGeom prst="rect">
                <a:avLst/>
              </a:prstGeom>
              <a:effectLst/>
            </p:spPr>
          </p:pic>
          <p:pic>
            <p:nvPicPr>
              <p:cNvPr id="75" name="Graphic 74">
                <a:extLst>
                  <a:ext uri="{FF2B5EF4-FFF2-40B4-BE49-F238E27FC236}">
                    <a16:creationId xmlns:a16="http://schemas.microsoft.com/office/drawing/2014/main" id="{1789D8CC-EEA5-415A-8BB5-E85998D0BF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extLs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rcRect l="40043" r="-53" b="25690"/>
              <a:stretch/>
            </p:blipFill>
            <p:spPr>
              <a:xfrm rot="69913">
                <a:off x="28571862" y="3157060"/>
                <a:ext cx="11795599" cy="7483770"/>
              </a:xfrm>
              <a:prstGeom prst="rect">
                <a:avLst/>
              </a:prstGeom>
              <a:effectLst/>
            </p:spPr>
          </p:pic>
        </p:grpSp>
      </p:grpSp>
    </p:spTree>
    <p:extLst>
      <p:ext uri="{BB962C8B-B14F-4D97-AF65-F5344CB8AC3E}">
        <p14:creationId xmlns:p14="http://schemas.microsoft.com/office/powerpoint/2010/main" val="2783352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2A95F-7FA2-4E0E-BDF6-85A0C6596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C119243-7A13-483A-9C55-FF5F8473A2F6}"/>
              </a:ext>
            </a:extLst>
          </p:cNvPr>
          <p:cNvGrpSpPr/>
          <p:nvPr/>
        </p:nvGrpSpPr>
        <p:grpSpPr>
          <a:xfrm>
            <a:off x="604680" y="2152452"/>
            <a:ext cx="4330927" cy="2907016"/>
            <a:chOff x="4246543" y="1703930"/>
            <a:chExt cx="4330927" cy="290701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0B75D0-F2B1-4F6E-BFF2-BD214E8F0E66}"/>
                </a:ext>
              </a:extLst>
            </p:cNvPr>
            <p:cNvSpPr txBox="1"/>
            <p:nvPr/>
          </p:nvSpPr>
          <p:spPr>
            <a:xfrm>
              <a:off x="4246543" y="2169182"/>
              <a:ext cx="227022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accent2">
                      <a:lumMod val="50000"/>
                      <a:alpha val="50000"/>
                    </a:schemeClr>
                  </a:solidFill>
                  <a:latin typeface="Arial Narrow" panose="020B0606020202030204" pitchFamily="34" charset="0"/>
                </a:rPr>
                <a:t>&lt;°//&gt;&lt;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623FC16-92BE-4D2F-998E-007C36EF8739}"/>
                </a:ext>
              </a:extLst>
            </p:cNvPr>
            <p:cNvGrpSpPr/>
            <p:nvPr/>
          </p:nvGrpSpPr>
          <p:grpSpPr>
            <a:xfrm>
              <a:off x="4476601" y="2332999"/>
              <a:ext cx="4100869" cy="2209686"/>
              <a:chOff x="191732" y="964547"/>
              <a:chExt cx="4100869" cy="2209686"/>
            </a:xfrm>
          </p:grpSpPr>
          <p:pic>
            <p:nvPicPr>
              <p:cNvPr id="19" name="Google Shape;101;p2">
                <a:extLst>
                  <a:ext uri="{FF2B5EF4-FFF2-40B4-BE49-F238E27FC236}">
                    <a16:creationId xmlns:a16="http://schemas.microsoft.com/office/drawing/2014/main" id="{CCCA78A9-821E-40CB-89F3-4AF6BE19D2F0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2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2976886" y="2133516"/>
                <a:ext cx="369291" cy="12425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102;p2">
                <a:extLst>
                  <a:ext uri="{FF2B5EF4-FFF2-40B4-BE49-F238E27FC236}">
                    <a16:creationId xmlns:a16="http://schemas.microsoft.com/office/drawing/2014/main" id="{B7EE7C92-8A24-4E3C-B498-12608DFDA9D1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3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3065630" y="2581342"/>
                <a:ext cx="434724" cy="12086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" name="Google Shape;108;p2">
                <a:extLst>
                  <a:ext uri="{FF2B5EF4-FFF2-40B4-BE49-F238E27FC236}">
                    <a16:creationId xmlns:a16="http://schemas.microsoft.com/office/drawing/2014/main" id="{64D7E5D7-59A6-47E0-B5DD-8AE2CEA136B4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4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2881772" y="2766367"/>
                <a:ext cx="313087" cy="878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" name="Google Shape;110;p2">
                <a:extLst>
                  <a:ext uri="{FF2B5EF4-FFF2-40B4-BE49-F238E27FC236}">
                    <a16:creationId xmlns:a16="http://schemas.microsoft.com/office/drawing/2014/main" id="{D126216F-B780-4E42-84E9-3F79BA24CD5F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5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2935642" y="2267052"/>
                <a:ext cx="603991" cy="2811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112;p2">
                <a:extLst>
                  <a:ext uri="{FF2B5EF4-FFF2-40B4-BE49-F238E27FC236}">
                    <a16:creationId xmlns:a16="http://schemas.microsoft.com/office/drawing/2014/main" id="{68A3E402-32EC-4C7A-87A9-EED633A6A221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6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3529709" y="1232750"/>
                <a:ext cx="540951" cy="18385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115;p2">
                <a:extLst>
                  <a:ext uri="{FF2B5EF4-FFF2-40B4-BE49-F238E27FC236}">
                    <a16:creationId xmlns:a16="http://schemas.microsoft.com/office/drawing/2014/main" id="{03B6FDEB-72D8-4C11-A273-A4CF37ABEA4C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7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191732" y="2181636"/>
                <a:ext cx="784187" cy="2464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117;p2">
                <a:extLst>
                  <a:ext uri="{FF2B5EF4-FFF2-40B4-BE49-F238E27FC236}">
                    <a16:creationId xmlns:a16="http://schemas.microsoft.com/office/drawing/2014/main" id="{BE336728-655C-4925-8684-C92C5759B8EA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8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2934597" y="1717540"/>
                <a:ext cx="369318" cy="865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" name="Google Shape;123;p3">
                <a:extLst>
                  <a:ext uri="{FF2B5EF4-FFF2-40B4-BE49-F238E27FC236}">
                    <a16:creationId xmlns:a16="http://schemas.microsoft.com/office/drawing/2014/main" id="{3DCF3F2E-ECEC-4674-A20E-B29C83608E5A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9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3050510" y="964547"/>
                <a:ext cx="535663" cy="21789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" name="Google Shape;124;p3">
                <a:extLst>
                  <a:ext uri="{FF2B5EF4-FFF2-40B4-BE49-F238E27FC236}">
                    <a16:creationId xmlns:a16="http://schemas.microsoft.com/office/drawing/2014/main" id="{2632168F-36CA-42C8-9F02-AB4F4282B17A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10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373074" y="2714071"/>
                <a:ext cx="543367" cy="20243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" name="Google Shape;129;p3">
                <a:extLst>
                  <a:ext uri="{FF2B5EF4-FFF2-40B4-BE49-F238E27FC236}">
                    <a16:creationId xmlns:a16="http://schemas.microsoft.com/office/drawing/2014/main" id="{C74D17DF-E349-446E-B6E6-F5B03447EB7F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11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691778" y="1936027"/>
                <a:ext cx="533071" cy="2397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Google Shape;134;p3">
                <a:extLst>
                  <a:ext uri="{FF2B5EF4-FFF2-40B4-BE49-F238E27FC236}">
                    <a16:creationId xmlns:a16="http://schemas.microsoft.com/office/drawing/2014/main" id="{FC413992-E264-4E18-B3DE-F335EBB7DCC2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12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1130621" y="2783486"/>
                <a:ext cx="635450" cy="1596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Google Shape;136;p3">
                <a:extLst>
                  <a:ext uri="{FF2B5EF4-FFF2-40B4-BE49-F238E27FC236}">
                    <a16:creationId xmlns:a16="http://schemas.microsoft.com/office/drawing/2014/main" id="{B5A84EB4-7FC0-4F42-9A10-589AD829A7C3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13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1693878" y="2654460"/>
                <a:ext cx="535870" cy="1809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" name="Google Shape;138;p3">
                <a:extLst>
                  <a:ext uri="{FF2B5EF4-FFF2-40B4-BE49-F238E27FC236}">
                    <a16:creationId xmlns:a16="http://schemas.microsoft.com/office/drawing/2014/main" id="{054C0B8B-F3B0-4F95-AD52-F6E1D492DA51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14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1024357" y="1708279"/>
                <a:ext cx="518333" cy="1980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" name="Google Shape;145;p4">
                <a:extLst>
                  <a:ext uri="{FF2B5EF4-FFF2-40B4-BE49-F238E27FC236}">
                    <a16:creationId xmlns:a16="http://schemas.microsoft.com/office/drawing/2014/main" id="{4F91583C-92B9-4483-9571-1DA031A9AE6F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15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3575378" y="2279028"/>
                <a:ext cx="242821" cy="2602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" name="Google Shape;147;p4">
                <a:extLst>
                  <a:ext uri="{FF2B5EF4-FFF2-40B4-BE49-F238E27FC236}">
                    <a16:creationId xmlns:a16="http://schemas.microsoft.com/office/drawing/2014/main" id="{E6F6FA6A-6483-408B-BF15-8AEFC196195C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16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1358047" y="1966826"/>
                <a:ext cx="387964" cy="1897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" name="Google Shape;149;p4">
                <a:extLst>
                  <a:ext uri="{FF2B5EF4-FFF2-40B4-BE49-F238E27FC236}">
                    <a16:creationId xmlns:a16="http://schemas.microsoft.com/office/drawing/2014/main" id="{0856BFB1-679D-4A07-B8EC-A15AE1E1C317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17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3427881" y="2041871"/>
                <a:ext cx="422853" cy="1813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" name="Google Shape;151;p4">
                <a:extLst>
                  <a:ext uri="{FF2B5EF4-FFF2-40B4-BE49-F238E27FC236}">
                    <a16:creationId xmlns:a16="http://schemas.microsoft.com/office/drawing/2014/main" id="{FD0B721E-1491-4C68-AF93-3E47BF8EBF53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18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678146" y="2953804"/>
                <a:ext cx="518857" cy="22042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" name="Google Shape;153;p4">
                <a:extLst>
                  <a:ext uri="{FF2B5EF4-FFF2-40B4-BE49-F238E27FC236}">
                    <a16:creationId xmlns:a16="http://schemas.microsoft.com/office/drawing/2014/main" id="{26D624CB-B105-4541-9FC3-8ED8C8E40C36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19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2978034" y="1215624"/>
                <a:ext cx="484507" cy="2391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" name="Google Shape;155;p4">
                <a:extLst>
                  <a:ext uri="{FF2B5EF4-FFF2-40B4-BE49-F238E27FC236}">
                    <a16:creationId xmlns:a16="http://schemas.microsoft.com/office/drawing/2014/main" id="{284E8BEB-404F-4111-A3B3-38C57DB7BA8C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20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3706961" y="1464103"/>
                <a:ext cx="369318" cy="2144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157;p4">
                <a:extLst>
                  <a:ext uri="{FF2B5EF4-FFF2-40B4-BE49-F238E27FC236}">
                    <a16:creationId xmlns:a16="http://schemas.microsoft.com/office/drawing/2014/main" id="{05BBFDD4-1DB5-4340-9803-52B1BC90B737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21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3277531" y="1471762"/>
                <a:ext cx="384721" cy="2097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" name="Google Shape;159;p4">
                <a:extLst>
                  <a:ext uri="{FF2B5EF4-FFF2-40B4-BE49-F238E27FC236}">
                    <a16:creationId xmlns:a16="http://schemas.microsoft.com/office/drawing/2014/main" id="{E9C83355-9F43-4BD8-B666-A9ABF3AD2008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22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 flipH="1">
                <a:off x="254134" y="1932256"/>
                <a:ext cx="400737" cy="1807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" name="Google Shape;161;p4">
                <a:extLst>
                  <a:ext uri="{FF2B5EF4-FFF2-40B4-BE49-F238E27FC236}">
                    <a16:creationId xmlns:a16="http://schemas.microsoft.com/office/drawing/2014/main" id="{F55B56DA-0B3A-463B-90BF-1227CA7B2203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23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1400529" y="2422964"/>
                <a:ext cx="381138" cy="2326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" name="Google Shape;168;p5">
                <a:extLst>
                  <a:ext uri="{FF2B5EF4-FFF2-40B4-BE49-F238E27FC236}">
                    <a16:creationId xmlns:a16="http://schemas.microsoft.com/office/drawing/2014/main" id="{4F50F35A-C6FA-4BB0-B715-7D9FD68B5617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24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238760" y="2485972"/>
                <a:ext cx="425774" cy="196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" name="Google Shape;170;p5">
                <a:extLst>
                  <a:ext uri="{FF2B5EF4-FFF2-40B4-BE49-F238E27FC236}">
                    <a16:creationId xmlns:a16="http://schemas.microsoft.com/office/drawing/2014/main" id="{BC029A0A-0503-40D3-A796-EC243FC3E48B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25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822189" y="1483444"/>
                <a:ext cx="436554" cy="195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" name="Google Shape;172;p5">
                <a:extLst>
                  <a:ext uri="{FF2B5EF4-FFF2-40B4-BE49-F238E27FC236}">
                    <a16:creationId xmlns:a16="http://schemas.microsoft.com/office/drawing/2014/main" id="{9910C0CB-0626-49EF-9C51-32080B3F5DE8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26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 flipH="1">
                <a:off x="2619982" y="2441626"/>
                <a:ext cx="414185" cy="2452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" name="Google Shape;174;p5">
                <a:extLst>
                  <a:ext uri="{FF2B5EF4-FFF2-40B4-BE49-F238E27FC236}">
                    <a16:creationId xmlns:a16="http://schemas.microsoft.com/office/drawing/2014/main" id="{0183F942-E56A-48B7-B14B-7A5771CF33D6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27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451648" y="1627588"/>
                <a:ext cx="406449" cy="2360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" name="Google Shape;176;p5">
                <a:extLst>
                  <a:ext uri="{FF2B5EF4-FFF2-40B4-BE49-F238E27FC236}">
                    <a16:creationId xmlns:a16="http://schemas.microsoft.com/office/drawing/2014/main" id="{E5C51EDE-B94C-4C34-989A-E7FCAD7164D3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28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1040466" y="2174349"/>
                <a:ext cx="502224" cy="2824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" name="Google Shape;178;p5">
                <a:extLst>
                  <a:ext uri="{FF2B5EF4-FFF2-40B4-BE49-F238E27FC236}">
                    <a16:creationId xmlns:a16="http://schemas.microsoft.com/office/drawing/2014/main" id="{07C34CA3-A4F4-4A71-BAA5-A3FFC624788F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29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3370717" y="1760616"/>
                <a:ext cx="460126" cy="23524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" name="Google Shape;180;p5">
                <a:extLst>
                  <a:ext uri="{FF2B5EF4-FFF2-40B4-BE49-F238E27FC236}">
                    <a16:creationId xmlns:a16="http://schemas.microsoft.com/office/drawing/2014/main" id="{45813F8F-D027-48E3-90B4-56539CF78388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30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1309852" y="1416752"/>
                <a:ext cx="378009" cy="2588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Google Shape;182;p5">
                <a:extLst>
                  <a:ext uri="{FF2B5EF4-FFF2-40B4-BE49-F238E27FC236}">
                    <a16:creationId xmlns:a16="http://schemas.microsoft.com/office/drawing/2014/main" id="{09623FCF-8B4B-4FF2-A076-3548EBF91DD8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31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2303541" y="2686575"/>
                <a:ext cx="435924" cy="24314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" name="Graphic 48">
                <a:extLst>
                  <a:ext uri="{FF2B5EF4-FFF2-40B4-BE49-F238E27FC236}">
                    <a16:creationId xmlns:a16="http://schemas.microsoft.com/office/drawing/2014/main" id="{E3D27FAD-A3AD-4F78-90AD-C7DA2A134F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rcRect l="12039" t="27770" r="13705" b="28552"/>
              <a:stretch/>
            </p:blipFill>
            <p:spPr>
              <a:xfrm>
                <a:off x="521418" y="1335087"/>
                <a:ext cx="300308" cy="228600"/>
              </a:xfrm>
              <a:prstGeom prst="rect">
                <a:avLst/>
              </a:prstGeom>
            </p:spPr>
          </p:pic>
          <p:pic>
            <p:nvPicPr>
              <p:cNvPr id="50" name="Google Shape;188;p6">
                <a:extLst>
                  <a:ext uri="{FF2B5EF4-FFF2-40B4-BE49-F238E27FC236}">
                    <a16:creationId xmlns:a16="http://schemas.microsoft.com/office/drawing/2014/main" id="{2375EB70-822B-4EFE-AAA4-72F30412F030}"/>
                  </a:ext>
                </a:extLst>
              </p:cNvPr>
              <p:cNvPicPr preferRelativeResize="0"/>
              <p:nvPr/>
            </p:nvPicPr>
            <p:blipFill rotWithShape="1">
              <a:blip r:embed="rId34">
                <a:alphaModFix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3812634" y="1711927"/>
                <a:ext cx="479967" cy="2473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" name="Google Shape;190;p6">
                <a:extLst>
                  <a:ext uri="{FF2B5EF4-FFF2-40B4-BE49-F238E27FC236}">
                    <a16:creationId xmlns:a16="http://schemas.microsoft.com/office/drawing/2014/main" id="{A2B2EBC8-98F5-4C61-BC76-4B3BC2E6F2E4}"/>
                  </a:ext>
                </a:extLst>
              </p:cNvPr>
              <p:cNvPicPr preferRelativeResize="0"/>
              <p:nvPr/>
            </p:nvPicPr>
            <p:blipFill rotWithShape="1">
              <a:blip r:embed="rId35">
                <a:alphaModFix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894865" y="2500456"/>
                <a:ext cx="397462" cy="26030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4F6C60E-1755-4504-9D04-9BF79CB1ABEF}"/>
                </a:ext>
              </a:extLst>
            </p:cNvPr>
            <p:cNvGrpSpPr/>
            <p:nvPr/>
          </p:nvGrpSpPr>
          <p:grpSpPr>
            <a:xfrm>
              <a:off x="4485040" y="2229983"/>
              <a:ext cx="3908719" cy="2380963"/>
              <a:chOff x="4871406" y="2738699"/>
              <a:chExt cx="3908719" cy="2380963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306B339D-F43E-4F57-8B45-7D5F8AA50E6F}"/>
                  </a:ext>
                </a:extLst>
              </p:cNvPr>
              <p:cNvSpPr/>
              <p:nvPr/>
            </p:nvSpPr>
            <p:spPr>
              <a:xfrm>
                <a:off x="6237028" y="3712191"/>
                <a:ext cx="2424752" cy="1331631"/>
              </a:xfrm>
              <a:custGeom>
                <a:avLst/>
                <a:gdLst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26962 w 2428717"/>
                  <a:gd name="connsiteY15" fmla="*/ 1178257 h 1330996"/>
                  <a:gd name="connsiteX16" fmla="*/ 331511 w 2428717"/>
                  <a:gd name="connsiteY16" fmla="*/ 1164609 h 1330996"/>
                  <a:gd name="connsiteX17" fmla="*/ 377004 w 2428717"/>
                  <a:gd name="connsiteY17" fmla="*/ 1150961 h 1330996"/>
                  <a:gd name="connsiteX18" fmla="*/ 395201 w 2428717"/>
                  <a:gd name="connsiteY18" fmla="*/ 1123666 h 1330996"/>
                  <a:gd name="connsiteX19" fmla="*/ 404299 w 2428717"/>
                  <a:gd name="connsiteY19" fmla="*/ 1110018 h 1330996"/>
                  <a:gd name="connsiteX20" fmla="*/ 417947 w 2428717"/>
                  <a:gd name="connsiteY20" fmla="*/ 1105469 h 1330996"/>
                  <a:gd name="connsiteX21" fmla="*/ 431595 w 2428717"/>
                  <a:gd name="connsiteY21" fmla="*/ 1096370 h 1330996"/>
                  <a:gd name="connsiteX22" fmla="*/ 445242 w 2428717"/>
                  <a:gd name="connsiteY22" fmla="*/ 1091821 h 1330996"/>
                  <a:gd name="connsiteX23" fmla="*/ 522580 w 2428717"/>
                  <a:gd name="connsiteY23" fmla="*/ 1082722 h 1330996"/>
                  <a:gd name="connsiteX24" fmla="*/ 572622 w 2428717"/>
                  <a:gd name="connsiteY24" fmla="*/ 1073624 h 1330996"/>
                  <a:gd name="connsiteX25" fmla="*/ 595368 w 2428717"/>
                  <a:gd name="connsiteY25" fmla="*/ 1096370 h 1330996"/>
                  <a:gd name="connsiteX26" fmla="*/ 609016 w 2428717"/>
                  <a:gd name="connsiteY26" fmla="*/ 1087272 h 1330996"/>
                  <a:gd name="connsiteX27" fmla="*/ 613565 w 2428717"/>
                  <a:gd name="connsiteY27" fmla="*/ 1032681 h 1330996"/>
                  <a:gd name="connsiteX28" fmla="*/ 690902 w 2428717"/>
                  <a:gd name="connsiteY28" fmla="*/ 1028131 h 1330996"/>
                  <a:gd name="connsiteX29" fmla="*/ 718198 w 2428717"/>
                  <a:gd name="connsiteY29" fmla="*/ 1019033 h 1330996"/>
                  <a:gd name="connsiteX30" fmla="*/ 731845 w 2428717"/>
                  <a:gd name="connsiteY30" fmla="*/ 1005385 h 1330996"/>
                  <a:gd name="connsiteX31" fmla="*/ 772789 w 2428717"/>
                  <a:gd name="connsiteY31" fmla="*/ 982639 h 1330996"/>
                  <a:gd name="connsiteX32" fmla="*/ 795535 w 2428717"/>
                  <a:gd name="connsiteY32" fmla="*/ 978090 h 1330996"/>
                  <a:gd name="connsiteX33" fmla="*/ 822831 w 2428717"/>
                  <a:gd name="connsiteY33" fmla="*/ 968991 h 1330996"/>
                  <a:gd name="connsiteX34" fmla="*/ 850126 w 2428717"/>
                  <a:gd name="connsiteY34" fmla="*/ 941696 h 1330996"/>
                  <a:gd name="connsiteX35" fmla="*/ 877422 w 2428717"/>
                  <a:gd name="connsiteY35" fmla="*/ 928048 h 1330996"/>
                  <a:gd name="connsiteX36" fmla="*/ 891069 w 2428717"/>
                  <a:gd name="connsiteY36" fmla="*/ 923499 h 1330996"/>
                  <a:gd name="connsiteX37" fmla="*/ 904717 w 2428717"/>
                  <a:gd name="connsiteY37" fmla="*/ 914400 h 1330996"/>
                  <a:gd name="connsiteX38" fmla="*/ 922914 w 2428717"/>
                  <a:gd name="connsiteY38" fmla="*/ 909851 h 1330996"/>
                  <a:gd name="connsiteX39" fmla="*/ 927463 w 2428717"/>
                  <a:gd name="connsiteY39" fmla="*/ 896203 h 1330996"/>
                  <a:gd name="connsiteX40" fmla="*/ 941111 w 2428717"/>
                  <a:gd name="connsiteY40" fmla="*/ 887105 h 1330996"/>
                  <a:gd name="connsiteX41" fmla="*/ 954759 w 2428717"/>
                  <a:gd name="connsiteY41" fmla="*/ 873457 h 1330996"/>
                  <a:gd name="connsiteX42" fmla="*/ 982054 w 2428717"/>
                  <a:gd name="connsiteY42" fmla="*/ 855260 h 1330996"/>
                  <a:gd name="connsiteX43" fmla="*/ 986604 w 2428717"/>
                  <a:gd name="connsiteY43" fmla="*/ 841612 h 1330996"/>
                  <a:gd name="connsiteX44" fmla="*/ 1000251 w 2428717"/>
                  <a:gd name="connsiteY44" fmla="*/ 837063 h 1330996"/>
                  <a:gd name="connsiteX45" fmla="*/ 1013899 w 2428717"/>
                  <a:gd name="connsiteY45" fmla="*/ 827964 h 1330996"/>
                  <a:gd name="connsiteX46" fmla="*/ 1045744 w 2428717"/>
                  <a:gd name="connsiteY46" fmla="*/ 800669 h 1330996"/>
                  <a:gd name="connsiteX47" fmla="*/ 1059392 w 2428717"/>
                  <a:gd name="connsiteY47" fmla="*/ 791570 h 1330996"/>
                  <a:gd name="connsiteX48" fmla="*/ 1082138 w 2428717"/>
                  <a:gd name="connsiteY48" fmla="*/ 768824 h 1330996"/>
                  <a:gd name="connsiteX49" fmla="*/ 1123081 w 2428717"/>
                  <a:gd name="connsiteY49" fmla="*/ 736979 h 1330996"/>
                  <a:gd name="connsiteX50" fmla="*/ 1136729 w 2428717"/>
                  <a:gd name="connsiteY50" fmla="*/ 727881 h 1330996"/>
                  <a:gd name="connsiteX51" fmla="*/ 1150377 w 2428717"/>
                  <a:gd name="connsiteY51" fmla="*/ 718782 h 1330996"/>
                  <a:gd name="connsiteX52" fmla="*/ 1168574 w 2428717"/>
                  <a:gd name="connsiteY52" fmla="*/ 691487 h 1330996"/>
                  <a:gd name="connsiteX53" fmla="*/ 1191320 w 2428717"/>
                  <a:gd name="connsiteY53" fmla="*/ 668740 h 1330996"/>
                  <a:gd name="connsiteX54" fmla="*/ 1214066 w 2428717"/>
                  <a:gd name="connsiteY54" fmla="*/ 645994 h 1330996"/>
                  <a:gd name="connsiteX55" fmla="*/ 1223165 w 2428717"/>
                  <a:gd name="connsiteY55" fmla="*/ 632346 h 1330996"/>
                  <a:gd name="connsiteX56" fmla="*/ 1227714 w 2428717"/>
                  <a:gd name="connsiteY56" fmla="*/ 618699 h 1330996"/>
                  <a:gd name="connsiteX57" fmla="*/ 1250460 w 2428717"/>
                  <a:gd name="connsiteY57" fmla="*/ 591403 h 1330996"/>
                  <a:gd name="connsiteX58" fmla="*/ 1259559 w 2428717"/>
                  <a:gd name="connsiteY58" fmla="*/ 564108 h 1330996"/>
                  <a:gd name="connsiteX59" fmla="*/ 1264108 w 2428717"/>
                  <a:gd name="connsiteY59" fmla="*/ 550460 h 1330996"/>
                  <a:gd name="connsiteX60" fmla="*/ 1282305 w 2428717"/>
                  <a:gd name="connsiteY60" fmla="*/ 523164 h 1330996"/>
                  <a:gd name="connsiteX61" fmla="*/ 1295953 w 2428717"/>
                  <a:gd name="connsiteY61" fmla="*/ 482221 h 1330996"/>
                  <a:gd name="connsiteX62" fmla="*/ 1300502 w 2428717"/>
                  <a:gd name="connsiteY62" fmla="*/ 468573 h 1330996"/>
                  <a:gd name="connsiteX63" fmla="*/ 1309601 w 2428717"/>
                  <a:gd name="connsiteY63" fmla="*/ 427630 h 1330996"/>
                  <a:gd name="connsiteX64" fmla="*/ 1314150 w 2428717"/>
                  <a:gd name="connsiteY64" fmla="*/ 395785 h 1330996"/>
                  <a:gd name="connsiteX65" fmla="*/ 1336896 w 2428717"/>
                  <a:gd name="connsiteY65" fmla="*/ 368490 h 1330996"/>
                  <a:gd name="connsiteX66" fmla="*/ 1345995 w 2428717"/>
                  <a:gd name="connsiteY66" fmla="*/ 295702 h 1330996"/>
                  <a:gd name="connsiteX67" fmla="*/ 1350544 w 2428717"/>
                  <a:gd name="connsiteY67" fmla="*/ 268406 h 1330996"/>
                  <a:gd name="connsiteX68" fmla="*/ 1359642 w 2428717"/>
                  <a:gd name="connsiteY68" fmla="*/ 241110 h 1330996"/>
                  <a:gd name="connsiteX69" fmla="*/ 1414234 w 2428717"/>
                  <a:gd name="connsiteY69" fmla="*/ 204716 h 1330996"/>
                  <a:gd name="connsiteX70" fmla="*/ 1427881 w 2428717"/>
                  <a:gd name="connsiteY70" fmla="*/ 200167 h 1330996"/>
                  <a:gd name="connsiteX71" fmla="*/ 1441529 w 2428717"/>
                  <a:gd name="connsiteY71" fmla="*/ 195618 h 1330996"/>
                  <a:gd name="connsiteX72" fmla="*/ 1473374 w 2428717"/>
                  <a:gd name="connsiteY72" fmla="*/ 181970 h 1330996"/>
                  <a:gd name="connsiteX73" fmla="*/ 1500669 w 2428717"/>
                  <a:gd name="connsiteY73" fmla="*/ 172872 h 1330996"/>
                  <a:gd name="connsiteX74" fmla="*/ 1578007 w 2428717"/>
                  <a:gd name="connsiteY74" fmla="*/ 163773 h 1330996"/>
                  <a:gd name="connsiteX75" fmla="*/ 1600753 w 2428717"/>
                  <a:gd name="connsiteY75" fmla="*/ 145576 h 1330996"/>
                  <a:gd name="connsiteX76" fmla="*/ 1614401 w 2428717"/>
                  <a:gd name="connsiteY76" fmla="*/ 141027 h 1330996"/>
                  <a:gd name="connsiteX77" fmla="*/ 1641696 w 2428717"/>
                  <a:gd name="connsiteY77" fmla="*/ 145576 h 1330996"/>
                  <a:gd name="connsiteX78" fmla="*/ 1655344 w 2428717"/>
                  <a:gd name="connsiteY78" fmla="*/ 154675 h 1330996"/>
                  <a:gd name="connsiteX79" fmla="*/ 1828216 w 2428717"/>
                  <a:gd name="connsiteY79" fmla="*/ 150125 h 1330996"/>
                  <a:gd name="connsiteX80" fmla="*/ 1841863 w 2428717"/>
                  <a:gd name="connsiteY80" fmla="*/ 159224 h 1330996"/>
                  <a:gd name="connsiteX81" fmla="*/ 1855511 w 2428717"/>
                  <a:gd name="connsiteY81" fmla="*/ 172872 h 1330996"/>
                  <a:gd name="connsiteX82" fmla="*/ 1969242 w 2428717"/>
                  <a:gd name="connsiteY82" fmla="*/ 186519 h 1330996"/>
                  <a:gd name="connsiteX83" fmla="*/ 2001087 w 2428717"/>
                  <a:gd name="connsiteY83" fmla="*/ 191069 h 1330996"/>
                  <a:gd name="connsiteX84" fmla="*/ 2051129 w 2428717"/>
                  <a:gd name="connsiteY84" fmla="*/ 195618 h 1330996"/>
                  <a:gd name="connsiteX85" fmla="*/ 2060228 w 2428717"/>
                  <a:gd name="connsiteY85" fmla="*/ 209266 h 1330996"/>
                  <a:gd name="connsiteX86" fmla="*/ 2087523 w 2428717"/>
                  <a:gd name="connsiteY86" fmla="*/ 213815 h 1330996"/>
                  <a:gd name="connsiteX87" fmla="*/ 2105720 w 2428717"/>
                  <a:gd name="connsiteY87" fmla="*/ 236561 h 1330996"/>
                  <a:gd name="connsiteX88" fmla="*/ 2119368 w 2428717"/>
                  <a:gd name="connsiteY88" fmla="*/ 245660 h 1330996"/>
                  <a:gd name="connsiteX89" fmla="*/ 2133016 w 2428717"/>
                  <a:gd name="connsiteY89" fmla="*/ 259308 h 1330996"/>
                  <a:gd name="connsiteX90" fmla="*/ 2142114 w 2428717"/>
                  <a:gd name="connsiteY90" fmla="*/ 272955 h 1330996"/>
                  <a:gd name="connsiteX91" fmla="*/ 2160311 w 2428717"/>
                  <a:gd name="connsiteY91" fmla="*/ 291152 h 1330996"/>
                  <a:gd name="connsiteX92" fmla="*/ 2169410 w 2428717"/>
                  <a:gd name="connsiteY92" fmla="*/ 304800 h 1330996"/>
                  <a:gd name="connsiteX93" fmla="*/ 2210353 w 2428717"/>
                  <a:gd name="connsiteY93" fmla="*/ 341194 h 1330996"/>
                  <a:gd name="connsiteX94" fmla="*/ 2224001 w 2428717"/>
                  <a:gd name="connsiteY94" fmla="*/ 345743 h 1330996"/>
                  <a:gd name="connsiteX95" fmla="*/ 2255845 w 2428717"/>
                  <a:gd name="connsiteY95" fmla="*/ 363940 h 1330996"/>
                  <a:gd name="connsiteX96" fmla="*/ 2283141 w 2428717"/>
                  <a:gd name="connsiteY96" fmla="*/ 373039 h 1330996"/>
                  <a:gd name="connsiteX97" fmla="*/ 2314986 w 2428717"/>
                  <a:gd name="connsiteY97" fmla="*/ 377588 h 1330996"/>
                  <a:gd name="connsiteX98" fmla="*/ 2337732 w 2428717"/>
                  <a:gd name="connsiteY98" fmla="*/ 395785 h 1330996"/>
                  <a:gd name="connsiteX99" fmla="*/ 2365028 w 2428717"/>
                  <a:gd name="connsiteY99" fmla="*/ 413982 h 1330996"/>
                  <a:gd name="connsiteX100" fmla="*/ 2378675 w 2428717"/>
                  <a:gd name="connsiteY100" fmla="*/ 400334 h 1330996"/>
                  <a:gd name="connsiteX101" fmla="*/ 2396872 w 2428717"/>
                  <a:gd name="connsiteY101" fmla="*/ 373039 h 1330996"/>
                  <a:gd name="connsiteX102" fmla="*/ 2424168 w 2428717"/>
                  <a:gd name="connsiteY102" fmla="*/ 368490 h 1330996"/>
                  <a:gd name="connsiteX103" fmla="*/ 2428717 w 2428717"/>
                  <a:gd name="connsiteY103" fmla="*/ 354842 h 1330996"/>
                  <a:gd name="connsiteX104" fmla="*/ 2424168 w 2428717"/>
                  <a:gd name="connsiteY104" fmla="*/ 327546 h 1330996"/>
                  <a:gd name="connsiteX105" fmla="*/ 2410520 w 2428717"/>
                  <a:gd name="connsiteY105" fmla="*/ 322997 h 1330996"/>
                  <a:gd name="connsiteX106" fmla="*/ 2392323 w 2428717"/>
                  <a:gd name="connsiteY106" fmla="*/ 318448 h 1330996"/>
                  <a:gd name="connsiteX107" fmla="*/ 2378675 w 2428717"/>
                  <a:gd name="connsiteY107" fmla="*/ 309349 h 1330996"/>
                  <a:gd name="connsiteX108" fmla="*/ 2374126 w 2428717"/>
                  <a:gd name="connsiteY108" fmla="*/ 295702 h 1330996"/>
                  <a:gd name="connsiteX109" fmla="*/ 2365028 w 2428717"/>
                  <a:gd name="connsiteY109" fmla="*/ 282054 h 1330996"/>
                  <a:gd name="connsiteX110" fmla="*/ 2360478 w 2428717"/>
                  <a:gd name="connsiteY110" fmla="*/ 268406 h 1330996"/>
                  <a:gd name="connsiteX111" fmla="*/ 2346831 w 2428717"/>
                  <a:gd name="connsiteY111" fmla="*/ 263857 h 1330996"/>
                  <a:gd name="connsiteX112" fmla="*/ 2333183 w 2428717"/>
                  <a:gd name="connsiteY112" fmla="*/ 245660 h 1330996"/>
                  <a:gd name="connsiteX113" fmla="*/ 2305887 w 2428717"/>
                  <a:gd name="connsiteY113" fmla="*/ 232012 h 1330996"/>
                  <a:gd name="connsiteX114" fmla="*/ 2283141 w 2428717"/>
                  <a:gd name="connsiteY114" fmla="*/ 236561 h 1330996"/>
                  <a:gd name="connsiteX115" fmla="*/ 2255845 w 2428717"/>
                  <a:gd name="connsiteY115" fmla="*/ 245660 h 1330996"/>
                  <a:gd name="connsiteX116" fmla="*/ 2214902 w 2428717"/>
                  <a:gd name="connsiteY116" fmla="*/ 241110 h 1330996"/>
                  <a:gd name="connsiteX117" fmla="*/ 2187607 w 2428717"/>
                  <a:gd name="connsiteY117" fmla="*/ 218364 h 1330996"/>
                  <a:gd name="connsiteX118" fmla="*/ 2173959 w 2428717"/>
                  <a:gd name="connsiteY118" fmla="*/ 209266 h 1330996"/>
                  <a:gd name="connsiteX119" fmla="*/ 2164860 w 2428717"/>
                  <a:gd name="connsiteY119" fmla="*/ 195618 h 1330996"/>
                  <a:gd name="connsiteX120" fmla="*/ 2151213 w 2428717"/>
                  <a:gd name="connsiteY120" fmla="*/ 168322 h 1330996"/>
                  <a:gd name="connsiteX121" fmla="*/ 2110269 w 2428717"/>
                  <a:gd name="connsiteY121" fmla="*/ 154675 h 1330996"/>
                  <a:gd name="connsiteX122" fmla="*/ 2082974 w 2428717"/>
                  <a:gd name="connsiteY122" fmla="*/ 141027 h 1330996"/>
                  <a:gd name="connsiteX123" fmla="*/ 2064777 w 2428717"/>
                  <a:gd name="connsiteY123" fmla="*/ 136478 h 1330996"/>
                  <a:gd name="connsiteX124" fmla="*/ 1991989 w 2428717"/>
                  <a:gd name="connsiteY124" fmla="*/ 131928 h 1330996"/>
                  <a:gd name="connsiteX125" fmla="*/ 1964693 w 2428717"/>
                  <a:gd name="connsiteY125" fmla="*/ 118281 h 1330996"/>
                  <a:gd name="connsiteX126" fmla="*/ 1951045 w 2428717"/>
                  <a:gd name="connsiteY126" fmla="*/ 104633 h 1330996"/>
                  <a:gd name="connsiteX127" fmla="*/ 1923750 w 2428717"/>
                  <a:gd name="connsiteY127" fmla="*/ 90985 h 1330996"/>
                  <a:gd name="connsiteX128" fmla="*/ 1910102 w 2428717"/>
                  <a:gd name="connsiteY128" fmla="*/ 81887 h 1330996"/>
                  <a:gd name="connsiteX129" fmla="*/ 1841863 w 2428717"/>
                  <a:gd name="connsiteY129" fmla="*/ 72788 h 1330996"/>
                  <a:gd name="connsiteX130" fmla="*/ 1814568 w 2428717"/>
                  <a:gd name="connsiteY130" fmla="*/ 63690 h 1330996"/>
                  <a:gd name="connsiteX131" fmla="*/ 1796371 w 2428717"/>
                  <a:gd name="connsiteY131" fmla="*/ 59140 h 1330996"/>
                  <a:gd name="connsiteX132" fmla="*/ 1769075 w 2428717"/>
                  <a:gd name="connsiteY132" fmla="*/ 50042 h 1330996"/>
                  <a:gd name="connsiteX133" fmla="*/ 1755428 w 2428717"/>
                  <a:gd name="connsiteY133" fmla="*/ 40943 h 1330996"/>
                  <a:gd name="connsiteX134" fmla="*/ 1737231 w 2428717"/>
                  <a:gd name="connsiteY134" fmla="*/ 0 h 1330996"/>
                  <a:gd name="connsiteX135" fmla="*/ 1728132 w 2428717"/>
                  <a:gd name="connsiteY135" fmla="*/ 13648 h 1330996"/>
                  <a:gd name="connsiteX136" fmla="*/ 1723583 w 2428717"/>
                  <a:gd name="connsiteY136" fmla="*/ 50042 h 1330996"/>
                  <a:gd name="connsiteX137" fmla="*/ 1691738 w 2428717"/>
                  <a:gd name="connsiteY137" fmla="*/ 54591 h 1330996"/>
                  <a:gd name="connsiteX138" fmla="*/ 1659893 w 2428717"/>
                  <a:gd name="connsiteY138" fmla="*/ 63690 h 1330996"/>
                  <a:gd name="connsiteX139" fmla="*/ 1641696 w 2428717"/>
                  <a:gd name="connsiteY139" fmla="*/ 72788 h 1330996"/>
                  <a:gd name="connsiteX140" fmla="*/ 1628048 w 2428717"/>
                  <a:gd name="connsiteY140" fmla="*/ 68239 h 1330996"/>
                  <a:gd name="connsiteX141" fmla="*/ 1623499 w 2428717"/>
                  <a:gd name="connsiteY141" fmla="*/ 54591 h 1330996"/>
                  <a:gd name="connsiteX142" fmla="*/ 1614401 w 2428717"/>
                  <a:gd name="connsiteY142" fmla="*/ 68239 h 1330996"/>
                  <a:gd name="connsiteX143" fmla="*/ 1600753 w 2428717"/>
                  <a:gd name="connsiteY143" fmla="*/ 77337 h 1330996"/>
                  <a:gd name="connsiteX144" fmla="*/ 1555260 w 2428717"/>
                  <a:gd name="connsiteY144" fmla="*/ 81887 h 1330996"/>
                  <a:gd name="connsiteX145" fmla="*/ 1527965 w 2428717"/>
                  <a:gd name="connsiteY145" fmla="*/ 90985 h 1330996"/>
                  <a:gd name="connsiteX146" fmla="*/ 1509768 w 2428717"/>
                  <a:gd name="connsiteY146" fmla="*/ 100084 h 1330996"/>
                  <a:gd name="connsiteX147" fmla="*/ 1487022 w 2428717"/>
                  <a:gd name="connsiteY147" fmla="*/ 104633 h 1330996"/>
                  <a:gd name="connsiteX148" fmla="*/ 1473374 w 2428717"/>
                  <a:gd name="connsiteY148" fmla="*/ 109182 h 1330996"/>
                  <a:gd name="connsiteX149" fmla="*/ 1364192 w 2428717"/>
                  <a:gd name="connsiteY149" fmla="*/ 113731 h 1330996"/>
                  <a:gd name="connsiteX150" fmla="*/ 1350544 w 2428717"/>
                  <a:gd name="connsiteY150" fmla="*/ 122830 h 1330996"/>
                  <a:gd name="connsiteX151" fmla="*/ 1332347 w 2428717"/>
                  <a:gd name="connsiteY151" fmla="*/ 150125 h 1330996"/>
                  <a:gd name="connsiteX152" fmla="*/ 1318699 w 2428717"/>
                  <a:gd name="connsiteY152" fmla="*/ 163773 h 1330996"/>
                  <a:gd name="connsiteX153" fmla="*/ 1309601 w 2428717"/>
                  <a:gd name="connsiteY153" fmla="*/ 191069 h 1330996"/>
                  <a:gd name="connsiteX154" fmla="*/ 1295953 w 2428717"/>
                  <a:gd name="connsiteY154" fmla="*/ 204716 h 1330996"/>
                  <a:gd name="connsiteX155" fmla="*/ 1282305 w 2428717"/>
                  <a:gd name="connsiteY155" fmla="*/ 209266 h 1330996"/>
                  <a:gd name="connsiteX156" fmla="*/ 1209517 w 2428717"/>
                  <a:gd name="connsiteY156" fmla="*/ 213815 h 1330996"/>
                  <a:gd name="connsiteX157" fmla="*/ 1204968 w 2428717"/>
                  <a:gd name="connsiteY157" fmla="*/ 227463 h 1330996"/>
                  <a:gd name="connsiteX158" fmla="*/ 1186771 w 2428717"/>
                  <a:gd name="connsiteY158" fmla="*/ 254758 h 1330996"/>
                  <a:gd name="connsiteX159" fmla="*/ 1177672 w 2428717"/>
                  <a:gd name="connsiteY159" fmla="*/ 282054 h 1330996"/>
                  <a:gd name="connsiteX160" fmla="*/ 1173123 w 2428717"/>
                  <a:gd name="connsiteY160" fmla="*/ 295702 h 1330996"/>
                  <a:gd name="connsiteX161" fmla="*/ 1145828 w 2428717"/>
                  <a:gd name="connsiteY161" fmla="*/ 313899 h 1330996"/>
                  <a:gd name="connsiteX162" fmla="*/ 1132180 w 2428717"/>
                  <a:gd name="connsiteY162" fmla="*/ 327546 h 1330996"/>
                  <a:gd name="connsiteX163" fmla="*/ 1104884 w 2428717"/>
                  <a:gd name="connsiteY163" fmla="*/ 336645 h 1330996"/>
                  <a:gd name="connsiteX164" fmla="*/ 1095786 w 2428717"/>
                  <a:gd name="connsiteY164" fmla="*/ 322997 h 1330996"/>
                  <a:gd name="connsiteX165" fmla="*/ 1100335 w 2428717"/>
                  <a:gd name="connsiteY165" fmla="*/ 291152 h 1330996"/>
                  <a:gd name="connsiteX166" fmla="*/ 1086687 w 2428717"/>
                  <a:gd name="connsiteY166" fmla="*/ 304800 h 1330996"/>
                  <a:gd name="connsiteX167" fmla="*/ 1073039 w 2428717"/>
                  <a:gd name="connsiteY167" fmla="*/ 309349 h 1330996"/>
                  <a:gd name="connsiteX168" fmla="*/ 1059392 w 2428717"/>
                  <a:gd name="connsiteY168" fmla="*/ 300251 h 1330996"/>
                  <a:gd name="connsiteX169" fmla="*/ 1050293 w 2428717"/>
                  <a:gd name="connsiteY169" fmla="*/ 286603 h 1330996"/>
                  <a:gd name="connsiteX170" fmla="*/ 1036645 w 2428717"/>
                  <a:gd name="connsiteY170" fmla="*/ 282054 h 1330996"/>
                  <a:gd name="connsiteX171" fmla="*/ 1009350 w 2428717"/>
                  <a:gd name="connsiteY171" fmla="*/ 291152 h 1330996"/>
                  <a:gd name="connsiteX172" fmla="*/ 995702 w 2428717"/>
                  <a:gd name="connsiteY172" fmla="*/ 295702 h 1330996"/>
                  <a:gd name="connsiteX173" fmla="*/ 982054 w 2428717"/>
                  <a:gd name="connsiteY173" fmla="*/ 304800 h 1330996"/>
                  <a:gd name="connsiteX174" fmla="*/ 968407 w 2428717"/>
                  <a:gd name="connsiteY174" fmla="*/ 350293 h 1330996"/>
                  <a:gd name="connsiteX175" fmla="*/ 959308 w 2428717"/>
                  <a:gd name="connsiteY175" fmla="*/ 363940 h 1330996"/>
                  <a:gd name="connsiteX176" fmla="*/ 963857 w 2428717"/>
                  <a:gd name="connsiteY176" fmla="*/ 377588 h 1330996"/>
                  <a:gd name="connsiteX177" fmla="*/ 977505 w 2428717"/>
                  <a:gd name="connsiteY177" fmla="*/ 382137 h 1330996"/>
                  <a:gd name="connsiteX178" fmla="*/ 991153 w 2428717"/>
                  <a:gd name="connsiteY178" fmla="*/ 391236 h 1330996"/>
                  <a:gd name="connsiteX179" fmla="*/ 1000251 w 2428717"/>
                  <a:gd name="connsiteY179" fmla="*/ 404884 h 1330996"/>
                  <a:gd name="connsiteX180" fmla="*/ 1013899 w 2428717"/>
                  <a:gd name="connsiteY180" fmla="*/ 418531 h 1330996"/>
                  <a:gd name="connsiteX181" fmla="*/ 1009350 w 2428717"/>
                  <a:gd name="connsiteY181" fmla="*/ 441278 h 1330996"/>
                  <a:gd name="connsiteX182" fmla="*/ 986604 w 2428717"/>
                  <a:gd name="connsiteY182" fmla="*/ 486770 h 1330996"/>
                  <a:gd name="connsiteX183" fmla="*/ 968407 w 2428717"/>
                  <a:gd name="connsiteY183" fmla="*/ 518615 h 1330996"/>
                  <a:gd name="connsiteX184" fmla="*/ 954759 w 2428717"/>
                  <a:gd name="connsiteY184" fmla="*/ 523164 h 1330996"/>
                  <a:gd name="connsiteX185" fmla="*/ 945660 w 2428717"/>
                  <a:gd name="connsiteY185" fmla="*/ 536812 h 1330996"/>
                  <a:gd name="connsiteX186" fmla="*/ 932013 w 2428717"/>
                  <a:gd name="connsiteY186" fmla="*/ 545910 h 1330996"/>
                  <a:gd name="connsiteX187" fmla="*/ 913816 w 2428717"/>
                  <a:gd name="connsiteY187" fmla="*/ 568657 h 1330996"/>
                  <a:gd name="connsiteX188" fmla="*/ 904717 w 2428717"/>
                  <a:gd name="connsiteY188" fmla="*/ 582305 h 1330996"/>
                  <a:gd name="connsiteX189" fmla="*/ 900168 w 2428717"/>
                  <a:gd name="connsiteY189" fmla="*/ 595952 h 1330996"/>
                  <a:gd name="connsiteX190" fmla="*/ 881971 w 2428717"/>
                  <a:gd name="connsiteY190" fmla="*/ 623248 h 1330996"/>
                  <a:gd name="connsiteX191" fmla="*/ 859225 w 2428717"/>
                  <a:gd name="connsiteY191" fmla="*/ 655093 h 1330996"/>
                  <a:gd name="connsiteX192" fmla="*/ 850126 w 2428717"/>
                  <a:gd name="connsiteY192" fmla="*/ 668740 h 1330996"/>
                  <a:gd name="connsiteX193" fmla="*/ 845577 w 2428717"/>
                  <a:gd name="connsiteY193" fmla="*/ 682388 h 1330996"/>
                  <a:gd name="connsiteX194" fmla="*/ 831929 w 2428717"/>
                  <a:gd name="connsiteY194" fmla="*/ 691487 h 1330996"/>
                  <a:gd name="connsiteX195" fmla="*/ 809183 w 2428717"/>
                  <a:gd name="connsiteY195" fmla="*/ 714233 h 1330996"/>
                  <a:gd name="connsiteX196" fmla="*/ 795535 w 2428717"/>
                  <a:gd name="connsiteY196" fmla="*/ 732430 h 1330996"/>
                  <a:gd name="connsiteX197" fmla="*/ 781887 w 2428717"/>
                  <a:gd name="connsiteY197" fmla="*/ 746078 h 1330996"/>
                  <a:gd name="connsiteX198" fmla="*/ 754592 w 2428717"/>
                  <a:gd name="connsiteY198" fmla="*/ 787021 h 1330996"/>
                  <a:gd name="connsiteX199" fmla="*/ 745493 w 2428717"/>
                  <a:gd name="connsiteY199" fmla="*/ 800669 h 1330996"/>
                  <a:gd name="connsiteX200" fmla="*/ 736395 w 2428717"/>
                  <a:gd name="connsiteY200" fmla="*/ 827964 h 1330996"/>
                  <a:gd name="connsiteX201" fmla="*/ 690902 w 2428717"/>
                  <a:gd name="connsiteY201" fmla="*/ 882555 h 1330996"/>
                  <a:gd name="connsiteX202" fmla="*/ 677254 w 2428717"/>
                  <a:gd name="connsiteY202" fmla="*/ 891654 h 1330996"/>
                  <a:gd name="connsiteX203" fmla="*/ 649959 w 2428717"/>
                  <a:gd name="connsiteY203" fmla="*/ 900752 h 1330996"/>
                  <a:gd name="connsiteX204" fmla="*/ 595368 w 2428717"/>
                  <a:gd name="connsiteY204" fmla="*/ 896203 h 1330996"/>
                  <a:gd name="connsiteX205" fmla="*/ 581720 w 2428717"/>
                  <a:gd name="connsiteY205" fmla="*/ 891654 h 1330996"/>
                  <a:gd name="connsiteX206" fmla="*/ 586269 w 2428717"/>
                  <a:gd name="connsiteY206" fmla="*/ 868908 h 1330996"/>
                  <a:gd name="connsiteX207" fmla="*/ 577171 w 2428717"/>
                  <a:gd name="connsiteY207" fmla="*/ 928048 h 1330996"/>
                  <a:gd name="connsiteX208" fmla="*/ 568072 w 2428717"/>
                  <a:gd name="connsiteY208" fmla="*/ 941696 h 1330996"/>
                  <a:gd name="connsiteX209" fmla="*/ 563523 w 2428717"/>
                  <a:gd name="connsiteY209" fmla="*/ 955343 h 1330996"/>
                  <a:gd name="connsiteX210" fmla="*/ 549875 w 2428717"/>
                  <a:gd name="connsiteY210" fmla="*/ 964442 h 1330996"/>
                  <a:gd name="connsiteX211" fmla="*/ 522580 w 2428717"/>
                  <a:gd name="connsiteY211" fmla="*/ 982639 h 1330996"/>
                  <a:gd name="connsiteX212" fmla="*/ 508932 w 2428717"/>
                  <a:gd name="connsiteY212" fmla="*/ 973540 h 1330996"/>
                  <a:gd name="connsiteX213" fmla="*/ 481637 w 2428717"/>
                  <a:gd name="connsiteY213" fmla="*/ 959893 h 1330996"/>
                  <a:gd name="connsiteX214" fmla="*/ 463439 w 2428717"/>
                  <a:gd name="connsiteY214" fmla="*/ 964442 h 1330996"/>
                  <a:gd name="connsiteX215" fmla="*/ 454341 w 2428717"/>
                  <a:gd name="connsiteY215" fmla="*/ 978090 h 1330996"/>
                  <a:gd name="connsiteX216" fmla="*/ 440693 w 2428717"/>
                  <a:gd name="connsiteY216" fmla="*/ 996287 h 1330996"/>
                  <a:gd name="connsiteX217" fmla="*/ 404299 w 2428717"/>
                  <a:gd name="connsiteY217" fmla="*/ 1023582 h 1330996"/>
                  <a:gd name="connsiteX218" fmla="*/ 390651 w 2428717"/>
                  <a:gd name="connsiteY218" fmla="*/ 1037230 h 1330996"/>
                  <a:gd name="connsiteX219" fmla="*/ 377004 w 2428717"/>
                  <a:gd name="connsiteY219" fmla="*/ 1041779 h 1330996"/>
                  <a:gd name="connsiteX220" fmla="*/ 349708 w 2428717"/>
                  <a:gd name="connsiteY220" fmla="*/ 1059976 h 1330996"/>
                  <a:gd name="connsiteX221" fmla="*/ 322413 w 2428717"/>
                  <a:gd name="connsiteY221" fmla="*/ 1078173 h 1330996"/>
                  <a:gd name="connsiteX222" fmla="*/ 295117 w 2428717"/>
                  <a:gd name="connsiteY222" fmla="*/ 1100919 h 1330996"/>
                  <a:gd name="connsiteX223" fmla="*/ 286019 w 2428717"/>
                  <a:gd name="connsiteY223" fmla="*/ 1114567 h 1330996"/>
                  <a:gd name="connsiteX224" fmla="*/ 258723 w 2428717"/>
                  <a:gd name="connsiteY224" fmla="*/ 1137313 h 1330996"/>
                  <a:gd name="connsiteX225" fmla="*/ 240526 w 2428717"/>
                  <a:gd name="connsiteY225" fmla="*/ 1164609 h 1330996"/>
                  <a:gd name="connsiteX226" fmla="*/ 231428 w 2428717"/>
                  <a:gd name="connsiteY226" fmla="*/ 1178257 h 1330996"/>
                  <a:gd name="connsiteX227" fmla="*/ 217780 w 2428717"/>
                  <a:gd name="connsiteY227" fmla="*/ 1182806 h 1330996"/>
                  <a:gd name="connsiteX228" fmla="*/ 208681 w 2428717"/>
                  <a:gd name="connsiteY228" fmla="*/ 1196454 h 1330996"/>
                  <a:gd name="connsiteX229" fmla="*/ 181386 w 2428717"/>
                  <a:gd name="connsiteY229" fmla="*/ 1205552 h 1330996"/>
                  <a:gd name="connsiteX230" fmla="*/ 167738 w 2428717"/>
                  <a:gd name="connsiteY230" fmla="*/ 1210102 h 1330996"/>
                  <a:gd name="connsiteX231" fmla="*/ 135893 w 2428717"/>
                  <a:gd name="connsiteY231" fmla="*/ 1219200 h 1330996"/>
                  <a:gd name="connsiteX232" fmla="*/ 108598 w 2428717"/>
                  <a:gd name="connsiteY232" fmla="*/ 1241946 h 1330996"/>
                  <a:gd name="connsiteX233" fmla="*/ 85851 w 2428717"/>
                  <a:gd name="connsiteY233" fmla="*/ 1246496 h 1330996"/>
                  <a:gd name="connsiteX234" fmla="*/ 72204 w 2428717"/>
                  <a:gd name="connsiteY234" fmla="*/ 1251045 h 1330996"/>
                  <a:gd name="connsiteX235" fmla="*/ 22162 w 2428717"/>
                  <a:gd name="connsiteY235" fmla="*/ 1264693 h 1330996"/>
                  <a:gd name="connsiteX236" fmla="*/ 8514 w 2428717"/>
                  <a:gd name="connsiteY236" fmla="*/ 1260143 h 1330996"/>
                  <a:gd name="connsiteX237" fmla="*/ 3965 w 2428717"/>
                  <a:gd name="connsiteY237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26962 w 2428717"/>
                  <a:gd name="connsiteY15" fmla="*/ 1178257 h 1330996"/>
                  <a:gd name="connsiteX16" fmla="*/ 377004 w 2428717"/>
                  <a:gd name="connsiteY16" fmla="*/ 1150961 h 1330996"/>
                  <a:gd name="connsiteX17" fmla="*/ 395201 w 2428717"/>
                  <a:gd name="connsiteY17" fmla="*/ 1123666 h 1330996"/>
                  <a:gd name="connsiteX18" fmla="*/ 404299 w 2428717"/>
                  <a:gd name="connsiteY18" fmla="*/ 1110018 h 1330996"/>
                  <a:gd name="connsiteX19" fmla="*/ 417947 w 2428717"/>
                  <a:gd name="connsiteY19" fmla="*/ 1105469 h 1330996"/>
                  <a:gd name="connsiteX20" fmla="*/ 431595 w 2428717"/>
                  <a:gd name="connsiteY20" fmla="*/ 1096370 h 1330996"/>
                  <a:gd name="connsiteX21" fmla="*/ 445242 w 2428717"/>
                  <a:gd name="connsiteY21" fmla="*/ 1091821 h 1330996"/>
                  <a:gd name="connsiteX22" fmla="*/ 522580 w 2428717"/>
                  <a:gd name="connsiteY22" fmla="*/ 1082722 h 1330996"/>
                  <a:gd name="connsiteX23" fmla="*/ 572622 w 2428717"/>
                  <a:gd name="connsiteY23" fmla="*/ 1073624 h 1330996"/>
                  <a:gd name="connsiteX24" fmla="*/ 595368 w 2428717"/>
                  <a:gd name="connsiteY24" fmla="*/ 1096370 h 1330996"/>
                  <a:gd name="connsiteX25" fmla="*/ 609016 w 2428717"/>
                  <a:gd name="connsiteY25" fmla="*/ 1087272 h 1330996"/>
                  <a:gd name="connsiteX26" fmla="*/ 613565 w 2428717"/>
                  <a:gd name="connsiteY26" fmla="*/ 1032681 h 1330996"/>
                  <a:gd name="connsiteX27" fmla="*/ 690902 w 2428717"/>
                  <a:gd name="connsiteY27" fmla="*/ 1028131 h 1330996"/>
                  <a:gd name="connsiteX28" fmla="*/ 718198 w 2428717"/>
                  <a:gd name="connsiteY28" fmla="*/ 1019033 h 1330996"/>
                  <a:gd name="connsiteX29" fmla="*/ 731845 w 2428717"/>
                  <a:gd name="connsiteY29" fmla="*/ 1005385 h 1330996"/>
                  <a:gd name="connsiteX30" fmla="*/ 772789 w 2428717"/>
                  <a:gd name="connsiteY30" fmla="*/ 982639 h 1330996"/>
                  <a:gd name="connsiteX31" fmla="*/ 795535 w 2428717"/>
                  <a:gd name="connsiteY31" fmla="*/ 978090 h 1330996"/>
                  <a:gd name="connsiteX32" fmla="*/ 822831 w 2428717"/>
                  <a:gd name="connsiteY32" fmla="*/ 968991 h 1330996"/>
                  <a:gd name="connsiteX33" fmla="*/ 850126 w 2428717"/>
                  <a:gd name="connsiteY33" fmla="*/ 941696 h 1330996"/>
                  <a:gd name="connsiteX34" fmla="*/ 877422 w 2428717"/>
                  <a:gd name="connsiteY34" fmla="*/ 928048 h 1330996"/>
                  <a:gd name="connsiteX35" fmla="*/ 891069 w 2428717"/>
                  <a:gd name="connsiteY35" fmla="*/ 923499 h 1330996"/>
                  <a:gd name="connsiteX36" fmla="*/ 904717 w 2428717"/>
                  <a:gd name="connsiteY36" fmla="*/ 914400 h 1330996"/>
                  <a:gd name="connsiteX37" fmla="*/ 922914 w 2428717"/>
                  <a:gd name="connsiteY37" fmla="*/ 909851 h 1330996"/>
                  <a:gd name="connsiteX38" fmla="*/ 927463 w 2428717"/>
                  <a:gd name="connsiteY38" fmla="*/ 896203 h 1330996"/>
                  <a:gd name="connsiteX39" fmla="*/ 941111 w 2428717"/>
                  <a:gd name="connsiteY39" fmla="*/ 887105 h 1330996"/>
                  <a:gd name="connsiteX40" fmla="*/ 954759 w 2428717"/>
                  <a:gd name="connsiteY40" fmla="*/ 873457 h 1330996"/>
                  <a:gd name="connsiteX41" fmla="*/ 982054 w 2428717"/>
                  <a:gd name="connsiteY41" fmla="*/ 855260 h 1330996"/>
                  <a:gd name="connsiteX42" fmla="*/ 986604 w 2428717"/>
                  <a:gd name="connsiteY42" fmla="*/ 841612 h 1330996"/>
                  <a:gd name="connsiteX43" fmla="*/ 1000251 w 2428717"/>
                  <a:gd name="connsiteY43" fmla="*/ 837063 h 1330996"/>
                  <a:gd name="connsiteX44" fmla="*/ 1013899 w 2428717"/>
                  <a:gd name="connsiteY44" fmla="*/ 827964 h 1330996"/>
                  <a:gd name="connsiteX45" fmla="*/ 1045744 w 2428717"/>
                  <a:gd name="connsiteY45" fmla="*/ 800669 h 1330996"/>
                  <a:gd name="connsiteX46" fmla="*/ 1059392 w 2428717"/>
                  <a:gd name="connsiteY46" fmla="*/ 791570 h 1330996"/>
                  <a:gd name="connsiteX47" fmla="*/ 1082138 w 2428717"/>
                  <a:gd name="connsiteY47" fmla="*/ 768824 h 1330996"/>
                  <a:gd name="connsiteX48" fmla="*/ 1123081 w 2428717"/>
                  <a:gd name="connsiteY48" fmla="*/ 736979 h 1330996"/>
                  <a:gd name="connsiteX49" fmla="*/ 1136729 w 2428717"/>
                  <a:gd name="connsiteY49" fmla="*/ 727881 h 1330996"/>
                  <a:gd name="connsiteX50" fmla="*/ 1150377 w 2428717"/>
                  <a:gd name="connsiteY50" fmla="*/ 718782 h 1330996"/>
                  <a:gd name="connsiteX51" fmla="*/ 1168574 w 2428717"/>
                  <a:gd name="connsiteY51" fmla="*/ 691487 h 1330996"/>
                  <a:gd name="connsiteX52" fmla="*/ 1191320 w 2428717"/>
                  <a:gd name="connsiteY52" fmla="*/ 668740 h 1330996"/>
                  <a:gd name="connsiteX53" fmla="*/ 1214066 w 2428717"/>
                  <a:gd name="connsiteY53" fmla="*/ 645994 h 1330996"/>
                  <a:gd name="connsiteX54" fmla="*/ 1223165 w 2428717"/>
                  <a:gd name="connsiteY54" fmla="*/ 632346 h 1330996"/>
                  <a:gd name="connsiteX55" fmla="*/ 1227714 w 2428717"/>
                  <a:gd name="connsiteY55" fmla="*/ 618699 h 1330996"/>
                  <a:gd name="connsiteX56" fmla="*/ 1250460 w 2428717"/>
                  <a:gd name="connsiteY56" fmla="*/ 591403 h 1330996"/>
                  <a:gd name="connsiteX57" fmla="*/ 1259559 w 2428717"/>
                  <a:gd name="connsiteY57" fmla="*/ 564108 h 1330996"/>
                  <a:gd name="connsiteX58" fmla="*/ 1264108 w 2428717"/>
                  <a:gd name="connsiteY58" fmla="*/ 550460 h 1330996"/>
                  <a:gd name="connsiteX59" fmla="*/ 1282305 w 2428717"/>
                  <a:gd name="connsiteY59" fmla="*/ 523164 h 1330996"/>
                  <a:gd name="connsiteX60" fmla="*/ 1295953 w 2428717"/>
                  <a:gd name="connsiteY60" fmla="*/ 482221 h 1330996"/>
                  <a:gd name="connsiteX61" fmla="*/ 1300502 w 2428717"/>
                  <a:gd name="connsiteY61" fmla="*/ 468573 h 1330996"/>
                  <a:gd name="connsiteX62" fmla="*/ 1309601 w 2428717"/>
                  <a:gd name="connsiteY62" fmla="*/ 427630 h 1330996"/>
                  <a:gd name="connsiteX63" fmla="*/ 1314150 w 2428717"/>
                  <a:gd name="connsiteY63" fmla="*/ 395785 h 1330996"/>
                  <a:gd name="connsiteX64" fmla="*/ 1336896 w 2428717"/>
                  <a:gd name="connsiteY64" fmla="*/ 368490 h 1330996"/>
                  <a:gd name="connsiteX65" fmla="*/ 1345995 w 2428717"/>
                  <a:gd name="connsiteY65" fmla="*/ 295702 h 1330996"/>
                  <a:gd name="connsiteX66" fmla="*/ 1350544 w 2428717"/>
                  <a:gd name="connsiteY66" fmla="*/ 268406 h 1330996"/>
                  <a:gd name="connsiteX67" fmla="*/ 1359642 w 2428717"/>
                  <a:gd name="connsiteY67" fmla="*/ 241110 h 1330996"/>
                  <a:gd name="connsiteX68" fmla="*/ 1414234 w 2428717"/>
                  <a:gd name="connsiteY68" fmla="*/ 204716 h 1330996"/>
                  <a:gd name="connsiteX69" fmla="*/ 1427881 w 2428717"/>
                  <a:gd name="connsiteY69" fmla="*/ 200167 h 1330996"/>
                  <a:gd name="connsiteX70" fmla="*/ 1441529 w 2428717"/>
                  <a:gd name="connsiteY70" fmla="*/ 195618 h 1330996"/>
                  <a:gd name="connsiteX71" fmla="*/ 1473374 w 2428717"/>
                  <a:gd name="connsiteY71" fmla="*/ 181970 h 1330996"/>
                  <a:gd name="connsiteX72" fmla="*/ 1500669 w 2428717"/>
                  <a:gd name="connsiteY72" fmla="*/ 172872 h 1330996"/>
                  <a:gd name="connsiteX73" fmla="*/ 1578007 w 2428717"/>
                  <a:gd name="connsiteY73" fmla="*/ 163773 h 1330996"/>
                  <a:gd name="connsiteX74" fmla="*/ 1600753 w 2428717"/>
                  <a:gd name="connsiteY74" fmla="*/ 145576 h 1330996"/>
                  <a:gd name="connsiteX75" fmla="*/ 1614401 w 2428717"/>
                  <a:gd name="connsiteY75" fmla="*/ 141027 h 1330996"/>
                  <a:gd name="connsiteX76" fmla="*/ 1641696 w 2428717"/>
                  <a:gd name="connsiteY76" fmla="*/ 145576 h 1330996"/>
                  <a:gd name="connsiteX77" fmla="*/ 1655344 w 2428717"/>
                  <a:gd name="connsiteY77" fmla="*/ 154675 h 1330996"/>
                  <a:gd name="connsiteX78" fmla="*/ 1828216 w 2428717"/>
                  <a:gd name="connsiteY78" fmla="*/ 150125 h 1330996"/>
                  <a:gd name="connsiteX79" fmla="*/ 1841863 w 2428717"/>
                  <a:gd name="connsiteY79" fmla="*/ 159224 h 1330996"/>
                  <a:gd name="connsiteX80" fmla="*/ 1855511 w 2428717"/>
                  <a:gd name="connsiteY80" fmla="*/ 172872 h 1330996"/>
                  <a:gd name="connsiteX81" fmla="*/ 1969242 w 2428717"/>
                  <a:gd name="connsiteY81" fmla="*/ 186519 h 1330996"/>
                  <a:gd name="connsiteX82" fmla="*/ 2001087 w 2428717"/>
                  <a:gd name="connsiteY82" fmla="*/ 191069 h 1330996"/>
                  <a:gd name="connsiteX83" fmla="*/ 2051129 w 2428717"/>
                  <a:gd name="connsiteY83" fmla="*/ 195618 h 1330996"/>
                  <a:gd name="connsiteX84" fmla="*/ 2060228 w 2428717"/>
                  <a:gd name="connsiteY84" fmla="*/ 209266 h 1330996"/>
                  <a:gd name="connsiteX85" fmla="*/ 2087523 w 2428717"/>
                  <a:gd name="connsiteY85" fmla="*/ 213815 h 1330996"/>
                  <a:gd name="connsiteX86" fmla="*/ 2105720 w 2428717"/>
                  <a:gd name="connsiteY86" fmla="*/ 236561 h 1330996"/>
                  <a:gd name="connsiteX87" fmla="*/ 2119368 w 2428717"/>
                  <a:gd name="connsiteY87" fmla="*/ 245660 h 1330996"/>
                  <a:gd name="connsiteX88" fmla="*/ 2133016 w 2428717"/>
                  <a:gd name="connsiteY88" fmla="*/ 259308 h 1330996"/>
                  <a:gd name="connsiteX89" fmla="*/ 2142114 w 2428717"/>
                  <a:gd name="connsiteY89" fmla="*/ 272955 h 1330996"/>
                  <a:gd name="connsiteX90" fmla="*/ 2160311 w 2428717"/>
                  <a:gd name="connsiteY90" fmla="*/ 291152 h 1330996"/>
                  <a:gd name="connsiteX91" fmla="*/ 2169410 w 2428717"/>
                  <a:gd name="connsiteY91" fmla="*/ 304800 h 1330996"/>
                  <a:gd name="connsiteX92" fmla="*/ 2210353 w 2428717"/>
                  <a:gd name="connsiteY92" fmla="*/ 341194 h 1330996"/>
                  <a:gd name="connsiteX93" fmla="*/ 2224001 w 2428717"/>
                  <a:gd name="connsiteY93" fmla="*/ 345743 h 1330996"/>
                  <a:gd name="connsiteX94" fmla="*/ 2255845 w 2428717"/>
                  <a:gd name="connsiteY94" fmla="*/ 363940 h 1330996"/>
                  <a:gd name="connsiteX95" fmla="*/ 2283141 w 2428717"/>
                  <a:gd name="connsiteY95" fmla="*/ 373039 h 1330996"/>
                  <a:gd name="connsiteX96" fmla="*/ 2314986 w 2428717"/>
                  <a:gd name="connsiteY96" fmla="*/ 377588 h 1330996"/>
                  <a:gd name="connsiteX97" fmla="*/ 2337732 w 2428717"/>
                  <a:gd name="connsiteY97" fmla="*/ 395785 h 1330996"/>
                  <a:gd name="connsiteX98" fmla="*/ 2365028 w 2428717"/>
                  <a:gd name="connsiteY98" fmla="*/ 413982 h 1330996"/>
                  <a:gd name="connsiteX99" fmla="*/ 2378675 w 2428717"/>
                  <a:gd name="connsiteY99" fmla="*/ 400334 h 1330996"/>
                  <a:gd name="connsiteX100" fmla="*/ 2396872 w 2428717"/>
                  <a:gd name="connsiteY100" fmla="*/ 373039 h 1330996"/>
                  <a:gd name="connsiteX101" fmla="*/ 2424168 w 2428717"/>
                  <a:gd name="connsiteY101" fmla="*/ 368490 h 1330996"/>
                  <a:gd name="connsiteX102" fmla="*/ 2428717 w 2428717"/>
                  <a:gd name="connsiteY102" fmla="*/ 354842 h 1330996"/>
                  <a:gd name="connsiteX103" fmla="*/ 2424168 w 2428717"/>
                  <a:gd name="connsiteY103" fmla="*/ 327546 h 1330996"/>
                  <a:gd name="connsiteX104" fmla="*/ 2410520 w 2428717"/>
                  <a:gd name="connsiteY104" fmla="*/ 322997 h 1330996"/>
                  <a:gd name="connsiteX105" fmla="*/ 2392323 w 2428717"/>
                  <a:gd name="connsiteY105" fmla="*/ 318448 h 1330996"/>
                  <a:gd name="connsiteX106" fmla="*/ 2378675 w 2428717"/>
                  <a:gd name="connsiteY106" fmla="*/ 309349 h 1330996"/>
                  <a:gd name="connsiteX107" fmla="*/ 2374126 w 2428717"/>
                  <a:gd name="connsiteY107" fmla="*/ 295702 h 1330996"/>
                  <a:gd name="connsiteX108" fmla="*/ 2365028 w 2428717"/>
                  <a:gd name="connsiteY108" fmla="*/ 282054 h 1330996"/>
                  <a:gd name="connsiteX109" fmla="*/ 2360478 w 2428717"/>
                  <a:gd name="connsiteY109" fmla="*/ 268406 h 1330996"/>
                  <a:gd name="connsiteX110" fmla="*/ 2346831 w 2428717"/>
                  <a:gd name="connsiteY110" fmla="*/ 263857 h 1330996"/>
                  <a:gd name="connsiteX111" fmla="*/ 2333183 w 2428717"/>
                  <a:gd name="connsiteY111" fmla="*/ 245660 h 1330996"/>
                  <a:gd name="connsiteX112" fmla="*/ 2305887 w 2428717"/>
                  <a:gd name="connsiteY112" fmla="*/ 232012 h 1330996"/>
                  <a:gd name="connsiteX113" fmla="*/ 2283141 w 2428717"/>
                  <a:gd name="connsiteY113" fmla="*/ 236561 h 1330996"/>
                  <a:gd name="connsiteX114" fmla="*/ 2255845 w 2428717"/>
                  <a:gd name="connsiteY114" fmla="*/ 245660 h 1330996"/>
                  <a:gd name="connsiteX115" fmla="*/ 2214902 w 2428717"/>
                  <a:gd name="connsiteY115" fmla="*/ 241110 h 1330996"/>
                  <a:gd name="connsiteX116" fmla="*/ 2187607 w 2428717"/>
                  <a:gd name="connsiteY116" fmla="*/ 218364 h 1330996"/>
                  <a:gd name="connsiteX117" fmla="*/ 2173959 w 2428717"/>
                  <a:gd name="connsiteY117" fmla="*/ 209266 h 1330996"/>
                  <a:gd name="connsiteX118" fmla="*/ 2164860 w 2428717"/>
                  <a:gd name="connsiteY118" fmla="*/ 195618 h 1330996"/>
                  <a:gd name="connsiteX119" fmla="*/ 2151213 w 2428717"/>
                  <a:gd name="connsiteY119" fmla="*/ 168322 h 1330996"/>
                  <a:gd name="connsiteX120" fmla="*/ 2110269 w 2428717"/>
                  <a:gd name="connsiteY120" fmla="*/ 154675 h 1330996"/>
                  <a:gd name="connsiteX121" fmla="*/ 2082974 w 2428717"/>
                  <a:gd name="connsiteY121" fmla="*/ 141027 h 1330996"/>
                  <a:gd name="connsiteX122" fmla="*/ 2064777 w 2428717"/>
                  <a:gd name="connsiteY122" fmla="*/ 136478 h 1330996"/>
                  <a:gd name="connsiteX123" fmla="*/ 1991989 w 2428717"/>
                  <a:gd name="connsiteY123" fmla="*/ 131928 h 1330996"/>
                  <a:gd name="connsiteX124" fmla="*/ 1964693 w 2428717"/>
                  <a:gd name="connsiteY124" fmla="*/ 118281 h 1330996"/>
                  <a:gd name="connsiteX125" fmla="*/ 1951045 w 2428717"/>
                  <a:gd name="connsiteY125" fmla="*/ 104633 h 1330996"/>
                  <a:gd name="connsiteX126" fmla="*/ 1923750 w 2428717"/>
                  <a:gd name="connsiteY126" fmla="*/ 90985 h 1330996"/>
                  <a:gd name="connsiteX127" fmla="*/ 1910102 w 2428717"/>
                  <a:gd name="connsiteY127" fmla="*/ 81887 h 1330996"/>
                  <a:gd name="connsiteX128" fmla="*/ 1841863 w 2428717"/>
                  <a:gd name="connsiteY128" fmla="*/ 72788 h 1330996"/>
                  <a:gd name="connsiteX129" fmla="*/ 1814568 w 2428717"/>
                  <a:gd name="connsiteY129" fmla="*/ 63690 h 1330996"/>
                  <a:gd name="connsiteX130" fmla="*/ 1796371 w 2428717"/>
                  <a:gd name="connsiteY130" fmla="*/ 59140 h 1330996"/>
                  <a:gd name="connsiteX131" fmla="*/ 1769075 w 2428717"/>
                  <a:gd name="connsiteY131" fmla="*/ 50042 h 1330996"/>
                  <a:gd name="connsiteX132" fmla="*/ 1755428 w 2428717"/>
                  <a:gd name="connsiteY132" fmla="*/ 40943 h 1330996"/>
                  <a:gd name="connsiteX133" fmla="*/ 1737231 w 2428717"/>
                  <a:gd name="connsiteY133" fmla="*/ 0 h 1330996"/>
                  <a:gd name="connsiteX134" fmla="*/ 1728132 w 2428717"/>
                  <a:gd name="connsiteY134" fmla="*/ 13648 h 1330996"/>
                  <a:gd name="connsiteX135" fmla="*/ 1723583 w 2428717"/>
                  <a:gd name="connsiteY135" fmla="*/ 50042 h 1330996"/>
                  <a:gd name="connsiteX136" fmla="*/ 1691738 w 2428717"/>
                  <a:gd name="connsiteY136" fmla="*/ 54591 h 1330996"/>
                  <a:gd name="connsiteX137" fmla="*/ 1659893 w 2428717"/>
                  <a:gd name="connsiteY137" fmla="*/ 63690 h 1330996"/>
                  <a:gd name="connsiteX138" fmla="*/ 1641696 w 2428717"/>
                  <a:gd name="connsiteY138" fmla="*/ 72788 h 1330996"/>
                  <a:gd name="connsiteX139" fmla="*/ 1628048 w 2428717"/>
                  <a:gd name="connsiteY139" fmla="*/ 68239 h 1330996"/>
                  <a:gd name="connsiteX140" fmla="*/ 1623499 w 2428717"/>
                  <a:gd name="connsiteY140" fmla="*/ 54591 h 1330996"/>
                  <a:gd name="connsiteX141" fmla="*/ 1614401 w 2428717"/>
                  <a:gd name="connsiteY141" fmla="*/ 68239 h 1330996"/>
                  <a:gd name="connsiteX142" fmla="*/ 1600753 w 2428717"/>
                  <a:gd name="connsiteY142" fmla="*/ 77337 h 1330996"/>
                  <a:gd name="connsiteX143" fmla="*/ 1555260 w 2428717"/>
                  <a:gd name="connsiteY143" fmla="*/ 81887 h 1330996"/>
                  <a:gd name="connsiteX144" fmla="*/ 1527965 w 2428717"/>
                  <a:gd name="connsiteY144" fmla="*/ 90985 h 1330996"/>
                  <a:gd name="connsiteX145" fmla="*/ 1509768 w 2428717"/>
                  <a:gd name="connsiteY145" fmla="*/ 100084 h 1330996"/>
                  <a:gd name="connsiteX146" fmla="*/ 1487022 w 2428717"/>
                  <a:gd name="connsiteY146" fmla="*/ 104633 h 1330996"/>
                  <a:gd name="connsiteX147" fmla="*/ 1473374 w 2428717"/>
                  <a:gd name="connsiteY147" fmla="*/ 109182 h 1330996"/>
                  <a:gd name="connsiteX148" fmla="*/ 1364192 w 2428717"/>
                  <a:gd name="connsiteY148" fmla="*/ 113731 h 1330996"/>
                  <a:gd name="connsiteX149" fmla="*/ 1350544 w 2428717"/>
                  <a:gd name="connsiteY149" fmla="*/ 122830 h 1330996"/>
                  <a:gd name="connsiteX150" fmla="*/ 1332347 w 2428717"/>
                  <a:gd name="connsiteY150" fmla="*/ 150125 h 1330996"/>
                  <a:gd name="connsiteX151" fmla="*/ 1318699 w 2428717"/>
                  <a:gd name="connsiteY151" fmla="*/ 163773 h 1330996"/>
                  <a:gd name="connsiteX152" fmla="*/ 1309601 w 2428717"/>
                  <a:gd name="connsiteY152" fmla="*/ 191069 h 1330996"/>
                  <a:gd name="connsiteX153" fmla="*/ 1295953 w 2428717"/>
                  <a:gd name="connsiteY153" fmla="*/ 204716 h 1330996"/>
                  <a:gd name="connsiteX154" fmla="*/ 1282305 w 2428717"/>
                  <a:gd name="connsiteY154" fmla="*/ 209266 h 1330996"/>
                  <a:gd name="connsiteX155" fmla="*/ 1209517 w 2428717"/>
                  <a:gd name="connsiteY155" fmla="*/ 213815 h 1330996"/>
                  <a:gd name="connsiteX156" fmla="*/ 1204968 w 2428717"/>
                  <a:gd name="connsiteY156" fmla="*/ 227463 h 1330996"/>
                  <a:gd name="connsiteX157" fmla="*/ 1186771 w 2428717"/>
                  <a:gd name="connsiteY157" fmla="*/ 254758 h 1330996"/>
                  <a:gd name="connsiteX158" fmla="*/ 1177672 w 2428717"/>
                  <a:gd name="connsiteY158" fmla="*/ 282054 h 1330996"/>
                  <a:gd name="connsiteX159" fmla="*/ 1173123 w 2428717"/>
                  <a:gd name="connsiteY159" fmla="*/ 295702 h 1330996"/>
                  <a:gd name="connsiteX160" fmla="*/ 1145828 w 2428717"/>
                  <a:gd name="connsiteY160" fmla="*/ 313899 h 1330996"/>
                  <a:gd name="connsiteX161" fmla="*/ 1132180 w 2428717"/>
                  <a:gd name="connsiteY161" fmla="*/ 327546 h 1330996"/>
                  <a:gd name="connsiteX162" fmla="*/ 1104884 w 2428717"/>
                  <a:gd name="connsiteY162" fmla="*/ 336645 h 1330996"/>
                  <a:gd name="connsiteX163" fmla="*/ 1095786 w 2428717"/>
                  <a:gd name="connsiteY163" fmla="*/ 322997 h 1330996"/>
                  <a:gd name="connsiteX164" fmla="*/ 1100335 w 2428717"/>
                  <a:gd name="connsiteY164" fmla="*/ 291152 h 1330996"/>
                  <a:gd name="connsiteX165" fmla="*/ 1086687 w 2428717"/>
                  <a:gd name="connsiteY165" fmla="*/ 304800 h 1330996"/>
                  <a:gd name="connsiteX166" fmla="*/ 1073039 w 2428717"/>
                  <a:gd name="connsiteY166" fmla="*/ 309349 h 1330996"/>
                  <a:gd name="connsiteX167" fmla="*/ 1059392 w 2428717"/>
                  <a:gd name="connsiteY167" fmla="*/ 300251 h 1330996"/>
                  <a:gd name="connsiteX168" fmla="*/ 1050293 w 2428717"/>
                  <a:gd name="connsiteY168" fmla="*/ 286603 h 1330996"/>
                  <a:gd name="connsiteX169" fmla="*/ 1036645 w 2428717"/>
                  <a:gd name="connsiteY169" fmla="*/ 282054 h 1330996"/>
                  <a:gd name="connsiteX170" fmla="*/ 1009350 w 2428717"/>
                  <a:gd name="connsiteY170" fmla="*/ 291152 h 1330996"/>
                  <a:gd name="connsiteX171" fmla="*/ 995702 w 2428717"/>
                  <a:gd name="connsiteY171" fmla="*/ 295702 h 1330996"/>
                  <a:gd name="connsiteX172" fmla="*/ 982054 w 2428717"/>
                  <a:gd name="connsiteY172" fmla="*/ 304800 h 1330996"/>
                  <a:gd name="connsiteX173" fmla="*/ 968407 w 2428717"/>
                  <a:gd name="connsiteY173" fmla="*/ 350293 h 1330996"/>
                  <a:gd name="connsiteX174" fmla="*/ 959308 w 2428717"/>
                  <a:gd name="connsiteY174" fmla="*/ 363940 h 1330996"/>
                  <a:gd name="connsiteX175" fmla="*/ 963857 w 2428717"/>
                  <a:gd name="connsiteY175" fmla="*/ 377588 h 1330996"/>
                  <a:gd name="connsiteX176" fmla="*/ 977505 w 2428717"/>
                  <a:gd name="connsiteY176" fmla="*/ 382137 h 1330996"/>
                  <a:gd name="connsiteX177" fmla="*/ 991153 w 2428717"/>
                  <a:gd name="connsiteY177" fmla="*/ 391236 h 1330996"/>
                  <a:gd name="connsiteX178" fmla="*/ 1000251 w 2428717"/>
                  <a:gd name="connsiteY178" fmla="*/ 404884 h 1330996"/>
                  <a:gd name="connsiteX179" fmla="*/ 1013899 w 2428717"/>
                  <a:gd name="connsiteY179" fmla="*/ 418531 h 1330996"/>
                  <a:gd name="connsiteX180" fmla="*/ 1009350 w 2428717"/>
                  <a:gd name="connsiteY180" fmla="*/ 441278 h 1330996"/>
                  <a:gd name="connsiteX181" fmla="*/ 986604 w 2428717"/>
                  <a:gd name="connsiteY181" fmla="*/ 486770 h 1330996"/>
                  <a:gd name="connsiteX182" fmla="*/ 968407 w 2428717"/>
                  <a:gd name="connsiteY182" fmla="*/ 518615 h 1330996"/>
                  <a:gd name="connsiteX183" fmla="*/ 954759 w 2428717"/>
                  <a:gd name="connsiteY183" fmla="*/ 523164 h 1330996"/>
                  <a:gd name="connsiteX184" fmla="*/ 945660 w 2428717"/>
                  <a:gd name="connsiteY184" fmla="*/ 536812 h 1330996"/>
                  <a:gd name="connsiteX185" fmla="*/ 932013 w 2428717"/>
                  <a:gd name="connsiteY185" fmla="*/ 545910 h 1330996"/>
                  <a:gd name="connsiteX186" fmla="*/ 913816 w 2428717"/>
                  <a:gd name="connsiteY186" fmla="*/ 568657 h 1330996"/>
                  <a:gd name="connsiteX187" fmla="*/ 904717 w 2428717"/>
                  <a:gd name="connsiteY187" fmla="*/ 582305 h 1330996"/>
                  <a:gd name="connsiteX188" fmla="*/ 900168 w 2428717"/>
                  <a:gd name="connsiteY188" fmla="*/ 595952 h 1330996"/>
                  <a:gd name="connsiteX189" fmla="*/ 881971 w 2428717"/>
                  <a:gd name="connsiteY189" fmla="*/ 623248 h 1330996"/>
                  <a:gd name="connsiteX190" fmla="*/ 859225 w 2428717"/>
                  <a:gd name="connsiteY190" fmla="*/ 655093 h 1330996"/>
                  <a:gd name="connsiteX191" fmla="*/ 850126 w 2428717"/>
                  <a:gd name="connsiteY191" fmla="*/ 668740 h 1330996"/>
                  <a:gd name="connsiteX192" fmla="*/ 845577 w 2428717"/>
                  <a:gd name="connsiteY192" fmla="*/ 682388 h 1330996"/>
                  <a:gd name="connsiteX193" fmla="*/ 831929 w 2428717"/>
                  <a:gd name="connsiteY193" fmla="*/ 691487 h 1330996"/>
                  <a:gd name="connsiteX194" fmla="*/ 809183 w 2428717"/>
                  <a:gd name="connsiteY194" fmla="*/ 714233 h 1330996"/>
                  <a:gd name="connsiteX195" fmla="*/ 795535 w 2428717"/>
                  <a:gd name="connsiteY195" fmla="*/ 732430 h 1330996"/>
                  <a:gd name="connsiteX196" fmla="*/ 781887 w 2428717"/>
                  <a:gd name="connsiteY196" fmla="*/ 746078 h 1330996"/>
                  <a:gd name="connsiteX197" fmla="*/ 754592 w 2428717"/>
                  <a:gd name="connsiteY197" fmla="*/ 787021 h 1330996"/>
                  <a:gd name="connsiteX198" fmla="*/ 745493 w 2428717"/>
                  <a:gd name="connsiteY198" fmla="*/ 800669 h 1330996"/>
                  <a:gd name="connsiteX199" fmla="*/ 736395 w 2428717"/>
                  <a:gd name="connsiteY199" fmla="*/ 827964 h 1330996"/>
                  <a:gd name="connsiteX200" fmla="*/ 690902 w 2428717"/>
                  <a:gd name="connsiteY200" fmla="*/ 882555 h 1330996"/>
                  <a:gd name="connsiteX201" fmla="*/ 677254 w 2428717"/>
                  <a:gd name="connsiteY201" fmla="*/ 891654 h 1330996"/>
                  <a:gd name="connsiteX202" fmla="*/ 649959 w 2428717"/>
                  <a:gd name="connsiteY202" fmla="*/ 900752 h 1330996"/>
                  <a:gd name="connsiteX203" fmla="*/ 595368 w 2428717"/>
                  <a:gd name="connsiteY203" fmla="*/ 896203 h 1330996"/>
                  <a:gd name="connsiteX204" fmla="*/ 581720 w 2428717"/>
                  <a:gd name="connsiteY204" fmla="*/ 891654 h 1330996"/>
                  <a:gd name="connsiteX205" fmla="*/ 586269 w 2428717"/>
                  <a:gd name="connsiteY205" fmla="*/ 868908 h 1330996"/>
                  <a:gd name="connsiteX206" fmla="*/ 577171 w 2428717"/>
                  <a:gd name="connsiteY206" fmla="*/ 928048 h 1330996"/>
                  <a:gd name="connsiteX207" fmla="*/ 568072 w 2428717"/>
                  <a:gd name="connsiteY207" fmla="*/ 941696 h 1330996"/>
                  <a:gd name="connsiteX208" fmla="*/ 563523 w 2428717"/>
                  <a:gd name="connsiteY208" fmla="*/ 955343 h 1330996"/>
                  <a:gd name="connsiteX209" fmla="*/ 549875 w 2428717"/>
                  <a:gd name="connsiteY209" fmla="*/ 964442 h 1330996"/>
                  <a:gd name="connsiteX210" fmla="*/ 522580 w 2428717"/>
                  <a:gd name="connsiteY210" fmla="*/ 982639 h 1330996"/>
                  <a:gd name="connsiteX211" fmla="*/ 508932 w 2428717"/>
                  <a:gd name="connsiteY211" fmla="*/ 973540 h 1330996"/>
                  <a:gd name="connsiteX212" fmla="*/ 481637 w 2428717"/>
                  <a:gd name="connsiteY212" fmla="*/ 959893 h 1330996"/>
                  <a:gd name="connsiteX213" fmla="*/ 463439 w 2428717"/>
                  <a:gd name="connsiteY213" fmla="*/ 964442 h 1330996"/>
                  <a:gd name="connsiteX214" fmla="*/ 454341 w 2428717"/>
                  <a:gd name="connsiteY214" fmla="*/ 978090 h 1330996"/>
                  <a:gd name="connsiteX215" fmla="*/ 440693 w 2428717"/>
                  <a:gd name="connsiteY215" fmla="*/ 996287 h 1330996"/>
                  <a:gd name="connsiteX216" fmla="*/ 404299 w 2428717"/>
                  <a:gd name="connsiteY216" fmla="*/ 1023582 h 1330996"/>
                  <a:gd name="connsiteX217" fmla="*/ 390651 w 2428717"/>
                  <a:gd name="connsiteY217" fmla="*/ 1037230 h 1330996"/>
                  <a:gd name="connsiteX218" fmla="*/ 377004 w 2428717"/>
                  <a:gd name="connsiteY218" fmla="*/ 1041779 h 1330996"/>
                  <a:gd name="connsiteX219" fmla="*/ 349708 w 2428717"/>
                  <a:gd name="connsiteY219" fmla="*/ 1059976 h 1330996"/>
                  <a:gd name="connsiteX220" fmla="*/ 322413 w 2428717"/>
                  <a:gd name="connsiteY220" fmla="*/ 1078173 h 1330996"/>
                  <a:gd name="connsiteX221" fmla="*/ 295117 w 2428717"/>
                  <a:gd name="connsiteY221" fmla="*/ 1100919 h 1330996"/>
                  <a:gd name="connsiteX222" fmla="*/ 286019 w 2428717"/>
                  <a:gd name="connsiteY222" fmla="*/ 1114567 h 1330996"/>
                  <a:gd name="connsiteX223" fmla="*/ 258723 w 2428717"/>
                  <a:gd name="connsiteY223" fmla="*/ 1137313 h 1330996"/>
                  <a:gd name="connsiteX224" fmla="*/ 240526 w 2428717"/>
                  <a:gd name="connsiteY224" fmla="*/ 1164609 h 1330996"/>
                  <a:gd name="connsiteX225" fmla="*/ 231428 w 2428717"/>
                  <a:gd name="connsiteY225" fmla="*/ 1178257 h 1330996"/>
                  <a:gd name="connsiteX226" fmla="*/ 217780 w 2428717"/>
                  <a:gd name="connsiteY226" fmla="*/ 1182806 h 1330996"/>
                  <a:gd name="connsiteX227" fmla="*/ 208681 w 2428717"/>
                  <a:gd name="connsiteY227" fmla="*/ 1196454 h 1330996"/>
                  <a:gd name="connsiteX228" fmla="*/ 181386 w 2428717"/>
                  <a:gd name="connsiteY228" fmla="*/ 1205552 h 1330996"/>
                  <a:gd name="connsiteX229" fmla="*/ 167738 w 2428717"/>
                  <a:gd name="connsiteY229" fmla="*/ 1210102 h 1330996"/>
                  <a:gd name="connsiteX230" fmla="*/ 135893 w 2428717"/>
                  <a:gd name="connsiteY230" fmla="*/ 1219200 h 1330996"/>
                  <a:gd name="connsiteX231" fmla="*/ 108598 w 2428717"/>
                  <a:gd name="connsiteY231" fmla="*/ 1241946 h 1330996"/>
                  <a:gd name="connsiteX232" fmla="*/ 85851 w 2428717"/>
                  <a:gd name="connsiteY232" fmla="*/ 1246496 h 1330996"/>
                  <a:gd name="connsiteX233" fmla="*/ 72204 w 2428717"/>
                  <a:gd name="connsiteY233" fmla="*/ 1251045 h 1330996"/>
                  <a:gd name="connsiteX234" fmla="*/ 22162 w 2428717"/>
                  <a:gd name="connsiteY234" fmla="*/ 1264693 h 1330996"/>
                  <a:gd name="connsiteX235" fmla="*/ 8514 w 2428717"/>
                  <a:gd name="connsiteY235" fmla="*/ 1260143 h 1330996"/>
                  <a:gd name="connsiteX236" fmla="*/ 3965 w 2428717"/>
                  <a:gd name="connsiteY236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395201 w 2428717"/>
                  <a:gd name="connsiteY16" fmla="*/ 1123666 h 1330996"/>
                  <a:gd name="connsiteX17" fmla="*/ 404299 w 2428717"/>
                  <a:gd name="connsiteY17" fmla="*/ 1110018 h 1330996"/>
                  <a:gd name="connsiteX18" fmla="*/ 417947 w 2428717"/>
                  <a:gd name="connsiteY18" fmla="*/ 1105469 h 1330996"/>
                  <a:gd name="connsiteX19" fmla="*/ 431595 w 2428717"/>
                  <a:gd name="connsiteY19" fmla="*/ 1096370 h 1330996"/>
                  <a:gd name="connsiteX20" fmla="*/ 445242 w 2428717"/>
                  <a:gd name="connsiteY20" fmla="*/ 1091821 h 1330996"/>
                  <a:gd name="connsiteX21" fmla="*/ 522580 w 2428717"/>
                  <a:gd name="connsiteY21" fmla="*/ 1082722 h 1330996"/>
                  <a:gd name="connsiteX22" fmla="*/ 572622 w 2428717"/>
                  <a:gd name="connsiteY22" fmla="*/ 1073624 h 1330996"/>
                  <a:gd name="connsiteX23" fmla="*/ 595368 w 2428717"/>
                  <a:gd name="connsiteY23" fmla="*/ 1096370 h 1330996"/>
                  <a:gd name="connsiteX24" fmla="*/ 609016 w 2428717"/>
                  <a:gd name="connsiteY24" fmla="*/ 1087272 h 1330996"/>
                  <a:gd name="connsiteX25" fmla="*/ 613565 w 2428717"/>
                  <a:gd name="connsiteY25" fmla="*/ 1032681 h 1330996"/>
                  <a:gd name="connsiteX26" fmla="*/ 690902 w 2428717"/>
                  <a:gd name="connsiteY26" fmla="*/ 1028131 h 1330996"/>
                  <a:gd name="connsiteX27" fmla="*/ 718198 w 2428717"/>
                  <a:gd name="connsiteY27" fmla="*/ 1019033 h 1330996"/>
                  <a:gd name="connsiteX28" fmla="*/ 731845 w 2428717"/>
                  <a:gd name="connsiteY28" fmla="*/ 1005385 h 1330996"/>
                  <a:gd name="connsiteX29" fmla="*/ 772789 w 2428717"/>
                  <a:gd name="connsiteY29" fmla="*/ 982639 h 1330996"/>
                  <a:gd name="connsiteX30" fmla="*/ 795535 w 2428717"/>
                  <a:gd name="connsiteY30" fmla="*/ 978090 h 1330996"/>
                  <a:gd name="connsiteX31" fmla="*/ 822831 w 2428717"/>
                  <a:gd name="connsiteY31" fmla="*/ 968991 h 1330996"/>
                  <a:gd name="connsiteX32" fmla="*/ 850126 w 2428717"/>
                  <a:gd name="connsiteY32" fmla="*/ 941696 h 1330996"/>
                  <a:gd name="connsiteX33" fmla="*/ 877422 w 2428717"/>
                  <a:gd name="connsiteY33" fmla="*/ 928048 h 1330996"/>
                  <a:gd name="connsiteX34" fmla="*/ 891069 w 2428717"/>
                  <a:gd name="connsiteY34" fmla="*/ 923499 h 1330996"/>
                  <a:gd name="connsiteX35" fmla="*/ 904717 w 2428717"/>
                  <a:gd name="connsiteY35" fmla="*/ 914400 h 1330996"/>
                  <a:gd name="connsiteX36" fmla="*/ 922914 w 2428717"/>
                  <a:gd name="connsiteY36" fmla="*/ 909851 h 1330996"/>
                  <a:gd name="connsiteX37" fmla="*/ 927463 w 2428717"/>
                  <a:gd name="connsiteY37" fmla="*/ 896203 h 1330996"/>
                  <a:gd name="connsiteX38" fmla="*/ 941111 w 2428717"/>
                  <a:gd name="connsiteY38" fmla="*/ 887105 h 1330996"/>
                  <a:gd name="connsiteX39" fmla="*/ 954759 w 2428717"/>
                  <a:gd name="connsiteY39" fmla="*/ 873457 h 1330996"/>
                  <a:gd name="connsiteX40" fmla="*/ 982054 w 2428717"/>
                  <a:gd name="connsiteY40" fmla="*/ 855260 h 1330996"/>
                  <a:gd name="connsiteX41" fmla="*/ 986604 w 2428717"/>
                  <a:gd name="connsiteY41" fmla="*/ 841612 h 1330996"/>
                  <a:gd name="connsiteX42" fmla="*/ 1000251 w 2428717"/>
                  <a:gd name="connsiteY42" fmla="*/ 837063 h 1330996"/>
                  <a:gd name="connsiteX43" fmla="*/ 1013899 w 2428717"/>
                  <a:gd name="connsiteY43" fmla="*/ 827964 h 1330996"/>
                  <a:gd name="connsiteX44" fmla="*/ 1045744 w 2428717"/>
                  <a:gd name="connsiteY44" fmla="*/ 800669 h 1330996"/>
                  <a:gd name="connsiteX45" fmla="*/ 1059392 w 2428717"/>
                  <a:gd name="connsiteY45" fmla="*/ 791570 h 1330996"/>
                  <a:gd name="connsiteX46" fmla="*/ 1082138 w 2428717"/>
                  <a:gd name="connsiteY46" fmla="*/ 768824 h 1330996"/>
                  <a:gd name="connsiteX47" fmla="*/ 1123081 w 2428717"/>
                  <a:gd name="connsiteY47" fmla="*/ 736979 h 1330996"/>
                  <a:gd name="connsiteX48" fmla="*/ 1136729 w 2428717"/>
                  <a:gd name="connsiteY48" fmla="*/ 727881 h 1330996"/>
                  <a:gd name="connsiteX49" fmla="*/ 1150377 w 2428717"/>
                  <a:gd name="connsiteY49" fmla="*/ 718782 h 1330996"/>
                  <a:gd name="connsiteX50" fmla="*/ 1168574 w 2428717"/>
                  <a:gd name="connsiteY50" fmla="*/ 691487 h 1330996"/>
                  <a:gd name="connsiteX51" fmla="*/ 1191320 w 2428717"/>
                  <a:gd name="connsiteY51" fmla="*/ 668740 h 1330996"/>
                  <a:gd name="connsiteX52" fmla="*/ 1214066 w 2428717"/>
                  <a:gd name="connsiteY52" fmla="*/ 645994 h 1330996"/>
                  <a:gd name="connsiteX53" fmla="*/ 1223165 w 2428717"/>
                  <a:gd name="connsiteY53" fmla="*/ 632346 h 1330996"/>
                  <a:gd name="connsiteX54" fmla="*/ 1227714 w 2428717"/>
                  <a:gd name="connsiteY54" fmla="*/ 618699 h 1330996"/>
                  <a:gd name="connsiteX55" fmla="*/ 1250460 w 2428717"/>
                  <a:gd name="connsiteY55" fmla="*/ 591403 h 1330996"/>
                  <a:gd name="connsiteX56" fmla="*/ 1259559 w 2428717"/>
                  <a:gd name="connsiteY56" fmla="*/ 564108 h 1330996"/>
                  <a:gd name="connsiteX57" fmla="*/ 1264108 w 2428717"/>
                  <a:gd name="connsiteY57" fmla="*/ 550460 h 1330996"/>
                  <a:gd name="connsiteX58" fmla="*/ 1282305 w 2428717"/>
                  <a:gd name="connsiteY58" fmla="*/ 523164 h 1330996"/>
                  <a:gd name="connsiteX59" fmla="*/ 1295953 w 2428717"/>
                  <a:gd name="connsiteY59" fmla="*/ 482221 h 1330996"/>
                  <a:gd name="connsiteX60" fmla="*/ 1300502 w 2428717"/>
                  <a:gd name="connsiteY60" fmla="*/ 468573 h 1330996"/>
                  <a:gd name="connsiteX61" fmla="*/ 1309601 w 2428717"/>
                  <a:gd name="connsiteY61" fmla="*/ 427630 h 1330996"/>
                  <a:gd name="connsiteX62" fmla="*/ 1314150 w 2428717"/>
                  <a:gd name="connsiteY62" fmla="*/ 395785 h 1330996"/>
                  <a:gd name="connsiteX63" fmla="*/ 1336896 w 2428717"/>
                  <a:gd name="connsiteY63" fmla="*/ 368490 h 1330996"/>
                  <a:gd name="connsiteX64" fmla="*/ 1345995 w 2428717"/>
                  <a:gd name="connsiteY64" fmla="*/ 295702 h 1330996"/>
                  <a:gd name="connsiteX65" fmla="*/ 1350544 w 2428717"/>
                  <a:gd name="connsiteY65" fmla="*/ 268406 h 1330996"/>
                  <a:gd name="connsiteX66" fmla="*/ 1359642 w 2428717"/>
                  <a:gd name="connsiteY66" fmla="*/ 241110 h 1330996"/>
                  <a:gd name="connsiteX67" fmla="*/ 1414234 w 2428717"/>
                  <a:gd name="connsiteY67" fmla="*/ 204716 h 1330996"/>
                  <a:gd name="connsiteX68" fmla="*/ 1427881 w 2428717"/>
                  <a:gd name="connsiteY68" fmla="*/ 200167 h 1330996"/>
                  <a:gd name="connsiteX69" fmla="*/ 1441529 w 2428717"/>
                  <a:gd name="connsiteY69" fmla="*/ 195618 h 1330996"/>
                  <a:gd name="connsiteX70" fmla="*/ 1473374 w 2428717"/>
                  <a:gd name="connsiteY70" fmla="*/ 181970 h 1330996"/>
                  <a:gd name="connsiteX71" fmla="*/ 1500669 w 2428717"/>
                  <a:gd name="connsiteY71" fmla="*/ 172872 h 1330996"/>
                  <a:gd name="connsiteX72" fmla="*/ 1578007 w 2428717"/>
                  <a:gd name="connsiteY72" fmla="*/ 163773 h 1330996"/>
                  <a:gd name="connsiteX73" fmla="*/ 1600753 w 2428717"/>
                  <a:gd name="connsiteY73" fmla="*/ 145576 h 1330996"/>
                  <a:gd name="connsiteX74" fmla="*/ 1614401 w 2428717"/>
                  <a:gd name="connsiteY74" fmla="*/ 141027 h 1330996"/>
                  <a:gd name="connsiteX75" fmla="*/ 1641696 w 2428717"/>
                  <a:gd name="connsiteY75" fmla="*/ 145576 h 1330996"/>
                  <a:gd name="connsiteX76" fmla="*/ 1655344 w 2428717"/>
                  <a:gd name="connsiteY76" fmla="*/ 154675 h 1330996"/>
                  <a:gd name="connsiteX77" fmla="*/ 1828216 w 2428717"/>
                  <a:gd name="connsiteY77" fmla="*/ 150125 h 1330996"/>
                  <a:gd name="connsiteX78" fmla="*/ 1841863 w 2428717"/>
                  <a:gd name="connsiteY78" fmla="*/ 159224 h 1330996"/>
                  <a:gd name="connsiteX79" fmla="*/ 1855511 w 2428717"/>
                  <a:gd name="connsiteY79" fmla="*/ 172872 h 1330996"/>
                  <a:gd name="connsiteX80" fmla="*/ 1969242 w 2428717"/>
                  <a:gd name="connsiteY80" fmla="*/ 186519 h 1330996"/>
                  <a:gd name="connsiteX81" fmla="*/ 2001087 w 2428717"/>
                  <a:gd name="connsiteY81" fmla="*/ 191069 h 1330996"/>
                  <a:gd name="connsiteX82" fmla="*/ 2051129 w 2428717"/>
                  <a:gd name="connsiteY82" fmla="*/ 195618 h 1330996"/>
                  <a:gd name="connsiteX83" fmla="*/ 2060228 w 2428717"/>
                  <a:gd name="connsiteY83" fmla="*/ 209266 h 1330996"/>
                  <a:gd name="connsiteX84" fmla="*/ 2087523 w 2428717"/>
                  <a:gd name="connsiteY84" fmla="*/ 213815 h 1330996"/>
                  <a:gd name="connsiteX85" fmla="*/ 2105720 w 2428717"/>
                  <a:gd name="connsiteY85" fmla="*/ 236561 h 1330996"/>
                  <a:gd name="connsiteX86" fmla="*/ 2119368 w 2428717"/>
                  <a:gd name="connsiteY86" fmla="*/ 245660 h 1330996"/>
                  <a:gd name="connsiteX87" fmla="*/ 2133016 w 2428717"/>
                  <a:gd name="connsiteY87" fmla="*/ 259308 h 1330996"/>
                  <a:gd name="connsiteX88" fmla="*/ 2142114 w 2428717"/>
                  <a:gd name="connsiteY88" fmla="*/ 272955 h 1330996"/>
                  <a:gd name="connsiteX89" fmla="*/ 2160311 w 2428717"/>
                  <a:gd name="connsiteY89" fmla="*/ 291152 h 1330996"/>
                  <a:gd name="connsiteX90" fmla="*/ 2169410 w 2428717"/>
                  <a:gd name="connsiteY90" fmla="*/ 304800 h 1330996"/>
                  <a:gd name="connsiteX91" fmla="*/ 2210353 w 2428717"/>
                  <a:gd name="connsiteY91" fmla="*/ 341194 h 1330996"/>
                  <a:gd name="connsiteX92" fmla="*/ 2224001 w 2428717"/>
                  <a:gd name="connsiteY92" fmla="*/ 345743 h 1330996"/>
                  <a:gd name="connsiteX93" fmla="*/ 2255845 w 2428717"/>
                  <a:gd name="connsiteY93" fmla="*/ 363940 h 1330996"/>
                  <a:gd name="connsiteX94" fmla="*/ 2283141 w 2428717"/>
                  <a:gd name="connsiteY94" fmla="*/ 373039 h 1330996"/>
                  <a:gd name="connsiteX95" fmla="*/ 2314986 w 2428717"/>
                  <a:gd name="connsiteY95" fmla="*/ 377588 h 1330996"/>
                  <a:gd name="connsiteX96" fmla="*/ 2337732 w 2428717"/>
                  <a:gd name="connsiteY96" fmla="*/ 395785 h 1330996"/>
                  <a:gd name="connsiteX97" fmla="*/ 2365028 w 2428717"/>
                  <a:gd name="connsiteY97" fmla="*/ 413982 h 1330996"/>
                  <a:gd name="connsiteX98" fmla="*/ 2378675 w 2428717"/>
                  <a:gd name="connsiteY98" fmla="*/ 400334 h 1330996"/>
                  <a:gd name="connsiteX99" fmla="*/ 2396872 w 2428717"/>
                  <a:gd name="connsiteY99" fmla="*/ 373039 h 1330996"/>
                  <a:gd name="connsiteX100" fmla="*/ 2424168 w 2428717"/>
                  <a:gd name="connsiteY100" fmla="*/ 368490 h 1330996"/>
                  <a:gd name="connsiteX101" fmla="*/ 2428717 w 2428717"/>
                  <a:gd name="connsiteY101" fmla="*/ 354842 h 1330996"/>
                  <a:gd name="connsiteX102" fmla="*/ 2424168 w 2428717"/>
                  <a:gd name="connsiteY102" fmla="*/ 327546 h 1330996"/>
                  <a:gd name="connsiteX103" fmla="*/ 2410520 w 2428717"/>
                  <a:gd name="connsiteY103" fmla="*/ 322997 h 1330996"/>
                  <a:gd name="connsiteX104" fmla="*/ 2392323 w 2428717"/>
                  <a:gd name="connsiteY104" fmla="*/ 318448 h 1330996"/>
                  <a:gd name="connsiteX105" fmla="*/ 2378675 w 2428717"/>
                  <a:gd name="connsiteY105" fmla="*/ 309349 h 1330996"/>
                  <a:gd name="connsiteX106" fmla="*/ 2374126 w 2428717"/>
                  <a:gd name="connsiteY106" fmla="*/ 295702 h 1330996"/>
                  <a:gd name="connsiteX107" fmla="*/ 2365028 w 2428717"/>
                  <a:gd name="connsiteY107" fmla="*/ 282054 h 1330996"/>
                  <a:gd name="connsiteX108" fmla="*/ 2360478 w 2428717"/>
                  <a:gd name="connsiteY108" fmla="*/ 268406 h 1330996"/>
                  <a:gd name="connsiteX109" fmla="*/ 2346831 w 2428717"/>
                  <a:gd name="connsiteY109" fmla="*/ 263857 h 1330996"/>
                  <a:gd name="connsiteX110" fmla="*/ 2333183 w 2428717"/>
                  <a:gd name="connsiteY110" fmla="*/ 245660 h 1330996"/>
                  <a:gd name="connsiteX111" fmla="*/ 2305887 w 2428717"/>
                  <a:gd name="connsiteY111" fmla="*/ 232012 h 1330996"/>
                  <a:gd name="connsiteX112" fmla="*/ 2283141 w 2428717"/>
                  <a:gd name="connsiteY112" fmla="*/ 236561 h 1330996"/>
                  <a:gd name="connsiteX113" fmla="*/ 2255845 w 2428717"/>
                  <a:gd name="connsiteY113" fmla="*/ 245660 h 1330996"/>
                  <a:gd name="connsiteX114" fmla="*/ 2214902 w 2428717"/>
                  <a:gd name="connsiteY114" fmla="*/ 241110 h 1330996"/>
                  <a:gd name="connsiteX115" fmla="*/ 2187607 w 2428717"/>
                  <a:gd name="connsiteY115" fmla="*/ 218364 h 1330996"/>
                  <a:gd name="connsiteX116" fmla="*/ 2173959 w 2428717"/>
                  <a:gd name="connsiteY116" fmla="*/ 209266 h 1330996"/>
                  <a:gd name="connsiteX117" fmla="*/ 2164860 w 2428717"/>
                  <a:gd name="connsiteY117" fmla="*/ 195618 h 1330996"/>
                  <a:gd name="connsiteX118" fmla="*/ 2151213 w 2428717"/>
                  <a:gd name="connsiteY118" fmla="*/ 168322 h 1330996"/>
                  <a:gd name="connsiteX119" fmla="*/ 2110269 w 2428717"/>
                  <a:gd name="connsiteY119" fmla="*/ 154675 h 1330996"/>
                  <a:gd name="connsiteX120" fmla="*/ 2082974 w 2428717"/>
                  <a:gd name="connsiteY120" fmla="*/ 141027 h 1330996"/>
                  <a:gd name="connsiteX121" fmla="*/ 2064777 w 2428717"/>
                  <a:gd name="connsiteY121" fmla="*/ 136478 h 1330996"/>
                  <a:gd name="connsiteX122" fmla="*/ 1991989 w 2428717"/>
                  <a:gd name="connsiteY122" fmla="*/ 131928 h 1330996"/>
                  <a:gd name="connsiteX123" fmla="*/ 1964693 w 2428717"/>
                  <a:gd name="connsiteY123" fmla="*/ 118281 h 1330996"/>
                  <a:gd name="connsiteX124" fmla="*/ 1951045 w 2428717"/>
                  <a:gd name="connsiteY124" fmla="*/ 104633 h 1330996"/>
                  <a:gd name="connsiteX125" fmla="*/ 1923750 w 2428717"/>
                  <a:gd name="connsiteY125" fmla="*/ 90985 h 1330996"/>
                  <a:gd name="connsiteX126" fmla="*/ 1910102 w 2428717"/>
                  <a:gd name="connsiteY126" fmla="*/ 81887 h 1330996"/>
                  <a:gd name="connsiteX127" fmla="*/ 1841863 w 2428717"/>
                  <a:gd name="connsiteY127" fmla="*/ 72788 h 1330996"/>
                  <a:gd name="connsiteX128" fmla="*/ 1814568 w 2428717"/>
                  <a:gd name="connsiteY128" fmla="*/ 63690 h 1330996"/>
                  <a:gd name="connsiteX129" fmla="*/ 1796371 w 2428717"/>
                  <a:gd name="connsiteY129" fmla="*/ 59140 h 1330996"/>
                  <a:gd name="connsiteX130" fmla="*/ 1769075 w 2428717"/>
                  <a:gd name="connsiteY130" fmla="*/ 50042 h 1330996"/>
                  <a:gd name="connsiteX131" fmla="*/ 1755428 w 2428717"/>
                  <a:gd name="connsiteY131" fmla="*/ 40943 h 1330996"/>
                  <a:gd name="connsiteX132" fmla="*/ 1737231 w 2428717"/>
                  <a:gd name="connsiteY132" fmla="*/ 0 h 1330996"/>
                  <a:gd name="connsiteX133" fmla="*/ 1728132 w 2428717"/>
                  <a:gd name="connsiteY133" fmla="*/ 13648 h 1330996"/>
                  <a:gd name="connsiteX134" fmla="*/ 1723583 w 2428717"/>
                  <a:gd name="connsiteY134" fmla="*/ 50042 h 1330996"/>
                  <a:gd name="connsiteX135" fmla="*/ 1691738 w 2428717"/>
                  <a:gd name="connsiteY135" fmla="*/ 54591 h 1330996"/>
                  <a:gd name="connsiteX136" fmla="*/ 1659893 w 2428717"/>
                  <a:gd name="connsiteY136" fmla="*/ 63690 h 1330996"/>
                  <a:gd name="connsiteX137" fmla="*/ 1641696 w 2428717"/>
                  <a:gd name="connsiteY137" fmla="*/ 72788 h 1330996"/>
                  <a:gd name="connsiteX138" fmla="*/ 1628048 w 2428717"/>
                  <a:gd name="connsiteY138" fmla="*/ 68239 h 1330996"/>
                  <a:gd name="connsiteX139" fmla="*/ 1623499 w 2428717"/>
                  <a:gd name="connsiteY139" fmla="*/ 54591 h 1330996"/>
                  <a:gd name="connsiteX140" fmla="*/ 1614401 w 2428717"/>
                  <a:gd name="connsiteY140" fmla="*/ 68239 h 1330996"/>
                  <a:gd name="connsiteX141" fmla="*/ 1600753 w 2428717"/>
                  <a:gd name="connsiteY141" fmla="*/ 77337 h 1330996"/>
                  <a:gd name="connsiteX142" fmla="*/ 1555260 w 2428717"/>
                  <a:gd name="connsiteY142" fmla="*/ 81887 h 1330996"/>
                  <a:gd name="connsiteX143" fmla="*/ 1527965 w 2428717"/>
                  <a:gd name="connsiteY143" fmla="*/ 90985 h 1330996"/>
                  <a:gd name="connsiteX144" fmla="*/ 1509768 w 2428717"/>
                  <a:gd name="connsiteY144" fmla="*/ 100084 h 1330996"/>
                  <a:gd name="connsiteX145" fmla="*/ 1487022 w 2428717"/>
                  <a:gd name="connsiteY145" fmla="*/ 104633 h 1330996"/>
                  <a:gd name="connsiteX146" fmla="*/ 1473374 w 2428717"/>
                  <a:gd name="connsiteY146" fmla="*/ 109182 h 1330996"/>
                  <a:gd name="connsiteX147" fmla="*/ 1364192 w 2428717"/>
                  <a:gd name="connsiteY147" fmla="*/ 113731 h 1330996"/>
                  <a:gd name="connsiteX148" fmla="*/ 1350544 w 2428717"/>
                  <a:gd name="connsiteY148" fmla="*/ 122830 h 1330996"/>
                  <a:gd name="connsiteX149" fmla="*/ 1332347 w 2428717"/>
                  <a:gd name="connsiteY149" fmla="*/ 150125 h 1330996"/>
                  <a:gd name="connsiteX150" fmla="*/ 1318699 w 2428717"/>
                  <a:gd name="connsiteY150" fmla="*/ 163773 h 1330996"/>
                  <a:gd name="connsiteX151" fmla="*/ 1309601 w 2428717"/>
                  <a:gd name="connsiteY151" fmla="*/ 191069 h 1330996"/>
                  <a:gd name="connsiteX152" fmla="*/ 1295953 w 2428717"/>
                  <a:gd name="connsiteY152" fmla="*/ 204716 h 1330996"/>
                  <a:gd name="connsiteX153" fmla="*/ 1282305 w 2428717"/>
                  <a:gd name="connsiteY153" fmla="*/ 209266 h 1330996"/>
                  <a:gd name="connsiteX154" fmla="*/ 1209517 w 2428717"/>
                  <a:gd name="connsiteY154" fmla="*/ 213815 h 1330996"/>
                  <a:gd name="connsiteX155" fmla="*/ 1204968 w 2428717"/>
                  <a:gd name="connsiteY155" fmla="*/ 227463 h 1330996"/>
                  <a:gd name="connsiteX156" fmla="*/ 1186771 w 2428717"/>
                  <a:gd name="connsiteY156" fmla="*/ 254758 h 1330996"/>
                  <a:gd name="connsiteX157" fmla="*/ 1177672 w 2428717"/>
                  <a:gd name="connsiteY157" fmla="*/ 282054 h 1330996"/>
                  <a:gd name="connsiteX158" fmla="*/ 1173123 w 2428717"/>
                  <a:gd name="connsiteY158" fmla="*/ 295702 h 1330996"/>
                  <a:gd name="connsiteX159" fmla="*/ 1145828 w 2428717"/>
                  <a:gd name="connsiteY159" fmla="*/ 313899 h 1330996"/>
                  <a:gd name="connsiteX160" fmla="*/ 1132180 w 2428717"/>
                  <a:gd name="connsiteY160" fmla="*/ 327546 h 1330996"/>
                  <a:gd name="connsiteX161" fmla="*/ 1104884 w 2428717"/>
                  <a:gd name="connsiteY161" fmla="*/ 336645 h 1330996"/>
                  <a:gd name="connsiteX162" fmla="*/ 1095786 w 2428717"/>
                  <a:gd name="connsiteY162" fmla="*/ 322997 h 1330996"/>
                  <a:gd name="connsiteX163" fmla="*/ 1100335 w 2428717"/>
                  <a:gd name="connsiteY163" fmla="*/ 291152 h 1330996"/>
                  <a:gd name="connsiteX164" fmla="*/ 1086687 w 2428717"/>
                  <a:gd name="connsiteY164" fmla="*/ 304800 h 1330996"/>
                  <a:gd name="connsiteX165" fmla="*/ 1073039 w 2428717"/>
                  <a:gd name="connsiteY165" fmla="*/ 309349 h 1330996"/>
                  <a:gd name="connsiteX166" fmla="*/ 1059392 w 2428717"/>
                  <a:gd name="connsiteY166" fmla="*/ 300251 h 1330996"/>
                  <a:gd name="connsiteX167" fmla="*/ 1050293 w 2428717"/>
                  <a:gd name="connsiteY167" fmla="*/ 286603 h 1330996"/>
                  <a:gd name="connsiteX168" fmla="*/ 1036645 w 2428717"/>
                  <a:gd name="connsiteY168" fmla="*/ 282054 h 1330996"/>
                  <a:gd name="connsiteX169" fmla="*/ 1009350 w 2428717"/>
                  <a:gd name="connsiteY169" fmla="*/ 291152 h 1330996"/>
                  <a:gd name="connsiteX170" fmla="*/ 995702 w 2428717"/>
                  <a:gd name="connsiteY170" fmla="*/ 295702 h 1330996"/>
                  <a:gd name="connsiteX171" fmla="*/ 982054 w 2428717"/>
                  <a:gd name="connsiteY171" fmla="*/ 304800 h 1330996"/>
                  <a:gd name="connsiteX172" fmla="*/ 968407 w 2428717"/>
                  <a:gd name="connsiteY172" fmla="*/ 350293 h 1330996"/>
                  <a:gd name="connsiteX173" fmla="*/ 959308 w 2428717"/>
                  <a:gd name="connsiteY173" fmla="*/ 363940 h 1330996"/>
                  <a:gd name="connsiteX174" fmla="*/ 963857 w 2428717"/>
                  <a:gd name="connsiteY174" fmla="*/ 377588 h 1330996"/>
                  <a:gd name="connsiteX175" fmla="*/ 977505 w 2428717"/>
                  <a:gd name="connsiteY175" fmla="*/ 382137 h 1330996"/>
                  <a:gd name="connsiteX176" fmla="*/ 991153 w 2428717"/>
                  <a:gd name="connsiteY176" fmla="*/ 391236 h 1330996"/>
                  <a:gd name="connsiteX177" fmla="*/ 1000251 w 2428717"/>
                  <a:gd name="connsiteY177" fmla="*/ 404884 h 1330996"/>
                  <a:gd name="connsiteX178" fmla="*/ 1013899 w 2428717"/>
                  <a:gd name="connsiteY178" fmla="*/ 418531 h 1330996"/>
                  <a:gd name="connsiteX179" fmla="*/ 1009350 w 2428717"/>
                  <a:gd name="connsiteY179" fmla="*/ 441278 h 1330996"/>
                  <a:gd name="connsiteX180" fmla="*/ 986604 w 2428717"/>
                  <a:gd name="connsiteY180" fmla="*/ 486770 h 1330996"/>
                  <a:gd name="connsiteX181" fmla="*/ 968407 w 2428717"/>
                  <a:gd name="connsiteY181" fmla="*/ 518615 h 1330996"/>
                  <a:gd name="connsiteX182" fmla="*/ 954759 w 2428717"/>
                  <a:gd name="connsiteY182" fmla="*/ 523164 h 1330996"/>
                  <a:gd name="connsiteX183" fmla="*/ 945660 w 2428717"/>
                  <a:gd name="connsiteY183" fmla="*/ 536812 h 1330996"/>
                  <a:gd name="connsiteX184" fmla="*/ 932013 w 2428717"/>
                  <a:gd name="connsiteY184" fmla="*/ 545910 h 1330996"/>
                  <a:gd name="connsiteX185" fmla="*/ 913816 w 2428717"/>
                  <a:gd name="connsiteY185" fmla="*/ 568657 h 1330996"/>
                  <a:gd name="connsiteX186" fmla="*/ 904717 w 2428717"/>
                  <a:gd name="connsiteY186" fmla="*/ 582305 h 1330996"/>
                  <a:gd name="connsiteX187" fmla="*/ 900168 w 2428717"/>
                  <a:gd name="connsiteY187" fmla="*/ 595952 h 1330996"/>
                  <a:gd name="connsiteX188" fmla="*/ 881971 w 2428717"/>
                  <a:gd name="connsiteY188" fmla="*/ 623248 h 1330996"/>
                  <a:gd name="connsiteX189" fmla="*/ 859225 w 2428717"/>
                  <a:gd name="connsiteY189" fmla="*/ 655093 h 1330996"/>
                  <a:gd name="connsiteX190" fmla="*/ 850126 w 2428717"/>
                  <a:gd name="connsiteY190" fmla="*/ 668740 h 1330996"/>
                  <a:gd name="connsiteX191" fmla="*/ 845577 w 2428717"/>
                  <a:gd name="connsiteY191" fmla="*/ 682388 h 1330996"/>
                  <a:gd name="connsiteX192" fmla="*/ 831929 w 2428717"/>
                  <a:gd name="connsiteY192" fmla="*/ 691487 h 1330996"/>
                  <a:gd name="connsiteX193" fmla="*/ 809183 w 2428717"/>
                  <a:gd name="connsiteY193" fmla="*/ 714233 h 1330996"/>
                  <a:gd name="connsiteX194" fmla="*/ 795535 w 2428717"/>
                  <a:gd name="connsiteY194" fmla="*/ 732430 h 1330996"/>
                  <a:gd name="connsiteX195" fmla="*/ 781887 w 2428717"/>
                  <a:gd name="connsiteY195" fmla="*/ 746078 h 1330996"/>
                  <a:gd name="connsiteX196" fmla="*/ 754592 w 2428717"/>
                  <a:gd name="connsiteY196" fmla="*/ 787021 h 1330996"/>
                  <a:gd name="connsiteX197" fmla="*/ 745493 w 2428717"/>
                  <a:gd name="connsiteY197" fmla="*/ 800669 h 1330996"/>
                  <a:gd name="connsiteX198" fmla="*/ 736395 w 2428717"/>
                  <a:gd name="connsiteY198" fmla="*/ 827964 h 1330996"/>
                  <a:gd name="connsiteX199" fmla="*/ 690902 w 2428717"/>
                  <a:gd name="connsiteY199" fmla="*/ 882555 h 1330996"/>
                  <a:gd name="connsiteX200" fmla="*/ 677254 w 2428717"/>
                  <a:gd name="connsiteY200" fmla="*/ 891654 h 1330996"/>
                  <a:gd name="connsiteX201" fmla="*/ 649959 w 2428717"/>
                  <a:gd name="connsiteY201" fmla="*/ 900752 h 1330996"/>
                  <a:gd name="connsiteX202" fmla="*/ 595368 w 2428717"/>
                  <a:gd name="connsiteY202" fmla="*/ 896203 h 1330996"/>
                  <a:gd name="connsiteX203" fmla="*/ 581720 w 2428717"/>
                  <a:gd name="connsiteY203" fmla="*/ 891654 h 1330996"/>
                  <a:gd name="connsiteX204" fmla="*/ 586269 w 2428717"/>
                  <a:gd name="connsiteY204" fmla="*/ 868908 h 1330996"/>
                  <a:gd name="connsiteX205" fmla="*/ 577171 w 2428717"/>
                  <a:gd name="connsiteY205" fmla="*/ 928048 h 1330996"/>
                  <a:gd name="connsiteX206" fmla="*/ 568072 w 2428717"/>
                  <a:gd name="connsiteY206" fmla="*/ 941696 h 1330996"/>
                  <a:gd name="connsiteX207" fmla="*/ 563523 w 2428717"/>
                  <a:gd name="connsiteY207" fmla="*/ 955343 h 1330996"/>
                  <a:gd name="connsiteX208" fmla="*/ 549875 w 2428717"/>
                  <a:gd name="connsiteY208" fmla="*/ 964442 h 1330996"/>
                  <a:gd name="connsiteX209" fmla="*/ 522580 w 2428717"/>
                  <a:gd name="connsiteY209" fmla="*/ 982639 h 1330996"/>
                  <a:gd name="connsiteX210" fmla="*/ 508932 w 2428717"/>
                  <a:gd name="connsiteY210" fmla="*/ 973540 h 1330996"/>
                  <a:gd name="connsiteX211" fmla="*/ 481637 w 2428717"/>
                  <a:gd name="connsiteY211" fmla="*/ 959893 h 1330996"/>
                  <a:gd name="connsiteX212" fmla="*/ 463439 w 2428717"/>
                  <a:gd name="connsiteY212" fmla="*/ 964442 h 1330996"/>
                  <a:gd name="connsiteX213" fmla="*/ 454341 w 2428717"/>
                  <a:gd name="connsiteY213" fmla="*/ 978090 h 1330996"/>
                  <a:gd name="connsiteX214" fmla="*/ 440693 w 2428717"/>
                  <a:gd name="connsiteY214" fmla="*/ 996287 h 1330996"/>
                  <a:gd name="connsiteX215" fmla="*/ 404299 w 2428717"/>
                  <a:gd name="connsiteY215" fmla="*/ 1023582 h 1330996"/>
                  <a:gd name="connsiteX216" fmla="*/ 390651 w 2428717"/>
                  <a:gd name="connsiteY216" fmla="*/ 1037230 h 1330996"/>
                  <a:gd name="connsiteX217" fmla="*/ 377004 w 2428717"/>
                  <a:gd name="connsiteY217" fmla="*/ 1041779 h 1330996"/>
                  <a:gd name="connsiteX218" fmla="*/ 349708 w 2428717"/>
                  <a:gd name="connsiteY218" fmla="*/ 1059976 h 1330996"/>
                  <a:gd name="connsiteX219" fmla="*/ 322413 w 2428717"/>
                  <a:gd name="connsiteY219" fmla="*/ 1078173 h 1330996"/>
                  <a:gd name="connsiteX220" fmla="*/ 295117 w 2428717"/>
                  <a:gd name="connsiteY220" fmla="*/ 1100919 h 1330996"/>
                  <a:gd name="connsiteX221" fmla="*/ 286019 w 2428717"/>
                  <a:gd name="connsiteY221" fmla="*/ 1114567 h 1330996"/>
                  <a:gd name="connsiteX222" fmla="*/ 258723 w 2428717"/>
                  <a:gd name="connsiteY222" fmla="*/ 1137313 h 1330996"/>
                  <a:gd name="connsiteX223" fmla="*/ 240526 w 2428717"/>
                  <a:gd name="connsiteY223" fmla="*/ 1164609 h 1330996"/>
                  <a:gd name="connsiteX224" fmla="*/ 231428 w 2428717"/>
                  <a:gd name="connsiteY224" fmla="*/ 1178257 h 1330996"/>
                  <a:gd name="connsiteX225" fmla="*/ 217780 w 2428717"/>
                  <a:gd name="connsiteY225" fmla="*/ 1182806 h 1330996"/>
                  <a:gd name="connsiteX226" fmla="*/ 208681 w 2428717"/>
                  <a:gd name="connsiteY226" fmla="*/ 1196454 h 1330996"/>
                  <a:gd name="connsiteX227" fmla="*/ 181386 w 2428717"/>
                  <a:gd name="connsiteY227" fmla="*/ 1205552 h 1330996"/>
                  <a:gd name="connsiteX228" fmla="*/ 167738 w 2428717"/>
                  <a:gd name="connsiteY228" fmla="*/ 1210102 h 1330996"/>
                  <a:gd name="connsiteX229" fmla="*/ 135893 w 2428717"/>
                  <a:gd name="connsiteY229" fmla="*/ 1219200 h 1330996"/>
                  <a:gd name="connsiteX230" fmla="*/ 108598 w 2428717"/>
                  <a:gd name="connsiteY230" fmla="*/ 1241946 h 1330996"/>
                  <a:gd name="connsiteX231" fmla="*/ 85851 w 2428717"/>
                  <a:gd name="connsiteY231" fmla="*/ 1246496 h 1330996"/>
                  <a:gd name="connsiteX232" fmla="*/ 72204 w 2428717"/>
                  <a:gd name="connsiteY232" fmla="*/ 1251045 h 1330996"/>
                  <a:gd name="connsiteX233" fmla="*/ 22162 w 2428717"/>
                  <a:gd name="connsiteY233" fmla="*/ 1264693 h 1330996"/>
                  <a:gd name="connsiteX234" fmla="*/ 8514 w 2428717"/>
                  <a:gd name="connsiteY234" fmla="*/ 1260143 h 1330996"/>
                  <a:gd name="connsiteX235" fmla="*/ 3965 w 2428717"/>
                  <a:gd name="connsiteY235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395201 w 2428717"/>
                  <a:gd name="connsiteY16" fmla="*/ 1123666 h 1330996"/>
                  <a:gd name="connsiteX17" fmla="*/ 404299 w 2428717"/>
                  <a:gd name="connsiteY17" fmla="*/ 1110018 h 1330996"/>
                  <a:gd name="connsiteX18" fmla="*/ 417947 w 2428717"/>
                  <a:gd name="connsiteY18" fmla="*/ 1105469 h 1330996"/>
                  <a:gd name="connsiteX19" fmla="*/ 445242 w 2428717"/>
                  <a:gd name="connsiteY19" fmla="*/ 1091821 h 1330996"/>
                  <a:gd name="connsiteX20" fmla="*/ 522580 w 2428717"/>
                  <a:gd name="connsiteY20" fmla="*/ 1082722 h 1330996"/>
                  <a:gd name="connsiteX21" fmla="*/ 572622 w 2428717"/>
                  <a:gd name="connsiteY21" fmla="*/ 1073624 h 1330996"/>
                  <a:gd name="connsiteX22" fmla="*/ 595368 w 2428717"/>
                  <a:gd name="connsiteY22" fmla="*/ 1096370 h 1330996"/>
                  <a:gd name="connsiteX23" fmla="*/ 609016 w 2428717"/>
                  <a:gd name="connsiteY23" fmla="*/ 1087272 h 1330996"/>
                  <a:gd name="connsiteX24" fmla="*/ 613565 w 2428717"/>
                  <a:gd name="connsiteY24" fmla="*/ 1032681 h 1330996"/>
                  <a:gd name="connsiteX25" fmla="*/ 690902 w 2428717"/>
                  <a:gd name="connsiteY25" fmla="*/ 1028131 h 1330996"/>
                  <a:gd name="connsiteX26" fmla="*/ 718198 w 2428717"/>
                  <a:gd name="connsiteY26" fmla="*/ 1019033 h 1330996"/>
                  <a:gd name="connsiteX27" fmla="*/ 731845 w 2428717"/>
                  <a:gd name="connsiteY27" fmla="*/ 1005385 h 1330996"/>
                  <a:gd name="connsiteX28" fmla="*/ 772789 w 2428717"/>
                  <a:gd name="connsiteY28" fmla="*/ 982639 h 1330996"/>
                  <a:gd name="connsiteX29" fmla="*/ 795535 w 2428717"/>
                  <a:gd name="connsiteY29" fmla="*/ 978090 h 1330996"/>
                  <a:gd name="connsiteX30" fmla="*/ 822831 w 2428717"/>
                  <a:gd name="connsiteY30" fmla="*/ 968991 h 1330996"/>
                  <a:gd name="connsiteX31" fmla="*/ 850126 w 2428717"/>
                  <a:gd name="connsiteY31" fmla="*/ 941696 h 1330996"/>
                  <a:gd name="connsiteX32" fmla="*/ 877422 w 2428717"/>
                  <a:gd name="connsiteY32" fmla="*/ 928048 h 1330996"/>
                  <a:gd name="connsiteX33" fmla="*/ 891069 w 2428717"/>
                  <a:gd name="connsiteY33" fmla="*/ 923499 h 1330996"/>
                  <a:gd name="connsiteX34" fmla="*/ 904717 w 2428717"/>
                  <a:gd name="connsiteY34" fmla="*/ 914400 h 1330996"/>
                  <a:gd name="connsiteX35" fmla="*/ 922914 w 2428717"/>
                  <a:gd name="connsiteY35" fmla="*/ 909851 h 1330996"/>
                  <a:gd name="connsiteX36" fmla="*/ 927463 w 2428717"/>
                  <a:gd name="connsiteY36" fmla="*/ 896203 h 1330996"/>
                  <a:gd name="connsiteX37" fmla="*/ 941111 w 2428717"/>
                  <a:gd name="connsiteY37" fmla="*/ 887105 h 1330996"/>
                  <a:gd name="connsiteX38" fmla="*/ 954759 w 2428717"/>
                  <a:gd name="connsiteY38" fmla="*/ 873457 h 1330996"/>
                  <a:gd name="connsiteX39" fmla="*/ 982054 w 2428717"/>
                  <a:gd name="connsiteY39" fmla="*/ 855260 h 1330996"/>
                  <a:gd name="connsiteX40" fmla="*/ 986604 w 2428717"/>
                  <a:gd name="connsiteY40" fmla="*/ 841612 h 1330996"/>
                  <a:gd name="connsiteX41" fmla="*/ 1000251 w 2428717"/>
                  <a:gd name="connsiteY41" fmla="*/ 837063 h 1330996"/>
                  <a:gd name="connsiteX42" fmla="*/ 1013899 w 2428717"/>
                  <a:gd name="connsiteY42" fmla="*/ 827964 h 1330996"/>
                  <a:gd name="connsiteX43" fmla="*/ 1045744 w 2428717"/>
                  <a:gd name="connsiteY43" fmla="*/ 800669 h 1330996"/>
                  <a:gd name="connsiteX44" fmla="*/ 1059392 w 2428717"/>
                  <a:gd name="connsiteY44" fmla="*/ 791570 h 1330996"/>
                  <a:gd name="connsiteX45" fmla="*/ 1082138 w 2428717"/>
                  <a:gd name="connsiteY45" fmla="*/ 768824 h 1330996"/>
                  <a:gd name="connsiteX46" fmla="*/ 1123081 w 2428717"/>
                  <a:gd name="connsiteY46" fmla="*/ 736979 h 1330996"/>
                  <a:gd name="connsiteX47" fmla="*/ 1136729 w 2428717"/>
                  <a:gd name="connsiteY47" fmla="*/ 727881 h 1330996"/>
                  <a:gd name="connsiteX48" fmla="*/ 1150377 w 2428717"/>
                  <a:gd name="connsiteY48" fmla="*/ 718782 h 1330996"/>
                  <a:gd name="connsiteX49" fmla="*/ 1168574 w 2428717"/>
                  <a:gd name="connsiteY49" fmla="*/ 691487 h 1330996"/>
                  <a:gd name="connsiteX50" fmla="*/ 1191320 w 2428717"/>
                  <a:gd name="connsiteY50" fmla="*/ 668740 h 1330996"/>
                  <a:gd name="connsiteX51" fmla="*/ 1214066 w 2428717"/>
                  <a:gd name="connsiteY51" fmla="*/ 645994 h 1330996"/>
                  <a:gd name="connsiteX52" fmla="*/ 1223165 w 2428717"/>
                  <a:gd name="connsiteY52" fmla="*/ 632346 h 1330996"/>
                  <a:gd name="connsiteX53" fmla="*/ 1227714 w 2428717"/>
                  <a:gd name="connsiteY53" fmla="*/ 618699 h 1330996"/>
                  <a:gd name="connsiteX54" fmla="*/ 1250460 w 2428717"/>
                  <a:gd name="connsiteY54" fmla="*/ 591403 h 1330996"/>
                  <a:gd name="connsiteX55" fmla="*/ 1259559 w 2428717"/>
                  <a:gd name="connsiteY55" fmla="*/ 564108 h 1330996"/>
                  <a:gd name="connsiteX56" fmla="*/ 1264108 w 2428717"/>
                  <a:gd name="connsiteY56" fmla="*/ 550460 h 1330996"/>
                  <a:gd name="connsiteX57" fmla="*/ 1282305 w 2428717"/>
                  <a:gd name="connsiteY57" fmla="*/ 523164 h 1330996"/>
                  <a:gd name="connsiteX58" fmla="*/ 1295953 w 2428717"/>
                  <a:gd name="connsiteY58" fmla="*/ 482221 h 1330996"/>
                  <a:gd name="connsiteX59" fmla="*/ 1300502 w 2428717"/>
                  <a:gd name="connsiteY59" fmla="*/ 468573 h 1330996"/>
                  <a:gd name="connsiteX60" fmla="*/ 1309601 w 2428717"/>
                  <a:gd name="connsiteY60" fmla="*/ 427630 h 1330996"/>
                  <a:gd name="connsiteX61" fmla="*/ 1314150 w 2428717"/>
                  <a:gd name="connsiteY61" fmla="*/ 395785 h 1330996"/>
                  <a:gd name="connsiteX62" fmla="*/ 1336896 w 2428717"/>
                  <a:gd name="connsiteY62" fmla="*/ 368490 h 1330996"/>
                  <a:gd name="connsiteX63" fmla="*/ 1345995 w 2428717"/>
                  <a:gd name="connsiteY63" fmla="*/ 295702 h 1330996"/>
                  <a:gd name="connsiteX64" fmla="*/ 1350544 w 2428717"/>
                  <a:gd name="connsiteY64" fmla="*/ 268406 h 1330996"/>
                  <a:gd name="connsiteX65" fmla="*/ 1359642 w 2428717"/>
                  <a:gd name="connsiteY65" fmla="*/ 241110 h 1330996"/>
                  <a:gd name="connsiteX66" fmla="*/ 1414234 w 2428717"/>
                  <a:gd name="connsiteY66" fmla="*/ 204716 h 1330996"/>
                  <a:gd name="connsiteX67" fmla="*/ 1427881 w 2428717"/>
                  <a:gd name="connsiteY67" fmla="*/ 200167 h 1330996"/>
                  <a:gd name="connsiteX68" fmla="*/ 1441529 w 2428717"/>
                  <a:gd name="connsiteY68" fmla="*/ 195618 h 1330996"/>
                  <a:gd name="connsiteX69" fmla="*/ 1473374 w 2428717"/>
                  <a:gd name="connsiteY69" fmla="*/ 181970 h 1330996"/>
                  <a:gd name="connsiteX70" fmla="*/ 1500669 w 2428717"/>
                  <a:gd name="connsiteY70" fmla="*/ 172872 h 1330996"/>
                  <a:gd name="connsiteX71" fmla="*/ 1578007 w 2428717"/>
                  <a:gd name="connsiteY71" fmla="*/ 163773 h 1330996"/>
                  <a:gd name="connsiteX72" fmla="*/ 1600753 w 2428717"/>
                  <a:gd name="connsiteY72" fmla="*/ 145576 h 1330996"/>
                  <a:gd name="connsiteX73" fmla="*/ 1614401 w 2428717"/>
                  <a:gd name="connsiteY73" fmla="*/ 141027 h 1330996"/>
                  <a:gd name="connsiteX74" fmla="*/ 1641696 w 2428717"/>
                  <a:gd name="connsiteY74" fmla="*/ 145576 h 1330996"/>
                  <a:gd name="connsiteX75" fmla="*/ 1655344 w 2428717"/>
                  <a:gd name="connsiteY75" fmla="*/ 154675 h 1330996"/>
                  <a:gd name="connsiteX76" fmla="*/ 1828216 w 2428717"/>
                  <a:gd name="connsiteY76" fmla="*/ 150125 h 1330996"/>
                  <a:gd name="connsiteX77" fmla="*/ 1841863 w 2428717"/>
                  <a:gd name="connsiteY77" fmla="*/ 159224 h 1330996"/>
                  <a:gd name="connsiteX78" fmla="*/ 1855511 w 2428717"/>
                  <a:gd name="connsiteY78" fmla="*/ 172872 h 1330996"/>
                  <a:gd name="connsiteX79" fmla="*/ 1969242 w 2428717"/>
                  <a:gd name="connsiteY79" fmla="*/ 186519 h 1330996"/>
                  <a:gd name="connsiteX80" fmla="*/ 2001087 w 2428717"/>
                  <a:gd name="connsiteY80" fmla="*/ 191069 h 1330996"/>
                  <a:gd name="connsiteX81" fmla="*/ 2051129 w 2428717"/>
                  <a:gd name="connsiteY81" fmla="*/ 195618 h 1330996"/>
                  <a:gd name="connsiteX82" fmla="*/ 2060228 w 2428717"/>
                  <a:gd name="connsiteY82" fmla="*/ 209266 h 1330996"/>
                  <a:gd name="connsiteX83" fmla="*/ 2087523 w 2428717"/>
                  <a:gd name="connsiteY83" fmla="*/ 213815 h 1330996"/>
                  <a:gd name="connsiteX84" fmla="*/ 2105720 w 2428717"/>
                  <a:gd name="connsiteY84" fmla="*/ 236561 h 1330996"/>
                  <a:gd name="connsiteX85" fmla="*/ 2119368 w 2428717"/>
                  <a:gd name="connsiteY85" fmla="*/ 245660 h 1330996"/>
                  <a:gd name="connsiteX86" fmla="*/ 2133016 w 2428717"/>
                  <a:gd name="connsiteY86" fmla="*/ 259308 h 1330996"/>
                  <a:gd name="connsiteX87" fmla="*/ 2142114 w 2428717"/>
                  <a:gd name="connsiteY87" fmla="*/ 272955 h 1330996"/>
                  <a:gd name="connsiteX88" fmla="*/ 2160311 w 2428717"/>
                  <a:gd name="connsiteY88" fmla="*/ 291152 h 1330996"/>
                  <a:gd name="connsiteX89" fmla="*/ 2169410 w 2428717"/>
                  <a:gd name="connsiteY89" fmla="*/ 304800 h 1330996"/>
                  <a:gd name="connsiteX90" fmla="*/ 2210353 w 2428717"/>
                  <a:gd name="connsiteY90" fmla="*/ 341194 h 1330996"/>
                  <a:gd name="connsiteX91" fmla="*/ 2224001 w 2428717"/>
                  <a:gd name="connsiteY91" fmla="*/ 345743 h 1330996"/>
                  <a:gd name="connsiteX92" fmla="*/ 2255845 w 2428717"/>
                  <a:gd name="connsiteY92" fmla="*/ 363940 h 1330996"/>
                  <a:gd name="connsiteX93" fmla="*/ 2283141 w 2428717"/>
                  <a:gd name="connsiteY93" fmla="*/ 373039 h 1330996"/>
                  <a:gd name="connsiteX94" fmla="*/ 2314986 w 2428717"/>
                  <a:gd name="connsiteY94" fmla="*/ 377588 h 1330996"/>
                  <a:gd name="connsiteX95" fmla="*/ 2337732 w 2428717"/>
                  <a:gd name="connsiteY95" fmla="*/ 395785 h 1330996"/>
                  <a:gd name="connsiteX96" fmla="*/ 2365028 w 2428717"/>
                  <a:gd name="connsiteY96" fmla="*/ 413982 h 1330996"/>
                  <a:gd name="connsiteX97" fmla="*/ 2378675 w 2428717"/>
                  <a:gd name="connsiteY97" fmla="*/ 400334 h 1330996"/>
                  <a:gd name="connsiteX98" fmla="*/ 2396872 w 2428717"/>
                  <a:gd name="connsiteY98" fmla="*/ 373039 h 1330996"/>
                  <a:gd name="connsiteX99" fmla="*/ 2424168 w 2428717"/>
                  <a:gd name="connsiteY99" fmla="*/ 368490 h 1330996"/>
                  <a:gd name="connsiteX100" fmla="*/ 2428717 w 2428717"/>
                  <a:gd name="connsiteY100" fmla="*/ 354842 h 1330996"/>
                  <a:gd name="connsiteX101" fmla="*/ 2424168 w 2428717"/>
                  <a:gd name="connsiteY101" fmla="*/ 327546 h 1330996"/>
                  <a:gd name="connsiteX102" fmla="*/ 2410520 w 2428717"/>
                  <a:gd name="connsiteY102" fmla="*/ 322997 h 1330996"/>
                  <a:gd name="connsiteX103" fmla="*/ 2392323 w 2428717"/>
                  <a:gd name="connsiteY103" fmla="*/ 318448 h 1330996"/>
                  <a:gd name="connsiteX104" fmla="*/ 2378675 w 2428717"/>
                  <a:gd name="connsiteY104" fmla="*/ 309349 h 1330996"/>
                  <a:gd name="connsiteX105" fmla="*/ 2374126 w 2428717"/>
                  <a:gd name="connsiteY105" fmla="*/ 295702 h 1330996"/>
                  <a:gd name="connsiteX106" fmla="*/ 2365028 w 2428717"/>
                  <a:gd name="connsiteY106" fmla="*/ 282054 h 1330996"/>
                  <a:gd name="connsiteX107" fmla="*/ 2360478 w 2428717"/>
                  <a:gd name="connsiteY107" fmla="*/ 268406 h 1330996"/>
                  <a:gd name="connsiteX108" fmla="*/ 2346831 w 2428717"/>
                  <a:gd name="connsiteY108" fmla="*/ 263857 h 1330996"/>
                  <a:gd name="connsiteX109" fmla="*/ 2333183 w 2428717"/>
                  <a:gd name="connsiteY109" fmla="*/ 245660 h 1330996"/>
                  <a:gd name="connsiteX110" fmla="*/ 2305887 w 2428717"/>
                  <a:gd name="connsiteY110" fmla="*/ 232012 h 1330996"/>
                  <a:gd name="connsiteX111" fmla="*/ 2283141 w 2428717"/>
                  <a:gd name="connsiteY111" fmla="*/ 236561 h 1330996"/>
                  <a:gd name="connsiteX112" fmla="*/ 2255845 w 2428717"/>
                  <a:gd name="connsiteY112" fmla="*/ 245660 h 1330996"/>
                  <a:gd name="connsiteX113" fmla="*/ 2214902 w 2428717"/>
                  <a:gd name="connsiteY113" fmla="*/ 241110 h 1330996"/>
                  <a:gd name="connsiteX114" fmla="*/ 2187607 w 2428717"/>
                  <a:gd name="connsiteY114" fmla="*/ 218364 h 1330996"/>
                  <a:gd name="connsiteX115" fmla="*/ 2173959 w 2428717"/>
                  <a:gd name="connsiteY115" fmla="*/ 209266 h 1330996"/>
                  <a:gd name="connsiteX116" fmla="*/ 2164860 w 2428717"/>
                  <a:gd name="connsiteY116" fmla="*/ 195618 h 1330996"/>
                  <a:gd name="connsiteX117" fmla="*/ 2151213 w 2428717"/>
                  <a:gd name="connsiteY117" fmla="*/ 168322 h 1330996"/>
                  <a:gd name="connsiteX118" fmla="*/ 2110269 w 2428717"/>
                  <a:gd name="connsiteY118" fmla="*/ 154675 h 1330996"/>
                  <a:gd name="connsiteX119" fmla="*/ 2082974 w 2428717"/>
                  <a:gd name="connsiteY119" fmla="*/ 141027 h 1330996"/>
                  <a:gd name="connsiteX120" fmla="*/ 2064777 w 2428717"/>
                  <a:gd name="connsiteY120" fmla="*/ 136478 h 1330996"/>
                  <a:gd name="connsiteX121" fmla="*/ 1991989 w 2428717"/>
                  <a:gd name="connsiteY121" fmla="*/ 131928 h 1330996"/>
                  <a:gd name="connsiteX122" fmla="*/ 1964693 w 2428717"/>
                  <a:gd name="connsiteY122" fmla="*/ 118281 h 1330996"/>
                  <a:gd name="connsiteX123" fmla="*/ 1951045 w 2428717"/>
                  <a:gd name="connsiteY123" fmla="*/ 104633 h 1330996"/>
                  <a:gd name="connsiteX124" fmla="*/ 1923750 w 2428717"/>
                  <a:gd name="connsiteY124" fmla="*/ 90985 h 1330996"/>
                  <a:gd name="connsiteX125" fmla="*/ 1910102 w 2428717"/>
                  <a:gd name="connsiteY125" fmla="*/ 81887 h 1330996"/>
                  <a:gd name="connsiteX126" fmla="*/ 1841863 w 2428717"/>
                  <a:gd name="connsiteY126" fmla="*/ 72788 h 1330996"/>
                  <a:gd name="connsiteX127" fmla="*/ 1814568 w 2428717"/>
                  <a:gd name="connsiteY127" fmla="*/ 63690 h 1330996"/>
                  <a:gd name="connsiteX128" fmla="*/ 1796371 w 2428717"/>
                  <a:gd name="connsiteY128" fmla="*/ 59140 h 1330996"/>
                  <a:gd name="connsiteX129" fmla="*/ 1769075 w 2428717"/>
                  <a:gd name="connsiteY129" fmla="*/ 50042 h 1330996"/>
                  <a:gd name="connsiteX130" fmla="*/ 1755428 w 2428717"/>
                  <a:gd name="connsiteY130" fmla="*/ 40943 h 1330996"/>
                  <a:gd name="connsiteX131" fmla="*/ 1737231 w 2428717"/>
                  <a:gd name="connsiteY131" fmla="*/ 0 h 1330996"/>
                  <a:gd name="connsiteX132" fmla="*/ 1728132 w 2428717"/>
                  <a:gd name="connsiteY132" fmla="*/ 13648 h 1330996"/>
                  <a:gd name="connsiteX133" fmla="*/ 1723583 w 2428717"/>
                  <a:gd name="connsiteY133" fmla="*/ 50042 h 1330996"/>
                  <a:gd name="connsiteX134" fmla="*/ 1691738 w 2428717"/>
                  <a:gd name="connsiteY134" fmla="*/ 54591 h 1330996"/>
                  <a:gd name="connsiteX135" fmla="*/ 1659893 w 2428717"/>
                  <a:gd name="connsiteY135" fmla="*/ 63690 h 1330996"/>
                  <a:gd name="connsiteX136" fmla="*/ 1641696 w 2428717"/>
                  <a:gd name="connsiteY136" fmla="*/ 72788 h 1330996"/>
                  <a:gd name="connsiteX137" fmla="*/ 1628048 w 2428717"/>
                  <a:gd name="connsiteY137" fmla="*/ 68239 h 1330996"/>
                  <a:gd name="connsiteX138" fmla="*/ 1623499 w 2428717"/>
                  <a:gd name="connsiteY138" fmla="*/ 54591 h 1330996"/>
                  <a:gd name="connsiteX139" fmla="*/ 1614401 w 2428717"/>
                  <a:gd name="connsiteY139" fmla="*/ 68239 h 1330996"/>
                  <a:gd name="connsiteX140" fmla="*/ 1600753 w 2428717"/>
                  <a:gd name="connsiteY140" fmla="*/ 77337 h 1330996"/>
                  <a:gd name="connsiteX141" fmla="*/ 1555260 w 2428717"/>
                  <a:gd name="connsiteY141" fmla="*/ 81887 h 1330996"/>
                  <a:gd name="connsiteX142" fmla="*/ 1527965 w 2428717"/>
                  <a:gd name="connsiteY142" fmla="*/ 90985 h 1330996"/>
                  <a:gd name="connsiteX143" fmla="*/ 1509768 w 2428717"/>
                  <a:gd name="connsiteY143" fmla="*/ 100084 h 1330996"/>
                  <a:gd name="connsiteX144" fmla="*/ 1487022 w 2428717"/>
                  <a:gd name="connsiteY144" fmla="*/ 104633 h 1330996"/>
                  <a:gd name="connsiteX145" fmla="*/ 1473374 w 2428717"/>
                  <a:gd name="connsiteY145" fmla="*/ 109182 h 1330996"/>
                  <a:gd name="connsiteX146" fmla="*/ 1364192 w 2428717"/>
                  <a:gd name="connsiteY146" fmla="*/ 113731 h 1330996"/>
                  <a:gd name="connsiteX147" fmla="*/ 1350544 w 2428717"/>
                  <a:gd name="connsiteY147" fmla="*/ 122830 h 1330996"/>
                  <a:gd name="connsiteX148" fmla="*/ 1332347 w 2428717"/>
                  <a:gd name="connsiteY148" fmla="*/ 150125 h 1330996"/>
                  <a:gd name="connsiteX149" fmla="*/ 1318699 w 2428717"/>
                  <a:gd name="connsiteY149" fmla="*/ 163773 h 1330996"/>
                  <a:gd name="connsiteX150" fmla="*/ 1309601 w 2428717"/>
                  <a:gd name="connsiteY150" fmla="*/ 191069 h 1330996"/>
                  <a:gd name="connsiteX151" fmla="*/ 1295953 w 2428717"/>
                  <a:gd name="connsiteY151" fmla="*/ 204716 h 1330996"/>
                  <a:gd name="connsiteX152" fmla="*/ 1282305 w 2428717"/>
                  <a:gd name="connsiteY152" fmla="*/ 209266 h 1330996"/>
                  <a:gd name="connsiteX153" fmla="*/ 1209517 w 2428717"/>
                  <a:gd name="connsiteY153" fmla="*/ 213815 h 1330996"/>
                  <a:gd name="connsiteX154" fmla="*/ 1204968 w 2428717"/>
                  <a:gd name="connsiteY154" fmla="*/ 227463 h 1330996"/>
                  <a:gd name="connsiteX155" fmla="*/ 1186771 w 2428717"/>
                  <a:gd name="connsiteY155" fmla="*/ 254758 h 1330996"/>
                  <a:gd name="connsiteX156" fmla="*/ 1177672 w 2428717"/>
                  <a:gd name="connsiteY156" fmla="*/ 282054 h 1330996"/>
                  <a:gd name="connsiteX157" fmla="*/ 1173123 w 2428717"/>
                  <a:gd name="connsiteY157" fmla="*/ 295702 h 1330996"/>
                  <a:gd name="connsiteX158" fmla="*/ 1145828 w 2428717"/>
                  <a:gd name="connsiteY158" fmla="*/ 313899 h 1330996"/>
                  <a:gd name="connsiteX159" fmla="*/ 1132180 w 2428717"/>
                  <a:gd name="connsiteY159" fmla="*/ 327546 h 1330996"/>
                  <a:gd name="connsiteX160" fmla="*/ 1104884 w 2428717"/>
                  <a:gd name="connsiteY160" fmla="*/ 336645 h 1330996"/>
                  <a:gd name="connsiteX161" fmla="*/ 1095786 w 2428717"/>
                  <a:gd name="connsiteY161" fmla="*/ 322997 h 1330996"/>
                  <a:gd name="connsiteX162" fmla="*/ 1100335 w 2428717"/>
                  <a:gd name="connsiteY162" fmla="*/ 291152 h 1330996"/>
                  <a:gd name="connsiteX163" fmla="*/ 1086687 w 2428717"/>
                  <a:gd name="connsiteY163" fmla="*/ 304800 h 1330996"/>
                  <a:gd name="connsiteX164" fmla="*/ 1073039 w 2428717"/>
                  <a:gd name="connsiteY164" fmla="*/ 309349 h 1330996"/>
                  <a:gd name="connsiteX165" fmla="*/ 1059392 w 2428717"/>
                  <a:gd name="connsiteY165" fmla="*/ 300251 h 1330996"/>
                  <a:gd name="connsiteX166" fmla="*/ 1050293 w 2428717"/>
                  <a:gd name="connsiteY166" fmla="*/ 286603 h 1330996"/>
                  <a:gd name="connsiteX167" fmla="*/ 1036645 w 2428717"/>
                  <a:gd name="connsiteY167" fmla="*/ 282054 h 1330996"/>
                  <a:gd name="connsiteX168" fmla="*/ 1009350 w 2428717"/>
                  <a:gd name="connsiteY168" fmla="*/ 291152 h 1330996"/>
                  <a:gd name="connsiteX169" fmla="*/ 995702 w 2428717"/>
                  <a:gd name="connsiteY169" fmla="*/ 295702 h 1330996"/>
                  <a:gd name="connsiteX170" fmla="*/ 982054 w 2428717"/>
                  <a:gd name="connsiteY170" fmla="*/ 304800 h 1330996"/>
                  <a:gd name="connsiteX171" fmla="*/ 968407 w 2428717"/>
                  <a:gd name="connsiteY171" fmla="*/ 350293 h 1330996"/>
                  <a:gd name="connsiteX172" fmla="*/ 959308 w 2428717"/>
                  <a:gd name="connsiteY172" fmla="*/ 363940 h 1330996"/>
                  <a:gd name="connsiteX173" fmla="*/ 963857 w 2428717"/>
                  <a:gd name="connsiteY173" fmla="*/ 377588 h 1330996"/>
                  <a:gd name="connsiteX174" fmla="*/ 977505 w 2428717"/>
                  <a:gd name="connsiteY174" fmla="*/ 382137 h 1330996"/>
                  <a:gd name="connsiteX175" fmla="*/ 991153 w 2428717"/>
                  <a:gd name="connsiteY175" fmla="*/ 391236 h 1330996"/>
                  <a:gd name="connsiteX176" fmla="*/ 1000251 w 2428717"/>
                  <a:gd name="connsiteY176" fmla="*/ 404884 h 1330996"/>
                  <a:gd name="connsiteX177" fmla="*/ 1013899 w 2428717"/>
                  <a:gd name="connsiteY177" fmla="*/ 418531 h 1330996"/>
                  <a:gd name="connsiteX178" fmla="*/ 1009350 w 2428717"/>
                  <a:gd name="connsiteY178" fmla="*/ 441278 h 1330996"/>
                  <a:gd name="connsiteX179" fmla="*/ 986604 w 2428717"/>
                  <a:gd name="connsiteY179" fmla="*/ 486770 h 1330996"/>
                  <a:gd name="connsiteX180" fmla="*/ 968407 w 2428717"/>
                  <a:gd name="connsiteY180" fmla="*/ 518615 h 1330996"/>
                  <a:gd name="connsiteX181" fmla="*/ 954759 w 2428717"/>
                  <a:gd name="connsiteY181" fmla="*/ 523164 h 1330996"/>
                  <a:gd name="connsiteX182" fmla="*/ 945660 w 2428717"/>
                  <a:gd name="connsiteY182" fmla="*/ 536812 h 1330996"/>
                  <a:gd name="connsiteX183" fmla="*/ 932013 w 2428717"/>
                  <a:gd name="connsiteY183" fmla="*/ 545910 h 1330996"/>
                  <a:gd name="connsiteX184" fmla="*/ 913816 w 2428717"/>
                  <a:gd name="connsiteY184" fmla="*/ 568657 h 1330996"/>
                  <a:gd name="connsiteX185" fmla="*/ 904717 w 2428717"/>
                  <a:gd name="connsiteY185" fmla="*/ 582305 h 1330996"/>
                  <a:gd name="connsiteX186" fmla="*/ 900168 w 2428717"/>
                  <a:gd name="connsiteY186" fmla="*/ 595952 h 1330996"/>
                  <a:gd name="connsiteX187" fmla="*/ 881971 w 2428717"/>
                  <a:gd name="connsiteY187" fmla="*/ 623248 h 1330996"/>
                  <a:gd name="connsiteX188" fmla="*/ 859225 w 2428717"/>
                  <a:gd name="connsiteY188" fmla="*/ 655093 h 1330996"/>
                  <a:gd name="connsiteX189" fmla="*/ 850126 w 2428717"/>
                  <a:gd name="connsiteY189" fmla="*/ 668740 h 1330996"/>
                  <a:gd name="connsiteX190" fmla="*/ 845577 w 2428717"/>
                  <a:gd name="connsiteY190" fmla="*/ 682388 h 1330996"/>
                  <a:gd name="connsiteX191" fmla="*/ 831929 w 2428717"/>
                  <a:gd name="connsiteY191" fmla="*/ 691487 h 1330996"/>
                  <a:gd name="connsiteX192" fmla="*/ 809183 w 2428717"/>
                  <a:gd name="connsiteY192" fmla="*/ 714233 h 1330996"/>
                  <a:gd name="connsiteX193" fmla="*/ 795535 w 2428717"/>
                  <a:gd name="connsiteY193" fmla="*/ 732430 h 1330996"/>
                  <a:gd name="connsiteX194" fmla="*/ 781887 w 2428717"/>
                  <a:gd name="connsiteY194" fmla="*/ 746078 h 1330996"/>
                  <a:gd name="connsiteX195" fmla="*/ 754592 w 2428717"/>
                  <a:gd name="connsiteY195" fmla="*/ 787021 h 1330996"/>
                  <a:gd name="connsiteX196" fmla="*/ 745493 w 2428717"/>
                  <a:gd name="connsiteY196" fmla="*/ 800669 h 1330996"/>
                  <a:gd name="connsiteX197" fmla="*/ 736395 w 2428717"/>
                  <a:gd name="connsiteY197" fmla="*/ 827964 h 1330996"/>
                  <a:gd name="connsiteX198" fmla="*/ 690902 w 2428717"/>
                  <a:gd name="connsiteY198" fmla="*/ 882555 h 1330996"/>
                  <a:gd name="connsiteX199" fmla="*/ 677254 w 2428717"/>
                  <a:gd name="connsiteY199" fmla="*/ 891654 h 1330996"/>
                  <a:gd name="connsiteX200" fmla="*/ 649959 w 2428717"/>
                  <a:gd name="connsiteY200" fmla="*/ 900752 h 1330996"/>
                  <a:gd name="connsiteX201" fmla="*/ 595368 w 2428717"/>
                  <a:gd name="connsiteY201" fmla="*/ 896203 h 1330996"/>
                  <a:gd name="connsiteX202" fmla="*/ 581720 w 2428717"/>
                  <a:gd name="connsiteY202" fmla="*/ 891654 h 1330996"/>
                  <a:gd name="connsiteX203" fmla="*/ 586269 w 2428717"/>
                  <a:gd name="connsiteY203" fmla="*/ 868908 h 1330996"/>
                  <a:gd name="connsiteX204" fmla="*/ 577171 w 2428717"/>
                  <a:gd name="connsiteY204" fmla="*/ 928048 h 1330996"/>
                  <a:gd name="connsiteX205" fmla="*/ 568072 w 2428717"/>
                  <a:gd name="connsiteY205" fmla="*/ 941696 h 1330996"/>
                  <a:gd name="connsiteX206" fmla="*/ 563523 w 2428717"/>
                  <a:gd name="connsiteY206" fmla="*/ 955343 h 1330996"/>
                  <a:gd name="connsiteX207" fmla="*/ 549875 w 2428717"/>
                  <a:gd name="connsiteY207" fmla="*/ 964442 h 1330996"/>
                  <a:gd name="connsiteX208" fmla="*/ 522580 w 2428717"/>
                  <a:gd name="connsiteY208" fmla="*/ 982639 h 1330996"/>
                  <a:gd name="connsiteX209" fmla="*/ 508932 w 2428717"/>
                  <a:gd name="connsiteY209" fmla="*/ 973540 h 1330996"/>
                  <a:gd name="connsiteX210" fmla="*/ 481637 w 2428717"/>
                  <a:gd name="connsiteY210" fmla="*/ 959893 h 1330996"/>
                  <a:gd name="connsiteX211" fmla="*/ 463439 w 2428717"/>
                  <a:gd name="connsiteY211" fmla="*/ 964442 h 1330996"/>
                  <a:gd name="connsiteX212" fmla="*/ 454341 w 2428717"/>
                  <a:gd name="connsiteY212" fmla="*/ 978090 h 1330996"/>
                  <a:gd name="connsiteX213" fmla="*/ 440693 w 2428717"/>
                  <a:gd name="connsiteY213" fmla="*/ 996287 h 1330996"/>
                  <a:gd name="connsiteX214" fmla="*/ 404299 w 2428717"/>
                  <a:gd name="connsiteY214" fmla="*/ 1023582 h 1330996"/>
                  <a:gd name="connsiteX215" fmla="*/ 390651 w 2428717"/>
                  <a:gd name="connsiteY215" fmla="*/ 1037230 h 1330996"/>
                  <a:gd name="connsiteX216" fmla="*/ 377004 w 2428717"/>
                  <a:gd name="connsiteY216" fmla="*/ 1041779 h 1330996"/>
                  <a:gd name="connsiteX217" fmla="*/ 349708 w 2428717"/>
                  <a:gd name="connsiteY217" fmla="*/ 1059976 h 1330996"/>
                  <a:gd name="connsiteX218" fmla="*/ 322413 w 2428717"/>
                  <a:gd name="connsiteY218" fmla="*/ 1078173 h 1330996"/>
                  <a:gd name="connsiteX219" fmla="*/ 295117 w 2428717"/>
                  <a:gd name="connsiteY219" fmla="*/ 1100919 h 1330996"/>
                  <a:gd name="connsiteX220" fmla="*/ 286019 w 2428717"/>
                  <a:gd name="connsiteY220" fmla="*/ 1114567 h 1330996"/>
                  <a:gd name="connsiteX221" fmla="*/ 258723 w 2428717"/>
                  <a:gd name="connsiteY221" fmla="*/ 1137313 h 1330996"/>
                  <a:gd name="connsiteX222" fmla="*/ 240526 w 2428717"/>
                  <a:gd name="connsiteY222" fmla="*/ 1164609 h 1330996"/>
                  <a:gd name="connsiteX223" fmla="*/ 231428 w 2428717"/>
                  <a:gd name="connsiteY223" fmla="*/ 1178257 h 1330996"/>
                  <a:gd name="connsiteX224" fmla="*/ 217780 w 2428717"/>
                  <a:gd name="connsiteY224" fmla="*/ 1182806 h 1330996"/>
                  <a:gd name="connsiteX225" fmla="*/ 208681 w 2428717"/>
                  <a:gd name="connsiteY225" fmla="*/ 1196454 h 1330996"/>
                  <a:gd name="connsiteX226" fmla="*/ 181386 w 2428717"/>
                  <a:gd name="connsiteY226" fmla="*/ 1205552 h 1330996"/>
                  <a:gd name="connsiteX227" fmla="*/ 167738 w 2428717"/>
                  <a:gd name="connsiteY227" fmla="*/ 1210102 h 1330996"/>
                  <a:gd name="connsiteX228" fmla="*/ 135893 w 2428717"/>
                  <a:gd name="connsiteY228" fmla="*/ 1219200 h 1330996"/>
                  <a:gd name="connsiteX229" fmla="*/ 108598 w 2428717"/>
                  <a:gd name="connsiteY229" fmla="*/ 1241946 h 1330996"/>
                  <a:gd name="connsiteX230" fmla="*/ 85851 w 2428717"/>
                  <a:gd name="connsiteY230" fmla="*/ 1246496 h 1330996"/>
                  <a:gd name="connsiteX231" fmla="*/ 72204 w 2428717"/>
                  <a:gd name="connsiteY231" fmla="*/ 1251045 h 1330996"/>
                  <a:gd name="connsiteX232" fmla="*/ 22162 w 2428717"/>
                  <a:gd name="connsiteY232" fmla="*/ 1264693 h 1330996"/>
                  <a:gd name="connsiteX233" fmla="*/ 8514 w 2428717"/>
                  <a:gd name="connsiteY233" fmla="*/ 1260143 h 1330996"/>
                  <a:gd name="connsiteX234" fmla="*/ 3965 w 2428717"/>
                  <a:gd name="connsiteY234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395201 w 2428717"/>
                  <a:gd name="connsiteY16" fmla="*/ 1123666 h 1330996"/>
                  <a:gd name="connsiteX17" fmla="*/ 404299 w 2428717"/>
                  <a:gd name="connsiteY17" fmla="*/ 1110018 h 1330996"/>
                  <a:gd name="connsiteX18" fmla="*/ 445242 w 2428717"/>
                  <a:gd name="connsiteY18" fmla="*/ 1091821 h 1330996"/>
                  <a:gd name="connsiteX19" fmla="*/ 522580 w 2428717"/>
                  <a:gd name="connsiteY19" fmla="*/ 1082722 h 1330996"/>
                  <a:gd name="connsiteX20" fmla="*/ 572622 w 2428717"/>
                  <a:gd name="connsiteY20" fmla="*/ 1073624 h 1330996"/>
                  <a:gd name="connsiteX21" fmla="*/ 595368 w 2428717"/>
                  <a:gd name="connsiteY21" fmla="*/ 1096370 h 1330996"/>
                  <a:gd name="connsiteX22" fmla="*/ 609016 w 2428717"/>
                  <a:gd name="connsiteY22" fmla="*/ 1087272 h 1330996"/>
                  <a:gd name="connsiteX23" fmla="*/ 613565 w 2428717"/>
                  <a:gd name="connsiteY23" fmla="*/ 1032681 h 1330996"/>
                  <a:gd name="connsiteX24" fmla="*/ 690902 w 2428717"/>
                  <a:gd name="connsiteY24" fmla="*/ 1028131 h 1330996"/>
                  <a:gd name="connsiteX25" fmla="*/ 718198 w 2428717"/>
                  <a:gd name="connsiteY25" fmla="*/ 1019033 h 1330996"/>
                  <a:gd name="connsiteX26" fmla="*/ 731845 w 2428717"/>
                  <a:gd name="connsiteY26" fmla="*/ 1005385 h 1330996"/>
                  <a:gd name="connsiteX27" fmla="*/ 772789 w 2428717"/>
                  <a:gd name="connsiteY27" fmla="*/ 982639 h 1330996"/>
                  <a:gd name="connsiteX28" fmla="*/ 795535 w 2428717"/>
                  <a:gd name="connsiteY28" fmla="*/ 978090 h 1330996"/>
                  <a:gd name="connsiteX29" fmla="*/ 822831 w 2428717"/>
                  <a:gd name="connsiteY29" fmla="*/ 968991 h 1330996"/>
                  <a:gd name="connsiteX30" fmla="*/ 850126 w 2428717"/>
                  <a:gd name="connsiteY30" fmla="*/ 941696 h 1330996"/>
                  <a:gd name="connsiteX31" fmla="*/ 877422 w 2428717"/>
                  <a:gd name="connsiteY31" fmla="*/ 928048 h 1330996"/>
                  <a:gd name="connsiteX32" fmla="*/ 891069 w 2428717"/>
                  <a:gd name="connsiteY32" fmla="*/ 923499 h 1330996"/>
                  <a:gd name="connsiteX33" fmla="*/ 904717 w 2428717"/>
                  <a:gd name="connsiteY33" fmla="*/ 914400 h 1330996"/>
                  <a:gd name="connsiteX34" fmla="*/ 922914 w 2428717"/>
                  <a:gd name="connsiteY34" fmla="*/ 909851 h 1330996"/>
                  <a:gd name="connsiteX35" fmla="*/ 927463 w 2428717"/>
                  <a:gd name="connsiteY35" fmla="*/ 896203 h 1330996"/>
                  <a:gd name="connsiteX36" fmla="*/ 941111 w 2428717"/>
                  <a:gd name="connsiteY36" fmla="*/ 887105 h 1330996"/>
                  <a:gd name="connsiteX37" fmla="*/ 954759 w 2428717"/>
                  <a:gd name="connsiteY37" fmla="*/ 873457 h 1330996"/>
                  <a:gd name="connsiteX38" fmla="*/ 982054 w 2428717"/>
                  <a:gd name="connsiteY38" fmla="*/ 855260 h 1330996"/>
                  <a:gd name="connsiteX39" fmla="*/ 986604 w 2428717"/>
                  <a:gd name="connsiteY39" fmla="*/ 841612 h 1330996"/>
                  <a:gd name="connsiteX40" fmla="*/ 1000251 w 2428717"/>
                  <a:gd name="connsiteY40" fmla="*/ 837063 h 1330996"/>
                  <a:gd name="connsiteX41" fmla="*/ 1013899 w 2428717"/>
                  <a:gd name="connsiteY41" fmla="*/ 827964 h 1330996"/>
                  <a:gd name="connsiteX42" fmla="*/ 1045744 w 2428717"/>
                  <a:gd name="connsiteY42" fmla="*/ 800669 h 1330996"/>
                  <a:gd name="connsiteX43" fmla="*/ 1059392 w 2428717"/>
                  <a:gd name="connsiteY43" fmla="*/ 791570 h 1330996"/>
                  <a:gd name="connsiteX44" fmla="*/ 1082138 w 2428717"/>
                  <a:gd name="connsiteY44" fmla="*/ 768824 h 1330996"/>
                  <a:gd name="connsiteX45" fmla="*/ 1123081 w 2428717"/>
                  <a:gd name="connsiteY45" fmla="*/ 736979 h 1330996"/>
                  <a:gd name="connsiteX46" fmla="*/ 1136729 w 2428717"/>
                  <a:gd name="connsiteY46" fmla="*/ 727881 h 1330996"/>
                  <a:gd name="connsiteX47" fmla="*/ 1150377 w 2428717"/>
                  <a:gd name="connsiteY47" fmla="*/ 718782 h 1330996"/>
                  <a:gd name="connsiteX48" fmla="*/ 1168574 w 2428717"/>
                  <a:gd name="connsiteY48" fmla="*/ 691487 h 1330996"/>
                  <a:gd name="connsiteX49" fmla="*/ 1191320 w 2428717"/>
                  <a:gd name="connsiteY49" fmla="*/ 668740 h 1330996"/>
                  <a:gd name="connsiteX50" fmla="*/ 1214066 w 2428717"/>
                  <a:gd name="connsiteY50" fmla="*/ 645994 h 1330996"/>
                  <a:gd name="connsiteX51" fmla="*/ 1223165 w 2428717"/>
                  <a:gd name="connsiteY51" fmla="*/ 632346 h 1330996"/>
                  <a:gd name="connsiteX52" fmla="*/ 1227714 w 2428717"/>
                  <a:gd name="connsiteY52" fmla="*/ 618699 h 1330996"/>
                  <a:gd name="connsiteX53" fmla="*/ 1250460 w 2428717"/>
                  <a:gd name="connsiteY53" fmla="*/ 591403 h 1330996"/>
                  <a:gd name="connsiteX54" fmla="*/ 1259559 w 2428717"/>
                  <a:gd name="connsiteY54" fmla="*/ 564108 h 1330996"/>
                  <a:gd name="connsiteX55" fmla="*/ 1264108 w 2428717"/>
                  <a:gd name="connsiteY55" fmla="*/ 550460 h 1330996"/>
                  <a:gd name="connsiteX56" fmla="*/ 1282305 w 2428717"/>
                  <a:gd name="connsiteY56" fmla="*/ 523164 h 1330996"/>
                  <a:gd name="connsiteX57" fmla="*/ 1295953 w 2428717"/>
                  <a:gd name="connsiteY57" fmla="*/ 482221 h 1330996"/>
                  <a:gd name="connsiteX58" fmla="*/ 1300502 w 2428717"/>
                  <a:gd name="connsiteY58" fmla="*/ 468573 h 1330996"/>
                  <a:gd name="connsiteX59" fmla="*/ 1309601 w 2428717"/>
                  <a:gd name="connsiteY59" fmla="*/ 427630 h 1330996"/>
                  <a:gd name="connsiteX60" fmla="*/ 1314150 w 2428717"/>
                  <a:gd name="connsiteY60" fmla="*/ 395785 h 1330996"/>
                  <a:gd name="connsiteX61" fmla="*/ 1336896 w 2428717"/>
                  <a:gd name="connsiteY61" fmla="*/ 368490 h 1330996"/>
                  <a:gd name="connsiteX62" fmla="*/ 1345995 w 2428717"/>
                  <a:gd name="connsiteY62" fmla="*/ 295702 h 1330996"/>
                  <a:gd name="connsiteX63" fmla="*/ 1350544 w 2428717"/>
                  <a:gd name="connsiteY63" fmla="*/ 268406 h 1330996"/>
                  <a:gd name="connsiteX64" fmla="*/ 1359642 w 2428717"/>
                  <a:gd name="connsiteY64" fmla="*/ 241110 h 1330996"/>
                  <a:gd name="connsiteX65" fmla="*/ 1414234 w 2428717"/>
                  <a:gd name="connsiteY65" fmla="*/ 204716 h 1330996"/>
                  <a:gd name="connsiteX66" fmla="*/ 1427881 w 2428717"/>
                  <a:gd name="connsiteY66" fmla="*/ 200167 h 1330996"/>
                  <a:gd name="connsiteX67" fmla="*/ 1441529 w 2428717"/>
                  <a:gd name="connsiteY67" fmla="*/ 195618 h 1330996"/>
                  <a:gd name="connsiteX68" fmla="*/ 1473374 w 2428717"/>
                  <a:gd name="connsiteY68" fmla="*/ 181970 h 1330996"/>
                  <a:gd name="connsiteX69" fmla="*/ 1500669 w 2428717"/>
                  <a:gd name="connsiteY69" fmla="*/ 172872 h 1330996"/>
                  <a:gd name="connsiteX70" fmla="*/ 1578007 w 2428717"/>
                  <a:gd name="connsiteY70" fmla="*/ 163773 h 1330996"/>
                  <a:gd name="connsiteX71" fmla="*/ 1600753 w 2428717"/>
                  <a:gd name="connsiteY71" fmla="*/ 145576 h 1330996"/>
                  <a:gd name="connsiteX72" fmla="*/ 1614401 w 2428717"/>
                  <a:gd name="connsiteY72" fmla="*/ 141027 h 1330996"/>
                  <a:gd name="connsiteX73" fmla="*/ 1641696 w 2428717"/>
                  <a:gd name="connsiteY73" fmla="*/ 145576 h 1330996"/>
                  <a:gd name="connsiteX74" fmla="*/ 1655344 w 2428717"/>
                  <a:gd name="connsiteY74" fmla="*/ 154675 h 1330996"/>
                  <a:gd name="connsiteX75" fmla="*/ 1828216 w 2428717"/>
                  <a:gd name="connsiteY75" fmla="*/ 150125 h 1330996"/>
                  <a:gd name="connsiteX76" fmla="*/ 1841863 w 2428717"/>
                  <a:gd name="connsiteY76" fmla="*/ 159224 h 1330996"/>
                  <a:gd name="connsiteX77" fmla="*/ 1855511 w 2428717"/>
                  <a:gd name="connsiteY77" fmla="*/ 172872 h 1330996"/>
                  <a:gd name="connsiteX78" fmla="*/ 1969242 w 2428717"/>
                  <a:gd name="connsiteY78" fmla="*/ 186519 h 1330996"/>
                  <a:gd name="connsiteX79" fmla="*/ 2001087 w 2428717"/>
                  <a:gd name="connsiteY79" fmla="*/ 191069 h 1330996"/>
                  <a:gd name="connsiteX80" fmla="*/ 2051129 w 2428717"/>
                  <a:gd name="connsiteY80" fmla="*/ 195618 h 1330996"/>
                  <a:gd name="connsiteX81" fmla="*/ 2060228 w 2428717"/>
                  <a:gd name="connsiteY81" fmla="*/ 209266 h 1330996"/>
                  <a:gd name="connsiteX82" fmla="*/ 2087523 w 2428717"/>
                  <a:gd name="connsiteY82" fmla="*/ 213815 h 1330996"/>
                  <a:gd name="connsiteX83" fmla="*/ 2105720 w 2428717"/>
                  <a:gd name="connsiteY83" fmla="*/ 236561 h 1330996"/>
                  <a:gd name="connsiteX84" fmla="*/ 2119368 w 2428717"/>
                  <a:gd name="connsiteY84" fmla="*/ 245660 h 1330996"/>
                  <a:gd name="connsiteX85" fmla="*/ 2133016 w 2428717"/>
                  <a:gd name="connsiteY85" fmla="*/ 259308 h 1330996"/>
                  <a:gd name="connsiteX86" fmla="*/ 2142114 w 2428717"/>
                  <a:gd name="connsiteY86" fmla="*/ 272955 h 1330996"/>
                  <a:gd name="connsiteX87" fmla="*/ 2160311 w 2428717"/>
                  <a:gd name="connsiteY87" fmla="*/ 291152 h 1330996"/>
                  <a:gd name="connsiteX88" fmla="*/ 2169410 w 2428717"/>
                  <a:gd name="connsiteY88" fmla="*/ 304800 h 1330996"/>
                  <a:gd name="connsiteX89" fmla="*/ 2210353 w 2428717"/>
                  <a:gd name="connsiteY89" fmla="*/ 341194 h 1330996"/>
                  <a:gd name="connsiteX90" fmla="*/ 2224001 w 2428717"/>
                  <a:gd name="connsiteY90" fmla="*/ 345743 h 1330996"/>
                  <a:gd name="connsiteX91" fmla="*/ 2255845 w 2428717"/>
                  <a:gd name="connsiteY91" fmla="*/ 363940 h 1330996"/>
                  <a:gd name="connsiteX92" fmla="*/ 2283141 w 2428717"/>
                  <a:gd name="connsiteY92" fmla="*/ 373039 h 1330996"/>
                  <a:gd name="connsiteX93" fmla="*/ 2314986 w 2428717"/>
                  <a:gd name="connsiteY93" fmla="*/ 377588 h 1330996"/>
                  <a:gd name="connsiteX94" fmla="*/ 2337732 w 2428717"/>
                  <a:gd name="connsiteY94" fmla="*/ 395785 h 1330996"/>
                  <a:gd name="connsiteX95" fmla="*/ 2365028 w 2428717"/>
                  <a:gd name="connsiteY95" fmla="*/ 413982 h 1330996"/>
                  <a:gd name="connsiteX96" fmla="*/ 2378675 w 2428717"/>
                  <a:gd name="connsiteY96" fmla="*/ 400334 h 1330996"/>
                  <a:gd name="connsiteX97" fmla="*/ 2396872 w 2428717"/>
                  <a:gd name="connsiteY97" fmla="*/ 373039 h 1330996"/>
                  <a:gd name="connsiteX98" fmla="*/ 2424168 w 2428717"/>
                  <a:gd name="connsiteY98" fmla="*/ 368490 h 1330996"/>
                  <a:gd name="connsiteX99" fmla="*/ 2428717 w 2428717"/>
                  <a:gd name="connsiteY99" fmla="*/ 354842 h 1330996"/>
                  <a:gd name="connsiteX100" fmla="*/ 2424168 w 2428717"/>
                  <a:gd name="connsiteY100" fmla="*/ 327546 h 1330996"/>
                  <a:gd name="connsiteX101" fmla="*/ 2410520 w 2428717"/>
                  <a:gd name="connsiteY101" fmla="*/ 322997 h 1330996"/>
                  <a:gd name="connsiteX102" fmla="*/ 2392323 w 2428717"/>
                  <a:gd name="connsiteY102" fmla="*/ 318448 h 1330996"/>
                  <a:gd name="connsiteX103" fmla="*/ 2378675 w 2428717"/>
                  <a:gd name="connsiteY103" fmla="*/ 309349 h 1330996"/>
                  <a:gd name="connsiteX104" fmla="*/ 2374126 w 2428717"/>
                  <a:gd name="connsiteY104" fmla="*/ 295702 h 1330996"/>
                  <a:gd name="connsiteX105" fmla="*/ 2365028 w 2428717"/>
                  <a:gd name="connsiteY105" fmla="*/ 282054 h 1330996"/>
                  <a:gd name="connsiteX106" fmla="*/ 2360478 w 2428717"/>
                  <a:gd name="connsiteY106" fmla="*/ 268406 h 1330996"/>
                  <a:gd name="connsiteX107" fmla="*/ 2346831 w 2428717"/>
                  <a:gd name="connsiteY107" fmla="*/ 263857 h 1330996"/>
                  <a:gd name="connsiteX108" fmla="*/ 2333183 w 2428717"/>
                  <a:gd name="connsiteY108" fmla="*/ 245660 h 1330996"/>
                  <a:gd name="connsiteX109" fmla="*/ 2305887 w 2428717"/>
                  <a:gd name="connsiteY109" fmla="*/ 232012 h 1330996"/>
                  <a:gd name="connsiteX110" fmla="*/ 2283141 w 2428717"/>
                  <a:gd name="connsiteY110" fmla="*/ 236561 h 1330996"/>
                  <a:gd name="connsiteX111" fmla="*/ 2255845 w 2428717"/>
                  <a:gd name="connsiteY111" fmla="*/ 245660 h 1330996"/>
                  <a:gd name="connsiteX112" fmla="*/ 2214902 w 2428717"/>
                  <a:gd name="connsiteY112" fmla="*/ 241110 h 1330996"/>
                  <a:gd name="connsiteX113" fmla="*/ 2187607 w 2428717"/>
                  <a:gd name="connsiteY113" fmla="*/ 218364 h 1330996"/>
                  <a:gd name="connsiteX114" fmla="*/ 2173959 w 2428717"/>
                  <a:gd name="connsiteY114" fmla="*/ 209266 h 1330996"/>
                  <a:gd name="connsiteX115" fmla="*/ 2164860 w 2428717"/>
                  <a:gd name="connsiteY115" fmla="*/ 195618 h 1330996"/>
                  <a:gd name="connsiteX116" fmla="*/ 2151213 w 2428717"/>
                  <a:gd name="connsiteY116" fmla="*/ 168322 h 1330996"/>
                  <a:gd name="connsiteX117" fmla="*/ 2110269 w 2428717"/>
                  <a:gd name="connsiteY117" fmla="*/ 154675 h 1330996"/>
                  <a:gd name="connsiteX118" fmla="*/ 2082974 w 2428717"/>
                  <a:gd name="connsiteY118" fmla="*/ 141027 h 1330996"/>
                  <a:gd name="connsiteX119" fmla="*/ 2064777 w 2428717"/>
                  <a:gd name="connsiteY119" fmla="*/ 136478 h 1330996"/>
                  <a:gd name="connsiteX120" fmla="*/ 1991989 w 2428717"/>
                  <a:gd name="connsiteY120" fmla="*/ 131928 h 1330996"/>
                  <a:gd name="connsiteX121" fmla="*/ 1964693 w 2428717"/>
                  <a:gd name="connsiteY121" fmla="*/ 118281 h 1330996"/>
                  <a:gd name="connsiteX122" fmla="*/ 1951045 w 2428717"/>
                  <a:gd name="connsiteY122" fmla="*/ 104633 h 1330996"/>
                  <a:gd name="connsiteX123" fmla="*/ 1923750 w 2428717"/>
                  <a:gd name="connsiteY123" fmla="*/ 90985 h 1330996"/>
                  <a:gd name="connsiteX124" fmla="*/ 1910102 w 2428717"/>
                  <a:gd name="connsiteY124" fmla="*/ 81887 h 1330996"/>
                  <a:gd name="connsiteX125" fmla="*/ 1841863 w 2428717"/>
                  <a:gd name="connsiteY125" fmla="*/ 72788 h 1330996"/>
                  <a:gd name="connsiteX126" fmla="*/ 1814568 w 2428717"/>
                  <a:gd name="connsiteY126" fmla="*/ 63690 h 1330996"/>
                  <a:gd name="connsiteX127" fmla="*/ 1796371 w 2428717"/>
                  <a:gd name="connsiteY127" fmla="*/ 59140 h 1330996"/>
                  <a:gd name="connsiteX128" fmla="*/ 1769075 w 2428717"/>
                  <a:gd name="connsiteY128" fmla="*/ 50042 h 1330996"/>
                  <a:gd name="connsiteX129" fmla="*/ 1755428 w 2428717"/>
                  <a:gd name="connsiteY129" fmla="*/ 40943 h 1330996"/>
                  <a:gd name="connsiteX130" fmla="*/ 1737231 w 2428717"/>
                  <a:gd name="connsiteY130" fmla="*/ 0 h 1330996"/>
                  <a:gd name="connsiteX131" fmla="*/ 1728132 w 2428717"/>
                  <a:gd name="connsiteY131" fmla="*/ 13648 h 1330996"/>
                  <a:gd name="connsiteX132" fmla="*/ 1723583 w 2428717"/>
                  <a:gd name="connsiteY132" fmla="*/ 50042 h 1330996"/>
                  <a:gd name="connsiteX133" fmla="*/ 1691738 w 2428717"/>
                  <a:gd name="connsiteY133" fmla="*/ 54591 h 1330996"/>
                  <a:gd name="connsiteX134" fmla="*/ 1659893 w 2428717"/>
                  <a:gd name="connsiteY134" fmla="*/ 63690 h 1330996"/>
                  <a:gd name="connsiteX135" fmla="*/ 1641696 w 2428717"/>
                  <a:gd name="connsiteY135" fmla="*/ 72788 h 1330996"/>
                  <a:gd name="connsiteX136" fmla="*/ 1628048 w 2428717"/>
                  <a:gd name="connsiteY136" fmla="*/ 68239 h 1330996"/>
                  <a:gd name="connsiteX137" fmla="*/ 1623499 w 2428717"/>
                  <a:gd name="connsiteY137" fmla="*/ 54591 h 1330996"/>
                  <a:gd name="connsiteX138" fmla="*/ 1614401 w 2428717"/>
                  <a:gd name="connsiteY138" fmla="*/ 68239 h 1330996"/>
                  <a:gd name="connsiteX139" fmla="*/ 1600753 w 2428717"/>
                  <a:gd name="connsiteY139" fmla="*/ 77337 h 1330996"/>
                  <a:gd name="connsiteX140" fmla="*/ 1555260 w 2428717"/>
                  <a:gd name="connsiteY140" fmla="*/ 81887 h 1330996"/>
                  <a:gd name="connsiteX141" fmla="*/ 1527965 w 2428717"/>
                  <a:gd name="connsiteY141" fmla="*/ 90985 h 1330996"/>
                  <a:gd name="connsiteX142" fmla="*/ 1509768 w 2428717"/>
                  <a:gd name="connsiteY142" fmla="*/ 100084 h 1330996"/>
                  <a:gd name="connsiteX143" fmla="*/ 1487022 w 2428717"/>
                  <a:gd name="connsiteY143" fmla="*/ 104633 h 1330996"/>
                  <a:gd name="connsiteX144" fmla="*/ 1473374 w 2428717"/>
                  <a:gd name="connsiteY144" fmla="*/ 109182 h 1330996"/>
                  <a:gd name="connsiteX145" fmla="*/ 1364192 w 2428717"/>
                  <a:gd name="connsiteY145" fmla="*/ 113731 h 1330996"/>
                  <a:gd name="connsiteX146" fmla="*/ 1350544 w 2428717"/>
                  <a:gd name="connsiteY146" fmla="*/ 122830 h 1330996"/>
                  <a:gd name="connsiteX147" fmla="*/ 1332347 w 2428717"/>
                  <a:gd name="connsiteY147" fmla="*/ 150125 h 1330996"/>
                  <a:gd name="connsiteX148" fmla="*/ 1318699 w 2428717"/>
                  <a:gd name="connsiteY148" fmla="*/ 163773 h 1330996"/>
                  <a:gd name="connsiteX149" fmla="*/ 1309601 w 2428717"/>
                  <a:gd name="connsiteY149" fmla="*/ 191069 h 1330996"/>
                  <a:gd name="connsiteX150" fmla="*/ 1295953 w 2428717"/>
                  <a:gd name="connsiteY150" fmla="*/ 204716 h 1330996"/>
                  <a:gd name="connsiteX151" fmla="*/ 1282305 w 2428717"/>
                  <a:gd name="connsiteY151" fmla="*/ 209266 h 1330996"/>
                  <a:gd name="connsiteX152" fmla="*/ 1209517 w 2428717"/>
                  <a:gd name="connsiteY152" fmla="*/ 213815 h 1330996"/>
                  <a:gd name="connsiteX153" fmla="*/ 1204968 w 2428717"/>
                  <a:gd name="connsiteY153" fmla="*/ 227463 h 1330996"/>
                  <a:gd name="connsiteX154" fmla="*/ 1186771 w 2428717"/>
                  <a:gd name="connsiteY154" fmla="*/ 254758 h 1330996"/>
                  <a:gd name="connsiteX155" fmla="*/ 1177672 w 2428717"/>
                  <a:gd name="connsiteY155" fmla="*/ 282054 h 1330996"/>
                  <a:gd name="connsiteX156" fmla="*/ 1173123 w 2428717"/>
                  <a:gd name="connsiteY156" fmla="*/ 295702 h 1330996"/>
                  <a:gd name="connsiteX157" fmla="*/ 1145828 w 2428717"/>
                  <a:gd name="connsiteY157" fmla="*/ 313899 h 1330996"/>
                  <a:gd name="connsiteX158" fmla="*/ 1132180 w 2428717"/>
                  <a:gd name="connsiteY158" fmla="*/ 327546 h 1330996"/>
                  <a:gd name="connsiteX159" fmla="*/ 1104884 w 2428717"/>
                  <a:gd name="connsiteY159" fmla="*/ 336645 h 1330996"/>
                  <a:gd name="connsiteX160" fmla="*/ 1095786 w 2428717"/>
                  <a:gd name="connsiteY160" fmla="*/ 322997 h 1330996"/>
                  <a:gd name="connsiteX161" fmla="*/ 1100335 w 2428717"/>
                  <a:gd name="connsiteY161" fmla="*/ 291152 h 1330996"/>
                  <a:gd name="connsiteX162" fmla="*/ 1086687 w 2428717"/>
                  <a:gd name="connsiteY162" fmla="*/ 304800 h 1330996"/>
                  <a:gd name="connsiteX163" fmla="*/ 1073039 w 2428717"/>
                  <a:gd name="connsiteY163" fmla="*/ 309349 h 1330996"/>
                  <a:gd name="connsiteX164" fmla="*/ 1059392 w 2428717"/>
                  <a:gd name="connsiteY164" fmla="*/ 300251 h 1330996"/>
                  <a:gd name="connsiteX165" fmla="*/ 1050293 w 2428717"/>
                  <a:gd name="connsiteY165" fmla="*/ 286603 h 1330996"/>
                  <a:gd name="connsiteX166" fmla="*/ 1036645 w 2428717"/>
                  <a:gd name="connsiteY166" fmla="*/ 282054 h 1330996"/>
                  <a:gd name="connsiteX167" fmla="*/ 1009350 w 2428717"/>
                  <a:gd name="connsiteY167" fmla="*/ 291152 h 1330996"/>
                  <a:gd name="connsiteX168" fmla="*/ 995702 w 2428717"/>
                  <a:gd name="connsiteY168" fmla="*/ 295702 h 1330996"/>
                  <a:gd name="connsiteX169" fmla="*/ 982054 w 2428717"/>
                  <a:gd name="connsiteY169" fmla="*/ 304800 h 1330996"/>
                  <a:gd name="connsiteX170" fmla="*/ 968407 w 2428717"/>
                  <a:gd name="connsiteY170" fmla="*/ 350293 h 1330996"/>
                  <a:gd name="connsiteX171" fmla="*/ 959308 w 2428717"/>
                  <a:gd name="connsiteY171" fmla="*/ 363940 h 1330996"/>
                  <a:gd name="connsiteX172" fmla="*/ 963857 w 2428717"/>
                  <a:gd name="connsiteY172" fmla="*/ 377588 h 1330996"/>
                  <a:gd name="connsiteX173" fmla="*/ 977505 w 2428717"/>
                  <a:gd name="connsiteY173" fmla="*/ 382137 h 1330996"/>
                  <a:gd name="connsiteX174" fmla="*/ 991153 w 2428717"/>
                  <a:gd name="connsiteY174" fmla="*/ 391236 h 1330996"/>
                  <a:gd name="connsiteX175" fmla="*/ 1000251 w 2428717"/>
                  <a:gd name="connsiteY175" fmla="*/ 404884 h 1330996"/>
                  <a:gd name="connsiteX176" fmla="*/ 1013899 w 2428717"/>
                  <a:gd name="connsiteY176" fmla="*/ 418531 h 1330996"/>
                  <a:gd name="connsiteX177" fmla="*/ 1009350 w 2428717"/>
                  <a:gd name="connsiteY177" fmla="*/ 441278 h 1330996"/>
                  <a:gd name="connsiteX178" fmla="*/ 986604 w 2428717"/>
                  <a:gd name="connsiteY178" fmla="*/ 486770 h 1330996"/>
                  <a:gd name="connsiteX179" fmla="*/ 968407 w 2428717"/>
                  <a:gd name="connsiteY179" fmla="*/ 518615 h 1330996"/>
                  <a:gd name="connsiteX180" fmla="*/ 954759 w 2428717"/>
                  <a:gd name="connsiteY180" fmla="*/ 523164 h 1330996"/>
                  <a:gd name="connsiteX181" fmla="*/ 945660 w 2428717"/>
                  <a:gd name="connsiteY181" fmla="*/ 536812 h 1330996"/>
                  <a:gd name="connsiteX182" fmla="*/ 932013 w 2428717"/>
                  <a:gd name="connsiteY182" fmla="*/ 545910 h 1330996"/>
                  <a:gd name="connsiteX183" fmla="*/ 913816 w 2428717"/>
                  <a:gd name="connsiteY183" fmla="*/ 568657 h 1330996"/>
                  <a:gd name="connsiteX184" fmla="*/ 904717 w 2428717"/>
                  <a:gd name="connsiteY184" fmla="*/ 582305 h 1330996"/>
                  <a:gd name="connsiteX185" fmla="*/ 900168 w 2428717"/>
                  <a:gd name="connsiteY185" fmla="*/ 595952 h 1330996"/>
                  <a:gd name="connsiteX186" fmla="*/ 881971 w 2428717"/>
                  <a:gd name="connsiteY186" fmla="*/ 623248 h 1330996"/>
                  <a:gd name="connsiteX187" fmla="*/ 859225 w 2428717"/>
                  <a:gd name="connsiteY187" fmla="*/ 655093 h 1330996"/>
                  <a:gd name="connsiteX188" fmla="*/ 850126 w 2428717"/>
                  <a:gd name="connsiteY188" fmla="*/ 668740 h 1330996"/>
                  <a:gd name="connsiteX189" fmla="*/ 845577 w 2428717"/>
                  <a:gd name="connsiteY189" fmla="*/ 682388 h 1330996"/>
                  <a:gd name="connsiteX190" fmla="*/ 831929 w 2428717"/>
                  <a:gd name="connsiteY190" fmla="*/ 691487 h 1330996"/>
                  <a:gd name="connsiteX191" fmla="*/ 809183 w 2428717"/>
                  <a:gd name="connsiteY191" fmla="*/ 714233 h 1330996"/>
                  <a:gd name="connsiteX192" fmla="*/ 795535 w 2428717"/>
                  <a:gd name="connsiteY192" fmla="*/ 732430 h 1330996"/>
                  <a:gd name="connsiteX193" fmla="*/ 781887 w 2428717"/>
                  <a:gd name="connsiteY193" fmla="*/ 746078 h 1330996"/>
                  <a:gd name="connsiteX194" fmla="*/ 754592 w 2428717"/>
                  <a:gd name="connsiteY194" fmla="*/ 787021 h 1330996"/>
                  <a:gd name="connsiteX195" fmla="*/ 745493 w 2428717"/>
                  <a:gd name="connsiteY195" fmla="*/ 800669 h 1330996"/>
                  <a:gd name="connsiteX196" fmla="*/ 736395 w 2428717"/>
                  <a:gd name="connsiteY196" fmla="*/ 827964 h 1330996"/>
                  <a:gd name="connsiteX197" fmla="*/ 690902 w 2428717"/>
                  <a:gd name="connsiteY197" fmla="*/ 882555 h 1330996"/>
                  <a:gd name="connsiteX198" fmla="*/ 677254 w 2428717"/>
                  <a:gd name="connsiteY198" fmla="*/ 891654 h 1330996"/>
                  <a:gd name="connsiteX199" fmla="*/ 649959 w 2428717"/>
                  <a:gd name="connsiteY199" fmla="*/ 900752 h 1330996"/>
                  <a:gd name="connsiteX200" fmla="*/ 595368 w 2428717"/>
                  <a:gd name="connsiteY200" fmla="*/ 896203 h 1330996"/>
                  <a:gd name="connsiteX201" fmla="*/ 581720 w 2428717"/>
                  <a:gd name="connsiteY201" fmla="*/ 891654 h 1330996"/>
                  <a:gd name="connsiteX202" fmla="*/ 586269 w 2428717"/>
                  <a:gd name="connsiteY202" fmla="*/ 868908 h 1330996"/>
                  <a:gd name="connsiteX203" fmla="*/ 577171 w 2428717"/>
                  <a:gd name="connsiteY203" fmla="*/ 928048 h 1330996"/>
                  <a:gd name="connsiteX204" fmla="*/ 568072 w 2428717"/>
                  <a:gd name="connsiteY204" fmla="*/ 941696 h 1330996"/>
                  <a:gd name="connsiteX205" fmla="*/ 563523 w 2428717"/>
                  <a:gd name="connsiteY205" fmla="*/ 955343 h 1330996"/>
                  <a:gd name="connsiteX206" fmla="*/ 549875 w 2428717"/>
                  <a:gd name="connsiteY206" fmla="*/ 964442 h 1330996"/>
                  <a:gd name="connsiteX207" fmla="*/ 522580 w 2428717"/>
                  <a:gd name="connsiteY207" fmla="*/ 982639 h 1330996"/>
                  <a:gd name="connsiteX208" fmla="*/ 508932 w 2428717"/>
                  <a:gd name="connsiteY208" fmla="*/ 973540 h 1330996"/>
                  <a:gd name="connsiteX209" fmla="*/ 481637 w 2428717"/>
                  <a:gd name="connsiteY209" fmla="*/ 959893 h 1330996"/>
                  <a:gd name="connsiteX210" fmla="*/ 463439 w 2428717"/>
                  <a:gd name="connsiteY210" fmla="*/ 964442 h 1330996"/>
                  <a:gd name="connsiteX211" fmla="*/ 454341 w 2428717"/>
                  <a:gd name="connsiteY211" fmla="*/ 978090 h 1330996"/>
                  <a:gd name="connsiteX212" fmla="*/ 440693 w 2428717"/>
                  <a:gd name="connsiteY212" fmla="*/ 996287 h 1330996"/>
                  <a:gd name="connsiteX213" fmla="*/ 404299 w 2428717"/>
                  <a:gd name="connsiteY213" fmla="*/ 1023582 h 1330996"/>
                  <a:gd name="connsiteX214" fmla="*/ 390651 w 2428717"/>
                  <a:gd name="connsiteY214" fmla="*/ 1037230 h 1330996"/>
                  <a:gd name="connsiteX215" fmla="*/ 377004 w 2428717"/>
                  <a:gd name="connsiteY215" fmla="*/ 1041779 h 1330996"/>
                  <a:gd name="connsiteX216" fmla="*/ 349708 w 2428717"/>
                  <a:gd name="connsiteY216" fmla="*/ 1059976 h 1330996"/>
                  <a:gd name="connsiteX217" fmla="*/ 322413 w 2428717"/>
                  <a:gd name="connsiteY217" fmla="*/ 1078173 h 1330996"/>
                  <a:gd name="connsiteX218" fmla="*/ 295117 w 2428717"/>
                  <a:gd name="connsiteY218" fmla="*/ 1100919 h 1330996"/>
                  <a:gd name="connsiteX219" fmla="*/ 286019 w 2428717"/>
                  <a:gd name="connsiteY219" fmla="*/ 1114567 h 1330996"/>
                  <a:gd name="connsiteX220" fmla="*/ 258723 w 2428717"/>
                  <a:gd name="connsiteY220" fmla="*/ 1137313 h 1330996"/>
                  <a:gd name="connsiteX221" fmla="*/ 240526 w 2428717"/>
                  <a:gd name="connsiteY221" fmla="*/ 1164609 h 1330996"/>
                  <a:gd name="connsiteX222" fmla="*/ 231428 w 2428717"/>
                  <a:gd name="connsiteY222" fmla="*/ 1178257 h 1330996"/>
                  <a:gd name="connsiteX223" fmla="*/ 217780 w 2428717"/>
                  <a:gd name="connsiteY223" fmla="*/ 1182806 h 1330996"/>
                  <a:gd name="connsiteX224" fmla="*/ 208681 w 2428717"/>
                  <a:gd name="connsiteY224" fmla="*/ 1196454 h 1330996"/>
                  <a:gd name="connsiteX225" fmla="*/ 181386 w 2428717"/>
                  <a:gd name="connsiteY225" fmla="*/ 1205552 h 1330996"/>
                  <a:gd name="connsiteX226" fmla="*/ 167738 w 2428717"/>
                  <a:gd name="connsiteY226" fmla="*/ 1210102 h 1330996"/>
                  <a:gd name="connsiteX227" fmla="*/ 135893 w 2428717"/>
                  <a:gd name="connsiteY227" fmla="*/ 1219200 h 1330996"/>
                  <a:gd name="connsiteX228" fmla="*/ 108598 w 2428717"/>
                  <a:gd name="connsiteY228" fmla="*/ 1241946 h 1330996"/>
                  <a:gd name="connsiteX229" fmla="*/ 85851 w 2428717"/>
                  <a:gd name="connsiteY229" fmla="*/ 1246496 h 1330996"/>
                  <a:gd name="connsiteX230" fmla="*/ 72204 w 2428717"/>
                  <a:gd name="connsiteY230" fmla="*/ 1251045 h 1330996"/>
                  <a:gd name="connsiteX231" fmla="*/ 22162 w 2428717"/>
                  <a:gd name="connsiteY231" fmla="*/ 1264693 h 1330996"/>
                  <a:gd name="connsiteX232" fmla="*/ 8514 w 2428717"/>
                  <a:gd name="connsiteY232" fmla="*/ 1260143 h 1330996"/>
                  <a:gd name="connsiteX233" fmla="*/ 3965 w 2428717"/>
                  <a:gd name="connsiteY233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395201 w 2428717"/>
                  <a:gd name="connsiteY16" fmla="*/ 1123666 h 1330996"/>
                  <a:gd name="connsiteX17" fmla="*/ 404299 w 2428717"/>
                  <a:gd name="connsiteY17" fmla="*/ 1110018 h 1330996"/>
                  <a:gd name="connsiteX18" fmla="*/ 522580 w 2428717"/>
                  <a:gd name="connsiteY18" fmla="*/ 1082722 h 1330996"/>
                  <a:gd name="connsiteX19" fmla="*/ 572622 w 2428717"/>
                  <a:gd name="connsiteY19" fmla="*/ 1073624 h 1330996"/>
                  <a:gd name="connsiteX20" fmla="*/ 595368 w 2428717"/>
                  <a:gd name="connsiteY20" fmla="*/ 1096370 h 1330996"/>
                  <a:gd name="connsiteX21" fmla="*/ 609016 w 2428717"/>
                  <a:gd name="connsiteY21" fmla="*/ 1087272 h 1330996"/>
                  <a:gd name="connsiteX22" fmla="*/ 613565 w 2428717"/>
                  <a:gd name="connsiteY22" fmla="*/ 1032681 h 1330996"/>
                  <a:gd name="connsiteX23" fmla="*/ 690902 w 2428717"/>
                  <a:gd name="connsiteY23" fmla="*/ 1028131 h 1330996"/>
                  <a:gd name="connsiteX24" fmla="*/ 718198 w 2428717"/>
                  <a:gd name="connsiteY24" fmla="*/ 1019033 h 1330996"/>
                  <a:gd name="connsiteX25" fmla="*/ 731845 w 2428717"/>
                  <a:gd name="connsiteY25" fmla="*/ 1005385 h 1330996"/>
                  <a:gd name="connsiteX26" fmla="*/ 772789 w 2428717"/>
                  <a:gd name="connsiteY26" fmla="*/ 982639 h 1330996"/>
                  <a:gd name="connsiteX27" fmla="*/ 795535 w 2428717"/>
                  <a:gd name="connsiteY27" fmla="*/ 978090 h 1330996"/>
                  <a:gd name="connsiteX28" fmla="*/ 822831 w 2428717"/>
                  <a:gd name="connsiteY28" fmla="*/ 968991 h 1330996"/>
                  <a:gd name="connsiteX29" fmla="*/ 850126 w 2428717"/>
                  <a:gd name="connsiteY29" fmla="*/ 941696 h 1330996"/>
                  <a:gd name="connsiteX30" fmla="*/ 877422 w 2428717"/>
                  <a:gd name="connsiteY30" fmla="*/ 928048 h 1330996"/>
                  <a:gd name="connsiteX31" fmla="*/ 891069 w 2428717"/>
                  <a:gd name="connsiteY31" fmla="*/ 923499 h 1330996"/>
                  <a:gd name="connsiteX32" fmla="*/ 904717 w 2428717"/>
                  <a:gd name="connsiteY32" fmla="*/ 914400 h 1330996"/>
                  <a:gd name="connsiteX33" fmla="*/ 922914 w 2428717"/>
                  <a:gd name="connsiteY33" fmla="*/ 909851 h 1330996"/>
                  <a:gd name="connsiteX34" fmla="*/ 927463 w 2428717"/>
                  <a:gd name="connsiteY34" fmla="*/ 896203 h 1330996"/>
                  <a:gd name="connsiteX35" fmla="*/ 941111 w 2428717"/>
                  <a:gd name="connsiteY35" fmla="*/ 887105 h 1330996"/>
                  <a:gd name="connsiteX36" fmla="*/ 954759 w 2428717"/>
                  <a:gd name="connsiteY36" fmla="*/ 873457 h 1330996"/>
                  <a:gd name="connsiteX37" fmla="*/ 982054 w 2428717"/>
                  <a:gd name="connsiteY37" fmla="*/ 855260 h 1330996"/>
                  <a:gd name="connsiteX38" fmla="*/ 986604 w 2428717"/>
                  <a:gd name="connsiteY38" fmla="*/ 841612 h 1330996"/>
                  <a:gd name="connsiteX39" fmla="*/ 1000251 w 2428717"/>
                  <a:gd name="connsiteY39" fmla="*/ 837063 h 1330996"/>
                  <a:gd name="connsiteX40" fmla="*/ 1013899 w 2428717"/>
                  <a:gd name="connsiteY40" fmla="*/ 827964 h 1330996"/>
                  <a:gd name="connsiteX41" fmla="*/ 1045744 w 2428717"/>
                  <a:gd name="connsiteY41" fmla="*/ 800669 h 1330996"/>
                  <a:gd name="connsiteX42" fmla="*/ 1059392 w 2428717"/>
                  <a:gd name="connsiteY42" fmla="*/ 791570 h 1330996"/>
                  <a:gd name="connsiteX43" fmla="*/ 1082138 w 2428717"/>
                  <a:gd name="connsiteY43" fmla="*/ 768824 h 1330996"/>
                  <a:gd name="connsiteX44" fmla="*/ 1123081 w 2428717"/>
                  <a:gd name="connsiteY44" fmla="*/ 736979 h 1330996"/>
                  <a:gd name="connsiteX45" fmla="*/ 1136729 w 2428717"/>
                  <a:gd name="connsiteY45" fmla="*/ 727881 h 1330996"/>
                  <a:gd name="connsiteX46" fmla="*/ 1150377 w 2428717"/>
                  <a:gd name="connsiteY46" fmla="*/ 718782 h 1330996"/>
                  <a:gd name="connsiteX47" fmla="*/ 1168574 w 2428717"/>
                  <a:gd name="connsiteY47" fmla="*/ 691487 h 1330996"/>
                  <a:gd name="connsiteX48" fmla="*/ 1191320 w 2428717"/>
                  <a:gd name="connsiteY48" fmla="*/ 668740 h 1330996"/>
                  <a:gd name="connsiteX49" fmla="*/ 1214066 w 2428717"/>
                  <a:gd name="connsiteY49" fmla="*/ 645994 h 1330996"/>
                  <a:gd name="connsiteX50" fmla="*/ 1223165 w 2428717"/>
                  <a:gd name="connsiteY50" fmla="*/ 632346 h 1330996"/>
                  <a:gd name="connsiteX51" fmla="*/ 1227714 w 2428717"/>
                  <a:gd name="connsiteY51" fmla="*/ 618699 h 1330996"/>
                  <a:gd name="connsiteX52" fmla="*/ 1250460 w 2428717"/>
                  <a:gd name="connsiteY52" fmla="*/ 591403 h 1330996"/>
                  <a:gd name="connsiteX53" fmla="*/ 1259559 w 2428717"/>
                  <a:gd name="connsiteY53" fmla="*/ 564108 h 1330996"/>
                  <a:gd name="connsiteX54" fmla="*/ 1264108 w 2428717"/>
                  <a:gd name="connsiteY54" fmla="*/ 550460 h 1330996"/>
                  <a:gd name="connsiteX55" fmla="*/ 1282305 w 2428717"/>
                  <a:gd name="connsiteY55" fmla="*/ 523164 h 1330996"/>
                  <a:gd name="connsiteX56" fmla="*/ 1295953 w 2428717"/>
                  <a:gd name="connsiteY56" fmla="*/ 482221 h 1330996"/>
                  <a:gd name="connsiteX57" fmla="*/ 1300502 w 2428717"/>
                  <a:gd name="connsiteY57" fmla="*/ 468573 h 1330996"/>
                  <a:gd name="connsiteX58" fmla="*/ 1309601 w 2428717"/>
                  <a:gd name="connsiteY58" fmla="*/ 427630 h 1330996"/>
                  <a:gd name="connsiteX59" fmla="*/ 1314150 w 2428717"/>
                  <a:gd name="connsiteY59" fmla="*/ 395785 h 1330996"/>
                  <a:gd name="connsiteX60" fmla="*/ 1336896 w 2428717"/>
                  <a:gd name="connsiteY60" fmla="*/ 368490 h 1330996"/>
                  <a:gd name="connsiteX61" fmla="*/ 1345995 w 2428717"/>
                  <a:gd name="connsiteY61" fmla="*/ 295702 h 1330996"/>
                  <a:gd name="connsiteX62" fmla="*/ 1350544 w 2428717"/>
                  <a:gd name="connsiteY62" fmla="*/ 268406 h 1330996"/>
                  <a:gd name="connsiteX63" fmla="*/ 1359642 w 2428717"/>
                  <a:gd name="connsiteY63" fmla="*/ 241110 h 1330996"/>
                  <a:gd name="connsiteX64" fmla="*/ 1414234 w 2428717"/>
                  <a:gd name="connsiteY64" fmla="*/ 204716 h 1330996"/>
                  <a:gd name="connsiteX65" fmla="*/ 1427881 w 2428717"/>
                  <a:gd name="connsiteY65" fmla="*/ 200167 h 1330996"/>
                  <a:gd name="connsiteX66" fmla="*/ 1441529 w 2428717"/>
                  <a:gd name="connsiteY66" fmla="*/ 195618 h 1330996"/>
                  <a:gd name="connsiteX67" fmla="*/ 1473374 w 2428717"/>
                  <a:gd name="connsiteY67" fmla="*/ 181970 h 1330996"/>
                  <a:gd name="connsiteX68" fmla="*/ 1500669 w 2428717"/>
                  <a:gd name="connsiteY68" fmla="*/ 172872 h 1330996"/>
                  <a:gd name="connsiteX69" fmla="*/ 1578007 w 2428717"/>
                  <a:gd name="connsiteY69" fmla="*/ 163773 h 1330996"/>
                  <a:gd name="connsiteX70" fmla="*/ 1600753 w 2428717"/>
                  <a:gd name="connsiteY70" fmla="*/ 145576 h 1330996"/>
                  <a:gd name="connsiteX71" fmla="*/ 1614401 w 2428717"/>
                  <a:gd name="connsiteY71" fmla="*/ 141027 h 1330996"/>
                  <a:gd name="connsiteX72" fmla="*/ 1641696 w 2428717"/>
                  <a:gd name="connsiteY72" fmla="*/ 145576 h 1330996"/>
                  <a:gd name="connsiteX73" fmla="*/ 1655344 w 2428717"/>
                  <a:gd name="connsiteY73" fmla="*/ 154675 h 1330996"/>
                  <a:gd name="connsiteX74" fmla="*/ 1828216 w 2428717"/>
                  <a:gd name="connsiteY74" fmla="*/ 150125 h 1330996"/>
                  <a:gd name="connsiteX75" fmla="*/ 1841863 w 2428717"/>
                  <a:gd name="connsiteY75" fmla="*/ 159224 h 1330996"/>
                  <a:gd name="connsiteX76" fmla="*/ 1855511 w 2428717"/>
                  <a:gd name="connsiteY76" fmla="*/ 172872 h 1330996"/>
                  <a:gd name="connsiteX77" fmla="*/ 1969242 w 2428717"/>
                  <a:gd name="connsiteY77" fmla="*/ 186519 h 1330996"/>
                  <a:gd name="connsiteX78" fmla="*/ 2001087 w 2428717"/>
                  <a:gd name="connsiteY78" fmla="*/ 191069 h 1330996"/>
                  <a:gd name="connsiteX79" fmla="*/ 2051129 w 2428717"/>
                  <a:gd name="connsiteY79" fmla="*/ 195618 h 1330996"/>
                  <a:gd name="connsiteX80" fmla="*/ 2060228 w 2428717"/>
                  <a:gd name="connsiteY80" fmla="*/ 209266 h 1330996"/>
                  <a:gd name="connsiteX81" fmla="*/ 2087523 w 2428717"/>
                  <a:gd name="connsiteY81" fmla="*/ 213815 h 1330996"/>
                  <a:gd name="connsiteX82" fmla="*/ 2105720 w 2428717"/>
                  <a:gd name="connsiteY82" fmla="*/ 236561 h 1330996"/>
                  <a:gd name="connsiteX83" fmla="*/ 2119368 w 2428717"/>
                  <a:gd name="connsiteY83" fmla="*/ 245660 h 1330996"/>
                  <a:gd name="connsiteX84" fmla="*/ 2133016 w 2428717"/>
                  <a:gd name="connsiteY84" fmla="*/ 259308 h 1330996"/>
                  <a:gd name="connsiteX85" fmla="*/ 2142114 w 2428717"/>
                  <a:gd name="connsiteY85" fmla="*/ 272955 h 1330996"/>
                  <a:gd name="connsiteX86" fmla="*/ 2160311 w 2428717"/>
                  <a:gd name="connsiteY86" fmla="*/ 291152 h 1330996"/>
                  <a:gd name="connsiteX87" fmla="*/ 2169410 w 2428717"/>
                  <a:gd name="connsiteY87" fmla="*/ 304800 h 1330996"/>
                  <a:gd name="connsiteX88" fmla="*/ 2210353 w 2428717"/>
                  <a:gd name="connsiteY88" fmla="*/ 341194 h 1330996"/>
                  <a:gd name="connsiteX89" fmla="*/ 2224001 w 2428717"/>
                  <a:gd name="connsiteY89" fmla="*/ 345743 h 1330996"/>
                  <a:gd name="connsiteX90" fmla="*/ 2255845 w 2428717"/>
                  <a:gd name="connsiteY90" fmla="*/ 363940 h 1330996"/>
                  <a:gd name="connsiteX91" fmla="*/ 2283141 w 2428717"/>
                  <a:gd name="connsiteY91" fmla="*/ 373039 h 1330996"/>
                  <a:gd name="connsiteX92" fmla="*/ 2314986 w 2428717"/>
                  <a:gd name="connsiteY92" fmla="*/ 377588 h 1330996"/>
                  <a:gd name="connsiteX93" fmla="*/ 2337732 w 2428717"/>
                  <a:gd name="connsiteY93" fmla="*/ 395785 h 1330996"/>
                  <a:gd name="connsiteX94" fmla="*/ 2365028 w 2428717"/>
                  <a:gd name="connsiteY94" fmla="*/ 413982 h 1330996"/>
                  <a:gd name="connsiteX95" fmla="*/ 2378675 w 2428717"/>
                  <a:gd name="connsiteY95" fmla="*/ 400334 h 1330996"/>
                  <a:gd name="connsiteX96" fmla="*/ 2396872 w 2428717"/>
                  <a:gd name="connsiteY96" fmla="*/ 373039 h 1330996"/>
                  <a:gd name="connsiteX97" fmla="*/ 2424168 w 2428717"/>
                  <a:gd name="connsiteY97" fmla="*/ 368490 h 1330996"/>
                  <a:gd name="connsiteX98" fmla="*/ 2428717 w 2428717"/>
                  <a:gd name="connsiteY98" fmla="*/ 354842 h 1330996"/>
                  <a:gd name="connsiteX99" fmla="*/ 2424168 w 2428717"/>
                  <a:gd name="connsiteY99" fmla="*/ 327546 h 1330996"/>
                  <a:gd name="connsiteX100" fmla="*/ 2410520 w 2428717"/>
                  <a:gd name="connsiteY100" fmla="*/ 322997 h 1330996"/>
                  <a:gd name="connsiteX101" fmla="*/ 2392323 w 2428717"/>
                  <a:gd name="connsiteY101" fmla="*/ 318448 h 1330996"/>
                  <a:gd name="connsiteX102" fmla="*/ 2378675 w 2428717"/>
                  <a:gd name="connsiteY102" fmla="*/ 309349 h 1330996"/>
                  <a:gd name="connsiteX103" fmla="*/ 2374126 w 2428717"/>
                  <a:gd name="connsiteY103" fmla="*/ 295702 h 1330996"/>
                  <a:gd name="connsiteX104" fmla="*/ 2365028 w 2428717"/>
                  <a:gd name="connsiteY104" fmla="*/ 282054 h 1330996"/>
                  <a:gd name="connsiteX105" fmla="*/ 2360478 w 2428717"/>
                  <a:gd name="connsiteY105" fmla="*/ 268406 h 1330996"/>
                  <a:gd name="connsiteX106" fmla="*/ 2346831 w 2428717"/>
                  <a:gd name="connsiteY106" fmla="*/ 263857 h 1330996"/>
                  <a:gd name="connsiteX107" fmla="*/ 2333183 w 2428717"/>
                  <a:gd name="connsiteY107" fmla="*/ 245660 h 1330996"/>
                  <a:gd name="connsiteX108" fmla="*/ 2305887 w 2428717"/>
                  <a:gd name="connsiteY108" fmla="*/ 232012 h 1330996"/>
                  <a:gd name="connsiteX109" fmla="*/ 2283141 w 2428717"/>
                  <a:gd name="connsiteY109" fmla="*/ 236561 h 1330996"/>
                  <a:gd name="connsiteX110" fmla="*/ 2255845 w 2428717"/>
                  <a:gd name="connsiteY110" fmla="*/ 245660 h 1330996"/>
                  <a:gd name="connsiteX111" fmla="*/ 2214902 w 2428717"/>
                  <a:gd name="connsiteY111" fmla="*/ 241110 h 1330996"/>
                  <a:gd name="connsiteX112" fmla="*/ 2187607 w 2428717"/>
                  <a:gd name="connsiteY112" fmla="*/ 218364 h 1330996"/>
                  <a:gd name="connsiteX113" fmla="*/ 2173959 w 2428717"/>
                  <a:gd name="connsiteY113" fmla="*/ 209266 h 1330996"/>
                  <a:gd name="connsiteX114" fmla="*/ 2164860 w 2428717"/>
                  <a:gd name="connsiteY114" fmla="*/ 195618 h 1330996"/>
                  <a:gd name="connsiteX115" fmla="*/ 2151213 w 2428717"/>
                  <a:gd name="connsiteY115" fmla="*/ 168322 h 1330996"/>
                  <a:gd name="connsiteX116" fmla="*/ 2110269 w 2428717"/>
                  <a:gd name="connsiteY116" fmla="*/ 154675 h 1330996"/>
                  <a:gd name="connsiteX117" fmla="*/ 2082974 w 2428717"/>
                  <a:gd name="connsiteY117" fmla="*/ 141027 h 1330996"/>
                  <a:gd name="connsiteX118" fmla="*/ 2064777 w 2428717"/>
                  <a:gd name="connsiteY118" fmla="*/ 136478 h 1330996"/>
                  <a:gd name="connsiteX119" fmla="*/ 1991989 w 2428717"/>
                  <a:gd name="connsiteY119" fmla="*/ 131928 h 1330996"/>
                  <a:gd name="connsiteX120" fmla="*/ 1964693 w 2428717"/>
                  <a:gd name="connsiteY120" fmla="*/ 118281 h 1330996"/>
                  <a:gd name="connsiteX121" fmla="*/ 1951045 w 2428717"/>
                  <a:gd name="connsiteY121" fmla="*/ 104633 h 1330996"/>
                  <a:gd name="connsiteX122" fmla="*/ 1923750 w 2428717"/>
                  <a:gd name="connsiteY122" fmla="*/ 90985 h 1330996"/>
                  <a:gd name="connsiteX123" fmla="*/ 1910102 w 2428717"/>
                  <a:gd name="connsiteY123" fmla="*/ 81887 h 1330996"/>
                  <a:gd name="connsiteX124" fmla="*/ 1841863 w 2428717"/>
                  <a:gd name="connsiteY124" fmla="*/ 72788 h 1330996"/>
                  <a:gd name="connsiteX125" fmla="*/ 1814568 w 2428717"/>
                  <a:gd name="connsiteY125" fmla="*/ 63690 h 1330996"/>
                  <a:gd name="connsiteX126" fmla="*/ 1796371 w 2428717"/>
                  <a:gd name="connsiteY126" fmla="*/ 59140 h 1330996"/>
                  <a:gd name="connsiteX127" fmla="*/ 1769075 w 2428717"/>
                  <a:gd name="connsiteY127" fmla="*/ 50042 h 1330996"/>
                  <a:gd name="connsiteX128" fmla="*/ 1755428 w 2428717"/>
                  <a:gd name="connsiteY128" fmla="*/ 40943 h 1330996"/>
                  <a:gd name="connsiteX129" fmla="*/ 1737231 w 2428717"/>
                  <a:gd name="connsiteY129" fmla="*/ 0 h 1330996"/>
                  <a:gd name="connsiteX130" fmla="*/ 1728132 w 2428717"/>
                  <a:gd name="connsiteY130" fmla="*/ 13648 h 1330996"/>
                  <a:gd name="connsiteX131" fmla="*/ 1723583 w 2428717"/>
                  <a:gd name="connsiteY131" fmla="*/ 50042 h 1330996"/>
                  <a:gd name="connsiteX132" fmla="*/ 1691738 w 2428717"/>
                  <a:gd name="connsiteY132" fmla="*/ 54591 h 1330996"/>
                  <a:gd name="connsiteX133" fmla="*/ 1659893 w 2428717"/>
                  <a:gd name="connsiteY133" fmla="*/ 63690 h 1330996"/>
                  <a:gd name="connsiteX134" fmla="*/ 1641696 w 2428717"/>
                  <a:gd name="connsiteY134" fmla="*/ 72788 h 1330996"/>
                  <a:gd name="connsiteX135" fmla="*/ 1628048 w 2428717"/>
                  <a:gd name="connsiteY135" fmla="*/ 68239 h 1330996"/>
                  <a:gd name="connsiteX136" fmla="*/ 1623499 w 2428717"/>
                  <a:gd name="connsiteY136" fmla="*/ 54591 h 1330996"/>
                  <a:gd name="connsiteX137" fmla="*/ 1614401 w 2428717"/>
                  <a:gd name="connsiteY137" fmla="*/ 68239 h 1330996"/>
                  <a:gd name="connsiteX138" fmla="*/ 1600753 w 2428717"/>
                  <a:gd name="connsiteY138" fmla="*/ 77337 h 1330996"/>
                  <a:gd name="connsiteX139" fmla="*/ 1555260 w 2428717"/>
                  <a:gd name="connsiteY139" fmla="*/ 81887 h 1330996"/>
                  <a:gd name="connsiteX140" fmla="*/ 1527965 w 2428717"/>
                  <a:gd name="connsiteY140" fmla="*/ 90985 h 1330996"/>
                  <a:gd name="connsiteX141" fmla="*/ 1509768 w 2428717"/>
                  <a:gd name="connsiteY141" fmla="*/ 100084 h 1330996"/>
                  <a:gd name="connsiteX142" fmla="*/ 1487022 w 2428717"/>
                  <a:gd name="connsiteY142" fmla="*/ 104633 h 1330996"/>
                  <a:gd name="connsiteX143" fmla="*/ 1473374 w 2428717"/>
                  <a:gd name="connsiteY143" fmla="*/ 109182 h 1330996"/>
                  <a:gd name="connsiteX144" fmla="*/ 1364192 w 2428717"/>
                  <a:gd name="connsiteY144" fmla="*/ 113731 h 1330996"/>
                  <a:gd name="connsiteX145" fmla="*/ 1350544 w 2428717"/>
                  <a:gd name="connsiteY145" fmla="*/ 122830 h 1330996"/>
                  <a:gd name="connsiteX146" fmla="*/ 1332347 w 2428717"/>
                  <a:gd name="connsiteY146" fmla="*/ 150125 h 1330996"/>
                  <a:gd name="connsiteX147" fmla="*/ 1318699 w 2428717"/>
                  <a:gd name="connsiteY147" fmla="*/ 163773 h 1330996"/>
                  <a:gd name="connsiteX148" fmla="*/ 1309601 w 2428717"/>
                  <a:gd name="connsiteY148" fmla="*/ 191069 h 1330996"/>
                  <a:gd name="connsiteX149" fmla="*/ 1295953 w 2428717"/>
                  <a:gd name="connsiteY149" fmla="*/ 204716 h 1330996"/>
                  <a:gd name="connsiteX150" fmla="*/ 1282305 w 2428717"/>
                  <a:gd name="connsiteY150" fmla="*/ 209266 h 1330996"/>
                  <a:gd name="connsiteX151" fmla="*/ 1209517 w 2428717"/>
                  <a:gd name="connsiteY151" fmla="*/ 213815 h 1330996"/>
                  <a:gd name="connsiteX152" fmla="*/ 1204968 w 2428717"/>
                  <a:gd name="connsiteY152" fmla="*/ 227463 h 1330996"/>
                  <a:gd name="connsiteX153" fmla="*/ 1186771 w 2428717"/>
                  <a:gd name="connsiteY153" fmla="*/ 254758 h 1330996"/>
                  <a:gd name="connsiteX154" fmla="*/ 1177672 w 2428717"/>
                  <a:gd name="connsiteY154" fmla="*/ 282054 h 1330996"/>
                  <a:gd name="connsiteX155" fmla="*/ 1173123 w 2428717"/>
                  <a:gd name="connsiteY155" fmla="*/ 295702 h 1330996"/>
                  <a:gd name="connsiteX156" fmla="*/ 1145828 w 2428717"/>
                  <a:gd name="connsiteY156" fmla="*/ 313899 h 1330996"/>
                  <a:gd name="connsiteX157" fmla="*/ 1132180 w 2428717"/>
                  <a:gd name="connsiteY157" fmla="*/ 327546 h 1330996"/>
                  <a:gd name="connsiteX158" fmla="*/ 1104884 w 2428717"/>
                  <a:gd name="connsiteY158" fmla="*/ 336645 h 1330996"/>
                  <a:gd name="connsiteX159" fmla="*/ 1095786 w 2428717"/>
                  <a:gd name="connsiteY159" fmla="*/ 322997 h 1330996"/>
                  <a:gd name="connsiteX160" fmla="*/ 1100335 w 2428717"/>
                  <a:gd name="connsiteY160" fmla="*/ 291152 h 1330996"/>
                  <a:gd name="connsiteX161" fmla="*/ 1086687 w 2428717"/>
                  <a:gd name="connsiteY161" fmla="*/ 304800 h 1330996"/>
                  <a:gd name="connsiteX162" fmla="*/ 1073039 w 2428717"/>
                  <a:gd name="connsiteY162" fmla="*/ 309349 h 1330996"/>
                  <a:gd name="connsiteX163" fmla="*/ 1059392 w 2428717"/>
                  <a:gd name="connsiteY163" fmla="*/ 300251 h 1330996"/>
                  <a:gd name="connsiteX164" fmla="*/ 1050293 w 2428717"/>
                  <a:gd name="connsiteY164" fmla="*/ 286603 h 1330996"/>
                  <a:gd name="connsiteX165" fmla="*/ 1036645 w 2428717"/>
                  <a:gd name="connsiteY165" fmla="*/ 282054 h 1330996"/>
                  <a:gd name="connsiteX166" fmla="*/ 1009350 w 2428717"/>
                  <a:gd name="connsiteY166" fmla="*/ 291152 h 1330996"/>
                  <a:gd name="connsiteX167" fmla="*/ 995702 w 2428717"/>
                  <a:gd name="connsiteY167" fmla="*/ 295702 h 1330996"/>
                  <a:gd name="connsiteX168" fmla="*/ 982054 w 2428717"/>
                  <a:gd name="connsiteY168" fmla="*/ 304800 h 1330996"/>
                  <a:gd name="connsiteX169" fmla="*/ 968407 w 2428717"/>
                  <a:gd name="connsiteY169" fmla="*/ 350293 h 1330996"/>
                  <a:gd name="connsiteX170" fmla="*/ 959308 w 2428717"/>
                  <a:gd name="connsiteY170" fmla="*/ 363940 h 1330996"/>
                  <a:gd name="connsiteX171" fmla="*/ 963857 w 2428717"/>
                  <a:gd name="connsiteY171" fmla="*/ 377588 h 1330996"/>
                  <a:gd name="connsiteX172" fmla="*/ 977505 w 2428717"/>
                  <a:gd name="connsiteY172" fmla="*/ 382137 h 1330996"/>
                  <a:gd name="connsiteX173" fmla="*/ 991153 w 2428717"/>
                  <a:gd name="connsiteY173" fmla="*/ 391236 h 1330996"/>
                  <a:gd name="connsiteX174" fmla="*/ 1000251 w 2428717"/>
                  <a:gd name="connsiteY174" fmla="*/ 404884 h 1330996"/>
                  <a:gd name="connsiteX175" fmla="*/ 1013899 w 2428717"/>
                  <a:gd name="connsiteY175" fmla="*/ 418531 h 1330996"/>
                  <a:gd name="connsiteX176" fmla="*/ 1009350 w 2428717"/>
                  <a:gd name="connsiteY176" fmla="*/ 441278 h 1330996"/>
                  <a:gd name="connsiteX177" fmla="*/ 986604 w 2428717"/>
                  <a:gd name="connsiteY177" fmla="*/ 486770 h 1330996"/>
                  <a:gd name="connsiteX178" fmla="*/ 968407 w 2428717"/>
                  <a:gd name="connsiteY178" fmla="*/ 518615 h 1330996"/>
                  <a:gd name="connsiteX179" fmla="*/ 954759 w 2428717"/>
                  <a:gd name="connsiteY179" fmla="*/ 523164 h 1330996"/>
                  <a:gd name="connsiteX180" fmla="*/ 945660 w 2428717"/>
                  <a:gd name="connsiteY180" fmla="*/ 536812 h 1330996"/>
                  <a:gd name="connsiteX181" fmla="*/ 932013 w 2428717"/>
                  <a:gd name="connsiteY181" fmla="*/ 545910 h 1330996"/>
                  <a:gd name="connsiteX182" fmla="*/ 913816 w 2428717"/>
                  <a:gd name="connsiteY182" fmla="*/ 568657 h 1330996"/>
                  <a:gd name="connsiteX183" fmla="*/ 904717 w 2428717"/>
                  <a:gd name="connsiteY183" fmla="*/ 582305 h 1330996"/>
                  <a:gd name="connsiteX184" fmla="*/ 900168 w 2428717"/>
                  <a:gd name="connsiteY184" fmla="*/ 595952 h 1330996"/>
                  <a:gd name="connsiteX185" fmla="*/ 881971 w 2428717"/>
                  <a:gd name="connsiteY185" fmla="*/ 623248 h 1330996"/>
                  <a:gd name="connsiteX186" fmla="*/ 859225 w 2428717"/>
                  <a:gd name="connsiteY186" fmla="*/ 655093 h 1330996"/>
                  <a:gd name="connsiteX187" fmla="*/ 850126 w 2428717"/>
                  <a:gd name="connsiteY187" fmla="*/ 668740 h 1330996"/>
                  <a:gd name="connsiteX188" fmla="*/ 845577 w 2428717"/>
                  <a:gd name="connsiteY188" fmla="*/ 682388 h 1330996"/>
                  <a:gd name="connsiteX189" fmla="*/ 831929 w 2428717"/>
                  <a:gd name="connsiteY189" fmla="*/ 691487 h 1330996"/>
                  <a:gd name="connsiteX190" fmla="*/ 809183 w 2428717"/>
                  <a:gd name="connsiteY190" fmla="*/ 714233 h 1330996"/>
                  <a:gd name="connsiteX191" fmla="*/ 795535 w 2428717"/>
                  <a:gd name="connsiteY191" fmla="*/ 732430 h 1330996"/>
                  <a:gd name="connsiteX192" fmla="*/ 781887 w 2428717"/>
                  <a:gd name="connsiteY192" fmla="*/ 746078 h 1330996"/>
                  <a:gd name="connsiteX193" fmla="*/ 754592 w 2428717"/>
                  <a:gd name="connsiteY193" fmla="*/ 787021 h 1330996"/>
                  <a:gd name="connsiteX194" fmla="*/ 745493 w 2428717"/>
                  <a:gd name="connsiteY194" fmla="*/ 800669 h 1330996"/>
                  <a:gd name="connsiteX195" fmla="*/ 736395 w 2428717"/>
                  <a:gd name="connsiteY195" fmla="*/ 827964 h 1330996"/>
                  <a:gd name="connsiteX196" fmla="*/ 690902 w 2428717"/>
                  <a:gd name="connsiteY196" fmla="*/ 882555 h 1330996"/>
                  <a:gd name="connsiteX197" fmla="*/ 677254 w 2428717"/>
                  <a:gd name="connsiteY197" fmla="*/ 891654 h 1330996"/>
                  <a:gd name="connsiteX198" fmla="*/ 649959 w 2428717"/>
                  <a:gd name="connsiteY198" fmla="*/ 900752 h 1330996"/>
                  <a:gd name="connsiteX199" fmla="*/ 595368 w 2428717"/>
                  <a:gd name="connsiteY199" fmla="*/ 896203 h 1330996"/>
                  <a:gd name="connsiteX200" fmla="*/ 581720 w 2428717"/>
                  <a:gd name="connsiteY200" fmla="*/ 891654 h 1330996"/>
                  <a:gd name="connsiteX201" fmla="*/ 586269 w 2428717"/>
                  <a:gd name="connsiteY201" fmla="*/ 868908 h 1330996"/>
                  <a:gd name="connsiteX202" fmla="*/ 577171 w 2428717"/>
                  <a:gd name="connsiteY202" fmla="*/ 928048 h 1330996"/>
                  <a:gd name="connsiteX203" fmla="*/ 568072 w 2428717"/>
                  <a:gd name="connsiteY203" fmla="*/ 941696 h 1330996"/>
                  <a:gd name="connsiteX204" fmla="*/ 563523 w 2428717"/>
                  <a:gd name="connsiteY204" fmla="*/ 955343 h 1330996"/>
                  <a:gd name="connsiteX205" fmla="*/ 549875 w 2428717"/>
                  <a:gd name="connsiteY205" fmla="*/ 964442 h 1330996"/>
                  <a:gd name="connsiteX206" fmla="*/ 522580 w 2428717"/>
                  <a:gd name="connsiteY206" fmla="*/ 982639 h 1330996"/>
                  <a:gd name="connsiteX207" fmla="*/ 508932 w 2428717"/>
                  <a:gd name="connsiteY207" fmla="*/ 973540 h 1330996"/>
                  <a:gd name="connsiteX208" fmla="*/ 481637 w 2428717"/>
                  <a:gd name="connsiteY208" fmla="*/ 959893 h 1330996"/>
                  <a:gd name="connsiteX209" fmla="*/ 463439 w 2428717"/>
                  <a:gd name="connsiteY209" fmla="*/ 964442 h 1330996"/>
                  <a:gd name="connsiteX210" fmla="*/ 454341 w 2428717"/>
                  <a:gd name="connsiteY210" fmla="*/ 978090 h 1330996"/>
                  <a:gd name="connsiteX211" fmla="*/ 440693 w 2428717"/>
                  <a:gd name="connsiteY211" fmla="*/ 996287 h 1330996"/>
                  <a:gd name="connsiteX212" fmla="*/ 404299 w 2428717"/>
                  <a:gd name="connsiteY212" fmla="*/ 1023582 h 1330996"/>
                  <a:gd name="connsiteX213" fmla="*/ 390651 w 2428717"/>
                  <a:gd name="connsiteY213" fmla="*/ 1037230 h 1330996"/>
                  <a:gd name="connsiteX214" fmla="*/ 377004 w 2428717"/>
                  <a:gd name="connsiteY214" fmla="*/ 1041779 h 1330996"/>
                  <a:gd name="connsiteX215" fmla="*/ 349708 w 2428717"/>
                  <a:gd name="connsiteY215" fmla="*/ 1059976 h 1330996"/>
                  <a:gd name="connsiteX216" fmla="*/ 322413 w 2428717"/>
                  <a:gd name="connsiteY216" fmla="*/ 1078173 h 1330996"/>
                  <a:gd name="connsiteX217" fmla="*/ 295117 w 2428717"/>
                  <a:gd name="connsiteY217" fmla="*/ 1100919 h 1330996"/>
                  <a:gd name="connsiteX218" fmla="*/ 286019 w 2428717"/>
                  <a:gd name="connsiteY218" fmla="*/ 1114567 h 1330996"/>
                  <a:gd name="connsiteX219" fmla="*/ 258723 w 2428717"/>
                  <a:gd name="connsiteY219" fmla="*/ 1137313 h 1330996"/>
                  <a:gd name="connsiteX220" fmla="*/ 240526 w 2428717"/>
                  <a:gd name="connsiteY220" fmla="*/ 1164609 h 1330996"/>
                  <a:gd name="connsiteX221" fmla="*/ 231428 w 2428717"/>
                  <a:gd name="connsiteY221" fmla="*/ 1178257 h 1330996"/>
                  <a:gd name="connsiteX222" fmla="*/ 217780 w 2428717"/>
                  <a:gd name="connsiteY222" fmla="*/ 1182806 h 1330996"/>
                  <a:gd name="connsiteX223" fmla="*/ 208681 w 2428717"/>
                  <a:gd name="connsiteY223" fmla="*/ 1196454 h 1330996"/>
                  <a:gd name="connsiteX224" fmla="*/ 181386 w 2428717"/>
                  <a:gd name="connsiteY224" fmla="*/ 1205552 h 1330996"/>
                  <a:gd name="connsiteX225" fmla="*/ 167738 w 2428717"/>
                  <a:gd name="connsiteY225" fmla="*/ 1210102 h 1330996"/>
                  <a:gd name="connsiteX226" fmla="*/ 135893 w 2428717"/>
                  <a:gd name="connsiteY226" fmla="*/ 1219200 h 1330996"/>
                  <a:gd name="connsiteX227" fmla="*/ 108598 w 2428717"/>
                  <a:gd name="connsiteY227" fmla="*/ 1241946 h 1330996"/>
                  <a:gd name="connsiteX228" fmla="*/ 85851 w 2428717"/>
                  <a:gd name="connsiteY228" fmla="*/ 1246496 h 1330996"/>
                  <a:gd name="connsiteX229" fmla="*/ 72204 w 2428717"/>
                  <a:gd name="connsiteY229" fmla="*/ 1251045 h 1330996"/>
                  <a:gd name="connsiteX230" fmla="*/ 22162 w 2428717"/>
                  <a:gd name="connsiteY230" fmla="*/ 1264693 h 1330996"/>
                  <a:gd name="connsiteX231" fmla="*/ 8514 w 2428717"/>
                  <a:gd name="connsiteY231" fmla="*/ 1260143 h 1330996"/>
                  <a:gd name="connsiteX232" fmla="*/ 3965 w 2428717"/>
                  <a:gd name="connsiteY232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395201 w 2428717"/>
                  <a:gd name="connsiteY16" fmla="*/ 1123666 h 1330996"/>
                  <a:gd name="connsiteX17" fmla="*/ 522580 w 2428717"/>
                  <a:gd name="connsiteY17" fmla="*/ 1082722 h 1330996"/>
                  <a:gd name="connsiteX18" fmla="*/ 572622 w 2428717"/>
                  <a:gd name="connsiteY18" fmla="*/ 1073624 h 1330996"/>
                  <a:gd name="connsiteX19" fmla="*/ 595368 w 2428717"/>
                  <a:gd name="connsiteY19" fmla="*/ 1096370 h 1330996"/>
                  <a:gd name="connsiteX20" fmla="*/ 609016 w 2428717"/>
                  <a:gd name="connsiteY20" fmla="*/ 1087272 h 1330996"/>
                  <a:gd name="connsiteX21" fmla="*/ 613565 w 2428717"/>
                  <a:gd name="connsiteY21" fmla="*/ 1032681 h 1330996"/>
                  <a:gd name="connsiteX22" fmla="*/ 690902 w 2428717"/>
                  <a:gd name="connsiteY22" fmla="*/ 1028131 h 1330996"/>
                  <a:gd name="connsiteX23" fmla="*/ 718198 w 2428717"/>
                  <a:gd name="connsiteY23" fmla="*/ 1019033 h 1330996"/>
                  <a:gd name="connsiteX24" fmla="*/ 731845 w 2428717"/>
                  <a:gd name="connsiteY24" fmla="*/ 1005385 h 1330996"/>
                  <a:gd name="connsiteX25" fmla="*/ 772789 w 2428717"/>
                  <a:gd name="connsiteY25" fmla="*/ 982639 h 1330996"/>
                  <a:gd name="connsiteX26" fmla="*/ 795535 w 2428717"/>
                  <a:gd name="connsiteY26" fmla="*/ 978090 h 1330996"/>
                  <a:gd name="connsiteX27" fmla="*/ 822831 w 2428717"/>
                  <a:gd name="connsiteY27" fmla="*/ 968991 h 1330996"/>
                  <a:gd name="connsiteX28" fmla="*/ 850126 w 2428717"/>
                  <a:gd name="connsiteY28" fmla="*/ 941696 h 1330996"/>
                  <a:gd name="connsiteX29" fmla="*/ 877422 w 2428717"/>
                  <a:gd name="connsiteY29" fmla="*/ 928048 h 1330996"/>
                  <a:gd name="connsiteX30" fmla="*/ 891069 w 2428717"/>
                  <a:gd name="connsiteY30" fmla="*/ 923499 h 1330996"/>
                  <a:gd name="connsiteX31" fmla="*/ 904717 w 2428717"/>
                  <a:gd name="connsiteY31" fmla="*/ 914400 h 1330996"/>
                  <a:gd name="connsiteX32" fmla="*/ 922914 w 2428717"/>
                  <a:gd name="connsiteY32" fmla="*/ 909851 h 1330996"/>
                  <a:gd name="connsiteX33" fmla="*/ 927463 w 2428717"/>
                  <a:gd name="connsiteY33" fmla="*/ 896203 h 1330996"/>
                  <a:gd name="connsiteX34" fmla="*/ 941111 w 2428717"/>
                  <a:gd name="connsiteY34" fmla="*/ 887105 h 1330996"/>
                  <a:gd name="connsiteX35" fmla="*/ 954759 w 2428717"/>
                  <a:gd name="connsiteY35" fmla="*/ 873457 h 1330996"/>
                  <a:gd name="connsiteX36" fmla="*/ 982054 w 2428717"/>
                  <a:gd name="connsiteY36" fmla="*/ 855260 h 1330996"/>
                  <a:gd name="connsiteX37" fmla="*/ 986604 w 2428717"/>
                  <a:gd name="connsiteY37" fmla="*/ 841612 h 1330996"/>
                  <a:gd name="connsiteX38" fmla="*/ 1000251 w 2428717"/>
                  <a:gd name="connsiteY38" fmla="*/ 837063 h 1330996"/>
                  <a:gd name="connsiteX39" fmla="*/ 1013899 w 2428717"/>
                  <a:gd name="connsiteY39" fmla="*/ 827964 h 1330996"/>
                  <a:gd name="connsiteX40" fmla="*/ 1045744 w 2428717"/>
                  <a:gd name="connsiteY40" fmla="*/ 800669 h 1330996"/>
                  <a:gd name="connsiteX41" fmla="*/ 1059392 w 2428717"/>
                  <a:gd name="connsiteY41" fmla="*/ 791570 h 1330996"/>
                  <a:gd name="connsiteX42" fmla="*/ 1082138 w 2428717"/>
                  <a:gd name="connsiteY42" fmla="*/ 768824 h 1330996"/>
                  <a:gd name="connsiteX43" fmla="*/ 1123081 w 2428717"/>
                  <a:gd name="connsiteY43" fmla="*/ 736979 h 1330996"/>
                  <a:gd name="connsiteX44" fmla="*/ 1136729 w 2428717"/>
                  <a:gd name="connsiteY44" fmla="*/ 727881 h 1330996"/>
                  <a:gd name="connsiteX45" fmla="*/ 1150377 w 2428717"/>
                  <a:gd name="connsiteY45" fmla="*/ 718782 h 1330996"/>
                  <a:gd name="connsiteX46" fmla="*/ 1168574 w 2428717"/>
                  <a:gd name="connsiteY46" fmla="*/ 691487 h 1330996"/>
                  <a:gd name="connsiteX47" fmla="*/ 1191320 w 2428717"/>
                  <a:gd name="connsiteY47" fmla="*/ 668740 h 1330996"/>
                  <a:gd name="connsiteX48" fmla="*/ 1214066 w 2428717"/>
                  <a:gd name="connsiteY48" fmla="*/ 645994 h 1330996"/>
                  <a:gd name="connsiteX49" fmla="*/ 1223165 w 2428717"/>
                  <a:gd name="connsiteY49" fmla="*/ 632346 h 1330996"/>
                  <a:gd name="connsiteX50" fmla="*/ 1227714 w 2428717"/>
                  <a:gd name="connsiteY50" fmla="*/ 618699 h 1330996"/>
                  <a:gd name="connsiteX51" fmla="*/ 1250460 w 2428717"/>
                  <a:gd name="connsiteY51" fmla="*/ 591403 h 1330996"/>
                  <a:gd name="connsiteX52" fmla="*/ 1259559 w 2428717"/>
                  <a:gd name="connsiteY52" fmla="*/ 564108 h 1330996"/>
                  <a:gd name="connsiteX53" fmla="*/ 1264108 w 2428717"/>
                  <a:gd name="connsiteY53" fmla="*/ 550460 h 1330996"/>
                  <a:gd name="connsiteX54" fmla="*/ 1282305 w 2428717"/>
                  <a:gd name="connsiteY54" fmla="*/ 523164 h 1330996"/>
                  <a:gd name="connsiteX55" fmla="*/ 1295953 w 2428717"/>
                  <a:gd name="connsiteY55" fmla="*/ 482221 h 1330996"/>
                  <a:gd name="connsiteX56" fmla="*/ 1300502 w 2428717"/>
                  <a:gd name="connsiteY56" fmla="*/ 468573 h 1330996"/>
                  <a:gd name="connsiteX57" fmla="*/ 1309601 w 2428717"/>
                  <a:gd name="connsiteY57" fmla="*/ 427630 h 1330996"/>
                  <a:gd name="connsiteX58" fmla="*/ 1314150 w 2428717"/>
                  <a:gd name="connsiteY58" fmla="*/ 395785 h 1330996"/>
                  <a:gd name="connsiteX59" fmla="*/ 1336896 w 2428717"/>
                  <a:gd name="connsiteY59" fmla="*/ 368490 h 1330996"/>
                  <a:gd name="connsiteX60" fmla="*/ 1345995 w 2428717"/>
                  <a:gd name="connsiteY60" fmla="*/ 295702 h 1330996"/>
                  <a:gd name="connsiteX61" fmla="*/ 1350544 w 2428717"/>
                  <a:gd name="connsiteY61" fmla="*/ 268406 h 1330996"/>
                  <a:gd name="connsiteX62" fmla="*/ 1359642 w 2428717"/>
                  <a:gd name="connsiteY62" fmla="*/ 241110 h 1330996"/>
                  <a:gd name="connsiteX63" fmla="*/ 1414234 w 2428717"/>
                  <a:gd name="connsiteY63" fmla="*/ 204716 h 1330996"/>
                  <a:gd name="connsiteX64" fmla="*/ 1427881 w 2428717"/>
                  <a:gd name="connsiteY64" fmla="*/ 200167 h 1330996"/>
                  <a:gd name="connsiteX65" fmla="*/ 1441529 w 2428717"/>
                  <a:gd name="connsiteY65" fmla="*/ 195618 h 1330996"/>
                  <a:gd name="connsiteX66" fmla="*/ 1473374 w 2428717"/>
                  <a:gd name="connsiteY66" fmla="*/ 181970 h 1330996"/>
                  <a:gd name="connsiteX67" fmla="*/ 1500669 w 2428717"/>
                  <a:gd name="connsiteY67" fmla="*/ 172872 h 1330996"/>
                  <a:gd name="connsiteX68" fmla="*/ 1578007 w 2428717"/>
                  <a:gd name="connsiteY68" fmla="*/ 163773 h 1330996"/>
                  <a:gd name="connsiteX69" fmla="*/ 1600753 w 2428717"/>
                  <a:gd name="connsiteY69" fmla="*/ 145576 h 1330996"/>
                  <a:gd name="connsiteX70" fmla="*/ 1614401 w 2428717"/>
                  <a:gd name="connsiteY70" fmla="*/ 141027 h 1330996"/>
                  <a:gd name="connsiteX71" fmla="*/ 1641696 w 2428717"/>
                  <a:gd name="connsiteY71" fmla="*/ 145576 h 1330996"/>
                  <a:gd name="connsiteX72" fmla="*/ 1655344 w 2428717"/>
                  <a:gd name="connsiteY72" fmla="*/ 154675 h 1330996"/>
                  <a:gd name="connsiteX73" fmla="*/ 1828216 w 2428717"/>
                  <a:gd name="connsiteY73" fmla="*/ 150125 h 1330996"/>
                  <a:gd name="connsiteX74" fmla="*/ 1841863 w 2428717"/>
                  <a:gd name="connsiteY74" fmla="*/ 159224 h 1330996"/>
                  <a:gd name="connsiteX75" fmla="*/ 1855511 w 2428717"/>
                  <a:gd name="connsiteY75" fmla="*/ 172872 h 1330996"/>
                  <a:gd name="connsiteX76" fmla="*/ 1969242 w 2428717"/>
                  <a:gd name="connsiteY76" fmla="*/ 186519 h 1330996"/>
                  <a:gd name="connsiteX77" fmla="*/ 2001087 w 2428717"/>
                  <a:gd name="connsiteY77" fmla="*/ 191069 h 1330996"/>
                  <a:gd name="connsiteX78" fmla="*/ 2051129 w 2428717"/>
                  <a:gd name="connsiteY78" fmla="*/ 195618 h 1330996"/>
                  <a:gd name="connsiteX79" fmla="*/ 2060228 w 2428717"/>
                  <a:gd name="connsiteY79" fmla="*/ 209266 h 1330996"/>
                  <a:gd name="connsiteX80" fmla="*/ 2087523 w 2428717"/>
                  <a:gd name="connsiteY80" fmla="*/ 213815 h 1330996"/>
                  <a:gd name="connsiteX81" fmla="*/ 2105720 w 2428717"/>
                  <a:gd name="connsiteY81" fmla="*/ 236561 h 1330996"/>
                  <a:gd name="connsiteX82" fmla="*/ 2119368 w 2428717"/>
                  <a:gd name="connsiteY82" fmla="*/ 245660 h 1330996"/>
                  <a:gd name="connsiteX83" fmla="*/ 2133016 w 2428717"/>
                  <a:gd name="connsiteY83" fmla="*/ 259308 h 1330996"/>
                  <a:gd name="connsiteX84" fmla="*/ 2142114 w 2428717"/>
                  <a:gd name="connsiteY84" fmla="*/ 272955 h 1330996"/>
                  <a:gd name="connsiteX85" fmla="*/ 2160311 w 2428717"/>
                  <a:gd name="connsiteY85" fmla="*/ 291152 h 1330996"/>
                  <a:gd name="connsiteX86" fmla="*/ 2169410 w 2428717"/>
                  <a:gd name="connsiteY86" fmla="*/ 304800 h 1330996"/>
                  <a:gd name="connsiteX87" fmla="*/ 2210353 w 2428717"/>
                  <a:gd name="connsiteY87" fmla="*/ 341194 h 1330996"/>
                  <a:gd name="connsiteX88" fmla="*/ 2224001 w 2428717"/>
                  <a:gd name="connsiteY88" fmla="*/ 345743 h 1330996"/>
                  <a:gd name="connsiteX89" fmla="*/ 2255845 w 2428717"/>
                  <a:gd name="connsiteY89" fmla="*/ 363940 h 1330996"/>
                  <a:gd name="connsiteX90" fmla="*/ 2283141 w 2428717"/>
                  <a:gd name="connsiteY90" fmla="*/ 373039 h 1330996"/>
                  <a:gd name="connsiteX91" fmla="*/ 2314986 w 2428717"/>
                  <a:gd name="connsiteY91" fmla="*/ 377588 h 1330996"/>
                  <a:gd name="connsiteX92" fmla="*/ 2337732 w 2428717"/>
                  <a:gd name="connsiteY92" fmla="*/ 395785 h 1330996"/>
                  <a:gd name="connsiteX93" fmla="*/ 2365028 w 2428717"/>
                  <a:gd name="connsiteY93" fmla="*/ 413982 h 1330996"/>
                  <a:gd name="connsiteX94" fmla="*/ 2378675 w 2428717"/>
                  <a:gd name="connsiteY94" fmla="*/ 400334 h 1330996"/>
                  <a:gd name="connsiteX95" fmla="*/ 2396872 w 2428717"/>
                  <a:gd name="connsiteY95" fmla="*/ 373039 h 1330996"/>
                  <a:gd name="connsiteX96" fmla="*/ 2424168 w 2428717"/>
                  <a:gd name="connsiteY96" fmla="*/ 368490 h 1330996"/>
                  <a:gd name="connsiteX97" fmla="*/ 2428717 w 2428717"/>
                  <a:gd name="connsiteY97" fmla="*/ 354842 h 1330996"/>
                  <a:gd name="connsiteX98" fmla="*/ 2424168 w 2428717"/>
                  <a:gd name="connsiteY98" fmla="*/ 327546 h 1330996"/>
                  <a:gd name="connsiteX99" fmla="*/ 2410520 w 2428717"/>
                  <a:gd name="connsiteY99" fmla="*/ 322997 h 1330996"/>
                  <a:gd name="connsiteX100" fmla="*/ 2392323 w 2428717"/>
                  <a:gd name="connsiteY100" fmla="*/ 318448 h 1330996"/>
                  <a:gd name="connsiteX101" fmla="*/ 2378675 w 2428717"/>
                  <a:gd name="connsiteY101" fmla="*/ 309349 h 1330996"/>
                  <a:gd name="connsiteX102" fmla="*/ 2374126 w 2428717"/>
                  <a:gd name="connsiteY102" fmla="*/ 295702 h 1330996"/>
                  <a:gd name="connsiteX103" fmla="*/ 2365028 w 2428717"/>
                  <a:gd name="connsiteY103" fmla="*/ 282054 h 1330996"/>
                  <a:gd name="connsiteX104" fmla="*/ 2360478 w 2428717"/>
                  <a:gd name="connsiteY104" fmla="*/ 268406 h 1330996"/>
                  <a:gd name="connsiteX105" fmla="*/ 2346831 w 2428717"/>
                  <a:gd name="connsiteY105" fmla="*/ 263857 h 1330996"/>
                  <a:gd name="connsiteX106" fmla="*/ 2333183 w 2428717"/>
                  <a:gd name="connsiteY106" fmla="*/ 245660 h 1330996"/>
                  <a:gd name="connsiteX107" fmla="*/ 2305887 w 2428717"/>
                  <a:gd name="connsiteY107" fmla="*/ 232012 h 1330996"/>
                  <a:gd name="connsiteX108" fmla="*/ 2283141 w 2428717"/>
                  <a:gd name="connsiteY108" fmla="*/ 236561 h 1330996"/>
                  <a:gd name="connsiteX109" fmla="*/ 2255845 w 2428717"/>
                  <a:gd name="connsiteY109" fmla="*/ 245660 h 1330996"/>
                  <a:gd name="connsiteX110" fmla="*/ 2214902 w 2428717"/>
                  <a:gd name="connsiteY110" fmla="*/ 241110 h 1330996"/>
                  <a:gd name="connsiteX111" fmla="*/ 2187607 w 2428717"/>
                  <a:gd name="connsiteY111" fmla="*/ 218364 h 1330996"/>
                  <a:gd name="connsiteX112" fmla="*/ 2173959 w 2428717"/>
                  <a:gd name="connsiteY112" fmla="*/ 209266 h 1330996"/>
                  <a:gd name="connsiteX113" fmla="*/ 2164860 w 2428717"/>
                  <a:gd name="connsiteY113" fmla="*/ 195618 h 1330996"/>
                  <a:gd name="connsiteX114" fmla="*/ 2151213 w 2428717"/>
                  <a:gd name="connsiteY114" fmla="*/ 168322 h 1330996"/>
                  <a:gd name="connsiteX115" fmla="*/ 2110269 w 2428717"/>
                  <a:gd name="connsiteY115" fmla="*/ 154675 h 1330996"/>
                  <a:gd name="connsiteX116" fmla="*/ 2082974 w 2428717"/>
                  <a:gd name="connsiteY116" fmla="*/ 141027 h 1330996"/>
                  <a:gd name="connsiteX117" fmla="*/ 2064777 w 2428717"/>
                  <a:gd name="connsiteY117" fmla="*/ 136478 h 1330996"/>
                  <a:gd name="connsiteX118" fmla="*/ 1991989 w 2428717"/>
                  <a:gd name="connsiteY118" fmla="*/ 131928 h 1330996"/>
                  <a:gd name="connsiteX119" fmla="*/ 1964693 w 2428717"/>
                  <a:gd name="connsiteY119" fmla="*/ 118281 h 1330996"/>
                  <a:gd name="connsiteX120" fmla="*/ 1951045 w 2428717"/>
                  <a:gd name="connsiteY120" fmla="*/ 104633 h 1330996"/>
                  <a:gd name="connsiteX121" fmla="*/ 1923750 w 2428717"/>
                  <a:gd name="connsiteY121" fmla="*/ 90985 h 1330996"/>
                  <a:gd name="connsiteX122" fmla="*/ 1910102 w 2428717"/>
                  <a:gd name="connsiteY122" fmla="*/ 81887 h 1330996"/>
                  <a:gd name="connsiteX123" fmla="*/ 1841863 w 2428717"/>
                  <a:gd name="connsiteY123" fmla="*/ 72788 h 1330996"/>
                  <a:gd name="connsiteX124" fmla="*/ 1814568 w 2428717"/>
                  <a:gd name="connsiteY124" fmla="*/ 63690 h 1330996"/>
                  <a:gd name="connsiteX125" fmla="*/ 1796371 w 2428717"/>
                  <a:gd name="connsiteY125" fmla="*/ 59140 h 1330996"/>
                  <a:gd name="connsiteX126" fmla="*/ 1769075 w 2428717"/>
                  <a:gd name="connsiteY126" fmla="*/ 50042 h 1330996"/>
                  <a:gd name="connsiteX127" fmla="*/ 1755428 w 2428717"/>
                  <a:gd name="connsiteY127" fmla="*/ 40943 h 1330996"/>
                  <a:gd name="connsiteX128" fmla="*/ 1737231 w 2428717"/>
                  <a:gd name="connsiteY128" fmla="*/ 0 h 1330996"/>
                  <a:gd name="connsiteX129" fmla="*/ 1728132 w 2428717"/>
                  <a:gd name="connsiteY129" fmla="*/ 13648 h 1330996"/>
                  <a:gd name="connsiteX130" fmla="*/ 1723583 w 2428717"/>
                  <a:gd name="connsiteY130" fmla="*/ 50042 h 1330996"/>
                  <a:gd name="connsiteX131" fmla="*/ 1691738 w 2428717"/>
                  <a:gd name="connsiteY131" fmla="*/ 54591 h 1330996"/>
                  <a:gd name="connsiteX132" fmla="*/ 1659893 w 2428717"/>
                  <a:gd name="connsiteY132" fmla="*/ 63690 h 1330996"/>
                  <a:gd name="connsiteX133" fmla="*/ 1641696 w 2428717"/>
                  <a:gd name="connsiteY133" fmla="*/ 72788 h 1330996"/>
                  <a:gd name="connsiteX134" fmla="*/ 1628048 w 2428717"/>
                  <a:gd name="connsiteY134" fmla="*/ 68239 h 1330996"/>
                  <a:gd name="connsiteX135" fmla="*/ 1623499 w 2428717"/>
                  <a:gd name="connsiteY135" fmla="*/ 54591 h 1330996"/>
                  <a:gd name="connsiteX136" fmla="*/ 1614401 w 2428717"/>
                  <a:gd name="connsiteY136" fmla="*/ 68239 h 1330996"/>
                  <a:gd name="connsiteX137" fmla="*/ 1600753 w 2428717"/>
                  <a:gd name="connsiteY137" fmla="*/ 77337 h 1330996"/>
                  <a:gd name="connsiteX138" fmla="*/ 1555260 w 2428717"/>
                  <a:gd name="connsiteY138" fmla="*/ 81887 h 1330996"/>
                  <a:gd name="connsiteX139" fmla="*/ 1527965 w 2428717"/>
                  <a:gd name="connsiteY139" fmla="*/ 90985 h 1330996"/>
                  <a:gd name="connsiteX140" fmla="*/ 1509768 w 2428717"/>
                  <a:gd name="connsiteY140" fmla="*/ 100084 h 1330996"/>
                  <a:gd name="connsiteX141" fmla="*/ 1487022 w 2428717"/>
                  <a:gd name="connsiteY141" fmla="*/ 104633 h 1330996"/>
                  <a:gd name="connsiteX142" fmla="*/ 1473374 w 2428717"/>
                  <a:gd name="connsiteY142" fmla="*/ 109182 h 1330996"/>
                  <a:gd name="connsiteX143" fmla="*/ 1364192 w 2428717"/>
                  <a:gd name="connsiteY143" fmla="*/ 113731 h 1330996"/>
                  <a:gd name="connsiteX144" fmla="*/ 1350544 w 2428717"/>
                  <a:gd name="connsiteY144" fmla="*/ 122830 h 1330996"/>
                  <a:gd name="connsiteX145" fmla="*/ 1332347 w 2428717"/>
                  <a:gd name="connsiteY145" fmla="*/ 150125 h 1330996"/>
                  <a:gd name="connsiteX146" fmla="*/ 1318699 w 2428717"/>
                  <a:gd name="connsiteY146" fmla="*/ 163773 h 1330996"/>
                  <a:gd name="connsiteX147" fmla="*/ 1309601 w 2428717"/>
                  <a:gd name="connsiteY147" fmla="*/ 191069 h 1330996"/>
                  <a:gd name="connsiteX148" fmla="*/ 1295953 w 2428717"/>
                  <a:gd name="connsiteY148" fmla="*/ 204716 h 1330996"/>
                  <a:gd name="connsiteX149" fmla="*/ 1282305 w 2428717"/>
                  <a:gd name="connsiteY149" fmla="*/ 209266 h 1330996"/>
                  <a:gd name="connsiteX150" fmla="*/ 1209517 w 2428717"/>
                  <a:gd name="connsiteY150" fmla="*/ 213815 h 1330996"/>
                  <a:gd name="connsiteX151" fmla="*/ 1204968 w 2428717"/>
                  <a:gd name="connsiteY151" fmla="*/ 227463 h 1330996"/>
                  <a:gd name="connsiteX152" fmla="*/ 1186771 w 2428717"/>
                  <a:gd name="connsiteY152" fmla="*/ 254758 h 1330996"/>
                  <a:gd name="connsiteX153" fmla="*/ 1177672 w 2428717"/>
                  <a:gd name="connsiteY153" fmla="*/ 282054 h 1330996"/>
                  <a:gd name="connsiteX154" fmla="*/ 1173123 w 2428717"/>
                  <a:gd name="connsiteY154" fmla="*/ 295702 h 1330996"/>
                  <a:gd name="connsiteX155" fmla="*/ 1145828 w 2428717"/>
                  <a:gd name="connsiteY155" fmla="*/ 313899 h 1330996"/>
                  <a:gd name="connsiteX156" fmla="*/ 1132180 w 2428717"/>
                  <a:gd name="connsiteY156" fmla="*/ 327546 h 1330996"/>
                  <a:gd name="connsiteX157" fmla="*/ 1104884 w 2428717"/>
                  <a:gd name="connsiteY157" fmla="*/ 336645 h 1330996"/>
                  <a:gd name="connsiteX158" fmla="*/ 1095786 w 2428717"/>
                  <a:gd name="connsiteY158" fmla="*/ 322997 h 1330996"/>
                  <a:gd name="connsiteX159" fmla="*/ 1100335 w 2428717"/>
                  <a:gd name="connsiteY159" fmla="*/ 291152 h 1330996"/>
                  <a:gd name="connsiteX160" fmla="*/ 1086687 w 2428717"/>
                  <a:gd name="connsiteY160" fmla="*/ 304800 h 1330996"/>
                  <a:gd name="connsiteX161" fmla="*/ 1073039 w 2428717"/>
                  <a:gd name="connsiteY161" fmla="*/ 309349 h 1330996"/>
                  <a:gd name="connsiteX162" fmla="*/ 1059392 w 2428717"/>
                  <a:gd name="connsiteY162" fmla="*/ 300251 h 1330996"/>
                  <a:gd name="connsiteX163" fmla="*/ 1050293 w 2428717"/>
                  <a:gd name="connsiteY163" fmla="*/ 286603 h 1330996"/>
                  <a:gd name="connsiteX164" fmla="*/ 1036645 w 2428717"/>
                  <a:gd name="connsiteY164" fmla="*/ 282054 h 1330996"/>
                  <a:gd name="connsiteX165" fmla="*/ 1009350 w 2428717"/>
                  <a:gd name="connsiteY165" fmla="*/ 291152 h 1330996"/>
                  <a:gd name="connsiteX166" fmla="*/ 995702 w 2428717"/>
                  <a:gd name="connsiteY166" fmla="*/ 295702 h 1330996"/>
                  <a:gd name="connsiteX167" fmla="*/ 982054 w 2428717"/>
                  <a:gd name="connsiteY167" fmla="*/ 304800 h 1330996"/>
                  <a:gd name="connsiteX168" fmla="*/ 968407 w 2428717"/>
                  <a:gd name="connsiteY168" fmla="*/ 350293 h 1330996"/>
                  <a:gd name="connsiteX169" fmla="*/ 959308 w 2428717"/>
                  <a:gd name="connsiteY169" fmla="*/ 363940 h 1330996"/>
                  <a:gd name="connsiteX170" fmla="*/ 963857 w 2428717"/>
                  <a:gd name="connsiteY170" fmla="*/ 377588 h 1330996"/>
                  <a:gd name="connsiteX171" fmla="*/ 977505 w 2428717"/>
                  <a:gd name="connsiteY171" fmla="*/ 382137 h 1330996"/>
                  <a:gd name="connsiteX172" fmla="*/ 991153 w 2428717"/>
                  <a:gd name="connsiteY172" fmla="*/ 391236 h 1330996"/>
                  <a:gd name="connsiteX173" fmla="*/ 1000251 w 2428717"/>
                  <a:gd name="connsiteY173" fmla="*/ 404884 h 1330996"/>
                  <a:gd name="connsiteX174" fmla="*/ 1013899 w 2428717"/>
                  <a:gd name="connsiteY174" fmla="*/ 418531 h 1330996"/>
                  <a:gd name="connsiteX175" fmla="*/ 1009350 w 2428717"/>
                  <a:gd name="connsiteY175" fmla="*/ 441278 h 1330996"/>
                  <a:gd name="connsiteX176" fmla="*/ 986604 w 2428717"/>
                  <a:gd name="connsiteY176" fmla="*/ 486770 h 1330996"/>
                  <a:gd name="connsiteX177" fmla="*/ 968407 w 2428717"/>
                  <a:gd name="connsiteY177" fmla="*/ 518615 h 1330996"/>
                  <a:gd name="connsiteX178" fmla="*/ 954759 w 2428717"/>
                  <a:gd name="connsiteY178" fmla="*/ 523164 h 1330996"/>
                  <a:gd name="connsiteX179" fmla="*/ 945660 w 2428717"/>
                  <a:gd name="connsiteY179" fmla="*/ 536812 h 1330996"/>
                  <a:gd name="connsiteX180" fmla="*/ 932013 w 2428717"/>
                  <a:gd name="connsiteY180" fmla="*/ 545910 h 1330996"/>
                  <a:gd name="connsiteX181" fmla="*/ 913816 w 2428717"/>
                  <a:gd name="connsiteY181" fmla="*/ 568657 h 1330996"/>
                  <a:gd name="connsiteX182" fmla="*/ 904717 w 2428717"/>
                  <a:gd name="connsiteY182" fmla="*/ 582305 h 1330996"/>
                  <a:gd name="connsiteX183" fmla="*/ 900168 w 2428717"/>
                  <a:gd name="connsiteY183" fmla="*/ 595952 h 1330996"/>
                  <a:gd name="connsiteX184" fmla="*/ 881971 w 2428717"/>
                  <a:gd name="connsiteY184" fmla="*/ 623248 h 1330996"/>
                  <a:gd name="connsiteX185" fmla="*/ 859225 w 2428717"/>
                  <a:gd name="connsiteY185" fmla="*/ 655093 h 1330996"/>
                  <a:gd name="connsiteX186" fmla="*/ 850126 w 2428717"/>
                  <a:gd name="connsiteY186" fmla="*/ 668740 h 1330996"/>
                  <a:gd name="connsiteX187" fmla="*/ 845577 w 2428717"/>
                  <a:gd name="connsiteY187" fmla="*/ 682388 h 1330996"/>
                  <a:gd name="connsiteX188" fmla="*/ 831929 w 2428717"/>
                  <a:gd name="connsiteY188" fmla="*/ 691487 h 1330996"/>
                  <a:gd name="connsiteX189" fmla="*/ 809183 w 2428717"/>
                  <a:gd name="connsiteY189" fmla="*/ 714233 h 1330996"/>
                  <a:gd name="connsiteX190" fmla="*/ 795535 w 2428717"/>
                  <a:gd name="connsiteY190" fmla="*/ 732430 h 1330996"/>
                  <a:gd name="connsiteX191" fmla="*/ 781887 w 2428717"/>
                  <a:gd name="connsiteY191" fmla="*/ 746078 h 1330996"/>
                  <a:gd name="connsiteX192" fmla="*/ 754592 w 2428717"/>
                  <a:gd name="connsiteY192" fmla="*/ 787021 h 1330996"/>
                  <a:gd name="connsiteX193" fmla="*/ 745493 w 2428717"/>
                  <a:gd name="connsiteY193" fmla="*/ 800669 h 1330996"/>
                  <a:gd name="connsiteX194" fmla="*/ 736395 w 2428717"/>
                  <a:gd name="connsiteY194" fmla="*/ 827964 h 1330996"/>
                  <a:gd name="connsiteX195" fmla="*/ 690902 w 2428717"/>
                  <a:gd name="connsiteY195" fmla="*/ 882555 h 1330996"/>
                  <a:gd name="connsiteX196" fmla="*/ 677254 w 2428717"/>
                  <a:gd name="connsiteY196" fmla="*/ 891654 h 1330996"/>
                  <a:gd name="connsiteX197" fmla="*/ 649959 w 2428717"/>
                  <a:gd name="connsiteY197" fmla="*/ 900752 h 1330996"/>
                  <a:gd name="connsiteX198" fmla="*/ 595368 w 2428717"/>
                  <a:gd name="connsiteY198" fmla="*/ 896203 h 1330996"/>
                  <a:gd name="connsiteX199" fmla="*/ 581720 w 2428717"/>
                  <a:gd name="connsiteY199" fmla="*/ 891654 h 1330996"/>
                  <a:gd name="connsiteX200" fmla="*/ 586269 w 2428717"/>
                  <a:gd name="connsiteY200" fmla="*/ 868908 h 1330996"/>
                  <a:gd name="connsiteX201" fmla="*/ 577171 w 2428717"/>
                  <a:gd name="connsiteY201" fmla="*/ 928048 h 1330996"/>
                  <a:gd name="connsiteX202" fmla="*/ 568072 w 2428717"/>
                  <a:gd name="connsiteY202" fmla="*/ 941696 h 1330996"/>
                  <a:gd name="connsiteX203" fmla="*/ 563523 w 2428717"/>
                  <a:gd name="connsiteY203" fmla="*/ 955343 h 1330996"/>
                  <a:gd name="connsiteX204" fmla="*/ 549875 w 2428717"/>
                  <a:gd name="connsiteY204" fmla="*/ 964442 h 1330996"/>
                  <a:gd name="connsiteX205" fmla="*/ 522580 w 2428717"/>
                  <a:gd name="connsiteY205" fmla="*/ 982639 h 1330996"/>
                  <a:gd name="connsiteX206" fmla="*/ 508932 w 2428717"/>
                  <a:gd name="connsiteY206" fmla="*/ 973540 h 1330996"/>
                  <a:gd name="connsiteX207" fmla="*/ 481637 w 2428717"/>
                  <a:gd name="connsiteY207" fmla="*/ 959893 h 1330996"/>
                  <a:gd name="connsiteX208" fmla="*/ 463439 w 2428717"/>
                  <a:gd name="connsiteY208" fmla="*/ 964442 h 1330996"/>
                  <a:gd name="connsiteX209" fmla="*/ 454341 w 2428717"/>
                  <a:gd name="connsiteY209" fmla="*/ 978090 h 1330996"/>
                  <a:gd name="connsiteX210" fmla="*/ 440693 w 2428717"/>
                  <a:gd name="connsiteY210" fmla="*/ 996287 h 1330996"/>
                  <a:gd name="connsiteX211" fmla="*/ 404299 w 2428717"/>
                  <a:gd name="connsiteY211" fmla="*/ 1023582 h 1330996"/>
                  <a:gd name="connsiteX212" fmla="*/ 390651 w 2428717"/>
                  <a:gd name="connsiteY212" fmla="*/ 1037230 h 1330996"/>
                  <a:gd name="connsiteX213" fmla="*/ 377004 w 2428717"/>
                  <a:gd name="connsiteY213" fmla="*/ 1041779 h 1330996"/>
                  <a:gd name="connsiteX214" fmla="*/ 349708 w 2428717"/>
                  <a:gd name="connsiteY214" fmla="*/ 1059976 h 1330996"/>
                  <a:gd name="connsiteX215" fmla="*/ 322413 w 2428717"/>
                  <a:gd name="connsiteY215" fmla="*/ 1078173 h 1330996"/>
                  <a:gd name="connsiteX216" fmla="*/ 295117 w 2428717"/>
                  <a:gd name="connsiteY216" fmla="*/ 1100919 h 1330996"/>
                  <a:gd name="connsiteX217" fmla="*/ 286019 w 2428717"/>
                  <a:gd name="connsiteY217" fmla="*/ 1114567 h 1330996"/>
                  <a:gd name="connsiteX218" fmla="*/ 258723 w 2428717"/>
                  <a:gd name="connsiteY218" fmla="*/ 1137313 h 1330996"/>
                  <a:gd name="connsiteX219" fmla="*/ 240526 w 2428717"/>
                  <a:gd name="connsiteY219" fmla="*/ 1164609 h 1330996"/>
                  <a:gd name="connsiteX220" fmla="*/ 231428 w 2428717"/>
                  <a:gd name="connsiteY220" fmla="*/ 1178257 h 1330996"/>
                  <a:gd name="connsiteX221" fmla="*/ 217780 w 2428717"/>
                  <a:gd name="connsiteY221" fmla="*/ 1182806 h 1330996"/>
                  <a:gd name="connsiteX222" fmla="*/ 208681 w 2428717"/>
                  <a:gd name="connsiteY222" fmla="*/ 1196454 h 1330996"/>
                  <a:gd name="connsiteX223" fmla="*/ 181386 w 2428717"/>
                  <a:gd name="connsiteY223" fmla="*/ 1205552 h 1330996"/>
                  <a:gd name="connsiteX224" fmla="*/ 167738 w 2428717"/>
                  <a:gd name="connsiteY224" fmla="*/ 1210102 h 1330996"/>
                  <a:gd name="connsiteX225" fmla="*/ 135893 w 2428717"/>
                  <a:gd name="connsiteY225" fmla="*/ 1219200 h 1330996"/>
                  <a:gd name="connsiteX226" fmla="*/ 108598 w 2428717"/>
                  <a:gd name="connsiteY226" fmla="*/ 1241946 h 1330996"/>
                  <a:gd name="connsiteX227" fmla="*/ 85851 w 2428717"/>
                  <a:gd name="connsiteY227" fmla="*/ 1246496 h 1330996"/>
                  <a:gd name="connsiteX228" fmla="*/ 72204 w 2428717"/>
                  <a:gd name="connsiteY228" fmla="*/ 1251045 h 1330996"/>
                  <a:gd name="connsiteX229" fmla="*/ 22162 w 2428717"/>
                  <a:gd name="connsiteY229" fmla="*/ 1264693 h 1330996"/>
                  <a:gd name="connsiteX230" fmla="*/ 8514 w 2428717"/>
                  <a:gd name="connsiteY230" fmla="*/ 1260143 h 1330996"/>
                  <a:gd name="connsiteX231" fmla="*/ 3965 w 2428717"/>
                  <a:gd name="connsiteY231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13565 w 2428717"/>
                  <a:gd name="connsiteY20" fmla="*/ 1032681 h 1330996"/>
                  <a:gd name="connsiteX21" fmla="*/ 690902 w 2428717"/>
                  <a:gd name="connsiteY21" fmla="*/ 1028131 h 1330996"/>
                  <a:gd name="connsiteX22" fmla="*/ 718198 w 2428717"/>
                  <a:gd name="connsiteY22" fmla="*/ 1019033 h 1330996"/>
                  <a:gd name="connsiteX23" fmla="*/ 731845 w 2428717"/>
                  <a:gd name="connsiteY23" fmla="*/ 1005385 h 1330996"/>
                  <a:gd name="connsiteX24" fmla="*/ 772789 w 2428717"/>
                  <a:gd name="connsiteY24" fmla="*/ 982639 h 1330996"/>
                  <a:gd name="connsiteX25" fmla="*/ 795535 w 2428717"/>
                  <a:gd name="connsiteY25" fmla="*/ 978090 h 1330996"/>
                  <a:gd name="connsiteX26" fmla="*/ 822831 w 2428717"/>
                  <a:gd name="connsiteY26" fmla="*/ 968991 h 1330996"/>
                  <a:gd name="connsiteX27" fmla="*/ 850126 w 2428717"/>
                  <a:gd name="connsiteY27" fmla="*/ 941696 h 1330996"/>
                  <a:gd name="connsiteX28" fmla="*/ 877422 w 2428717"/>
                  <a:gd name="connsiteY28" fmla="*/ 928048 h 1330996"/>
                  <a:gd name="connsiteX29" fmla="*/ 891069 w 2428717"/>
                  <a:gd name="connsiteY29" fmla="*/ 923499 h 1330996"/>
                  <a:gd name="connsiteX30" fmla="*/ 904717 w 2428717"/>
                  <a:gd name="connsiteY30" fmla="*/ 914400 h 1330996"/>
                  <a:gd name="connsiteX31" fmla="*/ 922914 w 2428717"/>
                  <a:gd name="connsiteY31" fmla="*/ 909851 h 1330996"/>
                  <a:gd name="connsiteX32" fmla="*/ 927463 w 2428717"/>
                  <a:gd name="connsiteY32" fmla="*/ 896203 h 1330996"/>
                  <a:gd name="connsiteX33" fmla="*/ 941111 w 2428717"/>
                  <a:gd name="connsiteY33" fmla="*/ 887105 h 1330996"/>
                  <a:gd name="connsiteX34" fmla="*/ 954759 w 2428717"/>
                  <a:gd name="connsiteY34" fmla="*/ 873457 h 1330996"/>
                  <a:gd name="connsiteX35" fmla="*/ 982054 w 2428717"/>
                  <a:gd name="connsiteY35" fmla="*/ 855260 h 1330996"/>
                  <a:gd name="connsiteX36" fmla="*/ 986604 w 2428717"/>
                  <a:gd name="connsiteY36" fmla="*/ 841612 h 1330996"/>
                  <a:gd name="connsiteX37" fmla="*/ 1000251 w 2428717"/>
                  <a:gd name="connsiteY37" fmla="*/ 837063 h 1330996"/>
                  <a:gd name="connsiteX38" fmla="*/ 1013899 w 2428717"/>
                  <a:gd name="connsiteY38" fmla="*/ 827964 h 1330996"/>
                  <a:gd name="connsiteX39" fmla="*/ 1045744 w 2428717"/>
                  <a:gd name="connsiteY39" fmla="*/ 800669 h 1330996"/>
                  <a:gd name="connsiteX40" fmla="*/ 1059392 w 2428717"/>
                  <a:gd name="connsiteY40" fmla="*/ 791570 h 1330996"/>
                  <a:gd name="connsiteX41" fmla="*/ 1082138 w 2428717"/>
                  <a:gd name="connsiteY41" fmla="*/ 768824 h 1330996"/>
                  <a:gd name="connsiteX42" fmla="*/ 1123081 w 2428717"/>
                  <a:gd name="connsiteY42" fmla="*/ 736979 h 1330996"/>
                  <a:gd name="connsiteX43" fmla="*/ 1136729 w 2428717"/>
                  <a:gd name="connsiteY43" fmla="*/ 727881 h 1330996"/>
                  <a:gd name="connsiteX44" fmla="*/ 1150377 w 2428717"/>
                  <a:gd name="connsiteY44" fmla="*/ 718782 h 1330996"/>
                  <a:gd name="connsiteX45" fmla="*/ 1168574 w 2428717"/>
                  <a:gd name="connsiteY45" fmla="*/ 691487 h 1330996"/>
                  <a:gd name="connsiteX46" fmla="*/ 1191320 w 2428717"/>
                  <a:gd name="connsiteY46" fmla="*/ 668740 h 1330996"/>
                  <a:gd name="connsiteX47" fmla="*/ 1214066 w 2428717"/>
                  <a:gd name="connsiteY47" fmla="*/ 645994 h 1330996"/>
                  <a:gd name="connsiteX48" fmla="*/ 1223165 w 2428717"/>
                  <a:gd name="connsiteY48" fmla="*/ 632346 h 1330996"/>
                  <a:gd name="connsiteX49" fmla="*/ 1227714 w 2428717"/>
                  <a:gd name="connsiteY49" fmla="*/ 618699 h 1330996"/>
                  <a:gd name="connsiteX50" fmla="*/ 1250460 w 2428717"/>
                  <a:gd name="connsiteY50" fmla="*/ 591403 h 1330996"/>
                  <a:gd name="connsiteX51" fmla="*/ 1259559 w 2428717"/>
                  <a:gd name="connsiteY51" fmla="*/ 564108 h 1330996"/>
                  <a:gd name="connsiteX52" fmla="*/ 1264108 w 2428717"/>
                  <a:gd name="connsiteY52" fmla="*/ 550460 h 1330996"/>
                  <a:gd name="connsiteX53" fmla="*/ 1282305 w 2428717"/>
                  <a:gd name="connsiteY53" fmla="*/ 523164 h 1330996"/>
                  <a:gd name="connsiteX54" fmla="*/ 1295953 w 2428717"/>
                  <a:gd name="connsiteY54" fmla="*/ 482221 h 1330996"/>
                  <a:gd name="connsiteX55" fmla="*/ 1300502 w 2428717"/>
                  <a:gd name="connsiteY55" fmla="*/ 468573 h 1330996"/>
                  <a:gd name="connsiteX56" fmla="*/ 1309601 w 2428717"/>
                  <a:gd name="connsiteY56" fmla="*/ 427630 h 1330996"/>
                  <a:gd name="connsiteX57" fmla="*/ 1314150 w 2428717"/>
                  <a:gd name="connsiteY57" fmla="*/ 395785 h 1330996"/>
                  <a:gd name="connsiteX58" fmla="*/ 1336896 w 2428717"/>
                  <a:gd name="connsiteY58" fmla="*/ 368490 h 1330996"/>
                  <a:gd name="connsiteX59" fmla="*/ 1345995 w 2428717"/>
                  <a:gd name="connsiteY59" fmla="*/ 295702 h 1330996"/>
                  <a:gd name="connsiteX60" fmla="*/ 1350544 w 2428717"/>
                  <a:gd name="connsiteY60" fmla="*/ 268406 h 1330996"/>
                  <a:gd name="connsiteX61" fmla="*/ 1359642 w 2428717"/>
                  <a:gd name="connsiteY61" fmla="*/ 241110 h 1330996"/>
                  <a:gd name="connsiteX62" fmla="*/ 1414234 w 2428717"/>
                  <a:gd name="connsiteY62" fmla="*/ 204716 h 1330996"/>
                  <a:gd name="connsiteX63" fmla="*/ 1427881 w 2428717"/>
                  <a:gd name="connsiteY63" fmla="*/ 200167 h 1330996"/>
                  <a:gd name="connsiteX64" fmla="*/ 1441529 w 2428717"/>
                  <a:gd name="connsiteY64" fmla="*/ 195618 h 1330996"/>
                  <a:gd name="connsiteX65" fmla="*/ 1473374 w 2428717"/>
                  <a:gd name="connsiteY65" fmla="*/ 181970 h 1330996"/>
                  <a:gd name="connsiteX66" fmla="*/ 1500669 w 2428717"/>
                  <a:gd name="connsiteY66" fmla="*/ 172872 h 1330996"/>
                  <a:gd name="connsiteX67" fmla="*/ 1578007 w 2428717"/>
                  <a:gd name="connsiteY67" fmla="*/ 163773 h 1330996"/>
                  <a:gd name="connsiteX68" fmla="*/ 1600753 w 2428717"/>
                  <a:gd name="connsiteY68" fmla="*/ 145576 h 1330996"/>
                  <a:gd name="connsiteX69" fmla="*/ 1614401 w 2428717"/>
                  <a:gd name="connsiteY69" fmla="*/ 141027 h 1330996"/>
                  <a:gd name="connsiteX70" fmla="*/ 1641696 w 2428717"/>
                  <a:gd name="connsiteY70" fmla="*/ 145576 h 1330996"/>
                  <a:gd name="connsiteX71" fmla="*/ 1655344 w 2428717"/>
                  <a:gd name="connsiteY71" fmla="*/ 154675 h 1330996"/>
                  <a:gd name="connsiteX72" fmla="*/ 1828216 w 2428717"/>
                  <a:gd name="connsiteY72" fmla="*/ 150125 h 1330996"/>
                  <a:gd name="connsiteX73" fmla="*/ 1841863 w 2428717"/>
                  <a:gd name="connsiteY73" fmla="*/ 159224 h 1330996"/>
                  <a:gd name="connsiteX74" fmla="*/ 1855511 w 2428717"/>
                  <a:gd name="connsiteY74" fmla="*/ 172872 h 1330996"/>
                  <a:gd name="connsiteX75" fmla="*/ 1969242 w 2428717"/>
                  <a:gd name="connsiteY75" fmla="*/ 186519 h 1330996"/>
                  <a:gd name="connsiteX76" fmla="*/ 2001087 w 2428717"/>
                  <a:gd name="connsiteY76" fmla="*/ 191069 h 1330996"/>
                  <a:gd name="connsiteX77" fmla="*/ 2051129 w 2428717"/>
                  <a:gd name="connsiteY77" fmla="*/ 195618 h 1330996"/>
                  <a:gd name="connsiteX78" fmla="*/ 2060228 w 2428717"/>
                  <a:gd name="connsiteY78" fmla="*/ 209266 h 1330996"/>
                  <a:gd name="connsiteX79" fmla="*/ 2087523 w 2428717"/>
                  <a:gd name="connsiteY79" fmla="*/ 213815 h 1330996"/>
                  <a:gd name="connsiteX80" fmla="*/ 2105720 w 2428717"/>
                  <a:gd name="connsiteY80" fmla="*/ 236561 h 1330996"/>
                  <a:gd name="connsiteX81" fmla="*/ 2119368 w 2428717"/>
                  <a:gd name="connsiteY81" fmla="*/ 245660 h 1330996"/>
                  <a:gd name="connsiteX82" fmla="*/ 2133016 w 2428717"/>
                  <a:gd name="connsiteY82" fmla="*/ 259308 h 1330996"/>
                  <a:gd name="connsiteX83" fmla="*/ 2142114 w 2428717"/>
                  <a:gd name="connsiteY83" fmla="*/ 272955 h 1330996"/>
                  <a:gd name="connsiteX84" fmla="*/ 2160311 w 2428717"/>
                  <a:gd name="connsiteY84" fmla="*/ 291152 h 1330996"/>
                  <a:gd name="connsiteX85" fmla="*/ 2169410 w 2428717"/>
                  <a:gd name="connsiteY85" fmla="*/ 304800 h 1330996"/>
                  <a:gd name="connsiteX86" fmla="*/ 2210353 w 2428717"/>
                  <a:gd name="connsiteY86" fmla="*/ 341194 h 1330996"/>
                  <a:gd name="connsiteX87" fmla="*/ 2224001 w 2428717"/>
                  <a:gd name="connsiteY87" fmla="*/ 345743 h 1330996"/>
                  <a:gd name="connsiteX88" fmla="*/ 2255845 w 2428717"/>
                  <a:gd name="connsiteY88" fmla="*/ 363940 h 1330996"/>
                  <a:gd name="connsiteX89" fmla="*/ 2283141 w 2428717"/>
                  <a:gd name="connsiteY89" fmla="*/ 373039 h 1330996"/>
                  <a:gd name="connsiteX90" fmla="*/ 2314986 w 2428717"/>
                  <a:gd name="connsiteY90" fmla="*/ 377588 h 1330996"/>
                  <a:gd name="connsiteX91" fmla="*/ 2337732 w 2428717"/>
                  <a:gd name="connsiteY91" fmla="*/ 395785 h 1330996"/>
                  <a:gd name="connsiteX92" fmla="*/ 2365028 w 2428717"/>
                  <a:gd name="connsiteY92" fmla="*/ 413982 h 1330996"/>
                  <a:gd name="connsiteX93" fmla="*/ 2378675 w 2428717"/>
                  <a:gd name="connsiteY93" fmla="*/ 400334 h 1330996"/>
                  <a:gd name="connsiteX94" fmla="*/ 2396872 w 2428717"/>
                  <a:gd name="connsiteY94" fmla="*/ 373039 h 1330996"/>
                  <a:gd name="connsiteX95" fmla="*/ 2424168 w 2428717"/>
                  <a:gd name="connsiteY95" fmla="*/ 368490 h 1330996"/>
                  <a:gd name="connsiteX96" fmla="*/ 2428717 w 2428717"/>
                  <a:gd name="connsiteY96" fmla="*/ 354842 h 1330996"/>
                  <a:gd name="connsiteX97" fmla="*/ 2424168 w 2428717"/>
                  <a:gd name="connsiteY97" fmla="*/ 327546 h 1330996"/>
                  <a:gd name="connsiteX98" fmla="*/ 2410520 w 2428717"/>
                  <a:gd name="connsiteY98" fmla="*/ 322997 h 1330996"/>
                  <a:gd name="connsiteX99" fmla="*/ 2392323 w 2428717"/>
                  <a:gd name="connsiteY99" fmla="*/ 318448 h 1330996"/>
                  <a:gd name="connsiteX100" fmla="*/ 2378675 w 2428717"/>
                  <a:gd name="connsiteY100" fmla="*/ 309349 h 1330996"/>
                  <a:gd name="connsiteX101" fmla="*/ 2374126 w 2428717"/>
                  <a:gd name="connsiteY101" fmla="*/ 295702 h 1330996"/>
                  <a:gd name="connsiteX102" fmla="*/ 2365028 w 2428717"/>
                  <a:gd name="connsiteY102" fmla="*/ 282054 h 1330996"/>
                  <a:gd name="connsiteX103" fmla="*/ 2360478 w 2428717"/>
                  <a:gd name="connsiteY103" fmla="*/ 268406 h 1330996"/>
                  <a:gd name="connsiteX104" fmla="*/ 2346831 w 2428717"/>
                  <a:gd name="connsiteY104" fmla="*/ 263857 h 1330996"/>
                  <a:gd name="connsiteX105" fmla="*/ 2333183 w 2428717"/>
                  <a:gd name="connsiteY105" fmla="*/ 245660 h 1330996"/>
                  <a:gd name="connsiteX106" fmla="*/ 2305887 w 2428717"/>
                  <a:gd name="connsiteY106" fmla="*/ 232012 h 1330996"/>
                  <a:gd name="connsiteX107" fmla="*/ 2283141 w 2428717"/>
                  <a:gd name="connsiteY107" fmla="*/ 236561 h 1330996"/>
                  <a:gd name="connsiteX108" fmla="*/ 2255845 w 2428717"/>
                  <a:gd name="connsiteY108" fmla="*/ 245660 h 1330996"/>
                  <a:gd name="connsiteX109" fmla="*/ 2214902 w 2428717"/>
                  <a:gd name="connsiteY109" fmla="*/ 241110 h 1330996"/>
                  <a:gd name="connsiteX110" fmla="*/ 2187607 w 2428717"/>
                  <a:gd name="connsiteY110" fmla="*/ 218364 h 1330996"/>
                  <a:gd name="connsiteX111" fmla="*/ 2173959 w 2428717"/>
                  <a:gd name="connsiteY111" fmla="*/ 209266 h 1330996"/>
                  <a:gd name="connsiteX112" fmla="*/ 2164860 w 2428717"/>
                  <a:gd name="connsiteY112" fmla="*/ 195618 h 1330996"/>
                  <a:gd name="connsiteX113" fmla="*/ 2151213 w 2428717"/>
                  <a:gd name="connsiteY113" fmla="*/ 168322 h 1330996"/>
                  <a:gd name="connsiteX114" fmla="*/ 2110269 w 2428717"/>
                  <a:gd name="connsiteY114" fmla="*/ 154675 h 1330996"/>
                  <a:gd name="connsiteX115" fmla="*/ 2082974 w 2428717"/>
                  <a:gd name="connsiteY115" fmla="*/ 141027 h 1330996"/>
                  <a:gd name="connsiteX116" fmla="*/ 2064777 w 2428717"/>
                  <a:gd name="connsiteY116" fmla="*/ 136478 h 1330996"/>
                  <a:gd name="connsiteX117" fmla="*/ 1991989 w 2428717"/>
                  <a:gd name="connsiteY117" fmla="*/ 131928 h 1330996"/>
                  <a:gd name="connsiteX118" fmla="*/ 1964693 w 2428717"/>
                  <a:gd name="connsiteY118" fmla="*/ 118281 h 1330996"/>
                  <a:gd name="connsiteX119" fmla="*/ 1951045 w 2428717"/>
                  <a:gd name="connsiteY119" fmla="*/ 104633 h 1330996"/>
                  <a:gd name="connsiteX120" fmla="*/ 1923750 w 2428717"/>
                  <a:gd name="connsiteY120" fmla="*/ 90985 h 1330996"/>
                  <a:gd name="connsiteX121" fmla="*/ 1910102 w 2428717"/>
                  <a:gd name="connsiteY121" fmla="*/ 81887 h 1330996"/>
                  <a:gd name="connsiteX122" fmla="*/ 1841863 w 2428717"/>
                  <a:gd name="connsiteY122" fmla="*/ 72788 h 1330996"/>
                  <a:gd name="connsiteX123" fmla="*/ 1814568 w 2428717"/>
                  <a:gd name="connsiteY123" fmla="*/ 63690 h 1330996"/>
                  <a:gd name="connsiteX124" fmla="*/ 1796371 w 2428717"/>
                  <a:gd name="connsiteY124" fmla="*/ 59140 h 1330996"/>
                  <a:gd name="connsiteX125" fmla="*/ 1769075 w 2428717"/>
                  <a:gd name="connsiteY125" fmla="*/ 50042 h 1330996"/>
                  <a:gd name="connsiteX126" fmla="*/ 1755428 w 2428717"/>
                  <a:gd name="connsiteY126" fmla="*/ 40943 h 1330996"/>
                  <a:gd name="connsiteX127" fmla="*/ 1737231 w 2428717"/>
                  <a:gd name="connsiteY127" fmla="*/ 0 h 1330996"/>
                  <a:gd name="connsiteX128" fmla="*/ 1728132 w 2428717"/>
                  <a:gd name="connsiteY128" fmla="*/ 13648 h 1330996"/>
                  <a:gd name="connsiteX129" fmla="*/ 1723583 w 2428717"/>
                  <a:gd name="connsiteY129" fmla="*/ 50042 h 1330996"/>
                  <a:gd name="connsiteX130" fmla="*/ 1691738 w 2428717"/>
                  <a:gd name="connsiteY130" fmla="*/ 54591 h 1330996"/>
                  <a:gd name="connsiteX131" fmla="*/ 1659893 w 2428717"/>
                  <a:gd name="connsiteY131" fmla="*/ 63690 h 1330996"/>
                  <a:gd name="connsiteX132" fmla="*/ 1641696 w 2428717"/>
                  <a:gd name="connsiteY132" fmla="*/ 72788 h 1330996"/>
                  <a:gd name="connsiteX133" fmla="*/ 1628048 w 2428717"/>
                  <a:gd name="connsiteY133" fmla="*/ 68239 h 1330996"/>
                  <a:gd name="connsiteX134" fmla="*/ 1623499 w 2428717"/>
                  <a:gd name="connsiteY134" fmla="*/ 54591 h 1330996"/>
                  <a:gd name="connsiteX135" fmla="*/ 1614401 w 2428717"/>
                  <a:gd name="connsiteY135" fmla="*/ 68239 h 1330996"/>
                  <a:gd name="connsiteX136" fmla="*/ 1600753 w 2428717"/>
                  <a:gd name="connsiteY136" fmla="*/ 77337 h 1330996"/>
                  <a:gd name="connsiteX137" fmla="*/ 1555260 w 2428717"/>
                  <a:gd name="connsiteY137" fmla="*/ 81887 h 1330996"/>
                  <a:gd name="connsiteX138" fmla="*/ 1527965 w 2428717"/>
                  <a:gd name="connsiteY138" fmla="*/ 90985 h 1330996"/>
                  <a:gd name="connsiteX139" fmla="*/ 1509768 w 2428717"/>
                  <a:gd name="connsiteY139" fmla="*/ 100084 h 1330996"/>
                  <a:gd name="connsiteX140" fmla="*/ 1487022 w 2428717"/>
                  <a:gd name="connsiteY140" fmla="*/ 104633 h 1330996"/>
                  <a:gd name="connsiteX141" fmla="*/ 1473374 w 2428717"/>
                  <a:gd name="connsiteY141" fmla="*/ 109182 h 1330996"/>
                  <a:gd name="connsiteX142" fmla="*/ 1364192 w 2428717"/>
                  <a:gd name="connsiteY142" fmla="*/ 113731 h 1330996"/>
                  <a:gd name="connsiteX143" fmla="*/ 1350544 w 2428717"/>
                  <a:gd name="connsiteY143" fmla="*/ 122830 h 1330996"/>
                  <a:gd name="connsiteX144" fmla="*/ 1332347 w 2428717"/>
                  <a:gd name="connsiteY144" fmla="*/ 150125 h 1330996"/>
                  <a:gd name="connsiteX145" fmla="*/ 1318699 w 2428717"/>
                  <a:gd name="connsiteY145" fmla="*/ 163773 h 1330996"/>
                  <a:gd name="connsiteX146" fmla="*/ 1309601 w 2428717"/>
                  <a:gd name="connsiteY146" fmla="*/ 191069 h 1330996"/>
                  <a:gd name="connsiteX147" fmla="*/ 1295953 w 2428717"/>
                  <a:gd name="connsiteY147" fmla="*/ 204716 h 1330996"/>
                  <a:gd name="connsiteX148" fmla="*/ 1282305 w 2428717"/>
                  <a:gd name="connsiteY148" fmla="*/ 209266 h 1330996"/>
                  <a:gd name="connsiteX149" fmla="*/ 1209517 w 2428717"/>
                  <a:gd name="connsiteY149" fmla="*/ 213815 h 1330996"/>
                  <a:gd name="connsiteX150" fmla="*/ 1204968 w 2428717"/>
                  <a:gd name="connsiteY150" fmla="*/ 227463 h 1330996"/>
                  <a:gd name="connsiteX151" fmla="*/ 1186771 w 2428717"/>
                  <a:gd name="connsiteY151" fmla="*/ 254758 h 1330996"/>
                  <a:gd name="connsiteX152" fmla="*/ 1177672 w 2428717"/>
                  <a:gd name="connsiteY152" fmla="*/ 282054 h 1330996"/>
                  <a:gd name="connsiteX153" fmla="*/ 1173123 w 2428717"/>
                  <a:gd name="connsiteY153" fmla="*/ 295702 h 1330996"/>
                  <a:gd name="connsiteX154" fmla="*/ 1145828 w 2428717"/>
                  <a:gd name="connsiteY154" fmla="*/ 313899 h 1330996"/>
                  <a:gd name="connsiteX155" fmla="*/ 1132180 w 2428717"/>
                  <a:gd name="connsiteY155" fmla="*/ 327546 h 1330996"/>
                  <a:gd name="connsiteX156" fmla="*/ 1104884 w 2428717"/>
                  <a:gd name="connsiteY156" fmla="*/ 336645 h 1330996"/>
                  <a:gd name="connsiteX157" fmla="*/ 1095786 w 2428717"/>
                  <a:gd name="connsiteY157" fmla="*/ 322997 h 1330996"/>
                  <a:gd name="connsiteX158" fmla="*/ 1100335 w 2428717"/>
                  <a:gd name="connsiteY158" fmla="*/ 291152 h 1330996"/>
                  <a:gd name="connsiteX159" fmla="*/ 1086687 w 2428717"/>
                  <a:gd name="connsiteY159" fmla="*/ 304800 h 1330996"/>
                  <a:gd name="connsiteX160" fmla="*/ 1073039 w 2428717"/>
                  <a:gd name="connsiteY160" fmla="*/ 309349 h 1330996"/>
                  <a:gd name="connsiteX161" fmla="*/ 1059392 w 2428717"/>
                  <a:gd name="connsiteY161" fmla="*/ 300251 h 1330996"/>
                  <a:gd name="connsiteX162" fmla="*/ 1050293 w 2428717"/>
                  <a:gd name="connsiteY162" fmla="*/ 286603 h 1330996"/>
                  <a:gd name="connsiteX163" fmla="*/ 1036645 w 2428717"/>
                  <a:gd name="connsiteY163" fmla="*/ 282054 h 1330996"/>
                  <a:gd name="connsiteX164" fmla="*/ 1009350 w 2428717"/>
                  <a:gd name="connsiteY164" fmla="*/ 291152 h 1330996"/>
                  <a:gd name="connsiteX165" fmla="*/ 995702 w 2428717"/>
                  <a:gd name="connsiteY165" fmla="*/ 295702 h 1330996"/>
                  <a:gd name="connsiteX166" fmla="*/ 982054 w 2428717"/>
                  <a:gd name="connsiteY166" fmla="*/ 304800 h 1330996"/>
                  <a:gd name="connsiteX167" fmla="*/ 968407 w 2428717"/>
                  <a:gd name="connsiteY167" fmla="*/ 350293 h 1330996"/>
                  <a:gd name="connsiteX168" fmla="*/ 959308 w 2428717"/>
                  <a:gd name="connsiteY168" fmla="*/ 363940 h 1330996"/>
                  <a:gd name="connsiteX169" fmla="*/ 963857 w 2428717"/>
                  <a:gd name="connsiteY169" fmla="*/ 377588 h 1330996"/>
                  <a:gd name="connsiteX170" fmla="*/ 977505 w 2428717"/>
                  <a:gd name="connsiteY170" fmla="*/ 382137 h 1330996"/>
                  <a:gd name="connsiteX171" fmla="*/ 991153 w 2428717"/>
                  <a:gd name="connsiteY171" fmla="*/ 391236 h 1330996"/>
                  <a:gd name="connsiteX172" fmla="*/ 1000251 w 2428717"/>
                  <a:gd name="connsiteY172" fmla="*/ 404884 h 1330996"/>
                  <a:gd name="connsiteX173" fmla="*/ 1013899 w 2428717"/>
                  <a:gd name="connsiteY173" fmla="*/ 418531 h 1330996"/>
                  <a:gd name="connsiteX174" fmla="*/ 1009350 w 2428717"/>
                  <a:gd name="connsiteY174" fmla="*/ 441278 h 1330996"/>
                  <a:gd name="connsiteX175" fmla="*/ 986604 w 2428717"/>
                  <a:gd name="connsiteY175" fmla="*/ 486770 h 1330996"/>
                  <a:gd name="connsiteX176" fmla="*/ 968407 w 2428717"/>
                  <a:gd name="connsiteY176" fmla="*/ 518615 h 1330996"/>
                  <a:gd name="connsiteX177" fmla="*/ 954759 w 2428717"/>
                  <a:gd name="connsiteY177" fmla="*/ 523164 h 1330996"/>
                  <a:gd name="connsiteX178" fmla="*/ 945660 w 2428717"/>
                  <a:gd name="connsiteY178" fmla="*/ 536812 h 1330996"/>
                  <a:gd name="connsiteX179" fmla="*/ 932013 w 2428717"/>
                  <a:gd name="connsiteY179" fmla="*/ 545910 h 1330996"/>
                  <a:gd name="connsiteX180" fmla="*/ 913816 w 2428717"/>
                  <a:gd name="connsiteY180" fmla="*/ 568657 h 1330996"/>
                  <a:gd name="connsiteX181" fmla="*/ 904717 w 2428717"/>
                  <a:gd name="connsiteY181" fmla="*/ 582305 h 1330996"/>
                  <a:gd name="connsiteX182" fmla="*/ 900168 w 2428717"/>
                  <a:gd name="connsiteY182" fmla="*/ 595952 h 1330996"/>
                  <a:gd name="connsiteX183" fmla="*/ 881971 w 2428717"/>
                  <a:gd name="connsiteY183" fmla="*/ 623248 h 1330996"/>
                  <a:gd name="connsiteX184" fmla="*/ 859225 w 2428717"/>
                  <a:gd name="connsiteY184" fmla="*/ 655093 h 1330996"/>
                  <a:gd name="connsiteX185" fmla="*/ 850126 w 2428717"/>
                  <a:gd name="connsiteY185" fmla="*/ 668740 h 1330996"/>
                  <a:gd name="connsiteX186" fmla="*/ 845577 w 2428717"/>
                  <a:gd name="connsiteY186" fmla="*/ 682388 h 1330996"/>
                  <a:gd name="connsiteX187" fmla="*/ 831929 w 2428717"/>
                  <a:gd name="connsiteY187" fmla="*/ 691487 h 1330996"/>
                  <a:gd name="connsiteX188" fmla="*/ 809183 w 2428717"/>
                  <a:gd name="connsiteY188" fmla="*/ 714233 h 1330996"/>
                  <a:gd name="connsiteX189" fmla="*/ 795535 w 2428717"/>
                  <a:gd name="connsiteY189" fmla="*/ 732430 h 1330996"/>
                  <a:gd name="connsiteX190" fmla="*/ 781887 w 2428717"/>
                  <a:gd name="connsiteY190" fmla="*/ 746078 h 1330996"/>
                  <a:gd name="connsiteX191" fmla="*/ 754592 w 2428717"/>
                  <a:gd name="connsiteY191" fmla="*/ 787021 h 1330996"/>
                  <a:gd name="connsiteX192" fmla="*/ 745493 w 2428717"/>
                  <a:gd name="connsiteY192" fmla="*/ 800669 h 1330996"/>
                  <a:gd name="connsiteX193" fmla="*/ 736395 w 2428717"/>
                  <a:gd name="connsiteY193" fmla="*/ 827964 h 1330996"/>
                  <a:gd name="connsiteX194" fmla="*/ 690902 w 2428717"/>
                  <a:gd name="connsiteY194" fmla="*/ 882555 h 1330996"/>
                  <a:gd name="connsiteX195" fmla="*/ 677254 w 2428717"/>
                  <a:gd name="connsiteY195" fmla="*/ 891654 h 1330996"/>
                  <a:gd name="connsiteX196" fmla="*/ 649959 w 2428717"/>
                  <a:gd name="connsiteY196" fmla="*/ 900752 h 1330996"/>
                  <a:gd name="connsiteX197" fmla="*/ 595368 w 2428717"/>
                  <a:gd name="connsiteY197" fmla="*/ 896203 h 1330996"/>
                  <a:gd name="connsiteX198" fmla="*/ 581720 w 2428717"/>
                  <a:gd name="connsiteY198" fmla="*/ 891654 h 1330996"/>
                  <a:gd name="connsiteX199" fmla="*/ 586269 w 2428717"/>
                  <a:gd name="connsiteY199" fmla="*/ 868908 h 1330996"/>
                  <a:gd name="connsiteX200" fmla="*/ 577171 w 2428717"/>
                  <a:gd name="connsiteY200" fmla="*/ 928048 h 1330996"/>
                  <a:gd name="connsiteX201" fmla="*/ 568072 w 2428717"/>
                  <a:gd name="connsiteY201" fmla="*/ 941696 h 1330996"/>
                  <a:gd name="connsiteX202" fmla="*/ 563523 w 2428717"/>
                  <a:gd name="connsiteY202" fmla="*/ 955343 h 1330996"/>
                  <a:gd name="connsiteX203" fmla="*/ 549875 w 2428717"/>
                  <a:gd name="connsiteY203" fmla="*/ 964442 h 1330996"/>
                  <a:gd name="connsiteX204" fmla="*/ 522580 w 2428717"/>
                  <a:gd name="connsiteY204" fmla="*/ 982639 h 1330996"/>
                  <a:gd name="connsiteX205" fmla="*/ 508932 w 2428717"/>
                  <a:gd name="connsiteY205" fmla="*/ 973540 h 1330996"/>
                  <a:gd name="connsiteX206" fmla="*/ 481637 w 2428717"/>
                  <a:gd name="connsiteY206" fmla="*/ 959893 h 1330996"/>
                  <a:gd name="connsiteX207" fmla="*/ 463439 w 2428717"/>
                  <a:gd name="connsiteY207" fmla="*/ 964442 h 1330996"/>
                  <a:gd name="connsiteX208" fmla="*/ 454341 w 2428717"/>
                  <a:gd name="connsiteY208" fmla="*/ 978090 h 1330996"/>
                  <a:gd name="connsiteX209" fmla="*/ 440693 w 2428717"/>
                  <a:gd name="connsiteY209" fmla="*/ 996287 h 1330996"/>
                  <a:gd name="connsiteX210" fmla="*/ 404299 w 2428717"/>
                  <a:gd name="connsiteY210" fmla="*/ 1023582 h 1330996"/>
                  <a:gd name="connsiteX211" fmla="*/ 390651 w 2428717"/>
                  <a:gd name="connsiteY211" fmla="*/ 1037230 h 1330996"/>
                  <a:gd name="connsiteX212" fmla="*/ 377004 w 2428717"/>
                  <a:gd name="connsiteY212" fmla="*/ 1041779 h 1330996"/>
                  <a:gd name="connsiteX213" fmla="*/ 349708 w 2428717"/>
                  <a:gd name="connsiteY213" fmla="*/ 1059976 h 1330996"/>
                  <a:gd name="connsiteX214" fmla="*/ 322413 w 2428717"/>
                  <a:gd name="connsiteY214" fmla="*/ 1078173 h 1330996"/>
                  <a:gd name="connsiteX215" fmla="*/ 295117 w 2428717"/>
                  <a:gd name="connsiteY215" fmla="*/ 1100919 h 1330996"/>
                  <a:gd name="connsiteX216" fmla="*/ 286019 w 2428717"/>
                  <a:gd name="connsiteY216" fmla="*/ 1114567 h 1330996"/>
                  <a:gd name="connsiteX217" fmla="*/ 258723 w 2428717"/>
                  <a:gd name="connsiteY217" fmla="*/ 1137313 h 1330996"/>
                  <a:gd name="connsiteX218" fmla="*/ 240526 w 2428717"/>
                  <a:gd name="connsiteY218" fmla="*/ 1164609 h 1330996"/>
                  <a:gd name="connsiteX219" fmla="*/ 231428 w 2428717"/>
                  <a:gd name="connsiteY219" fmla="*/ 1178257 h 1330996"/>
                  <a:gd name="connsiteX220" fmla="*/ 217780 w 2428717"/>
                  <a:gd name="connsiteY220" fmla="*/ 1182806 h 1330996"/>
                  <a:gd name="connsiteX221" fmla="*/ 208681 w 2428717"/>
                  <a:gd name="connsiteY221" fmla="*/ 1196454 h 1330996"/>
                  <a:gd name="connsiteX222" fmla="*/ 181386 w 2428717"/>
                  <a:gd name="connsiteY222" fmla="*/ 1205552 h 1330996"/>
                  <a:gd name="connsiteX223" fmla="*/ 167738 w 2428717"/>
                  <a:gd name="connsiteY223" fmla="*/ 1210102 h 1330996"/>
                  <a:gd name="connsiteX224" fmla="*/ 135893 w 2428717"/>
                  <a:gd name="connsiteY224" fmla="*/ 1219200 h 1330996"/>
                  <a:gd name="connsiteX225" fmla="*/ 108598 w 2428717"/>
                  <a:gd name="connsiteY225" fmla="*/ 1241946 h 1330996"/>
                  <a:gd name="connsiteX226" fmla="*/ 85851 w 2428717"/>
                  <a:gd name="connsiteY226" fmla="*/ 1246496 h 1330996"/>
                  <a:gd name="connsiteX227" fmla="*/ 72204 w 2428717"/>
                  <a:gd name="connsiteY227" fmla="*/ 1251045 h 1330996"/>
                  <a:gd name="connsiteX228" fmla="*/ 22162 w 2428717"/>
                  <a:gd name="connsiteY228" fmla="*/ 1264693 h 1330996"/>
                  <a:gd name="connsiteX229" fmla="*/ 8514 w 2428717"/>
                  <a:gd name="connsiteY229" fmla="*/ 1260143 h 1330996"/>
                  <a:gd name="connsiteX230" fmla="*/ 3965 w 2428717"/>
                  <a:gd name="connsiteY230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28131 h 1330996"/>
                  <a:gd name="connsiteX22" fmla="*/ 718198 w 2428717"/>
                  <a:gd name="connsiteY22" fmla="*/ 1019033 h 1330996"/>
                  <a:gd name="connsiteX23" fmla="*/ 731845 w 2428717"/>
                  <a:gd name="connsiteY23" fmla="*/ 1005385 h 1330996"/>
                  <a:gd name="connsiteX24" fmla="*/ 772789 w 2428717"/>
                  <a:gd name="connsiteY24" fmla="*/ 982639 h 1330996"/>
                  <a:gd name="connsiteX25" fmla="*/ 795535 w 2428717"/>
                  <a:gd name="connsiteY25" fmla="*/ 978090 h 1330996"/>
                  <a:gd name="connsiteX26" fmla="*/ 822831 w 2428717"/>
                  <a:gd name="connsiteY26" fmla="*/ 968991 h 1330996"/>
                  <a:gd name="connsiteX27" fmla="*/ 850126 w 2428717"/>
                  <a:gd name="connsiteY27" fmla="*/ 941696 h 1330996"/>
                  <a:gd name="connsiteX28" fmla="*/ 877422 w 2428717"/>
                  <a:gd name="connsiteY28" fmla="*/ 928048 h 1330996"/>
                  <a:gd name="connsiteX29" fmla="*/ 891069 w 2428717"/>
                  <a:gd name="connsiteY29" fmla="*/ 923499 h 1330996"/>
                  <a:gd name="connsiteX30" fmla="*/ 904717 w 2428717"/>
                  <a:gd name="connsiteY30" fmla="*/ 914400 h 1330996"/>
                  <a:gd name="connsiteX31" fmla="*/ 922914 w 2428717"/>
                  <a:gd name="connsiteY31" fmla="*/ 909851 h 1330996"/>
                  <a:gd name="connsiteX32" fmla="*/ 927463 w 2428717"/>
                  <a:gd name="connsiteY32" fmla="*/ 896203 h 1330996"/>
                  <a:gd name="connsiteX33" fmla="*/ 941111 w 2428717"/>
                  <a:gd name="connsiteY33" fmla="*/ 887105 h 1330996"/>
                  <a:gd name="connsiteX34" fmla="*/ 954759 w 2428717"/>
                  <a:gd name="connsiteY34" fmla="*/ 873457 h 1330996"/>
                  <a:gd name="connsiteX35" fmla="*/ 982054 w 2428717"/>
                  <a:gd name="connsiteY35" fmla="*/ 855260 h 1330996"/>
                  <a:gd name="connsiteX36" fmla="*/ 986604 w 2428717"/>
                  <a:gd name="connsiteY36" fmla="*/ 841612 h 1330996"/>
                  <a:gd name="connsiteX37" fmla="*/ 1000251 w 2428717"/>
                  <a:gd name="connsiteY37" fmla="*/ 837063 h 1330996"/>
                  <a:gd name="connsiteX38" fmla="*/ 1013899 w 2428717"/>
                  <a:gd name="connsiteY38" fmla="*/ 827964 h 1330996"/>
                  <a:gd name="connsiteX39" fmla="*/ 1045744 w 2428717"/>
                  <a:gd name="connsiteY39" fmla="*/ 800669 h 1330996"/>
                  <a:gd name="connsiteX40" fmla="*/ 1059392 w 2428717"/>
                  <a:gd name="connsiteY40" fmla="*/ 791570 h 1330996"/>
                  <a:gd name="connsiteX41" fmla="*/ 1082138 w 2428717"/>
                  <a:gd name="connsiteY41" fmla="*/ 768824 h 1330996"/>
                  <a:gd name="connsiteX42" fmla="*/ 1123081 w 2428717"/>
                  <a:gd name="connsiteY42" fmla="*/ 736979 h 1330996"/>
                  <a:gd name="connsiteX43" fmla="*/ 1136729 w 2428717"/>
                  <a:gd name="connsiteY43" fmla="*/ 727881 h 1330996"/>
                  <a:gd name="connsiteX44" fmla="*/ 1150377 w 2428717"/>
                  <a:gd name="connsiteY44" fmla="*/ 718782 h 1330996"/>
                  <a:gd name="connsiteX45" fmla="*/ 1168574 w 2428717"/>
                  <a:gd name="connsiteY45" fmla="*/ 691487 h 1330996"/>
                  <a:gd name="connsiteX46" fmla="*/ 1191320 w 2428717"/>
                  <a:gd name="connsiteY46" fmla="*/ 668740 h 1330996"/>
                  <a:gd name="connsiteX47" fmla="*/ 1214066 w 2428717"/>
                  <a:gd name="connsiteY47" fmla="*/ 645994 h 1330996"/>
                  <a:gd name="connsiteX48" fmla="*/ 1223165 w 2428717"/>
                  <a:gd name="connsiteY48" fmla="*/ 632346 h 1330996"/>
                  <a:gd name="connsiteX49" fmla="*/ 1227714 w 2428717"/>
                  <a:gd name="connsiteY49" fmla="*/ 618699 h 1330996"/>
                  <a:gd name="connsiteX50" fmla="*/ 1250460 w 2428717"/>
                  <a:gd name="connsiteY50" fmla="*/ 591403 h 1330996"/>
                  <a:gd name="connsiteX51" fmla="*/ 1259559 w 2428717"/>
                  <a:gd name="connsiteY51" fmla="*/ 564108 h 1330996"/>
                  <a:gd name="connsiteX52" fmla="*/ 1264108 w 2428717"/>
                  <a:gd name="connsiteY52" fmla="*/ 550460 h 1330996"/>
                  <a:gd name="connsiteX53" fmla="*/ 1282305 w 2428717"/>
                  <a:gd name="connsiteY53" fmla="*/ 523164 h 1330996"/>
                  <a:gd name="connsiteX54" fmla="*/ 1295953 w 2428717"/>
                  <a:gd name="connsiteY54" fmla="*/ 482221 h 1330996"/>
                  <a:gd name="connsiteX55" fmla="*/ 1300502 w 2428717"/>
                  <a:gd name="connsiteY55" fmla="*/ 468573 h 1330996"/>
                  <a:gd name="connsiteX56" fmla="*/ 1309601 w 2428717"/>
                  <a:gd name="connsiteY56" fmla="*/ 427630 h 1330996"/>
                  <a:gd name="connsiteX57" fmla="*/ 1314150 w 2428717"/>
                  <a:gd name="connsiteY57" fmla="*/ 395785 h 1330996"/>
                  <a:gd name="connsiteX58" fmla="*/ 1336896 w 2428717"/>
                  <a:gd name="connsiteY58" fmla="*/ 368490 h 1330996"/>
                  <a:gd name="connsiteX59" fmla="*/ 1345995 w 2428717"/>
                  <a:gd name="connsiteY59" fmla="*/ 295702 h 1330996"/>
                  <a:gd name="connsiteX60" fmla="*/ 1350544 w 2428717"/>
                  <a:gd name="connsiteY60" fmla="*/ 268406 h 1330996"/>
                  <a:gd name="connsiteX61" fmla="*/ 1359642 w 2428717"/>
                  <a:gd name="connsiteY61" fmla="*/ 241110 h 1330996"/>
                  <a:gd name="connsiteX62" fmla="*/ 1414234 w 2428717"/>
                  <a:gd name="connsiteY62" fmla="*/ 204716 h 1330996"/>
                  <a:gd name="connsiteX63" fmla="*/ 1427881 w 2428717"/>
                  <a:gd name="connsiteY63" fmla="*/ 200167 h 1330996"/>
                  <a:gd name="connsiteX64" fmla="*/ 1441529 w 2428717"/>
                  <a:gd name="connsiteY64" fmla="*/ 195618 h 1330996"/>
                  <a:gd name="connsiteX65" fmla="*/ 1473374 w 2428717"/>
                  <a:gd name="connsiteY65" fmla="*/ 181970 h 1330996"/>
                  <a:gd name="connsiteX66" fmla="*/ 1500669 w 2428717"/>
                  <a:gd name="connsiteY66" fmla="*/ 172872 h 1330996"/>
                  <a:gd name="connsiteX67" fmla="*/ 1578007 w 2428717"/>
                  <a:gd name="connsiteY67" fmla="*/ 163773 h 1330996"/>
                  <a:gd name="connsiteX68" fmla="*/ 1600753 w 2428717"/>
                  <a:gd name="connsiteY68" fmla="*/ 145576 h 1330996"/>
                  <a:gd name="connsiteX69" fmla="*/ 1614401 w 2428717"/>
                  <a:gd name="connsiteY69" fmla="*/ 141027 h 1330996"/>
                  <a:gd name="connsiteX70" fmla="*/ 1641696 w 2428717"/>
                  <a:gd name="connsiteY70" fmla="*/ 145576 h 1330996"/>
                  <a:gd name="connsiteX71" fmla="*/ 1655344 w 2428717"/>
                  <a:gd name="connsiteY71" fmla="*/ 154675 h 1330996"/>
                  <a:gd name="connsiteX72" fmla="*/ 1828216 w 2428717"/>
                  <a:gd name="connsiteY72" fmla="*/ 150125 h 1330996"/>
                  <a:gd name="connsiteX73" fmla="*/ 1841863 w 2428717"/>
                  <a:gd name="connsiteY73" fmla="*/ 159224 h 1330996"/>
                  <a:gd name="connsiteX74" fmla="*/ 1855511 w 2428717"/>
                  <a:gd name="connsiteY74" fmla="*/ 172872 h 1330996"/>
                  <a:gd name="connsiteX75" fmla="*/ 1969242 w 2428717"/>
                  <a:gd name="connsiteY75" fmla="*/ 186519 h 1330996"/>
                  <a:gd name="connsiteX76" fmla="*/ 2001087 w 2428717"/>
                  <a:gd name="connsiteY76" fmla="*/ 191069 h 1330996"/>
                  <a:gd name="connsiteX77" fmla="*/ 2051129 w 2428717"/>
                  <a:gd name="connsiteY77" fmla="*/ 195618 h 1330996"/>
                  <a:gd name="connsiteX78" fmla="*/ 2060228 w 2428717"/>
                  <a:gd name="connsiteY78" fmla="*/ 209266 h 1330996"/>
                  <a:gd name="connsiteX79" fmla="*/ 2087523 w 2428717"/>
                  <a:gd name="connsiteY79" fmla="*/ 213815 h 1330996"/>
                  <a:gd name="connsiteX80" fmla="*/ 2105720 w 2428717"/>
                  <a:gd name="connsiteY80" fmla="*/ 236561 h 1330996"/>
                  <a:gd name="connsiteX81" fmla="*/ 2119368 w 2428717"/>
                  <a:gd name="connsiteY81" fmla="*/ 245660 h 1330996"/>
                  <a:gd name="connsiteX82" fmla="*/ 2133016 w 2428717"/>
                  <a:gd name="connsiteY82" fmla="*/ 259308 h 1330996"/>
                  <a:gd name="connsiteX83" fmla="*/ 2142114 w 2428717"/>
                  <a:gd name="connsiteY83" fmla="*/ 272955 h 1330996"/>
                  <a:gd name="connsiteX84" fmla="*/ 2160311 w 2428717"/>
                  <a:gd name="connsiteY84" fmla="*/ 291152 h 1330996"/>
                  <a:gd name="connsiteX85" fmla="*/ 2169410 w 2428717"/>
                  <a:gd name="connsiteY85" fmla="*/ 304800 h 1330996"/>
                  <a:gd name="connsiteX86" fmla="*/ 2210353 w 2428717"/>
                  <a:gd name="connsiteY86" fmla="*/ 341194 h 1330996"/>
                  <a:gd name="connsiteX87" fmla="*/ 2224001 w 2428717"/>
                  <a:gd name="connsiteY87" fmla="*/ 345743 h 1330996"/>
                  <a:gd name="connsiteX88" fmla="*/ 2255845 w 2428717"/>
                  <a:gd name="connsiteY88" fmla="*/ 363940 h 1330996"/>
                  <a:gd name="connsiteX89" fmla="*/ 2283141 w 2428717"/>
                  <a:gd name="connsiteY89" fmla="*/ 373039 h 1330996"/>
                  <a:gd name="connsiteX90" fmla="*/ 2314986 w 2428717"/>
                  <a:gd name="connsiteY90" fmla="*/ 377588 h 1330996"/>
                  <a:gd name="connsiteX91" fmla="*/ 2337732 w 2428717"/>
                  <a:gd name="connsiteY91" fmla="*/ 395785 h 1330996"/>
                  <a:gd name="connsiteX92" fmla="*/ 2365028 w 2428717"/>
                  <a:gd name="connsiteY92" fmla="*/ 413982 h 1330996"/>
                  <a:gd name="connsiteX93" fmla="*/ 2378675 w 2428717"/>
                  <a:gd name="connsiteY93" fmla="*/ 400334 h 1330996"/>
                  <a:gd name="connsiteX94" fmla="*/ 2396872 w 2428717"/>
                  <a:gd name="connsiteY94" fmla="*/ 373039 h 1330996"/>
                  <a:gd name="connsiteX95" fmla="*/ 2424168 w 2428717"/>
                  <a:gd name="connsiteY95" fmla="*/ 368490 h 1330996"/>
                  <a:gd name="connsiteX96" fmla="*/ 2428717 w 2428717"/>
                  <a:gd name="connsiteY96" fmla="*/ 354842 h 1330996"/>
                  <a:gd name="connsiteX97" fmla="*/ 2424168 w 2428717"/>
                  <a:gd name="connsiteY97" fmla="*/ 327546 h 1330996"/>
                  <a:gd name="connsiteX98" fmla="*/ 2410520 w 2428717"/>
                  <a:gd name="connsiteY98" fmla="*/ 322997 h 1330996"/>
                  <a:gd name="connsiteX99" fmla="*/ 2392323 w 2428717"/>
                  <a:gd name="connsiteY99" fmla="*/ 318448 h 1330996"/>
                  <a:gd name="connsiteX100" fmla="*/ 2378675 w 2428717"/>
                  <a:gd name="connsiteY100" fmla="*/ 309349 h 1330996"/>
                  <a:gd name="connsiteX101" fmla="*/ 2374126 w 2428717"/>
                  <a:gd name="connsiteY101" fmla="*/ 295702 h 1330996"/>
                  <a:gd name="connsiteX102" fmla="*/ 2365028 w 2428717"/>
                  <a:gd name="connsiteY102" fmla="*/ 282054 h 1330996"/>
                  <a:gd name="connsiteX103" fmla="*/ 2360478 w 2428717"/>
                  <a:gd name="connsiteY103" fmla="*/ 268406 h 1330996"/>
                  <a:gd name="connsiteX104" fmla="*/ 2346831 w 2428717"/>
                  <a:gd name="connsiteY104" fmla="*/ 263857 h 1330996"/>
                  <a:gd name="connsiteX105" fmla="*/ 2333183 w 2428717"/>
                  <a:gd name="connsiteY105" fmla="*/ 245660 h 1330996"/>
                  <a:gd name="connsiteX106" fmla="*/ 2305887 w 2428717"/>
                  <a:gd name="connsiteY106" fmla="*/ 232012 h 1330996"/>
                  <a:gd name="connsiteX107" fmla="*/ 2283141 w 2428717"/>
                  <a:gd name="connsiteY107" fmla="*/ 236561 h 1330996"/>
                  <a:gd name="connsiteX108" fmla="*/ 2255845 w 2428717"/>
                  <a:gd name="connsiteY108" fmla="*/ 245660 h 1330996"/>
                  <a:gd name="connsiteX109" fmla="*/ 2214902 w 2428717"/>
                  <a:gd name="connsiteY109" fmla="*/ 241110 h 1330996"/>
                  <a:gd name="connsiteX110" fmla="*/ 2187607 w 2428717"/>
                  <a:gd name="connsiteY110" fmla="*/ 218364 h 1330996"/>
                  <a:gd name="connsiteX111" fmla="*/ 2173959 w 2428717"/>
                  <a:gd name="connsiteY111" fmla="*/ 209266 h 1330996"/>
                  <a:gd name="connsiteX112" fmla="*/ 2164860 w 2428717"/>
                  <a:gd name="connsiteY112" fmla="*/ 195618 h 1330996"/>
                  <a:gd name="connsiteX113" fmla="*/ 2151213 w 2428717"/>
                  <a:gd name="connsiteY113" fmla="*/ 168322 h 1330996"/>
                  <a:gd name="connsiteX114" fmla="*/ 2110269 w 2428717"/>
                  <a:gd name="connsiteY114" fmla="*/ 154675 h 1330996"/>
                  <a:gd name="connsiteX115" fmla="*/ 2082974 w 2428717"/>
                  <a:gd name="connsiteY115" fmla="*/ 141027 h 1330996"/>
                  <a:gd name="connsiteX116" fmla="*/ 2064777 w 2428717"/>
                  <a:gd name="connsiteY116" fmla="*/ 136478 h 1330996"/>
                  <a:gd name="connsiteX117" fmla="*/ 1991989 w 2428717"/>
                  <a:gd name="connsiteY117" fmla="*/ 131928 h 1330996"/>
                  <a:gd name="connsiteX118" fmla="*/ 1964693 w 2428717"/>
                  <a:gd name="connsiteY118" fmla="*/ 118281 h 1330996"/>
                  <a:gd name="connsiteX119" fmla="*/ 1951045 w 2428717"/>
                  <a:gd name="connsiteY119" fmla="*/ 104633 h 1330996"/>
                  <a:gd name="connsiteX120" fmla="*/ 1923750 w 2428717"/>
                  <a:gd name="connsiteY120" fmla="*/ 90985 h 1330996"/>
                  <a:gd name="connsiteX121" fmla="*/ 1910102 w 2428717"/>
                  <a:gd name="connsiteY121" fmla="*/ 81887 h 1330996"/>
                  <a:gd name="connsiteX122" fmla="*/ 1841863 w 2428717"/>
                  <a:gd name="connsiteY122" fmla="*/ 72788 h 1330996"/>
                  <a:gd name="connsiteX123" fmla="*/ 1814568 w 2428717"/>
                  <a:gd name="connsiteY123" fmla="*/ 63690 h 1330996"/>
                  <a:gd name="connsiteX124" fmla="*/ 1796371 w 2428717"/>
                  <a:gd name="connsiteY124" fmla="*/ 59140 h 1330996"/>
                  <a:gd name="connsiteX125" fmla="*/ 1769075 w 2428717"/>
                  <a:gd name="connsiteY125" fmla="*/ 50042 h 1330996"/>
                  <a:gd name="connsiteX126" fmla="*/ 1755428 w 2428717"/>
                  <a:gd name="connsiteY126" fmla="*/ 40943 h 1330996"/>
                  <a:gd name="connsiteX127" fmla="*/ 1737231 w 2428717"/>
                  <a:gd name="connsiteY127" fmla="*/ 0 h 1330996"/>
                  <a:gd name="connsiteX128" fmla="*/ 1728132 w 2428717"/>
                  <a:gd name="connsiteY128" fmla="*/ 13648 h 1330996"/>
                  <a:gd name="connsiteX129" fmla="*/ 1723583 w 2428717"/>
                  <a:gd name="connsiteY129" fmla="*/ 50042 h 1330996"/>
                  <a:gd name="connsiteX130" fmla="*/ 1691738 w 2428717"/>
                  <a:gd name="connsiteY130" fmla="*/ 54591 h 1330996"/>
                  <a:gd name="connsiteX131" fmla="*/ 1659893 w 2428717"/>
                  <a:gd name="connsiteY131" fmla="*/ 63690 h 1330996"/>
                  <a:gd name="connsiteX132" fmla="*/ 1641696 w 2428717"/>
                  <a:gd name="connsiteY132" fmla="*/ 72788 h 1330996"/>
                  <a:gd name="connsiteX133" fmla="*/ 1628048 w 2428717"/>
                  <a:gd name="connsiteY133" fmla="*/ 68239 h 1330996"/>
                  <a:gd name="connsiteX134" fmla="*/ 1623499 w 2428717"/>
                  <a:gd name="connsiteY134" fmla="*/ 54591 h 1330996"/>
                  <a:gd name="connsiteX135" fmla="*/ 1614401 w 2428717"/>
                  <a:gd name="connsiteY135" fmla="*/ 68239 h 1330996"/>
                  <a:gd name="connsiteX136" fmla="*/ 1600753 w 2428717"/>
                  <a:gd name="connsiteY136" fmla="*/ 77337 h 1330996"/>
                  <a:gd name="connsiteX137" fmla="*/ 1555260 w 2428717"/>
                  <a:gd name="connsiteY137" fmla="*/ 81887 h 1330996"/>
                  <a:gd name="connsiteX138" fmla="*/ 1527965 w 2428717"/>
                  <a:gd name="connsiteY138" fmla="*/ 90985 h 1330996"/>
                  <a:gd name="connsiteX139" fmla="*/ 1509768 w 2428717"/>
                  <a:gd name="connsiteY139" fmla="*/ 100084 h 1330996"/>
                  <a:gd name="connsiteX140" fmla="*/ 1487022 w 2428717"/>
                  <a:gd name="connsiteY140" fmla="*/ 104633 h 1330996"/>
                  <a:gd name="connsiteX141" fmla="*/ 1473374 w 2428717"/>
                  <a:gd name="connsiteY141" fmla="*/ 109182 h 1330996"/>
                  <a:gd name="connsiteX142" fmla="*/ 1364192 w 2428717"/>
                  <a:gd name="connsiteY142" fmla="*/ 113731 h 1330996"/>
                  <a:gd name="connsiteX143" fmla="*/ 1350544 w 2428717"/>
                  <a:gd name="connsiteY143" fmla="*/ 122830 h 1330996"/>
                  <a:gd name="connsiteX144" fmla="*/ 1332347 w 2428717"/>
                  <a:gd name="connsiteY144" fmla="*/ 150125 h 1330996"/>
                  <a:gd name="connsiteX145" fmla="*/ 1318699 w 2428717"/>
                  <a:gd name="connsiteY145" fmla="*/ 163773 h 1330996"/>
                  <a:gd name="connsiteX146" fmla="*/ 1309601 w 2428717"/>
                  <a:gd name="connsiteY146" fmla="*/ 191069 h 1330996"/>
                  <a:gd name="connsiteX147" fmla="*/ 1295953 w 2428717"/>
                  <a:gd name="connsiteY147" fmla="*/ 204716 h 1330996"/>
                  <a:gd name="connsiteX148" fmla="*/ 1282305 w 2428717"/>
                  <a:gd name="connsiteY148" fmla="*/ 209266 h 1330996"/>
                  <a:gd name="connsiteX149" fmla="*/ 1209517 w 2428717"/>
                  <a:gd name="connsiteY149" fmla="*/ 213815 h 1330996"/>
                  <a:gd name="connsiteX150" fmla="*/ 1204968 w 2428717"/>
                  <a:gd name="connsiteY150" fmla="*/ 227463 h 1330996"/>
                  <a:gd name="connsiteX151" fmla="*/ 1186771 w 2428717"/>
                  <a:gd name="connsiteY151" fmla="*/ 254758 h 1330996"/>
                  <a:gd name="connsiteX152" fmla="*/ 1177672 w 2428717"/>
                  <a:gd name="connsiteY152" fmla="*/ 282054 h 1330996"/>
                  <a:gd name="connsiteX153" fmla="*/ 1173123 w 2428717"/>
                  <a:gd name="connsiteY153" fmla="*/ 295702 h 1330996"/>
                  <a:gd name="connsiteX154" fmla="*/ 1145828 w 2428717"/>
                  <a:gd name="connsiteY154" fmla="*/ 313899 h 1330996"/>
                  <a:gd name="connsiteX155" fmla="*/ 1132180 w 2428717"/>
                  <a:gd name="connsiteY155" fmla="*/ 327546 h 1330996"/>
                  <a:gd name="connsiteX156" fmla="*/ 1104884 w 2428717"/>
                  <a:gd name="connsiteY156" fmla="*/ 336645 h 1330996"/>
                  <a:gd name="connsiteX157" fmla="*/ 1095786 w 2428717"/>
                  <a:gd name="connsiteY157" fmla="*/ 322997 h 1330996"/>
                  <a:gd name="connsiteX158" fmla="*/ 1100335 w 2428717"/>
                  <a:gd name="connsiteY158" fmla="*/ 291152 h 1330996"/>
                  <a:gd name="connsiteX159" fmla="*/ 1086687 w 2428717"/>
                  <a:gd name="connsiteY159" fmla="*/ 304800 h 1330996"/>
                  <a:gd name="connsiteX160" fmla="*/ 1073039 w 2428717"/>
                  <a:gd name="connsiteY160" fmla="*/ 309349 h 1330996"/>
                  <a:gd name="connsiteX161" fmla="*/ 1059392 w 2428717"/>
                  <a:gd name="connsiteY161" fmla="*/ 300251 h 1330996"/>
                  <a:gd name="connsiteX162" fmla="*/ 1050293 w 2428717"/>
                  <a:gd name="connsiteY162" fmla="*/ 286603 h 1330996"/>
                  <a:gd name="connsiteX163" fmla="*/ 1036645 w 2428717"/>
                  <a:gd name="connsiteY163" fmla="*/ 282054 h 1330996"/>
                  <a:gd name="connsiteX164" fmla="*/ 1009350 w 2428717"/>
                  <a:gd name="connsiteY164" fmla="*/ 291152 h 1330996"/>
                  <a:gd name="connsiteX165" fmla="*/ 995702 w 2428717"/>
                  <a:gd name="connsiteY165" fmla="*/ 295702 h 1330996"/>
                  <a:gd name="connsiteX166" fmla="*/ 982054 w 2428717"/>
                  <a:gd name="connsiteY166" fmla="*/ 304800 h 1330996"/>
                  <a:gd name="connsiteX167" fmla="*/ 968407 w 2428717"/>
                  <a:gd name="connsiteY167" fmla="*/ 350293 h 1330996"/>
                  <a:gd name="connsiteX168" fmla="*/ 959308 w 2428717"/>
                  <a:gd name="connsiteY168" fmla="*/ 363940 h 1330996"/>
                  <a:gd name="connsiteX169" fmla="*/ 963857 w 2428717"/>
                  <a:gd name="connsiteY169" fmla="*/ 377588 h 1330996"/>
                  <a:gd name="connsiteX170" fmla="*/ 977505 w 2428717"/>
                  <a:gd name="connsiteY170" fmla="*/ 382137 h 1330996"/>
                  <a:gd name="connsiteX171" fmla="*/ 991153 w 2428717"/>
                  <a:gd name="connsiteY171" fmla="*/ 391236 h 1330996"/>
                  <a:gd name="connsiteX172" fmla="*/ 1000251 w 2428717"/>
                  <a:gd name="connsiteY172" fmla="*/ 404884 h 1330996"/>
                  <a:gd name="connsiteX173" fmla="*/ 1013899 w 2428717"/>
                  <a:gd name="connsiteY173" fmla="*/ 418531 h 1330996"/>
                  <a:gd name="connsiteX174" fmla="*/ 1009350 w 2428717"/>
                  <a:gd name="connsiteY174" fmla="*/ 441278 h 1330996"/>
                  <a:gd name="connsiteX175" fmla="*/ 986604 w 2428717"/>
                  <a:gd name="connsiteY175" fmla="*/ 486770 h 1330996"/>
                  <a:gd name="connsiteX176" fmla="*/ 968407 w 2428717"/>
                  <a:gd name="connsiteY176" fmla="*/ 518615 h 1330996"/>
                  <a:gd name="connsiteX177" fmla="*/ 954759 w 2428717"/>
                  <a:gd name="connsiteY177" fmla="*/ 523164 h 1330996"/>
                  <a:gd name="connsiteX178" fmla="*/ 945660 w 2428717"/>
                  <a:gd name="connsiteY178" fmla="*/ 536812 h 1330996"/>
                  <a:gd name="connsiteX179" fmla="*/ 932013 w 2428717"/>
                  <a:gd name="connsiteY179" fmla="*/ 545910 h 1330996"/>
                  <a:gd name="connsiteX180" fmla="*/ 913816 w 2428717"/>
                  <a:gd name="connsiteY180" fmla="*/ 568657 h 1330996"/>
                  <a:gd name="connsiteX181" fmla="*/ 904717 w 2428717"/>
                  <a:gd name="connsiteY181" fmla="*/ 582305 h 1330996"/>
                  <a:gd name="connsiteX182" fmla="*/ 900168 w 2428717"/>
                  <a:gd name="connsiteY182" fmla="*/ 595952 h 1330996"/>
                  <a:gd name="connsiteX183" fmla="*/ 881971 w 2428717"/>
                  <a:gd name="connsiteY183" fmla="*/ 623248 h 1330996"/>
                  <a:gd name="connsiteX184" fmla="*/ 859225 w 2428717"/>
                  <a:gd name="connsiteY184" fmla="*/ 655093 h 1330996"/>
                  <a:gd name="connsiteX185" fmla="*/ 850126 w 2428717"/>
                  <a:gd name="connsiteY185" fmla="*/ 668740 h 1330996"/>
                  <a:gd name="connsiteX186" fmla="*/ 845577 w 2428717"/>
                  <a:gd name="connsiteY186" fmla="*/ 682388 h 1330996"/>
                  <a:gd name="connsiteX187" fmla="*/ 831929 w 2428717"/>
                  <a:gd name="connsiteY187" fmla="*/ 691487 h 1330996"/>
                  <a:gd name="connsiteX188" fmla="*/ 809183 w 2428717"/>
                  <a:gd name="connsiteY188" fmla="*/ 714233 h 1330996"/>
                  <a:gd name="connsiteX189" fmla="*/ 795535 w 2428717"/>
                  <a:gd name="connsiteY189" fmla="*/ 732430 h 1330996"/>
                  <a:gd name="connsiteX190" fmla="*/ 781887 w 2428717"/>
                  <a:gd name="connsiteY190" fmla="*/ 746078 h 1330996"/>
                  <a:gd name="connsiteX191" fmla="*/ 754592 w 2428717"/>
                  <a:gd name="connsiteY191" fmla="*/ 787021 h 1330996"/>
                  <a:gd name="connsiteX192" fmla="*/ 745493 w 2428717"/>
                  <a:gd name="connsiteY192" fmla="*/ 800669 h 1330996"/>
                  <a:gd name="connsiteX193" fmla="*/ 736395 w 2428717"/>
                  <a:gd name="connsiteY193" fmla="*/ 827964 h 1330996"/>
                  <a:gd name="connsiteX194" fmla="*/ 690902 w 2428717"/>
                  <a:gd name="connsiteY194" fmla="*/ 882555 h 1330996"/>
                  <a:gd name="connsiteX195" fmla="*/ 677254 w 2428717"/>
                  <a:gd name="connsiteY195" fmla="*/ 891654 h 1330996"/>
                  <a:gd name="connsiteX196" fmla="*/ 649959 w 2428717"/>
                  <a:gd name="connsiteY196" fmla="*/ 900752 h 1330996"/>
                  <a:gd name="connsiteX197" fmla="*/ 595368 w 2428717"/>
                  <a:gd name="connsiteY197" fmla="*/ 896203 h 1330996"/>
                  <a:gd name="connsiteX198" fmla="*/ 581720 w 2428717"/>
                  <a:gd name="connsiteY198" fmla="*/ 891654 h 1330996"/>
                  <a:gd name="connsiteX199" fmla="*/ 586269 w 2428717"/>
                  <a:gd name="connsiteY199" fmla="*/ 868908 h 1330996"/>
                  <a:gd name="connsiteX200" fmla="*/ 577171 w 2428717"/>
                  <a:gd name="connsiteY200" fmla="*/ 928048 h 1330996"/>
                  <a:gd name="connsiteX201" fmla="*/ 568072 w 2428717"/>
                  <a:gd name="connsiteY201" fmla="*/ 941696 h 1330996"/>
                  <a:gd name="connsiteX202" fmla="*/ 563523 w 2428717"/>
                  <a:gd name="connsiteY202" fmla="*/ 955343 h 1330996"/>
                  <a:gd name="connsiteX203" fmla="*/ 549875 w 2428717"/>
                  <a:gd name="connsiteY203" fmla="*/ 964442 h 1330996"/>
                  <a:gd name="connsiteX204" fmla="*/ 522580 w 2428717"/>
                  <a:gd name="connsiteY204" fmla="*/ 982639 h 1330996"/>
                  <a:gd name="connsiteX205" fmla="*/ 508932 w 2428717"/>
                  <a:gd name="connsiteY205" fmla="*/ 973540 h 1330996"/>
                  <a:gd name="connsiteX206" fmla="*/ 481637 w 2428717"/>
                  <a:gd name="connsiteY206" fmla="*/ 959893 h 1330996"/>
                  <a:gd name="connsiteX207" fmla="*/ 463439 w 2428717"/>
                  <a:gd name="connsiteY207" fmla="*/ 964442 h 1330996"/>
                  <a:gd name="connsiteX208" fmla="*/ 454341 w 2428717"/>
                  <a:gd name="connsiteY208" fmla="*/ 978090 h 1330996"/>
                  <a:gd name="connsiteX209" fmla="*/ 440693 w 2428717"/>
                  <a:gd name="connsiteY209" fmla="*/ 996287 h 1330996"/>
                  <a:gd name="connsiteX210" fmla="*/ 404299 w 2428717"/>
                  <a:gd name="connsiteY210" fmla="*/ 1023582 h 1330996"/>
                  <a:gd name="connsiteX211" fmla="*/ 390651 w 2428717"/>
                  <a:gd name="connsiteY211" fmla="*/ 1037230 h 1330996"/>
                  <a:gd name="connsiteX212" fmla="*/ 377004 w 2428717"/>
                  <a:gd name="connsiteY212" fmla="*/ 1041779 h 1330996"/>
                  <a:gd name="connsiteX213" fmla="*/ 349708 w 2428717"/>
                  <a:gd name="connsiteY213" fmla="*/ 1059976 h 1330996"/>
                  <a:gd name="connsiteX214" fmla="*/ 322413 w 2428717"/>
                  <a:gd name="connsiteY214" fmla="*/ 1078173 h 1330996"/>
                  <a:gd name="connsiteX215" fmla="*/ 295117 w 2428717"/>
                  <a:gd name="connsiteY215" fmla="*/ 1100919 h 1330996"/>
                  <a:gd name="connsiteX216" fmla="*/ 286019 w 2428717"/>
                  <a:gd name="connsiteY216" fmla="*/ 1114567 h 1330996"/>
                  <a:gd name="connsiteX217" fmla="*/ 258723 w 2428717"/>
                  <a:gd name="connsiteY217" fmla="*/ 1137313 h 1330996"/>
                  <a:gd name="connsiteX218" fmla="*/ 240526 w 2428717"/>
                  <a:gd name="connsiteY218" fmla="*/ 1164609 h 1330996"/>
                  <a:gd name="connsiteX219" fmla="*/ 231428 w 2428717"/>
                  <a:gd name="connsiteY219" fmla="*/ 1178257 h 1330996"/>
                  <a:gd name="connsiteX220" fmla="*/ 217780 w 2428717"/>
                  <a:gd name="connsiteY220" fmla="*/ 1182806 h 1330996"/>
                  <a:gd name="connsiteX221" fmla="*/ 208681 w 2428717"/>
                  <a:gd name="connsiteY221" fmla="*/ 1196454 h 1330996"/>
                  <a:gd name="connsiteX222" fmla="*/ 181386 w 2428717"/>
                  <a:gd name="connsiteY222" fmla="*/ 1205552 h 1330996"/>
                  <a:gd name="connsiteX223" fmla="*/ 167738 w 2428717"/>
                  <a:gd name="connsiteY223" fmla="*/ 1210102 h 1330996"/>
                  <a:gd name="connsiteX224" fmla="*/ 135893 w 2428717"/>
                  <a:gd name="connsiteY224" fmla="*/ 1219200 h 1330996"/>
                  <a:gd name="connsiteX225" fmla="*/ 108598 w 2428717"/>
                  <a:gd name="connsiteY225" fmla="*/ 1241946 h 1330996"/>
                  <a:gd name="connsiteX226" fmla="*/ 85851 w 2428717"/>
                  <a:gd name="connsiteY226" fmla="*/ 1246496 h 1330996"/>
                  <a:gd name="connsiteX227" fmla="*/ 72204 w 2428717"/>
                  <a:gd name="connsiteY227" fmla="*/ 1251045 h 1330996"/>
                  <a:gd name="connsiteX228" fmla="*/ 22162 w 2428717"/>
                  <a:gd name="connsiteY228" fmla="*/ 1264693 h 1330996"/>
                  <a:gd name="connsiteX229" fmla="*/ 8514 w 2428717"/>
                  <a:gd name="connsiteY229" fmla="*/ 1260143 h 1330996"/>
                  <a:gd name="connsiteX230" fmla="*/ 3965 w 2428717"/>
                  <a:gd name="connsiteY230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31845 w 2428717"/>
                  <a:gd name="connsiteY23" fmla="*/ 1005385 h 1330996"/>
                  <a:gd name="connsiteX24" fmla="*/ 772789 w 2428717"/>
                  <a:gd name="connsiteY24" fmla="*/ 982639 h 1330996"/>
                  <a:gd name="connsiteX25" fmla="*/ 795535 w 2428717"/>
                  <a:gd name="connsiteY25" fmla="*/ 978090 h 1330996"/>
                  <a:gd name="connsiteX26" fmla="*/ 822831 w 2428717"/>
                  <a:gd name="connsiteY26" fmla="*/ 968991 h 1330996"/>
                  <a:gd name="connsiteX27" fmla="*/ 850126 w 2428717"/>
                  <a:gd name="connsiteY27" fmla="*/ 941696 h 1330996"/>
                  <a:gd name="connsiteX28" fmla="*/ 877422 w 2428717"/>
                  <a:gd name="connsiteY28" fmla="*/ 928048 h 1330996"/>
                  <a:gd name="connsiteX29" fmla="*/ 891069 w 2428717"/>
                  <a:gd name="connsiteY29" fmla="*/ 923499 h 1330996"/>
                  <a:gd name="connsiteX30" fmla="*/ 904717 w 2428717"/>
                  <a:gd name="connsiteY30" fmla="*/ 914400 h 1330996"/>
                  <a:gd name="connsiteX31" fmla="*/ 922914 w 2428717"/>
                  <a:gd name="connsiteY31" fmla="*/ 909851 h 1330996"/>
                  <a:gd name="connsiteX32" fmla="*/ 927463 w 2428717"/>
                  <a:gd name="connsiteY32" fmla="*/ 896203 h 1330996"/>
                  <a:gd name="connsiteX33" fmla="*/ 941111 w 2428717"/>
                  <a:gd name="connsiteY33" fmla="*/ 887105 h 1330996"/>
                  <a:gd name="connsiteX34" fmla="*/ 954759 w 2428717"/>
                  <a:gd name="connsiteY34" fmla="*/ 873457 h 1330996"/>
                  <a:gd name="connsiteX35" fmla="*/ 982054 w 2428717"/>
                  <a:gd name="connsiteY35" fmla="*/ 855260 h 1330996"/>
                  <a:gd name="connsiteX36" fmla="*/ 986604 w 2428717"/>
                  <a:gd name="connsiteY36" fmla="*/ 841612 h 1330996"/>
                  <a:gd name="connsiteX37" fmla="*/ 1000251 w 2428717"/>
                  <a:gd name="connsiteY37" fmla="*/ 837063 h 1330996"/>
                  <a:gd name="connsiteX38" fmla="*/ 1013899 w 2428717"/>
                  <a:gd name="connsiteY38" fmla="*/ 827964 h 1330996"/>
                  <a:gd name="connsiteX39" fmla="*/ 1045744 w 2428717"/>
                  <a:gd name="connsiteY39" fmla="*/ 800669 h 1330996"/>
                  <a:gd name="connsiteX40" fmla="*/ 1059392 w 2428717"/>
                  <a:gd name="connsiteY40" fmla="*/ 791570 h 1330996"/>
                  <a:gd name="connsiteX41" fmla="*/ 1082138 w 2428717"/>
                  <a:gd name="connsiteY41" fmla="*/ 768824 h 1330996"/>
                  <a:gd name="connsiteX42" fmla="*/ 1123081 w 2428717"/>
                  <a:gd name="connsiteY42" fmla="*/ 736979 h 1330996"/>
                  <a:gd name="connsiteX43" fmla="*/ 1136729 w 2428717"/>
                  <a:gd name="connsiteY43" fmla="*/ 727881 h 1330996"/>
                  <a:gd name="connsiteX44" fmla="*/ 1150377 w 2428717"/>
                  <a:gd name="connsiteY44" fmla="*/ 718782 h 1330996"/>
                  <a:gd name="connsiteX45" fmla="*/ 1168574 w 2428717"/>
                  <a:gd name="connsiteY45" fmla="*/ 691487 h 1330996"/>
                  <a:gd name="connsiteX46" fmla="*/ 1191320 w 2428717"/>
                  <a:gd name="connsiteY46" fmla="*/ 668740 h 1330996"/>
                  <a:gd name="connsiteX47" fmla="*/ 1214066 w 2428717"/>
                  <a:gd name="connsiteY47" fmla="*/ 645994 h 1330996"/>
                  <a:gd name="connsiteX48" fmla="*/ 1223165 w 2428717"/>
                  <a:gd name="connsiteY48" fmla="*/ 632346 h 1330996"/>
                  <a:gd name="connsiteX49" fmla="*/ 1227714 w 2428717"/>
                  <a:gd name="connsiteY49" fmla="*/ 618699 h 1330996"/>
                  <a:gd name="connsiteX50" fmla="*/ 1250460 w 2428717"/>
                  <a:gd name="connsiteY50" fmla="*/ 591403 h 1330996"/>
                  <a:gd name="connsiteX51" fmla="*/ 1259559 w 2428717"/>
                  <a:gd name="connsiteY51" fmla="*/ 564108 h 1330996"/>
                  <a:gd name="connsiteX52" fmla="*/ 1264108 w 2428717"/>
                  <a:gd name="connsiteY52" fmla="*/ 550460 h 1330996"/>
                  <a:gd name="connsiteX53" fmla="*/ 1282305 w 2428717"/>
                  <a:gd name="connsiteY53" fmla="*/ 523164 h 1330996"/>
                  <a:gd name="connsiteX54" fmla="*/ 1295953 w 2428717"/>
                  <a:gd name="connsiteY54" fmla="*/ 482221 h 1330996"/>
                  <a:gd name="connsiteX55" fmla="*/ 1300502 w 2428717"/>
                  <a:gd name="connsiteY55" fmla="*/ 468573 h 1330996"/>
                  <a:gd name="connsiteX56" fmla="*/ 1309601 w 2428717"/>
                  <a:gd name="connsiteY56" fmla="*/ 427630 h 1330996"/>
                  <a:gd name="connsiteX57" fmla="*/ 1314150 w 2428717"/>
                  <a:gd name="connsiteY57" fmla="*/ 395785 h 1330996"/>
                  <a:gd name="connsiteX58" fmla="*/ 1336896 w 2428717"/>
                  <a:gd name="connsiteY58" fmla="*/ 368490 h 1330996"/>
                  <a:gd name="connsiteX59" fmla="*/ 1345995 w 2428717"/>
                  <a:gd name="connsiteY59" fmla="*/ 295702 h 1330996"/>
                  <a:gd name="connsiteX60" fmla="*/ 1350544 w 2428717"/>
                  <a:gd name="connsiteY60" fmla="*/ 268406 h 1330996"/>
                  <a:gd name="connsiteX61" fmla="*/ 1359642 w 2428717"/>
                  <a:gd name="connsiteY61" fmla="*/ 241110 h 1330996"/>
                  <a:gd name="connsiteX62" fmla="*/ 1414234 w 2428717"/>
                  <a:gd name="connsiteY62" fmla="*/ 204716 h 1330996"/>
                  <a:gd name="connsiteX63" fmla="*/ 1427881 w 2428717"/>
                  <a:gd name="connsiteY63" fmla="*/ 200167 h 1330996"/>
                  <a:gd name="connsiteX64" fmla="*/ 1441529 w 2428717"/>
                  <a:gd name="connsiteY64" fmla="*/ 195618 h 1330996"/>
                  <a:gd name="connsiteX65" fmla="*/ 1473374 w 2428717"/>
                  <a:gd name="connsiteY65" fmla="*/ 181970 h 1330996"/>
                  <a:gd name="connsiteX66" fmla="*/ 1500669 w 2428717"/>
                  <a:gd name="connsiteY66" fmla="*/ 172872 h 1330996"/>
                  <a:gd name="connsiteX67" fmla="*/ 1578007 w 2428717"/>
                  <a:gd name="connsiteY67" fmla="*/ 163773 h 1330996"/>
                  <a:gd name="connsiteX68" fmla="*/ 1600753 w 2428717"/>
                  <a:gd name="connsiteY68" fmla="*/ 145576 h 1330996"/>
                  <a:gd name="connsiteX69" fmla="*/ 1614401 w 2428717"/>
                  <a:gd name="connsiteY69" fmla="*/ 141027 h 1330996"/>
                  <a:gd name="connsiteX70" fmla="*/ 1641696 w 2428717"/>
                  <a:gd name="connsiteY70" fmla="*/ 145576 h 1330996"/>
                  <a:gd name="connsiteX71" fmla="*/ 1655344 w 2428717"/>
                  <a:gd name="connsiteY71" fmla="*/ 154675 h 1330996"/>
                  <a:gd name="connsiteX72" fmla="*/ 1828216 w 2428717"/>
                  <a:gd name="connsiteY72" fmla="*/ 150125 h 1330996"/>
                  <a:gd name="connsiteX73" fmla="*/ 1841863 w 2428717"/>
                  <a:gd name="connsiteY73" fmla="*/ 159224 h 1330996"/>
                  <a:gd name="connsiteX74" fmla="*/ 1855511 w 2428717"/>
                  <a:gd name="connsiteY74" fmla="*/ 172872 h 1330996"/>
                  <a:gd name="connsiteX75" fmla="*/ 1969242 w 2428717"/>
                  <a:gd name="connsiteY75" fmla="*/ 186519 h 1330996"/>
                  <a:gd name="connsiteX76" fmla="*/ 2001087 w 2428717"/>
                  <a:gd name="connsiteY76" fmla="*/ 191069 h 1330996"/>
                  <a:gd name="connsiteX77" fmla="*/ 2051129 w 2428717"/>
                  <a:gd name="connsiteY77" fmla="*/ 195618 h 1330996"/>
                  <a:gd name="connsiteX78" fmla="*/ 2060228 w 2428717"/>
                  <a:gd name="connsiteY78" fmla="*/ 209266 h 1330996"/>
                  <a:gd name="connsiteX79" fmla="*/ 2087523 w 2428717"/>
                  <a:gd name="connsiteY79" fmla="*/ 213815 h 1330996"/>
                  <a:gd name="connsiteX80" fmla="*/ 2105720 w 2428717"/>
                  <a:gd name="connsiteY80" fmla="*/ 236561 h 1330996"/>
                  <a:gd name="connsiteX81" fmla="*/ 2119368 w 2428717"/>
                  <a:gd name="connsiteY81" fmla="*/ 245660 h 1330996"/>
                  <a:gd name="connsiteX82" fmla="*/ 2133016 w 2428717"/>
                  <a:gd name="connsiteY82" fmla="*/ 259308 h 1330996"/>
                  <a:gd name="connsiteX83" fmla="*/ 2142114 w 2428717"/>
                  <a:gd name="connsiteY83" fmla="*/ 272955 h 1330996"/>
                  <a:gd name="connsiteX84" fmla="*/ 2160311 w 2428717"/>
                  <a:gd name="connsiteY84" fmla="*/ 291152 h 1330996"/>
                  <a:gd name="connsiteX85" fmla="*/ 2169410 w 2428717"/>
                  <a:gd name="connsiteY85" fmla="*/ 304800 h 1330996"/>
                  <a:gd name="connsiteX86" fmla="*/ 2210353 w 2428717"/>
                  <a:gd name="connsiteY86" fmla="*/ 341194 h 1330996"/>
                  <a:gd name="connsiteX87" fmla="*/ 2224001 w 2428717"/>
                  <a:gd name="connsiteY87" fmla="*/ 345743 h 1330996"/>
                  <a:gd name="connsiteX88" fmla="*/ 2255845 w 2428717"/>
                  <a:gd name="connsiteY88" fmla="*/ 363940 h 1330996"/>
                  <a:gd name="connsiteX89" fmla="*/ 2283141 w 2428717"/>
                  <a:gd name="connsiteY89" fmla="*/ 373039 h 1330996"/>
                  <a:gd name="connsiteX90" fmla="*/ 2314986 w 2428717"/>
                  <a:gd name="connsiteY90" fmla="*/ 377588 h 1330996"/>
                  <a:gd name="connsiteX91" fmla="*/ 2337732 w 2428717"/>
                  <a:gd name="connsiteY91" fmla="*/ 395785 h 1330996"/>
                  <a:gd name="connsiteX92" fmla="*/ 2365028 w 2428717"/>
                  <a:gd name="connsiteY92" fmla="*/ 413982 h 1330996"/>
                  <a:gd name="connsiteX93" fmla="*/ 2378675 w 2428717"/>
                  <a:gd name="connsiteY93" fmla="*/ 400334 h 1330996"/>
                  <a:gd name="connsiteX94" fmla="*/ 2396872 w 2428717"/>
                  <a:gd name="connsiteY94" fmla="*/ 373039 h 1330996"/>
                  <a:gd name="connsiteX95" fmla="*/ 2424168 w 2428717"/>
                  <a:gd name="connsiteY95" fmla="*/ 368490 h 1330996"/>
                  <a:gd name="connsiteX96" fmla="*/ 2428717 w 2428717"/>
                  <a:gd name="connsiteY96" fmla="*/ 354842 h 1330996"/>
                  <a:gd name="connsiteX97" fmla="*/ 2424168 w 2428717"/>
                  <a:gd name="connsiteY97" fmla="*/ 327546 h 1330996"/>
                  <a:gd name="connsiteX98" fmla="*/ 2410520 w 2428717"/>
                  <a:gd name="connsiteY98" fmla="*/ 322997 h 1330996"/>
                  <a:gd name="connsiteX99" fmla="*/ 2392323 w 2428717"/>
                  <a:gd name="connsiteY99" fmla="*/ 318448 h 1330996"/>
                  <a:gd name="connsiteX100" fmla="*/ 2378675 w 2428717"/>
                  <a:gd name="connsiteY100" fmla="*/ 309349 h 1330996"/>
                  <a:gd name="connsiteX101" fmla="*/ 2374126 w 2428717"/>
                  <a:gd name="connsiteY101" fmla="*/ 295702 h 1330996"/>
                  <a:gd name="connsiteX102" fmla="*/ 2365028 w 2428717"/>
                  <a:gd name="connsiteY102" fmla="*/ 282054 h 1330996"/>
                  <a:gd name="connsiteX103" fmla="*/ 2360478 w 2428717"/>
                  <a:gd name="connsiteY103" fmla="*/ 268406 h 1330996"/>
                  <a:gd name="connsiteX104" fmla="*/ 2346831 w 2428717"/>
                  <a:gd name="connsiteY104" fmla="*/ 263857 h 1330996"/>
                  <a:gd name="connsiteX105" fmla="*/ 2333183 w 2428717"/>
                  <a:gd name="connsiteY105" fmla="*/ 245660 h 1330996"/>
                  <a:gd name="connsiteX106" fmla="*/ 2305887 w 2428717"/>
                  <a:gd name="connsiteY106" fmla="*/ 232012 h 1330996"/>
                  <a:gd name="connsiteX107" fmla="*/ 2283141 w 2428717"/>
                  <a:gd name="connsiteY107" fmla="*/ 236561 h 1330996"/>
                  <a:gd name="connsiteX108" fmla="*/ 2255845 w 2428717"/>
                  <a:gd name="connsiteY108" fmla="*/ 245660 h 1330996"/>
                  <a:gd name="connsiteX109" fmla="*/ 2214902 w 2428717"/>
                  <a:gd name="connsiteY109" fmla="*/ 241110 h 1330996"/>
                  <a:gd name="connsiteX110" fmla="*/ 2187607 w 2428717"/>
                  <a:gd name="connsiteY110" fmla="*/ 218364 h 1330996"/>
                  <a:gd name="connsiteX111" fmla="*/ 2173959 w 2428717"/>
                  <a:gd name="connsiteY111" fmla="*/ 209266 h 1330996"/>
                  <a:gd name="connsiteX112" fmla="*/ 2164860 w 2428717"/>
                  <a:gd name="connsiteY112" fmla="*/ 195618 h 1330996"/>
                  <a:gd name="connsiteX113" fmla="*/ 2151213 w 2428717"/>
                  <a:gd name="connsiteY113" fmla="*/ 168322 h 1330996"/>
                  <a:gd name="connsiteX114" fmla="*/ 2110269 w 2428717"/>
                  <a:gd name="connsiteY114" fmla="*/ 154675 h 1330996"/>
                  <a:gd name="connsiteX115" fmla="*/ 2082974 w 2428717"/>
                  <a:gd name="connsiteY115" fmla="*/ 141027 h 1330996"/>
                  <a:gd name="connsiteX116" fmla="*/ 2064777 w 2428717"/>
                  <a:gd name="connsiteY116" fmla="*/ 136478 h 1330996"/>
                  <a:gd name="connsiteX117" fmla="*/ 1991989 w 2428717"/>
                  <a:gd name="connsiteY117" fmla="*/ 131928 h 1330996"/>
                  <a:gd name="connsiteX118" fmla="*/ 1964693 w 2428717"/>
                  <a:gd name="connsiteY118" fmla="*/ 118281 h 1330996"/>
                  <a:gd name="connsiteX119" fmla="*/ 1951045 w 2428717"/>
                  <a:gd name="connsiteY119" fmla="*/ 104633 h 1330996"/>
                  <a:gd name="connsiteX120" fmla="*/ 1923750 w 2428717"/>
                  <a:gd name="connsiteY120" fmla="*/ 90985 h 1330996"/>
                  <a:gd name="connsiteX121" fmla="*/ 1910102 w 2428717"/>
                  <a:gd name="connsiteY121" fmla="*/ 81887 h 1330996"/>
                  <a:gd name="connsiteX122" fmla="*/ 1841863 w 2428717"/>
                  <a:gd name="connsiteY122" fmla="*/ 72788 h 1330996"/>
                  <a:gd name="connsiteX123" fmla="*/ 1814568 w 2428717"/>
                  <a:gd name="connsiteY123" fmla="*/ 63690 h 1330996"/>
                  <a:gd name="connsiteX124" fmla="*/ 1796371 w 2428717"/>
                  <a:gd name="connsiteY124" fmla="*/ 59140 h 1330996"/>
                  <a:gd name="connsiteX125" fmla="*/ 1769075 w 2428717"/>
                  <a:gd name="connsiteY125" fmla="*/ 50042 h 1330996"/>
                  <a:gd name="connsiteX126" fmla="*/ 1755428 w 2428717"/>
                  <a:gd name="connsiteY126" fmla="*/ 40943 h 1330996"/>
                  <a:gd name="connsiteX127" fmla="*/ 1737231 w 2428717"/>
                  <a:gd name="connsiteY127" fmla="*/ 0 h 1330996"/>
                  <a:gd name="connsiteX128" fmla="*/ 1728132 w 2428717"/>
                  <a:gd name="connsiteY128" fmla="*/ 13648 h 1330996"/>
                  <a:gd name="connsiteX129" fmla="*/ 1723583 w 2428717"/>
                  <a:gd name="connsiteY129" fmla="*/ 50042 h 1330996"/>
                  <a:gd name="connsiteX130" fmla="*/ 1691738 w 2428717"/>
                  <a:gd name="connsiteY130" fmla="*/ 54591 h 1330996"/>
                  <a:gd name="connsiteX131" fmla="*/ 1659893 w 2428717"/>
                  <a:gd name="connsiteY131" fmla="*/ 63690 h 1330996"/>
                  <a:gd name="connsiteX132" fmla="*/ 1641696 w 2428717"/>
                  <a:gd name="connsiteY132" fmla="*/ 72788 h 1330996"/>
                  <a:gd name="connsiteX133" fmla="*/ 1628048 w 2428717"/>
                  <a:gd name="connsiteY133" fmla="*/ 68239 h 1330996"/>
                  <a:gd name="connsiteX134" fmla="*/ 1623499 w 2428717"/>
                  <a:gd name="connsiteY134" fmla="*/ 54591 h 1330996"/>
                  <a:gd name="connsiteX135" fmla="*/ 1614401 w 2428717"/>
                  <a:gd name="connsiteY135" fmla="*/ 68239 h 1330996"/>
                  <a:gd name="connsiteX136" fmla="*/ 1600753 w 2428717"/>
                  <a:gd name="connsiteY136" fmla="*/ 77337 h 1330996"/>
                  <a:gd name="connsiteX137" fmla="*/ 1555260 w 2428717"/>
                  <a:gd name="connsiteY137" fmla="*/ 81887 h 1330996"/>
                  <a:gd name="connsiteX138" fmla="*/ 1527965 w 2428717"/>
                  <a:gd name="connsiteY138" fmla="*/ 90985 h 1330996"/>
                  <a:gd name="connsiteX139" fmla="*/ 1509768 w 2428717"/>
                  <a:gd name="connsiteY139" fmla="*/ 100084 h 1330996"/>
                  <a:gd name="connsiteX140" fmla="*/ 1487022 w 2428717"/>
                  <a:gd name="connsiteY140" fmla="*/ 104633 h 1330996"/>
                  <a:gd name="connsiteX141" fmla="*/ 1473374 w 2428717"/>
                  <a:gd name="connsiteY141" fmla="*/ 109182 h 1330996"/>
                  <a:gd name="connsiteX142" fmla="*/ 1364192 w 2428717"/>
                  <a:gd name="connsiteY142" fmla="*/ 113731 h 1330996"/>
                  <a:gd name="connsiteX143" fmla="*/ 1350544 w 2428717"/>
                  <a:gd name="connsiteY143" fmla="*/ 122830 h 1330996"/>
                  <a:gd name="connsiteX144" fmla="*/ 1332347 w 2428717"/>
                  <a:gd name="connsiteY144" fmla="*/ 150125 h 1330996"/>
                  <a:gd name="connsiteX145" fmla="*/ 1318699 w 2428717"/>
                  <a:gd name="connsiteY145" fmla="*/ 163773 h 1330996"/>
                  <a:gd name="connsiteX146" fmla="*/ 1309601 w 2428717"/>
                  <a:gd name="connsiteY146" fmla="*/ 191069 h 1330996"/>
                  <a:gd name="connsiteX147" fmla="*/ 1295953 w 2428717"/>
                  <a:gd name="connsiteY147" fmla="*/ 204716 h 1330996"/>
                  <a:gd name="connsiteX148" fmla="*/ 1282305 w 2428717"/>
                  <a:gd name="connsiteY148" fmla="*/ 209266 h 1330996"/>
                  <a:gd name="connsiteX149" fmla="*/ 1209517 w 2428717"/>
                  <a:gd name="connsiteY149" fmla="*/ 213815 h 1330996"/>
                  <a:gd name="connsiteX150" fmla="*/ 1204968 w 2428717"/>
                  <a:gd name="connsiteY150" fmla="*/ 227463 h 1330996"/>
                  <a:gd name="connsiteX151" fmla="*/ 1186771 w 2428717"/>
                  <a:gd name="connsiteY151" fmla="*/ 254758 h 1330996"/>
                  <a:gd name="connsiteX152" fmla="*/ 1177672 w 2428717"/>
                  <a:gd name="connsiteY152" fmla="*/ 282054 h 1330996"/>
                  <a:gd name="connsiteX153" fmla="*/ 1173123 w 2428717"/>
                  <a:gd name="connsiteY153" fmla="*/ 295702 h 1330996"/>
                  <a:gd name="connsiteX154" fmla="*/ 1145828 w 2428717"/>
                  <a:gd name="connsiteY154" fmla="*/ 313899 h 1330996"/>
                  <a:gd name="connsiteX155" fmla="*/ 1132180 w 2428717"/>
                  <a:gd name="connsiteY155" fmla="*/ 327546 h 1330996"/>
                  <a:gd name="connsiteX156" fmla="*/ 1104884 w 2428717"/>
                  <a:gd name="connsiteY156" fmla="*/ 336645 h 1330996"/>
                  <a:gd name="connsiteX157" fmla="*/ 1095786 w 2428717"/>
                  <a:gd name="connsiteY157" fmla="*/ 322997 h 1330996"/>
                  <a:gd name="connsiteX158" fmla="*/ 1100335 w 2428717"/>
                  <a:gd name="connsiteY158" fmla="*/ 291152 h 1330996"/>
                  <a:gd name="connsiteX159" fmla="*/ 1086687 w 2428717"/>
                  <a:gd name="connsiteY159" fmla="*/ 304800 h 1330996"/>
                  <a:gd name="connsiteX160" fmla="*/ 1073039 w 2428717"/>
                  <a:gd name="connsiteY160" fmla="*/ 309349 h 1330996"/>
                  <a:gd name="connsiteX161" fmla="*/ 1059392 w 2428717"/>
                  <a:gd name="connsiteY161" fmla="*/ 300251 h 1330996"/>
                  <a:gd name="connsiteX162" fmla="*/ 1050293 w 2428717"/>
                  <a:gd name="connsiteY162" fmla="*/ 286603 h 1330996"/>
                  <a:gd name="connsiteX163" fmla="*/ 1036645 w 2428717"/>
                  <a:gd name="connsiteY163" fmla="*/ 282054 h 1330996"/>
                  <a:gd name="connsiteX164" fmla="*/ 1009350 w 2428717"/>
                  <a:gd name="connsiteY164" fmla="*/ 291152 h 1330996"/>
                  <a:gd name="connsiteX165" fmla="*/ 995702 w 2428717"/>
                  <a:gd name="connsiteY165" fmla="*/ 295702 h 1330996"/>
                  <a:gd name="connsiteX166" fmla="*/ 982054 w 2428717"/>
                  <a:gd name="connsiteY166" fmla="*/ 304800 h 1330996"/>
                  <a:gd name="connsiteX167" fmla="*/ 968407 w 2428717"/>
                  <a:gd name="connsiteY167" fmla="*/ 350293 h 1330996"/>
                  <a:gd name="connsiteX168" fmla="*/ 959308 w 2428717"/>
                  <a:gd name="connsiteY168" fmla="*/ 363940 h 1330996"/>
                  <a:gd name="connsiteX169" fmla="*/ 963857 w 2428717"/>
                  <a:gd name="connsiteY169" fmla="*/ 377588 h 1330996"/>
                  <a:gd name="connsiteX170" fmla="*/ 977505 w 2428717"/>
                  <a:gd name="connsiteY170" fmla="*/ 382137 h 1330996"/>
                  <a:gd name="connsiteX171" fmla="*/ 991153 w 2428717"/>
                  <a:gd name="connsiteY171" fmla="*/ 391236 h 1330996"/>
                  <a:gd name="connsiteX172" fmla="*/ 1000251 w 2428717"/>
                  <a:gd name="connsiteY172" fmla="*/ 404884 h 1330996"/>
                  <a:gd name="connsiteX173" fmla="*/ 1013899 w 2428717"/>
                  <a:gd name="connsiteY173" fmla="*/ 418531 h 1330996"/>
                  <a:gd name="connsiteX174" fmla="*/ 1009350 w 2428717"/>
                  <a:gd name="connsiteY174" fmla="*/ 441278 h 1330996"/>
                  <a:gd name="connsiteX175" fmla="*/ 986604 w 2428717"/>
                  <a:gd name="connsiteY175" fmla="*/ 486770 h 1330996"/>
                  <a:gd name="connsiteX176" fmla="*/ 968407 w 2428717"/>
                  <a:gd name="connsiteY176" fmla="*/ 518615 h 1330996"/>
                  <a:gd name="connsiteX177" fmla="*/ 954759 w 2428717"/>
                  <a:gd name="connsiteY177" fmla="*/ 523164 h 1330996"/>
                  <a:gd name="connsiteX178" fmla="*/ 945660 w 2428717"/>
                  <a:gd name="connsiteY178" fmla="*/ 536812 h 1330996"/>
                  <a:gd name="connsiteX179" fmla="*/ 932013 w 2428717"/>
                  <a:gd name="connsiteY179" fmla="*/ 545910 h 1330996"/>
                  <a:gd name="connsiteX180" fmla="*/ 913816 w 2428717"/>
                  <a:gd name="connsiteY180" fmla="*/ 568657 h 1330996"/>
                  <a:gd name="connsiteX181" fmla="*/ 904717 w 2428717"/>
                  <a:gd name="connsiteY181" fmla="*/ 582305 h 1330996"/>
                  <a:gd name="connsiteX182" fmla="*/ 900168 w 2428717"/>
                  <a:gd name="connsiteY182" fmla="*/ 595952 h 1330996"/>
                  <a:gd name="connsiteX183" fmla="*/ 881971 w 2428717"/>
                  <a:gd name="connsiteY183" fmla="*/ 623248 h 1330996"/>
                  <a:gd name="connsiteX184" fmla="*/ 859225 w 2428717"/>
                  <a:gd name="connsiteY184" fmla="*/ 655093 h 1330996"/>
                  <a:gd name="connsiteX185" fmla="*/ 850126 w 2428717"/>
                  <a:gd name="connsiteY185" fmla="*/ 668740 h 1330996"/>
                  <a:gd name="connsiteX186" fmla="*/ 845577 w 2428717"/>
                  <a:gd name="connsiteY186" fmla="*/ 682388 h 1330996"/>
                  <a:gd name="connsiteX187" fmla="*/ 831929 w 2428717"/>
                  <a:gd name="connsiteY187" fmla="*/ 691487 h 1330996"/>
                  <a:gd name="connsiteX188" fmla="*/ 809183 w 2428717"/>
                  <a:gd name="connsiteY188" fmla="*/ 714233 h 1330996"/>
                  <a:gd name="connsiteX189" fmla="*/ 795535 w 2428717"/>
                  <a:gd name="connsiteY189" fmla="*/ 732430 h 1330996"/>
                  <a:gd name="connsiteX190" fmla="*/ 781887 w 2428717"/>
                  <a:gd name="connsiteY190" fmla="*/ 746078 h 1330996"/>
                  <a:gd name="connsiteX191" fmla="*/ 754592 w 2428717"/>
                  <a:gd name="connsiteY191" fmla="*/ 787021 h 1330996"/>
                  <a:gd name="connsiteX192" fmla="*/ 745493 w 2428717"/>
                  <a:gd name="connsiteY192" fmla="*/ 800669 h 1330996"/>
                  <a:gd name="connsiteX193" fmla="*/ 736395 w 2428717"/>
                  <a:gd name="connsiteY193" fmla="*/ 827964 h 1330996"/>
                  <a:gd name="connsiteX194" fmla="*/ 690902 w 2428717"/>
                  <a:gd name="connsiteY194" fmla="*/ 882555 h 1330996"/>
                  <a:gd name="connsiteX195" fmla="*/ 677254 w 2428717"/>
                  <a:gd name="connsiteY195" fmla="*/ 891654 h 1330996"/>
                  <a:gd name="connsiteX196" fmla="*/ 649959 w 2428717"/>
                  <a:gd name="connsiteY196" fmla="*/ 900752 h 1330996"/>
                  <a:gd name="connsiteX197" fmla="*/ 595368 w 2428717"/>
                  <a:gd name="connsiteY197" fmla="*/ 896203 h 1330996"/>
                  <a:gd name="connsiteX198" fmla="*/ 581720 w 2428717"/>
                  <a:gd name="connsiteY198" fmla="*/ 891654 h 1330996"/>
                  <a:gd name="connsiteX199" fmla="*/ 586269 w 2428717"/>
                  <a:gd name="connsiteY199" fmla="*/ 868908 h 1330996"/>
                  <a:gd name="connsiteX200" fmla="*/ 577171 w 2428717"/>
                  <a:gd name="connsiteY200" fmla="*/ 928048 h 1330996"/>
                  <a:gd name="connsiteX201" fmla="*/ 568072 w 2428717"/>
                  <a:gd name="connsiteY201" fmla="*/ 941696 h 1330996"/>
                  <a:gd name="connsiteX202" fmla="*/ 563523 w 2428717"/>
                  <a:gd name="connsiteY202" fmla="*/ 955343 h 1330996"/>
                  <a:gd name="connsiteX203" fmla="*/ 549875 w 2428717"/>
                  <a:gd name="connsiteY203" fmla="*/ 964442 h 1330996"/>
                  <a:gd name="connsiteX204" fmla="*/ 522580 w 2428717"/>
                  <a:gd name="connsiteY204" fmla="*/ 982639 h 1330996"/>
                  <a:gd name="connsiteX205" fmla="*/ 508932 w 2428717"/>
                  <a:gd name="connsiteY205" fmla="*/ 973540 h 1330996"/>
                  <a:gd name="connsiteX206" fmla="*/ 481637 w 2428717"/>
                  <a:gd name="connsiteY206" fmla="*/ 959893 h 1330996"/>
                  <a:gd name="connsiteX207" fmla="*/ 463439 w 2428717"/>
                  <a:gd name="connsiteY207" fmla="*/ 964442 h 1330996"/>
                  <a:gd name="connsiteX208" fmla="*/ 454341 w 2428717"/>
                  <a:gd name="connsiteY208" fmla="*/ 978090 h 1330996"/>
                  <a:gd name="connsiteX209" fmla="*/ 440693 w 2428717"/>
                  <a:gd name="connsiteY209" fmla="*/ 996287 h 1330996"/>
                  <a:gd name="connsiteX210" fmla="*/ 404299 w 2428717"/>
                  <a:gd name="connsiteY210" fmla="*/ 1023582 h 1330996"/>
                  <a:gd name="connsiteX211" fmla="*/ 390651 w 2428717"/>
                  <a:gd name="connsiteY211" fmla="*/ 1037230 h 1330996"/>
                  <a:gd name="connsiteX212" fmla="*/ 377004 w 2428717"/>
                  <a:gd name="connsiteY212" fmla="*/ 1041779 h 1330996"/>
                  <a:gd name="connsiteX213" fmla="*/ 349708 w 2428717"/>
                  <a:gd name="connsiteY213" fmla="*/ 1059976 h 1330996"/>
                  <a:gd name="connsiteX214" fmla="*/ 322413 w 2428717"/>
                  <a:gd name="connsiteY214" fmla="*/ 1078173 h 1330996"/>
                  <a:gd name="connsiteX215" fmla="*/ 295117 w 2428717"/>
                  <a:gd name="connsiteY215" fmla="*/ 1100919 h 1330996"/>
                  <a:gd name="connsiteX216" fmla="*/ 286019 w 2428717"/>
                  <a:gd name="connsiteY216" fmla="*/ 1114567 h 1330996"/>
                  <a:gd name="connsiteX217" fmla="*/ 258723 w 2428717"/>
                  <a:gd name="connsiteY217" fmla="*/ 1137313 h 1330996"/>
                  <a:gd name="connsiteX218" fmla="*/ 240526 w 2428717"/>
                  <a:gd name="connsiteY218" fmla="*/ 1164609 h 1330996"/>
                  <a:gd name="connsiteX219" fmla="*/ 231428 w 2428717"/>
                  <a:gd name="connsiteY219" fmla="*/ 1178257 h 1330996"/>
                  <a:gd name="connsiteX220" fmla="*/ 217780 w 2428717"/>
                  <a:gd name="connsiteY220" fmla="*/ 1182806 h 1330996"/>
                  <a:gd name="connsiteX221" fmla="*/ 208681 w 2428717"/>
                  <a:gd name="connsiteY221" fmla="*/ 1196454 h 1330996"/>
                  <a:gd name="connsiteX222" fmla="*/ 181386 w 2428717"/>
                  <a:gd name="connsiteY222" fmla="*/ 1205552 h 1330996"/>
                  <a:gd name="connsiteX223" fmla="*/ 167738 w 2428717"/>
                  <a:gd name="connsiteY223" fmla="*/ 1210102 h 1330996"/>
                  <a:gd name="connsiteX224" fmla="*/ 135893 w 2428717"/>
                  <a:gd name="connsiteY224" fmla="*/ 1219200 h 1330996"/>
                  <a:gd name="connsiteX225" fmla="*/ 108598 w 2428717"/>
                  <a:gd name="connsiteY225" fmla="*/ 1241946 h 1330996"/>
                  <a:gd name="connsiteX226" fmla="*/ 85851 w 2428717"/>
                  <a:gd name="connsiteY226" fmla="*/ 1246496 h 1330996"/>
                  <a:gd name="connsiteX227" fmla="*/ 72204 w 2428717"/>
                  <a:gd name="connsiteY227" fmla="*/ 1251045 h 1330996"/>
                  <a:gd name="connsiteX228" fmla="*/ 22162 w 2428717"/>
                  <a:gd name="connsiteY228" fmla="*/ 1264693 h 1330996"/>
                  <a:gd name="connsiteX229" fmla="*/ 8514 w 2428717"/>
                  <a:gd name="connsiteY229" fmla="*/ 1260143 h 1330996"/>
                  <a:gd name="connsiteX230" fmla="*/ 3965 w 2428717"/>
                  <a:gd name="connsiteY230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72789 w 2428717"/>
                  <a:gd name="connsiteY24" fmla="*/ 982639 h 1330996"/>
                  <a:gd name="connsiteX25" fmla="*/ 795535 w 2428717"/>
                  <a:gd name="connsiteY25" fmla="*/ 978090 h 1330996"/>
                  <a:gd name="connsiteX26" fmla="*/ 822831 w 2428717"/>
                  <a:gd name="connsiteY26" fmla="*/ 968991 h 1330996"/>
                  <a:gd name="connsiteX27" fmla="*/ 850126 w 2428717"/>
                  <a:gd name="connsiteY27" fmla="*/ 941696 h 1330996"/>
                  <a:gd name="connsiteX28" fmla="*/ 877422 w 2428717"/>
                  <a:gd name="connsiteY28" fmla="*/ 928048 h 1330996"/>
                  <a:gd name="connsiteX29" fmla="*/ 891069 w 2428717"/>
                  <a:gd name="connsiteY29" fmla="*/ 923499 h 1330996"/>
                  <a:gd name="connsiteX30" fmla="*/ 904717 w 2428717"/>
                  <a:gd name="connsiteY30" fmla="*/ 914400 h 1330996"/>
                  <a:gd name="connsiteX31" fmla="*/ 922914 w 2428717"/>
                  <a:gd name="connsiteY31" fmla="*/ 909851 h 1330996"/>
                  <a:gd name="connsiteX32" fmla="*/ 927463 w 2428717"/>
                  <a:gd name="connsiteY32" fmla="*/ 896203 h 1330996"/>
                  <a:gd name="connsiteX33" fmla="*/ 941111 w 2428717"/>
                  <a:gd name="connsiteY33" fmla="*/ 887105 h 1330996"/>
                  <a:gd name="connsiteX34" fmla="*/ 954759 w 2428717"/>
                  <a:gd name="connsiteY34" fmla="*/ 873457 h 1330996"/>
                  <a:gd name="connsiteX35" fmla="*/ 982054 w 2428717"/>
                  <a:gd name="connsiteY35" fmla="*/ 855260 h 1330996"/>
                  <a:gd name="connsiteX36" fmla="*/ 986604 w 2428717"/>
                  <a:gd name="connsiteY36" fmla="*/ 841612 h 1330996"/>
                  <a:gd name="connsiteX37" fmla="*/ 1000251 w 2428717"/>
                  <a:gd name="connsiteY37" fmla="*/ 837063 h 1330996"/>
                  <a:gd name="connsiteX38" fmla="*/ 1013899 w 2428717"/>
                  <a:gd name="connsiteY38" fmla="*/ 827964 h 1330996"/>
                  <a:gd name="connsiteX39" fmla="*/ 1045744 w 2428717"/>
                  <a:gd name="connsiteY39" fmla="*/ 800669 h 1330996"/>
                  <a:gd name="connsiteX40" fmla="*/ 1059392 w 2428717"/>
                  <a:gd name="connsiteY40" fmla="*/ 791570 h 1330996"/>
                  <a:gd name="connsiteX41" fmla="*/ 1082138 w 2428717"/>
                  <a:gd name="connsiteY41" fmla="*/ 768824 h 1330996"/>
                  <a:gd name="connsiteX42" fmla="*/ 1123081 w 2428717"/>
                  <a:gd name="connsiteY42" fmla="*/ 736979 h 1330996"/>
                  <a:gd name="connsiteX43" fmla="*/ 1136729 w 2428717"/>
                  <a:gd name="connsiteY43" fmla="*/ 727881 h 1330996"/>
                  <a:gd name="connsiteX44" fmla="*/ 1150377 w 2428717"/>
                  <a:gd name="connsiteY44" fmla="*/ 718782 h 1330996"/>
                  <a:gd name="connsiteX45" fmla="*/ 1168574 w 2428717"/>
                  <a:gd name="connsiteY45" fmla="*/ 691487 h 1330996"/>
                  <a:gd name="connsiteX46" fmla="*/ 1191320 w 2428717"/>
                  <a:gd name="connsiteY46" fmla="*/ 668740 h 1330996"/>
                  <a:gd name="connsiteX47" fmla="*/ 1214066 w 2428717"/>
                  <a:gd name="connsiteY47" fmla="*/ 645994 h 1330996"/>
                  <a:gd name="connsiteX48" fmla="*/ 1223165 w 2428717"/>
                  <a:gd name="connsiteY48" fmla="*/ 632346 h 1330996"/>
                  <a:gd name="connsiteX49" fmla="*/ 1227714 w 2428717"/>
                  <a:gd name="connsiteY49" fmla="*/ 618699 h 1330996"/>
                  <a:gd name="connsiteX50" fmla="*/ 1250460 w 2428717"/>
                  <a:gd name="connsiteY50" fmla="*/ 591403 h 1330996"/>
                  <a:gd name="connsiteX51" fmla="*/ 1259559 w 2428717"/>
                  <a:gd name="connsiteY51" fmla="*/ 564108 h 1330996"/>
                  <a:gd name="connsiteX52" fmla="*/ 1264108 w 2428717"/>
                  <a:gd name="connsiteY52" fmla="*/ 550460 h 1330996"/>
                  <a:gd name="connsiteX53" fmla="*/ 1282305 w 2428717"/>
                  <a:gd name="connsiteY53" fmla="*/ 523164 h 1330996"/>
                  <a:gd name="connsiteX54" fmla="*/ 1295953 w 2428717"/>
                  <a:gd name="connsiteY54" fmla="*/ 482221 h 1330996"/>
                  <a:gd name="connsiteX55" fmla="*/ 1300502 w 2428717"/>
                  <a:gd name="connsiteY55" fmla="*/ 468573 h 1330996"/>
                  <a:gd name="connsiteX56" fmla="*/ 1309601 w 2428717"/>
                  <a:gd name="connsiteY56" fmla="*/ 427630 h 1330996"/>
                  <a:gd name="connsiteX57" fmla="*/ 1314150 w 2428717"/>
                  <a:gd name="connsiteY57" fmla="*/ 395785 h 1330996"/>
                  <a:gd name="connsiteX58" fmla="*/ 1336896 w 2428717"/>
                  <a:gd name="connsiteY58" fmla="*/ 368490 h 1330996"/>
                  <a:gd name="connsiteX59" fmla="*/ 1345995 w 2428717"/>
                  <a:gd name="connsiteY59" fmla="*/ 295702 h 1330996"/>
                  <a:gd name="connsiteX60" fmla="*/ 1350544 w 2428717"/>
                  <a:gd name="connsiteY60" fmla="*/ 268406 h 1330996"/>
                  <a:gd name="connsiteX61" fmla="*/ 1359642 w 2428717"/>
                  <a:gd name="connsiteY61" fmla="*/ 241110 h 1330996"/>
                  <a:gd name="connsiteX62" fmla="*/ 1414234 w 2428717"/>
                  <a:gd name="connsiteY62" fmla="*/ 204716 h 1330996"/>
                  <a:gd name="connsiteX63" fmla="*/ 1427881 w 2428717"/>
                  <a:gd name="connsiteY63" fmla="*/ 200167 h 1330996"/>
                  <a:gd name="connsiteX64" fmla="*/ 1441529 w 2428717"/>
                  <a:gd name="connsiteY64" fmla="*/ 195618 h 1330996"/>
                  <a:gd name="connsiteX65" fmla="*/ 1473374 w 2428717"/>
                  <a:gd name="connsiteY65" fmla="*/ 181970 h 1330996"/>
                  <a:gd name="connsiteX66" fmla="*/ 1500669 w 2428717"/>
                  <a:gd name="connsiteY66" fmla="*/ 172872 h 1330996"/>
                  <a:gd name="connsiteX67" fmla="*/ 1578007 w 2428717"/>
                  <a:gd name="connsiteY67" fmla="*/ 163773 h 1330996"/>
                  <a:gd name="connsiteX68" fmla="*/ 1600753 w 2428717"/>
                  <a:gd name="connsiteY68" fmla="*/ 145576 h 1330996"/>
                  <a:gd name="connsiteX69" fmla="*/ 1614401 w 2428717"/>
                  <a:gd name="connsiteY69" fmla="*/ 141027 h 1330996"/>
                  <a:gd name="connsiteX70" fmla="*/ 1641696 w 2428717"/>
                  <a:gd name="connsiteY70" fmla="*/ 145576 h 1330996"/>
                  <a:gd name="connsiteX71" fmla="*/ 1655344 w 2428717"/>
                  <a:gd name="connsiteY71" fmla="*/ 154675 h 1330996"/>
                  <a:gd name="connsiteX72" fmla="*/ 1828216 w 2428717"/>
                  <a:gd name="connsiteY72" fmla="*/ 150125 h 1330996"/>
                  <a:gd name="connsiteX73" fmla="*/ 1841863 w 2428717"/>
                  <a:gd name="connsiteY73" fmla="*/ 159224 h 1330996"/>
                  <a:gd name="connsiteX74" fmla="*/ 1855511 w 2428717"/>
                  <a:gd name="connsiteY74" fmla="*/ 172872 h 1330996"/>
                  <a:gd name="connsiteX75" fmla="*/ 1969242 w 2428717"/>
                  <a:gd name="connsiteY75" fmla="*/ 186519 h 1330996"/>
                  <a:gd name="connsiteX76" fmla="*/ 2001087 w 2428717"/>
                  <a:gd name="connsiteY76" fmla="*/ 191069 h 1330996"/>
                  <a:gd name="connsiteX77" fmla="*/ 2051129 w 2428717"/>
                  <a:gd name="connsiteY77" fmla="*/ 195618 h 1330996"/>
                  <a:gd name="connsiteX78" fmla="*/ 2060228 w 2428717"/>
                  <a:gd name="connsiteY78" fmla="*/ 209266 h 1330996"/>
                  <a:gd name="connsiteX79" fmla="*/ 2087523 w 2428717"/>
                  <a:gd name="connsiteY79" fmla="*/ 213815 h 1330996"/>
                  <a:gd name="connsiteX80" fmla="*/ 2105720 w 2428717"/>
                  <a:gd name="connsiteY80" fmla="*/ 236561 h 1330996"/>
                  <a:gd name="connsiteX81" fmla="*/ 2119368 w 2428717"/>
                  <a:gd name="connsiteY81" fmla="*/ 245660 h 1330996"/>
                  <a:gd name="connsiteX82" fmla="*/ 2133016 w 2428717"/>
                  <a:gd name="connsiteY82" fmla="*/ 259308 h 1330996"/>
                  <a:gd name="connsiteX83" fmla="*/ 2142114 w 2428717"/>
                  <a:gd name="connsiteY83" fmla="*/ 272955 h 1330996"/>
                  <a:gd name="connsiteX84" fmla="*/ 2160311 w 2428717"/>
                  <a:gd name="connsiteY84" fmla="*/ 291152 h 1330996"/>
                  <a:gd name="connsiteX85" fmla="*/ 2169410 w 2428717"/>
                  <a:gd name="connsiteY85" fmla="*/ 304800 h 1330996"/>
                  <a:gd name="connsiteX86" fmla="*/ 2210353 w 2428717"/>
                  <a:gd name="connsiteY86" fmla="*/ 341194 h 1330996"/>
                  <a:gd name="connsiteX87" fmla="*/ 2224001 w 2428717"/>
                  <a:gd name="connsiteY87" fmla="*/ 345743 h 1330996"/>
                  <a:gd name="connsiteX88" fmla="*/ 2255845 w 2428717"/>
                  <a:gd name="connsiteY88" fmla="*/ 363940 h 1330996"/>
                  <a:gd name="connsiteX89" fmla="*/ 2283141 w 2428717"/>
                  <a:gd name="connsiteY89" fmla="*/ 373039 h 1330996"/>
                  <a:gd name="connsiteX90" fmla="*/ 2314986 w 2428717"/>
                  <a:gd name="connsiteY90" fmla="*/ 377588 h 1330996"/>
                  <a:gd name="connsiteX91" fmla="*/ 2337732 w 2428717"/>
                  <a:gd name="connsiteY91" fmla="*/ 395785 h 1330996"/>
                  <a:gd name="connsiteX92" fmla="*/ 2365028 w 2428717"/>
                  <a:gd name="connsiteY92" fmla="*/ 413982 h 1330996"/>
                  <a:gd name="connsiteX93" fmla="*/ 2378675 w 2428717"/>
                  <a:gd name="connsiteY93" fmla="*/ 400334 h 1330996"/>
                  <a:gd name="connsiteX94" fmla="*/ 2396872 w 2428717"/>
                  <a:gd name="connsiteY94" fmla="*/ 373039 h 1330996"/>
                  <a:gd name="connsiteX95" fmla="*/ 2424168 w 2428717"/>
                  <a:gd name="connsiteY95" fmla="*/ 368490 h 1330996"/>
                  <a:gd name="connsiteX96" fmla="*/ 2428717 w 2428717"/>
                  <a:gd name="connsiteY96" fmla="*/ 354842 h 1330996"/>
                  <a:gd name="connsiteX97" fmla="*/ 2424168 w 2428717"/>
                  <a:gd name="connsiteY97" fmla="*/ 327546 h 1330996"/>
                  <a:gd name="connsiteX98" fmla="*/ 2410520 w 2428717"/>
                  <a:gd name="connsiteY98" fmla="*/ 322997 h 1330996"/>
                  <a:gd name="connsiteX99" fmla="*/ 2392323 w 2428717"/>
                  <a:gd name="connsiteY99" fmla="*/ 318448 h 1330996"/>
                  <a:gd name="connsiteX100" fmla="*/ 2378675 w 2428717"/>
                  <a:gd name="connsiteY100" fmla="*/ 309349 h 1330996"/>
                  <a:gd name="connsiteX101" fmla="*/ 2374126 w 2428717"/>
                  <a:gd name="connsiteY101" fmla="*/ 295702 h 1330996"/>
                  <a:gd name="connsiteX102" fmla="*/ 2365028 w 2428717"/>
                  <a:gd name="connsiteY102" fmla="*/ 282054 h 1330996"/>
                  <a:gd name="connsiteX103" fmla="*/ 2360478 w 2428717"/>
                  <a:gd name="connsiteY103" fmla="*/ 268406 h 1330996"/>
                  <a:gd name="connsiteX104" fmla="*/ 2346831 w 2428717"/>
                  <a:gd name="connsiteY104" fmla="*/ 263857 h 1330996"/>
                  <a:gd name="connsiteX105" fmla="*/ 2333183 w 2428717"/>
                  <a:gd name="connsiteY105" fmla="*/ 245660 h 1330996"/>
                  <a:gd name="connsiteX106" fmla="*/ 2305887 w 2428717"/>
                  <a:gd name="connsiteY106" fmla="*/ 232012 h 1330996"/>
                  <a:gd name="connsiteX107" fmla="*/ 2283141 w 2428717"/>
                  <a:gd name="connsiteY107" fmla="*/ 236561 h 1330996"/>
                  <a:gd name="connsiteX108" fmla="*/ 2255845 w 2428717"/>
                  <a:gd name="connsiteY108" fmla="*/ 245660 h 1330996"/>
                  <a:gd name="connsiteX109" fmla="*/ 2214902 w 2428717"/>
                  <a:gd name="connsiteY109" fmla="*/ 241110 h 1330996"/>
                  <a:gd name="connsiteX110" fmla="*/ 2187607 w 2428717"/>
                  <a:gd name="connsiteY110" fmla="*/ 218364 h 1330996"/>
                  <a:gd name="connsiteX111" fmla="*/ 2173959 w 2428717"/>
                  <a:gd name="connsiteY111" fmla="*/ 209266 h 1330996"/>
                  <a:gd name="connsiteX112" fmla="*/ 2164860 w 2428717"/>
                  <a:gd name="connsiteY112" fmla="*/ 195618 h 1330996"/>
                  <a:gd name="connsiteX113" fmla="*/ 2151213 w 2428717"/>
                  <a:gd name="connsiteY113" fmla="*/ 168322 h 1330996"/>
                  <a:gd name="connsiteX114" fmla="*/ 2110269 w 2428717"/>
                  <a:gd name="connsiteY114" fmla="*/ 154675 h 1330996"/>
                  <a:gd name="connsiteX115" fmla="*/ 2082974 w 2428717"/>
                  <a:gd name="connsiteY115" fmla="*/ 141027 h 1330996"/>
                  <a:gd name="connsiteX116" fmla="*/ 2064777 w 2428717"/>
                  <a:gd name="connsiteY116" fmla="*/ 136478 h 1330996"/>
                  <a:gd name="connsiteX117" fmla="*/ 1991989 w 2428717"/>
                  <a:gd name="connsiteY117" fmla="*/ 131928 h 1330996"/>
                  <a:gd name="connsiteX118" fmla="*/ 1964693 w 2428717"/>
                  <a:gd name="connsiteY118" fmla="*/ 118281 h 1330996"/>
                  <a:gd name="connsiteX119" fmla="*/ 1951045 w 2428717"/>
                  <a:gd name="connsiteY119" fmla="*/ 104633 h 1330996"/>
                  <a:gd name="connsiteX120" fmla="*/ 1923750 w 2428717"/>
                  <a:gd name="connsiteY120" fmla="*/ 90985 h 1330996"/>
                  <a:gd name="connsiteX121" fmla="*/ 1910102 w 2428717"/>
                  <a:gd name="connsiteY121" fmla="*/ 81887 h 1330996"/>
                  <a:gd name="connsiteX122" fmla="*/ 1841863 w 2428717"/>
                  <a:gd name="connsiteY122" fmla="*/ 72788 h 1330996"/>
                  <a:gd name="connsiteX123" fmla="*/ 1814568 w 2428717"/>
                  <a:gd name="connsiteY123" fmla="*/ 63690 h 1330996"/>
                  <a:gd name="connsiteX124" fmla="*/ 1796371 w 2428717"/>
                  <a:gd name="connsiteY124" fmla="*/ 59140 h 1330996"/>
                  <a:gd name="connsiteX125" fmla="*/ 1769075 w 2428717"/>
                  <a:gd name="connsiteY125" fmla="*/ 50042 h 1330996"/>
                  <a:gd name="connsiteX126" fmla="*/ 1755428 w 2428717"/>
                  <a:gd name="connsiteY126" fmla="*/ 40943 h 1330996"/>
                  <a:gd name="connsiteX127" fmla="*/ 1737231 w 2428717"/>
                  <a:gd name="connsiteY127" fmla="*/ 0 h 1330996"/>
                  <a:gd name="connsiteX128" fmla="*/ 1728132 w 2428717"/>
                  <a:gd name="connsiteY128" fmla="*/ 13648 h 1330996"/>
                  <a:gd name="connsiteX129" fmla="*/ 1723583 w 2428717"/>
                  <a:gd name="connsiteY129" fmla="*/ 50042 h 1330996"/>
                  <a:gd name="connsiteX130" fmla="*/ 1691738 w 2428717"/>
                  <a:gd name="connsiteY130" fmla="*/ 54591 h 1330996"/>
                  <a:gd name="connsiteX131" fmla="*/ 1659893 w 2428717"/>
                  <a:gd name="connsiteY131" fmla="*/ 63690 h 1330996"/>
                  <a:gd name="connsiteX132" fmla="*/ 1641696 w 2428717"/>
                  <a:gd name="connsiteY132" fmla="*/ 72788 h 1330996"/>
                  <a:gd name="connsiteX133" fmla="*/ 1628048 w 2428717"/>
                  <a:gd name="connsiteY133" fmla="*/ 68239 h 1330996"/>
                  <a:gd name="connsiteX134" fmla="*/ 1623499 w 2428717"/>
                  <a:gd name="connsiteY134" fmla="*/ 54591 h 1330996"/>
                  <a:gd name="connsiteX135" fmla="*/ 1614401 w 2428717"/>
                  <a:gd name="connsiteY135" fmla="*/ 68239 h 1330996"/>
                  <a:gd name="connsiteX136" fmla="*/ 1600753 w 2428717"/>
                  <a:gd name="connsiteY136" fmla="*/ 77337 h 1330996"/>
                  <a:gd name="connsiteX137" fmla="*/ 1555260 w 2428717"/>
                  <a:gd name="connsiteY137" fmla="*/ 81887 h 1330996"/>
                  <a:gd name="connsiteX138" fmla="*/ 1527965 w 2428717"/>
                  <a:gd name="connsiteY138" fmla="*/ 90985 h 1330996"/>
                  <a:gd name="connsiteX139" fmla="*/ 1509768 w 2428717"/>
                  <a:gd name="connsiteY139" fmla="*/ 100084 h 1330996"/>
                  <a:gd name="connsiteX140" fmla="*/ 1487022 w 2428717"/>
                  <a:gd name="connsiteY140" fmla="*/ 104633 h 1330996"/>
                  <a:gd name="connsiteX141" fmla="*/ 1473374 w 2428717"/>
                  <a:gd name="connsiteY141" fmla="*/ 109182 h 1330996"/>
                  <a:gd name="connsiteX142" fmla="*/ 1364192 w 2428717"/>
                  <a:gd name="connsiteY142" fmla="*/ 113731 h 1330996"/>
                  <a:gd name="connsiteX143" fmla="*/ 1350544 w 2428717"/>
                  <a:gd name="connsiteY143" fmla="*/ 122830 h 1330996"/>
                  <a:gd name="connsiteX144" fmla="*/ 1332347 w 2428717"/>
                  <a:gd name="connsiteY144" fmla="*/ 150125 h 1330996"/>
                  <a:gd name="connsiteX145" fmla="*/ 1318699 w 2428717"/>
                  <a:gd name="connsiteY145" fmla="*/ 163773 h 1330996"/>
                  <a:gd name="connsiteX146" fmla="*/ 1309601 w 2428717"/>
                  <a:gd name="connsiteY146" fmla="*/ 191069 h 1330996"/>
                  <a:gd name="connsiteX147" fmla="*/ 1295953 w 2428717"/>
                  <a:gd name="connsiteY147" fmla="*/ 204716 h 1330996"/>
                  <a:gd name="connsiteX148" fmla="*/ 1282305 w 2428717"/>
                  <a:gd name="connsiteY148" fmla="*/ 209266 h 1330996"/>
                  <a:gd name="connsiteX149" fmla="*/ 1209517 w 2428717"/>
                  <a:gd name="connsiteY149" fmla="*/ 213815 h 1330996"/>
                  <a:gd name="connsiteX150" fmla="*/ 1204968 w 2428717"/>
                  <a:gd name="connsiteY150" fmla="*/ 227463 h 1330996"/>
                  <a:gd name="connsiteX151" fmla="*/ 1186771 w 2428717"/>
                  <a:gd name="connsiteY151" fmla="*/ 254758 h 1330996"/>
                  <a:gd name="connsiteX152" fmla="*/ 1177672 w 2428717"/>
                  <a:gd name="connsiteY152" fmla="*/ 282054 h 1330996"/>
                  <a:gd name="connsiteX153" fmla="*/ 1173123 w 2428717"/>
                  <a:gd name="connsiteY153" fmla="*/ 295702 h 1330996"/>
                  <a:gd name="connsiteX154" fmla="*/ 1145828 w 2428717"/>
                  <a:gd name="connsiteY154" fmla="*/ 313899 h 1330996"/>
                  <a:gd name="connsiteX155" fmla="*/ 1132180 w 2428717"/>
                  <a:gd name="connsiteY155" fmla="*/ 327546 h 1330996"/>
                  <a:gd name="connsiteX156" fmla="*/ 1104884 w 2428717"/>
                  <a:gd name="connsiteY156" fmla="*/ 336645 h 1330996"/>
                  <a:gd name="connsiteX157" fmla="*/ 1095786 w 2428717"/>
                  <a:gd name="connsiteY157" fmla="*/ 322997 h 1330996"/>
                  <a:gd name="connsiteX158" fmla="*/ 1100335 w 2428717"/>
                  <a:gd name="connsiteY158" fmla="*/ 291152 h 1330996"/>
                  <a:gd name="connsiteX159" fmla="*/ 1086687 w 2428717"/>
                  <a:gd name="connsiteY159" fmla="*/ 304800 h 1330996"/>
                  <a:gd name="connsiteX160" fmla="*/ 1073039 w 2428717"/>
                  <a:gd name="connsiteY160" fmla="*/ 309349 h 1330996"/>
                  <a:gd name="connsiteX161" fmla="*/ 1059392 w 2428717"/>
                  <a:gd name="connsiteY161" fmla="*/ 300251 h 1330996"/>
                  <a:gd name="connsiteX162" fmla="*/ 1050293 w 2428717"/>
                  <a:gd name="connsiteY162" fmla="*/ 286603 h 1330996"/>
                  <a:gd name="connsiteX163" fmla="*/ 1036645 w 2428717"/>
                  <a:gd name="connsiteY163" fmla="*/ 282054 h 1330996"/>
                  <a:gd name="connsiteX164" fmla="*/ 1009350 w 2428717"/>
                  <a:gd name="connsiteY164" fmla="*/ 291152 h 1330996"/>
                  <a:gd name="connsiteX165" fmla="*/ 995702 w 2428717"/>
                  <a:gd name="connsiteY165" fmla="*/ 295702 h 1330996"/>
                  <a:gd name="connsiteX166" fmla="*/ 982054 w 2428717"/>
                  <a:gd name="connsiteY166" fmla="*/ 304800 h 1330996"/>
                  <a:gd name="connsiteX167" fmla="*/ 968407 w 2428717"/>
                  <a:gd name="connsiteY167" fmla="*/ 350293 h 1330996"/>
                  <a:gd name="connsiteX168" fmla="*/ 959308 w 2428717"/>
                  <a:gd name="connsiteY168" fmla="*/ 363940 h 1330996"/>
                  <a:gd name="connsiteX169" fmla="*/ 963857 w 2428717"/>
                  <a:gd name="connsiteY169" fmla="*/ 377588 h 1330996"/>
                  <a:gd name="connsiteX170" fmla="*/ 977505 w 2428717"/>
                  <a:gd name="connsiteY170" fmla="*/ 382137 h 1330996"/>
                  <a:gd name="connsiteX171" fmla="*/ 991153 w 2428717"/>
                  <a:gd name="connsiteY171" fmla="*/ 391236 h 1330996"/>
                  <a:gd name="connsiteX172" fmla="*/ 1000251 w 2428717"/>
                  <a:gd name="connsiteY172" fmla="*/ 404884 h 1330996"/>
                  <a:gd name="connsiteX173" fmla="*/ 1013899 w 2428717"/>
                  <a:gd name="connsiteY173" fmla="*/ 418531 h 1330996"/>
                  <a:gd name="connsiteX174" fmla="*/ 1009350 w 2428717"/>
                  <a:gd name="connsiteY174" fmla="*/ 441278 h 1330996"/>
                  <a:gd name="connsiteX175" fmla="*/ 986604 w 2428717"/>
                  <a:gd name="connsiteY175" fmla="*/ 486770 h 1330996"/>
                  <a:gd name="connsiteX176" fmla="*/ 968407 w 2428717"/>
                  <a:gd name="connsiteY176" fmla="*/ 518615 h 1330996"/>
                  <a:gd name="connsiteX177" fmla="*/ 954759 w 2428717"/>
                  <a:gd name="connsiteY177" fmla="*/ 523164 h 1330996"/>
                  <a:gd name="connsiteX178" fmla="*/ 945660 w 2428717"/>
                  <a:gd name="connsiteY178" fmla="*/ 536812 h 1330996"/>
                  <a:gd name="connsiteX179" fmla="*/ 932013 w 2428717"/>
                  <a:gd name="connsiteY179" fmla="*/ 545910 h 1330996"/>
                  <a:gd name="connsiteX180" fmla="*/ 913816 w 2428717"/>
                  <a:gd name="connsiteY180" fmla="*/ 568657 h 1330996"/>
                  <a:gd name="connsiteX181" fmla="*/ 904717 w 2428717"/>
                  <a:gd name="connsiteY181" fmla="*/ 582305 h 1330996"/>
                  <a:gd name="connsiteX182" fmla="*/ 900168 w 2428717"/>
                  <a:gd name="connsiteY182" fmla="*/ 595952 h 1330996"/>
                  <a:gd name="connsiteX183" fmla="*/ 881971 w 2428717"/>
                  <a:gd name="connsiteY183" fmla="*/ 623248 h 1330996"/>
                  <a:gd name="connsiteX184" fmla="*/ 859225 w 2428717"/>
                  <a:gd name="connsiteY184" fmla="*/ 655093 h 1330996"/>
                  <a:gd name="connsiteX185" fmla="*/ 850126 w 2428717"/>
                  <a:gd name="connsiteY185" fmla="*/ 668740 h 1330996"/>
                  <a:gd name="connsiteX186" fmla="*/ 845577 w 2428717"/>
                  <a:gd name="connsiteY186" fmla="*/ 682388 h 1330996"/>
                  <a:gd name="connsiteX187" fmla="*/ 831929 w 2428717"/>
                  <a:gd name="connsiteY187" fmla="*/ 691487 h 1330996"/>
                  <a:gd name="connsiteX188" fmla="*/ 809183 w 2428717"/>
                  <a:gd name="connsiteY188" fmla="*/ 714233 h 1330996"/>
                  <a:gd name="connsiteX189" fmla="*/ 795535 w 2428717"/>
                  <a:gd name="connsiteY189" fmla="*/ 732430 h 1330996"/>
                  <a:gd name="connsiteX190" fmla="*/ 781887 w 2428717"/>
                  <a:gd name="connsiteY190" fmla="*/ 746078 h 1330996"/>
                  <a:gd name="connsiteX191" fmla="*/ 754592 w 2428717"/>
                  <a:gd name="connsiteY191" fmla="*/ 787021 h 1330996"/>
                  <a:gd name="connsiteX192" fmla="*/ 745493 w 2428717"/>
                  <a:gd name="connsiteY192" fmla="*/ 800669 h 1330996"/>
                  <a:gd name="connsiteX193" fmla="*/ 736395 w 2428717"/>
                  <a:gd name="connsiteY193" fmla="*/ 827964 h 1330996"/>
                  <a:gd name="connsiteX194" fmla="*/ 690902 w 2428717"/>
                  <a:gd name="connsiteY194" fmla="*/ 882555 h 1330996"/>
                  <a:gd name="connsiteX195" fmla="*/ 677254 w 2428717"/>
                  <a:gd name="connsiteY195" fmla="*/ 891654 h 1330996"/>
                  <a:gd name="connsiteX196" fmla="*/ 649959 w 2428717"/>
                  <a:gd name="connsiteY196" fmla="*/ 900752 h 1330996"/>
                  <a:gd name="connsiteX197" fmla="*/ 595368 w 2428717"/>
                  <a:gd name="connsiteY197" fmla="*/ 896203 h 1330996"/>
                  <a:gd name="connsiteX198" fmla="*/ 581720 w 2428717"/>
                  <a:gd name="connsiteY198" fmla="*/ 891654 h 1330996"/>
                  <a:gd name="connsiteX199" fmla="*/ 586269 w 2428717"/>
                  <a:gd name="connsiteY199" fmla="*/ 868908 h 1330996"/>
                  <a:gd name="connsiteX200" fmla="*/ 577171 w 2428717"/>
                  <a:gd name="connsiteY200" fmla="*/ 928048 h 1330996"/>
                  <a:gd name="connsiteX201" fmla="*/ 568072 w 2428717"/>
                  <a:gd name="connsiteY201" fmla="*/ 941696 h 1330996"/>
                  <a:gd name="connsiteX202" fmla="*/ 563523 w 2428717"/>
                  <a:gd name="connsiteY202" fmla="*/ 955343 h 1330996"/>
                  <a:gd name="connsiteX203" fmla="*/ 549875 w 2428717"/>
                  <a:gd name="connsiteY203" fmla="*/ 964442 h 1330996"/>
                  <a:gd name="connsiteX204" fmla="*/ 522580 w 2428717"/>
                  <a:gd name="connsiteY204" fmla="*/ 982639 h 1330996"/>
                  <a:gd name="connsiteX205" fmla="*/ 508932 w 2428717"/>
                  <a:gd name="connsiteY205" fmla="*/ 973540 h 1330996"/>
                  <a:gd name="connsiteX206" fmla="*/ 481637 w 2428717"/>
                  <a:gd name="connsiteY206" fmla="*/ 959893 h 1330996"/>
                  <a:gd name="connsiteX207" fmla="*/ 463439 w 2428717"/>
                  <a:gd name="connsiteY207" fmla="*/ 964442 h 1330996"/>
                  <a:gd name="connsiteX208" fmla="*/ 454341 w 2428717"/>
                  <a:gd name="connsiteY208" fmla="*/ 978090 h 1330996"/>
                  <a:gd name="connsiteX209" fmla="*/ 440693 w 2428717"/>
                  <a:gd name="connsiteY209" fmla="*/ 996287 h 1330996"/>
                  <a:gd name="connsiteX210" fmla="*/ 404299 w 2428717"/>
                  <a:gd name="connsiteY210" fmla="*/ 1023582 h 1330996"/>
                  <a:gd name="connsiteX211" fmla="*/ 390651 w 2428717"/>
                  <a:gd name="connsiteY211" fmla="*/ 1037230 h 1330996"/>
                  <a:gd name="connsiteX212" fmla="*/ 377004 w 2428717"/>
                  <a:gd name="connsiteY212" fmla="*/ 1041779 h 1330996"/>
                  <a:gd name="connsiteX213" fmla="*/ 349708 w 2428717"/>
                  <a:gd name="connsiteY213" fmla="*/ 1059976 h 1330996"/>
                  <a:gd name="connsiteX214" fmla="*/ 322413 w 2428717"/>
                  <a:gd name="connsiteY214" fmla="*/ 1078173 h 1330996"/>
                  <a:gd name="connsiteX215" fmla="*/ 295117 w 2428717"/>
                  <a:gd name="connsiteY215" fmla="*/ 1100919 h 1330996"/>
                  <a:gd name="connsiteX216" fmla="*/ 286019 w 2428717"/>
                  <a:gd name="connsiteY216" fmla="*/ 1114567 h 1330996"/>
                  <a:gd name="connsiteX217" fmla="*/ 258723 w 2428717"/>
                  <a:gd name="connsiteY217" fmla="*/ 1137313 h 1330996"/>
                  <a:gd name="connsiteX218" fmla="*/ 240526 w 2428717"/>
                  <a:gd name="connsiteY218" fmla="*/ 1164609 h 1330996"/>
                  <a:gd name="connsiteX219" fmla="*/ 231428 w 2428717"/>
                  <a:gd name="connsiteY219" fmla="*/ 1178257 h 1330996"/>
                  <a:gd name="connsiteX220" fmla="*/ 217780 w 2428717"/>
                  <a:gd name="connsiteY220" fmla="*/ 1182806 h 1330996"/>
                  <a:gd name="connsiteX221" fmla="*/ 208681 w 2428717"/>
                  <a:gd name="connsiteY221" fmla="*/ 1196454 h 1330996"/>
                  <a:gd name="connsiteX222" fmla="*/ 181386 w 2428717"/>
                  <a:gd name="connsiteY222" fmla="*/ 1205552 h 1330996"/>
                  <a:gd name="connsiteX223" fmla="*/ 167738 w 2428717"/>
                  <a:gd name="connsiteY223" fmla="*/ 1210102 h 1330996"/>
                  <a:gd name="connsiteX224" fmla="*/ 135893 w 2428717"/>
                  <a:gd name="connsiteY224" fmla="*/ 1219200 h 1330996"/>
                  <a:gd name="connsiteX225" fmla="*/ 108598 w 2428717"/>
                  <a:gd name="connsiteY225" fmla="*/ 1241946 h 1330996"/>
                  <a:gd name="connsiteX226" fmla="*/ 85851 w 2428717"/>
                  <a:gd name="connsiteY226" fmla="*/ 1246496 h 1330996"/>
                  <a:gd name="connsiteX227" fmla="*/ 72204 w 2428717"/>
                  <a:gd name="connsiteY227" fmla="*/ 1251045 h 1330996"/>
                  <a:gd name="connsiteX228" fmla="*/ 22162 w 2428717"/>
                  <a:gd name="connsiteY228" fmla="*/ 1264693 h 1330996"/>
                  <a:gd name="connsiteX229" fmla="*/ 8514 w 2428717"/>
                  <a:gd name="connsiteY229" fmla="*/ 1260143 h 1330996"/>
                  <a:gd name="connsiteX230" fmla="*/ 3965 w 2428717"/>
                  <a:gd name="connsiteY230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50544 w 2428717"/>
                  <a:gd name="connsiteY59" fmla="*/ 268406 h 1330996"/>
                  <a:gd name="connsiteX60" fmla="*/ 1359642 w 2428717"/>
                  <a:gd name="connsiteY60" fmla="*/ 241110 h 1330996"/>
                  <a:gd name="connsiteX61" fmla="*/ 1414234 w 2428717"/>
                  <a:gd name="connsiteY61" fmla="*/ 204716 h 1330996"/>
                  <a:gd name="connsiteX62" fmla="*/ 1427881 w 2428717"/>
                  <a:gd name="connsiteY62" fmla="*/ 200167 h 1330996"/>
                  <a:gd name="connsiteX63" fmla="*/ 1441529 w 2428717"/>
                  <a:gd name="connsiteY63" fmla="*/ 195618 h 1330996"/>
                  <a:gd name="connsiteX64" fmla="*/ 1473374 w 2428717"/>
                  <a:gd name="connsiteY64" fmla="*/ 181970 h 1330996"/>
                  <a:gd name="connsiteX65" fmla="*/ 1500669 w 2428717"/>
                  <a:gd name="connsiteY65" fmla="*/ 172872 h 1330996"/>
                  <a:gd name="connsiteX66" fmla="*/ 1578007 w 2428717"/>
                  <a:gd name="connsiteY66" fmla="*/ 163773 h 1330996"/>
                  <a:gd name="connsiteX67" fmla="*/ 1600753 w 2428717"/>
                  <a:gd name="connsiteY67" fmla="*/ 145576 h 1330996"/>
                  <a:gd name="connsiteX68" fmla="*/ 1614401 w 2428717"/>
                  <a:gd name="connsiteY68" fmla="*/ 141027 h 1330996"/>
                  <a:gd name="connsiteX69" fmla="*/ 1641696 w 2428717"/>
                  <a:gd name="connsiteY69" fmla="*/ 145576 h 1330996"/>
                  <a:gd name="connsiteX70" fmla="*/ 1655344 w 2428717"/>
                  <a:gd name="connsiteY70" fmla="*/ 154675 h 1330996"/>
                  <a:gd name="connsiteX71" fmla="*/ 1828216 w 2428717"/>
                  <a:gd name="connsiteY71" fmla="*/ 150125 h 1330996"/>
                  <a:gd name="connsiteX72" fmla="*/ 1841863 w 2428717"/>
                  <a:gd name="connsiteY72" fmla="*/ 159224 h 1330996"/>
                  <a:gd name="connsiteX73" fmla="*/ 1855511 w 2428717"/>
                  <a:gd name="connsiteY73" fmla="*/ 172872 h 1330996"/>
                  <a:gd name="connsiteX74" fmla="*/ 1969242 w 2428717"/>
                  <a:gd name="connsiteY74" fmla="*/ 186519 h 1330996"/>
                  <a:gd name="connsiteX75" fmla="*/ 2001087 w 2428717"/>
                  <a:gd name="connsiteY75" fmla="*/ 191069 h 1330996"/>
                  <a:gd name="connsiteX76" fmla="*/ 2051129 w 2428717"/>
                  <a:gd name="connsiteY76" fmla="*/ 195618 h 1330996"/>
                  <a:gd name="connsiteX77" fmla="*/ 2060228 w 2428717"/>
                  <a:gd name="connsiteY77" fmla="*/ 209266 h 1330996"/>
                  <a:gd name="connsiteX78" fmla="*/ 2087523 w 2428717"/>
                  <a:gd name="connsiteY78" fmla="*/ 213815 h 1330996"/>
                  <a:gd name="connsiteX79" fmla="*/ 2105720 w 2428717"/>
                  <a:gd name="connsiteY79" fmla="*/ 236561 h 1330996"/>
                  <a:gd name="connsiteX80" fmla="*/ 2119368 w 2428717"/>
                  <a:gd name="connsiteY80" fmla="*/ 245660 h 1330996"/>
                  <a:gd name="connsiteX81" fmla="*/ 2133016 w 2428717"/>
                  <a:gd name="connsiteY81" fmla="*/ 259308 h 1330996"/>
                  <a:gd name="connsiteX82" fmla="*/ 2142114 w 2428717"/>
                  <a:gd name="connsiteY82" fmla="*/ 272955 h 1330996"/>
                  <a:gd name="connsiteX83" fmla="*/ 2160311 w 2428717"/>
                  <a:gd name="connsiteY83" fmla="*/ 291152 h 1330996"/>
                  <a:gd name="connsiteX84" fmla="*/ 2169410 w 2428717"/>
                  <a:gd name="connsiteY84" fmla="*/ 304800 h 1330996"/>
                  <a:gd name="connsiteX85" fmla="*/ 2210353 w 2428717"/>
                  <a:gd name="connsiteY85" fmla="*/ 341194 h 1330996"/>
                  <a:gd name="connsiteX86" fmla="*/ 2224001 w 2428717"/>
                  <a:gd name="connsiteY86" fmla="*/ 345743 h 1330996"/>
                  <a:gd name="connsiteX87" fmla="*/ 2255845 w 2428717"/>
                  <a:gd name="connsiteY87" fmla="*/ 363940 h 1330996"/>
                  <a:gd name="connsiteX88" fmla="*/ 2283141 w 2428717"/>
                  <a:gd name="connsiteY88" fmla="*/ 373039 h 1330996"/>
                  <a:gd name="connsiteX89" fmla="*/ 2314986 w 2428717"/>
                  <a:gd name="connsiteY89" fmla="*/ 377588 h 1330996"/>
                  <a:gd name="connsiteX90" fmla="*/ 2337732 w 2428717"/>
                  <a:gd name="connsiteY90" fmla="*/ 395785 h 1330996"/>
                  <a:gd name="connsiteX91" fmla="*/ 2365028 w 2428717"/>
                  <a:gd name="connsiteY91" fmla="*/ 413982 h 1330996"/>
                  <a:gd name="connsiteX92" fmla="*/ 2378675 w 2428717"/>
                  <a:gd name="connsiteY92" fmla="*/ 400334 h 1330996"/>
                  <a:gd name="connsiteX93" fmla="*/ 2396872 w 2428717"/>
                  <a:gd name="connsiteY93" fmla="*/ 373039 h 1330996"/>
                  <a:gd name="connsiteX94" fmla="*/ 2424168 w 2428717"/>
                  <a:gd name="connsiteY94" fmla="*/ 368490 h 1330996"/>
                  <a:gd name="connsiteX95" fmla="*/ 2428717 w 2428717"/>
                  <a:gd name="connsiteY95" fmla="*/ 354842 h 1330996"/>
                  <a:gd name="connsiteX96" fmla="*/ 2424168 w 2428717"/>
                  <a:gd name="connsiteY96" fmla="*/ 327546 h 1330996"/>
                  <a:gd name="connsiteX97" fmla="*/ 2410520 w 2428717"/>
                  <a:gd name="connsiteY97" fmla="*/ 322997 h 1330996"/>
                  <a:gd name="connsiteX98" fmla="*/ 2392323 w 2428717"/>
                  <a:gd name="connsiteY98" fmla="*/ 318448 h 1330996"/>
                  <a:gd name="connsiteX99" fmla="*/ 2378675 w 2428717"/>
                  <a:gd name="connsiteY99" fmla="*/ 309349 h 1330996"/>
                  <a:gd name="connsiteX100" fmla="*/ 2374126 w 2428717"/>
                  <a:gd name="connsiteY100" fmla="*/ 295702 h 1330996"/>
                  <a:gd name="connsiteX101" fmla="*/ 2365028 w 2428717"/>
                  <a:gd name="connsiteY101" fmla="*/ 282054 h 1330996"/>
                  <a:gd name="connsiteX102" fmla="*/ 2360478 w 2428717"/>
                  <a:gd name="connsiteY102" fmla="*/ 268406 h 1330996"/>
                  <a:gd name="connsiteX103" fmla="*/ 2346831 w 2428717"/>
                  <a:gd name="connsiteY103" fmla="*/ 263857 h 1330996"/>
                  <a:gd name="connsiteX104" fmla="*/ 2333183 w 2428717"/>
                  <a:gd name="connsiteY104" fmla="*/ 245660 h 1330996"/>
                  <a:gd name="connsiteX105" fmla="*/ 2305887 w 2428717"/>
                  <a:gd name="connsiteY105" fmla="*/ 232012 h 1330996"/>
                  <a:gd name="connsiteX106" fmla="*/ 2283141 w 2428717"/>
                  <a:gd name="connsiteY106" fmla="*/ 236561 h 1330996"/>
                  <a:gd name="connsiteX107" fmla="*/ 2255845 w 2428717"/>
                  <a:gd name="connsiteY107" fmla="*/ 245660 h 1330996"/>
                  <a:gd name="connsiteX108" fmla="*/ 2214902 w 2428717"/>
                  <a:gd name="connsiteY108" fmla="*/ 241110 h 1330996"/>
                  <a:gd name="connsiteX109" fmla="*/ 2187607 w 2428717"/>
                  <a:gd name="connsiteY109" fmla="*/ 218364 h 1330996"/>
                  <a:gd name="connsiteX110" fmla="*/ 2173959 w 2428717"/>
                  <a:gd name="connsiteY110" fmla="*/ 209266 h 1330996"/>
                  <a:gd name="connsiteX111" fmla="*/ 2164860 w 2428717"/>
                  <a:gd name="connsiteY111" fmla="*/ 195618 h 1330996"/>
                  <a:gd name="connsiteX112" fmla="*/ 2151213 w 2428717"/>
                  <a:gd name="connsiteY112" fmla="*/ 168322 h 1330996"/>
                  <a:gd name="connsiteX113" fmla="*/ 2110269 w 2428717"/>
                  <a:gd name="connsiteY113" fmla="*/ 154675 h 1330996"/>
                  <a:gd name="connsiteX114" fmla="*/ 2082974 w 2428717"/>
                  <a:gd name="connsiteY114" fmla="*/ 141027 h 1330996"/>
                  <a:gd name="connsiteX115" fmla="*/ 2064777 w 2428717"/>
                  <a:gd name="connsiteY115" fmla="*/ 136478 h 1330996"/>
                  <a:gd name="connsiteX116" fmla="*/ 1991989 w 2428717"/>
                  <a:gd name="connsiteY116" fmla="*/ 131928 h 1330996"/>
                  <a:gd name="connsiteX117" fmla="*/ 1964693 w 2428717"/>
                  <a:gd name="connsiteY117" fmla="*/ 118281 h 1330996"/>
                  <a:gd name="connsiteX118" fmla="*/ 1951045 w 2428717"/>
                  <a:gd name="connsiteY118" fmla="*/ 104633 h 1330996"/>
                  <a:gd name="connsiteX119" fmla="*/ 1923750 w 2428717"/>
                  <a:gd name="connsiteY119" fmla="*/ 90985 h 1330996"/>
                  <a:gd name="connsiteX120" fmla="*/ 1910102 w 2428717"/>
                  <a:gd name="connsiteY120" fmla="*/ 81887 h 1330996"/>
                  <a:gd name="connsiteX121" fmla="*/ 1841863 w 2428717"/>
                  <a:gd name="connsiteY121" fmla="*/ 72788 h 1330996"/>
                  <a:gd name="connsiteX122" fmla="*/ 1814568 w 2428717"/>
                  <a:gd name="connsiteY122" fmla="*/ 63690 h 1330996"/>
                  <a:gd name="connsiteX123" fmla="*/ 1796371 w 2428717"/>
                  <a:gd name="connsiteY123" fmla="*/ 59140 h 1330996"/>
                  <a:gd name="connsiteX124" fmla="*/ 1769075 w 2428717"/>
                  <a:gd name="connsiteY124" fmla="*/ 50042 h 1330996"/>
                  <a:gd name="connsiteX125" fmla="*/ 1755428 w 2428717"/>
                  <a:gd name="connsiteY125" fmla="*/ 40943 h 1330996"/>
                  <a:gd name="connsiteX126" fmla="*/ 1737231 w 2428717"/>
                  <a:gd name="connsiteY126" fmla="*/ 0 h 1330996"/>
                  <a:gd name="connsiteX127" fmla="*/ 1728132 w 2428717"/>
                  <a:gd name="connsiteY127" fmla="*/ 13648 h 1330996"/>
                  <a:gd name="connsiteX128" fmla="*/ 1723583 w 2428717"/>
                  <a:gd name="connsiteY128" fmla="*/ 50042 h 1330996"/>
                  <a:gd name="connsiteX129" fmla="*/ 1691738 w 2428717"/>
                  <a:gd name="connsiteY129" fmla="*/ 54591 h 1330996"/>
                  <a:gd name="connsiteX130" fmla="*/ 1659893 w 2428717"/>
                  <a:gd name="connsiteY130" fmla="*/ 63690 h 1330996"/>
                  <a:gd name="connsiteX131" fmla="*/ 1641696 w 2428717"/>
                  <a:gd name="connsiteY131" fmla="*/ 72788 h 1330996"/>
                  <a:gd name="connsiteX132" fmla="*/ 1628048 w 2428717"/>
                  <a:gd name="connsiteY132" fmla="*/ 68239 h 1330996"/>
                  <a:gd name="connsiteX133" fmla="*/ 1623499 w 2428717"/>
                  <a:gd name="connsiteY133" fmla="*/ 54591 h 1330996"/>
                  <a:gd name="connsiteX134" fmla="*/ 1614401 w 2428717"/>
                  <a:gd name="connsiteY134" fmla="*/ 68239 h 1330996"/>
                  <a:gd name="connsiteX135" fmla="*/ 1600753 w 2428717"/>
                  <a:gd name="connsiteY135" fmla="*/ 77337 h 1330996"/>
                  <a:gd name="connsiteX136" fmla="*/ 1555260 w 2428717"/>
                  <a:gd name="connsiteY136" fmla="*/ 81887 h 1330996"/>
                  <a:gd name="connsiteX137" fmla="*/ 1527965 w 2428717"/>
                  <a:gd name="connsiteY137" fmla="*/ 90985 h 1330996"/>
                  <a:gd name="connsiteX138" fmla="*/ 1509768 w 2428717"/>
                  <a:gd name="connsiteY138" fmla="*/ 100084 h 1330996"/>
                  <a:gd name="connsiteX139" fmla="*/ 1487022 w 2428717"/>
                  <a:gd name="connsiteY139" fmla="*/ 104633 h 1330996"/>
                  <a:gd name="connsiteX140" fmla="*/ 1473374 w 2428717"/>
                  <a:gd name="connsiteY140" fmla="*/ 109182 h 1330996"/>
                  <a:gd name="connsiteX141" fmla="*/ 1364192 w 2428717"/>
                  <a:gd name="connsiteY141" fmla="*/ 113731 h 1330996"/>
                  <a:gd name="connsiteX142" fmla="*/ 1350544 w 2428717"/>
                  <a:gd name="connsiteY142" fmla="*/ 122830 h 1330996"/>
                  <a:gd name="connsiteX143" fmla="*/ 1332347 w 2428717"/>
                  <a:gd name="connsiteY143" fmla="*/ 150125 h 1330996"/>
                  <a:gd name="connsiteX144" fmla="*/ 1318699 w 2428717"/>
                  <a:gd name="connsiteY144" fmla="*/ 163773 h 1330996"/>
                  <a:gd name="connsiteX145" fmla="*/ 1309601 w 2428717"/>
                  <a:gd name="connsiteY145" fmla="*/ 191069 h 1330996"/>
                  <a:gd name="connsiteX146" fmla="*/ 1295953 w 2428717"/>
                  <a:gd name="connsiteY146" fmla="*/ 204716 h 1330996"/>
                  <a:gd name="connsiteX147" fmla="*/ 1282305 w 2428717"/>
                  <a:gd name="connsiteY147" fmla="*/ 209266 h 1330996"/>
                  <a:gd name="connsiteX148" fmla="*/ 1209517 w 2428717"/>
                  <a:gd name="connsiteY148" fmla="*/ 213815 h 1330996"/>
                  <a:gd name="connsiteX149" fmla="*/ 1204968 w 2428717"/>
                  <a:gd name="connsiteY149" fmla="*/ 227463 h 1330996"/>
                  <a:gd name="connsiteX150" fmla="*/ 1186771 w 2428717"/>
                  <a:gd name="connsiteY150" fmla="*/ 254758 h 1330996"/>
                  <a:gd name="connsiteX151" fmla="*/ 1177672 w 2428717"/>
                  <a:gd name="connsiteY151" fmla="*/ 282054 h 1330996"/>
                  <a:gd name="connsiteX152" fmla="*/ 1173123 w 2428717"/>
                  <a:gd name="connsiteY152" fmla="*/ 295702 h 1330996"/>
                  <a:gd name="connsiteX153" fmla="*/ 1145828 w 2428717"/>
                  <a:gd name="connsiteY153" fmla="*/ 313899 h 1330996"/>
                  <a:gd name="connsiteX154" fmla="*/ 1132180 w 2428717"/>
                  <a:gd name="connsiteY154" fmla="*/ 327546 h 1330996"/>
                  <a:gd name="connsiteX155" fmla="*/ 1104884 w 2428717"/>
                  <a:gd name="connsiteY155" fmla="*/ 336645 h 1330996"/>
                  <a:gd name="connsiteX156" fmla="*/ 1095786 w 2428717"/>
                  <a:gd name="connsiteY156" fmla="*/ 322997 h 1330996"/>
                  <a:gd name="connsiteX157" fmla="*/ 1100335 w 2428717"/>
                  <a:gd name="connsiteY157" fmla="*/ 291152 h 1330996"/>
                  <a:gd name="connsiteX158" fmla="*/ 1086687 w 2428717"/>
                  <a:gd name="connsiteY158" fmla="*/ 304800 h 1330996"/>
                  <a:gd name="connsiteX159" fmla="*/ 1073039 w 2428717"/>
                  <a:gd name="connsiteY159" fmla="*/ 309349 h 1330996"/>
                  <a:gd name="connsiteX160" fmla="*/ 1059392 w 2428717"/>
                  <a:gd name="connsiteY160" fmla="*/ 300251 h 1330996"/>
                  <a:gd name="connsiteX161" fmla="*/ 1050293 w 2428717"/>
                  <a:gd name="connsiteY161" fmla="*/ 286603 h 1330996"/>
                  <a:gd name="connsiteX162" fmla="*/ 1036645 w 2428717"/>
                  <a:gd name="connsiteY162" fmla="*/ 282054 h 1330996"/>
                  <a:gd name="connsiteX163" fmla="*/ 1009350 w 2428717"/>
                  <a:gd name="connsiteY163" fmla="*/ 291152 h 1330996"/>
                  <a:gd name="connsiteX164" fmla="*/ 995702 w 2428717"/>
                  <a:gd name="connsiteY164" fmla="*/ 295702 h 1330996"/>
                  <a:gd name="connsiteX165" fmla="*/ 982054 w 2428717"/>
                  <a:gd name="connsiteY165" fmla="*/ 304800 h 1330996"/>
                  <a:gd name="connsiteX166" fmla="*/ 968407 w 2428717"/>
                  <a:gd name="connsiteY166" fmla="*/ 350293 h 1330996"/>
                  <a:gd name="connsiteX167" fmla="*/ 959308 w 2428717"/>
                  <a:gd name="connsiteY167" fmla="*/ 363940 h 1330996"/>
                  <a:gd name="connsiteX168" fmla="*/ 963857 w 2428717"/>
                  <a:gd name="connsiteY168" fmla="*/ 377588 h 1330996"/>
                  <a:gd name="connsiteX169" fmla="*/ 977505 w 2428717"/>
                  <a:gd name="connsiteY169" fmla="*/ 382137 h 1330996"/>
                  <a:gd name="connsiteX170" fmla="*/ 991153 w 2428717"/>
                  <a:gd name="connsiteY170" fmla="*/ 391236 h 1330996"/>
                  <a:gd name="connsiteX171" fmla="*/ 1000251 w 2428717"/>
                  <a:gd name="connsiteY171" fmla="*/ 404884 h 1330996"/>
                  <a:gd name="connsiteX172" fmla="*/ 1013899 w 2428717"/>
                  <a:gd name="connsiteY172" fmla="*/ 418531 h 1330996"/>
                  <a:gd name="connsiteX173" fmla="*/ 1009350 w 2428717"/>
                  <a:gd name="connsiteY173" fmla="*/ 441278 h 1330996"/>
                  <a:gd name="connsiteX174" fmla="*/ 986604 w 2428717"/>
                  <a:gd name="connsiteY174" fmla="*/ 486770 h 1330996"/>
                  <a:gd name="connsiteX175" fmla="*/ 968407 w 2428717"/>
                  <a:gd name="connsiteY175" fmla="*/ 518615 h 1330996"/>
                  <a:gd name="connsiteX176" fmla="*/ 954759 w 2428717"/>
                  <a:gd name="connsiteY176" fmla="*/ 523164 h 1330996"/>
                  <a:gd name="connsiteX177" fmla="*/ 945660 w 2428717"/>
                  <a:gd name="connsiteY177" fmla="*/ 536812 h 1330996"/>
                  <a:gd name="connsiteX178" fmla="*/ 932013 w 2428717"/>
                  <a:gd name="connsiteY178" fmla="*/ 545910 h 1330996"/>
                  <a:gd name="connsiteX179" fmla="*/ 913816 w 2428717"/>
                  <a:gd name="connsiteY179" fmla="*/ 568657 h 1330996"/>
                  <a:gd name="connsiteX180" fmla="*/ 904717 w 2428717"/>
                  <a:gd name="connsiteY180" fmla="*/ 582305 h 1330996"/>
                  <a:gd name="connsiteX181" fmla="*/ 900168 w 2428717"/>
                  <a:gd name="connsiteY181" fmla="*/ 595952 h 1330996"/>
                  <a:gd name="connsiteX182" fmla="*/ 881971 w 2428717"/>
                  <a:gd name="connsiteY182" fmla="*/ 623248 h 1330996"/>
                  <a:gd name="connsiteX183" fmla="*/ 859225 w 2428717"/>
                  <a:gd name="connsiteY183" fmla="*/ 655093 h 1330996"/>
                  <a:gd name="connsiteX184" fmla="*/ 850126 w 2428717"/>
                  <a:gd name="connsiteY184" fmla="*/ 668740 h 1330996"/>
                  <a:gd name="connsiteX185" fmla="*/ 845577 w 2428717"/>
                  <a:gd name="connsiteY185" fmla="*/ 682388 h 1330996"/>
                  <a:gd name="connsiteX186" fmla="*/ 831929 w 2428717"/>
                  <a:gd name="connsiteY186" fmla="*/ 691487 h 1330996"/>
                  <a:gd name="connsiteX187" fmla="*/ 809183 w 2428717"/>
                  <a:gd name="connsiteY187" fmla="*/ 714233 h 1330996"/>
                  <a:gd name="connsiteX188" fmla="*/ 795535 w 2428717"/>
                  <a:gd name="connsiteY188" fmla="*/ 732430 h 1330996"/>
                  <a:gd name="connsiteX189" fmla="*/ 781887 w 2428717"/>
                  <a:gd name="connsiteY189" fmla="*/ 746078 h 1330996"/>
                  <a:gd name="connsiteX190" fmla="*/ 754592 w 2428717"/>
                  <a:gd name="connsiteY190" fmla="*/ 787021 h 1330996"/>
                  <a:gd name="connsiteX191" fmla="*/ 745493 w 2428717"/>
                  <a:gd name="connsiteY191" fmla="*/ 800669 h 1330996"/>
                  <a:gd name="connsiteX192" fmla="*/ 736395 w 2428717"/>
                  <a:gd name="connsiteY192" fmla="*/ 827964 h 1330996"/>
                  <a:gd name="connsiteX193" fmla="*/ 690902 w 2428717"/>
                  <a:gd name="connsiteY193" fmla="*/ 882555 h 1330996"/>
                  <a:gd name="connsiteX194" fmla="*/ 677254 w 2428717"/>
                  <a:gd name="connsiteY194" fmla="*/ 891654 h 1330996"/>
                  <a:gd name="connsiteX195" fmla="*/ 649959 w 2428717"/>
                  <a:gd name="connsiteY195" fmla="*/ 900752 h 1330996"/>
                  <a:gd name="connsiteX196" fmla="*/ 595368 w 2428717"/>
                  <a:gd name="connsiteY196" fmla="*/ 896203 h 1330996"/>
                  <a:gd name="connsiteX197" fmla="*/ 581720 w 2428717"/>
                  <a:gd name="connsiteY197" fmla="*/ 891654 h 1330996"/>
                  <a:gd name="connsiteX198" fmla="*/ 586269 w 2428717"/>
                  <a:gd name="connsiteY198" fmla="*/ 868908 h 1330996"/>
                  <a:gd name="connsiteX199" fmla="*/ 577171 w 2428717"/>
                  <a:gd name="connsiteY199" fmla="*/ 928048 h 1330996"/>
                  <a:gd name="connsiteX200" fmla="*/ 568072 w 2428717"/>
                  <a:gd name="connsiteY200" fmla="*/ 941696 h 1330996"/>
                  <a:gd name="connsiteX201" fmla="*/ 563523 w 2428717"/>
                  <a:gd name="connsiteY201" fmla="*/ 955343 h 1330996"/>
                  <a:gd name="connsiteX202" fmla="*/ 549875 w 2428717"/>
                  <a:gd name="connsiteY202" fmla="*/ 964442 h 1330996"/>
                  <a:gd name="connsiteX203" fmla="*/ 522580 w 2428717"/>
                  <a:gd name="connsiteY203" fmla="*/ 982639 h 1330996"/>
                  <a:gd name="connsiteX204" fmla="*/ 508932 w 2428717"/>
                  <a:gd name="connsiteY204" fmla="*/ 973540 h 1330996"/>
                  <a:gd name="connsiteX205" fmla="*/ 481637 w 2428717"/>
                  <a:gd name="connsiteY205" fmla="*/ 959893 h 1330996"/>
                  <a:gd name="connsiteX206" fmla="*/ 463439 w 2428717"/>
                  <a:gd name="connsiteY206" fmla="*/ 964442 h 1330996"/>
                  <a:gd name="connsiteX207" fmla="*/ 454341 w 2428717"/>
                  <a:gd name="connsiteY207" fmla="*/ 978090 h 1330996"/>
                  <a:gd name="connsiteX208" fmla="*/ 440693 w 2428717"/>
                  <a:gd name="connsiteY208" fmla="*/ 996287 h 1330996"/>
                  <a:gd name="connsiteX209" fmla="*/ 404299 w 2428717"/>
                  <a:gd name="connsiteY209" fmla="*/ 1023582 h 1330996"/>
                  <a:gd name="connsiteX210" fmla="*/ 390651 w 2428717"/>
                  <a:gd name="connsiteY210" fmla="*/ 1037230 h 1330996"/>
                  <a:gd name="connsiteX211" fmla="*/ 377004 w 2428717"/>
                  <a:gd name="connsiteY211" fmla="*/ 1041779 h 1330996"/>
                  <a:gd name="connsiteX212" fmla="*/ 349708 w 2428717"/>
                  <a:gd name="connsiteY212" fmla="*/ 1059976 h 1330996"/>
                  <a:gd name="connsiteX213" fmla="*/ 322413 w 2428717"/>
                  <a:gd name="connsiteY213" fmla="*/ 1078173 h 1330996"/>
                  <a:gd name="connsiteX214" fmla="*/ 295117 w 2428717"/>
                  <a:gd name="connsiteY214" fmla="*/ 1100919 h 1330996"/>
                  <a:gd name="connsiteX215" fmla="*/ 286019 w 2428717"/>
                  <a:gd name="connsiteY215" fmla="*/ 1114567 h 1330996"/>
                  <a:gd name="connsiteX216" fmla="*/ 258723 w 2428717"/>
                  <a:gd name="connsiteY216" fmla="*/ 1137313 h 1330996"/>
                  <a:gd name="connsiteX217" fmla="*/ 240526 w 2428717"/>
                  <a:gd name="connsiteY217" fmla="*/ 1164609 h 1330996"/>
                  <a:gd name="connsiteX218" fmla="*/ 231428 w 2428717"/>
                  <a:gd name="connsiteY218" fmla="*/ 1178257 h 1330996"/>
                  <a:gd name="connsiteX219" fmla="*/ 217780 w 2428717"/>
                  <a:gd name="connsiteY219" fmla="*/ 1182806 h 1330996"/>
                  <a:gd name="connsiteX220" fmla="*/ 208681 w 2428717"/>
                  <a:gd name="connsiteY220" fmla="*/ 1196454 h 1330996"/>
                  <a:gd name="connsiteX221" fmla="*/ 181386 w 2428717"/>
                  <a:gd name="connsiteY221" fmla="*/ 1205552 h 1330996"/>
                  <a:gd name="connsiteX222" fmla="*/ 167738 w 2428717"/>
                  <a:gd name="connsiteY222" fmla="*/ 1210102 h 1330996"/>
                  <a:gd name="connsiteX223" fmla="*/ 135893 w 2428717"/>
                  <a:gd name="connsiteY223" fmla="*/ 1219200 h 1330996"/>
                  <a:gd name="connsiteX224" fmla="*/ 108598 w 2428717"/>
                  <a:gd name="connsiteY224" fmla="*/ 1241946 h 1330996"/>
                  <a:gd name="connsiteX225" fmla="*/ 85851 w 2428717"/>
                  <a:gd name="connsiteY225" fmla="*/ 1246496 h 1330996"/>
                  <a:gd name="connsiteX226" fmla="*/ 72204 w 2428717"/>
                  <a:gd name="connsiteY226" fmla="*/ 1251045 h 1330996"/>
                  <a:gd name="connsiteX227" fmla="*/ 22162 w 2428717"/>
                  <a:gd name="connsiteY227" fmla="*/ 1264693 h 1330996"/>
                  <a:gd name="connsiteX228" fmla="*/ 8514 w 2428717"/>
                  <a:gd name="connsiteY228" fmla="*/ 1260143 h 1330996"/>
                  <a:gd name="connsiteX229" fmla="*/ 3965 w 2428717"/>
                  <a:gd name="connsiteY229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50544 w 2428717"/>
                  <a:gd name="connsiteY59" fmla="*/ 268406 h 1330996"/>
                  <a:gd name="connsiteX60" fmla="*/ 1359642 w 2428717"/>
                  <a:gd name="connsiteY60" fmla="*/ 241110 h 1330996"/>
                  <a:gd name="connsiteX61" fmla="*/ 1414234 w 2428717"/>
                  <a:gd name="connsiteY61" fmla="*/ 204716 h 1330996"/>
                  <a:gd name="connsiteX62" fmla="*/ 1427881 w 2428717"/>
                  <a:gd name="connsiteY62" fmla="*/ 200167 h 1330996"/>
                  <a:gd name="connsiteX63" fmla="*/ 1441529 w 2428717"/>
                  <a:gd name="connsiteY63" fmla="*/ 195618 h 1330996"/>
                  <a:gd name="connsiteX64" fmla="*/ 1473374 w 2428717"/>
                  <a:gd name="connsiteY64" fmla="*/ 181970 h 1330996"/>
                  <a:gd name="connsiteX65" fmla="*/ 1500669 w 2428717"/>
                  <a:gd name="connsiteY65" fmla="*/ 172872 h 1330996"/>
                  <a:gd name="connsiteX66" fmla="*/ 1578007 w 2428717"/>
                  <a:gd name="connsiteY66" fmla="*/ 163773 h 1330996"/>
                  <a:gd name="connsiteX67" fmla="*/ 1600753 w 2428717"/>
                  <a:gd name="connsiteY67" fmla="*/ 145576 h 1330996"/>
                  <a:gd name="connsiteX68" fmla="*/ 1614401 w 2428717"/>
                  <a:gd name="connsiteY68" fmla="*/ 141027 h 1330996"/>
                  <a:gd name="connsiteX69" fmla="*/ 1641696 w 2428717"/>
                  <a:gd name="connsiteY69" fmla="*/ 145576 h 1330996"/>
                  <a:gd name="connsiteX70" fmla="*/ 1655344 w 2428717"/>
                  <a:gd name="connsiteY70" fmla="*/ 154675 h 1330996"/>
                  <a:gd name="connsiteX71" fmla="*/ 1828216 w 2428717"/>
                  <a:gd name="connsiteY71" fmla="*/ 150125 h 1330996"/>
                  <a:gd name="connsiteX72" fmla="*/ 1841863 w 2428717"/>
                  <a:gd name="connsiteY72" fmla="*/ 159224 h 1330996"/>
                  <a:gd name="connsiteX73" fmla="*/ 1855511 w 2428717"/>
                  <a:gd name="connsiteY73" fmla="*/ 172872 h 1330996"/>
                  <a:gd name="connsiteX74" fmla="*/ 1969242 w 2428717"/>
                  <a:gd name="connsiteY74" fmla="*/ 186519 h 1330996"/>
                  <a:gd name="connsiteX75" fmla="*/ 2001087 w 2428717"/>
                  <a:gd name="connsiteY75" fmla="*/ 191069 h 1330996"/>
                  <a:gd name="connsiteX76" fmla="*/ 2051129 w 2428717"/>
                  <a:gd name="connsiteY76" fmla="*/ 195618 h 1330996"/>
                  <a:gd name="connsiteX77" fmla="*/ 2060228 w 2428717"/>
                  <a:gd name="connsiteY77" fmla="*/ 209266 h 1330996"/>
                  <a:gd name="connsiteX78" fmla="*/ 2087523 w 2428717"/>
                  <a:gd name="connsiteY78" fmla="*/ 213815 h 1330996"/>
                  <a:gd name="connsiteX79" fmla="*/ 2105720 w 2428717"/>
                  <a:gd name="connsiteY79" fmla="*/ 236561 h 1330996"/>
                  <a:gd name="connsiteX80" fmla="*/ 2119368 w 2428717"/>
                  <a:gd name="connsiteY80" fmla="*/ 245660 h 1330996"/>
                  <a:gd name="connsiteX81" fmla="*/ 2133016 w 2428717"/>
                  <a:gd name="connsiteY81" fmla="*/ 259308 h 1330996"/>
                  <a:gd name="connsiteX82" fmla="*/ 2142114 w 2428717"/>
                  <a:gd name="connsiteY82" fmla="*/ 272955 h 1330996"/>
                  <a:gd name="connsiteX83" fmla="*/ 2160311 w 2428717"/>
                  <a:gd name="connsiteY83" fmla="*/ 291152 h 1330996"/>
                  <a:gd name="connsiteX84" fmla="*/ 2169410 w 2428717"/>
                  <a:gd name="connsiteY84" fmla="*/ 304800 h 1330996"/>
                  <a:gd name="connsiteX85" fmla="*/ 2210353 w 2428717"/>
                  <a:gd name="connsiteY85" fmla="*/ 341194 h 1330996"/>
                  <a:gd name="connsiteX86" fmla="*/ 2224001 w 2428717"/>
                  <a:gd name="connsiteY86" fmla="*/ 345743 h 1330996"/>
                  <a:gd name="connsiteX87" fmla="*/ 2255845 w 2428717"/>
                  <a:gd name="connsiteY87" fmla="*/ 363940 h 1330996"/>
                  <a:gd name="connsiteX88" fmla="*/ 2283141 w 2428717"/>
                  <a:gd name="connsiteY88" fmla="*/ 373039 h 1330996"/>
                  <a:gd name="connsiteX89" fmla="*/ 2314986 w 2428717"/>
                  <a:gd name="connsiteY89" fmla="*/ 377588 h 1330996"/>
                  <a:gd name="connsiteX90" fmla="*/ 2337732 w 2428717"/>
                  <a:gd name="connsiteY90" fmla="*/ 395785 h 1330996"/>
                  <a:gd name="connsiteX91" fmla="*/ 2365028 w 2428717"/>
                  <a:gd name="connsiteY91" fmla="*/ 413982 h 1330996"/>
                  <a:gd name="connsiteX92" fmla="*/ 2378675 w 2428717"/>
                  <a:gd name="connsiteY92" fmla="*/ 400334 h 1330996"/>
                  <a:gd name="connsiteX93" fmla="*/ 2396872 w 2428717"/>
                  <a:gd name="connsiteY93" fmla="*/ 373039 h 1330996"/>
                  <a:gd name="connsiteX94" fmla="*/ 2424168 w 2428717"/>
                  <a:gd name="connsiteY94" fmla="*/ 368490 h 1330996"/>
                  <a:gd name="connsiteX95" fmla="*/ 2428717 w 2428717"/>
                  <a:gd name="connsiteY95" fmla="*/ 354842 h 1330996"/>
                  <a:gd name="connsiteX96" fmla="*/ 2424168 w 2428717"/>
                  <a:gd name="connsiteY96" fmla="*/ 327546 h 1330996"/>
                  <a:gd name="connsiteX97" fmla="*/ 2410520 w 2428717"/>
                  <a:gd name="connsiteY97" fmla="*/ 322997 h 1330996"/>
                  <a:gd name="connsiteX98" fmla="*/ 2392323 w 2428717"/>
                  <a:gd name="connsiteY98" fmla="*/ 318448 h 1330996"/>
                  <a:gd name="connsiteX99" fmla="*/ 2378675 w 2428717"/>
                  <a:gd name="connsiteY99" fmla="*/ 309349 h 1330996"/>
                  <a:gd name="connsiteX100" fmla="*/ 2374126 w 2428717"/>
                  <a:gd name="connsiteY100" fmla="*/ 295702 h 1330996"/>
                  <a:gd name="connsiteX101" fmla="*/ 2365028 w 2428717"/>
                  <a:gd name="connsiteY101" fmla="*/ 282054 h 1330996"/>
                  <a:gd name="connsiteX102" fmla="*/ 2360478 w 2428717"/>
                  <a:gd name="connsiteY102" fmla="*/ 268406 h 1330996"/>
                  <a:gd name="connsiteX103" fmla="*/ 2346831 w 2428717"/>
                  <a:gd name="connsiteY103" fmla="*/ 263857 h 1330996"/>
                  <a:gd name="connsiteX104" fmla="*/ 2333183 w 2428717"/>
                  <a:gd name="connsiteY104" fmla="*/ 245660 h 1330996"/>
                  <a:gd name="connsiteX105" fmla="*/ 2305887 w 2428717"/>
                  <a:gd name="connsiteY105" fmla="*/ 232012 h 1330996"/>
                  <a:gd name="connsiteX106" fmla="*/ 2283141 w 2428717"/>
                  <a:gd name="connsiteY106" fmla="*/ 236561 h 1330996"/>
                  <a:gd name="connsiteX107" fmla="*/ 2255845 w 2428717"/>
                  <a:gd name="connsiteY107" fmla="*/ 245660 h 1330996"/>
                  <a:gd name="connsiteX108" fmla="*/ 2214902 w 2428717"/>
                  <a:gd name="connsiteY108" fmla="*/ 241110 h 1330996"/>
                  <a:gd name="connsiteX109" fmla="*/ 2187607 w 2428717"/>
                  <a:gd name="connsiteY109" fmla="*/ 218364 h 1330996"/>
                  <a:gd name="connsiteX110" fmla="*/ 2173959 w 2428717"/>
                  <a:gd name="connsiteY110" fmla="*/ 209266 h 1330996"/>
                  <a:gd name="connsiteX111" fmla="*/ 2164860 w 2428717"/>
                  <a:gd name="connsiteY111" fmla="*/ 195618 h 1330996"/>
                  <a:gd name="connsiteX112" fmla="*/ 2151213 w 2428717"/>
                  <a:gd name="connsiteY112" fmla="*/ 168322 h 1330996"/>
                  <a:gd name="connsiteX113" fmla="*/ 2110269 w 2428717"/>
                  <a:gd name="connsiteY113" fmla="*/ 154675 h 1330996"/>
                  <a:gd name="connsiteX114" fmla="*/ 2082974 w 2428717"/>
                  <a:gd name="connsiteY114" fmla="*/ 141027 h 1330996"/>
                  <a:gd name="connsiteX115" fmla="*/ 2064777 w 2428717"/>
                  <a:gd name="connsiteY115" fmla="*/ 136478 h 1330996"/>
                  <a:gd name="connsiteX116" fmla="*/ 1991989 w 2428717"/>
                  <a:gd name="connsiteY116" fmla="*/ 131928 h 1330996"/>
                  <a:gd name="connsiteX117" fmla="*/ 1964693 w 2428717"/>
                  <a:gd name="connsiteY117" fmla="*/ 118281 h 1330996"/>
                  <a:gd name="connsiteX118" fmla="*/ 1951045 w 2428717"/>
                  <a:gd name="connsiteY118" fmla="*/ 104633 h 1330996"/>
                  <a:gd name="connsiteX119" fmla="*/ 1923750 w 2428717"/>
                  <a:gd name="connsiteY119" fmla="*/ 90985 h 1330996"/>
                  <a:gd name="connsiteX120" fmla="*/ 1910102 w 2428717"/>
                  <a:gd name="connsiteY120" fmla="*/ 81887 h 1330996"/>
                  <a:gd name="connsiteX121" fmla="*/ 1841863 w 2428717"/>
                  <a:gd name="connsiteY121" fmla="*/ 72788 h 1330996"/>
                  <a:gd name="connsiteX122" fmla="*/ 1814568 w 2428717"/>
                  <a:gd name="connsiteY122" fmla="*/ 63690 h 1330996"/>
                  <a:gd name="connsiteX123" fmla="*/ 1796371 w 2428717"/>
                  <a:gd name="connsiteY123" fmla="*/ 59140 h 1330996"/>
                  <a:gd name="connsiteX124" fmla="*/ 1769075 w 2428717"/>
                  <a:gd name="connsiteY124" fmla="*/ 50042 h 1330996"/>
                  <a:gd name="connsiteX125" fmla="*/ 1755428 w 2428717"/>
                  <a:gd name="connsiteY125" fmla="*/ 40943 h 1330996"/>
                  <a:gd name="connsiteX126" fmla="*/ 1737231 w 2428717"/>
                  <a:gd name="connsiteY126" fmla="*/ 0 h 1330996"/>
                  <a:gd name="connsiteX127" fmla="*/ 1728132 w 2428717"/>
                  <a:gd name="connsiteY127" fmla="*/ 13648 h 1330996"/>
                  <a:gd name="connsiteX128" fmla="*/ 1723583 w 2428717"/>
                  <a:gd name="connsiteY128" fmla="*/ 50042 h 1330996"/>
                  <a:gd name="connsiteX129" fmla="*/ 1691738 w 2428717"/>
                  <a:gd name="connsiteY129" fmla="*/ 54591 h 1330996"/>
                  <a:gd name="connsiteX130" fmla="*/ 1659893 w 2428717"/>
                  <a:gd name="connsiteY130" fmla="*/ 63690 h 1330996"/>
                  <a:gd name="connsiteX131" fmla="*/ 1641696 w 2428717"/>
                  <a:gd name="connsiteY131" fmla="*/ 72788 h 1330996"/>
                  <a:gd name="connsiteX132" fmla="*/ 1628048 w 2428717"/>
                  <a:gd name="connsiteY132" fmla="*/ 68239 h 1330996"/>
                  <a:gd name="connsiteX133" fmla="*/ 1623499 w 2428717"/>
                  <a:gd name="connsiteY133" fmla="*/ 54591 h 1330996"/>
                  <a:gd name="connsiteX134" fmla="*/ 1614401 w 2428717"/>
                  <a:gd name="connsiteY134" fmla="*/ 68239 h 1330996"/>
                  <a:gd name="connsiteX135" fmla="*/ 1600753 w 2428717"/>
                  <a:gd name="connsiteY135" fmla="*/ 77337 h 1330996"/>
                  <a:gd name="connsiteX136" fmla="*/ 1555260 w 2428717"/>
                  <a:gd name="connsiteY136" fmla="*/ 81887 h 1330996"/>
                  <a:gd name="connsiteX137" fmla="*/ 1527965 w 2428717"/>
                  <a:gd name="connsiteY137" fmla="*/ 90985 h 1330996"/>
                  <a:gd name="connsiteX138" fmla="*/ 1509768 w 2428717"/>
                  <a:gd name="connsiteY138" fmla="*/ 100084 h 1330996"/>
                  <a:gd name="connsiteX139" fmla="*/ 1487022 w 2428717"/>
                  <a:gd name="connsiteY139" fmla="*/ 104633 h 1330996"/>
                  <a:gd name="connsiteX140" fmla="*/ 1473374 w 2428717"/>
                  <a:gd name="connsiteY140" fmla="*/ 109182 h 1330996"/>
                  <a:gd name="connsiteX141" fmla="*/ 1364192 w 2428717"/>
                  <a:gd name="connsiteY141" fmla="*/ 113731 h 1330996"/>
                  <a:gd name="connsiteX142" fmla="*/ 1350544 w 2428717"/>
                  <a:gd name="connsiteY142" fmla="*/ 122830 h 1330996"/>
                  <a:gd name="connsiteX143" fmla="*/ 1332347 w 2428717"/>
                  <a:gd name="connsiteY143" fmla="*/ 150125 h 1330996"/>
                  <a:gd name="connsiteX144" fmla="*/ 1318699 w 2428717"/>
                  <a:gd name="connsiteY144" fmla="*/ 163773 h 1330996"/>
                  <a:gd name="connsiteX145" fmla="*/ 1309601 w 2428717"/>
                  <a:gd name="connsiteY145" fmla="*/ 191069 h 1330996"/>
                  <a:gd name="connsiteX146" fmla="*/ 1295953 w 2428717"/>
                  <a:gd name="connsiteY146" fmla="*/ 204716 h 1330996"/>
                  <a:gd name="connsiteX147" fmla="*/ 1282305 w 2428717"/>
                  <a:gd name="connsiteY147" fmla="*/ 209266 h 1330996"/>
                  <a:gd name="connsiteX148" fmla="*/ 1209517 w 2428717"/>
                  <a:gd name="connsiteY148" fmla="*/ 213815 h 1330996"/>
                  <a:gd name="connsiteX149" fmla="*/ 1204968 w 2428717"/>
                  <a:gd name="connsiteY149" fmla="*/ 227463 h 1330996"/>
                  <a:gd name="connsiteX150" fmla="*/ 1186771 w 2428717"/>
                  <a:gd name="connsiteY150" fmla="*/ 254758 h 1330996"/>
                  <a:gd name="connsiteX151" fmla="*/ 1177672 w 2428717"/>
                  <a:gd name="connsiteY151" fmla="*/ 282054 h 1330996"/>
                  <a:gd name="connsiteX152" fmla="*/ 1173123 w 2428717"/>
                  <a:gd name="connsiteY152" fmla="*/ 295702 h 1330996"/>
                  <a:gd name="connsiteX153" fmla="*/ 1145828 w 2428717"/>
                  <a:gd name="connsiteY153" fmla="*/ 313899 h 1330996"/>
                  <a:gd name="connsiteX154" fmla="*/ 1132180 w 2428717"/>
                  <a:gd name="connsiteY154" fmla="*/ 327546 h 1330996"/>
                  <a:gd name="connsiteX155" fmla="*/ 1104884 w 2428717"/>
                  <a:gd name="connsiteY155" fmla="*/ 336645 h 1330996"/>
                  <a:gd name="connsiteX156" fmla="*/ 1095786 w 2428717"/>
                  <a:gd name="connsiteY156" fmla="*/ 322997 h 1330996"/>
                  <a:gd name="connsiteX157" fmla="*/ 1100335 w 2428717"/>
                  <a:gd name="connsiteY157" fmla="*/ 291152 h 1330996"/>
                  <a:gd name="connsiteX158" fmla="*/ 1086687 w 2428717"/>
                  <a:gd name="connsiteY158" fmla="*/ 304800 h 1330996"/>
                  <a:gd name="connsiteX159" fmla="*/ 1073039 w 2428717"/>
                  <a:gd name="connsiteY159" fmla="*/ 309349 h 1330996"/>
                  <a:gd name="connsiteX160" fmla="*/ 1059392 w 2428717"/>
                  <a:gd name="connsiteY160" fmla="*/ 300251 h 1330996"/>
                  <a:gd name="connsiteX161" fmla="*/ 1050293 w 2428717"/>
                  <a:gd name="connsiteY161" fmla="*/ 286603 h 1330996"/>
                  <a:gd name="connsiteX162" fmla="*/ 1036645 w 2428717"/>
                  <a:gd name="connsiteY162" fmla="*/ 282054 h 1330996"/>
                  <a:gd name="connsiteX163" fmla="*/ 1009350 w 2428717"/>
                  <a:gd name="connsiteY163" fmla="*/ 291152 h 1330996"/>
                  <a:gd name="connsiteX164" fmla="*/ 995702 w 2428717"/>
                  <a:gd name="connsiteY164" fmla="*/ 295702 h 1330996"/>
                  <a:gd name="connsiteX165" fmla="*/ 982054 w 2428717"/>
                  <a:gd name="connsiteY165" fmla="*/ 304800 h 1330996"/>
                  <a:gd name="connsiteX166" fmla="*/ 968407 w 2428717"/>
                  <a:gd name="connsiteY166" fmla="*/ 350293 h 1330996"/>
                  <a:gd name="connsiteX167" fmla="*/ 959308 w 2428717"/>
                  <a:gd name="connsiteY167" fmla="*/ 363940 h 1330996"/>
                  <a:gd name="connsiteX168" fmla="*/ 963857 w 2428717"/>
                  <a:gd name="connsiteY168" fmla="*/ 377588 h 1330996"/>
                  <a:gd name="connsiteX169" fmla="*/ 977505 w 2428717"/>
                  <a:gd name="connsiteY169" fmla="*/ 382137 h 1330996"/>
                  <a:gd name="connsiteX170" fmla="*/ 991153 w 2428717"/>
                  <a:gd name="connsiteY170" fmla="*/ 391236 h 1330996"/>
                  <a:gd name="connsiteX171" fmla="*/ 1000251 w 2428717"/>
                  <a:gd name="connsiteY171" fmla="*/ 404884 h 1330996"/>
                  <a:gd name="connsiteX172" fmla="*/ 1013899 w 2428717"/>
                  <a:gd name="connsiteY172" fmla="*/ 418531 h 1330996"/>
                  <a:gd name="connsiteX173" fmla="*/ 1009350 w 2428717"/>
                  <a:gd name="connsiteY173" fmla="*/ 441278 h 1330996"/>
                  <a:gd name="connsiteX174" fmla="*/ 986604 w 2428717"/>
                  <a:gd name="connsiteY174" fmla="*/ 486770 h 1330996"/>
                  <a:gd name="connsiteX175" fmla="*/ 968407 w 2428717"/>
                  <a:gd name="connsiteY175" fmla="*/ 518615 h 1330996"/>
                  <a:gd name="connsiteX176" fmla="*/ 954759 w 2428717"/>
                  <a:gd name="connsiteY176" fmla="*/ 523164 h 1330996"/>
                  <a:gd name="connsiteX177" fmla="*/ 945660 w 2428717"/>
                  <a:gd name="connsiteY177" fmla="*/ 536812 h 1330996"/>
                  <a:gd name="connsiteX178" fmla="*/ 932013 w 2428717"/>
                  <a:gd name="connsiteY178" fmla="*/ 545910 h 1330996"/>
                  <a:gd name="connsiteX179" fmla="*/ 913816 w 2428717"/>
                  <a:gd name="connsiteY179" fmla="*/ 568657 h 1330996"/>
                  <a:gd name="connsiteX180" fmla="*/ 904717 w 2428717"/>
                  <a:gd name="connsiteY180" fmla="*/ 582305 h 1330996"/>
                  <a:gd name="connsiteX181" fmla="*/ 900168 w 2428717"/>
                  <a:gd name="connsiteY181" fmla="*/ 595952 h 1330996"/>
                  <a:gd name="connsiteX182" fmla="*/ 881971 w 2428717"/>
                  <a:gd name="connsiteY182" fmla="*/ 623248 h 1330996"/>
                  <a:gd name="connsiteX183" fmla="*/ 859225 w 2428717"/>
                  <a:gd name="connsiteY183" fmla="*/ 655093 h 1330996"/>
                  <a:gd name="connsiteX184" fmla="*/ 850126 w 2428717"/>
                  <a:gd name="connsiteY184" fmla="*/ 668740 h 1330996"/>
                  <a:gd name="connsiteX185" fmla="*/ 845577 w 2428717"/>
                  <a:gd name="connsiteY185" fmla="*/ 682388 h 1330996"/>
                  <a:gd name="connsiteX186" fmla="*/ 831929 w 2428717"/>
                  <a:gd name="connsiteY186" fmla="*/ 691487 h 1330996"/>
                  <a:gd name="connsiteX187" fmla="*/ 809183 w 2428717"/>
                  <a:gd name="connsiteY187" fmla="*/ 714233 h 1330996"/>
                  <a:gd name="connsiteX188" fmla="*/ 795535 w 2428717"/>
                  <a:gd name="connsiteY188" fmla="*/ 732430 h 1330996"/>
                  <a:gd name="connsiteX189" fmla="*/ 781887 w 2428717"/>
                  <a:gd name="connsiteY189" fmla="*/ 746078 h 1330996"/>
                  <a:gd name="connsiteX190" fmla="*/ 754592 w 2428717"/>
                  <a:gd name="connsiteY190" fmla="*/ 787021 h 1330996"/>
                  <a:gd name="connsiteX191" fmla="*/ 745493 w 2428717"/>
                  <a:gd name="connsiteY191" fmla="*/ 800669 h 1330996"/>
                  <a:gd name="connsiteX192" fmla="*/ 736395 w 2428717"/>
                  <a:gd name="connsiteY192" fmla="*/ 827964 h 1330996"/>
                  <a:gd name="connsiteX193" fmla="*/ 690902 w 2428717"/>
                  <a:gd name="connsiteY193" fmla="*/ 882555 h 1330996"/>
                  <a:gd name="connsiteX194" fmla="*/ 649959 w 2428717"/>
                  <a:gd name="connsiteY194" fmla="*/ 900752 h 1330996"/>
                  <a:gd name="connsiteX195" fmla="*/ 595368 w 2428717"/>
                  <a:gd name="connsiteY195" fmla="*/ 896203 h 1330996"/>
                  <a:gd name="connsiteX196" fmla="*/ 581720 w 2428717"/>
                  <a:gd name="connsiteY196" fmla="*/ 891654 h 1330996"/>
                  <a:gd name="connsiteX197" fmla="*/ 586269 w 2428717"/>
                  <a:gd name="connsiteY197" fmla="*/ 868908 h 1330996"/>
                  <a:gd name="connsiteX198" fmla="*/ 577171 w 2428717"/>
                  <a:gd name="connsiteY198" fmla="*/ 928048 h 1330996"/>
                  <a:gd name="connsiteX199" fmla="*/ 568072 w 2428717"/>
                  <a:gd name="connsiteY199" fmla="*/ 941696 h 1330996"/>
                  <a:gd name="connsiteX200" fmla="*/ 563523 w 2428717"/>
                  <a:gd name="connsiteY200" fmla="*/ 955343 h 1330996"/>
                  <a:gd name="connsiteX201" fmla="*/ 549875 w 2428717"/>
                  <a:gd name="connsiteY201" fmla="*/ 964442 h 1330996"/>
                  <a:gd name="connsiteX202" fmla="*/ 522580 w 2428717"/>
                  <a:gd name="connsiteY202" fmla="*/ 982639 h 1330996"/>
                  <a:gd name="connsiteX203" fmla="*/ 508932 w 2428717"/>
                  <a:gd name="connsiteY203" fmla="*/ 973540 h 1330996"/>
                  <a:gd name="connsiteX204" fmla="*/ 481637 w 2428717"/>
                  <a:gd name="connsiteY204" fmla="*/ 959893 h 1330996"/>
                  <a:gd name="connsiteX205" fmla="*/ 463439 w 2428717"/>
                  <a:gd name="connsiteY205" fmla="*/ 964442 h 1330996"/>
                  <a:gd name="connsiteX206" fmla="*/ 454341 w 2428717"/>
                  <a:gd name="connsiteY206" fmla="*/ 978090 h 1330996"/>
                  <a:gd name="connsiteX207" fmla="*/ 440693 w 2428717"/>
                  <a:gd name="connsiteY207" fmla="*/ 996287 h 1330996"/>
                  <a:gd name="connsiteX208" fmla="*/ 404299 w 2428717"/>
                  <a:gd name="connsiteY208" fmla="*/ 1023582 h 1330996"/>
                  <a:gd name="connsiteX209" fmla="*/ 390651 w 2428717"/>
                  <a:gd name="connsiteY209" fmla="*/ 1037230 h 1330996"/>
                  <a:gd name="connsiteX210" fmla="*/ 377004 w 2428717"/>
                  <a:gd name="connsiteY210" fmla="*/ 1041779 h 1330996"/>
                  <a:gd name="connsiteX211" fmla="*/ 349708 w 2428717"/>
                  <a:gd name="connsiteY211" fmla="*/ 1059976 h 1330996"/>
                  <a:gd name="connsiteX212" fmla="*/ 322413 w 2428717"/>
                  <a:gd name="connsiteY212" fmla="*/ 1078173 h 1330996"/>
                  <a:gd name="connsiteX213" fmla="*/ 295117 w 2428717"/>
                  <a:gd name="connsiteY213" fmla="*/ 1100919 h 1330996"/>
                  <a:gd name="connsiteX214" fmla="*/ 286019 w 2428717"/>
                  <a:gd name="connsiteY214" fmla="*/ 1114567 h 1330996"/>
                  <a:gd name="connsiteX215" fmla="*/ 258723 w 2428717"/>
                  <a:gd name="connsiteY215" fmla="*/ 1137313 h 1330996"/>
                  <a:gd name="connsiteX216" fmla="*/ 240526 w 2428717"/>
                  <a:gd name="connsiteY216" fmla="*/ 1164609 h 1330996"/>
                  <a:gd name="connsiteX217" fmla="*/ 231428 w 2428717"/>
                  <a:gd name="connsiteY217" fmla="*/ 1178257 h 1330996"/>
                  <a:gd name="connsiteX218" fmla="*/ 217780 w 2428717"/>
                  <a:gd name="connsiteY218" fmla="*/ 1182806 h 1330996"/>
                  <a:gd name="connsiteX219" fmla="*/ 208681 w 2428717"/>
                  <a:gd name="connsiteY219" fmla="*/ 1196454 h 1330996"/>
                  <a:gd name="connsiteX220" fmla="*/ 181386 w 2428717"/>
                  <a:gd name="connsiteY220" fmla="*/ 1205552 h 1330996"/>
                  <a:gd name="connsiteX221" fmla="*/ 167738 w 2428717"/>
                  <a:gd name="connsiteY221" fmla="*/ 1210102 h 1330996"/>
                  <a:gd name="connsiteX222" fmla="*/ 135893 w 2428717"/>
                  <a:gd name="connsiteY222" fmla="*/ 1219200 h 1330996"/>
                  <a:gd name="connsiteX223" fmla="*/ 108598 w 2428717"/>
                  <a:gd name="connsiteY223" fmla="*/ 1241946 h 1330996"/>
                  <a:gd name="connsiteX224" fmla="*/ 85851 w 2428717"/>
                  <a:gd name="connsiteY224" fmla="*/ 1246496 h 1330996"/>
                  <a:gd name="connsiteX225" fmla="*/ 72204 w 2428717"/>
                  <a:gd name="connsiteY225" fmla="*/ 1251045 h 1330996"/>
                  <a:gd name="connsiteX226" fmla="*/ 22162 w 2428717"/>
                  <a:gd name="connsiteY226" fmla="*/ 1264693 h 1330996"/>
                  <a:gd name="connsiteX227" fmla="*/ 8514 w 2428717"/>
                  <a:gd name="connsiteY227" fmla="*/ 1260143 h 1330996"/>
                  <a:gd name="connsiteX228" fmla="*/ 3965 w 2428717"/>
                  <a:gd name="connsiteY228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50544 w 2428717"/>
                  <a:gd name="connsiteY59" fmla="*/ 268406 h 1330996"/>
                  <a:gd name="connsiteX60" fmla="*/ 1359642 w 2428717"/>
                  <a:gd name="connsiteY60" fmla="*/ 241110 h 1330996"/>
                  <a:gd name="connsiteX61" fmla="*/ 1414234 w 2428717"/>
                  <a:gd name="connsiteY61" fmla="*/ 204716 h 1330996"/>
                  <a:gd name="connsiteX62" fmla="*/ 1427881 w 2428717"/>
                  <a:gd name="connsiteY62" fmla="*/ 200167 h 1330996"/>
                  <a:gd name="connsiteX63" fmla="*/ 1441529 w 2428717"/>
                  <a:gd name="connsiteY63" fmla="*/ 195618 h 1330996"/>
                  <a:gd name="connsiteX64" fmla="*/ 1473374 w 2428717"/>
                  <a:gd name="connsiteY64" fmla="*/ 181970 h 1330996"/>
                  <a:gd name="connsiteX65" fmla="*/ 1500669 w 2428717"/>
                  <a:gd name="connsiteY65" fmla="*/ 172872 h 1330996"/>
                  <a:gd name="connsiteX66" fmla="*/ 1578007 w 2428717"/>
                  <a:gd name="connsiteY66" fmla="*/ 163773 h 1330996"/>
                  <a:gd name="connsiteX67" fmla="*/ 1600753 w 2428717"/>
                  <a:gd name="connsiteY67" fmla="*/ 145576 h 1330996"/>
                  <a:gd name="connsiteX68" fmla="*/ 1614401 w 2428717"/>
                  <a:gd name="connsiteY68" fmla="*/ 141027 h 1330996"/>
                  <a:gd name="connsiteX69" fmla="*/ 1641696 w 2428717"/>
                  <a:gd name="connsiteY69" fmla="*/ 145576 h 1330996"/>
                  <a:gd name="connsiteX70" fmla="*/ 1655344 w 2428717"/>
                  <a:gd name="connsiteY70" fmla="*/ 154675 h 1330996"/>
                  <a:gd name="connsiteX71" fmla="*/ 1828216 w 2428717"/>
                  <a:gd name="connsiteY71" fmla="*/ 150125 h 1330996"/>
                  <a:gd name="connsiteX72" fmla="*/ 1841863 w 2428717"/>
                  <a:gd name="connsiteY72" fmla="*/ 159224 h 1330996"/>
                  <a:gd name="connsiteX73" fmla="*/ 1855511 w 2428717"/>
                  <a:gd name="connsiteY73" fmla="*/ 172872 h 1330996"/>
                  <a:gd name="connsiteX74" fmla="*/ 1969242 w 2428717"/>
                  <a:gd name="connsiteY74" fmla="*/ 186519 h 1330996"/>
                  <a:gd name="connsiteX75" fmla="*/ 2001087 w 2428717"/>
                  <a:gd name="connsiteY75" fmla="*/ 191069 h 1330996"/>
                  <a:gd name="connsiteX76" fmla="*/ 2051129 w 2428717"/>
                  <a:gd name="connsiteY76" fmla="*/ 195618 h 1330996"/>
                  <a:gd name="connsiteX77" fmla="*/ 2060228 w 2428717"/>
                  <a:gd name="connsiteY77" fmla="*/ 209266 h 1330996"/>
                  <a:gd name="connsiteX78" fmla="*/ 2087523 w 2428717"/>
                  <a:gd name="connsiteY78" fmla="*/ 213815 h 1330996"/>
                  <a:gd name="connsiteX79" fmla="*/ 2105720 w 2428717"/>
                  <a:gd name="connsiteY79" fmla="*/ 236561 h 1330996"/>
                  <a:gd name="connsiteX80" fmla="*/ 2119368 w 2428717"/>
                  <a:gd name="connsiteY80" fmla="*/ 245660 h 1330996"/>
                  <a:gd name="connsiteX81" fmla="*/ 2133016 w 2428717"/>
                  <a:gd name="connsiteY81" fmla="*/ 259308 h 1330996"/>
                  <a:gd name="connsiteX82" fmla="*/ 2142114 w 2428717"/>
                  <a:gd name="connsiteY82" fmla="*/ 272955 h 1330996"/>
                  <a:gd name="connsiteX83" fmla="*/ 2160311 w 2428717"/>
                  <a:gd name="connsiteY83" fmla="*/ 291152 h 1330996"/>
                  <a:gd name="connsiteX84" fmla="*/ 2169410 w 2428717"/>
                  <a:gd name="connsiteY84" fmla="*/ 304800 h 1330996"/>
                  <a:gd name="connsiteX85" fmla="*/ 2210353 w 2428717"/>
                  <a:gd name="connsiteY85" fmla="*/ 341194 h 1330996"/>
                  <a:gd name="connsiteX86" fmla="*/ 2224001 w 2428717"/>
                  <a:gd name="connsiteY86" fmla="*/ 345743 h 1330996"/>
                  <a:gd name="connsiteX87" fmla="*/ 2255845 w 2428717"/>
                  <a:gd name="connsiteY87" fmla="*/ 363940 h 1330996"/>
                  <a:gd name="connsiteX88" fmla="*/ 2283141 w 2428717"/>
                  <a:gd name="connsiteY88" fmla="*/ 373039 h 1330996"/>
                  <a:gd name="connsiteX89" fmla="*/ 2314986 w 2428717"/>
                  <a:gd name="connsiteY89" fmla="*/ 377588 h 1330996"/>
                  <a:gd name="connsiteX90" fmla="*/ 2337732 w 2428717"/>
                  <a:gd name="connsiteY90" fmla="*/ 395785 h 1330996"/>
                  <a:gd name="connsiteX91" fmla="*/ 2365028 w 2428717"/>
                  <a:gd name="connsiteY91" fmla="*/ 413982 h 1330996"/>
                  <a:gd name="connsiteX92" fmla="*/ 2378675 w 2428717"/>
                  <a:gd name="connsiteY92" fmla="*/ 400334 h 1330996"/>
                  <a:gd name="connsiteX93" fmla="*/ 2396872 w 2428717"/>
                  <a:gd name="connsiteY93" fmla="*/ 373039 h 1330996"/>
                  <a:gd name="connsiteX94" fmla="*/ 2424168 w 2428717"/>
                  <a:gd name="connsiteY94" fmla="*/ 368490 h 1330996"/>
                  <a:gd name="connsiteX95" fmla="*/ 2428717 w 2428717"/>
                  <a:gd name="connsiteY95" fmla="*/ 354842 h 1330996"/>
                  <a:gd name="connsiteX96" fmla="*/ 2424168 w 2428717"/>
                  <a:gd name="connsiteY96" fmla="*/ 327546 h 1330996"/>
                  <a:gd name="connsiteX97" fmla="*/ 2410520 w 2428717"/>
                  <a:gd name="connsiteY97" fmla="*/ 322997 h 1330996"/>
                  <a:gd name="connsiteX98" fmla="*/ 2392323 w 2428717"/>
                  <a:gd name="connsiteY98" fmla="*/ 318448 h 1330996"/>
                  <a:gd name="connsiteX99" fmla="*/ 2378675 w 2428717"/>
                  <a:gd name="connsiteY99" fmla="*/ 309349 h 1330996"/>
                  <a:gd name="connsiteX100" fmla="*/ 2374126 w 2428717"/>
                  <a:gd name="connsiteY100" fmla="*/ 295702 h 1330996"/>
                  <a:gd name="connsiteX101" fmla="*/ 2365028 w 2428717"/>
                  <a:gd name="connsiteY101" fmla="*/ 282054 h 1330996"/>
                  <a:gd name="connsiteX102" fmla="*/ 2360478 w 2428717"/>
                  <a:gd name="connsiteY102" fmla="*/ 268406 h 1330996"/>
                  <a:gd name="connsiteX103" fmla="*/ 2346831 w 2428717"/>
                  <a:gd name="connsiteY103" fmla="*/ 263857 h 1330996"/>
                  <a:gd name="connsiteX104" fmla="*/ 2333183 w 2428717"/>
                  <a:gd name="connsiteY104" fmla="*/ 245660 h 1330996"/>
                  <a:gd name="connsiteX105" fmla="*/ 2305887 w 2428717"/>
                  <a:gd name="connsiteY105" fmla="*/ 232012 h 1330996"/>
                  <a:gd name="connsiteX106" fmla="*/ 2283141 w 2428717"/>
                  <a:gd name="connsiteY106" fmla="*/ 236561 h 1330996"/>
                  <a:gd name="connsiteX107" fmla="*/ 2255845 w 2428717"/>
                  <a:gd name="connsiteY107" fmla="*/ 245660 h 1330996"/>
                  <a:gd name="connsiteX108" fmla="*/ 2214902 w 2428717"/>
                  <a:gd name="connsiteY108" fmla="*/ 241110 h 1330996"/>
                  <a:gd name="connsiteX109" fmla="*/ 2187607 w 2428717"/>
                  <a:gd name="connsiteY109" fmla="*/ 218364 h 1330996"/>
                  <a:gd name="connsiteX110" fmla="*/ 2173959 w 2428717"/>
                  <a:gd name="connsiteY110" fmla="*/ 209266 h 1330996"/>
                  <a:gd name="connsiteX111" fmla="*/ 2164860 w 2428717"/>
                  <a:gd name="connsiteY111" fmla="*/ 195618 h 1330996"/>
                  <a:gd name="connsiteX112" fmla="*/ 2151213 w 2428717"/>
                  <a:gd name="connsiteY112" fmla="*/ 168322 h 1330996"/>
                  <a:gd name="connsiteX113" fmla="*/ 2110269 w 2428717"/>
                  <a:gd name="connsiteY113" fmla="*/ 154675 h 1330996"/>
                  <a:gd name="connsiteX114" fmla="*/ 2082974 w 2428717"/>
                  <a:gd name="connsiteY114" fmla="*/ 141027 h 1330996"/>
                  <a:gd name="connsiteX115" fmla="*/ 2064777 w 2428717"/>
                  <a:gd name="connsiteY115" fmla="*/ 136478 h 1330996"/>
                  <a:gd name="connsiteX116" fmla="*/ 1991989 w 2428717"/>
                  <a:gd name="connsiteY116" fmla="*/ 131928 h 1330996"/>
                  <a:gd name="connsiteX117" fmla="*/ 1964693 w 2428717"/>
                  <a:gd name="connsiteY117" fmla="*/ 118281 h 1330996"/>
                  <a:gd name="connsiteX118" fmla="*/ 1951045 w 2428717"/>
                  <a:gd name="connsiteY118" fmla="*/ 104633 h 1330996"/>
                  <a:gd name="connsiteX119" fmla="*/ 1923750 w 2428717"/>
                  <a:gd name="connsiteY119" fmla="*/ 90985 h 1330996"/>
                  <a:gd name="connsiteX120" fmla="*/ 1910102 w 2428717"/>
                  <a:gd name="connsiteY120" fmla="*/ 81887 h 1330996"/>
                  <a:gd name="connsiteX121" fmla="*/ 1841863 w 2428717"/>
                  <a:gd name="connsiteY121" fmla="*/ 72788 h 1330996"/>
                  <a:gd name="connsiteX122" fmla="*/ 1814568 w 2428717"/>
                  <a:gd name="connsiteY122" fmla="*/ 63690 h 1330996"/>
                  <a:gd name="connsiteX123" fmla="*/ 1796371 w 2428717"/>
                  <a:gd name="connsiteY123" fmla="*/ 59140 h 1330996"/>
                  <a:gd name="connsiteX124" fmla="*/ 1769075 w 2428717"/>
                  <a:gd name="connsiteY124" fmla="*/ 50042 h 1330996"/>
                  <a:gd name="connsiteX125" fmla="*/ 1755428 w 2428717"/>
                  <a:gd name="connsiteY125" fmla="*/ 40943 h 1330996"/>
                  <a:gd name="connsiteX126" fmla="*/ 1737231 w 2428717"/>
                  <a:gd name="connsiteY126" fmla="*/ 0 h 1330996"/>
                  <a:gd name="connsiteX127" fmla="*/ 1728132 w 2428717"/>
                  <a:gd name="connsiteY127" fmla="*/ 13648 h 1330996"/>
                  <a:gd name="connsiteX128" fmla="*/ 1723583 w 2428717"/>
                  <a:gd name="connsiteY128" fmla="*/ 50042 h 1330996"/>
                  <a:gd name="connsiteX129" fmla="*/ 1691738 w 2428717"/>
                  <a:gd name="connsiteY129" fmla="*/ 54591 h 1330996"/>
                  <a:gd name="connsiteX130" fmla="*/ 1659893 w 2428717"/>
                  <a:gd name="connsiteY130" fmla="*/ 63690 h 1330996"/>
                  <a:gd name="connsiteX131" fmla="*/ 1641696 w 2428717"/>
                  <a:gd name="connsiteY131" fmla="*/ 72788 h 1330996"/>
                  <a:gd name="connsiteX132" fmla="*/ 1628048 w 2428717"/>
                  <a:gd name="connsiteY132" fmla="*/ 68239 h 1330996"/>
                  <a:gd name="connsiteX133" fmla="*/ 1623499 w 2428717"/>
                  <a:gd name="connsiteY133" fmla="*/ 54591 h 1330996"/>
                  <a:gd name="connsiteX134" fmla="*/ 1614401 w 2428717"/>
                  <a:gd name="connsiteY134" fmla="*/ 68239 h 1330996"/>
                  <a:gd name="connsiteX135" fmla="*/ 1600753 w 2428717"/>
                  <a:gd name="connsiteY135" fmla="*/ 77337 h 1330996"/>
                  <a:gd name="connsiteX136" fmla="*/ 1555260 w 2428717"/>
                  <a:gd name="connsiteY136" fmla="*/ 81887 h 1330996"/>
                  <a:gd name="connsiteX137" fmla="*/ 1527965 w 2428717"/>
                  <a:gd name="connsiteY137" fmla="*/ 90985 h 1330996"/>
                  <a:gd name="connsiteX138" fmla="*/ 1509768 w 2428717"/>
                  <a:gd name="connsiteY138" fmla="*/ 100084 h 1330996"/>
                  <a:gd name="connsiteX139" fmla="*/ 1487022 w 2428717"/>
                  <a:gd name="connsiteY139" fmla="*/ 104633 h 1330996"/>
                  <a:gd name="connsiteX140" fmla="*/ 1473374 w 2428717"/>
                  <a:gd name="connsiteY140" fmla="*/ 109182 h 1330996"/>
                  <a:gd name="connsiteX141" fmla="*/ 1364192 w 2428717"/>
                  <a:gd name="connsiteY141" fmla="*/ 113731 h 1330996"/>
                  <a:gd name="connsiteX142" fmla="*/ 1350544 w 2428717"/>
                  <a:gd name="connsiteY142" fmla="*/ 122830 h 1330996"/>
                  <a:gd name="connsiteX143" fmla="*/ 1332347 w 2428717"/>
                  <a:gd name="connsiteY143" fmla="*/ 150125 h 1330996"/>
                  <a:gd name="connsiteX144" fmla="*/ 1318699 w 2428717"/>
                  <a:gd name="connsiteY144" fmla="*/ 163773 h 1330996"/>
                  <a:gd name="connsiteX145" fmla="*/ 1309601 w 2428717"/>
                  <a:gd name="connsiteY145" fmla="*/ 191069 h 1330996"/>
                  <a:gd name="connsiteX146" fmla="*/ 1295953 w 2428717"/>
                  <a:gd name="connsiteY146" fmla="*/ 204716 h 1330996"/>
                  <a:gd name="connsiteX147" fmla="*/ 1282305 w 2428717"/>
                  <a:gd name="connsiteY147" fmla="*/ 209266 h 1330996"/>
                  <a:gd name="connsiteX148" fmla="*/ 1209517 w 2428717"/>
                  <a:gd name="connsiteY148" fmla="*/ 213815 h 1330996"/>
                  <a:gd name="connsiteX149" fmla="*/ 1204968 w 2428717"/>
                  <a:gd name="connsiteY149" fmla="*/ 227463 h 1330996"/>
                  <a:gd name="connsiteX150" fmla="*/ 1186771 w 2428717"/>
                  <a:gd name="connsiteY150" fmla="*/ 254758 h 1330996"/>
                  <a:gd name="connsiteX151" fmla="*/ 1177672 w 2428717"/>
                  <a:gd name="connsiteY151" fmla="*/ 282054 h 1330996"/>
                  <a:gd name="connsiteX152" fmla="*/ 1173123 w 2428717"/>
                  <a:gd name="connsiteY152" fmla="*/ 295702 h 1330996"/>
                  <a:gd name="connsiteX153" fmla="*/ 1145828 w 2428717"/>
                  <a:gd name="connsiteY153" fmla="*/ 313899 h 1330996"/>
                  <a:gd name="connsiteX154" fmla="*/ 1132180 w 2428717"/>
                  <a:gd name="connsiteY154" fmla="*/ 327546 h 1330996"/>
                  <a:gd name="connsiteX155" fmla="*/ 1104884 w 2428717"/>
                  <a:gd name="connsiteY155" fmla="*/ 336645 h 1330996"/>
                  <a:gd name="connsiteX156" fmla="*/ 1095786 w 2428717"/>
                  <a:gd name="connsiteY156" fmla="*/ 322997 h 1330996"/>
                  <a:gd name="connsiteX157" fmla="*/ 1100335 w 2428717"/>
                  <a:gd name="connsiteY157" fmla="*/ 291152 h 1330996"/>
                  <a:gd name="connsiteX158" fmla="*/ 1086687 w 2428717"/>
                  <a:gd name="connsiteY158" fmla="*/ 304800 h 1330996"/>
                  <a:gd name="connsiteX159" fmla="*/ 1073039 w 2428717"/>
                  <a:gd name="connsiteY159" fmla="*/ 309349 h 1330996"/>
                  <a:gd name="connsiteX160" fmla="*/ 1059392 w 2428717"/>
                  <a:gd name="connsiteY160" fmla="*/ 300251 h 1330996"/>
                  <a:gd name="connsiteX161" fmla="*/ 1050293 w 2428717"/>
                  <a:gd name="connsiteY161" fmla="*/ 286603 h 1330996"/>
                  <a:gd name="connsiteX162" fmla="*/ 1036645 w 2428717"/>
                  <a:gd name="connsiteY162" fmla="*/ 282054 h 1330996"/>
                  <a:gd name="connsiteX163" fmla="*/ 1009350 w 2428717"/>
                  <a:gd name="connsiteY163" fmla="*/ 291152 h 1330996"/>
                  <a:gd name="connsiteX164" fmla="*/ 995702 w 2428717"/>
                  <a:gd name="connsiteY164" fmla="*/ 295702 h 1330996"/>
                  <a:gd name="connsiteX165" fmla="*/ 982054 w 2428717"/>
                  <a:gd name="connsiteY165" fmla="*/ 304800 h 1330996"/>
                  <a:gd name="connsiteX166" fmla="*/ 968407 w 2428717"/>
                  <a:gd name="connsiteY166" fmla="*/ 350293 h 1330996"/>
                  <a:gd name="connsiteX167" fmla="*/ 959308 w 2428717"/>
                  <a:gd name="connsiteY167" fmla="*/ 363940 h 1330996"/>
                  <a:gd name="connsiteX168" fmla="*/ 963857 w 2428717"/>
                  <a:gd name="connsiteY168" fmla="*/ 377588 h 1330996"/>
                  <a:gd name="connsiteX169" fmla="*/ 977505 w 2428717"/>
                  <a:gd name="connsiteY169" fmla="*/ 382137 h 1330996"/>
                  <a:gd name="connsiteX170" fmla="*/ 991153 w 2428717"/>
                  <a:gd name="connsiteY170" fmla="*/ 391236 h 1330996"/>
                  <a:gd name="connsiteX171" fmla="*/ 1000251 w 2428717"/>
                  <a:gd name="connsiteY171" fmla="*/ 404884 h 1330996"/>
                  <a:gd name="connsiteX172" fmla="*/ 1013899 w 2428717"/>
                  <a:gd name="connsiteY172" fmla="*/ 418531 h 1330996"/>
                  <a:gd name="connsiteX173" fmla="*/ 1009350 w 2428717"/>
                  <a:gd name="connsiteY173" fmla="*/ 441278 h 1330996"/>
                  <a:gd name="connsiteX174" fmla="*/ 986604 w 2428717"/>
                  <a:gd name="connsiteY174" fmla="*/ 486770 h 1330996"/>
                  <a:gd name="connsiteX175" fmla="*/ 968407 w 2428717"/>
                  <a:gd name="connsiteY175" fmla="*/ 518615 h 1330996"/>
                  <a:gd name="connsiteX176" fmla="*/ 954759 w 2428717"/>
                  <a:gd name="connsiteY176" fmla="*/ 523164 h 1330996"/>
                  <a:gd name="connsiteX177" fmla="*/ 945660 w 2428717"/>
                  <a:gd name="connsiteY177" fmla="*/ 536812 h 1330996"/>
                  <a:gd name="connsiteX178" fmla="*/ 932013 w 2428717"/>
                  <a:gd name="connsiteY178" fmla="*/ 545910 h 1330996"/>
                  <a:gd name="connsiteX179" fmla="*/ 913816 w 2428717"/>
                  <a:gd name="connsiteY179" fmla="*/ 568657 h 1330996"/>
                  <a:gd name="connsiteX180" fmla="*/ 904717 w 2428717"/>
                  <a:gd name="connsiteY180" fmla="*/ 582305 h 1330996"/>
                  <a:gd name="connsiteX181" fmla="*/ 900168 w 2428717"/>
                  <a:gd name="connsiteY181" fmla="*/ 595952 h 1330996"/>
                  <a:gd name="connsiteX182" fmla="*/ 881971 w 2428717"/>
                  <a:gd name="connsiteY182" fmla="*/ 623248 h 1330996"/>
                  <a:gd name="connsiteX183" fmla="*/ 859225 w 2428717"/>
                  <a:gd name="connsiteY183" fmla="*/ 655093 h 1330996"/>
                  <a:gd name="connsiteX184" fmla="*/ 850126 w 2428717"/>
                  <a:gd name="connsiteY184" fmla="*/ 668740 h 1330996"/>
                  <a:gd name="connsiteX185" fmla="*/ 845577 w 2428717"/>
                  <a:gd name="connsiteY185" fmla="*/ 682388 h 1330996"/>
                  <a:gd name="connsiteX186" fmla="*/ 831929 w 2428717"/>
                  <a:gd name="connsiteY186" fmla="*/ 691487 h 1330996"/>
                  <a:gd name="connsiteX187" fmla="*/ 809183 w 2428717"/>
                  <a:gd name="connsiteY187" fmla="*/ 714233 h 1330996"/>
                  <a:gd name="connsiteX188" fmla="*/ 795535 w 2428717"/>
                  <a:gd name="connsiteY188" fmla="*/ 732430 h 1330996"/>
                  <a:gd name="connsiteX189" fmla="*/ 781887 w 2428717"/>
                  <a:gd name="connsiteY189" fmla="*/ 746078 h 1330996"/>
                  <a:gd name="connsiteX190" fmla="*/ 754592 w 2428717"/>
                  <a:gd name="connsiteY190" fmla="*/ 787021 h 1330996"/>
                  <a:gd name="connsiteX191" fmla="*/ 745493 w 2428717"/>
                  <a:gd name="connsiteY191" fmla="*/ 800669 h 1330996"/>
                  <a:gd name="connsiteX192" fmla="*/ 736395 w 2428717"/>
                  <a:gd name="connsiteY192" fmla="*/ 827964 h 1330996"/>
                  <a:gd name="connsiteX193" fmla="*/ 685016 w 2428717"/>
                  <a:gd name="connsiteY193" fmla="*/ 862932 h 1330996"/>
                  <a:gd name="connsiteX194" fmla="*/ 649959 w 2428717"/>
                  <a:gd name="connsiteY194" fmla="*/ 900752 h 1330996"/>
                  <a:gd name="connsiteX195" fmla="*/ 595368 w 2428717"/>
                  <a:gd name="connsiteY195" fmla="*/ 896203 h 1330996"/>
                  <a:gd name="connsiteX196" fmla="*/ 581720 w 2428717"/>
                  <a:gd name="connsiteY196" fmla="*/ 891654 h 1330996"/>
                  <a:gd name="connsiteX197" fmla="*/ 586269 w 2428717"/>
                  <a:gd name="connsiteY197" fmla="*/ 868908 h 1330996"/>
                  <a:gd name="connsiteX198" fmla="*/ 577171 w 2428717"/>
                  <a:gd name="connsiteY198" fmla="*/ 928048 h 1330996"/>
                  <a:gd name="connsiteX199" fmla="*/ 568072 w 2428717"/>
                  <a:gd name="connsiteY199" fmla="*/ 941696 h 1330996"/>
                  <a:gd name="connsiteX200" fmla="*/ 563523 w 2428717"/>
                  <a:gd name="connsiteY200" fmla="*/ 955343 h 1330996"/>
                  <a:gd name="connsiteX201" fmla="*/ 549875 w 2428717"/>
                  <a:gd name="connsiteY201" fmla="*/ 964442 h 1330996"/>
                  <a:gd name="connsiteX202" fmla="*/ 522580 w 2428717"/>
                  <a:gd name="connsiteY202" fmla="*/ 982639 h 1330996"/>
                  <a:gd name="connsiteX203" fmla="*/ 508932 w 2428717"/>
                  <a:gd name="connsiteY203" fmla="*/ 973540 h 1330996"/>
                  <a:gd name="connsiteX204" fmla="*/ 481637 w 2428717"/>
                  <a:gd name="connsiteY204" fmla="*/ 959893 h 1330996"/>
                  <a:gd name="connsiteX205" fmla="*/ 463439 w 2428717"/>
                  <a:gd name="connsiteY205" fmla="*/ 964442 h 1330996"/>
                  <a:gd name="connsiteX206" fmla="*/ 454341 w 2428717"/>
                  <a:gd name="connsiteY206" fmla="*/ 978090 h 1330996"/>
                  <a:gd name="connsiteX207" fmla="*/ 440693 w 2428717"/>
                  <a:gd name="connsiteY207" fmla="*/ 996287 h 1330996"/>
                  <a:gd name="connsiteX208" fmla="*/ 404299 w 2428717"/>
                  <a:gd name="connsiteY208" fmla="*/ 1023582 h 1330996"/>
                  <a:gd name="connsiteX209" fmla="*/ 390651 w 2428717"/>
                  <a:gd name="connsiteY209" fmla="*/ 1037230 h 1330996"/>
                  <a:gd name="connsiteX210" fmla="*/ 377004 w 2428717"/>
                  <a:gd name="connsiteY210" fmla="*/ 1041779 h 1330996"/>
                  <a:gd name="connsiteX211" fmla="*/ 349708 w 2428717"/>
                  <a:gd name="connsiteY211" fmla="*/ 1059976 h 1330996"/>
                  <a:gd name="connsiteX212" fmla="*/ 322413 w 2428717"/>
                  <a:gd name="connsiteY212" fmla="*/ 1078173 h 1330996"/>
                  <a:gd name="connsiteX213" fmla="*/ 295117 w 2428717"/>
                  <a:gd name="connsiteY213" fmla="*/ 1100919 h 1330996"/>
                  <a:gd name="connsiteX214" fmla="*/ 286019 w 2428717"/>
                  <a:gd name="connsiteY214" fmla="*/ 1114567 h 1330996"/>
                  <a:gd name="connsiteX215" fmla="*/ 258723 w 2428717"/>
                  <a:gd name="connsiteY215" fmla="*/ 1137313 h 1330996"/>
                  <a:gd name="connsiteX216" fmla="*/ 240526 w 2428717"/>
                  <a:gd name="connsiteY216" fmla="*/ 1164609 h 1330996"/>
                  <a:gd name="connsiteX217" fmla="*/ 231428 w 2428717"/>
                  <a:gd name="connsiteY217" fmla="*/ 1178257 h 1330996"/>
                  <a:gd name="connsiteX218" fmla="*/ 217780 w 2428717"/>
                  <a:gd name="connsiteY218" fmla="*/ 1182806 h 1330996"/>
                  <a:gd name="connsiteX219" fmla="*/ 208681 w 2428717"/>
                  <a:gd name="connsiteY219" fmla="*/ 1196454 h 1330996"/>
                  <a:gd name="connsiteX220" fmla="*/ 181386 w 2428717"/>
                  <a:gd name="connsiteY220" fmla="*/ 1205552 h 1330996"/>
                  <a:gd name="connsiteX221" fmla="*/ 167738 w 2428717"/>
                  <a:gd name="connsiteY221" fmla="*/ 1210102 h 1330996"/>
                  <a:gd name="connsiteX222" fmla="*/ 135893 w 2428717"/>
                  <a:gd name="connsiteY222" fmla="*/ 1219200 h 1330996"/>
                  <a:gd name="connsiteX223" fmla="*/ 108598 w 2428717"/>
                  <a:gd name="connsiteY223" fmla="*/ 1241946 h 1330996"/>
                  <a:gd name="connsiteX224" fmla="*/ 85851 w 2428717"/>
                  <a:gd name="connsiteY224" fmla="*/ 1246496 h 1330996"/>
                  <a:gd name="connsiteX225" fmla="*/ 72204 w 2428717"/>
                  <a:gd name="connsiteY225" fmla="*/ 1251045 h 1330996"/>
                  <a:gd name="connsiteX226" fmla="*/ 22162 w 2428717"/>
                  <a:gd name="connsiteY226" fmla="*/ 1264693 h 1330996"/>
                  <a:gd name="connsiteX227" fmla="*/ 8514 w 2428717"/>
                  <a:gd name="connsiteY227" fmla="*/ 1260143 h 1330996"/>
                  <a:gd name="connsiteX228" fmla="*/ 3965 w 2428717"/>
                  <a:gd name="connsiteY228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50544 w 2428717"/>
                  <a:gd name="connsiteY59" fmla="*/ 268406 h 1330996"/>
                  <a:gd name="connsiteX60" fmla="*/ 1359642 w 2428717"/>
                  <a:gd name="connsiteY60" fmla="*/ 241110 h 1330996"/>
                  <a:gd name="connsiteX61" fmla="*/ 1414234 w 2428717"/>
                  <a:gd name="connsiteY61" fmla="*/ 204716 h 1330996"/>
                  <a:gd name="connsiteX62" fmla="*/ 1427881 w 2428717"/>
                  <a:gd name="connsiteY62" fmla="*/ 200167 h 1330996"/>
                  <a:gd name="connsiteX63" fmla="*/ 1441529 w 2428717"/>
                  <a:gd name="connsiteY63" fmla="*/ 195618 h 1330996"/>
                  <a:gd name="connsiteX64" fmla="*/ 1473374 w 2428717"/>
                  <a:gd name="connsiteY64" fmla="*/ 181970 h 1330996"/>
                  <a:gd name="connsiteX65" fmla="*/ 1500669 w 2428717"/>
                  <a:gd name="connsiteY65" fmla="*/ 172872 h 1330996"/>
                  <a:gd name="connsiteX66" fmla="*/ 1578007 w 2428717"/>
                  <a:gd name="connsiteY66" fmla="*/ 163773 h 1330996"/>
                  <a:gd name="connsiteX67" fmla="*/ 1600753 w 2428717"/>
                  <a:gd name="connsiteY67" fmla="*/ 145576 h 1330996"/>
                  <a:gd name="connsiteX68" fmla="*/ 1614401 w 2428717"/>
                  <a:gd name="connsiteY68" fmla="*/ 141027 h 1330996"/>
                  <a:gd name="connsiteX69" fmla="*/ 1641696 w 2428717"/>
                  <a:gd name="connsiteY69" fmla="*/ 145576 h 1330996"/>
                  <a:gd name="connsiteX70" fmla="*/ 1655344 w 2428717"/>
                  <a:gd name="connsiteY70" fmla="*/ 154675 h 1330996"/>
                  <a:gd name="connsiteX71" fmla="*/ 1828216 w 2428717"/>
                  <a:gd name="connsiteY71" fmla="*/ 150125 h 1330996"/>
                  <a:gd name="connsiteX72" fmla="*/ 1841863 w 2428717"/>
                  <a:gd name="connsiteY72" fmla="*/ 159224 h 1330996"/>
                  <a:gd name="connsiteX73" fmla="*/ 1855511 w 2428717"/>
                  <a:gd name="connsiteY73" fmla="*/ 172872 h 1330996"/>
                  <a:gd name="connsiteX74" fmla="*/ 1969242 w 2428717"/>
                  <a:gd name="connsiteY74" fmla="*/ 186519 h 1330996"/>
                  <a:gd name="connsiteX75" fmla="*/ 2001087 w 2428717"/>
                  <a:gd name="connsiteY75" fmla="*/ 191069 h 1330996"/>
                  <a:gd name="connsiteX76" fmla="*/ 2051129 w 2428717"/>
                  <a:gd name="connsiteY76" fmla="*/ 195618 h 1330996"/>
                  <a:gd name="connsiteX77" fmla="*/ 2060228 w 2428717"/>
                  <a:gd name="connsiteY77" fmla="*/ 209266 h 1330996"/>
                  <a:gd name="connsiteX78" fmla="*/ 2087523 w 2428717"/>
                  <a:gd name="connsiteY78" fmla="*/ 213815 h 1330996"/>
                  <a:gd name="connsiteX79" fmla="*/ 2105720 w 2428717"/>
                  <a:gd name="connsiteY79" fmla="*/ 236561 h 1330996"/>
                  <a:gd name="connsiteX80" fmla="*/ 2119368 w 2428717"/>
                  <a:gd name="connsiteY80" fmla="*/ 245660 h 1330996"/>
                  <a:gd name="connsiteX81" fmla="*/ 2133016 w 2428717"/>
                  <a:gd name="connsiteY81" fmla="*/ 259308 h 1330996"/>
                  <a:gd name="connsiteX82" fmla="*/ 2142114 w 2428717"/>
                  <a:gd name="connsiteY82" fmla="*/ 272955 h 1330996"/>
                  <a:gd name="connsiteX83" fmla="*/ 2160311 w 2428717"/>
                  <a:gd name="connsiteY83" fmla="*/ 291152 h 1330996"/>
                  <a:gd name="connsiteX84" fmla="*/ 2169410 w 2428717"/>
                  <a:gd name="connsiteY84" fmla="*/ 304800 h 1330996"/>
                  <a:gd name="connsiteX85" fmla="*/ 2210353 w 2428717"/>
                  <a:gd name="connsiteY85" fmla="*/ 341194 h 1330996"/>
                  <a:gd name="connsiteX86" fmla="*/ 2224001 w 2428717"/>
                  <a:gd name="connsiteY86" fmla="*/ 345743 h 1330996"/>
                  <a:gd name="connsiteX87" fmla="*/ 2255845 w 2428717"/>
                  <a:gd name="connsiteY87" fmla="*/ 363940 h 1330996"/>
                  <a:gd name="connsiteX88" fmla="*/ 2283141 w 2428717"/>
                  <a:gd name="connsiteY88" fmla="*/ 373039 h 1330996"/>
                  <a:gd name="connsiteX89" fmla="*/ 2314986 w 2428717"/>
                  <a:gd name="connsiteY89" fmla="*/ 377588 h 1330996"/>
                  <a:gd name="connsiteX90" fmla="*/ 2337732 w 2428717"/>
                  <a:gd name="connsiteY90" fmla="*/ 395785 h 1330996"/>
                  <a:gd name="connsiteX91" fmla="*/ 2365028 w 2428717"/>
                  <a:gd name="connsiteY91" fmla="*/ 413982 h 1330996"/>
                  <a:gd name="connsiteX92" fmla="*/ 2378675 w 2428717"/>
                  <a:gd name="connsiteY92" fmla="*/ 400334 h 1330996"/>
                  <a:gd name="connsiteX93" fmla="*/ 2396872 w 2428717"/>
                  <a:gd name="connsiteY93" fmla="*/ 373039 h 1330996"/>
                  <a:gd name="connsiteX94" fmla="*/ 2424168 w 2428717"/>
                  <a:gd name="connsiteY94" fmla="*/ 368490 h 1330996"/>
                  <a:gd name="connsiteX95" fmla="*/ 2428717 w 2428717"/>
                  <a:gd name="connsiteY95" fmla="*/ 354842 h 1330996"/>
                  <a:gd name="connsiteX96" fmla="*/ 2424168 w 2428717"/>
                  <a:gd name="connsiteY96" fmla="*/ 327546 h 1330996"/>
                  <a:gd name="connsiteX97" fmla="*/ 2410520 w 2428717"/>
                  <a:gd name="connsiteY97" fmla="*/ 322997 h 1330996"/>
                  <a:gd name="connsiteX98" fmla="*/ 2392323 w 2428717"/>
                  <a:gd name="connsiteY98" fmla="*/ 318448 h 1330996"/>
                  <a:gd name="connsiteX99" fmla="*/ 2378675 w 2428717"/>
                  <a:gd name="connsiteY99" fmla="*/ 309349 h 1330996"/>
                  <a:gd name="connsiteX100" fmla="*/ 2374126 w 2428717"/>
                  <a:gd name="connsiteY100" fmla="*/ 295702 h 1330996"/>
                  <a:gd name="connsiteX101" fmla="*/ 2365028 w 2428717"/>
                  <a:gd name="connsiteY101" fmla="*/ 282054 h 1330996"/>
                  <a:gd name="connsiteX102" fmla="*/ 2360478 w 2428717"/>
                  <a:gd name="connsiteY102" fmla="*/ 268406 h 1330996"/>
                  <a:gd name="connsiteX103" fmla="*/ 2346831 w 2428717"/>
                  <a:gd name="connsiteY103" fmla="*/ 263857 h 1330996"/>
                  <a:gd name="connsiteX104" fmla="*/ 2333183 w 2428717"/>
                  <a:gd name="connsiteY104" fmla="*/ 245660 h 1330996"/>
                  <a:gd name="connsiteX105" fmla="*/ 2305887 w 2428717"/>
                  <a:gd name="connsiteY105" fmla="*/ 232012 h 1330996"/>
                  <a:gd name="connsiteX106" fmla="*/ 2283141 w 2428717"/>
                  <a:gd name="connsiteY106" fmla="*/ 236561 h 1330996"/>
                  <a:gd name="connsiteX107" fmla="*/ 2255845 w 2428717"/>
                  <a:gd name="connsiteY107" fmla="*/ 245660 h 1330996"/>
                  <a:gd name="connsiteX108" fmla="*/ 2214902 w 2428717"/>
                  <a:gd name="connsiteY108" fmla="*/ 241110 h 1330996"/>
                  <a:gd name="connsiteX109" fmla="*/ 2187607 w 2428717"/>
                  <a:gd name="connsiteY109" fmla="*/ 218364 h 1330996"/>
                  <a:gd name="connsiteX110" fmla="*/ 2173959 w 2428717"/>
                  <a:gd name="connsiteY110" fmla="*/ 209266 h 1330996"/>
                  <a:gd name="connsiteX111" fmla="*/ 2164860 w 2428717"/>
                  <a:gd name="connsiteY111" fmla="*/ 195618 h 1330996"/>
                  <a:gd name="connsiteX112" fmla="*/ 2151213 w 2428717"/>
                  <a:gd name="connsiteY112" fmla="*/ 168322 h 1330996"/>
                  <a:gd name="connsiteX113" fmla="*/ 2110269 w 2428717"/>
                  <a:gd name="connsiteY113" fmla="*/ 154675 h 1330996"/>
                  <a:gd name="connsiteX114" fmla="*/ 2082974 w 2428717"/>
                  <a:gd name="connsiteY114" fmla="*/ 141027 h 1330996"/>
                  <a:gd name="connsiteX115" fmla="*/ 2064777 w 2428717"/>
                  <a:gd name="connsiteY115" fmla="*/ 136478 h 1330996"/>
                  <a:gd name="connsiteX116" fmla="*/ 1991989 w 2428717"/>
                  <a:gd name="connsiteY116" fmla="*/ 131928 h 1330996"/>
                  <a:gd name="connsiteX117" fmla="*/ 1964693 w 2428717"/>
                  <a:gd name="connsiteY117" fmla="*/ 118281 h 1330996"/>
                  <a:gd name="connsiteX118" fmla="*/ 1951045 w 2428717"/>
                  <a:gd name="connsiteY118" fmla="*/ 104633 h 1330996"/>
                  <a:gd name="connsiteX119" fmla="*/ 1923750 w 2428717"/>
                  <a:gd name="connsiteY119" fmla="*/ 90985 h 1330996"/>
                  <a:gd name="connsiteX120" fmla="*/ 1910102 w 2428717"/>
                  <a:gd name="connsiteY120" fmla="*/ 81887 h 1330996"/>
                  <a:gd name="connsiteX121" fmla="*/ 1841863 w 2428717"/>
                  <a:gd name="connsiteY121" fmla="*/ 72788 h 1330996"/>
                  <a:gd name="connsiteX122" fmla="*/ 1814568 w 2428717"/>
                  <a:gd name="connsiteY122" fmla="*/ 63690 h 1330996"/>
                  <a:gd name="connsiteX123" fmla="*/ 1796371 w 2428717"/>
                  <a:gd name="connsiteY123" fmla="*/ 59140 h 1330996"/>
                  <a:gd name="connsiteX124" fmla="*/ 1769075 w 2428717"/>
                  <a:gd name="connsiteY124" fmla="*/ 50042 h 1330996"/>
                  <a:gd name="connsiteX125" fmla="*/ 1755428 w 2428717"/>
                  <a:gd name="connsiteY125" fmla="*/ 40943 h 1330996"/>
                  <a:gd name="connsiteX126" fmla="*/ 1737231 w 2428717"/>
                  <a:gd name="connsiteY126" fmla="*/ 0 h 1330996"/>
                  <a:gd name="connsiteX127" fmla="*/ 1728132 w 2428717"/>
                  <a:gd name="connsiteY127" fmla="*/ 13648 h 1330996"/>
                  <a:gd name="connsiteX128" fmla="*/ 1723583 w 2428717"/>
                  <a:gd name="connsiteY128" fmla="*/ 50042 h 1330996"/>
                  <a:gd name="connsiteX129" fmla="*/ 1691738 w 2428717"/>
                  <a:gd name="connsiteY129" fmla="*/ 54591 h 1330996"/>
                  <a:gd name="connsiteX130" fmla="*/ 1659893 w 2428717"/>
                  <a:gd name="connsiteY130" fmla="*/ 63690 h 1330996"/>
                  <a:gd name="connsiteX131" fmla="*/ 1641696 w 2428717"/>
                  <a:gd name="connsiteY131" fmla="*/ 72788 h 1330996"/>
                  <a:gd name="connsiteX132" fmla="*/ 1628048 w 2428717"/>
                  <a:gd name="connsiteY132" fmla="*/ 68239 h 1330996"/>
                  <a:gd name="connsiteX133" fmla="*/ 1623499 w 2428717"/>
                  <a:gd name="connsiteY133" fmla="*/ 54591 h 1330996"/>
                  <a:gd name="connsiteX134" fmla="*/ 1614401 w 2428717"/>
                  <a:gd name="connsiteY134" fmla="*/ 68239 h 1330996"/>
                  <a:gd name="connsiteX135" fmla="*/ 1600753 w 2428717"/>
                  <a:gd name="connsiteY135" fmla="*/ 77337 h 1330996"/>
                  <a:gd name="connsiteX136" fmla="*/ 1555260 w 2428717"/>
                  <a:gd name="connsiteY136" fmla="*/ 81887 h 1330996"/>
                  <a:gd name="connsiteX137" fmla="*/ 1527965 w 2428717"/>
                  <a:gd name="connsiteY137" fmla="*/ 90985 h 1330996"/>
                  <a:gd name="connsiteX138" fmla="*/ 1509768 w 2428717"/>
                  <a:gd name="connsiteY138" fmla="*/ 100084 h 1330996"/>
                  <a:gd name="connsiteX139" fmla="*/ 1487022 w 2428717"/>
                  <a:gd name="connsiteY139" fmla="*/ 104633 h 1330996"/>
                  <a:gd name="connsiteX140" fmla="*/ 1473374 w 2428717"/>
                  <a:gd name="connsiteY140" fmla="*/ 109182 h 1330996"/>
                  <a:gd name="connsiteX141" fmla="*/ 1364192 w 2428717"/>
                  <a:gd name="connsiteY141" fmla="*/ 113731 h 1330996"/>
                  <a:gd name="connsiteX142" fmla="*/ 1350544 w 2428717"/>
                  <a:gd name="connsiteY142" fmla="*/ 122830 h 1330996"/>
                  <a:gd name="connsiteX143" fmla="*/ 1332347 w 2428717"/>
                  <a:gd name="connsiteY143" fmla="*/ 150125 h 1330996"/>
                  <a:gd name="connsiteX144" fmla="*/ 1318699 w 2428717"/>
                  <a:gd name="connsiteY144" fmla="*/ 163773 h 1330996"/>
                  <a:gd name="connsiteX145" fmla="*/ 1309601 w 2428717"/>
                  <a:gd name="connsiteY145" fmla="*/ 191069 h 1330996"/>
                  <a:gd name="connsiteX146" fmla="*/ 1295953 w 2428717"/>
                  <a:gd name="connsiteY146" fmla="*/ 204716 h 1330996"/>
                  <a:gd name="connsiteX147" fmla="*/ 1282305 w 2428717"/>
                  <a:gd name="connsiteY147" fmla="*/ 209266 h 1330996"/>
                  <a:gd name="connsiteX148" fmla="*/ 1209517 w 2428717"/>
                  <a:gd name="connsiteY148" fmla="*/ 213815 h 1330996"/>
                  <a:gd name="connsiteX149" fmla="*/ 1204968 w 2428717"/>
                  <a:gd name="connsiteY149" fmla="*/ 227463 h 1330996"/>
                  <a:gd name="connsiteX150" fmla="*/ 1186771 w 2428717"/>
                  <a:gd name="connsiteY150" fmla="*/ 254758 h 1330996"/>
                  <a:gd name="connsiteX151" fmla="*/ 1177672 w 2428717"/>
                  <a:gd name="connsiteY151" fmla="*/ 282054 h 1330996"/>
                  <a:gd name="connsiteX152" fmla="*/ 1173123 w 2428717"/>
                  <a:gd name="connsiteY152" fmla="*/ 295702 h 1330996"/>
                  <a:gd name="connsiteX153" fmla="*/ 1145828 w 2428717"/>
                  <a:gd name="connsiteY153" fmla="*/ 313899 h 1330996"/>
                  <a:gd name="connsiteX154" fmla="*/ 1132180 w 2428717"/>
                  <a:gd name="connsiteY154" fmla="*/ 327546 h 1330996"/>
                  <a:gd name="connsiteX155" fmla="*/ 1104884 w 2428717"/>
                  <a:gd name="connsiteY155" fmla="*/ 336645 h 1330996"/>
                  <a:gd name="connsiteX156" fmla="*/ 1095786 w 2428717"/>
                  <a:gd name="connsiteY156" fmla="*/ 322997 h 1330996"/>
                  <a:gd name="connsiteX157" fmla="*/ 1100335 w 2428717"/>
                  <a:gd name="connsiteY157" fmla="*/ 291152 h 1330996"/>
                  <a:gd name="connsiteX158" fmla="*/ 1086687 w 2428717"/>
                  <a:gd name="connsiteY158" fmla="*/ 304800 h 1330996"/>
                  <a:gd name="connsiteX159" fmla="*/ 1073039 w 2428717"/>
                  <a:gd name="connsiteY159" fmla="*/ 309349 h 1330996"/>
                  <a:gd name="connsiteX160" fmla="*/ 1059392 w 2428717"/>
                  <a:gd name="connsiteY160" fmla="*/ 300251 h 1330996"/>
                  <a:gd name="connsiteX161" fmla="*/ 1050293 w 2428717"/>
                  <a:gd name="connsiteY161" fmla="*/ 286603 h 1330996"/>
                  <a:gd name="connsiteX162" fmla="*/ 1036645 w 2428717"/>
                  <a:gd name="connsiteY162" fmla="*/ 282054 h 1330996"/>
                  <a:gd name="connsiteX163" fmla="*/ 1009350 w 2428717"/>
                  <a:gd name="connsiteY163" fmla="*/ 291152 h 1330996"/>
                  <a:gd name="connsiteX164" fmla="*/ 995702 w 2428717"/>
                  <a:gd name="connsiteY164" fmla="*/ 295702 h 1330996"/>
                  <a:gd name="connsiteX165" fmla="*/ 982054 w 2428717"/>
                  <a:gd name="connsiteY165" fmla="*/ 304800 h 1330996"/>
                  <a:gd name="connsiteX166" fmla="*/ 968407 w 2428717"/>
                  <a:gd name="connsiteY166" fmla="*/ 350293 h 1330996"/>
                  <a:gd name="connsiteX167" fmla="*/ 959308 w 2428717"/>
                  <a:gd name="connsiteY167" fmla="*/ 363940 h 1330996"/>
                  <a:gd name="connsiteX168" fmla="*/ 963857 w 2428717"/>
                  <a:gd name="connsiteY168" fmla="*/ 377588 h 1330996"/>
                  <a:gd name="connsiteX169" fmla="*/ 977505 w 2428717"/>
                  <a:gd name="connsiteY169" fmla="*/ 382137 h 1330996"/>
                  <a:gd name="connsiteX170" fmla="*/ 991153 w 2428717"/>
                  <a:gd name="connsiteY170" fmla="*/ 391236 h 1330996"/>
                  <a:gd name="connsiteX171" fmla="*/ 1000251 w 2428717"/>
                  <a:gd name="connsiteY171" fmla="*/ 404884 h 1330996"/>
                  <a:gd name="connsiteX172" fmla="*/ 1013899 w 2428717"/>
                  <a:gd name="connsiteY172" fmla="*/ 418531 h 1330996"/>
                  <a:gd name="connsiteX173" fmla="*/ 1009350 w 2428717"/>
                  <a:gd name="connsiteY173" fmla="*/ 441278 h 1330996"/>
                  <a:gd name="connsiteX174" fmla="*/ 986604 w 2428717"/>
                  <a:gd name="connsiteY174" fmla="*/ 486770 h 1330996"/>
                  <a:gd name="connsiteX175" fmla="*/ 968407 w 2428717"/>
                  <a:gd name="connsiteY175" fmla="*/ 518615 h 1330996"/>
                  <a:gd name="connsiteX176" fmla="*/ 954759 w 2428717"/>
                  <a:gd name="connsiteY176" fmla="*/ 523164 h 1330996"/>
                  <a:gd name="connsiteX177" fmla="*/ 945660 w 2428717"/>
                  <a:gd name="connsiteY177" fmla="*/ 536812 h 1330996"/>
                  <a:gd name="connsiteX178" fmla="*/ 932013 w 2428717"/>
                  <a:gd name="connsiteY178" fmla="*/ 545910 h 1330996"/>
                  <a:gd name="connsiteX179" fmla="*/ 913816 w 2428717"/>
                  <a:gd name="connsiteY179" fmla="*/ 568657 h 1330996"/>
                  <a:gd name="connsiteX180" fmla="*/ 904717 w 2428717"/>
                  <a:gd name="connsiteY180" fmla="*/ 582305 h 1330996"/>
                  <a:gd name="connsiteX181" fmla="*/ 900168 w 2428717"/>
                  <a:gd name="connsiteY181" fmla="*/ 595952 h 1330996"/>
                  <a:gd name="connsiteX182" fmla="*/ 881971 w 2428717"/>
                  <a:gd name="connsiteY182" fmla="*/ 623248 h 1330996"/>
                  <a:gd name="connsiteX183" fmla="*/ 859225 w 2428717"/>
                  <a:gd name="connsiteY183" fmla="*/ 655093 h 1330996"/>
                  <a:gd name="connsiteX184" fmla="*/ 850126 w 2428717"/>
                  <a:gd name="connsiteY184" fmla="*/ 668740 h 1330996"/>
                  <a:gd name="connsiteX185" fmla="*/ 845577 w 2428717"/>
                  <a:gd name="connsiteY185" fmla="*/ 682388 h 1330996"/>
                  <a:gd name="connsiteX186" fmla="*/ 831929 w 2428717"/>
                  <a:gd name="connsiteY186" fmla="*/ 691487 h 1330996"/>
                  <a:gd name="connsiteX187" fmla="*/ 809183 w 2428717"/>
                  <a:gd name="connsiteY187" fmla="*/ 714233 h 1330996"/>
                  <a:gd name="connsiteX188" fmla="*/ 795535 w 2428717"/>
                  <a:gd name="connsiteY188" fmla="*/ 732430 h 1330996"/>
                  <a:gd name="connsiteX189" fmla="*/ 781887 w 2428717"/>
                  <a:gd name="connsiteY189" fmla="*/ 746078 h 1330996"/>
                  <a:gd name="connsiteX190" fmla="*/ 754592 w 2428717"/>
                  <a:gd name="connsiteY190" fmla="*/ 787021 h 1330996"/>
                  <a:gd name="connsiteX191" fmla="*/ 745493 w 2428717"/>
                  <a:gd name="connsiteY191" fmla="*/ 800669 h 1330996"/>
                  <a:gd name="connsiteX192" fmla="*/ 736395 w 2428717"/>
                  <a:gd name="connsiteY192" fmla="*/ 827964 h 1330996"/>
                  <a:gd name="connsiteX193" fmla="*/ 673242 w 2428717"/>
                  <a:gd name="connsiteY193" fmla="*/ 857045 h 1330996"/>
                  <a:gd name="connsiteX194" fmla="*/ 649959 w 2428717"/>
                  <a:gd name="connsiteY194" fmla="*/ 900752 h 1330996"/>
                  <a:gd name="connsiteX195" fmla="*/ 595368 w 2428717"/>
                  <a:gd name="connsiteY195" fmla="*/ 896203 h 1330996"/>
                  <a:gd name="connsiteX196" fmla="*/ 581720 w 2428717"/>
                  <a:gd name="connsiteY196" fmla="*/ 891654 h 1330996"/>
                  <a:gd name="connsiteX197" fmla="*/ 586269 w 2428717"/>
                  <a:gd name="connsiteY197" fmla="*/ 868908 h 1330996"/>
                  <a:gd name="connsiteX198" fmla="*/ 577171 w 2428717"/>
                  <a:gd name="connsiteY198" fmla="*/ 928048 h 1330996"/>
                  <a:gd name="connsiteX199" fmla="*/ 568072 w 2428717"/>
                  <a:gd name="connsiteY199" fmla="*/ 941696 h 1330996"/>
                  <a:gd name="connsiteX200" fmla="*/ 563523 w 2428717"/>
                  <a:gd name="connsiteY200" fmla="*/ 955343 h 1330996"/>
                  <a:gd name="connsiteX201" fmla="*/ 549875 w 2428717"/>
                  <a:gd name="connsiteY201" fmla="*/ 964442 h 1330996"/>
                  <a:gd name="connsiteX202" fmla="*/ 522580 w 2428717"/>
                  <a:gd name="connsiteY202" fmla="*/ 982639 h 1330996"/>
                  <a:gd name="connsiteX203" fmla="*/ 508932 w 2428717"/>
                  <a:gd name="connsiteY203" fmla="*/ 973540 h 1330996"/>
                  <a:gd name="connsiteX204" fmla="*/ 481637 w 2428717"/>
                  <a:gd name="connsiteY204" fmla="*/ 959893 h 1330996"/>
                  <a:gd name="connsiteX205" fmla="*/ 463439 w 2428717"/>
                  <a:gd name="connsiteY205" fmla="*/ 964442 h 1330996"/>
                  <a:gd name="connsiteX206" fmla="*/ 454341 w 2428717"/>
                  <a:gd name="connsiteY206" fmla="*/ 978090 h 1330996"/>
                  <a:gd name="connsiteX207" fmla="*/ 440693 w 2428717"/>
                  <a:gd name="connsiteY207" fmla="*/ 996287 h 1330996"/>
                  <a:gd name="connsiteX208" fmla="*/ 404299 w 2428717"/>
                  <a:gd name="connsiteY208" fmla="*/ 1023582 h 1330996"/>
                  <a:gd name="connsiteX209" fmla="*/ 390651 w 2428717"/>
                  <a:gd name="connsiteY209" fmla="*/ 1037230 h 1330996"/>
                  <a:gd name="connsiteX210" fmla="*/ 377004 w 2428717"/>
                  <a:gd name="connsiteY210" fmla="*/ 1041779 h 1330996"/>
                  <a:gd name="connsiteX211" fmla="*/ 349708 w 2428717"/>
                  <a:gd name="connsiteY211" fmla="*/ 1059976 h 1330996"/>
                  <a:gd name="connsiteX212" fmla="*/ 322413 w 2428717"/>
                  <a:gd name="connsiteY212" fmla="*/ 1078173 h 1330996"/>
                  <a:gd name="connsiteX213" fmla="*/ 295117 w 2428717"/>
                  <a:gd name="connsiteY213" fmla="*/ 1100919 h 1330996"/>
                  <a:gd name="connsiteX214" fmla="*/ 286019 w 2428717"/>
                  <a:gd name="connsiteY214" fmla="*/ 1114567 h 1330996"/>
                  <a:gd name="connsiteX215" fmla="*/ 258723 w 2428717"/>
                  <a:gd name="connsiteY215" fmla="*/ 1137313 h 1330996"/>
                  <a:gd name="connsiteX216" fmla="*/ 240526 w 2428717"/>
                  <a:gd name="connsiteY216" fmla="*/ 1164609 h 1330996"/>
                  <a:gd name="connsiteX217" fmla="*/ 231428 w 2428717"/>
                  <a:gd name="connsiteY217" fmla="*/ 1178257 h 1330996"/>
                  <a:gd name="connsiteX218" fmla="*/ 217780 w 2428717"/>
                  <a:gd name="connsiteY218" fmla="*/ 1182806 h 1330996"/>
                  <a:gd name="connsiteX219" fmla="*/ 208681 w 2428717"/>
                  <a:gd name="connsiteY219" fmla="*/ 1196454 h 1330996"/>
                  <a:gd name="connsiteX220" fmla="*/ 181386 w 2428717"/>
                  <a:gd name="connsiteY220" fmla="*/ 1205552 h 1330996"/>
                  <a:gd name="connsiteX221" fmla="*/ 167738 w 2428717"/>
                  <a:gd name="connsiteY221" fmla="*/ 1210102 h 1330996"/>
                  <a:gd name="connsiteX222" fmla="*/ 135893 w 2428717"/>
                  <a:gd name="connsiteY222" fmla="*/ 1219200 h 1330996"/>
                  <a:gd name="connsiteX223" fmla="*/ 108598 w 2428717"/>
                  <a:gd name="connsiteY223" fmla="*/ 1241946 h 1330996"/>
                  <a:gd name="connsiteX224" fmla="*/ 85851 w 2428717"/>
                  <a:gd name="connsiteY224" fmla="*/ 1246496 h 1330996"/>
                  <a:gd name="connsiteX225" fmla="*/ 72204 w 2428717"/>
                  <a:gd name="connsiteY225" fmla="*/ 1251045 h 1330996"/>
                  <a:gd name="connsiteX226" fmla="*/ 22162 w 2428717"/>
                  <a:gd name="connsiteY226" fmla="*/ 1264693 h 1330996"/>
                  <a:gd name="connsiteX227" fmla="*/ 8514 w 2428717"/>
                  <a:gd name="connsiteY227" fmla="*/ 1260143 h 1330996"/>
                  <a:gd name="connsiteX228" fmla="*/ 3965 w 2428717"/>
                  <a:gd name="connsiteY228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50544 w 2428717"/>
                  <a:gd name="connsiteY59" fmla="*/ 268406 h 1330996"/>
                  <a:gd name="connsiteX60" fmla="*/ 1359642 w 2428717"/>
                  <a:gd name="connsiteY60" fmla="*/ 241110 h 1330996"/>
                  <a:gd name="connsiteX61" fmla="*/ 1414234 w 2428717"/>
                  <a:gd name="connsiteY61" fmla="*/ 204716 h 1330996"/>
                  <a:gd name="connsiteX62" fmla="*/ 1427881 w 2428717"/>
                  <a:gd name="connsiteY62" fmla="*/ 200167 h 1330996"/>
                  <a:gd name="connsiteX63" fmla="*/ 1441529 w 2428717"/>
                  <a:gd name="connsiteY63" fmla="*/ 195618 h 1330996"/>
                  <a:gd name="connsiteX64" fmla="*/ 1473374 w 2428717"/>
                  <a:gd name="connsiteY64" fmla="*/ 181970 h 1330996"/>
                  <a:gd name="connsiteX65" fmla="*/ 1500669 w 2428717"/>
                  <a:gd name="connsiteY65" fmla="*/ 172872 h 1330996"/>
                  <a:gd name="connsiteX66" fmla="*/ 1578007 w 2428717"/>
                  <a:gd name="connsiteY66" fmla="*/ 163773 h 1330996"/>
                  <a:gd name="connsiteX67" fmla="*/ 1600753 w 2428717"/>
                  <a:gd name="connsiteY67" fmla="*/ 145576 h 1330996"/>
                  <a:gd name="connsiteX68" fmla="*/ 1614401 w 2428717"/>
                  <a:gd name="connsiteY68" fmla="*/ 141027 h 1330996"/>
                  <a:gd name="connsiteX69" fmla="*/ 1641696 w 2428717"/>
                  <a:gd name="connsiteY69" fmla="*/ 145576 h 1330996"/>
                  <a:gd name="connsiteX70" fmla="*/ 1655344 w 2428717"/>
                  <a:gd name="connsiteY70" fmla="*/ 154675 h 1330996"/>
                  <a:gd name="connsiteX71" fmla="*/ 1828216 w 2428717"/>
                  <a:gd name="connsiteY71" fmla="*/ 150125 h 1330996"/>
                  <a:gd name="connsiteX72" fmla="*/ 1841863 w 2428717"/>
                  <a:gd name="connsiteY72" fmla="*/ 159224 h 1330996"/>
                  <a:gd name="connsiteX73" fmla="*/ 1855511 w 2428717"/>
                  <a:gd name="connsiteY73" fmla="*/ 172872 h 1330996"/>
                  <a:gd name="connsiteX74" fmla="*/ 1969242 w 2428717"/>
                  <a:gd name="connsiteY74" fmla="*/ 186519 h 1330996"/>
                  <a:gd name="connsiteX75" fmla="*/ 2001087 w 2428717"/>
                  <a:gd name="connsiteY75" fmla="*/ 191069 h 1330996"/>
                  <a:gd name="connsiteX76" fmla="*/ 2051129 w 2428717"/>
                  <a:gd name="connsiteY76" fmla="*/ 195618 h 1330996"/>
                  <a:gd name="connsiteX77" fmla="*/ 2060228 w 2428717"/>
                  <a:gd name="connsiteY77" fmla="*/ 209266 h 1330996"/>
                  <a:gd name="connsiteX78" fmla="*/ 2087523 w 2428717"/>
                  <a:gd name="connsiteY78" fmla="*/ 213815 h 1330996"/>
                  <a:gd name="connsiteX79" fmla="*/ 2105720 w 2428717"/>
                  <a:gd name="connsiteY79" fmla="*/ 236561 h 1330996"/>
                  <a:gd name="connsiteX80" fmla="*/ 2119368 w 2428717"/>
                  <a:gd name="connsiteY80" fmla="*/ 245660 h 1330996"/>
                  <a:gd name="connsiteX81" fmla="*/ 2133016 w 2428717"/>
                  <a:gd name="connsiteY81" fmla="*/ 259308 h 1330996"/>
                  <a:gd name="connsiteX82" fmla="*/ 2142114 w 2428717"/>
                  <a:gd name="connsiteY82" fmla="*/ 272955 h 1330996"/>
                  <a:gd name="connsiteX83" fmla="*/ 2160311 w 2428717"/>
                  <a:gd name="connsiteY83" fmla="*/ 291152 h 1330996"/>
                  <a:gd name="connsiteX84" fmla="*/ 2169410 w 2428717"/>
                  <a:gd name="connsiteY84" fmla="*/ 304800 h 1330996"/>
                  <a:gd name="connsiteX85" fmla="*/ 2210353 w 2428717"/>
                  <a:gd name="connsiteY85" fmla="*/ 341194 h 1330996"/>
                  <a:gd name="connsiteX86" fmla="*/ 2224001 w 2428717"/>
                  <a:gd name="connsiteY86" fmla="*/ 345743 h 1330996"/>
                  <a:gd name="connsiteX87" fmla="*/ 2255845 w 2428717"/>
                  <a:gd name="connsiteY87" fmla="*/ 363940 h 1330996"/>
                  <a:gd name="connsiteX88" fmla="*/ 2283141 w 2428717"/>
                  <a:gd name="connsiteY88" fmla="*/ 373039 h 1330996"/>
                  <a:gd name="connsiteX89" fmla="*/ 2314986 w 2428717"/>
                  <a:gd name="connsiteY89" fmla="*/ 377588 h 1330996"/>
                  <a:gd name="connsiteX90" fmla="*/ 2337732 w 2428717"/>
                  <a:gd name="connsiteY90" fmla="*/ 395785 h 1330996"/>
                  <a:gd name="connsiteX91" fmla="*/ 2365028 w 2428717"/>
                  <a:gd name="connsiteY91" fmla="*/ 413982 h 1330996"/>
                  <a:gd name="connsiteX92" fmla="*/ 2378675 w 2428717"/>
                  <a:gd name="connsiteY92" fmla="*/ 400334 h 1330996"/>
                  <a:gd name="connsiteX93" fmla="*/ 2396872 w 2428717"/>
                  <a:gd name="connsiteY93" fmla="*/ 373039 h 1330996"/>
                  <a:gd name="connsiteX94" fmla="*/ 2424168 w 2428717"/>
                  <a:gd name="connsiteY94" fmla="*/ 368490 h 1330996"/>
                  <a:gd name="connsiteX95" fmla="*/ 2428717 w 2428717"/>
                  <a:gd name="connsiteY95" fmla="*/ 354842 h 1330996"/>
                  <a:gd name="connsiteX96" fmla="*/ 2424168 w 2428717"/>
                  <a:gd name="connsiteY96" fmla="*/ 327546 h 1330996"/>
                  <a:gd name="connsiteX97" fmla="*/ 2410520 w 2428717"/>
                  <a:gd name="connsiteY97" fmla="*/ 322997 h 1330996"/>
                  <a:gd name="connsiteX98" fmla="*/ 2392323 w 2428717"/>
                  <a:gd name="connsiteY98" fmla="*/ 318448 h 1330996"/>
                  <a:gd name="connsiteX99" fmla="*/ 2378675 w 2428717"/>
                  <a:gd name="connsiteY99" fmla="*/ 309349 h 1330996"/>
                  <a:gd name="connsiteX100" fmla="*/ 2374126 w 2428717"/>
                  <a:gd name="connsiteY100" fmla="*/ 295702 h 1330996"/>
                  <a:gd name="connsiteX101" fmla="*/ 2365028 w 2428717"/>
                  <a:gd name="connsiteY101" fmla="*/ 282054 h 1330996"/>
                  <a:gd name="connsiteX102" fmla="*/ 2360478 w 2428717"/>
                  <a:gd name="connsiteY102" fmla="*/ 268406 h 1330996"/>
                  <a:gd name="connsiteX103" fmla="*/ 2346831 w 2428717"/>
                  <a:gd name="connsiteY103" fmla="*/ 263857 h 1330996"/>
                  <a:gd name="connsiteX104" fmla="*/ 2333183 w 2428717"/>
                  <a:gd name="connsiteY104" fmla="*/ 245660 h 1330996"/>
                  <a:gd name="connsiteX105" fmla="*/ 2305887 w 2428717"/>
                  <a:gd name="connsiteY105" fmla="*/ 232012 h 1330996"/>
                  <a:gd name="connsiteX106" fmla="*/ 2283141 w 2428717"/>
                  <a:gd name="connsiteY106" fmla="*/ 236561 h 1330996"/>
                  <a:gd name="connsiteX107" fmla="*/ 2255845 w 2428717"/>
                  <a:gd name="connsiteY107" fmla="*/ 245660 h 1330996"/>
                  <a:gd name="connsiteX108" fmla="*/ 2214902 w 2428717"/>
                  <a:gd name="connsiteY108" fmla="*/ 241110 h 1330996"/>
                  <a:gd name="connsiteX109" fmla="*/ 2187607 w 2428717"/>
                  <a:gd name="connsiteY109" fmla="*/ 218364 h 1330996"/>
                  <a:gd name="connsiteX110" fmla="*/ 2173959 w 2428717"/>
                  <a:gd name="connsiteY110" fmla="*/ 209266 h 1330996"/>
                  <a:gd name="connsiteX111" fmla="*/ 2164860 w 2428717"/>
                  <a:gd name="connsiteY111" fmla="*/ 195618 h 1330996"/>
                  <a:gd name="connsiteX112" fmla="*/ 2151213 w 2428717"/>
                  <a:gd name="connsiteY112" fmla="*/ 168322 h 1330996"/>
                  <a:gd name="connsiteX113" fmla="*/ 2110269 w 2428717"/>
                  <a:gd name="connsiteY113" fmla="*/ 154675 h 1330996"/>
                  <a:gd name="connsiteX114" fmla="*/ 2082974 w 2428717"/>
                  <a:gd name="connsiteY114" fmla="*/ 141027 h 1330996"/>
                  <a:gd name="connsiteX115" fmla="*/ 2064777 w 2428717"/>
                  <a:gd name="connsiteY115" fmla="*/ 136478 h 1330996"/>
                  <a:gd name="connsiteX116" fmla="*/ 1991989 w 2428717"/>
                  <a:gd name="connsiteY116" fmla="*/ 131928 h 1330996"/>
                  <a:gd name="connsiteX117" fmla="*/ 1964693 w 2428717"/>
                  <a:gd name="connsiteY117" fmla="*/ 118281 h 1330996"/>
                  <a:gd name="connsiteX118" fmla="*/ 1951045 w 2428717"/>
                  <a:gd name="connsiteY118" fmla="*/ 104633 h 1330996"/>
                  <a:gd name="connsiteX119" fmla="*/ 1923750 w 2428717"/>
                  <a:gd name="connsiteY119" fmla="*/ 90985 h 1330996"/>
                  <a:gd name="connsiteX120" fmla="*/ 1910102 w 2428717"/>
                  <a:gd name="connsiteY120" fmla="*/ 81887 h 1330996"/>
                  <a:gd name="connsiteX121" fmla="*/ 1841863 w 2428717"/>
                  <a:gd name="connsiteY121" fmla="*/ 72788 h 1330996"/>
                  <a:gd name="connsiteX122" fmla="*/ 1814568 w 2428717"/>
                  <a:gd name="connsiteY122" fmla="*/ 63690 h 1330996"/>
                  <a:gd name="connsiteX123" fmla="*/ 1796371 w 2428717"/>
                  <a:gd name="connsiteY123" fmla="*/ 59140 h 1330996"/>
                  <a:gd name="connsiteX124" fmla="*/ 1769075 w 2428717"/>
                  <a:gd name="connsiteY124" fmla="*/ 50042 h 1330996"/>
                  <a:gd name="connsiteX125" fmla="*/ 1755428 w 2428717"/>
                  <a:gd name="connsiteY125" fmla="*/ 40943 h 1330996"/>
                  <a:gd name="connsiteX126" fmla="*/ 1737231 w 2428717"/>
                  <a:gd name="connsiteY126" fmla="*/ 0 h 1330996"/>
                  <a:gd name="connsiteX127" fmla="*/ 1728132 w 2428717"/>
                  <a:gd name="connsiteY127" fmla="*/ 13648 h 1330996"/>
                  <a:gd name="connsiteX128" fmla="*/ 1723583 w 2428717"/>
                  <a:gd name="connsiteY128" fmla="*/ 50042 h 1330996"/>
                  <a:gd name="connsiteX129" fmla="*/ 1691738 w 2428717"/>
                  <a:gd name="connsiteY129" fmla="*/ 54591 h 1330996"/>
                  <a:gd name="connsiteX130" fmla="*/ 1659893 w 2428717"/>
                  <a:gd name="connsiteY130" fmla="*/ 63690 h 1330996"/>
                  <a:gd name="connsiteX131" fmla="*/ 1641696 w 2428717"/>
                  <a:gd name="connsiteY131" fmla="*/ 72788 h 1330996"/>
                  <a:gd name="connsiteX132" fmla="*/ 1628048 w 2428717"/>
                  <a:gd name="connsiteY132" fmla="*/ 68239 h 1330996"/>
                  <a:gd name="connsiteX133" fmla="*/ 1623499 w 2428717"/>
                  <a:gd name="connsiteY133" fmla="*/ 54591 h 1330996"/>
                  <a:gd name="connsiteX134" fmla="*/ 1614401 w 2428717"/>
                  <a:gd name="connsiteY134" fmla="*/ 68239 h 1330996"/>
                  <a:gd name="connsiteX135" fmla="*/ 1600753 w 2428717"/>
                  <a:gd name="connsiteY135" fmla="*/ 77337 h 1330996"/>
                  <a:gd name="connsiteX136" fmla="*/ 1555260 w 2428717"/>
                  <a:gd name="connsiteY136" fmla="*/ 81887 h 1330996"/>
                  <a:gd name="connsiteX137" fmla="*/ 1527965 w 2428717"/>
                  <a:gd name="connsiteY137" fmla="*/ 90985 h 1330996"/>
                  <a:gd name="connsiteX138" fmla="*/ 1509768 w 2428717"/>
                  <a:gd name="connsiteY138" fmla="*/ 100084 h 1330996"/>
                  <a:gd name="connsiteX139" fmla="*/ 1487022 w 2428717"/>
                  <a:gd name="connsiteY139" fmla="*/ 104633 h 1330996"/>
                  <a:gd name="connsiteX140" fmla="*/ 1473374 w 2428717"/>
                  <a:gd name="connsiteY140" fmla="*/ 109182 h 1330996"/>
                  <a:gd name="connsiteX141" fmla="*/ 1364192 w 2428717"/>
                  <a:gd name="connsiteY141" fmla="*/ 113731 h 1330996"/>
                  <a:gd name="connsiteX142" fmla="*/ 1350544 w 2428717"/>
                  <a:gd name="connsiteY142" fmla="*/ 122830 h 1330996"/>
                  <a:gd name="connsiteX143" fmla="*/ 1332347 w 2428717"/>
                  <a:gd name="connsiteY143" fmla="*/ 150125 h 1330996"/>
                  <a:gd name="connsiteX144" fmla="*/ 1318699 w 2428717"/>
                  <a:gd name="connsiteY144" fmla="*/ 163773 h 1330996"/>
                  <a:gd name="connsiteX145" fmla="*/ 1309601 w 2428717"/>
                  <a:gd name="connsiteY145" fmla="*/ 191069 h 1330996"/>
                  <a:gd name="connsiteX146" fmla="*/ 1295953 w 2428717"/>
                  <a:gd name="connsiteY146" fmla="*/ 204716 h 1330996"/>
                  <a:gd name="connsiteX147" fmla="*/ 1282305 w 2428717"/>
                  <a:gd name="connsiteY147" fmla="*/ 209266 h 1330996"/>
                  <a:gd name="connsiteX148" fmla="*/ 1209517 w 2428717"/>
                  <a:gd name="connsiteY148" fmla="*/ 213815 h 1330996"/>
                  <a:gd name="connsiteX149" fmla="*/ 1204968 w 2428717"/>
                  <a:gd name="connsiteY149" fmla="*/ 227463 h 1330996"/>
                  <a:gd name="connsiteX150" fmla="*/ 1186771 w 2428717"/>
                  <a:gd name="connsiteY150" fmla="*/ 254758 h 1330996"/>
                  <a:gd name="connsiteX151" fmla="*/ 1177672 w 2428717"/>
                  <a:gd name="connsiteY151" fmla="*/ 282054 h 1330996"/>
                  <a:gd name="connsiteX152" fmla="*/ 1173123 w 2428717"/>
                  <a:gd name="connsiteY152" fmla="*/ 295702 h 1330996"/>
                  <a:gd name="connsiteX153" fmla="*/ 1145828 w 2428717"/>
                  <a:gd name="connsiteY153" fmla="*/ 313899 h 1330996"/>
                  <a:gd name="connsiteX154" fmla="*/ 1132180 w 2428717"/>
                  <a:gd name="connsiteY154" fmla="*/ 327546 h 1330996"/>
                  <a:gd name="connsiteX155" fmla="*/ 1104884 w 2428717"/>
                  <a:gd name="connsiteY155" fmla="*/ 336645 h 1330996"/>
                  <a:gd name="connsiteX156" fmla="*/ 1095786 w 2428717"/>
                  <a:gd name="connsiteY156" fmla="*/ 322997 h 1330996"/>
                  <a:gd name="connsiteX157" fmla="*/ 1100335 w 2428717"/>
                  <a:gd name="connsiteY157" fmla="*/ 291152 h 1330996"/>
                  <a:gd name="connsiteX158" fmla="*/ 1086687 w 2428717"/>
                  <a:gd name="connsiteY158" fmla="*/ 304800 h 1330996"/>
                  <a:gd name="connsiteX159" fmla="*/ 1073039 w 2428717"/>
                  <a:gd name="connsiteY159" fmla="*/ 309349 h 1330996"/>
                  <a:gd name="connsiteX160" fmla="*/ 1059392 w 2428717"/>
                  <a:gd name="connsiteY160" fmla="*/ 300251 h 1330996"/>
                  <a:gd name="connsiteX161" fmla="*/ 1050293 w 2428717"/>
                  <a:gd name="connsiteY161" fmla="*/ 286603 h 1330996"/>
                  <a:gd name="connsiteX162" fmla="*/ 1036645 w 2428717"/>
                  <a:gd name="connsiteY162" fmla="*/ 282054 h 1330996"/>
                  <a:gd name="connsiteX163" fmla="*/ 1009350 w 2428717"/>
                  <a:gd name="connsiteY163" fmla="*/ 291152 h 1330996"/>
                  <a:gd name="connsiteX164" fmla="*/ 995702 w 2428717"/>
                  <a:gd name="connsiteY164" fmla="*/ 295702 h 1330996"/>
                  <a:gd name="connsiteX165" fmla="*/ 982054 w 2428717"/>
                  <a:gd name="connsiteY165" fmla="*/ 304800 h 1330996"/>
                  <a:gd name="connsiteX166" fmla="*/ 968407 w 2428717"/>
                  <a:gd name="connsiteY166" fmla="*/ 350293 h 1330996"/>
                  <a:gd name="connsiteX167" fmla="*/ 959308 w 2428717"/>
                  <a:gd name="connsiteY167" fmla="*/ 363940 h 1330996"/>
                  <a:gd name="connsiteX168" fmla="*/ 963857 w 2428717"/>
                  <a:gd name="connsiteY168" fmla="*/ 377588 h 1330996"/>
                  <a:gd name="connsiteX169" fmla="*/ 977505 w 2428717"/>
                  <a:gd name="connsiteY169" fmla="*/ 382137 h 1330996"/>
                  <a:gd name="connsiteX170" fmla="*/ 991153 w 2428717"/>
                  <a:gd name="connsiteY170" fmla="*/ 391236 h 1330996"/>
                  <a:gd name="connsiteX171" fmla="*/ 1000251 w 2428717"/>
                  <a:gd name="connsiteY171" fmla="*/ 404884 h 1330996"/>
                  <a:gd name="connsiteX172" fmla="*/ 1013899 w 2428717"/>
                  <a:gd name="connsiteY172" fmla="*/ 418531 h 1330996"/>
                  <a:gd name="connsiteX173" fmla="*/ 1009350 w 2428717"/>
                  <a:gd name="connsiteY173" fmla="*/ 441278 h 1330996"/>
                  <a:gd name="connsiteX174" fmla="*/ 986604 w 2428717"/>
                  <a:gd name="connsiteY174" fmla="*/ 486770 h 1330996"/>
                  <a:gd name="connsiteX175" fmla="*/ 968407 w 2428717"/>
                  <a:gd name="connsiteY175" fmla="*/ 518615 h 1330996"/>
                  <a:gd name="connsiteX176" fmla="*/ 954759 w 2428717"/>
                  <a:gd name="connsiteY176" fmla="*/ 523164 h 1330996"/>
                  <a:gd name="connsiteX177" fmla="*/ 945660 w 2428717"/>
                  <a:gd name="connsiteY177" fmla="*/ 536812 h 1330996"/>
                  <a:gd name="connsiteX178" fmla="*/ 932013 w 2428717"/>
                  <a:gd name="connsiteY178" fmla="*/ 545910 h 1330996"/>
                  <a:gd name="connsiteX179" fmla="*/ 913816 w 2428717"/>
                  <a:gd name="connsiteY179" fmla="*/ 568657 h 1330996"/>
                  <a:gd name="connsiteX180" fmla="*/ 904717 w 2428717"/>
                  <a:gd name="connsiteY180" fmla="*/ 582305 h 1330996"/>
                  <a:gd name="connsiteX181" fmla="*/ 900168 w 2428717"/>
                  <a:gd name="connsiteY181" fmla="*/ 595952 h 1330996"/>
                  <a:gd name="connsiteX182" fmla="*/ 881971 w 2428717"/>
                  <a:gd name="connsiteY182" fmla="*/ 623248 h 1330996"/>
                  <a:gd name="connsiteX183" fmla="*/ 859225 w 2428717"/>
                  <a:gd name="connsiteY183" fmla="*/ 655093 h 1330996"/>
                  <a:gd name="connsiteX184" fmla="*/ 850126 w 2428717"/>
                  <a:gd name="connsiteY184" fmla="*/ 668740 h 1330996"/>
                  <a:gd name="connsiteX185" fmla="*/ 845577 w 2428717"/>
                  <a:gd name="connsiteY185" fmla="*/ 682388 h 1330996"/>
                  <a:gd name="connsiteX186" fmla="*/ 831929 w 2428717"/>
                  <a:gd name="connsiteY186" fmla="*/ 691487 h 1330996"/>
                  <a:gd name="connsiteX187" fmla="*/ 809183 w 2428717"/>
                  <a:gd name="connsiteY187" fmla="*/ 714233 h 1330996"/>
                  <a:gd name="connsiteX188" fmla="*/ 795535 w 2428717"/>
                  <a:gd name="connsiteY188" fmla="*/ 732430 h 1330996"/>
                  <a:gd name="connsiteX189" fmla="*/ 781887 w 2428717"/>
                  <a:gd name="connsiteY189" fmla="*/ 746078 h 1330996"/>
                  <a:gd name="connsiteX190" fmla="*/ 754592 w 2428717"/>
                  <a:gd name="connsiteY190" fmla="*/ 787021 h 1330996"/>
                  <a:gd name="connsiteX191" fmla="*/ 745493 w 2428717"/>
                  <a:gd name="connsiteY191" fmla="*/ 800669 h 1330996"/>
                  <a:gd name="connsiteX192" fmla="*/ 736395 w 2428717"/>
                  <a:gd name="connsiteY192" fmla="*/ 827964 h 1330996"/>
                  <a:gd name="connsiteX193" fmla="*/ 673242 w 2428717"/>
                  <a:gd name="connsiteY193" fmla="*/ 857045 h 1330996"/>
                  <a:gd name="connsiteX194" fmla="*/ 638185 w 2428717"/>
                  <a:gd name="connsiteY194" fmla="*/ 883091 h 1330996"/>
                  <a:gd name="connsiteX195" fmla="*/ 595368 w 2428717"/>
                  <a:gd name="connsiteY195" fmla="*/ 896203 h 1330996"/>
                  <a:gd name="connsiteX196" fmla="*/ 581720 w 2428717"/>
                  <a:gd name="connsiteY196" fmla="*/ 891654 h 1330996"/>
                  <a:gd name="connsiteX197" fmla="*/ 586269 w 2428717"/>
                  <a:gd name="connsiteY197" fmla="*/ 868908 h 1330996"/>
                  <a:gd name="connsiteX198" fmla="*/ 577171 w 2428717"/>
                  <a:gd name="connsiteY198" fmla="*/ 928048 h 1330996"/>
                  <a:gd name="connsiteX199" fmla="*/ 568072 w 2428717"/>
                  <a:gd name="connsiteY199" fmla="*/ 941696 h 1330996"/>
                  <a:gd name="connsiteX200" fmla="*/ 563523 w 2428717"/>
                  <a:gd name="connsiteY200" fmla="*/ 955343 h 1330996"/>
                  <a:gd name="connsiteX201" fmla="*/ 549875 w 2428717"/>
                  <a:gd name="connsiteY201" fmla="*/ 964442 h 1330996"/>
                  <a:gd name="connsiteX202" fmla="*/ 522580 w 2428717"/>
                  <a:gd name="connsiteY202" fmla="*/ 982639 h 1330996"/>
                  <a:gd name="connsiteX203" fmla="*/ 508932 w 2428717"/>
                  <a:gd name="connsiteY203" fmla="*/ 973540 h 1330996"/>
                  <a:gd name="connsiteX204" fmla="*/ 481637 w 2428717"/>
                  <a:gd name="connsiteY204" fmla="*/ 959893 h 1330996"/>
                  <a:gd name="connsiteX205" fmla="*/ 463439 w 2428717"/>
                  <a:gd name="connsiteY205" fmla="*/ 964442 h 1330996"/>
                  <a:gd name="connsiteX206" fmla="*/ 454341 w 2428717"/>
                  <a:gd name="connsiteY206" fmla="*/ 978090 h 1330996"/>
                  <a:gd name="connsiteX207" fmla="*/ 440693 w 2428717"/>
                  <a:gd name="connsiteY207" fmla="*/ 996287 h 1330996"/>
                  <a:gd name="connsiteX208" fmla="*/ 404299 w 2428717"/>
                  <a:gd name="connsiteY208" fmla="*/ 1023582 h 1330996"/>
                  <a:gd name="connsiteX209" fmla="*/ 390651 w 2428717"/>
                  <a:gd name="connsiteY209" fmla="*/ 1037230 h 1330996"/>
                  <a:gd name="connsiteX210" fmla="*/ 377004 w 2428717"/>
                  <a:gd name="connsiteY210" fmla="*/ 1041779 h 1330996"/>
                  <a:gd name="connsiteX211" fmla="*/ 349708 w 2428717"/>
                  <a:gd name="connsiteY211" fmla="*/ 1059976 h 1330996"/>
                  <a:gd name="connsiteX212" fmla="*/ 322413 w 2428717"/>
                  <a:gd name="connsiteY212" fmla="*/ 1078173 h 1330996"/>
                  <a:gd name="connsiteX213" fmla="*/ 295117 w 2428717"/>
                  <a:gd name="connsiteY213" fmla="*/ 1100919 h 1330996"/>
                  <a:gd name="connsiteX214" fmla="*/ 286019 w 2428717"/>
                  <a:gd name="connsiteY214" fmla="*/ 1114567 h 1330996"/>
                  <a:gd name="connsiteX215" fmla="*/ 258723 w 2428717"/>
                  <a:gd name="connsiteY215" fmla="*/ 1137313 h 1330996"/>
                  <a:gd name="connsiteX216" fmla="*/ 240526 w 2428717"/>
                  <a:gd name="connsiteY216" fmla="*/ 1164609 h 1330996"/>
                  <a:gd name="connsiteX217" fmla="*/ 231428 w 2428717"/>
                  <a:gd name="connsiteY217" fmla="*/ 1178257 h 1330996"/>
                  <a:gd name="connsiteX218" fmla="*/ 217780 w 2428717"/>
                  <a:gd name="connsiteY218" fmla="*/ 1182806 h 1330996"/>
                  <a:gd name="connsiteX219" fmla="*/ 208681 w 2428717"/>
                  <a:gd name="connsiteY219" fmla="*/ 1196454 h 1330996"/>
                  <a:gd name="connsiteX220" fmla="*/ 181386 w 2428717"/>
                  <a:gd name="connsiteY220" fmla="*/ 1205552 h 1330996"/>
                  <a:gd name="connsiteX221" fmla="*/ 167738 w 2428717"/>
                  <a:gd name="connsiteY221" fmla="*/ 1210102 h 1330996"/>
                  <a:gd name="connsiteX222" fmla="*/ 135893 w 2428717"/>
                  <a:gd name="connsiteY222" fmla="*/ 1219200 h 1330996"/>
                  <a:gd name="connsiteX223" fmla="*/ 108598 w 2428717"/>
                  <a:gd name="connsiteY223" fmla="*/ 1241946 h 1330996"/>
                  <a:gd name="connsiteX224" fmla="*/ 85851 w 2428717"/>
                  <a:gd name="connsiteY224" fmla="*/ 1246496 h 1330996"/>
                  <a:gd name="connsiteX225" fmla="*/ 72204 w 2428717"/>
                  <a:gd name="connsiteY225" fmla="*/ 1251045 h 1330996"/>
                  <a:gd name="connsiteX226" fmla="*/ 22162 w 2428717"/>
                  <a:gd name="connsiteY226" fmla="*/ 1264693 h 1330996"/>
                  <a:gd name="connsiteX227" fmla="*/ 8514 w 2428717"/>
                  <a:gd name="connsiteY227" fmla="*/ 1260143 h 1330996"/>
                  <a:gd name="connsiteX228" fmla="*/ 3965 w 2428717"/>
                  <a:gd name="connsiteY228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50544 w 2428717"/>
                  <a:gd name="connsiteY59" fmla="*/ 268406 h 1330996"/>
                  <a:gd name="connsiteX60" fmla="*/ 1359642 w 2428717"/>
                  <a:gd name="connsiteY60" fmla="*/ 241110 h 1330996"/>
                  <a:gd name="connsiteX61" fmla="*/ 1414234 w 2428717"/>
                  <a:gd name="connsiteY61" fmla="*/ 204716 h 1330996"/>
                  <a:gd name="connsiteX62" fmla="*/ 1427881 w 2428717"/>
                  <a:gd name="connsiteY62" fmla="*/ 200167 h 1330996"/>
                  <a:gd name="connsiteX63" fmla="*/ 1441529 w 2428717"/>
                  <a:gd name="connsiteY63" fmla="*/ 195618 h 1330996"/>
                  <a:gd name="connsiteX64" fmla="*/ 1473374 w 2428717"/>
                  <a:gd name="connsiteY64" fmla="*/ 181970 h 1330996"/>
                  <a:gd name="connsiteX65" fmla="*/ 1500669 w 2428717"/>
                  <a:gd name="connsiteY65" fmla="*/ 172872 h 1330996"/>
                  <a:gd name="connsiteX66" fmla="*/ 1578007 w 2428717"/>
                  <a:gd name="connsiteY66" fmla="*/ 163773 h 1330996"/>
                  <a:gd name="connsiteX67" fmla="*/ 1600753 w 2428717"/>
                  <a:gd name="connsiteY67" fmla="*/ 145576 h 1330996"/>
                  <a:gd name="connsiteX68" fmla="*/ 1614401 w 2428717"/>
                  <a:gd name="connsiteY68" fmla="*/ 141027 h 1330996"/>
                  <a:gd name="connsiteX69" fmla="*/ 1641696 w 2428717"/>
                  <a:gd name="connsiteY69" fmla="*/ 145576 h 1330996"/>
                  <a:gd name="connsiteX70" fmla="*/ 1655344 w 2428717"/>
                  <a:gd name="connsiteY70" fmla="*/ 154675 h 1330996"/>
                  <a:gd name="connsiteX71" fmla="*/ 1828216 w 2428717"/>
                  <a:gd name="connsiteY71" fmla="*/ 150125 h 1330996"/>
                  <a:gd name="connsiteX72" fmla="*/ 1841863 w 2428717"/>
                  <a:gd name="connsiteY72" fmla="*/ 159224 h 1330996"/>
                  <a:gd name="connsiteX73" fmla="*/ 1855511 w 2428717"/>
                  <a:gd name="connsiteY73" fmla="*/ 172872 h 1330996"/>
                  <a:gd name="connsiteX74" fmla="*/ 1969242 w 2428717"/>
                  <a:gd name="connsiteY74" fmla="*/ 186519 h 1330996"/>
                  <a:gd name="connsiteX75" fmla="*/ 2001087 w 2428717"/>
                  <a:gd name="connsiteY75" fmla="*/ 191069 h 1330996"/>
                  <a:gd name="connsiteX76" fmla="*/ 2051129 w 2428717"/>
                  <a:gd name="connsiteY76" fmla="*/ 195618 h 1330996"/>
                  <a:gd name="connsiteX77" fmla="*/ 2060228 w 2428717"/>
                  <a:gd name="connsiteY77" fmla="*/ 209266 h 1330996"/>
                  <a:gd name="connsiteX78" fmla="*/ 2087523 w 2428717"/>
                  <a:gd name="connsiteY78" fmla="*/ 213815 h 1330996"/>
                  <a:gd name="connsiteX79" fmla="*/ 2105720 w 2428717"/>
                  <a:gd name="connsiteY79" fmla="*/ 236561 h 1330996"/>
                  <a:gd name="connsiteX80" fmla="*/ 2119368 w 2428717"/>
                  <a:gd name="connsiteY80" fmla="*/ 245660 h 1330996"/>
                  <a:gd name="connsiteX81" fmla="*/ 2133016 w 2428717"/>
                  <a:gd name="connsiteY81" fmla="*/ 259308 h 1330996"/>
                  <a:gd name="connsiteX82" fmla="*/ 2142114 w 2428717"/>
                  <a:gd name="connsiteY82" fmla="*/ 272955 h 1330996"/>
                  <a:gd name="connsiteX83" fmla="*/ 2160311 w 2428717"/>
                  <a:gd name="connsiteY83" fmla="*/ 291152 h 1330996"/>
                  <a:gd name="connsiteX84" fmla="*/ 2169410 w 2428717"/>
                  <a:gd name="connsiteY84" fmla="*/ 304800 h 1330996"/>
                  <a:gd name="connsiteX85" fmla="*/ 2210353 w 2428717"/>
                  <a:gd name="connsiteY85" fmla="*/ 341194 h 1330996"/>
                  <a:gd name="connsiteX86" fmla="*/ 2224001 w 2428717"/>
                  <a:gd name="connsiteY86" fmla="*/ 345743 h 1330996"/>
                  <a:gd name="connsiteX87" fmla="*/ 2255845 w 2428717"/>
                  <a:gd name="connsiteY87" fmla="*/ 363940 h 1330996"/>
                  <a:gd name="connsiteX88" fmla="*/ 2283141 w 2428717"/>
                  <a:gd name="connsiteY88" fmla="*/ 373039 h 1330996"/>
                  <a:gd name="connsiteX89" fmla="*/ 2314986 w 2428717"/>
                  <a:gd name="connsiteY89" fmla="*/ 377588 h 1330996"/>
                  <a:gd name="connsiteX90" fmla="*/ 2337732 w 2428717"/>
                  <a:gd name="connsiteY90" fmla="*/ 395785 h 1330996"/>
                  <a:gd name="connsiteX91" fmla="*/ 2365028 w 2428717"/>
                  <a:gd name="connsiteY91" fmla="*/ 413982 h 1330996"/>
                  <a:gd name="connsiteX92" fmla="*/ 2378675 w 2428717"/>
                  <a:gd name="connsiteY92" fmla="*/ 400334 h 1330996"/>
                  <a:gd name="connsiteX93" fmla="*/ 2396872 w 2428717"/>
                  <a:gd name="connsiteY93" fmla="*/ 373039 h 1330996"/>
                  <a:gd name="connsiteX94" fmla="*/ 2424168 w 2428717"/>
                  <a:gd name="connsiteY94" fmla="*/ 368490 h 1330996"/>
                  <a:gd name="connsiteX95" fmla="*/ 2428717 w 2428717"/>
                  <a:gd name="connsiteY95" fmla="*/ 354842 h 1330996"/>
                  <a:gd name="connsiteX96" fmla="*/ 2424168 w 2428717"/>
                  <a:gd name="connsiteY96" fmla="*/ 327546 h 1330996"/>
                  <a:gd name="connsiteX97" fmla="*/ 2410520 w 2428717"/>
                  <a:gd name="connsiteY97" fmla="*/ 322997 h 1330996"/>
                  <a:gd name="connsiteX98" fmla="*/ 2392323 w 2428717"/>
                  <a:gd name="connsiteY98" fmla="*/ 318448 h 1330996"/>
                  <a:gd name="connsiteX99" fmla="*/ 2378675 w 2428717"/>
                  <a:gd name="connsiteY99" fmla="*/ 309349 h 1330996"/>
                  <a:gd name="connsiteX100" fmla="*/ 2374126 w 2428717"/>
                  <a:gd name="connsiteY100" fmla="*/ 295702 h 1330996"/>
                  <a:gd name="connsiteX101" fmla="*/ 2365028 w 2428717"/>
                  <a:gd name="connsiteY101" fmla="*/ 282054 h 1330996"/>
                  <a:gd name="connsiteX102" fmla="*/ 2360478 w 2428717"/>
                  <a:gd name="connsiteY102" fmla="*/ 268406 h 1330996"/>
                  <a:gd name="connsiteX103" fmla="*/ 2346831 w 2428717"/>
                  <a:gd name="connsiteY103" fmla="*/ 263857 h 1330996"/>
                  <a:gd name="connsiteX104" fmla="*/ 2333183 w 2428717"/>
                  <a:gd name="connsiteY104" fmla="*/ 245660 h 1330996"/>
                  <a:gd name="connsiteX105" fmla="*/ 2305887 w 2428717"/>
                  <a:gd name="connsiteY105" fmla="*/ 232012 h 1330996"/>
                  <a:gd name="connsiteX106" fmla="*/ 2283141 w 2428717"/>
                  <a:gd name="connsiteY106" fmla="*/ 236561 h 1330996"/>
                  <a:gd name="connsiteX107" fmla="*/ 2255845 w 2428717"/>
                  <a:gd name="connsiteY107" fmla="*/ 245660 h 1330996"/>
                  <a:gd name="connsiteX108" fmla="*/ 2214902 w 2428717"/>
                  <a:gd name="connsiteY108" fmla="*/ 241110 h 1330996"/>
                  <a:gd name="connsiteX109" fmla="*/ 2187607 w 2428717"/>
                  <a:gd name="connsiteY109" fmla="*/ 218364 h 1330996"/>
                  <a:gd name="connsiteX110" fmla="*/ 2173959 w 2428717"/>
                  <a:gd name="connsiteY110" fmla="*/ 209266 h 1330996"/>
                  <a:gd name="connsiteX111" fmla="*/ 2164860 w 2428717"/>
                  <a:gd name="connsiteY111" fmla="*/ 195618 h 1330996"/>
                  <a:gd name="connsiteX112" fmla="*/ 2151213 w 2428717"/>
                  <a:gd name="connsiteY112" fmla="*/ 168322 h 1330996"/>
                  <a:gd name="connsiteX113" fmla="*/ 2110269 w 2428717"/>
                  <a:gd name="connsiteY113" fmla="*/ 154675 h 1330996"/>
                  <a:gd name="connsiteX114" fmla="*/ 2082974 w 2428717"/>
                  <a:gd name="connsiteY114" fmla="*/ 141027 h 1330996"/>
                  <a:gd name="connsiteX115" fmla="*/ 2064777 w 2428717"/>
                  <a:gd name="connsiteY115" fmla="*/ 136478 h 1330996"/>
                  <a:gd name="connsiteX116" fmla="*/ 1991989 w 2428717"/>
                  <a:gd name="connsiteY116" fmla="*/ 131928 h 1330996"/>
                  <a:gd name="connsiteX117" fmla="*/ 1964693 w 2428717"/>
                  <a:gd name="connsiteY117" fmla="*/ 118281 h 1330996"/>
                  <a:gd name="connsiteX118" fmla="*/ 1951045 w 2428717"/>
                  <a:gd name="connsiteY118" fmla="*/ 104633 h 1330996"/>
                  <a:gd name="connsiteX119" fmla="*/ 1923750 w 2428717"/>
                  <a:gd name="connsiteY119" fmla="*/ 90985 h 1330996"/>
                  <a:gd name="connsiteX120" fmla="*/ 1910102 w 2428717"/>
                  <a:gd name="connsiteY120" fmla="*/ 81887 h 1330996"/>
                  <a:gd name="connsiteX121" fmla="*/ 1841863 w 2428717"/>
                  <a:gd name="connsiteY121" fmla="*/ 72788 h 1330996"/>
                  <a:gd name="connsiteX122" fmla="*/ 1814568 w 2428717"/>
                  <a:gd name="connsiteY122" fmla="*/ 63690 h 1330996"/>
                  <a:gd name="connsiteX123" fmla="*/ 1796371 w 2428717"/>
                  <a:gd name="connsiteY123" fmla="*/ 59140 h 1330996"/>
                  <a:gd name="connsiteX124" fmla="*/ 1769075 w 2428717"/>
                  <a:gd name="connsiteY124" fmla="*/ 50042 h 1330996"/>
                  <a:gd name="connsiteX125" fmla="*/ 1755428 w 2428717"/>
                  <a:gd name="connsiteY125" fmla="*/ 40943 h 1330996"/>
                  <a:gd name="connsiteX126" fmla="*/ 1737231 w 2428717"/>
                  <a:gd name="connsiteY126" fmla="*/ 0 h 1330996"/>
                  <a:gd name="connsiteX127" fmla="*/ 1728132 w 2428717"/>
                  <a:gd name="connsiteY127" fmla="*/ 13648 h 1330996"/>
                  <a:gd name="connsiteX128" fmla="*/ 1723583 w 2428717"/>
                  <a:gd name="connsiteY128" fmla="*/ 50042 h 1330996"/>
                  <a:gd name="connsiteX129" fmla="*/ 1691738 w 2428717"/>
                  <a:gd name="connsiteY129" fmla="*/ 54591 h 1330996"/>
                  <a:gd name="connsiteX130" fmla="*/ 1659893 w 2428717"/>
                  <a:gd name="connsiteY130" fmla="*/ 63690 h 1330996"/>
                  <a:gd name="connsiteX131" fmla="*/ 1641696 w 2428717"/>
                  <a:gd name="connsiteY131" fmla="*/ 72788 h 1330996"/>
                  <a:gd name="connsiteX132" fmla="*/ 1628048 w 2428717"/>
                  <a:gd name="connsiteY132" fmla="*/ 68239 h 1330996"/>
                  <a:gd name="connsiteX133" fmla="*/ 1623499 w 2428717"/>
                  <a:gd name="connsiteY133" fmla="*/ 54591 h 1330996"/>
                  <a:gd name="connsiteX134" fmla="*/ 1614401 w 2428717"/>
                  <a:gd name="connsiteY134" fmla="*/ 68239 h 1330996"/>
                  <a:gd name="connsiteX135" fmla="*/ 1600753 w 2428717"/>
                  <a:gd name="connsiteY135" fmla="*/ 77337 h 1330996"/>
                  <a:gd name="connsiteX136" fmla="*/ 1555260 w 2428717"/>
                  <a:gd name="connsiteY136" fmla="*/ 81887 h 1330996"/>
                  <a:gd name="connsiteX137" fmla="*/ 1527965 w 2428717"/>
                  <a:gd name="connsiteY137" fmla="*/ 90985 h 1330996"/>
                  <a:gd name="connsiteX138" fmla="*/ 1509768 w 2428717"/>
                  <a:gd name="connsiteY138" fmla="*/ 100084 h 1330996"/>
                  <a:gd name="connsiteX139" fmla="*/ 1487022 w 2428717"/>
                  <a:gd name="connsiteY139" fmla="*/ 104633 h 1330996"/>
                  <a:gd name="connsiteX140" fmla="*/ 1473374 w 2428717"/>
                  <a:gd name="connsiteY140" fmla="*/ 109182 h 1330996"/>
                  <a:gd name="connsiteX141" fmla="*/ 1364192 w 2428717"/>
                  <a:gd name="connsiteY141" fmla="*/ 113731 h 1330996"/>
                  <a:gd name="connsiteX142" fmla="*/ 1350544 w 2428717"/>
                  <a:gd name="connsiteY142" fmla="*/ 122830 h 1330996"/>
                  <a:gd name="connsiteX143" fmla="*/ 1332347 w 2428717"/>
                  <a:gd name="connsiteY143" fmla="*/ 150125 h 1330996"/>
                  <a:gd name="connsiteX144" fmla="*/ 1318699 w 2428717"/>
                  <a:gd name="connsiteY144" fmla="*/ 163773 h 1330996"/>
                  <a:gd name="connsiteX145" fmla="*/ 1309601 w 2428717"/>
                  <a:gd name="connsiteY145" fmla="*/ 191069 h 1330996"/>
                  <a:gd name="connsiteX146" fmla="*/ 1295953 w 2428717"/>
                  <a:gd name="connsiteY146" fmla="*/ 204716 h 1330996"/>
                  <a:gd name="connsiteX147" fmla="*/ 1282305 w 2428717"/>
                  <a:gd name="connsiteY147" fmla="*/ 209266 h 1330996"/>
                  <a:gd name="connsiteX148" fmla="*/ 1209517 w 2428717"/>
                  <a:gd name="connsiteY148" fmla="*/ 213815 h 1330996"/>
                  <a:gd name="connsiteX149" fmla="*/ 1204968 w 2428717"/>
                  <a:gd name="connsiteY149" fmla="*/ 227463 h 1330996"/>
                  <a:gd name="connsiteX150" fmla="*/ 1186771 w 2428717"/>
                  <a:gd name="connsiteY150" fmla="*/ 254758 h 1330996"/>
                  <a:gd name="connsiteX151" fmla="*/ 1177672 w 2428717"/>
                  <a:gd name="connsiteY151" fmla="*/ 282054 h 1330996"/>
                  <a:gd name="connsiteX152" fmla="*/ 1173123 w 2428717"/>
                  <a:gd name="connsiteY152" fmla="*/ 295702 h 1330996"/>
                  <a:gd name="connsiteX153" fmla="*/ 1145828 w 2428717"/>
                  <a:gd name="connsiteY153" fmla="*/ 313899 h 1330996"/>
                  <a:gd name="connsiteX154" fmla="*/ 1132180 w 2428717"/>
                  <a:gd name="connsiteY154" fmla="*/ 327546 h 1330996"/>
                  <a:gd name="connsiteX155" fmla="*/ 1104884 w 2428717"/>
                  <a:gd name="connsiteY155" fmla="*/ 336645 h 1330996"/>
                  <a:gd name="connsiteX156" fmla="*/ 1095786 w 2428717"/>
                  <a:gd name="connsiteY156" fmla="*/ 322997 h 1330996"/>
                  <a:gd name="connsiteX157" fmla="*/ 1100335 w 2428717"/>
                  <a:gd name="connsiteY157" fmla="*/ 291152 h 1330996"/>
                  <a:gd name="connsiteX158" fmla="*/ 1086687 w 2428717"/>
                  <a:gd name="connsiteY158" fmla="*/ 304800 h 1330996"/>
                  <a:gd name="connsiteX159" fmla="*/ 1073039 w 2428717"/>
                  <a:gd name="connsiteY159" fmla="*/ 309349 h 1330996"/>
                  <a:gd name="connsiteX160" fmla="*/ 1059392 w 2428717"/>
                  <a:gd name="connsiteY160" fmla="*/ 300251 h 1330996"/>
                  <a:gd name="connsiteX161" fmla="*/ 1050293 w 2428717"/>
                  <a:gd name="connsiteY161" fmla="*/ 286603 h 1330996"/>
                  <a:gd name="connsiteX162" fmla="*/ 1036645 w 2428717"/>
                  <a:gd name="connsiteY162" fmla="*/ 282054 h 1330996"/>
                  <a:gd name="connsiteX163" fmla="*/ 1009350 w 2428717"/>
                  <a:gd name="connsiteY163" fmla="*/ 291152 h 1330996"/>
                  <a:gd name="connsiteX164" fmla="*/ 995702 w 2428717"/>
                  <a:gd name="connsiteY164" fmla="*/ 295702 h 1330996"/>
                  <a:gd name="connsiteX165" fmla="*/ 982054 w 2428717"/>
                  <a:gd name="connsiteY165" fmla="*/ 304800 h 1330996"/>
                  <a:gd name="connsiteX166" fmla="*/ 968407 w 2428717"/>
                  <a:gd name="connsiteY166" fmla="*/ 350293 h 1330996"/>
                  <a:gd name="connsiteX167" fmla="*/ 959308 w 2428717"/>
                  <a:gd name="connsiteY167" fmla="*/ 363940 h 1330996"/>
                  <a:gd name="connsiteX168" fmla="*/ 963857 w 2428717"/>
                  <a:gd name="connsiteY168" fmla="*/ 377588 h 1330996"/>
                  <a:gd name="connsiteX169" fmla="*/ 977505 w 2428717"/>
                  <a:gd name="connsiteY169" fmla="*/ 382137 h 1330996"/>
                  <a:gd name="connsiteX170" fmla="*/ 991153 w 2428717"/>
                  <a:gd name="connsiteY170" fmla="*/ 391236 h 1330996"/>
                  <a:gd name="connsiteX171" fmla="*/ 1000251 w 2428717"/>
                  <a:gd name="connsiteY171" fmla="*/ 404884 h 1330996"/>
                  <a:gd name="connsiteX172" fmla="*/ 1013899 w 2428717"/>
                  <a:gd name="connsiteY172" fmla="*/ 418531 h 1330996"/>
                  <a:gd name="connsiteX173" fmla="*/ 1009350 w 2428717"/>
                  <a:gd name="connsiteY173" fmla="*/ 441278 h 1330996"/>
                  <a:gd name="connsiteX174" fmla="*/ 986604 w 2428717"/>
                  <a:gd name="connsiteY174" fmla="*/ 486770 h 1330996"/>
                  <a:gd name="connsiteX175" fmla="*/ 968407 w 2428717"/>
                  <a:gd name="connsiteY175" fmla="*/ 518615 h 1330996"/>
                  <a:gd name="connsiteX176" fmla="*/ 954759 w 2428717"/>
                  <a:gd name="connsiteY176" fmla="*/ 523164 h 1330996"/>
                  <a:gd name="connsiteX177" fmla="*/ 945660 w 2428717"/>
                  <a:gd name="connsiteY177" fmla="*/ 536812 h 1330996"/>
                  <a:gd name="connsiteX178" fmla="*/ 932013 w 2428717"/>
                  <a:gd name="connsiteY178" fmla="*/ 545910 h 1330996"/>
                  <a:gd name="connsiteX179" fmla="*/ 913816 w 2428717"/>
                  <a:gd name="connsiteY179" fmla="*/ 568657 h 1330996"/>
                  <a:gd name="connsiteX180" fmla="*/ 904717 w 2428717"/>
                  <a:gd name="connsiteY180" fmla="*/ 582305 h 1330996"/>
                  <a:gd name="connsiteX181" fmla="*/ 900168 w 2428717"/>
                  <a:gd name="connsiteY181" fmla="*/ 595952 h 1330996"/>
                  <a:gd name="connsiteX182" fmla="*/ 881971 w 2428717"/>
                  <a:gd name="connsiteY182" fmla="*/ 623248 h 1330996"/>
                  <a:gd name="connsiteX183" fmla="*/ 859225 w 2428717"/>
                  <a:gd name="connsiteY183" fmla="*/ 655093 h 1330996"/>
                  <a:gd name="connsiteX184" fmla="*/ 850126 w 2428717"/>
                  <a:gd name="connsiteY184" fmla="*/ 668740 h 1330996"/>
                  <a:gd name="connsiteX185" fmla="*/ 845577 w 2428717"/>
                  <a:gd name="connsiteY185" fmla="*/ 682388 h 1330996"/>
                  <a:gd name="connsiteX186" fmla="*/ 831929 w 2428717"/>
                  <a:gd name="connsiteY186" fmla="*/ 691487 h 1330996"/>
                  <a:gd name="connsiteX187" fmla="*/ 809183 w 2428717"/>
                  <a:gd name="connsiteY187" fmla="*/ 714233 h 1330996"/>
                  <a:gd name="connsiteX188" fmla="*/ 795535 w 2428717"/>
                  <a:gd name="connsiteY188" fmla="*/ 732430 h 1330996"/>
                  <a:gd name="connsiteX189" fmla="*/ 781887 w 2428717"/>
                  <a:gd name="connsiteY189" fmla="*/ 746078 h 1330996"/>
                  <a:gd name="connsiteX190" fmla="*/ 754592 w 2428717"/>
                  <a:gd name="connsiteY190" fmla="*/ 787021 h 1330996"/>
                  <a:gd name="connsiteX191" fmla="*/ 745493 w 2428717"/>
                  <a:gd name="connsiteY191" fmla="*/ 800669 h 1330996"/>
                  <a:gd name="connsiteX192" fmla="*/ 736395 w 2428717"/>
                  <a:gd name="connsiteY192" fmla="*/ 827964 h 1330996"/>
                  <a:gd name="connsiteX193" fmla="*/ 673242 w 2428717"/>
                  <a:gd name="connsiteY193" fmla="*/ 857045 h 1330996"/>
                  <a:gd name="connsiteX194" fmla="*/ 638185 w 2428717"/>
                  <a:gd name="connsiteY194" fmla="*/ 883091 h 1330996"/>
                  <a:gd name="connsiteX195" fmla="*/ 595368 w 2428717"/>
                  <a:gd name="connsiteY195" fmla="*/ 896203 h 1330996"/>
                  <a:gd name="connsiteX196" fmla="*/ 581720 w 2428717"/>
                  <a:gd name="connsiteY196" fmla="*/ 891654 h 1330996"/>
                  <a:gd name="connsiteX197" fmla="*/ 577171 w 2428717"/>
                  <a:gd name="connsiteY197" fmla="*/ 928048 h 1330996"/>
                  <a:gd name="connsiteX198" fmla="*/ 568072 w 2428717"/>
                  <a:gd name="connsiteY198" fmla="*/ 941696 h 1330996"/>
                  <a:gd name="connsiteX199" fmla="*/ 563523 w 2428717"/>
                  <a:gd name="connsiteY199" fmla="*/ 955343 h 1330996"/>
                  <a:gd name="connsiteX200" fmla="*/ 549875 w 2428717"/>
                  <a:gd name="connsiteY200" fmla="*/ 964442 h 1330996"/>
                  <a:gd name="connsiteX201" fmla="*/ 522580 w 2428717"/>
                  <a:gd name="connsiteY201" fmla="*/ 982639 h 1330996"/>
                  <a:gd name="connsiteX202" fmla="*/ 508932 w 2428717"/>
                  <a:gd name="connsiteY202" fmla="*/ 973540 h 1330996"/>
                  <a:gd name="connsiteX203" fmla="*/ 481637 w 2428717"/>
                  <a:gd name="connsiteY203" fmla="*/ 959893 h 1330996"/>
                  <a:gd name="connsiteX204" fmla="*/ 463439 w 2428717"/>
                  <a:gd name="connsiteY204" fmla="*/ 964442 h 1330996"/>
                  <a:gd name="connsiteX205" fmla="*/ 454341 w 2428717"/>
                  <a:gd name="connsiteY205" fmla="*/ 978090 h 1330996"/>
                  <a:gd name="connsiteX206" fmla="*/ 440693 w 2428717"/>
                  <a:gd name="connsiteY206" fmla="*/ 996287 h 1330996"/>
                  <a:gd name="connsiteX207" fmla="*/ 404299 w 2428717"/>
                  <a:gd name="connsiteY207" fmla="*/ 1023582 h 1330996"/>
                  <a:gd name="connsiteX208" fmla="*/ 390651 w 2428717"/>
                  <a:gd name="connsiteY208" fmla="*/ 1037230 h 1330996"/>
                  <a:gd name="connsiteX209" fmla="*/ 377004 w 2428717"/>
                  <a:gd name="connsiteY209" fmla="*/ 1041779 h 1330996"/>
                  <a:gd name="connsiteX210" fmla="*/ 349708 w 2428717"/>
                  <a:gd name="connsiteY210" fmla="*/ 1059976 h 1330996"/>
                  <a:gd name="connsiteX211" fmla="*/ 322413 w 2428717"/>
                  <a:gd name="connsiteY211" fmla="*/ 1078173 h 1330996"/>
                  <a:gd name="connsiteX212" fmla="*/ 295117 w 2428717"/>
                  <a:gd name="connsiteY212" fmla="*/ 1100919 h 1330996"/>
                  <a:gd name="connsiteX213" fmla="*/ 286019 w 2428717"/>
                  <a:gd name="connsiteY213" fmla="*/ 1114567 h 1330996"/>
                  <a:gd name="connsiteX214" fmla="*/ 258723 w 2428717"/>
                  <a:gd name="connsiteY214" fmla="*/ 1137313 h 1330996"/>
                  <a:gd name="connsiteX215" fmla="*/ 240526 w 2428717"/>
                  <a:gd name="connsiteY215" fmla="*/ 1164609 h 1330996"/>
                  <a:gd name="connsiteX216" fmla="*/ 231428 w 2428717"/>
                  <a:gd name="connsiteY216" fmla="*/ 1178257 h 1330996"/>
                  <a:gd name="connsiteX217" fmla="*/ 217780 w 2428717"/>
                  <a:gd name="connsiteY217" fmla="*/ 1182806 h 1330996"/>
                  <a:gd name="connsiteX218" fmla="*/ 208681 w 2428717"/>
                  <a:gd name="connsiteY218" fmla="*/ 1196454 h 1330996"/>
                  <a:gd name="connsiteX219" fmla="*/ 181386 w 2428717"/>
                  <a:gd name="connsiteY219" fmla="*/ 1205552 h 1330996"/>
                  <a:gd name="connsiteX220" fmla="*/ 167738 w 2428717"/>
                  <a:gd name="connsiteY220" fmla="*/ 1210102 h 1330996"/>
                  <a:gd name="connsiteX221" fmla="*/ 135893 w 2428717"/>
                  <a:gd name="connsiteY221" fmla="*/ 1219200 h 1330996"/>
                  <a:gd name="connsiteX222" fmla="*/ 108598 w 2428717"/>
                  <a:gd name="connsiteY222" fmla="*/ 1241946 h 1330996"/>
                  <a:gd name="connsiteX223" fmla="*/ 85851 w 2428717"/>
                  <a:gd name="connsiteY223" fmla="*/ 1246496 h 1330996"/>
                  <a:gd name="connsiteX224" fmla="*/ 72204 w 2428717"/>
                  <a:gd name="connsiteY224" fmla="*/ 1251045 h 1330996"/>
                  <a:gd name="connsiteX225" fmla="*/ 22162 w 2428717"/>
                  <a:gd name="connsiteY225" fmla="*/ 1264693 h 1330996"/>
                  <a:gd name="connsiteX226" fmla="*/ 8514 w 2428717"/>
                  <a:gd name="connsiteY226" fmla="*/ 1260143 h 1330996"/>
                  <a:gd name="connsiteX227" fmla="*/ 3965 w 2428717"/>
                  <a:gd name="connsiteY227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50544 w 2428717"/>
                  <a:gd name="connsiteY59" fmla="*/ 268406 h 1330996"/>
                  <a:gd name="connsiteX60" fmla="*/ 1359642 w 2428717"/>
                  <a:gd name="connsiteY60" fmla="*/ 241110 h 1330996"/>
                  <a:gd name="connsiteX61" fmla="*/ 1414234 w 2428717"/>
                  <a:gd name="connsiteY61" fmla="*/ 204716 h 1330996"/>
                  <a:gd name="connsiteX62" fmla="*/ 1427881 w 2428717"/>
                  <a:gd name="connsiteY62" fmla="*/ 200167 h 1330996"/>
                  <a:gd name="connsiteX63" fmla="*/ 1441529 w 2428717"/>
                  <a:gd name="connsiteY63" fmla="*/ 195618 h 1330996"/>
                  <a:gd name="connsiteX64" fmla="*/ 1473374 w 2428717"/>
                  <a:gd name="connsiteY64" fmla="*/ 181970 h 1330996"/>
                  <a:gd name="connsiteX65" fmla="*/ 1500669 w 2428717"/>
                  <a:gd name="connsiteY65" fmla="*/ 172872 h 1330996"/>
                  <a:gd name="connsiteX66" fmla="*/ 1578007 w 2428717"/>
                  <a:gd name="connsiteY66" fmla="*/ 163773 h 1330996"/>
                  <a:gd name="connsiteX67" fmla="*/ 1600753 w 2428717"/>
                  <a:gd name="connsiteY67" fmla="*/ 145576 h 1330996"/>
                  <a:gd name="connsiteX68" fmla="*/ 1614401 w 2428717"/>
                  <a:gd name="connsiteY68" fmla="*/ 141027 h 1330996"/>
                  <a:gd name="connsiteX69" fmla="*/ 1641696 w 2428717"/>
                  <a:gd name="connsiteY69" fmla="*/ 145576 h 1330996"/>
                  <a:gd name="connsiteX70" fmla="*/ 1655344 w 2428717"/>
                  <a:gd name="connsiteY70" fmla="*/ 154675 h 1330996"/>
                  <a:gd name="connsiteX71" fmla="*/ 1828216 w 2428717"/>
                  <a:gd name="connsiteY71" fmla="*/ 150125 h 1330996"/>
                  <a:gd name="connsiteX72" fmla="*/ 1841863 w 2428717"/>
                  <a:gd name="connsiteY72" fmla="*/ 159224 h 1330996"/>
                  <a:gd name="connsiteX73" fmla="*/ 1855511 w 2428717"/>
                  <a:gd name="connsiteY73" fmla="*/ 172872 h 1330996"/>
                  <a:gd name="connsiteX74" fmla="*/ 1969242 w 2428717"/>
                  <a:gd name="connsiteY74" fmla="*/ 186519 h 1330996"/>
                  <a:gd name="connsiteX75" fmla="*/ 2001087 w 2428717"/>
                  <a:gd name="connsiteY75" fmla="*/ 191069 h 1330996"/>
                  <a:gd name="connsiteX76" fmla="*/ 2051129 w 2428717"/>
                  <a:gd name="connsiteY76" fmla="*/ 195618 h 1330996"/>
                  <a:gd name="connsiteX77" fmla="*/ 2060228 w 2428717"/>
                  <a:gd name="connsiteY77" fmla="*/ 209266 h 1330996"/>
                  <a:gd name="connsiteX78" fmla="*/ 2087523 w 2428717"/>
                  <a:gd name="connsiteY78" fmla="*/ 213815 h 1330996"/>
                  <a:gd name="connsiteX79" fmla="*/ 2105720 w 2428717"/>
                  <a:gd name="connsiteY79" fmla="*/ 236561 h 1330996"/>
                  <a:gd name="connsiteX80" fmla="*/ 2119368 w 2428717"/>
                  <a:gd name="connsiteY80" fmla="*/ 245660 h 1330996"/>
                  <a:gd name="connsiteX81" fmla="*/ 2133016 w 2428717"/>
                  <a:gd name="connsiteY81" fmla="*/ 259308 h 1330996"/>
                  <a:gd name="connsiteX82" fmla="*/ 2142114 w 2428717"/>
                  <a:gd name="connsiteY82" fmla="*/ 272955 h 1330996"/>
                  <a:gd name="connsiteX83" fmla="*/ 2160311 w 2428717"/>
                  <a:gd name="connsiteY83" fmla="*/ 291152 h 1330996"/>
                  <a:gd name="connsiteX84" fmla="*/ 2169410 w 2428717"/>
                  <a:gd name="connsiteY84" fmla="*/ 304800 h 1330996"/>
                  <a:gd name="connsiteX85" fmla="*/ 2210353 w 2428717"/>
                  <a:gd name="connsiteY85" fmla="*/ 341194 h 1330996"/>
                  <a:gd name="connsiteX86" fmla="*/ 2224001 w 2428717"/>
                  <a:gd name="connsiteY86" fmla="*/ 345743 h 1330996"/>
                  <a:gd name="connsiteX87" fmla="*/ 2255845 w 2428717"/>
                  <a:gd name="connsiteY87" fmla="*/ 363940 h 1330996"/>
                  <a:gd name="connsiteX88" fmla="*/ 2283141 w 2428717"/>
                  <a:gd name="connsiteY88" fmla="*/ 373039 h 1330996"/>
                  <a:gd name="connsiteX89" fmla="*/ 2314986 w 2428717"/>
                  <a:gd name="connsiteY89" fmla="*/ 377588 h 1330996"/>
                  <a:gd name="connsiteX90" fmla="*/ 2337732 w 2428717"/>
                  <a:gd name="connsiteY90" fmla="*/ 395785 h 1330996"/>
                  <a:gd name="connsiteX91" fmla="*/ 2365028 w 2428717"/>
                  <a:gd name="connsiteY91" fmla="*/ 413982 h 1330996"/>
                  <a:gd name="connsiteX92" fmla="*/ 2378675 w 2428717"/>
                  <a:gd name="connsiteY92" fmla="*/ 400334 h 1330996"/>
                  <a:gd name="connsiteX93" fmla="*/ 2396872 w 2428717"/>
                  <a:gd name="connsiteY93" fmla="*/ 373039 h 1330996"/>
                  <a:gd name="connsiteX94" fmla="*/ 2424168 w 2428717"/>
                  <a:gd name="connsiteY94" fmla="*/ 368490 h 1330996"/>
                  <a:gd name="connsiteX95" fmla="*/ 2428717 w 2428717"/>
                  <a:gd name="connsiteY95" fmla="*/ 354842 h 1330996"/>
                  <a:gd name="connsiteX96" fmla="*/ 2424168 w 2428717"/>
                  <a:gd name="connsiteY96" fmla="*/ 327546 h 1330996"/>
                  <a:gd name="connsiteX97" fmla="*/ 2410520 w 2428717"/>
                  <a:gd name="connsiteY97" fmla="*/ 322997 h 1330996"/>
                  <a:gd name="connsiteX98" fmla="*/ 2392323 w 2428717"/>
                  <a:gd name="connsiteY98" fmla="*/ 318448 h 1330996"/>
                  <a:gd name="connsiteX99" fmla="*/ 2378675 w 2428717"/>
                  <a:gd name="connsiteY99" fmla="*/ 309349 h 1330996"/>
                  <a:gd name="connsiteX100" fmla="*/ 2374126 w 2428717"/>
                  <a:gd name="connsiteY100" fmla="*/ 295702 h 1330996"/>
                  <a:gd name="connsiteX101" fmla="*/ 2365028 w 2428717"/>
                  <a:gd name="connsiteY101" fmla="*/ 282054 h 1330996"/>
                  <a:gd name="connsiteX102" fmla="*/ 2360478 w 2428717"/>
                  <a:gd name="connsiteY102" fmla="*/ 268406 h 1330996"/>
                  <a:gd name="connsiteX103" fmla="*/ 2346831 w 2428717"/>
                  <a:gd name="connsiteY103" fmla="*/ 263857 h 1330996"/>
                  <a:gd name="connsiteX104" fmla="*/ 2333183 w 2428717"/>
                  <a:gd name="connsiteY104" fmla="*/ 245660 h 1330996"/>
                  <a:gd name="connsiteX105" fmla="*/ 2305887 w 2428717"/>
                  <a:gd name="connsiteY105" fmla="*/ 232012 h 1330996"/>
                  <a:gd name="connsiteX106" fmla="*/ 2283141 w 2428717"/>
                  <a:gd name="connsiteY106" fmla="*/ 236561 h 1330996"/>
                  <a:gd name="connsiteX107" fmla="*/ 2255845 w 2428717"/>
                  <a:gd name="connsiteY107" fmla="*/ 245660 h 1330996"/>
                  <a:gd name="connsiteX108" fmla="*/ 2214902 w 2428717"/>
                  <a:gd name="connsiteY108" fmla="*/ 241110 h 1330996"/>
                  <a:gd name="connsiteX109" fmla="*/ 2187607 w 2428717"/>
                  <a:gd name="connsiteY109" fmla="*/ 218364 h 1330996"/>
                  <a:gd name="connsiteX110" fmla="*/ 2173959 w 2428717"/>
                  <a:gd name="connsiteY110" fmla="*/ 209266 h 1330996"/>
                  <a:gd name="connsiteX111" fmla="*/ 2164860 w 2428717"/>
                  <a:gd name="connsiteY111" fmla="*/ 195618 h 1330996"/>
                  <a:gd name="connsiteX112" fmla="*/ 2151213 w 2428717"/>
                  <a:gd name="connsiteY112" fmla="*/ 168322 h 1330996"/>
                  <a:gd name="connsiteX113" fmla="*/ 2110269 w 2428717"/>
                  <a:gd name="connsiteY113" fmla="*/ 154675 h 1330996"/>
                  <a:gd name="connsiteX114" fmla="*/ 2082974 w 2428717"/>
                  <a:gd name="connsiteY114" fmla="*/ 141027 h 1330996"/>
                  <a:gd name="connsiteX115" fmla="*/ 2064777 w 2428717"/>
                  <a:gd name="connsiteY115" fmla="*/ 136478 h 1330996"/>
                  <a:gd name="connsiteX116" fmla="*/ 1991989 w 2428717"/>
                  <a:gd name="connsiteY116" fmla="*/ 131928 h 1330996"/>
                  <a:gd name="connsiteX117" fmla="*/ 1964693 w 2428717"/>
                  <a:gd name="connsiteY117" fmla="*/ 118281 h 1330996"/>
                  <a:gd name="connsiteX118" fmla="*/ 1951045 w 2428717"/>
                  <a:gd name="connsiteY118" fmla="*/ 104633 h 1330996"/>
                  <a:gd name="connsiteX119" fmla="*/ 1923750 w 2428717"/>
                  <a:gd name="connsiteY119" fmla="*/ 90985 h 1330996"/>
                  <a:gd name="connsiteX120" fmla="*/ 1910102 w 2428717"/>
                  <a:gd name="connsiteY120" fmla="*/ 81887 h 1330996"/>
                  <a:gd name="connsiteX121" fmla="*/ 1841863 w 2428717"/>
                  <a:gd name="connsiteY121" fmla="*/ 72788 h 1330996"/>
                  <a:gd name="connsiteX122" fmla="*/ 1814568 w 2428717"/>
                  <a:gd name="connsiteY122" fmla="*/ 63690 h 1330996"/>
                  <a:gd name="connsiteX123" fmla="*/ 1796371 w 2428717"/>
                  <a:gd name="connsiteY123" fmla="*/ 59140 h 1330996"/>
                  <a:gd name="connsiteX124" fmla="*/ 1769075 w 2428717"/>
                  <a:gd name="connsiteY124" fmla="*/ 50042 h 1330996"/>
                  <a:gd name="connsiteX125" fmla="*/ 1755428 w 2428717"/>
                  <a:gd name="connsiteY125" fmla="*/ 40943 h 1330996"/>
                  <a:gd name="connsiteX126" fmla="*/ 1737231 w 2428717"/>
                  <a:gd name="connsiteY126" fmla="*/ 0 h 1330996"/>
                  <a:gd name="connsiteX127" fmla="*/ 1728132 w 2428717"/>
                  <a:gd name="connsiteY127" fmla="*/ 13648 h 1330996"/>
                  <a:gd name="connsiteX128" fmla="*/ 1723583 w 2428717"/>
                  <a:gd name="connsiteY128" fmla="*/ 50042 h 1330996"/>
                  <a:gd name="connsiteX129" fmla="*/ 1691738 w 2428717"/>
                  <a:gd name="connsiteY129" fmla="*/ 54591 h 1330996"/>
                  <a:gd name="connsiteX130" fmla="*/ 1659893 w 2428717"/>
                  <a:gd name="connsiteY130" fmla="*/ 63690 h 1330996"/>
                  <a:gd name="connsiteX131" fmla="*/ 1641696 w 2428717"/>
                  <a:gd name="connsiteY131" fmla="*/ 72788 h 1330996"/>
                  <a:gd name="connsiteX132" fmla="*/ 1628048 w 2428717"/>
                  <a:gd name="connsiteY132" fmla="*/ 68239 h 1330996"/>
                  <a:gd name="connsiteX133" fmla="*/ 1623499 w 2428717"/>
                  <a:gd name="connsiteY133" fmla="*/ 54591 h 1330996"/>
                  <a:gd name="connsiteX134" fmla="*/ 1614401 w 2428717"/>
                  <a:gd name="connsiteY134" fmla="*/ 68239 h 1330996"/>
                  <a:gd name="connsiteX135" fmla="*/ 1600753 w 2428717"/>
                  <a:gd name="connsiteY135" fmla="*/ 77337 h 1330996"/>
                  <a:gd name="connsiteX136" fmla="*/ 1555260 w 2428717"/>
                  <a:gd name="connsiteY136" fmla="*/ 81887 h 1330996"/>
                  <a:gd name="connsiteX137" fmla="*/ 1527965 w 2428717"/>
                  <a:gd name="connsiteY137" fmla="*/ 90985 h 1330996"/>
                  <a:gd name="connsiteX138" fmla="*/ 1509768 w 2428717"/>
                  <a:gd name="connsiteY138" fmla="*/ 100084 h 1330996"/>
                  <a:gd name="connsiteX139" fmla="*/ 1487022 w 2428717"/>
                  <a:gd name="connsiteY139" fmla="*/ 104633 h 1330996"/>
                  <a:gd name="connsiteX140" fmla="*/ 1473374 w 2428717"/>
                  <a:gd name="connsiteY140" fmla="*/ 109182 h 1330996"/>
                  <a:gd name="connsiteX141" fmla="*/ 1364192 w 2428717"/>
                  <a:gd name="connsiteY141" fmla="*/ 113731 h 1330996"/>
                  <a:gd name="connsiteX142" fmla="*/ 1350544 w 2428717"/>
                  <a:gd name="connsiteY142" fmla="*/ 122830 h 1330996"/>
                  <a:gd name="connsiteX143" fmla="*/ 1332347 w 2428717"/>
                  <a:gd name="connsiteY143" fmla="*/ 150125 h 1330996"/>
                  <a:gd name="connsiteX144" fmla="*/ 1318699 w 2428717"/>
                  <a:gd name="connsiteY144" fmla="*/ 163773 h 1330996"/>
                  <a:gd name="connsiteX145" fmla="*/ 1309601 w 2428717"/>
                  <a:gd name="connsiteY145" fmla="*/ 191069 h 1330996"/>
                  <a:gd name="connsiteX146" fmla="*/ 1295953 w 2428717"/>
                  <a:gd name="connsiteY146" fmla="*/ 204716 h 1330996"/>
                  <a:gd name="connsiteX147" fmla="*/ 1282305 w 2428717"/>
                  <a:gd name="connsiteY147" fmla="*/ 209266 h 1330996"/>
                  <a:gd name="connsiteX148" fmla="*/ 1209517 w 2428717"/>
                  <a:gd name="connsiteY148" fmla="*/ 213815 h 1330996"/>
                  <a:gd name="connsiteX149" fmla="*/ 1204968 w 2428717"/>
                  <a:gd name="connsiteY149" fmla="*/ 227463 h 1330996"/>
                  <a:gd name="connsiteX150" fmla="*/ 1186771 w 2428717"/>
                  <a:gd name="connsiteY150" fmla="*/ 254758 h 1330996"/>
                  <a:gd name="connsiteX151" fmla="*/ 1177672 w 2428717"/>
                  <a:gd name="connsiteY151" fmla="*/ 282054 h 1330996"/>
                  <a:gd name="connsiteX152" fmla="*/ 1173123 w 2428717"/>
                  <a:gd name="connsiteY152" fmla="*/ 295702 h 1330996"/>
                  <a:gd name="connsiteX153" fmla="*/ 1145828 w 2428717"/>
                  <a:gd name="connsiteY153" fmla="*/ 313899 h 1330996"/>
                  <a:gd name="connsiteX154" fmla="*/ 1132180 w 2428717"/>
                  <a:gd name="connsiteY154" fmla="*/ 327546 h 1330996"/>
                  <a:gd name="connsiteX155" fmla="*/ 1104884 w 2428717"/>
                  <a:gd name="connsiteY155" fmla="*/ 336645 h 1330996"/>
                  <a:gd name="connsiteX156" fmla="*/ 1095786 w 2428717"/>
                  <a:gd name="connsiteY156" fmla="*/ 322997 h 1330996"/>
                  <a:gd name="connsiteX157" fmla="*/ 1100335 w 2428717"/>
                  <a:gd name="connsiteY157" fmla="*/ 291152 h 1330996"/>
                  <a:gd name="connsiteX158" fmla="*/ 1086687 w 2428717"/>
                  <a:gd name="connsiteY158" fmla="*/ 304800 h 1330996"/>
                  <a:gd name="connsiteX159" fmla="*/ 1073039 w 2428717"/>
                  <a:gd name="connsiteY159" fmla="*/ 309349 h 1330996"/>
                  <a:gd name="connsiteX160" fmla="*/ 1059392 w 2428717"/>
                  <a:gd name="connsiteY160" fmla="*/ 300251 h 1330996"/>
                  <a:gd name="connsiteX161" fmla="*/ 1050293 w 2428717"/>
                  <a:gd name="connsiteY161" fmla="*/ 286603 h 1330996"/>
                  <a:gd name="connsiteX162" fmla="*/ 1036645 w 2428717"/>
                  <a:gd name="connsiteY162" fmla="*/ 282054 h 1330996"/>
                  <a:gd name="connsiteX163" fmla="*/ 1009350 w 2428717"/>
                  <a:gd name="connsiteY163" fmla="*/ 291152 h 1330996"/>
                  <a:gd name="connsiteX164" fmla="*/ 995702 w 2428717"/>
                  <a:gd name="connsiteY164" fmla="*/ 295702 h 1330996"/>
                  <a:gd name="connsiteX165" fmla="*/ 982054 w 2428717"/>
                  <a:gd name="connsiteY165" fmla="*/ 304800 h 1330996"/>
                  <a:gd name="connsiteX166" fmla="*/ 968407 w 2428717"/>
                  <a:gd name="connsiteY166" fmla="*/ 350293 h 1330996"/>
                  <a:gd name="connsiteX167" fmla="*/ 959308 w 2428717"/>
                  <a:gd name="connsiteY167" fmla="*/ 363940 h 1330996"/>
                  <a:gd name="connsiteX168" fmla="*/ 963857 w 2428717"/>
                  <a:gd name="connsiteY168" fmla="*/ 377588 h 1330996"/>
                  <a:gd name="connsiteX169" fmla="*/ 969656 w 2428717"/>
                  <a:gd name="connsiteY169" fmla="*/ 397835 h 1330996"/>
                  <a:gd name="connsiteX170" fmla="*/ 991153 w 2428717"/>
                  <a:gd name="connsiteY170" fmla="*/ 391236 h 1330996"/>
                  <a:gd name="connsiteX171" fmla="*/ 1000251 w 2428717"/>
                  <a:gd name="connsiteY171" fmla="*/ 404884 h 1330996"/>
                  <a:gd name="connsiteX172" fmla="*/ 1013899 w 2428717"/>
                  <a:gd name="connsiteY172" fmla="*/ 418531 h 1330996"/>
                  <a:gd name="connsiteX173" fmla="*/ 1009350 w 2428717"/>
                  <a:gd name="connsiteY173" fmla="*/ 441278 h 1330996"/>
                  <a:gd name="connsiteX174" fmla="*/ 986604 w 2428717"/>
                  <a:gd name="connsiteY174" fmla="*/ 486770 h 1330996"/>
                  <a:gd name="connsiteX175" fmla="*/ 968407 w 2428717"/>
                  <a:gd name="connsiteY175" fmla="*/ 518615 h 1330996"/>
                  <a:gd name="connsiteX176" fmla="*/ 954759 w 2428717"/>
                  <a:gd name="connsiteY176" fmla="*/ 523164 h 1330996"/>
                  <a:gd name="connsiteX177" fmla="*/ 945660 w 2428717"/>
                  <a:gd name="connsiteY177" fmla="*/ 536812 h 1330996"/>
                  <a:gd name="connsiteX178" fmla="*/ 932013 w 2428717"/>
                  <a:gd name="connsiteY178" fmla="*/ 545910 h 1330996"/>
                  <a:gd name="connsiteX179" fmla="*/ 913816 w 2428717"/>
                  <a:gd name="connsiteY179" fmla="*/ 568657 h 1330996"/>
                  <a:gd name="connsiteX180" fmla="*/ 904717 w 2428717"/>
                  <a:gd name="connsiteY180" fmla="*/ 582305 h 1330996"/>
                  <a:gd name="connsiteX181" fmla="*/ 900168 w 2428717"/>
                  <a:gd name="connsiteY181" fmla="*/ 595952 h 1330996"/>
                  <a:gd name="connsiteX182" fmla="*/ 881971 w 2428717"/>
                  <a:gd name="connsiteY182" fmla="*/ 623248 h 1330996"/>
                  <a:gd name="connsiteX183" fmla="*/ 859225 w 2428717"/>
                  <a:gd name="connsiteY183" fmla="*/ 655093 h 1330996"/>
                  <a:gd name="connsiteX184" fmla="*/ 850126 w 2428717"/>
                  <a:gd name="connsiteY184" fmla="*/ 668740 h 1330996"/>
                  <a:gd name="connsiteX185" fmla="*/ 845577 w 2428717"/>
                  <a:gd name="connsiteY185" fmla="*/ 682388 h 1330996"/>
                  <a:gd name="connsiteX186" fmla="*/ 831929 w 2428717"/>
                  <a:gd name="connsiteY186" fmla="*/ 691487 h 1330996"/>
                  <a:gd name="connsiteX187" fmla="*/ 809183 w 2428717"/>
                  <a:gd name="connsiteY187" fmla="*/ 714233 h 1330996"/>
                  <a:gd name="connsiteX188" fmla="*/ 795535 w 2428717"/>
                  <a:gd name="connsiteY188" fmla="*/ 732430 h 1330996"/>
                  <a:gd name="connsiteX189" fmla="*/ 781887 w 2428717"/>
                  <a:gd name="connsiteY189" fmla="*/ 746078 h 1330996"/>
                  <a:gd name="connsiteX190" fmla="*/ 754592 w 2428717"/>
                  <a:gd name="connsiteY190" fmla="*/ 787021 h 1330996"/>
                  <a:gd name="connsiteX191" fmla="*/ 745493 w 2428717"/>
                  <a:gd name="connsiteY191" fmla="*/ 800669 h 1330996"/>
                  <a:gd name="connsiteX192" fmla="*/ 736395 w 2428717"/>
                  <a:gd name="connsiteY192" fmla="*/ 827964 h 1330996"/>
                  <a:gd name="connsiteX193" fmla="*/ 673242 w 2428717"/>
                  <a:gd name="connsiteY193" fmla="*/ 857045 h 1330996"/>
                  <a:gd name="connsiteX194" fmla="*/ 638185 w 2428717"/>
                  <a:gd name="connsiteY194" fmla="*/ 883091 h 1330996"/>
                  <a:gd name="connsiteX195" fmla="*/ 595368 w 2428717"/>
                  <a:gd name="connsiteY195" fmla="*/ 896203 h 1330996"/>
                  <a:gd name="connsiteX196" fmla="*/ 581720 w 2428717"/>
                  <a:gd name="connsiteY196" fmla="*/ 891654 h 1330996"/>
                  <a:gd name="connsiteX197" fmla="*/ 577171 w 2428717"/>
                  <a:gd name="connsiteY197" fmla="*/ 928048 h 1330996"/>
                  <a:gd name="connsiteX198" fmla="*/ 568072 w 2428717"/>
                  <a:gd name="connsiteY198" fmla="*/ 941696 h 1330996"/>
                  <a:gd name="connsiteX199" fmla="*/ 563523 w 2428717"/>
                  <a:gd name="connsiteY199" fmla="*/ 955343 h 1330996"/>
                  <a:gd name="connsiteX200" fmla="*/ 549875 w 2428717"/>
                  <a:gd name="connsiteY200" fmla="*/ 964442 h 1330996"/>
                  <a:gd name="connsiteX201" fmla="*/ 522580 w 2428717"/>
                  <a:gd name="connsiteY201" fmla="*/ 982639 h 1330996"/>
                  <a:gd name="connsiteX202" fmla="*/ 508932 w 2428717"/>
                  <a:gd name="connsiteY202" fmla="*/ 973540 h 1330996"/>
                  <a:gd name="connsiteX203" fmla="*/ 481637 w 2428717"/>
                  <a:gd name="connsiteY203" fmla="*/ 959893 h 1330996"/>
                  <a:gd name="connsiteX204" fmla="*/ 463439 w 2428717"/>
                  <a:gd name="connsiteY204" fmla="*/ 964442 h 1330996"/>
                  <a:gd name="connsiteX205" fmla="*/ 454341 w 2428717"/>
                  <a:gd name="connsiteY205" fmla="*/ 978090 h 1330996"/>
                  <a:gd name="connsiteX206" fmla="*/ 440693 w 2428717"/>
                  <a:gd name="connsiteY206" fmla="*/ 996287 h 1330996"/>
                  <a:gd name="connsiteX207" fmla="*/ 404299 w 2428717"/>
                  <a:gd name="connsiteY207" fmla="*/ 1023582 h 1330996"/>
                  <a:gd name="connsiteX208" fmla="*/ 390651 w 2428717"/>
                  <a:gd name="connsiteY208" fmla="*/ 1037230 h 1330996"/>
                  <a:gd name="connsiteX209" fmla="*/ 377004 w 2428717"/>
                  <a:gd name="connsiteY209" fmla="*/ 1041779 h 1330996"/>
                  <a:gd name="connsiteX210" fmla="*/ 349708 w 2428717"/>
                  <a:gd name="connsiteY210" fmla="*/ 1059976 h 1330996"/>
                  <a:gd name="connsiteX211" fmla="*/ 322413 w 2428717"/>
                  <a:gd name="connsiteY211" fmla="*/ 1078173 h 1330996"/>
                  <a:gd name="connsiteX212" fmla="*/ 295117 w 2428717"/>
                  <a:gd name="connsiteY212" fmla="*/ 1100919 h 1330996"/>
                  <a:gd name="connsiteX213" fmla="*/ 286019 w 2428717"/>
                  <a:gd name="connsiteY213" fmla="*/ 1114567 h 1330996"/>
                  <a:gd name="connsiteX214" fmla="*/ 258723 w 2428717"/>
                  <a:gd name="connsiteY214" fmla="*/ 1137313 h 1330996"/>
                  <a:gd name="connsiteX215" fmla="*/ 240526 w 2428717"/>
                  <a:gd name="connsiteY215" fmla="*/ 1164609 h 1330996"/>
                  <a:gd name="connsiteX216" fmla="*/ 231428 w 2428717"/>
                  <a:gd name="connsiteY216" fmla="*/ 1178257 h 1330996"/>
                  <a:gd name="connsiteX217" fmla="*/ 217780 w 2428717"/>
                  <a:gd name="connsiteY217" fmla="*/ 1182806 h 1330996"/>
                  <a:gd name="connsiteX218" fmla="*/ 208681 w 2428717"/>
                  <a:gd name="connsiteY218" fmla="*/ 1196454 h 1330996"/>
                  <a:gd name="connsiteX219" fmla="*/ 181386 w 2428717"/>
                  <a:gd name="connsiteY219" fmla="*/ 1205552 h 1330996"/>
                  <a:gd name="connsiteX220" fmla="*/ 167738 w 2428717"/>
                  <a:gd name="connsiteY220" fmla="*/ 1210102 h 1330996"/>
                  <a:gd name="connsiteX221" fmla="*/ 135893 w 2428717"/>
                  <a:gd name="connsiteY221" fmla="*/ 1219200 h 1330996"/>
                  <a:gd name="connsiteX222" fmla="*/ 108598 w 2428717"/>
                  <a:gd name="connsiteY222" fmla="*/ 1241946 h 1330996"/>
                  <a:gd name="connsiteX223" fmla="*/ 85851 w 2428717"/>
                  <a:gd name="connsiteY223" fmla="*/ 1246496 h 1330996"/>
                  <a:gd name="connsiteX224" fmla="*/ 72204 w 2428717"/>
                  <a:gd name="connsiteY224" fmla="*/ 1251045 h 1330996"/>
                  <a:gd name="connsiteX225" fmla="*/ 22162 w 2428717"/>
                  <a:gd name="connsiteY225" fmla="*/ 1264693 h 1330996"/>
                  <a:gd name="connsiteX226" fmla="*/ 8514 w 2428717"/>
                  <a:gd name="connsiteY226" fmla="*/ 1260143 h 1330996"/>
                  <a:gd name="connsiteX227" fmla="*/ 3965 w 2428717"/>
                  <a:gd name="connsiteY227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50544 w 2428717"/>
                  <a:gd name="connsiteY59" fmla="*/ 268406 h 1330996"/>
                  <a:gd name="connsiteX60" fmla="*/ 1359642 w 2428717"/>
                  <a:gd name="connsiteY60" fmla="*/ 241110 h 1330996"/>
                  <a:gd name="connsiteX61" fmla="*/ 1414234 w 2428717"/>
                  <a:gd name="connsiteY61" fmla="*/ 204716 h 1330996"/>
                  <a:gd name="connsiteX62" fmla="*/ 1427881 w 2428717"/>
                  <a:gd name="connsiteY62" fmla="*/ 200167 h 1330996"/>
                  <a:gd name="connsiteX63" fmla="*/ 1441529 w 2428717"/>
                  <a:gd name="connsiteY63" fmla="*/ 195618 h 1330996"/>
                  <a:gd name="connsiteX64" fmla="*/ 1473374 w 2428717"/>
                  <a:gd name="connsiteY64" fmla="*/ 181970 h 1330996"/>
                  <a:gd name="connsiteX65" fmla="*/ 1500669 w 2428717"/>
                  <a:gd name="connsiteY65" fmla="*/ 172872 h 1330996"/>
                  <a:gd name="connsiteX66" fmla="*/ 1578007 w 2428717"/>
                  <a:gd name="connsiteY66" fmla="*/ 163773 h 1330996"/>
                  <a:gd name="connsiteX67" fmla="*/ 1600753 w 2428717"/>
                  <a:gd name="connsiteY67" fmla="*/ 145576 h 1330996"/>
                  <a:gd name="connsiteX68" fmla="*/ 1614401 w 2428717"/>
                  <a:gd name="connsiteY68" fmla="*/ 141027 h 1330996"/>
                  <a:gd name="connsiteX69" fmla="*/ 1641696 w 2428717"/>
                  <a:gd name="connsiteY69" fmla="*/ 145576 h 1330996"/>
                  <a:gd name="connsiteX70" fmla="*/ 1655344 w 2428717"/>
                  <a:gd name="connsiteY70" fmla="*/ 154675 h 1330996"/>
                  <a:gd name="connsiteX71" fmla="*/ 1828216 w 2428717"/>
                  <a:gd name="connsiteY71" fmla="*/ 150125 h 1330996"/>
                  <a:gd name="connsiteX72" fmla="*/ 1841863 w 2428717"/>
                  <a:gd name="connsiteY72" fmla="*/ 159224 h 1330996"/>
                  <a:gd name="connsiteX73" fmla="*/ 1855511 w 2428717"/>
                  <a:gd name="connsiteY73" fmla="*/ 172872 h 1330996"/>
                  <a:gd name="connsiteX74" fmla="*/ 1969242 w 2428717"/>
                  <a:gd name="connsiteY74" fmla="*/ 186519 h 1330996"/>
                  <a:gd name="connsiteX75" fmla="*/ 2001087 w 2428717"/>
                  <a:gd name="connsiteY75" fmla="*/ 191069 h 1330996"/>
                  <a:gd name="connsiteX76" fmla="*/ 2051129 w 2428717"/>
                  <a:gd name="connsiteY76" fmla="*/ 195618 h 1330996"/>
                  <a:gd name="connsiteX77" fmla="*/ 2060228 w 2428717"/>
                  <a:gd name="connsiteY77" fmla="*/ 209266 h 1330996"/>
                  <a:gd name="connsiteX78" fmla="*/ 2087523 w 2428717"/>
                  <a:gd name="connsiteY78" fmla="*/ 213815 h 1330996"/>
                  <a:gd name="connsiteX79" fmla="*/ 2105720 w 2428717"/>
                  <a:gd name="connsiteY79" fmla="*/ 236561 h 1330996"/>
                  <a:gd name="connsiteX80" fmla="*/ 2119368 w 2428717"/>
                  <a:gd name="connsiteY80" fmla="*/ 245660 h 1330996"/>
                  <a:gd name="connsiteX81" fmla="*/ 2133016 w 2428717"/>
                  <a:gd name="connsiteY81" fmla="*/ 259308 h 1330996"/>
                  <a:gd name="connsiteX82" fmla="*/ 2142114 w 2428717"/>
                  <a:gd name="connsiteY82" fmla="*/ 272955 h 1330996"/>
                  <a:gd name="connsiteX83" fmla="*/ 2160311 w 2428717"/>
                  <a:gd name="connsiteY83" fmla="*/ 291152 h 1330996"/>
                  <a:gd name="connsiteX84" fmla="*/ 2169410 w 2428717"/>
                  <a:gd name="connsiteY84" fmla="*/ 304800 h 1330996"/>
                  <a:gd name="connsiteX85" fmla="*/ 2210353 w 2428717"/>
                  <a:gd name="connsiteY85" fmla="*/ 341194 h 1330996"/>
                  <a:gd name="connsiteX86" fmla="*/ 2224001 w 2428717"/>
                  <a:gd name="connsiteY86" fmla="*/ 345743 h 1330996"/>
                  <a:gd name="connsiteX87" fmla="*/ 2255845 w 2428717"/>
                  <a:gd name="connsiteY87" fmla="*/ 363940 h 1330996"/>
                  <a:gd name="connsiteX88" fmla="*/ 2283141 w 2428717"/>
                  <a:gd name="connsiteY88" fmla="*/ 373039 h 1330996"/>
                  <a:gd name="connsiteX89" fmla="*/ 2314986 w 2428717"/>
                  <a:gd name="connsiteY89" fmla="*/ 377588 h 1330996"/>
                  <a:gd name="connsiteX90" fmla="*/ 2337732 w 2428717"/>
                  <a:gd name="connsiteY90" fmla="*/ 395785 h 1330996"/>
                  <a:gd name="connsiteX91" fmla="*/ 2365028 w 2428717"/>
                  <a:gd name="connsiteY91" fmla="*/ 413982 h 1330996"/>
                  <a:gd name="connsiteX92" fmla="*/ 2378675 w 2428717"/>
                  <a:gd name="connsiteY92" fmla="*/ 400334 h 1330996"/>
                  <a:gd name="connsiteX93" fmla="*/ 2396872 w 2428717"/>
                  <a:gd name="connsiteY93" fmla="*/ 373039 h 1330996"/>
                  <a:gd name="connsiteX94" fmla="*/ 2424168 w 2428717"/>
                  <a:gd name="connsiteY94" fmla="*/ 368490 h 1330996"/>
                  <a:gd name="connsiteX95" fmla="*/ 2428717 w 2428717"/>
                  <a:gd name="connsiteY95" fmla="*/ 354842 h 1330996"/>
                  <a:gd name="connsiteX96" fmla="*/ 2424168 w 2428717"/>
                  <a:gd name="connsiteY96" fmla="*/ 327546 h 1330996"/>
                  <a:gd name="connsiteX97" fmla="*/ 2410520 w 2428717"/>
                  <a:gd name="connsiteY97" fmla="*/ 322997 h 1330996"/>
                  <a:gd name="connsiteX98" fmla="*/ 2392323 w 2428717"/>
                  <a:gd name="connsiteY98" fmla="*/ 318448 h 1330996"/>
                  <a:gd name="connsiteX99" fmla="*/ 2378675 w 2428717"/>
                  <a:gd name="connsiteY99" fmla="*/ 309349 h 1330996"/>
                  <a:gd name="connsiteX100" fmla="*/ 2374126 w 2428717"/>
                  <a:gd name="connsiteY100" fmla="*/ 295702 h 1330996"/>
                  <a:gd name="connsiteX101" fmla="*/ 2365028 w 2428717"/>
                  <a:gd name="connsiteY101" fmla="*/ 282054 h 1330996"/>
                  <a:gd name="connsiteX102" fmla="*/ 2360478 w 2428717"/>
                  <a:gd name="connsiteY102" fmla="*/ 268406 h 1330996"/>
                  <a:gd name="connsiteX103" fmla="*/ 2346831 w 2428717"/>
                  <a:gd name="connsiteY103" fmla="*/ 263857 h 1330996"/>
                  <a:gd name="connsiteX104" fmla="*/ 2333183 w 2428717"/>
                  <a:gd name="connsiteY104" fmla="*/ 245660 h 1330996"/>
                  <a:gd name="connsiteX105" fmla="*/ 2305887 w 2428717"/>
                  <a:gd name="connsiteY105" fmla="*/ 232012 h 1330996"/>
                  <a:gd name="connsiteX106" fmla="*/ 2283141 w 2428717"/>
                  <a:gd name="connsiteY106" fmla="*/ 236561 h 1330996"/>
                  <a:gd name="connsiteX107" fmla="*/ 2255845 w 2428717"/>
                  <a:gd name="connsiteY107" fmla="*/ 245660 h 1330996"/>
                  <a:gd name="connsiteX108" fmla="*/ 2214902 w 2428717"/>
                  <a:gd name="connsiteY108" fmla="*/ 241110 h 1330996"/>
                  <a:gd name="connsiteX109" fmla="*/ 2187607 w 2428717"/>
                  <a:gd name="connsiteY109" fmla="*/ 218364 h 1330996"/>
                  <a:gd name="connsiteX110" fmla="*/ 2173959 w 2428717"/>
                  <a:gd name="connsiteY110" fmla="*/ 209266 h 1330996"/>
                  <a:gd name="connsiteX111" fmla="*/ 2164860 w 2428717"/>
                  <a:gd name="connsiteY111" fmla="*/ 195618 h 1330996"/>
                  <a:gd name="connsiteX112" fmla="*/ 2151213 w 2428717"/>
                  <a:gd name="connsiteY112" fmla="*/ 168322 h 1330996"/>
                  <a:gd name="connsiteX113" fmla="*/ 2110269 w 2428717"/>
                  <a:gd name="connsiteY113" fmla="*/ 154675 h 1330996"/>
                  <a:gd name="connsiteX114" fmla="*/ 2082974 w 2428717"/>
                  <a:gd name="connsiteY114" fmla="*/ 141027 h 1330996"/>
                  <a:gd name="connsiteX115" fmla="*/ 2064777 w 2428717"/>
                  <a:gd name="connsiteY115" fmla="*/ 136478 h 1330996"/>
                  <a:gd name="connsiteX116" fmla="*/ 1991989 w 2428717"/>
                  <a:gd name="connsiteY116" fmla="*/ 131928 h 1330996"/>
                  <a:gd name="connsiteX117" fmla="*/ 1964693 w 2428717"/>
                  <a:gd name="connsiteY117" fmla="*/ 118281 h 1330996"/>
                  <a:gd name="connsiteX118" fmla="*/ 1951045 w 2428717"/>
                  <a:gd name="connsiteY118" fmla="*/ 104633 h 1330996"/>
                  <a:gd name="connsiteX119" fmla="*/ 1923750 w 2428717"/>
                  <a:gd name="connsiteY119" fmla="*/ 90985 h 1330996"/>
                  <a:gd name="connsiteX120" fmla="*/ 1910102 w 2428717"/>
                  <a:gd name="connsiteY120" fmla="*/ 81887 h 1330996"/>
                  <a:gd name="connsiteX121" fmla="*/ 1841863 w 2428717"/>
                  <a:gd name="connsiteY121" fmla="*/ 72788 h 1330996"/>
                  <a:gd name="connsiteX122" fmla="*/ 1814568 w 2428717"/>
                  <a:gd name="connsiteY122" fmla="*/ 63690 h 1330996"/>
                  <a:gd name="connsiteX123" fmla="*/ 1796371 w 2428717"/>
                  <a:gd name="connsiteY123" fmla="*/ 59140 h 1330996"/>
                  <a:gd name="connsiteX124" fmla="*/ 1769075 w 2428717"/>
                  <a:gd name="connsiteY124" fmla="*/ 50042 h 1330996"/>
                  <a:gd name="connsiteX125" fmla="*/ 1755428 w 2428717"/>
                  <a:gd name="connsiteY125" fmla="*/ 40943 h 1330996"/>
                  <a:gd name="connsiteX126" fmla="*/ 1737231 w 2428717"/>
                  <a:gd name="connsiteY126" fmla="*/ 0 h 1330996"/>
                  <a:gd name="connsiteX127" fmla="*/ 1728132 w 2428717"/>
                  <a:gd name="connsiteY127" fmla="*/ 13648 h 1330996"/>
                  <a:gd name="connsiteX128" fmla="*/ 1723583 w 2428717"/>
                  <a:gd name="connsiteY128" fmla="*/ 50042 h 1330996"/>
                  <a:gd name="connsiteX129" fmla="*/ 1691738 w 2428717"/>
                  <a:gd name="connsiteY129" fmla="*/ 54591 h 1330996"/>
                  <a:gd name="connsiteX130" fmla="*/ 1659893 w 2428717"/>
                  <a:gd name="connsiteY130" fmla="*/ 63690 h 1330996"/>
                  <a:gd name="connsiteX131" fmla="*/ 1641696 w 2428717"/>
                  <a:gd name="connsiteY131" fmla="*/ 72788 h 1330996"/>
                  <a:gd name="connsiteX132" fmla="*/ 1628048 w 2428717"/>
                  <a:gd name="connsiteY132" fmla="*/ 68239 h 1330996"/>
                  <a:gd name="connsiteX133" fmla="*/ 1623499 w 2428717"/>
                  <a:gd name="connsiteY133" fmla="*/ 54591 h 1330996"/>
                  <a:gd name="connsiteX134" fmla="*/ 1614401 w 2428717"/>
                  <a:gd name="connsiteY134" fmla="*/ 68239 h 1330996"/>
                  <a:gd name="connsiteX135" fmla="*/ 1600753 w 2428717"/>
                  <a:gd name="connsiteY135" fmla="*/ 77337 h 1330996"/>
                  <a:gd name="connsiteX136" fmla="*/ 1555260 w 2428717"/>
                  <a:gd name="connsiteY136" fmla="*/ 81887 h 1330996"/>
                  <a:gd name="connsiteX137" fmla="*/ 1527965 w 2428717"/>
                  <a:gd name="connsiteY137" fmla="*/ 90985 h 1330996"/>
                  <a:gd name="connsiteX138" fmla="*/ 1509768 w 2428717"/>
                  <a:gd name="connsiteY138" fmla="*/ 100084 h 1330996"/>
                  <a:gd name="connsiteX139" fmla="*/ 1487022 w 2428717"/>
                  <a:gd name="connsiteY139" fmla="*/ 104633 h 1330996"/>
                  <a:gd name="connsiteX140" fmla="*/ 1473374 w 2428717"/>
                  <a:gd name="connsiteY140" fmla="*/ 109182 h 1330996"/>
                  <a:gd name="connsiteX141" fmla="*/ 1364192 w 2428717"/>
                  <a:gd name="connsiteY141" fmla="*/ 113731 h 1330996"/>
                  <a:gd name="connsiteX142" fmla="*/ 1350544 w 2428717"/>
                  <a:gd name="connsiteY142" fmla="*/ 122830 h 1330996"/>
                  <a:gd name="connsiteX143" fmla="*/ 1332347 w 2428717"/>
                  <a:gd name="connsiteY143" fmla="*/ 150125 h 1330996"/>
                  <a:gd name="connsiteX144" fmla="*/ 1318699 w 2428717"/>
                  <a:gd name="connsiteY144" fmla="*/ 163773 h 1330996"/>
                  <a:gd name="connsiteX145" fmla="*/ 1309601 w 2428717"/>
                  <a:gd name="connsiteY145" fmla="*/ 191069 h 1330996"/>
                  <a:gd name="connsiteX146" fmla="*/ 1295953 w 2428717"/>
                  <a:gd name="connsiteY146" fmla="*/ 204716 h 1330996"/>
                  <a:gd name="connsiteX147" fmla="*/ 1282305 w 2428717"/>
                  <a:gd name="connsiteY147" fmla="*/ 209266 h 1330996"/>
                  <a:gd name="connsiteX148" fmla="*/ 1209517 w 2428717"/>
                  <a:gd name="connsiteY148" fmla="*/ 213815 h 1330996"/>
                  <a:gd name="connsiteX149" fmla="*/ 1204968 w 2428717"/>
                  <a:gd name="connsiteY149" fmla="*/ 227463 h 1330996"/>
                  <a:gd name="connsiteX150" fmla="*/ 1186771 w 2428717"/>
                  <a:gd name="connsiteY150" fmla="*/ 254758 h 1330996"/>
                  <a:gd name="connsiteX151" fmla="*/ 1177672 w 2428717"/>
                  <a:gd name="connsiteY151" fmla="*/ 282054 h 1330996"/>
                  <a:gd name="connsiteX152" fmla="*/ 1173123 w 2428717"/>
                  <a:gd name="connsiteY152" fmla="*/ 295702 h 1330996"/>
                  <a:gd name="connsiteX153" fmla="*/ 1145828 w 2428717"/>
                  <a:gd name="connsiteY153" fmla="*/ 313899 h 1330996"/>
                  <a:gd name="connsiteX154" fmla="*/ 1132180 w 2428717"/>
                  <a:gd name="connsiteY154" fmla="*/ 327546 h 1330996"/>
                  <a:gd name="connsiteX155" fmla="*/ 1104884 w 2428717"/>
                  <a:gd name="connsiteY155" fmla="*/ 336645 h 1330996"/>
                  <a:gd name="connsiteX156" fmla="*/ 1095786 w 2428717"/>
                  <a:gd name="connsiteY156" fmla="*/ 322997 h 1330996"/>
                  <a:gd name="connsiteX157" fmla="*/ 1100335 w 2428717"/>
                  <a:gd name="connsiteY157" fmla="*/ 291152 h 1330996"/>
                  <a:gd name="connsiteX158" fmla="*/ 1086687 w 2428717"/>
                  <a:gd name="connsiteY158" fmla="*/ 304800 h 1330996"/>
                  <a:gd name="connsiteX159" fmla="*/ 1073039 w 2428717"/>
                  <a:gd name="connsiteY159" fmla="*/ 309349 h 1330996"/>
                  <a:gd name="connsiteX160" fmla="*/ 1059392 w 2428717"/>
                  <a:gd name="connsiteY160" fmla="*/ 300251 h 1330996"/>
                  <a:gd name="connsiteX161" fmla="*/ 1050293 w 2428717"/>
                  <a:gd name="connsiteY161" fmla="*/ 286603 h 1330996"/>
                  <a:gd name="connsiteX162" fmla="*/ 1036645 w 2428717"/>
                  <a:gd name="connsiteY162" fmla="*/ 282054 h 1330996"/>
                  <a:gd name="connsiteX163" fmla="*/ 1009350 w 2428717"/>
                  <a:gd name="connsiteY163" fmla="*/ 291152 h 1330996"/>
                  <a:gd name="connsiteX164" fmla="*/ 995702 w 2428717"/>
                  <a:gd name="connsiteY164" fmla="*/ 295702 h 1330996"/>
                  <a:gd name="connsiteX165" fmla="*/ 982054 w 2428717"/>
                  <a:gd name="connsiteY165" fmla="*/ 304800 h 1330996"/>
                  <a:gd name="connsiteX166" fmla="*/ 968407 w 2428717"/>
                  <a:gd name="connsiteY166" fmla="*/ 350293 h 1330996"/>
                  <a:gd name="connsiteX167" fmla="*/ 959308 w 2428717"/>
                  <a:gd name="connsiteY167" fmla="*/ 363940 h 1330996"/>
                  <a:gd name="connsiteX168" fmla="*/ 963857 w 2428717"/>
                  <a:gd name="connsiteY168" fmla="*/ 377588 h 1330996"/>
                  <a:gd name="connsiteX169" fmla="*/ 969656 w 2428717"/>
                  <a:gd name="connsiteY169" fmla="*/ 397835 h 1330996"/>
                  <a:gd name="connsiteX170" fmla="*/ 997040 w 2428717"/>
                  <a:gd name="connsiteY170" fmla="*/ 391236 h 1330996"/>
                  <a:gd name="connsiteX171" fmla="*/ 1000251 w 2428717"/>
                  <a:gd name="connsiteY171" fmla="*/ 404884 h 1330996"/>
                  <a:gd name="connsiteX172" fmla="*/ 1013899 w 2428717"/>
                  <a:gd name="connsiteY172" fmla="*/ 418531 h 1330996"/>
                  <a:gd name="connsiteX173" fmla="*/ 1009350 w 2428717"/>
                  <a:gd name="connsiteY173" fmla="*/ 441278 h 1330996"/>
                  <a:gd name="connsiteX174" fmla="*/ 986604 w 2428717"/>
                  <a:gd name="connsiteY174" fmla="*/ 486770 h 1330996"/>
                  <a:gd name="connsiteX175" fmla="*/ 968407 w 2428717"/>
                  <a:gd name="connsiteY175" fmla="*/ 518615 h 1330996"/>
                  <a:gd name="connsiteX176" fmla="*/ 954759 w 2428717"/>
                  <a:gd name="connsiteY176" fmla="*/ 523164 h 1330996"/>
                  <a:gd name="connsiteX177" fmla="*/ 945660 w 2428717"/>
                  <a:gd name="connsiteY177" fmla="*/ 536812 h 1330996"/>
                  <a:gd name="connsiteX178" fmla="*/ 932013 w 2428717"/>
                  <a:gd name="connsiteY178" fmla="*/ 545910 h 1330996"/>
                  <a:gd name="connsiteX179" fmla="*/ 913816 w 2428717"/>
                  <a:gd name="connsiteY179" fmla="*/ 568657 h 1330996"/>
                  <a:gd name="connsiteX180" fmla="*/ 904717 w 2428717"/>
                  <a:gd name="connsiteY180" fmla="*/ 582305 h 1330996"/>
                  <a:gd name="connsiteX181" fmla="*/ 900168 w 2428717"/>
                  <a:gd name="connsiteY181" fmla="*/ 595952 h 1330996"/>
                  <a:gd name="connsiteX182" fmla="*/ 881971 w 2428717"/>
                  <a:gd name="connsiteY182" fmla="*/ 623248 h 1330996"/>
                  <a:gd name="connsiteX183" fmla="*/ 859225 w 2428717"/>
                  <a:gd name="connsiteY183" fmla="*/ 655093 h 1330996"/>
                  <a:gd name="connsiteX184" fmla="*/ 850126 w 2428717"/>
                  <a:gd name="connsiteY184" fmla="*/ 668740 h 1330996"/>
                  <a:gd name="connsiteX185" fmla="*/ 845577 w 2428717"/>
                  <a:gd name="connsiteY185" fmla="*/ 682388 h 1330996"/>
                  <a:gd name="connsiteX186" fmla="*/ 831929 w 2428717"/>
                  <a:gd name="connsiteY186" fmla="*/ 691487 h 1330996"/>
                  <a:gd name="connsiteX187" fmla="*/ 809183 w 2428717"/>
                  <a:gd name="connsiteY187" fmla="*/ 714233 h 1330996"/>
                  <a:gd name="connsiteX188" fmla="*/ 795535 w 2428717"/>
                  <a:gd name="connsiteY188" fmla="*/ 732430 h 1330996"/>
                  <a:gd name="connsiteX189" fmla="*/ 781887 w 2428717"/>
                  <a:gd name="connsiteY189" fmla="*/ 746078 h 1330996"/>
                  <a:gd name="connsiteX190" fmla="*/ 754592 w 2428717"/>
                  <a:gd name="connsiteY190" fmla="*/ 787021 h 1330996"/>
                  <a:gd name="connsiteX191" fmla="*/ 745493 w 2428717"/>
                  <a:gd name="connsiteY191" fmla="*/ 800669 h 1330996"/>
                  <a:gd name="connsiteX192" fmla="*/ 736395 w 2428717"/>
                  <a:gd name="connsiteY192" fmla="*/ 827964 h 1330996"/>
                  <a:gd name="connsiteX193" fmla="*/ 673242 w 2428717"/>
                  <a:gd name="connsiteY193" fmla="*/ 857045 h 1330996"/>
                  <a:gd name="connsiteX194" fmla="*/ 638185 w 2428717"/>
                  <a:gd name="connsiteY194" fmla="*/ 883091 h 1330996"/>
                  <a:gd name="connsiteX195" fmla="*/ 595368 w 2428717"/>
                  <a:gd name="connsiteY195" fmla="*/ 896203 h 1330996"/>
                  <a:gd name="connsiteX196" fmla="*/ 581720 w 2428717"/>
                  <a:gd name="connsiteY196" fmla="*/ 891654 h 1330996"/>
                  <a:gd name="connsiteX197" fmla="*/ 577171 w 2428717"/>
                  <a:gd name="connsiteY197" fmla="*/ 928048 h 1330996"/>
                  <a:gd name="connsiteX198" fmla="*/ 568072 w 2428717"/>
                  <a:gd name="connsiteY198" fmla="*/ 941696 h 1330996"/>
                  <a:gd name="connsiteX199" fmla="*/ 563523 w 2428717"/>
                  <a:gd name="connsiteY199" fmla="*/ 955343 h 1330996"/>
                  <a:gd name="connsiteX200" fmla="*/ 549875 w 2428717"/>
                  <a:gd name="connsiteY200" fmla="*/ 964442 h 1330996"/>
                  <a:gd name="connsiteX201" fmla="*/ 522580 w 2428717"/>
                  <a:gd name="connsiteY201" fmla="*/ 982639 h 1330996"/>
                  <a:gd name="connsiteX202" fmla="*/ 508932 w 2428717"/>
                  <a:gd name="connsiteY202" fmla="*/ 973540 h 1330996"/>
                  <a:gd name="connsiteX203" fmla="*/ 481637 w 2428717"/>
                  <a:gd name="connsiteY203" fmla="*/ 959893 h 1330996"/>
                  <a:gd name="connsiteX204" fmla="*/ 463439 w 2428717"/>
                  <a:gd name="connsiteY204" fmla="*/ 964442 h 1330996"/>
                  <a:gd name="connsiteX205" fmla="*/ 454341 w 2428717"/>
                  <a:gd name="connsiteY205" fmla="*/ 978090 h 1330996"/>
                  <a:gd name="connsiteX206" fmla="*/ 440693 w 2428717"/>
                  <a:gd name="connsiteY206" fmla="*/ 996287 h 1330996"/>
                  <a:gd name="connsiteX207" fmla="*/ 404299 w 2428717"/>
                  <a:gd name="connsiteY207" fmla="*/ 1023582 h 1330996"/>
                  <a:gd name="connsiteX208" fmla="*/ 390651 w 2428717"/>
                  <a:gd name="connsiteY208" fmla="*/ 1037230 h 1330996"/>
                  <a:gd name="connsiteX209" fmla="*/ 377004 w 2428717"/>
                  <a:gd name="connsiteY209" fmla="*/ 1041779 h 1330996"/>
                  <a:gd name="connsiteX210" fmla="*/ 349708 w 2428717"/>
                  <a:gd name="connsiteY210" fmla="*/ 1059976 h 1330996"/>
                  <a:gd name="connsiteX211" fmla="*/ 322413 w 2428717"/>
                  <a:gd name="connsiteY211" fmla="*/ 1078173 h 1330996"/>
                  <a:gd name="connsiteX212" fmla="*/ 295117 w 2428717"/>
                  <a:gd name="connsiteY212" fmla="*/ 1100919 h 1330996"/>
                  <a:gd name="connsiteX213" fmla="*/ 286019 w 2428717"/>
                  <a:gd name="connsiteY213" fmla="*/ 1114567 h 1330996"/>
                  <a:gd name="connsiteX214" fmla="*/ 258723 w 2428717"/>
                  <a:gd name="connsiteY214" fmla="*/ 1137313 h 1330996"/>
                  <a:gd name="connsiteX215" fmla="*/ 240526 w 2428717"/>
                  <a:gd name="connsiteY215" fmla="*/ 1164609 h 1330996"/>
                  <a:gd name="connsiteX216" fmla="*/ 231428 w 2428717"/>
                  <a:gd name="connsiteY216" fmla="*/ 1178257 h 1330996"/>
                  <a:gd name="connsiteX217" fmla="*/ 217780 w 2428717"/>
                  <a:gd name="connsiteY217" fmla="*/ 1182806 h 1330996"/>
                  <a:gd name="connsiteX218" fmla="*/ 208681 w 2428717"/>
                  <a:gd name="connsiteY218" fmla="*/ 1196454 h 1330996"/>
                  <a:gd name="connsiteX219" fmla="*/ 181386 w 2428717"/>
                  <a:gd name="connsiteY219" fmla="*/ 1205552 h 1330996"/>
                  <a:gd name="connsiteX220" fmla="*/ 167738 w 2428717"/>
                  <a:gd name="connsiteY220" fmla="*/ 1210102 h 1330996"/>
                  <a:gd name="connsiteX221" fmla="*/ 135893 w 2428717"/>
                  <a:gd name="connsiteY221" fmla="*/ 1219200 h 1330996"/>
                  <a:gd name="connsiteX222" fmla="*/ 108598 w 2428717"/>
                  <a:gd name="connsiteY222" fmla="*/ 1241946 h 1330996"/>
                  <a:gd name="connsiteX223" fmla="*/ 85851 w 2428717"/>
                  <a:gd name="connsiteY223" fmla="*/ 1246496 h 1330996"/>
                  <a:gd name="connsiteX224" fmla="*/ 72204 w 2428717"/>
                  <a:gd name="connsiteY224" fmla="*/ 1251045 h 1330996"/>
                  <a:gd name="connsiteX225" fmla="*/ 22162 w 2428717"/>
                  <a:gd name="connsiteY225" fmla="*/ 1264693 h 1330996"/>
                  <a:gd name="connsiteX226" fmla="*/ 8514 w 2428717"/>
                  <a:gd name="connsiteY226" fmla="*/ 1260143 h 1330996"/>
                  <a:gd name="connsiteX227" fmla="*/ 3965 w 2428717"/>
                  <a:gd name="connsiteY227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50544 w 2428717"/>
                  <a:gd name="connsiteY59" fmla="*/ 268406 h 1330996"/>
                  <a:gd name="connsiteX60" fmla="*/ 1359642 w 2428717"/>
                  <a:gd name="connsiteY60" fmla="*/ 241110 h 1330996"/>
                  <a:gd name="connsiteX61" fmla="*/ 1414234 w 2428717"/>
                  <a:gd name="connsiteY61" fmla="*/ 204716 h 1330996"/>
                  <a:gd name="connsiteX62" fmla="*/ 1427881 w 2428717"/>
                  <a:gd name="connsiteY62" fmla="*/ 200167 h 1330996"/>
                  <a:gd name="connsiteX63" fmla="*/ 1441529 w 2428717"/>
                  <a:gd name="connsiteY63" fmla="*/ 195618 h 1330996"/>
                  <a:gd name="connsiteX64" fmla="*/ 1473374 w 2428717"/>
                  <a:gd name="connsiteY64" fmla="*/ 181970 h 1330996"/>
                  <a:gd name="connsiteX65" fmla="*/ 1500669 w 2428717"/>
                  <a:gd name="connsiteY65" fmla="*/ 172872 h 1330996"/>
                  <a:gd name="connsiteX66" fmla="*/ 1578007 w 2428717"/>
                  <a:gd name="connsiteY66" fmla="*/ 163773 h 1330996"/>
                  <a:gd name="connsiteX67" fmla="*/ 1600753 w 2428717"/>
                  <a:gd name="connsiteY67" fmla="*/ 145576 h 1330996"/>
                  <a:gd name="connsiteX68" fmla="*/ 1614401 w 2428717"/>
                  <a:gd name="connsiteY68" fmla="*/ 141027 h 1330996"/>
                  <a:gd name="connsiteX69" fmla="*/ 1641696 w 2428717"/>
                  <a:gd name="connsiteY69" fmla="*/ 145576 h 1330996"/>
                  <a:gd name="connsiteX70" fmla="*/ 1655344 w 2428717"/>
                  <a:gd name="connsiteY70" fmla="*/ 154675 h 1330996"/>
                  <a:gd name="connsiteX71" fmla="*/ 1828216 w 2428717"/>
                  <a:gd name="connsiteY71" fmla="*/ 150125 h 1330996"/>
                  <a:gd name="connsiteX72" fmla="*/ 1841863 w 2428717"/>
                  <a:gd name="connsiteY72" fmla="*/ 159224 h 1330996"/>
                  <a:gd name="connsiteX73" fmla="*/ 1855511 w 2428717"/>
                  <a:gd name="connsiteY73" fmla="*/ 172872 h 1330996"/>
                  <a:gd name="connsiteX74" fmla="*/ 1969242 w 2428717"/>
                  <a:gd name="connsiteY74" fmla="*/ 186519 h 1330996"/>
                  <a:gd name="connsiteX75" fmla="*/ 2001087 w 2428717"/>
                  <a:gd name="connsiteY75" fmla="*/ 191069 h 1330996"/>
                  <a:gd name="connsiteX76" fmla="*/ 2051129 w 2428717"/>
                  <a:gd name="connsiteY76" fmla="*/ 195618 h 1330996"/>
                  <a:gd name="connsiteX77" fmla="*/ 2060228 w 2428717"/>
                  <a:gd name="connsiteY77" fmla="*/ 209266 h 1330996"/>
                  <a:gd name="connsiteX78" fmla="*/ 2087523 w 2428717"/>
                  <a:gd name="connsiteY78" fmla="*/ 213815 h 1330996"/>
                  <a:gd name="connsiteX79" fmla="*/ 2105720 w 2428717"/>
                  <a:gd name="connsiteY79" fmla="*/ 236561 h 1330996"/>
                  <a:gd name="connsiteX80" fmla="*/ 2119368 w 2428717"/>
                  <a:gd name="connsiteY80" fmla="*/ 245660 h 1330996"/>
                  <a:gd name="connsiteX81" fmla="*/ 2133016 w 2428717"/>
                  <a:gd name="connsiteY81" fmla="*/ 259308 h 1330996"/>
                  <a:gd name="connsiteX82" fmla="*/ 2142114 w 2428717"/>
                  <a:gd name="connsiteY82" fmla="*/ 272955 h 1330996"/>
                  <a:gd name="connsiteX83" fmla="*/ 2160311 w 2428717"/>
                  <a:gd name="connsiteY83" fmla="*/ 291152 h 1330996"/>
                  <a:gd name="connsiteX84" fmla="*/ 2169410 w 2428717"/>
                  <a:gd name="connsiteY84" fmla="*/ 304800 h 1330996"/>
                  <a:gd name="connsiteX85" fmla="*/ 2210353 w 2428717"/>
                  <a:gd name="connsiteY85" fmla="*/ 341194 h 1330996"/>
                  <a:gd name="connsiteX86" fmla="*/ 2224001 w 2428717"/>
                  <a:gd name="connsiteY86" fmla="*/ 345743 h 1330996"/>
                  <a:gd name="connsiteX87" fmla="*/ 2255845 w 2428717"/>
                  <a:gd name="connsiteY87" fmla="*/ 363940 h 1330996"/>
                  <a:gd name="connsiteX88" fmla="*/ 2283141 w 2428717"/>
                  <a:gd name="connsiteY88" fmla="*/ 373039 h 1330996"/>
                  <a:gd name="connsiteX89" fmla="*/ 2314986 w 2428717"/>
                  <a:gd name="connsiteY89" fmla="*/ 377588 h 1330996"/>
                  <a:gd name="connsiteX90" fmla="*/ 2337732 w 2428717"/>
                  <a:gd name="connsiteY90" fmla="*/ 395785 h 1330996"/>
                  <a:gd name="connsiteX91" fmla="*/ 2365028 w 2428717"/>
                  <a:gd name="connsiteY91" fmla="*/ 413982 h 1330996"/>
                  <a:gd name="connsiteX92" fmla="*/ 2378675 w 2428717"/>
                  <a:gd name="connsiteY92" fmla="*/ 400334 h 1330996"/>
                  <a:gd name="connsiteX93" fmla="*/ 2396872 w 2428717"/>
                  <a:gd name="connsiteY93" fmla="*/ 373039 h 1330996"/>
                  <a:gd name="connsiteX94" fmla="*/ 2424168 w 2428717"/>
                  <a:gd name="connsiteY94" fmla="*/ 368490 h 1330996"/>
                  <a:gd name="connsiteX95" fmla="*/ 2428717 w 2428717"/>
                  <a:gd name="connsiteY95" fmla="*/ 354842 h 1330996"/>
                  <a:gd name="connsiteX96" fmla="*/ 2424168 w 2428717"/>
                  <a:gd name="connsiteY96" fmla="*/ 327546 h 1330996"/>
                  <a:gd name="connsiteX97" fmla="*/ 2410520 w 2428717"/>
                  <a:gd name="connsiteY97" fmla="*/ 322997 h 1330996"/>
                  <a:gd name="connsiteX98" fmla="*/ 2392323 w 2428717"/>
                  <a:gd name="connsiteY98" fmla="*/ 318448 h 1330996"/>
                  <a:gd name="connsiteX99" fmla="*/ 2378675 w 2428717"/>
                  <a:gd name="connsiteY99" fmla="*/ 309349 h 1330996"/>
                  <a:gd name="connsiteX100" fmla="*/ 2374126 w 2428717"/>
                  <a:gd name="connsiteY100" fmla="*/ 295702 h 1330996"/>
                  <a:gd name="connsiteX101" fmla="*/ 2365028 w 2428717"/>
                  <a:gd name="connsiteY101" fmla="*/ 282054 h 1330996"/>
                  <a:gd name="connsiteX102" fmla="*/ 2360478 w 2428717"/>
                  <a:gd name="connsiteY102" fmla="*/ 268406 h 1330996"/>
                  <a:gd name="connsiteX103" fmla="*/ 2346831 w 2428717"/>
                  <a:gd name="connsiteY103" fmla="*/ 263857 h 1330996"/>
                  <a:gd name="connsiteX104" fmla="*/ 2333183 w 2428717"/>
                  <a:gd name="connsiteY104" fmla="*/ 245660 h 1330996"/>
                  <a:gd name="connsiteX105" fmla="*/ 2305887 w 2428717"/>
                  <a:gd name="connsiteY105" fmla="*/ 232012 h 1330996"/>
                  <a:gd name="connsiteX106" fmla="*/ 2283141 w 2428717"/>
                  <a:gd name="connsiteY106" fmla="*/ 236561 h 1330996"/>
                  <a:gd name="connsiteX107" fmla="*/ 2255845 w 2428717"/>
                  <a:gd name="connsiteY107" fmla="*/ 245660 h 1330996"/>
                  <a:gd name="connsiteX108" fmla="*/ 2214902 w 2428717"/>
                  <a:gd name="connsiteY108" fmla="*/ 241110 h 1330996"/>
                  <a:gd name="connsiteX109" fmla="*/ 2187607 w 2428717"/>
                  <a:gd name="connsiteY109" fmla="*/ 218364 h 1330996"/>
                  <a:gd name="connsiteX110" fmla="*/ 2173959 w 2428717"/>
                  <a:gd name="connsiteY110" fmla="*/ 209266 h 1330996"/>
                  <a:gd name="connsiteX111" fmla="*/ 2164860 w 2428717"/>
                  <a:gd name="connsiteY111" fmla="*/ 195618 h 1330996"/>
                  <a:gd name="connsiteX112" fmla="*/ 2151213 w 2428717"/>
                  <a:gd name="connsiteY112" fmla="*/ 168322 h 1330996"/>
                  <a:gd name="connsiteX113" fmla="*/ 2110269 w 2428717"/>
                  <a:gd name="connsiteY113" fmla="*/ 154675 h 1330996"/>
                  <a:gd name="connsiteX114" fmla="*/ 2082974 w 2428717"/>
                  <a:gd name="connsiteY114" fmla="*/ 141027 h 1330996"/>
                  <a:gd name="connsiteX115" fmla="*/ 2064777 w 2428717"/>
                  <a:gd name="connsiteY115" fmla="*/ 136478 h 1330996"/>
                  <a:gd name="connsiteX116" fmla="*/ 1991989 w 2428717"/>
                  <a:gd name="connsiteY116" fmla="*/ 131928 h 1330996"/>
                  <a:gd name="connsiteX117" fmla="*/ 1964693 w 2428717"/>
                  <a:gd name="connsiteY117" fmla="*/ 118281 h 1330996"/>
                  <a:gd name="connsiteX118" fmla="*/ 1951045 w 2428717"/>
                  <a:gd name="connsiteY118" fmla="*/ 104633 h 1330996"/>
                  <a:gd name="connsiteX119" fmla="*/ 1923750 w 2428717"/>
                  <a:gd name="connsiteY119" fmla="*/ 90985 h 1330996"/>
                  <a:gd name="connsiteX120" fmla="*/ 1910102 w 2428717"/>
                  <a:gd name="connsiteY120" fmla="*/ 81887 h 1330996"/>
                  <a:gd name="connsiteX121" fmla="*/ 1841863 w 2428717"/>
                  <a:gd name="connsiteY121" fmla="*/ 72788 h 1330996"/>
                  <a:gd name="connsiteX122" fmla="*/ 1814568 w 2428717"/>
                  <a:gd name="connsiteY122" fmla="*/ 63690 h 1330996"/>
                  <a:gd name="connsiteX123" fmla="*/ 1796371 w 2428717"/>
                  <a:gd name="connsiteY123" fmla="*/ 59140 h 1330996"/>
                  <a:gd name="connsiteX124" fmla="*/ 1769075 w 2428717"/>
                  <a:gd name="connsiteY124" fmla="*/ 50042 h 1330996"/>
                  <a:gd name="connsiteX125" fmla="*/ 1755428 w 2428717"/>
                  <a:gd name="connsiteY125" fmla="*/ 40943 h 1330996"/>
                  <a:gd name="connsiteX126" fmla="*/ 1737231 w 2428717"/>
                  <a:gd name="connsiteY126" fmla="*/ 0 h 1330996"/>
                  <a:gd name="connsiteX127" fmla="*/ 1728132 w 2428717"/>
                  <a:gd name="connsiteY127" fmla="*/ 13648 h 1330996"/>
                  <a:gd name="connsiteX128" fmla="*/ 1723583 w 2428717"/>
                  <a:gd name="connsiteY128" fmla="*/ 50042 h 1330996"/>
                  <a:gd name="connsiteX129" fmla="*/ 1691738 w 2428717"/>
                  <a:gd name="connsiteY129" fmla="*/ 54591 h 1330996"/>
                  <a:gd name="connsiteX130" fmla="*/ 1659893 w 2428717"/>
                  <a:gd name="connsiteY130" fmla="*/ 63690 h 1330996"/>
                  <a:gd name="connsiteX131" fmla="*/ 1641696 w 2428717"/>
                  <a:gd name="connsiteY131" fmla="*/ 72788 h 1330996"/>
                  <a:gd name="connsiteX132" fmla="*/ 1628048 w 2428717"/>
                  <a:gd name="connsiteY132" fmla="*/ 68239 h 1330996"/>
                  <a:gd name="connsiteX133" fmla="*/ 1623499 w 2428717"/>
                  <a:gd name="connsiteY133" fmla="*/ 54591 h 1330996"/>
                  <a:gd name="connsiteX134" fmla="*/ 1614401 w 2428717"/>
                  <a:gd name="connsiteY134" fmla="*/ 68239 h 1330996"/>
                  <a:gd name="connsiteX135" fmla="*/ 1600753 w 2428717"/>
                  <a:gd name="connsiteY135" fmla="*/ 77337 h 1330996"/>
                  <a:gd name="connsiteX136" fmla="*/ 1555260 w 2428717"/>
                  <a:gd name="connsiteY136" fmla="*/ 81887 h 1330996"/>
                  <a:gd name="connsiteX137" fmla="*/ 1527965 w 2428717"/>
                  <a:gd name="connsiteY137" fmla="*/ 90985 h 1330996"/>
                  <a:gd name="connsiteX138" fmla="*/ 1509768 w 2428717"/>
                  <a:gd name="connsiteY138" fmla="*/ 100084 h 1330996"/>
                  <a:gd name="connsiteX139" fmla="*/ 1487022 w 2428717"/>
                  <a:gd name="connsiteY139" fmla="*/ 104633 h 1330996"/>
                  <a:gd name="connsiteX140" fmla="*/ 1473374 w 2428717"/>
                  <a:gd name="connsiteY140" fmla="*/ 109182 h 1330996"/>
                  <a:gd name="connsiteX141" fmla="*/ 1364192 w 2428717"/>
                  <a:gd name="connsiteY141" fmla="*/ 113731 h 1330996"/>
                  <a:gd name="connsiteX142" fmla="*/ 1350544 w 2428717"/>
                  <a:gd name="connsiteY142" fmla="*/ 122830 h 1330996"/>
                  <a:gd name="connsiteX143" fmla="*/ 1332347 w 2428717"/>
                  <a:gd name="connsiteY143" fmla="*/ 150125 h 1330996"/>
                  <a:gd name="connsiteX144" fmla="*/ 1318699 w 2428717"/>
                  <a:gd name="connsiteY144" fmla="*/ 163773 h 1330996"/>
                  <a:gd name="connsiteX145" fmla="*/ 1309601 w 2428717"/>
                  <a:gd name="connsiteY145" fmla="*/ 191069 h 1330996"/>
                  <a:gd name="connsiteX146" fmla="*/ 1295953 w 2428717"/>
                  <a:gd name="connsiteY146" fmla="*/ 204716 h 1330996"/>
                  <a:gd name="connsiteX147" fmla="*/ 1282305 w 2428717"/>
                  <a:gd name="connsiteY147" fmla="*/ 209266 h 1330996"/>
                  <a:gd name="connsiteX148" fmla="*/ 1209517 w 2428717"/>
                  <a:gd name="connsiteY148" fmla="*/ 213815 h 1330996"/>
                  <a:gd name="connsiteX149" fmla="*/ 1204968 w 2428717"/>
                  <a:gd name="connsiteY149" fmla="*/ 227463 h 1330996"/>
                  <a:gd name="connsiteX150" fmla="*/ 1186771 w 2428717"/>
                  <a:gd name="connsiteY150" fmla="*/ 254758 h 1330996"/>
                  <a:gd name="connsiteX151" fmla="*/ 1177672 w 2428717"/>
                  <a:gd name="connsiteY151" fmla="*/ 282054 h 1330996"/>
                  <a:gd name="connsiteX152" fmla="*/ 1173123 w 2428717"/>
                  <a:gd name="connsiteY152" fmla="*/ 295702 h 1330996"/>
                  <a:gd name="connsiteX153" fmla="*/ 1145828 w 2428717"/>
                  <a:gd name="connsiteY153" fmla="*/ 313899 h 1330996"/>
                  <a:gd name="connsiteX154" fmla="*/ 1132180 w 2428717"/>
                  <a:gd name="connsiteY154" fmla="*/ 327546 h 1330996"/>
                  <a:gd name="connsiteX155" fmla="*/ 1104884 w 2428717"/>
                  <a:gd name="connsiteY155" fmla="*/ 336645 h 1330996"/>
                  <a:gd name="connsiteX156" fmla="*/ 1095786 w 2428717"/>
                  <a:gd name="connsiteY156" fmla="*/ 322997 h 1330996"/>
                  <a:gd name="connsiteX157" fmla="*/ 1100335 w 2428717"/>
                  <a:gd name="connsiteY157" fmla="*/ 291152 h 1330996"/>
                  <a:gd name="connsiteX158" fmla="*/ 1086687 w 2428717"/>
                  <a:gd name="connsiteY158" fmla="*/ 304800 h 1330996"/>
                  <a:gd name="connsiteX159" fmla="*/ 1073039 w 2428717"/>
                  <a:gd name="connsiteY159" fmla="*/ 309349 h 1330996"/>
                  <a:gd name="connsiteX160" fmla="*/ 1059392 w 2428717"/>
                  <a:gd name="connsiteY160" fmla="*/ 300251 h 1330996"/>
                  <a:gd name="connsiteX161" fmla="*/ 1050293 w 2428717"/>
                  <a:gd name="connsiteY161" fmla="*/ 286603 h 1330996"/>
                  <a:gd name="connsiteX162" fmla="*/ 1036645 w 2428717"/>
                  <a:gd name="connsiteY162" fmla="*/ 282054 h 1330996"/>
                  <a:gd name="connsiteX163" fmla="*/ 1009350 w 2428717"/>
                  <a:gd name="connsiteY163" fmla="*/ 291152 h 1330996"/>
                  <a:gd name="connsiteX164" fmla="*/ 995702 w 2428717"/>
                  <a:gd name="connsiteY164" fmla="*/ 295702 h 1330996"/>
                  <a:gd name="connsiteX165" fmla="*/ 982054 w 2428717"/>
                  <a:gd name="connsiteY165" fmla="*/ 304800 h 1330996"/>
                  <a:gd name="connsiteX166" fmla="*/ 968407 w 2428717"/>
                  <a:gd name="connsiteY166" fmla="*/ 350293 h 1330996"/>
                  <a:gd name="connsiteX167" fmla="*/ 959308 w 2428717"/>
                  <a:gd name="connsiteY167" fmla="*/ 363940 h 1330996"/>
                  <a:gd name="connsiteX168" fmla="*/ 963857 w 2428717"/>
                  <a:gd name="connsiteY168" fmla="*/ 377588 h 1330996"/>
                  <a:gd name="connsiteX169" fmla="*/ 969656 w 2428717"/>
                  <a:gd name="connsiteY169" fmla="*/ 397835 h 1330996"/>
                  <a:gd name="connsiteX170" fmla="*/ 1000251 w 2428717"/>
                  <a:gd name="connsiteY170" fmla="*/ 404884 h 1330996"/>
                  <a:gd name="connsiteX171" fmla="*/ 1013899 w 2428717"/>
                  <a:gd name="connsiteY171" fmla="*/ 418531 h 1330996"/>
                  <a:gd name="connsiteX172" fmla="*/ 1009350 w 2428717"/>
                  <a:gd name="connsiteY172" fmla="*/ 441278 h 1330996"/>
                  <a:gd name="connsiteX173" fmla="*/ 986604 w 2428717"/>
                  <a:gd name="connsiteY173" fmla="*/ 486770 h 1330996"/>
                  <a:gd name="connsiteX174" fmla="*/ 968407 w 2428717"/>
                  <a:gd name="connsiteY174" fmla="*/ 518615 h 1330996"/>
                  <a:gd name="connsiteX175" fmla="*/ 954759 w 2428717"/>
                  <a:gd name="connsiteY175" fmla="*/ 523164 h 1330996"/>
                  <a:gd name="connsiteX176" fmla="*/ 945660 w 2428717"/>
                  <a:gd name="connsiteY176" fmla="*/ 536812 h 1330996"/>
                  <a:gd name="connsiteX177" fmla="*/ 932013 w 2428717"/>
                  <a:gd name="connsiteY177" fmla="*/ 545910 h 1330996"/>
                  <a:gd name="connsiteX178" fmla="*/ 913816 w 2428717"/>
                  <a:gd name="connsiteY178" fmla="*/ 568657 h 1330996"/>
                  <a:gd name="connsiteX179" fmla="*/ 904717 w 2428717"/>
                  <a:gd name="connsiteY179" fmla="*/ 582305 h 1330996"/>
                  <a:gd name="connsiteX180" fmla="*/ 900168 w 2428717"/>
                  <a:gd name="connsiteY180" fmla="*/ 595952 h 1330996"/>
                  <a:gd name="connsiteX181" fmla="*/ 881971 w 2428717"/>
                  <a:gd name="connsiteY181" fmla="*/ 623248 h 1330996"/>
                  <a:gd name="connsiteX182" fmla="*/ 859225 w 2428717"/>
                  <a:gd name="connsiteY182" fmla="*/ 655093 h 1330996"/>
                  <a:gd name="connsiteX183" fmla="*/ 850126 w 2428717"/>
                  <a:gd name="connsiteY183" fmla="*/ 668740 h 1330996"/>
                  <a:gd name="connsiteX184" fmla="*/ 845577 w 2428717"/>
                  <a:gd name="connsiteY184" fmla="*/ 682388 h 1330996"/>
                  <a:gd name="connsiteX185" fmla="*/ 831929 w 2428717"/>
                  <a:gd name="connsiteY185" fmla="*/ 691487 h 1330996"/>
                  <a:gd name="connsiteX186" fmla="*/ 809183 w 2428717"/>
                  <a:gd name="connsiteY186" fmla="*/ 714233 h 1330996"/>
                  <a:gd name="connsiteX187" fmla="*/ 795535 w 2428717"/>
                  <a:gd name="connsiteY187" fmla="*/ 732430 h 1330996"/>
                  <a:gd name="connsiteX188" fmla="*/ 781887 w 2428717"/>
                  <a:gd name="connsiteY188" fmla="*/ 746078 h 1330996"/>
                  <a:gd name="connsiteX189" fmla="*/ 754592 w 2428717"/>
                  <a:gd name="connsiteY189" fmla="*/ 787021 h 1330996"/>
                  <a:gd name="connsiteX190" fmla="*/ 745493 w 2428717"/>
                  <a:gd name="connsiteY190" fmla="*/ 800669 h 1330996"/>
                  <a:gd name="connsiteX191" fmla="*/ 736395 w 2428717"/>
                  <a:gd name="connsiteY191" fmla="*/ 827964 h 1330996"/>
                  <a:gd name="connsiteX192" fmla="*/ 673242 w 2428717"/>
                  <a:gd name="connsiteY192" fmla="*/ 857045 h 1330996"/>
                  <a:gd name="connsiteX193" fmla="*/ 638185 w 2428717"/>
                  <a:gd name="connsiteY193" fmla="*/ 883091 h 1330996"/>
                  <a:gd name="connsiteX194" fmla="*/ 595368 w 2428717"/>
                  <a:gd name="connsiteY194" fmla="*/ 896203 h 1330996"/>
                  <a:gd name="connsiteX195" fmla="*/ 581720 w 2428717"/>
                  <a:gd name="connsiteY195" fmla="*/ 891654 h 1330996"/>
                  <a:gd name="connsiteX196" fmla="*/ 577171 w 2428717"/>
                  <a:gd name="connsiteY196" fmla="*/ 928048 h 1330996"/>
                  <a:gd name="connsiteX197" fmla="*/ 568072 w 2428717"/>
                  <a:gd name="connsiteY197" fmla="*/ 941696 h 1330996"/>
                  <a:gd name="connsiteX198" fmla="*/ 563523 w 2428717"/>
                  <a:gd name="connsiteY198" fmla="*/ 955343 h 1330996"/>
                  <a:gd name="connsiteX199" fmla="*/ 549875 w 2428717"/>
                  <a:gd name="connsiteY199" fmla="*/ 964442 h 1330996"/>
                  <a:gd name="connsiteX200" fmla="*/ 522580 w 2428717"/>
                  <a:gd name="connsiteY200" fmla="*/ 982639 h 1330996"/>
                  <a:gd name="connsiteX201" fmla="*/ 508932 w 2428717"/>
                  <a:gd name="connsiteY201" fmla="*/ 973540 h 1330996"/>
                  <a:gd name="connsiteX202" fmla="*/ 481637 w 2428717"/>
                  <a:gd name="connsiteY202" fmla="*/ 959893 h 1330996"/>
                  <a:gd name="connsiteX203" fmla="*/ 463439 w 2428717"/>
                  <a:gd name="connsiteY203" fmla="*/ 964442 h 1330996"/>
                  <a:gd name="connsiteX204" fmla="*/ 454341 w 2428717"/>
                  <a:gd name="connsiteY204" fmla="*/ 978090 h 1330996"/>
                  <a:gd name="connsiteX205" fmla="*/ 440693 w 2428717"/>
                  <a:gd name="connsiteY205" fmla="*/ 996287 h 1330996"/>
                  <a:gd name="connsiteX206" fmla="*/ 404299 w 2428717"/>
                  <a:gd name="connsiteY206" fmla="*/ 1023582 h 1330996"/>
                  <a:gd name="connsiteX207" fmla="*/ 390651 w 2428717"/>
                  <a:gd name="connsiteY207" fmla="*/ 1037230 h 1330996"/>
                  <a:gd name="connsiteX208" fmla="*/ 377004 w 2428717"/>
                  <a:gd name="connsiteY208" fmla="*/ 1041779 h 1330996"/>
                  <a:gd name="connsiteX209" fmla="*/ 349708 w 2428717"/>
                  <a:gd name="connsiteY209" fmla="*/ 1059976 h 1330996"/>
                  <a:gd name="connsiteX210" fmla="*/ 322413 w 2428717"/>
                  <a:gd name="connsiteY210" fmla="*/ 1078173 h 1330996"/>
                  <a:gd name="connsiteX211" fmla="*/ 295117 w 2428717"/>
                  <a:gd name="connsiteY211" fmla="*/ 1100919 h 1330996"/>
                  <a:gd name="connsiteX212" fmla="*/ 286019 w 2428717"/>
                  <a:gd name="connsiteY212" fmla="*/ 1114567 h 1330996"/>
                  <a:gd name="connsiteX213" fmla="*/ 258723 w 2428717"/>
                  <a:gd name="connsiteY213" fmla="*/ 1137313 h 1330996"/>
                  <a:gd name="connsiteX214" fmla="*/ 240526 w 2428717"/>
                  <a:gd name="connsiteY214" fmla="*/ 1164609 h 1330996"/>
                  <a:gd name="connsiteX215" fmla="*/ 231428 w 2428717"/>
                  <a:gd name="connsiteY215" fmla="*/ 1178257 h 1330996"/>
                  <a:gd name="connsiteX216" fmla="*/ 217780 w 2428717"/>
                  <a:gd name="connsiteY216" fmla="*/ 1182806 h 1330996"/>
                  <a:gd name="connsiteX217" fmla="*/ 208681 w 2428717"/>
                  <a:gd name="connsiteY217" fmla="*/ 1196454 h 1330996"/>
                  <a:gd name="connsiteX218" fmla="*/ 181386 w 2428717"/>
                  <a:gd name="connsiteY218" fmla="*/ 1205552 h 1330996"/>
                  <a:gd name="connsiteX219" fmla="*/ 167738 w 2428717"/>
                  <a:gd name="connsiteY219" fmla="*/ 1210102 h 1330996"/>
                  <a:gd name="connsiteX220" fmla="*/ 135893 w 2428717"/>
                  <a:gd name="connsiteY220" fmla="*/ 1219200 h 1330996"/>
                  <a:gd name="connsiteX221" fmla="*/ 108598 w 2428717"/>
                  <a:gd name="connsiteY221" fmla="*/ 1241946 h 1330996"/>
                  <a:gd name="connsiteX222" fmla="*/ 85851 w 2428717"/>
                  <a:gd name="connsiteY222" fmla="*/ 1246496 h 1330996"/>
                  <a:gd name="connsiteX223" fmla="*/ 72204 w 2428717"/>
                  <a:gd name="connsiteY223" fmla="*/ 1251045 h 1330996"/>
                  <a:gd name="connsiteX224" fmla="*/ 22162 w 2428717"/>
                  <a:gd name="connsiteY224" fmla="*/ 1264693 h 1330996"/>
                  <a:gd name="connsiteX225" fmla="*/ 8514 w 2428717"/>
                  <a:gd name="connsiteY225" fmla="*/ 1260143 h 1330996"/>
                  <a:gd name="connsiteX226" fmla="*/ 3965 w 2428717"/>
                  <a:gd name="connsiteY226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50544 w 2428717"/>
                  <a:gd name="connsiteY59" fmla="*/ 268406 h 1330996"/>
                  <a:gd name="connsiteX60" fmla="*/ 1414234 w 2428717"/>
                  <a:gd name="connsiteY60" fmla="*/ 204716 h 1330996"/>
                  <a:gd name="connsiteX61" fmla="*/ 1427881 w 2428717"/>
                  <a:gd name="connsiteY61" fmla="*/ 200167 h 1330996"/>
                  <a:gd name="connsiteX62" fmla="*/ 1441529 w 2428717"/>
                  <a:gd name="connsiteY62" fmla="*/ 195618 h 1330996"/>
                  <a:gd name="connsiteX63" fmla="*/ 1473374 w 2428717"/>
                  <a:gd name="connsiteY63" fmla="*/ 181970 h 1330996"/>
                  <a:gd name="connsiteX64" fmla="*/ 1500669 w 2428717"/>
                  <a:gd name="connsiteY64" fmla="*/ 172872 h 1330996"/>
                  <a:gd name="connsiteX65" fmla="*/ 1578007 w 2428717"/>
                  <a:gd name="connsiteY65" fmla="*/ 163773 h 1330996"/>
                  <a:gd name="connsiteX66" fmla="*/ 1600753 w 2428717"/>
                  <a:gd name="connsiteY66" fmla="*/ 145576 h 1330996"/>
                  <a:gd name="connsiteX67" fmla="*/ 1614401 w 2428717"/>
                  <a:gd name="connsiteY67" fmla="*/ 141027 h 1330996"/>
                  <a:gd name="connsiteX68" fmla="*/ 1641696 w 2428717"/>
                  <a:gd name="connsiteY68" fmla="*/ 145576 h 1330996"/>
                  <a:gd name="connsiteX69" fmla="*/ 1655344 w 2428717"/>
                  <a:gd name="connsiteY69" fmla="*/ 154675 h 1330996"/>
                  <a:gd name="connsiteX70" fmla="*/ 1828216 w 2428717"/>
                  <a:gd name="connsiteY70" fmla="*/ 150125 h 1330996"/>
                  <a:gd name="connsiteX71" fmla="*/ 1841863 w 2428717"/>
                  <a:gd name="connsiteY71" fmla="*/ 159224 h 1330996"/>
                  <a:gd name="connsiteX72" fmla="*/ 1855511 w 2428717"/>
                  <a:gd name="connsiteY72" fmla="*/ 172872 h 1330996"/>
                  <a:gd name="connsiteX73" fmla="*/ 1969242 w 2428717"/>
                  <a:gd name="connsiteY73" fmla="*/ 186519 h 1330996"/>
                  <a:gd name="connsiteX74" fmla="*/ 2001087 w 2428717"/>
                  <a:gd name="connsiteY74" fmla="*/ 191069 h 1330996"/>
                  <a:gd name="connsiteX75" fmla="*/ 2051129 w 2428717"/>
                  <a:gd name="connsiteY75" fmla="*/ 195618 h 1330996"/>
                  <a:gd name="connsiteX76" fmla="*/ 2060228 w 2428717"/>
                  <a:gd name="connsiteY76" fmla="*/ 209266 h 1330996"/>
                  <a:gd name="connsiteX77" fmla="*/ 2087523 w 2428717"/>
                  <a:gd name="connsiteY77" fmla="*/ 213815 h 1330996"/>
                  <a:gd name="connsiteX78" fmla="*/ 2105720 w 2428717"/>
                  <a:gd name="connsiteY78" fmla="*/ 236561 h 1330996"/>
                  <a:gd name="connsiteX79" fmla="*/ 2119368 w 2428717"/>
                  <a:gd name="connsiteY79" fmla="*/ 245660 h 1330996"/>
                  <a:gd name="connsiteX80" fmla="*/ 2133016 w 2428717"/>
                  <a:gd name="connsiteY80" fmla="*/ 259308 h 1330996"/>
                  <a:gd name="connsiteX81" fmla="*/ 2142114 w 2428717"/>
                  <a:gd name="connsiteY81" fmla="*/ 272955 h 1330996"/>
                  <a:gd name="connsiteX82" fmla="*/ 2160311 w 2428717"/>
                  <a:gd name="connsiteY82" fmla="*/ 291152 h 1330996"/>
                  <a:gd name="connsiteX83" fmla="*/ 2169410 w 2428717"/>
                  <a:gd name="connsiteY83" fmla="*/ 304800 h 1330996"/>
                  <a:gd name="connsiteX84" fmla="*/ 2210353 w 2428717"/>
                  <a:gd name="connsiteY84" fmla="*/ 341194 h 1330996"/>
                  <a:gd name="connsiteX85" fmla="*/ 2224001 w 2428717"/>
                  <a:gd name="connsiteY85" fmla="*/ 345743 h 1330996"/>
                  <a:gd name="connsiteX86" fmla="*/ 2255845 w 2428717"/>
                  <a:gd name="connsiteY86" fmla="*/ 363940 h 1330996"/>
                  <a:gd name="connsiteX87" fmla="*/ 2283141 w 2428717"/>
                  <a:gd name="connsiteY87" fmla="*/ 373039 h 1330996"/>
                  <a:gd name="connsiteX88" fmla="*/ 2314986 w 2428717"/>
                  <a:gd name="connsiteY88" fmla="*/ 377588 h 1330996"/>
                  <a:gd name="connsiteX89" fmla="*/ 2337732 w 2428717"/>
                  <a:gd name="connsiteY89" fmla="*/ 395785 h 1330996"/>
                  <a:gd name="connsiteX90" fmla="*/ 2365028 w 2428717"/>
                  <a:gd name="connsiteY90" fmla="*/ 413982 h 1330996"/>
                  <a:gd name="connsiteX91" fmla="*/ 2378675 w 2428717"/>
                  <a:gd name="connsiteY91" fmla="*/ 400334 h 1330996"/>
                  <a:gd name="connsiteX92" fmla="*/ 2396872 w 2428717"/>
                  <a:gd name="connsiteY92" fmla="*/ 373039 h 1330996"/>
                  <a:gd name="connsiteX93" fmla="*/ 2424168 w 2428717"/>
                  <a:gd name="connsiteY93" fmla="*/ 368490 h 1330996"/>
                  <a:gd name="connsiteX94" fmla="*/ 2428717 w 2428717"/>
                  <a:gd name="connsiteY94" fmla="*/ 354842 h 1330996"/>
                  <a:gd name="connsiteX95" fmla="*/ 2424168 w 2428717"/>
                  <a:gd name="connsiteY95" fmla="*/ 327546 h 1330996"/>
                  <a:gd name="connsiteX96" fmla="*/ 2410520 w 2428717"/>
                  <a:gd name="connsiteY96" fmla="*/ 322997 h 1330996"/>
                  <a:gd name="connsiteX97" fmla="*/ 2392323 w 2428717"/>
                  <a:gd name="connsiteY97" fmla="*/ 318448 h 1330996"/>
                  <a:gd name="connsiteX98" fmla="*/ 2378675 w 2428717"/>
                  <a:gd name="connsiteY98" fmla="*/ 309349 h 1330996"/>
                  <a:gd name="connsiteX99" fmla="*/ 2374126 w 2428717"/>
                  <a:gd name="connsiteY99" fmla="*/ 295702 h 1330996"/>
                  <a:gd name="connsiteX100" fmla="*/ 2365028 w 2428717"/>
                  <a:gd name="connsiteY100" fmla="*/ 282054 h 1330996"/>
                  <a:gd name="connsiteX101" fmla="*/ 2360478 w 2428717"/>
                  <a:gd name="connsiteY101" fmla="*/ 268406 h 1330996"/>
                  <a:gd name="connsiteX102" fmla="*/ 2346831 w 2428717"/>
                  <a:gd name="connsiteY102" fmla="*/ 263857 h 1330996"/>
                  <a:gd name="connsiteX103" fmla="*/ 2333183 w 2428717"/>
                  <a:gd name="connsiteY103" fmla="*/ 245660 h 1330996"/>
                  <a:gd name="connsiteX104" fmla="*/ 2305887 w 2428717"/>
                  <a:gd name="connsiteY104" fmla="*/ 232012 h 1330996"/>
                  <a:gd name="connsiteX105" fmla="*/ 2283141 w 2428717"/>
                  <a:gd name="connsiteY105" fmla="*/ 236561 h 1330996"/>
                  <a:gd name="connsiteX106" fmla="*/ 2255845 w 2428717"/>
                  <a:gd name="connsiteY106" fmla="*/ 245660 h 1330996"/>
                  <a:gd name="connsiteX107" fmla="*/ 2214902 w 2428717"/>
                  <a:gd name="connsiteY107" fmla="*/ 241110 h 1330996"/>
                  <a:gd name="connsiteX108" fmla="*/ 2187607 w 2428717"/>
                  <a:gd name="connsiteY108" fmla="*/ 218364 h 1330996"/>
                  <a:gd name="connsiteX109" fmla="*/ 2173959 w 2428717"/>
                  <a:gd name="connsiteY109" fmla="*/ 209266 h 1330996"/>
                  <a:gd name="connsiteX110" fmla="*/ 2164860 w 2428717"/>
                  <a:gd name="connsiteY110" fmla="*/ 195618 h 1330996"/>
                  <a:gd name="connsiteX111" fmla="*/ 2151213 w 2428717"/>
                  <a:gd name="connsiteY111" fmla="*/ 168322 h 1330996"/>
                  <a:gd name="connsiteX112" fmla="*/ 2110269 w 2428717"/>
                  <a:gd name="connsiteY112" fmla="*/ 154675 h 1330996"/>
                  <a:gd name="connsiteX113" fmla="*/ 2082974 w 2428717"/>
                  <a:gd name="connsiteY113" fmla="*/ 141027 h 1330996"/>
                  <a:gd name="connsiteX114" fmla="*/ 2064777 w 2428717"/>
                  <a:gd name="connsiteY114" fmla="*/ 136478 h 1330996"/>
                  <a:gd name="connsiteX115" fmla="*/ 1991989 w 2428717"/>
                  <a:gd name="connsiteY115" fmla="*/ 131928 h 1330996"/>
                  <a:gd name="connsiteX116" fmla="*/ 1964693 w 2428717"/>
                  <a:gd name="connsiteY116" fmla="*/ 118281 h 1330996"/>
                  <a:gd name="connsiteX117" fmla="*/ 1951045 w 2428717"/>
                  <a:gd name="connsiteY117" fmla="*/ 104633 h 1330996"/>
                  <a:gd name="connsiteX118" fmla="*/ 1923750 w 2428717"/>
                  <a:gd name="connsiteY118" fmla="*/ 90985 h 1330996"/>
                  <a:gd name="connsiteX119" fmla="*/ 1910102 w 2428717"/>
                  <a:gd name="connsiteY119" fmla="*/ 81887 h 1330996"/>
                  <a:gd name="connsiteX120" fmla="*/ 1841863 w 2428717"/>
                  <a:gd name="connsiteY120" fmla="*/ 72788 h 1330996"/>
                  <a:gd name="connsiteX121" fmla="*/ 1814568 w 2428717"/>
                  <a:gd name="connsiteY121" fmla="*/ 63690 h 1330996"/>
                  <a:gd name="connsiteX122" fmla="*/ 1796371 w 2428717"/>
                  <a:gd name="connsiteY122" fmla="*/ 59140 h 1330996"/>
                  <a:gd name="connsiteX123" fmla="*/ 1769075 w 2428717"/>
                  <a:gd name="connsiteY123" fmla="*/ 50042 h 1330996"/>
                  <a:gd name="connsiteX124" fmla="*/ 1755428 w 2428717"/>
                  <a:gd name="connsiteY124" fmla="*/ 40943 h 1330996"/>
                  <a:gd name="connsiteX125" fmla="*/ 1737231 w 2428717"/>
                  <a:gd name="connsiteY125" fmla="*/ 0 h 1330996"/>
                  <a:gd name="connsiteX126" fmla="*/ 1728132 w 2428717"/>
                  <a:gd name="connsiteY126" fmla="*/ 13648 h 1330996"/>
                  <a:gd name="connsiteX127" fmla="*/ 1723583 w 2428717"/>
                  <a:gd name="connsiteY127" fmla="*/ 50042 h 1330996"/>
                  <a:gd name="connsiteX128" fmla="*/ 1691738 w 2428717"/>
                  <a:gd name="connsiteY128" fmla="*/ 54591 h 1330996"/>
                  <a:gd name="connsiteX129" fmla="*/ 1659893 w 2428717"/>
                  <a:gd name="connsiteY129" fmla="*/ 63690 h 1330996"/>
                  <a:gd name="connsiteX130" fmla="*/ 1641696 w 2428717"/>
                  <a:gd name="connsiteY130" fmla="*/ 72788 h 1330996"/>
                  <a:gd name="connsiteX131" fmla="*/ 1628048 w 2428717"/>
                  <a:gd name="connsiteY131" fmla="*/ 68239 h 1330996"/>
                  <a:gd name="connsiteX132" fmla="*/ 1623499 w 2428717"/>
                  <a:gd name="connsiteY132" fmla="*/ 54591 h 1330996"/>
                  <a:gd name="connsiteX133" fmla="*/ 1614401 w 2428717"/>
                  <a:gd name="connsiteY133" fmla="*/ 68239 h 1330996"/>
                  <a:gd name="connsiteX134" fmla="*/ 1600753 w 2428717"/>
                  <a:gd name="connsiteY134" fmla="*/ 77337 h 1330996"/>
                  <a:gd name="connsiteX135" fmla="*/ 1555260 w 2428717"/>
                  <a:gd name="connsiteY135" fmla="*/ 81887 h 1330996"/>
                  <a:gd name="connsiteX136" fmla="*/ 1527965 w 2428717"/>
                  <a:gd name="connsiteY136" fmla="*/ 90985 h 1330996"/>
                  <a:gd name="connsiteX137" fmla="*/ 1509768 w 2428717"/>
                  <a:gd name="connsiteY137" fmla="*/ 100084 h 1330996"/>
                  <a:gd name="connsiteX138" fmla="*/ 1487022 w 2428717"/>
                  <a:gd name="connsiteY138" fmla="*/ 104633 h 1330996"/>
                  <a:gd name="connsiteX139" fmla="*/ 1473374 w 2428717"/>
                  <a:gd name="connsiteY139" fmla="*/ 109182 h 1330996"/>
                  <a:gd name="connsiteX140" fmla="*/ 1364192 w 2428717"/>
                  <a:gd name="connsiteY140" fmla="*/ 113731 h 1330996"/>
                  <a:gd name="connsiteX141" fmla="*/ 1350544 w 2428717"/>
                  <a:gd name="connsiteY141" fmla="*/ 122830 h 1330996"/>
                  <a:gd name="connsiteX142" fmla="*/ 1332347 w 2428717"/>
                  <a:gd name="connsiteY142" fmla="*/ 150125 h 1330996"/>
                  <a:gd name="connsiteX143" fmla="*/ 1318699 w 2428717"/>
                  <a:gd name="connsiteY143" fmla="*/ 163773 h 1330996"/>
                  <a:gd name="connsiteX144" fmla="*/ 1309601 w 2428717"/>
                  <a:gd name="connsiteY144" fmla="*/ 191069 h 1330996"/>
                  <a:gd name="connsiteX145" fmla="*/ 1295953 w 2428717"/>
                  <a:gd name="connsiteY145" fmla="*/ 204716 h 1330996"/>
                  <a:gd name="connsiteX146" fmla="*/ 1282305 w 2428717"/>
                  <a:gd name="connsiteY146" fmla="*/ 209266 h 1330996"/>
                  <a:gd name="connsiteX147" fmla="*/ 1209517 w 2428717"/>
                  <a:gd name="connsiteY147" fmla="*/ 213815 h 1330996"/>
                  <a:gd name="connsiteX148" fmla="*/ 1204968 w 2428717"/>
                  <a:gd name="connsiteY148" fmla="*/ 227463 h 1330996"/>
                  <a:gd name="connsiteX149" fmla="*/ 1186771 w 2428717"/>
                  <a:gd name="connsiteY149" fmla="*/ 254758 h 1330996"/>
                  <a:gd name="connsiteX150" fmla="*/ 1177672 w 2428717"/>
                  <a:gd name="connsiteY150" fmla="*/ 282054 h 1330996"/>
                  <a:gd name="connsiteX151" fmla="*/ 1173123 w 2428717"/>
                  <a:gd name="connsiteY151" fmla="*/ 295702 h 1330996"/>
                  <a:gd name="connsiteX152" fmla="*/ 1145828 w 2428717"/>
                  <a:gd name="connsiteY152" fmla="*/ 313899 h 1330996"/>
                  <a:gd name="connsiteX153" fmla="*/ 1132180 w 2428717"/>
                  <a:gd name="connsiteY153" fmla="*/ 327546 h 1330996"/>
                  <a:gd name="connsiteX154" fmla="*/ 1104884 w 2428717"/>
                  <a:gd name="connsiteY154" fmla="*/ 336645 h 1330996"/>
                  <a:gd name="connsiteX155" fmla="*/ 1095786 w 2428717"/>
                  <a:gd name="connsiteY155" fmla="*/ 322997 h 1330996"/>
                  <a:gd name="connsiteX156" fmla="*/ 1100335 w 2428717"/>
                  <a:gd name="connsiteY156" fmla="*/ 291152 h 1330996"/>
                  <a:gd name="connsiteX157" fmla="*/ 1086687 w 2428717"/>
                  <a:gd name="connsiteY157" fmla="*/ 304800 h 1330996"/>
                  <a:gd name="connsiteX158" fmla="*/ 1073039 w 2428717"/>
                  <a:gd name="connsiteY158" fmla="*/ 309349 h 1330996"/>
                  <a:gd name="connsiteX159" fmla="*/ 1059392 w 2428717"/>
                  <a:gd name="connsiteY159" fmla="*/ 300251 h 1330996"/>
                  <a:gd name="connsiteX160" fmla="*/ 1050293 w 2428717"/>
                  <a:gd name="connsiteY160" fmla="*/ 286603 h 1330996"/>
                  <a:gd name="connsiteX161" fmla="*/ 1036645 w 2428717"/>
                  <a:gd name="connsiteY161" fmla="*/ 282054 h 1330996"/>
                  <a:gd name="connsiteX162" fmla="*/ 1009350 w 2428717"/>
                  <a:gd name="connsiteY162" fmla="*/ 291152 h 1330996"/>
                  <a:gd name="connsiteX163" fmla="*/ 995702 w 2428717"/>
                  <a:gd name="connsiteY163" fmla="*/ 295702 h 1330996"/>
                  <a:gd name="connsiteX164" fmla="*/ 982054 w 2428717"/>
                  <a:gd name="connsiteY164" fmla="*/ 304800 h 1330996"/>
                  <a:gd name="connsiteX165" fmla="*/ 968407 w 2428717"/>
                  <a:gd name="connsiteY165" fmla="*/ 350293 h 1330996"/>
                  <a:gd name="connsiteX166" fmla="*/ 959308 w 2428717"/>
                  <a:gd name="connsiteY166" fmla="*/ 363940 h 1330996"/>
                  <a:gd name="connsiteX167" fmla="*/ 963857 w 2428717"/>
                  <a:gd name="connsiteY167" fmla="*/ 377588 h 1330996"/>
                  <a:gd name="connsiteX168" fmla="*/ 969656 w 2428717"/>
                  <a:gd name="connsiteY168" fmla="*/ 397835 h 1330996"/>
                  <a:gd name="connsiteX169" fmla="*/ 1000251 w 2428717"/>
                  <a:gd name="connsiteY169" fmla="*/ 404884 h 1330996"/>
                  <a:gd name="connsiteX170" fmla="*/ 1013899 w 2428717"/>
                  <a:gd name="connsiteY170" fmla="*/ 418531 h 1330996"/>
                  <a:gd name="connsiteX171" fmla="*/ 1009350 w 2428717"/>
                  <a:gd name="connsiteY171" fmla="*/ 441278 h 1330996"/>
                  <a:gd name="connsiteX172" fmla="*/ 986604 w 2428717"/>
                  <a:gd name="connsiteY172" fmla="*/ 486770 h 1330996"/>
                  <a:gd name="connsiteX173" fmla="*/ 968407 w 2428717"/>
                  <a:gd name="connsiteY173" fmla="*/ 518615 h 1330996"/>
                  <a:gd name="connsiteX174" fmla="*/ 954759 w 2428717"/>
                  <a:gd name="connsiteY174" fmla="*/ 523164 h 1330996"/>
                  <a:gd name="connsiteX175" fmla="*/ 945660 w 2428717"/>
                  <a:gd name="connsiteY175" fmla="*/ 536812 h 1330996"/>
                  <a:gd name="connsiteX176" fmla="*/ 932013 w 2428717"/>
                  <a:gd name="connsiteY176" fmla="*/ 545910 h 1330996"/>
                  <a:gd name="connsiteX177" fmla="*/ 913816 w 2428717"/>
                  <a:gd name="connsiteY177" fmla="*/ 568657 h 1330996"/>
                  <a:gd name="connsiteX178" fmla="*/ 904717 w 2428717"/>
                  <a:gd name="connsiteY178" fmla="*/ 582305 h 1330996"/>
                  <a:gd name="connsiteX179" fmla="*/ 900168 w 2428717"/>
                  <a:gd name="connsiteY179" fmla="*/ 595952 h 1330996"/>
                  <a:gd name="connsiteX180" fmla="*/ 881971 w 2428717"/>
                  <a:gd name="connsiteY180" fmla="*/ 623248 h 1330996"/>
                  <a:gd name="connsiteX181" fmla="*/ 859225 w 2428717"/>
                  <a:gd name="connsiteY181" fmla="*/ 655093 h 1330996"/>
                  <a:gd name="connsiteX182" fmla="*/ 850126 w 2428717"/>
                  <a:gd name="connsiteY182" fmla="*/ 668740 h 1330996"/>
                  <a:gd name="connsiteX183" fmla="*/ 845577 w 2428717"/>
                  <a:gd name="connsiteY183" fmla="*/ 682388 h 1330996"/>
                  <a:gd name="connsiteX184" fmla="*/ 831929 w 2428717"/>
                  <a:gd name="connsiteY184" fmla="*/ 691487 h 1330996"/>
                  <a:gd name="connsiteX185" fmla="*/ 809183 w 2428717"/>
                  <a:gd name="connsiteY185" fmla="*/ 714233 h 1330996"/>
                  <a:gd name="connsiteX186" fmla="*/ 795535 w 2428717"/>
                  <a:gd name="connsiteY186" fmla="*/ 732430 h 1330996"/>
                  <a:gd name="connsiteX187" fmla="*/ 781887 w 2428717"/>
                  <a:gd name="connsiteY187" fmla="*/ 746078 h 1330996"/>
                  <a:gd name="connsiteX188" fmla="*/ 754592 w 2428717"/>
                  <a:gd name="connsiteY188" fmla="*/ 787021 h 1330996"/>
                  <a:gd name="connsiteX189" fmla="*/ 745493 w 2428717"/>
                  <a:gd name="connsiteY189" fmla="*/ 800669 h 1330996"/>
                  <a:gd name="connsiteX190" fmla="*/ 736395 w 2428717"/>
                  <a:gd name="connsiteY190" fmla="*/ 827964 h 1330996"/>
                  <a:gd name="connsiteX191" fmla="*/ 673242 w 2428717"/>
                  <a:gd name="connsiteY191" fmla="*/ 857045 h 1330996"/>
                  <a:gd name="connsiteX192" fmla="*/ 638185 w 2428717"/>
                  <a:gd name="connsiteY192" fmla="*/ 883091 h 1330996"/>
                  <a:gd name="connsiteX193" fmla="*/ 595368 w 2428717"/>
                  <a:gd name="connsiteY193" fmla="*/ 896203 h 1330996"/>
                  <a:gd name="connsiteX194" fmla="*/ 581720 w 2428717"/>
                  <a:gd name="connsiteY194" fmla="*/ 891654 h 1330996"/>
                  <a:gd name="connsiteX195" fmla="*/ 577171 w 2428717"/>
                  <a:gd name="connsiteY195" fmla="*/ 928048 h 1330996"/>
                  <a:gd name="connsiteX196" fmla="*/ 568072 w 2428717"/>
                  <a:gd name="connsiteY196" fmla="*/ 941696 h 1330996"/>
                  <a:gd name="connsiteX197" fmla="*/ 563523 w 2428717"/>
                  <a:gd name="connsiteY197" fmla="*/ 955343 h 1330996"/>
                  <a:gd name="connsiteX198" fmla="*/ 549875 w 2428717"/>
                  <a:gd name="connsiteY198" fmla="*/ 964442 h 1330996"/>
                  <a:gd name="connsiteX199" fmla="*/ 522580 w 2428717"/>
                  <a:gd name="connsiteY199" fmla="*/ 982639 h 1330996"/>
                  <a:gd name="connsiteX200" fmla="*/ 508932 w 2428717"/>
                  <a:gd name="connsiteY200" fmla="*/ 973540 h 1330996"/>
                  <a:gd name="connsiteX201" fmla="*/ 481637 w 2428717"/>
                  <a:gd name="connsiteY201" fmla="*/ 959893 h 1330996"/>
                  <a:gd name="connsiteX202" fmla="*/ 463439 w 2428717"/>
                  <a:gd name="connsiteY202" fmla="*/ 964442 h 1330996"/>
                  <a:gd name="connsiteX203" fmla="*/ 454341 w 2428717"/>
                  <a:gd name="connsiteY203" fmla="*/ 978090 h 1330996"/>
                  <a:gd name="connsiteX204" fmla="*/ 440693 w 2428717"/>
                  <a:gd name="connsiteY204" fmla="*/ 996287 h 1330996"/>
                  <a:gd name="connsiteX205" fmla="*/ 404299 w 2428717"/>
                  <a:gd name="connsiteY205" fmla="*/ 1023582 h 1330996"/>
                  <a:gd name="connsiteX206" fmla="*/ 390651 w 2428717"/>
                  <a:gd name="connsiteY206" fmla="*/ 1037230 h 1330996"/>
                  <a:gd name="connsiteX207" fmla="*/ 377004 w 2428717"/>
                  <a:gd name="connsiteY207" fmla="*/ 1041779 h 1330996"/>
                  <a:gd name="connsiteX208" fmla="*/ 349708 w 2428717"/>
                  <a:gd name="connsiteY208" fmla="*/ 1059976 h 1330996"/>
                  <a:gd name="connsiteX209" fmla="*/ 322413 w 2428717"/>
                  <a:gd name="connsiteY209" fmla="*/ 1078173 h 1330996"/>
                  <a:gd name="connsiteX210" fmla="*/ 295117 w 2428717"/>
                  <a:gd name="connsiteY210" fmla="*/ 1100919 h 1330996"/>
                  <a:gd name="connsiteX211" fmla="*/ 286019 w 2428717"/>
                  <a:gd name="connsiteY211" fmla="*/ 1114567 h 1330996"/>
                  <a:gd name="connsiteX212" fmla="*/ 258723 w 2428717"/>
                  <a:gd name="connsiteY212" fmla="*/ 1137313 h 1330996"/>
                  <a:gd name="connsiteX213" fmla="*/ 240526 w 2428717"/>
                  <a:gd name="connsiteY213" fmla="*/ 1164609 h 1330996"/>
                  <a:gd name="connsiteX214" fmla="*/ 231428 w 2428717"/>
                  <a:gd name="connsiteY214" fmla="*/ 1178257 h 1330996"/>
                  <a:gd name="connsiteX215" fmla="*/ 217780 w 2428717"/>
                  <a:gd name="connsiteY215" fmla="*/ 1182806 h 1330996"/>
                  <a:gd name="connsiteX216" fmla="*/ 208681 w 2428717"/>
                  <a:gd name="connsiteY216" fmla="*/ 1196454 h 1330996"/>
                  <a:gd name="connsiteX217" fmla="*/ 181386 w 2428717"/>
                  <a:gd name="connsiteY217" fmla="*/ 1205552 h 1330996"/>
                  <a:gd name="connsiteX218" fmla="*/ 167738 w 2428717"/>
                  <a:gd name="connsiteY218" fmla="*/ 1210102 h 1330996"/>
                  <a:gd name="connsiteX219" fmla="*/ 135893 w 2428717"/>
                  <a:gd name="connsiteY219" fmla="*/ 1219200 h 1330996"/>
                  <a:gd name="connsiteX220" fmla="*/ 108598 w 2428717"/>
                  <a:gd name="connsiteY220" fmla="*/ 1241946 h 1330996"/>
                  <a:gd name="connsiteX221" fmla="*/ 85851 w 2428717"/>
                  <a:gd name="connsiteY221" fmla="*/ 1246496 h 1330996"/>
                  <a:gd name="connsiteX222" fmla="*/ 72204 w 2428717"/>
                  <a:gd name="connsiteY222" fmla="*/ 1251045 h 1330996"/>
                  <a:gd name="connsiteX223" fmla="*/ 22162 w 2428717"/>
                  <a:gd name="connsiteY223" fmla="*/ 1264693 h 1330996"/>
                  <a:gd name="connsiteX224" fmla="*/ 8514 w 2428717"/>
                  <a:gd name="connsiteY224" fmla="*/ 1260143 h 1330996"/>
                  <a:gd name="connsiteX225" fmla="*/ 3965 w 2428717"/>
                  <a:gd name="connsiteY225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414234 w 2428717"/>
                  <a:gd name="connsiteY59" fmla="*/ 204716 h 1330996"/>
                  <a:gd name="connsiteX60" fmla="*/ 1427881 w 2428717"/>
                  <a:gd name="connsiteY60" fmla="*/ 200167 h 1330996"/>
                  <a:gd name="connsiteX61" fmla="*/ 1441529 w 2428717"/>
                  <a:gd name="connsiteY61" fmla="*/ 195618 h 1330996"/>
                  <a:gd name="connsiteX62" fmla="*/ 1473374 w 2428717"/>
                  <a:gd name="connsiteY62" fmla="*/ 181970 h 1330996"/>
                  <a:gd name="connsiteX63" fmla="*/ 1500669 w 2428717"/>
                  <a:gd name="connsiteY63" fmla="*/ 172872 h 1330996"/>
                  <a:gd name="connsiteX64" fmla="*/ 1578007 w 2428717"/>
                  <a:gd name="connsiteY64" fmla="*/ 163773 h 1330996"/>
                  <a:gd name="connsiteX65" fmla="*/ 1600753 w 2428717"/>
                  <a:gd name="connsiteY65" fmla="*/ 145576 h 1330996"/>
                  <a:gd name="connsiteX66" fmla="*/ 1614401 w 2428717"/>
                  <a:gd name="connsiteY66" fmla="*/ 141027 h 1330996"/>
                  <a:gd name="connsiteX67" fmla="*/ 1641696 w 2428717"/>
                  <a:gd name="connsiteY67" fmla="*/ 145576 h 1330996"/>
                  <a:gd name="connsiteX68" fmla="*/ 1655344 w 2428717"/>
                  <a:gd name="connsiteY68" fmla="*/ 154675 h 1330996"/>
                  <a:gd name="connsiteX69" fmla="*/ 1828216 w 2428717"/>
                  <a:gd name="connsiteY69" fmla="*/ 150125 h 1330996"/>
                  <a:gd name="connsiteX70" fmla="*/ 1841863 w 2428717"/>
                  <a:gd name="connsiteY70" fmla="*/ 159224 h 1330996"/>
                  <a:gd name="connsiteX71" fmla="*/ 1855511 w 2428717"/>
                  <a:gd name="connsiteY71" fmla="*/ 172872 h 1330996"/>
                  <a:gd name="connsiteX72" fmla="*/ 1969242 w 2428717"/>
                  <a:gd name="connsiteY72" fmla="*/ 186519 h 1330996"/>
                  <a:gd name="connsiteX73" fmla="*/ 2001087 w 2428717"/>
                  <a:gd name="connsiteY73" fmla="*/ 191069 h 1330996"/>
                  <a:gd name="connsiteX74" fmla="*/ 2051129 w 2428717"/>
                  <a:gd name="connsiteY74" fmla="*/ 195618 h 1330996"/>
                  <a:gd name="connsiteX75" fmla="*/ 2060228 w 2428717"/>
                  <a:gd name="connsiteY75" fmla="*/ 209266 h 1330996"/>
                  <a:gd name="connsiteX76" fmla="*/ 2087523 w 2428717"/>
                  <a:gd name="connsiteY76" fmla="*/ 213815 h 1330996"/>
                  <a:gd name="connsiteX77" fmla="*/ 2105720 w 2428717"/>
                  <a:gd name="connsiteY77" fmla="*/ 236561 h 1330996"/>
                  <a:gd name="connsiteX78" fmla="*/ 2119368 w 2428717"/>
                  <a:gd name="connsiteY78" fmla="*/ 245660 h 1330996"/>
                  <a:gd name="connsiteX79" fmla="*/ 2133016 w 2428717"/>
                  <a:gd name="connsiteY79" fmla="*/ 259308 h 1330996"/>
                  <a:gd name="connsiteX80" fmla="*/ 2142114 w 2428717"/>
                  <a:gd name="connsiteY80" fmla="*/ 272955 h 1330996"/>
                  <a:gd name="connsiteX81" fmla="*/ 2160311 w 2428717"/>
                  <a:gd name="connsiteY81" fmla="*/ 291152 h 1330996"/>
                  <a:gd name="connsiteX82" fmla="*/ 2169410 w 2428717"/>
                  <a:gd name="connsiteY82" fmla="*/ 304800 h 1330996"/>
                  <a:gd name="connsiteX83" fmla="*/ 2210353 w 2428717"/>
                  <a:gd name="connsiteY83" fmla="*/ 341194 h 1330996"/>
                  <a:gd name="connsiteX84" fmla="*/ 2224001 w 2428717"/>
                  <a:gd name="connsiteY84" fmla="*/ 345743 h 1330996"/>
                  <a:gd name="connsiteX85" fmla="*/ 2255845 w 2428717"/>
                  <a:gd name="connsiteY85" fmla="*/ 363940 h 1330996"/>
                  <a:gd name="connsiteX86" fmla="*/ 2283141 w 2428717"/>
                  <a:gd name="connsiteY86" fmla="*/ 373039 h 1330996"/>
                  <a:gd name="connsiteX87" fmla="*/ 2314986 w 2428717"/>
                  <a:gd name="connsiteY87" fmla="*/ 377588 h 1330996"/>
                  <a:gd name="connsiteX88" fmla="*/ 2337732 w 2428717"/>
                  <a:gd name="connsiteY88" fmla="*/ 395785 h 1330996"/>
                  <a:gd name="connsiteX89" fmla="*/ 2365028 w 2428717"/>
                  <a:gd name="connsiteY89" fmla="*/ 413982 h 1330996"/>
                  <a:gd name="connsiteX90" fmla="*/ 2378675 w 2428717"/>
                  <a:gd name="connsiteY90" fmla="*/ 400334 h 1330996"/>
                  <a:gd name="connsiteX91" fmla="*/ 2396872 w 2428717"/>
                  <a:gd name="connsiteY91" fmla="*/ 373039 h 1330996"/>
                  <a:gd name="connsiteX92" fmla="*/ 2424168 w 2428717"/>
                  <a:gd name="connsiteY92" fmla="*/ 368490 h 1330996"/>
                  <a:gd name="connsiteX93" fmla="*/ 2428717 w 2428717"/>
                  <a:gd name="connsiteY93" fmla="*/ 354842 h 1330996"/>
                  <a:gd name="connsiteX94" fmla="*/ 2424168 w 2428717"/>
                  <a:gd name="connsiteY94" fmla="*/ 327546 h 1330996"/>
                  <a:gd name="connsiteX95" fmla="*/ 2410520 w 2428717"/>
                  <a:gd name="connsiteY95" fmla="*/ 322997 h 1330996"/>
                  <a:gd name="connsiteX96" fmla="*/ 2392323 w 2428717"/>
                  <a:gd name="connsiteY96" fmla="*/ 318448 h 1330996"/>
                  <a:gd name="connsiteX97" fmla="*/ 2378675 w 2428717"/>
                  <a:gd name="connsiteY97" fmla="*/ 309349 h 1330996"/>
                  <a:gd name="connsiteX98" fmla="*/ 2374126 w 2428717"/>
                  <a:gd name="connsiteY98" fmla="*/ 295702 h 1330996"/>
                  <a:gd name="connsiteX99" fmla="*/ 2365028 w 2428717"/>
                  <a:gd name="connsiteY99" fmla="*/ 282054 h 1330996"/>
                  <a:gd name="connsiteX100" fmla="*/ 2360478 w 2428717"/>
                  <a:gd name="connsiteY100" fmla="*/ 268406 h 1330996"/>
                  <a:gd name="connsiteX101" fmla="*/ 2346831 w 2428717"/>
                  <a:gd name="connsiteY101" fmla="*/ 263857 h 1330996"/>
                  <a:gd name="connsiteX102" fmla="*/ 2333183 w 2428717"/>
                  <a:gd name="connsiteY102" fmla="*/ 245660 h 1330996"/>
                  <a:gd name="connsiteX103" fmla="*/ 2305887 w 2428717"/>
                  <a:gd name="connsiteY103" fmla="*/ 232012 h 1330996"/>
                  <a:gd name="connsiteX104" fmla="*/ 2283141 w 2428717"/>
                  <a:gd name="connsiteY104" fmla="*/ 236561 h 1330996"/>
                  <a:gd name="connsiteX105" fmla="*/ 2255845 w 2428717"/>
                  <a:gd name="connsiteY105" fmla="*/ 245660 h 1330996"/>
                  <a:gd name="connsiteX106" fmla="*/ 2214902 w 2428717"/>
                  <a:gd name="connsiteY106" fmla="*/ 241110 h 1330996"/>
                  <a:gd name="connsiteX107" fmla="*/ 2187607 w 2428717"/>
                  <a:gd name="connsiteY107" fmla="*/ 218364 h 1330996"/>
                  <a:gd name="connsiteX108" fmla="*/ 2173959 w 2428717"/>
                  <a:gd name="connsiteY108" fmla="*/ 209266 h 1330996"/>
                  <a:gd name="connsiteX109" fmla="*/ 2164860 w 2428717"/>
                  <a:gd name="connsiteY109" fmla="*/ 195618 h 1330996"/>
                  <a:gd name="connsiteX110" fmla="*/ 2151213 w 2428717"/>
                  <a:gd name="connsiteY110" fmla="*/ 168322 h 1330996"/>
                  <a:gd name="connsiteX111" fmla="*/ 2110269 w 2428717"/>
                  <a:gd name="connsiteY111" fmla="*/ 154675 h 1330996"/>
                  <a:gd name="connsiteX112" fmla="*/ 2082974 w 2428717"/>
                  <a:gd name="connsiteY112" fmla="*/ 141027 h 1330996"/>
                  <a:gd name="connsiteX113" fmla="*/ 2064777 w 2428717"/>
                  <a:gd name="connsiteY113" fmla="*/ 136478 h 1330996"/>
                  <a:gd name="connsiteX114" fmla="*/ 1991989 w 2428717"/>
                  <a:gd name="connsiteY114" fmla="*/ 131928 h 1330996"/>
                  <a:gd name="connsiteX115" fmla="*/ 1964693 w 2428717"/>
                  <a:gd name="connsiteY115" fmla="*/ 118281 h 1330996"/>
                  <a:gd name="connsiteX116" fmla="*/ 1951045 w 2428717"/>
                  <a:gd name="connsiteY116" fmla="*/ 104633 h 1330996"/>
                  <a:gd name="connsiteX117" fmla="*/ 1923750 w 2428717"/>
                  <a:gd name="connsiteY117" fmla="*/ 90985 h 1330996"/>
                  <a:gd name="connsiteX118" fmla="*/ 1910102 w 2428717"/>
                  <a:gd name="connsiteY118" fmla="*/ 81887 h 1330996"/>
                  <a:gd name="connsiteX119" fmla="*/ 1841863 w 2428717"/>
                  <a:gd name="connsiteY119" fmla="*/ 72788 h 1330996"/>
                  <a:gd name="connsiteX120" fmla="*/ 1814568 w 2428717"/>
                  <a:gd name="connsiteY120" fmla="*/ 63690 h 1330996"/>
                  <a:gd name="connsiteX121" fmla="*/ 1796371 w 2428717"/>
                  <a:gd name="connsiteY121" fmla="*/ 59140 h 1330996"/>
                  <a:gd name="connsiteX122" fmla="*/ 1769075 w 2428717"/>
                  <a:gd name="connsiteY122" fmla="*/ 50042 h 1330996"/>
                  <a:gd name="connsiteX123" fmla="*/ 1755428 w 2428717"/>
                  <a:gd name="connsiteY123" fmla="*/ 40943 h 1330996"/>
                  <a:gd name="connsiteX124" fmla="*/ 1737231 w 2428717"/>
                  <a:gd name="connsiteY124" fmla="*/ 0 h 1330996"/>
                  <a:gd name="connsiteX125" fmla="*/ 1728132 w 2428717"/>
                  <a:gd name="connsiteY125" fmla="*/ 13648 h 1330996"/>
                  <a:gd name="connsiteX126" fmla="*/ 1723583 w 2428717"/>
                  <a:gd name="connsiteY126" fmla="*/ 50042 h 1330996"/>
                  <a:gd name="connsiteX127" fmla="*/ 1691738 w 2428717"/>
                  <a:gd name="connsiteY127" fmla="*/ 54591 h 1330996"/>
                  <a:gd name="connsiteX128" fmla="*/ 1659893 w 2428717"/>
                  <a:gd name="connsiteY128" fmla="*/ 63690 h 1330996"/>
                  <a:gd name="connsiteX129" fmla="*/ 1641696 w 2428717"/>
                  <a:gd name="connsiteY129" fmla="*/ 72788 h 1330996"/>
                  <a:gd name="connsiteX130" fmla="*/ 1628048 w 2428717"/>
                  <a:gd name="connsiteY130" fmla="*/ 68239 h 1330996"/>
                  <a:gd name="connsiteX131" fmla="*/ 1623499 w 2428717"/>
                  <a:gd name="connsiteY131" fmla="*/ 54591 h 1330996"/>
                  <a:gd name="connsiteX132" fmla="*/ 1614401 w 2428717"/>
                  <a:gd name="connsiteY132" fmla="*/ 68239 h 1330996"/>
                  <a:gd name="connsiteX133" fmla="*/ 1600753 w 2428717"/>
                  <a:gd name="connsiteY133" fmla="*/ 77337 h 1330996"/>
                  <a:gd name="connsiteX134" fmla="*/ 1555260 w 2428717"/>
                  <a:gd name="connsiteY134" fmla="*/ 81887 h 1330996"/>
                  <a:gd name="connsiteX135" fmla="*/ 1527965 w 2428717"/>
                  <a:gd name="connsiteY135" fmla="*/ 90985 h 1330996"/>
                  <a:gd name="connsiteX136" fmla="*/ 1509768 w 2428717"/>
                  <a:gd name="connsiteY136" fmla="*/ 100084 h 1330996"/>
                  <a:gd name="connsiteX137" fmla="*/ 1487022 w 2428717"/>
                  <a:gd name="connsiteY137" fmla="*/ 104633 h 1330996"/>
                  <a:gd name="connsiteX138" fmla="*/ 1473374 w 2428717"/>
                  <a:gd name="connsiteY138" fmla="*/ 109182 h 1330996"/>
                  <a:gd name="connsiteX139" fmla="*/ 1364192 w 2428717"/>
                  <a:gd name="connsiteY139" fmla="*/ 113731 h 1330996"/>
                  <a:gd name="connsiteX140" fmla="*/ 1350544 w 2428717"/>
                  <a:gd name="connsiteY140" fmla="*/ 122830 h 1330996"/>
                  <a:gd name="connsiteX141" fmla="*/ 1332347 w 2428717"/>
                  <a:gd name="connsiteY141" fmla="*/ 150125 h 1330996"/>
                  <a:gd name="connsiteX142" fmla="*/ 1318699 w 2428717"/>
                  <a:gd name="connsiteY142" fmla="*/ 163773 h 1330996"/>
                  <a:gd name="connsiteX143" fmla="*/ 1309601 w 2428717"/>
                  <a:gd name="connsiteY143" fmla="*/ 191069 h 1330996"/>
                  <a:gd name="connsiteX144" fmla="*/ 1295953 w 2428717"/>
                  <a:gd name="connsiteY144" fmla="*/ 204716 h 1330996"/>
                  <a:gd name="connsiteX145" fmla="*/ 1282305 w 2428717"/>
                  <a:gd name="connsiteY145" fmla="*/ 209266 h 1330996"/>
                  <a:gd name="connsiteX146" fmla="*/ 1209517 w 2428717"/>
                  <a:gd name="connsiteY146" fmla="*/ 213815 h 1330996"/>
                  <a:gd name="connsiteX147" fmla="*/ 1204968 w 2428717"/>
                  <a:gd name="connsiteY147" fmla="*/ 227463 h 1330996"/>
                  <a:gd name="connsiteX148" fmla="*/ 1186771 w 2428717"/>
                  <a:gd name="connsiteY148" fmla="*/ 254758 h 1330996"/>
                  <a:gd name="connsiteX149" fmla="*/ 1177672 w 2428717"/>
                  <a:gd name="connsiteY149" fmla="*/ 282054 h 1330996"/>
                  <a:gd name="connsiteX150" fmla="*/ 1173123 w 2428717"/>
                  <a:gd name="connsiteY150" fmla="*/ 295702 h 1330996"/>
                  <a:gd name="connsiteX151" fmla="*/ 1145828 w 2428717"/>
                  <a:gd name="connsiteY151" fmla="*/ 313899 h 1330996"/>
                  <a:gd name="connsiteX152" fmla="*/ 1132180 w 2428717"/>
                  <a:gd name="connsiteY152" fmla="*/ 327546 h 1330996"/>
                  <a:gd name="connsiteX153" fmla="*/ 1104884 w 2428717"/>
                  <a:gd name="connsiteY153" fmla="*/ 336645 h 1330996"/>
                  <a:gd name="connsiteX154" fmla="*/ 1095786 w 2428717"/>
                  <a:gd name="connsiteY154" fmla="*/ 322997 h 1330996"/>
                  <a:gd name="connsiteX155" fmla="*/ 1100335 w 2428717"/>
                  <a:gd name="connsiteY155" fmla="*/ 291152 h 1330996"/>
                  <a:gd name="connsiteX156" fmla="*/ 1086687 w 2428717"/>
                  <a:gd name="connsiteY156" fmla="*/ 304800 h 1330996"/>
                  <a:gd name="connsiteX157" fmla="*/ 1073039 w 2428717"/>
                  <a:gd name="connsiteY157" fmla="*/ 309349 h 1330996"/>
                  <a:gd name="connsiteX158" fmla="*/ 1059392 w 2428717"/>
                  <a:gd name="connsiteY158" fmla="*/ 300251 h 1330996"/>
                  <a:gd name="connsiteX159" fmla="*/ 1050293 w 2428717"/>
                  <a:gd name="connsiteY159" fmla="*/ 286603 h 1330996"/>
                  <a:gd name="connsiteX160" fmla="*/ 1036645 w 2428717"/>
                  <a:gd name="connsiteY160" fmla="*/ 282054 h 1330996"/>
                  <a:gd name="connsiteX161" fmla="*/ 1009350 w 2428717"/>
                  <a:gd name="connsiteY161" fmla="*/ 291152 h 1330996"/>
                  <a:gd name="connsiteX162" fmla="*/ 995702 w 2428717"/>
                  <a:gd name="connsiteY162" fmla="*/ 295702 h 1330996"/>
                  <a:gd name="connsiteX163" fmla="*/ 982054 w 2428717"/>
                  <a:gd name="connsiteY163" fmla="*/ 304800 h 1330996"/>
                  <a:gd name="connsiteX164" fmla="*/ 968407 w 2428717"/>
                  <a:gd name="connsiteY164" fmla="*/ 350293 h 1330996"/>
                  <a:gd name="connsiteX165" fmla="*/ 959308 w 2428717"/>
                  <a:gd name="connsiteY165" fmla="*/ 363940 h 1330996"/>
                  <a:gd name="connsiteX166" fmla="*/ 963857 w 2428717"/>
                  <a:gd name="connsiteY166" fmla="*/ 377588 h 1330996"/>
                  <a:gd name="connsiteX167" fmla="*/ 969656 w 2428717"/>
                  <a:gd name="connsiteY167" fmla="*/ 397835 h 1330996"/>
                  <a:gd name="connsiteX168" fmla="*/ 1000251 w 2428717"/>
                  <a:gd name="connsiteY168" fmla="*/ 404884 h 1330996"/>
                  <a:gd name="connsiteX169" fmla="*/ 1013899 w 2428717"/>
                  <a:gd name="connsiteY169" fmla="*/ 418531 h 1330996"/>
                  <a:gd name="connsiteX170" fmla="*/ 1009350 w 2428717"/>
                  <a:gd name="connsiteY170" fmla="*/ 441278 h 1330996"/>
                  <a:gd name="connsiteX171" fmla="*/ 986604 w 2428717"/>
                  <a:gd name="connsiteY171" fmla="*/ 486770 h 1330996"/>
                  <a:gd name="connsiteX172" fmla="*/ 968407 w 2428717"/>
                  <a:gd name="connsiteY172" fmla="*/ 518615 h 1330996"/>
                  <a:gd name="connsiteX173" fmla="*/ 954759 w 2428717"/>
                  <a:gd name="connsiteY173" fmla="*/ 523164 h 1330996"/>
                  <a:gd name="connsiteX174" fmla="*/ 945660 w 2428717"/>
                  <a:gd name="connsiteY174" fmla="*/ 536812 h 1330996"/>
                  <a:gd name="connsiteX175" fmla="*/ 932013 w 2428717"/>
                  <a:gd name="connsiteY175" fmla="*/ 545910 h 1330996"/>
                  <a:gd name="connsiteX176" fmla="*/ 913816 w 2428717"/>
                  <a:gd name="connsiteY176" fmla="*/ 568657 h 1330996"/>
                  <a:gd name="connsiteX177" fmla="*/ 904717 w 2428717"/>
                  <a:gd name="connsiteY177" fmla="*/ 582305 h 1330996"/>
                  <a:gd name="connsiteX178" fmla="*/ 900168 w 2428717"/>
                  <a:gd name="connsiteY178" fmla="*/ 595952 h 1330996"/>
                  <a:gd name="connsiteX179" fmla="*/ 881971 w 2428717"/>
                  <a:gd name="connsiteY179" fmla="*/ 623248 h 1330996"/>
                  <a:gd name="connsiteX180" fmla="*/ 859225 w 2428717"/>
                  <a:gd name="connsiteY180" fmla="*/ 655093 h 1330996"/>
                  <a:gd name="connsiteX181" fmla="*/ 850126 w 2428717"/>
                  <a:gd name="connsiteY181" fmla="*/ 668740 h 1330996"/>
                  <a:gd name="connsiteX182" fmla="*/ 845577 w 2428717"/>
                  <a:gd name="connsiteY182" fmla="*/ 682388 h 1330996"/>
                  <a:gd name="connsiteX183" fmla="*/ 831929 w 2428717"/>
                  <a:gd name="connsiteY183" fmla="*/ 691487 h 1330996"/>
                  <a:gd name="connsiteX184" fmla="*/ 809183 w 2428717"/>
                  <a:gd name="connsiteY184" fmla="*/ 714233 h 1330996"/>
                  <a:gd name="connsiteX185" fmla="*/ 795535 w 2428717"/>
                  <a:gd name="connsiteY185" fmla="*/ 732430 h 1330996"/>
                  <a:gd name="connsiteX186" fmla="*/ 781887 w 2428717"/>
                  <a:gd name="connsiteY186" fmla="*/ 746078 h 1330996"/>
                  <a:gd name="connsiteX187" fmla="*/ 754592 w 2428717"/>
                  <a:gd name="connsiteY187" fmla="*/ 787021 h 1330996"/>
                  <a:gd name="connsiteX188" fmla="*/ 745493 w 2428717"/>
                  <a:gd name="connsiteY188" fmla="*/ 800669 h 1330996"/>
                  <a:gd name="connsiteX189" fmla="*/ 736395 w 2428717"/>
                  <a:gd name="connsiteY189" fmla="*/ 827964 h 1330996"/>
                  <a:gd name="connsiteX190" fmla="*/ 673242 w 2428717"/>
                  <a:gd name="connsiteY190" fmla="*/ 857045 h 1330996"/>
                  <a:gd name="connsiteX191" fmla="*/ 638185 w 2428717"/>
                  <a:gd name="connsiteY191" fmla="*/ 883091 h 1330996"/>
                  <a:gd name="connsiteX192" fmla="*/ 595368 w 2428717"/>
                  <a:gd name="connsiteY192" fmla="*/ 896203 h 1330996"/>
                  <a:gd name="connsiteX193" fmla="*/ 581720 w 2428717"/>
                  <a:gd name="connsiteY193" fmla="*/ 891654 h 1330996"/>
                  <a:gd name="connsiteX194" fmla="*/ 577171 w 2428717"/>
                  <a:gd name="connsiteY194" fmla="*/ 928048 h 1330996"/>
                  <a:gd name="connsiteX195" fmla="*/ 568072 w 2428717"/>
                  <a:gd name="connsiteY195" fmla="*/ 941696 h 1330996"/>
                  <a:gd name="connsiteX196" fmla="*/ 563523 w 2428717"/>
                  <a:gd name="connsiteY196" fmla="*/ 955343 h 1330996"/>
                  <a:gd name="connsiteX197" fmla="*/ 549875 w 2428717"/>
                  <a:gd name="connsiteY197" fmla="*/ 964442 h 1330996"/>
                  <a:gd name="connsiteX198" fmla="*/ 522580 w 2428717"/>
                  <a:gd name="connsiteY198" fmla="*/ 982639 h 1330996"/>
                  <a:gd name="connsiteX199" fmla="*/ 508932 w 2428717"/>
                  <a:gd name="connsiteY199" fmla="*/ 973540 h 1330996"/>
                  <a:gd name="connsiteX200" fmla="*/ 481637 w 2428717"/>
                  <a:gd name="connsiteY200" fmla="*/ 959893 h 1330996"/>
                  <a:gd name="connsiteX201" fmla="*/ 463439 w 2428717"/>
                  <a:gd name="connsiteY201" fmla="*/ 964442 h 1330996"/>
                  <a:gd name="connsiteX202" fmla="*/ 454341 w 2428717"/>
                  <a:gd name="connsiteY202" fmla="*/ 978090 h 1330996"/>
                  <a:gd name="connsiteX203" fmla="*/ 440693 w 2428717"/>
                  <a:gd name="connsiteY203" fmla="*/ 996287 h 1330996"/>
                  <a:gd name="connsiteX204" fmla="*/ 404299 w 2428717"/>
                  <a:gd name="connsiteY204" fmla="*/ 1023582 h 1330996"/>
                  <a:gd name="connsiteX205" fmla="*/ 390651 w 2428717"/>
                  <a:gd name="connsiteY205" fmla="*/ 1037230 h 1330996"/>
                  <a:gd name="connsiteX206" fmla="*/ 377004 w 2428717"/>
                  <a:gd name="connsiteY206" fmla="*/ 1041779 h 1330996"/>
                  <a:gd name="connsiteX207" fmla="*/ 349708 w 2428717"/>
                  <a:gd name="connsiteY207" fmla="*/ 1059976 h 1330996"/>
                  <a:gd name="connsiteX208" fmla="*/ 322413 w 2428717"/>
                  <a:gd name="connsiteY208" fmla="*/ 1078173 h 1330996"/>
                  <a:gd name="connsiteX209" fmla="*/ 295117 w 2428717"/>
                  <a:gd name="connsiteY209" fmla="*/ 1100919 h 1330996"/>
                  <a:gd name="connsiteX210" fmla="*/ 286019 w 2428717"/>
                  <a:gd name="connsiteY210" fmla="*/ 1114567 h 1330996"/>
                  <a:gd name="connsiteX211" fmla="*/ 258723 w 2428717"/>
                  <a:gd name="connsiteY211" fmla="*/ 1137313 h 1330996"/>
                  <a:gd name="connsiteX212" fmla="*/ 240526 w 2428717"/>
                  <a:gd name="connsiteY212" fmla="*/ 1164609 h 1330996"/>
                  <a:gd name="connsiteX213" fmla="*/ 231428 w 2428717"/>
                  <a:gd name="connsiteY213" fmla="*/ 1178257 h 1330996"/>
                  <a:gd name="connsiteX214" fmla="*/ 217780 w 2428717"/>
                  <a:gd name="connsiteY214" fmla="*/ 1182806 h 1330996"/>
                  <a:gd name="connsiteX215" fmla="*/ 208681 w 2428717"/>
                  <a:gd name="connsiteY215" fmla="*/ 1196454 h 1330996"/>
                  <a:gd name="connsiteX216" fmla="*/ 181386 w 2428717"/>
                  <a:gd name="connsiteY216" fmla="*/ 1205552 h 1330996"/>
                  <a:gd name="connsiteX217" fmla="*/ 167738 w 2428717"/>
                  <a:gd name="connsiteY217" fmla="*/ 1210102 h 1330996"/>
                  <a:gd name="connsiteX218" fmla="*/ 135893 w 2428717"/>
                  <a:gd name="connsiteY218" fmla="*/ 1219200 h 1330996"/>
                  <a:gd name="connsiteX219" fmla="*/ 108598 w 2428717"/>
                  <a:gd name="connsiteY219" fmla="*/ 1241946 h 1330996"/>
                  <a:gd name="connsiteX220" fmla="*/ 85851 w 2428717"/>
                  <a:gd name="connsiteY220" fmla="*/ 1246496 h 1330996"/>
                  <a:gd name="connsiteX221" fmla="*/ 72204 w 2428717"/>
                  <a:gd name="connsiteY221" fmla="*/ 1251045 h 1330996"/>
                  <a:gd name="connsiteX222" fmla="*/ 22162 w 2428717"/>
                  <a:gd name="connsiteY222" fmla="*/ 1264693 h 1330996"/>
                  <a:gd name="connsiteX223" fmla="*/ 8514 w 2428717"/>
                  <a:gd name="connsiteY223" fmla="*/ 1260143 h 1330996"/>
                  <a:gd name="connsiteX224" fmla="*/ 3965 w 2428717"/>
                  <a:gd name="connsiteY224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414234 w 2428717"/>
                  <a:gd name="connsiteY59" fmla="*/ 204716 h 1330996"/>
                  <a:gd name="connsiteX60" fmla="*/ 1431806 w 2428717"/>
                  <a:gd name="connsiteY60" fmla="*/ 255110 h 1330996"/>
                  <a:gd name="connsiteX61" fmla="*/ 1441529 w 2428717"/>
                  <a:gd name="connsiteY61" fmla="*/ 195618 h 1330996"/>
                  <a:gd name="connsiteX62" fmla="*/ 1473374 w 2428717"/>
                  <a:gd name="connsiteY62" fmla="*/ 181970 h 1330996"/>
                  <a:gd name="connsiteX63" fmla="*/ 1500669 w 2428717"/>
                  <a:gd name="connsiteY63" fmla="*/ 172872 h 1330996"/>
                  <a:gd name="connsiteX64" fmla="*/ 1578007 w 2428717"/>
                  <a:gd name="connsiteY64" fmla="*/ 163773 h 1330996"/>
                  <a:gd name="connsiteX65" fmla="*/ 1600753 w 2428717"/>
                  <a:gd name="connsiteY65" fmla="*/ 145576 h 1330996"/>
                  <a:gd name="connsiteX66" fmla="*/ 1614401 w 2428717"/>
                  <a:gd name="connsiteY66" fmla="*/ 141027 h 1330996"/>
                  <a:gd name="connsiteX67" fmla="*/ 1641696 w 2428717"/>
                  <a:gd name="connsiteY67" fmla="*/ 145576 h 1330996"/>
                  <a:gd name="connsiteX68" fmla="*/ 1655344 w 2428717"/>
                  <a:gd name="connsiteY68" fmla="*/ 154675 h 1330996"/>
                  <a:gd name="connsiteX69" fmla="*/ 1828216 w 2428717"/>
                  <a:gd name="connsiteY69" fmla="*/ 150125 h 1330996"/>
                  <a:gd name="connsiteX70" fmla="*/ 1841863 w 2428717"/>
                  <a:gd name="connsiteY70" fmla="*/ 159224 h 1330996"/>
                  <a:gd name="connsiteX71" fmla="*/ 1855511 w 2428717"/>
                  <a:gd name="connsiteY71" fmla="*/ 172872 h 1330996"/>
                  <a:gd name="connsiteX72" fmla="*/ 1969242 w 2428717"/>
                  <a:gd name="connsiteY72" fmla="*/ 186519 h 1330996"/>
                  <a:gd name="connsiteX73" fmla="*/ 2001087 w 2428717"/>
                  <a:gd name="connsiteY73" fmla="*/ 191069 h 1330996"/>
                  <a:gd name="connsiteX74" fmla="*/ 2051129 w 2428717"/>
                  <a:gd name="connsiteY74" fmla="*/ 195618 h 1330996"/>
                  <a:gd name="connsiteX75" fmla="*/ 2060228 w 2428717"/>
                  <a:gd name="connsiteY75" fmla="*/ 209266 h 1330996"/>
                  <a:gd name="connsiteX76" fmla="*/ 2087523 w 2428717"/>
                  <a:gd name="connsiteY76" fmla="*/ 213815 h 1330996"/>
                  <a:gd name="connsiteX77" fmla="*/ 2105720 w 2428717"/>
                  <a:gd name="connsiteY77" fmla="*/ 236561 h 1330996"/>
                  <a:gd name="connsiteX78" fmla="*/ 2119368 w 2428717"/>
                  <a:gd name="connsiteY78" fmla="*/ 245660 h 1330996"/>
                  <a:gd name="connsiteX79" fmla="*/ 2133016 w 2428717"/>
                  <a:gd name="connsiteY79" fmla="*/ 259308 h 1330996"/>
                  <a:gd name="connsiteX80" fmla="*/ 2142114 w 2428717"/>
                  <a:gd name="connsiteY80" fmla="*/ 272955 h 1330996"/>
                  <a:gd name="connsiteX81" fmla="*/ 2160311 w 2428717"/>
                  <a:gd name="connsiteY81" fmla="*/ 291152 h 1330996"/>
                  <a:gd name="connsiteX82" fmla="*/ 2169410 w 2428717"/>
                  <a:gd name="connsiteY82" fmla="*/ 304800 h 1330996"/>
                  <a:gd name="connsiteX83" fmla="*/ 2210353 w 2428717"/>
                  <a:gd name="connsiteY83" fmla="*/ 341194 h 1330996"/>
                  <a:gd name="connsiteX84" fmla="*/ 2224001 w 2428717"/>
                  <a:gd name="connsiteY84" fmla="*/ 345743 h 1330996"/>
                  <a:gd name="connsiteX85" fmla="*/ 2255845 w 2428717"/>
                  <a:gd name="connsiteY85" fmla="*/ 363940 h 1330996"/>
                  <a:gd name="connsiteX86" fmla="*/ 2283141 w 2428717"/>
                  <a:gd name="connsiteY86" fmla="*/ 373039 h 1330996"/>
                  <a:gd name="connsiteX87" fmla="*/ 2314986 w 2428717"/>
                  <a:gd name="connsiteY87" fmla="*/ 377588 h 1330996"/>
                  <a:gd name="connsiteX88" fmla="*/ 2337732 w 2428717"/>
                  <a:gd name="connsiteY88" fmla="*/ 395785 h 1330996"/>
                  <a:gd name="connsiteX89" fmla="*/ 2365028 w 2428717"/>
                  <a:gd name="connsiteY89" fmla="*/ 413982 h 1330996"/>
                  <a:gd name="connsiteX90" fmla="*/ 2378675 w 2428717"/>
                  <a:gd name="connsiteY90" fmla="*/ 400334 h 1330996"/>
                  <a:gd name="connsiteX91" fmla="*/ 2396872 w 2428717"/>
                  <a:gd name="connsiteY91" fmla="*/ 373039 h 1330996"/>
                  <a:gd name="connsiteX92" fmla="*/ 2424168 w 2428717"/>
                  <a:gd name="connsiteY92" fmla="*/ 368490 h 1330996"/>
                  <a:gd name="connsiteX93" fmla="*/ 2428717 w 2428717"/>
                  <a:gd name="connsiteY93" fmla="*/ 354842 h 1330996"/>
                  <a:gd name="connsiteX94" fmla="*/ 2424168 w 2428717"/>
                  <a:gd name="connsiteY94" fmla="*/ 327546 h 1330996"/>
                  <a:gd name="connsiteX95" fmla="*/ 2410520 w 2428717"/>
                  <a:gd name="connsiteY95" fmla="*/ 322997 h 1330996"/>
                  <a:gd name="connsiteX96" fmla="*/ 2392323 w 2428717"/>
                  <a:gd name="connsiteY96" fmla="*/ 318448 h 1330996"/>
                  <a:gd name="connsiteX97" fmla="*/ 2378675 w 2428717"/>
                  <a:gd name="connsiteY97" fmla="*/ 309349 h 1330996"/>
                  <a:gd name="connsiteX98" fmla="*/ 2374126 w 2428717"/>
                  <a:gd name="connsiteY98" fmla="*/ 295702 h 1330996"/>
                  <a:gd name="connsiteX99" fmla="*/ 2365028 w 2428717"/>
                  <a:gd name="connsiteY99" fmla="*/ 282054 h 1330996"/>
                  <a:gd name="connsiteX100" fmla="*/ 2360478 w 2428717"/>
                  <a:gd name="connsiteY100" fmla="*/ 268406 h 1330996"/>
                  <a:gd name="connsiteX101" fmla="*/ 2346831 w 2428717"/>
                  <a:gd name="connsiteY101" fmla="*/ 263857 h 1330996"/>
                  <a:gd name="connsiteX102" fmla="*/ 2333183 w 2428717"/>
                  <a:gd name="connsiteY102" fmla="*/ 245660 h 1330996"/>
                  <a:gd name="connsiteX103" fmla="*/ 2305887 w 2428717"/>
                  <a:gd name="connsiteY103" fmla="*/ 232012 h 1330996"/>
                  <a:gd name="connsiteX104" fmla="*/ 2283141 w 2428717"/>
                  <a:gd name="connsiteY104" fmla="*/ 236561 h 1330996"/>
                  <a:gd name="connsiteX105" fmla="*/ 2255845 w 2428717"/>
                  <a:gd name="connsiteY105" fmla="*/ 245660 h 1330996"/>
                  <a:gd name="connsiteX106" fmla="*/ 2214902 w 2428717"/>
                  <a:gd name="connsiteY106" fmla="*/ 241110 h 1330996"/>
                  <a:gd name="connsiteX107" fmla="*/ 2187607 w 2428717"/>
                  <a:gd name="connsiteY107" fmla="*/ 218364 h 1330996"/>
                  <a:gd name="connsiteX108" fmla="*/ 2173959 w 2428717"/>
                  <a:gd name="connsiteY108" fmla="*/ 209266 h 1330996"/>
                  <a:gd name="connsiteX109" fmla="*/ 2164860 w 2428717"/>
                  <a:gd name="connsiteY109" fmla="*/ 195618 h 1330996"/>
                  <a:gd name="connsiteX110" fmla="*/ 2151213 w 2428717"/>
                  <a:gd name="connsiteY110" fmla="*/ 168322 h 1330996"/>
                  <a:gd name="connsiteX111" fmla="*/ 2110269 w 2428717"/>
                  <a:gd name="connsiteY111" fmla="*/ 154675 h 1330996"/>
                  <a:gd name="connsiteX112" fmla="*/ 2082974 w 2428717"/>
                  <a:gd name="connsiteY112" fmla="*/ 141027 h 1330996"/>
                  <a:gd name="connsiteX113" fmla="*/ 2064777 w 2428717"/>
                  <a:gd name="connsiteY113" fmla="*/ 136478 h 1330996"/>
                  <a:gd name="connsiteX114" fmla="*/ 1991989 w 2428717"/>
                  <a:gd name="connsiteY114" fmla="*/ 131928 h 1330996"/>
                  <a:gd name="connsiteX115" fmla="*/ 1964693 w 2428717"/>
                  <a:gd name="connsiteY115" fmla="*/ 118281 h 1330996"/>
                  <a:gd name="connsiteX116" fmla="*/ 1951045 w 2428717"/>
                  <a:gd name="connsiteY116" fmla="*/ 104633 h 1330996"/>
                  <a:gd name="connsiteX117" fmla="*/ 1923750 w 2428717"/>
                  <a:gd name="connsiteY117" fmla="*/ 90985 h 1330996"/>
                  <a:gd name="connsiteX118" fmla="*/ 1910102 w 2428717"/>
                  <a:gd name="connsiteY118" fmla="*/ 81887 h 1330996"/>
                  <a:gd name="connsiteX119" fmla="*/ 1841863 w 2428717"/>
                  <a:gd name="connsiteY119" fmla="*/ 72788 h 1330996"/>
                  <a:gd name="connsiteX120" fmla="*/ 1814568 w 2428717"/>
                  <a:gd name="connsiteY120" fmla="*/ 63690 h 1330996"/>
                  <a:gd name="connsiteX121" fmla="*/ 1796371 w 2428717"/>
                  <a:gd name="connsiteY121" fmla="*/ 59140 h 1330996"/>
                  <a:gd name="connsiteX122" fmla="*/ 1769075 w 2428717"/>
                  <a:gd name="connsiteY122" fmla="*/ 50042 h 1330996"/>
                  <a:gd name="connsiteX123" fmla="*/ 1755428 w 2428717"/>
                  <a:gd name="connsiteY123" fmla="*/ 40943 h 1330996"/>
                  <a:gd name="connsiteX124" fmla="*/ 1737231 w 2428717"/>
                  <a:gd name="connsiteY124" fmla="*/ 0 h 1330996"/>
                  <a:gd name="connsiteX125" fmla="*/ 1728132 w 2428717"/>
                  <a:gd name="connsiteY125" fmla="*/ 13648 h 1330996"/>
                  <a:gd name="connsiteX126" fmla="*/ 1723583 w 2428717"/>
                  <a:gd name="connsiteY126" fmla="*/ 50042 h 1330996"/>
                  <a:gd name="connsiteX127" fmla="*/ 1691738 w 2428717"/>
                  <a:gd name="connsiteY127" fmla="*/ 54591 h 1330996"/>
                  <a:gd name="connsiteX128" fmla="*/ 1659893 w 2428717"/>
                  <a:gd name="connsiteY128" fmla="*/ 63690 h 1330996"/>
                  <a:gd name="connsiteX129" fmla="*/ 1641696 w 2428717"/>
                  <a:gd name="connsiteY129" fmla="*/ 72788 h 1330996"/>
                  <a:gd name="connsiteX130" fmla="*/ 1628048 w 2428717"/>
                  <a:gd name="connsiteY130" fmla="*/ 68239 h 1330996"/>
                  <a:gd name="connsiteX131" fmla="*/ 1623499 w 2428717"/>
                  <a:gd name="connsiteY131" fmla="*/ 54591 h 1330996"/>
                  <a:gd name="connsiteX132" fmla="*/ 1614401 w 2428717"/>
                  <a:gd name="connsiteY132" fmla="*/ 68239 h 1330996"/>
                  <a:gd name="connsiteX133" fmla="*/ 1600753 w 2428717"/>
                  <a:gd name="connsiteY133" fmla="*/ 77337 h 1330996"/>
                  <a:gd name="connsiteX134" fmla="*/ 1555260 w 2428717"/>
                  <a:gd name="connsiteY134" fmla="*/ 81887 h 1330996"/>
                  <a:gd name="connsiteX135" fmla="*/ 1527965 w 2428717"/>
                  <a:gd name="connsiteY135" fmla="*/ 90985 h 1330996"/>
                  <a:gd name="connsiteX136" fmla="*/ 1509768 w 2428717"/>
                  <a:gd name="connsiteY136" fmla="*/ 100084 h 1330996"/>
                  <a:gd name="connsiteX137" fmla="*/ 1487022 w 2428717"/>
                  <a:gd name="connsiteY137" fmla="*/ 104633 h 1330996"/>
                  <a:gd name="connsiteX138" fmla="*/ 1473374 w 2428717"/>
                  <a:gd name="connsiteY138" fmla="*/ 109182 h 1330996"/>
                  <a:gd name="connsiteX139" fmla="*/ 1364192 w 2428717"/>
                  <a:gd name="connsiteY139" fmla="*/ 113731 h 1330996"/>
                  <a:gd name="connsiteX140" fmla="*/ 1350544 w 2428717"/>
                  <a:gd name="connsiteY140" fmla="*/ 122830 h 1330996"/>
                  <a:gd name="connsiteX141" fmla="*/ 1332347 w 2428717"/>
                  <a:gd name="connsiteY141" fmla="*/ 150125 h 1330996"/>
                  <a:gd name="connsiteX142" fmla="*/ 1318699 w 2428717"/>
                  <a:gd name="connsiteY142" fmla="*/ 163773 h 1330996"/>
                  <a:gd name="connsiteX143" fmla="*/ 1309601 w 2428717"/>
                  <a:gd name="connsiteY143" fmla="*/ 191069 h 1330996"/>
                  <a:gd name="connsiteX144" fmla="*/ 1295953 w 2428717"/>
                  <a:gd name="connsiteY144" fmla="*/ 204716 h 1330996"/>
                  <a:gd name="connsiteX145" fmla="*/ 1282305 w 2428717"/>
                  <a:gd name="connsiteY145" fmla="*/ 209266 h 1330996"/>
                  <a:gd name="connsiteX146" fmla="*/ 1209517 w 2428717"/>
                  <a:gd name="connsiteY146" fmla="*/ 213815 h 1330996"/>
                  <a:gd name="connsiteX147" fmla="*/ 1204968 w 2428717"/>
                  <a:gd name="connsiteY147" fmla="*/ 227463 h 1330996"/>
                  <a:gd name="connsiteX148" fmla="*/ 1186771 w 2428717"/>
                  <a:gd name="connsiteY148" fmla="*/ 254758 h 1330996"/>
                  <a:gd name="connsiteX149" fmla="*/ 1177672 w 2428717"/>
                  <a:gd name="connsiteY149" fmla="*/ 282054 h 1330996"/>
                  <a:gd name="connsiteX150" fmla="*/ 1173123 w 2428717"/>
                  <a:gd name="connsiteY150" fmla="*/ 295702 h 1330996"/>
                  <a:gd name="connsiteX151" fmla="*/ 1145828 w 2428717"/>
                  <a:gd name="connsiteY151" fmla="*/ 313899 h 1330996"/>
                  <a:gd name="connsiteX152" fmla="*/ 1132180 w 2428717"/>
                  <a:gd name="connsiteY152" fmla="*/ 327546 h 1330996"/>
                  <a:gd name="connsiteX153" fmla="*/ 1104884 w 2428717"/>
                  <a:gd name="connsiteY153" fmla="*/ 336645 h 1330996"/>
                  <a:gd name="connsiteX154" fmla="*/ 1095786 w 2428717"/>
                  <a:gd name="connsiteY154" fmla="*/ 322997 h 1330996"/>
                  <a:gd name="connsiteX155" fmla="*/ 1100335 w 2428717"/>
                  <a:gd name="connsiteY155" fmla="*/ 291152 h 1330996"/>
                  <a:gd name="connsiteX156" fmla="*/ 1086687 w 2428717"/>
                  <a:gd name="connsiteY156" fmla="*/ 304800 h 1330996"/>
                  <a:gd name="connsiteX157" fmla="*/ 1073039 w 2428717"/>
                  <a:gd name="connsiteY157" fmla="*/ 309349 h 1330996"/>
                  <a:gd name="connsiteX158" fmla="*/ 1059392 w 2428717"/>
                  <a:gd name="connsiteY158" fmla="*/ 300251 h 1330996"/>
                  <a:gd name="connsiteX159" fmla="*/ 1050293 w 2428717"/>
                  <a:gd name="connsiteY159" fmla="*/ 286603 h 1330996"/>
                  <a:gd name="connsiteX160" fmla="*/ 1036645 w 2428717"/>
                  <a:gd name="connsiteY160" fmla="*/ 282054 h 1330996"/>
                  <a:gd name="connsiteX161" fmla="*/ 1009350 w 2428717"/>
                  <a:gd name="connsiteY161" fmla="*/ 291152 h 1330996"/>
                  <a:gd name="connsiteX162" fmla="*/ 995702 w 2428717"/>
                  <a:gd name="connsiteY162" fmla="*/ 295702 h 1330996"/>
                  <a:gd name="connsiteX163" fmla="*/ 982054 w 2428717"/>
                  <a:gd name="connsiteY163" fmla="*/ 304800 h 1330996"/>
                  <a:gd name="connsiteX164" fmla="*/ 968407 w 2428717"/>
                  <a:gd name="connsiteY164" fmla="*/ 350293 h 1330996"/>
                  <a:gd name="connsiteX165" fmla="*/ 959308 w 2428717"/>
                  <a:gd name="connsiteY165" fmla="*/ 363940 h 1330996"/>
                  <a:gd name="connsiteX166" fmla="*/ 963857 w 2428717"/>
                  <a:gd name="connsiteY166" fmla="*/ 377588 h 1330996"/>
                  <a:gd name="connsiteX167" fmla="*/ 969656 w 2428717"/>
                  <a:gd name="connsiteY167" fmla="*/ 397835 h 1330996"/>
                  <a:gd name="connsiteX168" fmla="*/ 1000251 w 2428717"/>
                  <a:gd name="connsiteY168" fmla="*/ 404884 h 1330996"/>
                  <a:gd name="connsiteX169" fmla="*/ 1013899 w 2428717"/>
                  <a:gd name="connsiteY169" fmla="*/ 418531 h 1330996"/>
                  <a:gd name="connsiteX170" fmla="*/ 1009350 w 2428717"/>
                  <a:gd name="connsiteY170" fmla="*/ 441278 h 1330996"/>
                  <a:gd name="connsiteX171" fmla="*/ 986604 w 2428717"/>
                  <a:gd name="connsiteY171" fmla="*/ 486770 h 1330996"/>
                  <a:gd name="connsiteX172" fmla="*/ 968407 w 2428717"/>
                  <a:gd name="connsiteY172" fmla="*/ 518615 h 1330996"/>
                  <a:gd name="connsiteX173" fmla="*/ 954759 w 2428717"/>
                  <a:gd name="connsiteY173" fmla="*/ 523164 h 1330996"/>
                  <a:gd name="connsiteX174" fmla="*/ 945660 w 2428717"/>
                  <a:gd name="connsiteY174" fmla="*/ 536812 h 1330996"/>
                  <a:gd name="connsiteX175" fmla="*/ 932013 w 2428717"/>
                  <a:gd name="connsiteY175" fmla="*/ 545910 h 1330996"/>
                  <a:gd name="connsiteX176" fmla="*/ 913816 w 2428717"/>
                  <a:gd name="connsiteY176" fmla="*/ 568657 h 1330996"/>
                  <a:gd name="connsiteX177" fmla="*/ 904717 w 2428717"/>
                  <a:gd name="connsiteY177" fmla="*/ 582305 h 1330996"/>
                  <a:gd name="connsiteX178" fmla="*/ 900168 w 2428717"/>
                  <a:gd name="connsiteY178" fmla="*/ 595952 h 1330996"/>
                  <a:gd name="connsiteX179" fmla="*/ 881971 w 2428717"/>
                  <a:gd name="connsiteY179" fmla="*/ 623248 h 1330996"/>
                  <a:gd name="connsiteX180" fmla="*/ 859225 w 2428717"/>
                  <a:gd name="connsiteY180" fmla="*/ 655093 h 1330996"/>
                  <a:gd name="connsiteX181" fmla="*/ 850126 w 2428717"/>
                  <a:gd name="connsiteY181" fmla="*/ 668740 h 1330996"/>
                  <a:gd name="connsiteX182" fmla="*/ 845577 w 2428717"/>
                  <a:gd name="connsiteY182" fmla="*/ 682388 h 1330996"/>
                  <a:gd name="connsiteX183" fmla="*/ 831929 w 2428717"/>
                  <a:gd name="connsiteY183" fmla="*/ 691487 h 1330996"/>
                  <a:gd name="connsiteX184" fmla="*/ 809183 w 2428717"/>
                  <a:gd name="connsiteY184" fmla="*/ 714233 h 1330996"/>
                  <a:gd name="connsiteX185" fmla="*/ 795535 w 2428717"/>
                  <a:gd name="connsiteY185" fmla="*/ 732430 h 1330996"/>
                  <a:gd name="connsiteX186" fmla="*/ 781887 w 2428717"/>
                  <a:gd name="connsiteY186" fmla="*/ 746078 h 1330996"/>
                  <a:gd name="connsiteX187" fmla="*/ 754592 w 2428717"/>
                  <a:gd name="connsiteY187" fmla="*/ 787021 h 1330996"/>
                  <a:gd name="connsiteX188" fmla="*/ 745493 w 2428717"/>
                  <a:gd name="connsiteY188" fmla="*/ 800669 h 1330996"/>
                  <a:gd name="connsiteX189" fmla="*/ 736395 w 2428717"/>
                  <a:gd name="connsiteY189" fmla="*/ 827964 h 1330996"/>
                  <a:gd name="connsiteX190" fmla="*/ 673242 w 2428717"/>
                  <a:gd name="connsiteY190" fmla="*/ 857045 h 1330996"/>
                  <a:gd name="connsiteX191" fmla="*/ 638185 w 2428717"/>
                  <a:gd name="connsiteY191" fmla="*/ 883091 h 1330996"/>
                  <a:gd name="connsiteX192" fmla="*/ 595368 w 2428717"/>
                  <a:gd name="connsiteY192" fmla="*/ 896203 h 1330996"/>
                  <a:gd name="connsiteX193" fmla="*/ 581720 w 2428717"/>
                  <a:gd name="connsiteY193" fmla="*/ 891654 h 1330996"/>
                  <a:gd name="connsiteX194" fmla="*/ 577171 w 2428717"/>
                  <a:gd name="connsiteY194" fmla="*/ 928048 h 1330996"/>
                  <a:gd name="connsiteX195" fmla="*/ 568072 w 2428717"/>
                  <a:gd name="connsiteY195" fmla="*/ 941696 h 1330996"/>
                  <a:gd name="connsiteX196" fmla="*/ 563523 w 2428717"/>
                  <a:gd name="connsiteY196" fmla="*/ 955343 h 1330996"/>
                  <a:gd name="connsiteX197" fmla="*/ 549875 w 2428717"/>
                  <a:gd name="connsiteY197" fmla="*/ 964442 h 1330996"/>
                  <a:gd name="connsiteX198" fmla="*/ 522580 w 2428717"/>
                  <a:gd name="connsiteY198" fmla="*/ 982639 h 1330996"/>
                  <a:gd name="connsiteX199" fmla="*/ 508932 w 2428717"/>
                  <a:gd name="connsiteY199" fmla="*/ 973540 h 1330996"/>
                  <a:gd name="connsiteX200" fmla="*/ 481637 w 2428717"/>
                  <a:gd name="connsiteY200" fmla="*/ 959893 h 1330996"/>
                  <a:gd name="connsiteX201" fmla="*/ 463439 w 2428717"/>
                  <a:gd name="connsiteY201" fmla="*/ 964442 h 1330996"/>
                  <a:gd name="connsiteX202" fmla="*/ 454341 w 2428717"/>
                  <a:gd name="connsiteY202" fmla="*/ 978090 h 1330996"/>
                  <a:gd name="connsiteX203" fmla="*/ 440693 w 2428717"/>
                  <a:gd name="connsiteY203" fmla="*/ 996287 h 1330996"/>
                  <a:gd name="connsiteX204" fmla="*/ 404299 w 2428717"/>
                  <a:gd name="connsiteY204" fmla="*/ 1023582 h 1330996"/>
                  <a:gd name="connsiteX205" fmla="*/ 390651 w 2428717"/>
                  <a:gd name="connsiteY205" fmla="*/ 1037230 h 1330996"/>
                  <a:gd name="connsiteX206" fmla="*/ 377004 w 2428717"/>
                  <a:gd name="connsiteY206" fmla="*/ 1041779 h 1330996"/>
                  <a:gd name="connsiteX207" fmla="*/ 349708 w 2428717"/>
                  <a:gd name="connsiteY207" fmla="*/ 1059976 h 1330996"/>
                  <a:gd name="connsiteX208" fmla="*/ 322413 w 2428717"/>
                  <a:gd name="connsiteY208" fmla="*/ 1078173 h 1330996"/>
                  <a:gd name="connsiteX209" fmla="*/ 295117 w 2428717"/>
                  <a:gd name="connsiteY209" fmla="*/ 1100919 h 1330996"/>
                  <a:gd name="connsiteX210" fmla="*/ 286019 w 2428717"/>
                  <a:gd name="connsiteY210" fmla="*/ 1114567 h 1330996"/>
                  <a:gd name="connsiteX211" fmla="*/ 258723 w 2428717"/>
                  <a:gd name="connsiteY211" fmla="*/ 1137313 h 1330996"/>
                  <a:gd name="connsiteX212" fmla="*/ 240526 w 2428717"/>
                  <a:gd name="connsiteY212" fmla="*/ 1164609 h 1330996"/>
                  <a:gd name="connsiteX213" fmla="*/ 231428 w 2428717"/>
                  <a:gd name="connsiteY213" fmla="*/ 1178257 h 1330996"/>
                  <a:gd name="connsiteX214" fmla="*/ 217780 w 2428717"/>
                  <a:gd name="connsiteY214" fmla="*/ 1182806 h 1330996"/>
                  <a:gd name="connsiteX215" fmla="*/ 208681 w 2428717"/>
                  <a:gd name="connsiteY215" fmla="*/ 1196454 h 1330996"/>
                  <a:gd name="connsiteX216" fmla="*/ 181386 w 2428717"/>
                  <a:gd name="connsiteY216" fmla="*/ 1205552 h 1330996"/>
                  <a:gd name="connsiteX217" fmla="*/ 167738 w 2428717"/>
                  <a:gd name="connsiteY217" fmla="*/ 1210102 h 1330996"/>
                  <a:gd name="connsiteX218" fmla="*/ 135893 w 2428717"/>
                  <a:gd name="connsiteY218" fmla="*/ 1219200 h 1330996"/>
                  <a:gd name="connsiteX219" fmla="*/ 108598 w 2428717"/>
                  <a:gd name="connsiteY219" fmla="*/ 1241946 h 1330996"/>
                  <a:gd name="connsiteX220" fmla="*/ 85851 w 2428717"/>
                  <a:gd name="connsiteY220" fmla="*/ 1246496 h 1330996"/>
                  <a:gd name="connsiteX221" fmla="*/ 72204 w 2428717"/>
                  <a:gd name="connsiteY221" fmla="*/ 1251045 h 1330996"/>
                  <a:gd name="connsiteX222" fmla="*/ 22162 w 2428717"/>
                  <a:gd name="connsiteY222" fmla="*/ 1264693 h 1330996"/>
                  <a:gd name="connsiteX223" fmla="*/ 8514 w 2428717"/>
                  <a:gd name="connsiteY223" fmla="*/ 1260143 h 1330996"/>
                  <a:gd name="connsiteX224" fmla="*/ 3965 w 2428717"/>
                  <a:gd name="connsiteY224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96574 w 2428717"/>
                  <a:gd name="connsiteY59" fmla="*/ 269470 h 1330996"/>
                  <a:gd name="connsiteX60" fmla="*/ 1431806 w 2428717"/>
                  <a:gd name="connsiteY60" fmla="*/ 255110 h 1330996"/>
                  <a:gd name="connsiteX61" fmla="*/ 1441529 w 2428717"/>
                  <a:gd name="connsiteY61" fmla="*/ 195618 h 1330996"/>
                  <a:gd name="connsiteX62" fmla="*/ 1473374 w 2428717"/>
                  <a:gd name="connsiteY62" fmla="*/ 181970 h 1330996"/>
                  <a:gd name="connsiteX63" fmla="*/ 1500669 w 2428717"/>
                  <a:gd name="connsiteY63" fmla="*/ 172872 h 1330996"/>
                  <a:gd name="connsiteX64" fmla="*/ 1578007 w 2428717"/>
                  <a:gd name="connsiteY64" fmla="*/ 163773 h 1330996"/>
                  <a:gd name="connsiteX65" fmla="*/ 1600753 w 2428717"/>
                  <a:gd name="connsiteY65" fmla="*/ 145576 h 1330996"/>
                  <a:gd name="connsiteX66" fmla="*/ 1614401 w 2428717"/>
                  <a:gd name="connsiteY66" fmla="*/ 141027 h 1330996"/>
                  <a:gd name="connsiteX67" fmla="*/ 1641696 w 2428717"/>
                  <a:gd name="connsiteY67" fmla="*/ 145576 h 1330996"/>
                  <a:gd name="connsiteX68" fmla="*/ 1655344 w 2428717"/>
                  <a:gd name="connsiteY68" fmla="*/ 154675 h 1330996"/>
                  <a:gd name="connsiteX69" fmla="*/ 1828216 w 2428717"/>
                  <a:gd name="connsiteY69" fmla="*/ 150125 h 1330996"/>
                  <a:gd name="connsiteX70" fmla="*/ 1841863 w 2428717"/>
                  <a:gd name="connsiteY70" fmla="*/ 159224 h 1330996"/>
                  <a:gd name="connsiteX71" fmla="*/ 1855511 w 2428717"/>
                  <a:gd name="connsiteY71" fmla="*/ 172872 h 1330996"/>
                  <a:gd name="connsiteX72" fmla="*/ 1969242 w 2428717"/>
                  <a:gd name="connsiteY72" fmla="*/ 186519 h 1330996"/>
                  <a:gd name="connsiteX73" fmla="*/ 2001087 w 2428717"/>
                  <a:gd name="connsiteY73" fmla="*/ 191069 h 1330996"/>
                  <a:gd name="connsiteX74" fmla="*/ 2051129 w 2428717"/>
                  <a:gd name="connsiteY74" fmla="*/ 195618 h 1330996"/>
                  <a:gd name="connsiteX75" fmla="*/ 2060228 w 2428717"/>
                  <a:gd name="connsiteY75" fmla="*/ 209266 h 1330996"/>
                  <a:gd name="connsiteX76" fmla="*/ 2087523 w 2428717"/>
                  <a:gd name="connsiteY76" fmla="*/ 213815 h 1330996"/>
                  <a:gd name="connsiteX77" fmla="*/ 2105720 w 2428717"/>
                  <a:gd name="connsiteY77" fmla="*/ 236561 h 1330996"/>
                  <a:gd name="connsiteX78" fmla="*/ 2119368 w 2428717"/>
                  <a:gd name="connsiteY78" fmla="*/ 245660 h 1330996"/>
                  <a:gd name="connsiteX79" fmla="*/ 2133016 w 2428717"/>
                  <a:gd name="connsiteY79" fmla="*/ 259308 h 1330996"/>
                  <a:gd name="connsiteX80" fmla="*/ 2142114 w 2428717"/>
                  <a:gd name="connsiteY80" fmla="*/ 272955 h 1330996"/>
                  <a:gd name="connsiteX81" fmla="*/ 2160311 w 2428717"/>
                  <a:gd name="connsiteY81" fmla="*/ 291152 h 1330996"/>
                  <a:gd name="connsiteX82" fmla="*/ 2169410 w 2428717"/>
                  <a:gd name="connsiteY82" fmla="*/ 304800 h 1330996"/>
                  <a:gd name="connsiteX83" fmla="*/ 2210353 w 2428717"/>
                  <a:gd name="connsiteY83" fmla="*/ 341194 h 1330996"/>
                  <a:gd name="connsiteX84" fmla="*/ 2224001 w 2428717"/>
                  <a:gd name="connsiteY84" fmla="*/ 345743 h 1330996"/>
                  <a:gd name="connsiteX85" fmla="*/ 2255845 w 2428717"/>
                  <a:gd name="connsiteY85" fmla="*/ 363940 h 1330996"/>
                  <a:gd name="connsiteX86" fmla="*/ 2283141 w 2428717"/>
                  <a:gd name="connsiteY86" fmla="*/ 373039 h 1330996"/>
                  <a:gd name="connsiteX87" fmla="*/ 2314986 w 2428717"/>
                  <a:gd name="connsiteY87" fmla="*/ 377588 h 1330996"/>
                  <a:gd name="connsiteX88" fmla="*/ 2337732 w 2428717"/>
                  <a:gd name="connsiteY88" fmla="*/ 395785 h 1330996"/>
                  <a:gd name="connsiteX89" fmla="*/ 2365028 w 2428717"/>
                  <a:gd name="connsiteY89" fmla="*/ 413982 h 1330996"/>
                  <a:gd name="connsiteX90" fmla="*/ 2378675 w 2428717"/>
                  <a:gd name="connsiteY90" fmla="*/ 400334 h 1330996"/>
                  <a:gd name="connsiteX91" fmla="*/ 2396872 w 2428717"/>
                  <a:gd name="connsiteY91" fmla="*/ 373039 h 1330996"/>
                  <a:gd name="connsiteX92" fmla="*/ 2424168 w 2428717"/>
                  <a:gd name="connsiteY92" fmla="*/ 368490 h 1330996"/>
                  <a:gd name="connsiteX93" fmla="*/ 2428717 w 2428717"/>
                  <a:gd name="connsiteY93" fmla="*/ 354842 h 1330996"/>
                  <a:gd name="connsiteX94" fmla="*/ 2424168 w 2428717"/>
                  <a:gd name="connsiteY94" fmla="*/ 327546 h 1330996"/>
                  <a:gd name="connsiteX95" fmla="*/ 2410520 w 2428717"/>
                  <a:gd name="connsiteY95" fmla="*/ 322997 h 1330996"/>
                  <a:gd name="connsiteX96" fmla="*/ 2392323 w 2428717"/>
                  <a:gd name="connsiteY96" fmla="*/ 318448 h 1330996"/>
                  <a:gd name="connsiteX97" fmla="*/ 2378675 w 2428717"/>
                  <a:gd name="connsiteY97" fmla="*/ 309349 h 1330996"/>
                  <a:gd name="connsiteX98" fmla="*/ 2374126 w 2428717"/>
                  <a:gd name="connsiteY98" fmla="*/ 295702 h 1330996"/>
                  <a:gd name="connsiteX99" fmla="*/ 2365028 w 2428717"/>
                  <a:gd name="connsiteY99" fmla="*/ 282054 h 1330996"/>
                  <a:gd name="connsiteX100" fmla="*/ 2360478 w 2428717"/>
                  <a:gd name="connsiteY100" fmla="*/ 268406 h 1330996"/>
                  <a:gd name="connsiteX101" fmla="*/ 2346831 w 2428717"/>
                  <a:gd name="connsiteY101" fmla="*/ 263857 h 1330996"/>
                  <a:gd name="connsiteX102" fmla="*/ 2333183 w 2428717"/>
                  <a:gd name="connsiteY102" fmla="*/ 245660 h 1330996"/>
                  <a:gd name="connsiteX103" fmla="*/ 2305887 w 2428717"/>
                  <a:gd name="connsiteY103" fmla="*/ 232012 h 1330996"/>
                  <a:gd name="connsiteX104" fmla="*/ 2283141 w 2428717"/>
                  <a:gd name="connsiteY104" fmla="*/ 236561 h 1330996"/>
                  <a:gd name="connsiteX105" fmla="*/ 2255845 w 2428717"/>
                  <a:gd name="connsiteY105" fmla="*/ 245660 h 1330996"/>
                  <a:gd name="connsiteX106" fmla="*/ 2214902 w 2428717"/>
                  <a:gd name="connsiteY106" fmla="*/ 241110 h 1330996"/>
                  <a:gd name="connsiteX107" fmla="*/ 2187607 w 2428717"/>
                  <a:gd name="connsiteY107" fmla="*/ 218364 h 1330996"/>
                  <a:gd name="connsiteX108" fmla="*/ 2173959 w 2428717"/>
                  <a:gd name="connsiteY108" fmla="*/ 209266 h 1330996"/>
                  <a:gd name="connsiteX109" fmla="*/ 2164860 w 2428717"/>
                  <a:gd name="connsiteY109" fmla="*/ 195618 h 1330996"/>
                  <a:gd name="connsiteX110" fmla="*/ 2151213 w 2428717"/>
                  <a:gd name="connsiteY110" fmla="*/ 168322 h 1330996"/>
                  <a:gd name="connsiteX111" fmla="*/ 2110269 w 2428717"/>
                  <a:gd name="connsiteY111" fmla="*/ 154675 h 1330996"/>
                  <a:gd name="connsiteX112" fmla="*/ 2082974 w 2428717"/>
                  <a:gd name="connsiteY112" fmla="*/ 141027 h 1330996"/>
                  <a:gd name="connsiteX113" fmla="*/ 2064777 w 2428717"/>
                  <a:gd name="connsiteY113" fmla="*/ 136478 h 1330996"/>
                  <a:gd name="connsiteX114" fmla="*/ 1991989 w 2428717"/>
                  <a:gd name="connsiteY114" fmla="*/ 131928 h 1330996"/>
                  <a:gd name="connsiteX115" fmla="*/ 1964693 w 2428717"/>
                  <a:gd name="connsiteY115" fmla="*/ 118281 h 1330996"/>
                  <a:gd name="connsiteX116" fmla="*/ 1951045 w 2428717"/>
                  <a:gd name="connsiteY116" fmla="*/ 104633 h 1330996"/>
                  <a:gd name="connsiteX117" fmla="*/ 1923750 w 2428717"/>
                  <a:gd name="connsiteY117" fmla="*/ 90985 h 1330996"/>
                  <a:gd name="connsiteX118" fmla="*/ 1910102 w 2428717"/>
                  <a:gd name="connsiteY118" fmla="*/ 81887 h 1330996"/>
                  <a:gd name="connsiteX119" fmla="*/ 1841863 w 2428717"/>
                  <a:gd name="connsiteY119" fmla="*/ 72788 h 1330996"/>
                  <a:gd name="connsiteX120" fmla="*/ 1814568 w 2428717"/>
                  <a:gd name="connsiteY120" fmla="*/ 63690 h 1330996"/>
                  <a:gd name="connsiteX121" fmla="*/ 1796371 w 2428717"/>
                  <a:gd name="connsiteY121" fmla="*/ 59140 h 1330996"/>
                  <a:gd name="connsiteX122" fmla="*/ 1769075 w 2428717"/>
                  <a:gd name="connsiteY122" fmla="*/ 50042 h 1330996"/>
                  <a:gd name="connsiteX123" fmla="*/ 1755428 w 2428717"/>
                  <a:gd name="connsiteY123" fmla="*/ 40943 h 1330996"/>
                  <a:gd name="connsiteX124" fmla="*/ 1737231 w 2428717"/>
                  <a:gd name="connsiteY124" fmla="*/ 0 h 1330996"/>
                  <a:gd name="connsiteX125" fmla="*/ 1728132 w 2428717"/>
                  <a:gd name="connsiteY125" fmla="*/ 13648 h 1330996"/>
                  <a:gd name="connsiteX126" fmla="*/ 1723583 w 2428717"/>
                  <a:gd name="connsiteY126" fmla="*/ 50042 h 1330996"/>
                  <a:gd name="connsiteX127" fmla="*/ 1691738 w 2428717"/>
                  <a:gd name="connsiteY127" fmla="*/ 54591 h 1330996"/>
                  <a:gd name="connsiteX128" fmla="*/ 1659893 w 2428717"/>
                  <a:gd name="connsiteY128" fmla="*/ 63690 h 1330996"/>
                  <a:gd name="connsiteX129" fmla="*/ 1641696 w 2428717"/>
                  <a:gd name="connsiteY129" fmla="*/ 72788 h 1330996"/>
                  <a:gd name="connsiteX130" fmla="*/ 1628048 w 2428717"/>
                  <a:gd name="connsiteY130" fmla="*/ 68239 h 1330996"/>
                  <a:gd name="connsiteX131" fmla="*/ 1623499 w 2428717"/>
                  <a:gd name="connsiteY131" fmla="*/ 54591 h 1330996"/>
                  <a:gd name="connsiteX132" fmla="*/ 1614401 w 2428717"/>
                  <a:gd name="connsiteY132" fmla="*/ 68239 h 1330996"/>
                  <a:gd name="connsiteX133" fmla="*/ 1600753 w 2428717"/>
                  <a:gd name="connsiteY133" fmla="*/ 77337 h 1330996"/>
                  <a:gd name="connsiteX134" fmla="*/ 1555260 w 2428717"/>
                  <a:gd name="connsiteY134" fmla="*/ 81887 h 1330996"/>
                  <a:gd name="connsiteX135" fmla="*/ 1527965 w 2428717"/>
                  <a:gd name="connsiteY135" fmla="*/ 90985 h 1330996"/>
                  <a:gd name="connsiteX136" fmla="*/ 1509768 w 2428717"/>
                  <a:gd name="connsiteY136" fmla="*/ 100084 h 1330996"/>
                  <a:gd name="connsiteX137" fmla="*/ 1487022 w 2428717"/>
                  <a:gd name="connsiteY137" fmla="*/ 104633 h 1330996"/>
                  <a:gd name="connsiteX138" fmla="*/ 1473374 w 2428717"/>
                  <a:gd name="connsiteY138" fmla="*/ 109182 h 1330996"/>
                  <a:gd name="connsiteX139" fmla="*/ 1364192 w 2428717"/>
                  <a:gd name="connsiteY139" fmla="*/ 113731 h 1330996"/>
                  <a:gd name="connsiteX140" fmla="*/ 1350544 w 2428717"/>
                  <a:gd name="connsiteY140" fmla="*/ 122830 h 1330996"/>
                  <a:gd name="connsiteX141" fmla="*/ 1332347 w 2428717"/>
                  <a:gd name="connsiteY141" fmla="*/ 150125 h 1330996"/>
                  <a:gd name="connsiteX142" fmla="*/ 1318699 w 2428717"/>
                  <a:gd name="connsiteY142" fmla="*/ 163773 h 1330996"/>
                  <a:gd name="connsiteX143" fmla="*/ 1309601 w 2428717"/>
                  <a:gd name="connsiteY143" fmla="*/ 191069 h 1330996"/>
                  <a:gd name="connsiteX144" fmla="*/ 1295953 w 2428717"/>
                  <a:gd name="connsiteY144" fmla="*/ 204716 h 1330996"/>
                  <a:gd name="connsiteX145" fmla="*/ 1282305 w 2428717"/>
                  <a:gd name="connsiteY145" fmla="*/ 209266 h 1330996"/>
                  <a:gd name="connsiteX146" fmla="*/ 1209517 w 2428717"/>
                  <a:gd name="connsiteY146" fmla="*/ 213815 h 1330996"/>
                  <a:gd name="connsiteX147" fmla="*/ 1204968 w 2428717"/>
                  <a:gd name="connsiteY147" fmla="*/ 227463 h 1330996"/>
                  <a:gd name="connsiteX148" fmla="*/ 1186771 w 2428717"/>
                  <a:gd name="connsiteY148" fmla="*/ 254758 h 1330996"/>
                  <a:gd name="connsiteX149" fmla="*/ 1177672 w 2428717"/>
                  <a:gd name="connsiteY149" fmla="*/ 282054 h 1330996"/>
                  <a:gd name="connsiteX150" fmla="*/ 1173123 w 2428717"/>
                  <a:gd name="connsiteY150" fmla="*/ 295702 h 1330996"/>
                  <a:gd name="connsiteX151" fmla="*/ 1145828 w 2428717"/>
                  <a:gd name="connsiteY151" fmla="*/ 313899 h 1330996"/>
                  <a:gd name="connsiteX152" fmla="*/ 1132180 w 2428717"/>
                  <a:gd name="connsiteY152" fmla="*/ 327546 h 1330996"/>
                  <a:gd name="connsiteX153" fmla="*/ 1104884 w 2428717"/>
                  <a:gd name="connsiteY153" fmla="*/ 336645 h 1330996"/>
                  <a:gd name="connsiteX154" fmla="*/ 1095786 w 2428717"/>
                  <a:gd name="connsiteY154" fmla="*/ 322997 h 1330996"/>
                  <a:gd name="connsiteX155" fmla="*/ 1100335 w 2428717"/>
                  <a:gd name="connsiteY155" fmla="*/ 291152 h 1330996"/>
                  <a:gd name="connsiteX156" fmla="*/ 1086687 w 2428717"/>
                  <a:gd name="connsiteY156" fmla="*/ 304800 h 1330996"/>
                  <a:gd name="connsiteX157" fmla="*/ 1073039 w 2428717"/>
                  <a:gd name="connsiteY157" fmla="*/ 309349 h 1330996"/>
                  <a:gd name="connsiteX158" fmla="*/ 1059392 w 2428717"/>
                  <a:gd name="connsiteY158" fmla="*/ 300251 h 1330996"/>
                  <a:gd name="connsiteX159" fmla="*/ 1050293 w 2428717"/>
                  <a:gd name="connsiteY159" fmla="*/ 286603 h 1330996"/>
                  <a:gd name="connsiteX160" fmla="*/ 1036645 w 2428717"/>
                  <a:gd name="connsiteY160" fmla="*/ 282054 h 1330996"/>
                  <a:gd name="connsiteX161" fmla="*/ 1009350 w 2428717"/>
                  <a:gd name="connsiteY161" fmla="*/ 291152 h 1330996"/>
                  <a:gd name="connsiteX162" fmla="*/ 995702 w 2428717"/>
                  <a:gd name="connsiteY162" fmla="*/ 295702 h 1330996"/>
                  <a:gd name="connsiteX163" fmla="*/ 982054 w 2428717"/>
                  <a:gd name="connsiteY163" fmla="*/ 304800 h 1330996"/>
                  <a:gd name="connsiteX164" fmla="*/ 968407 w 2428717"/>
                  <a:gd name="connsiteY164" fmla="*/ 350293 h 1330996"/>
                  <a:gd name="connsiteX165" fmla="*/ 959308 w 2428717"/>
                  <a:gd name="connsiteY165" fmla="*/ 363940 h 1330996"/>
                  <a:gd name="connsiteX166" fmla="*/ 963857 w 2428717"/>
                  <a:gd name="connsiteY166" fmla="*/ 377588 h 1330996"/>
                  <a:gd name="connsiteX167" fmla="*/ 969656 w 2428717"/>
                  <a:gd name="connsiteY167" fmla="*/ 397835 h 1330996"/>
                  <a:gd name="connsiteX168" fmla="*/ 1000251 w 2428717"/>
                  <a:gd name="connsiteY168" fmla="*/ 404884 h 1330996"/>
                  <a:gd name="connsiteX169" fmla="*/ 1013899 w 2428717"/>
                  <a:gd name="connsiteY169" fmla="*/ 418531 h 1330996"/>
                  <a:gd name="connsiteX170" fmla="*/ 1009350 w 2428717"/>
                  <a:gd name="connsiteY170" fmla="*/ 441278 h 1330996"/>
                  <a:gd name="connsiteX171" fmla="*/ 986604 w 2428717"/>
                  <a:gd name="connsiteY171" fmla="*/ 486770 h 1330996"/>
                  <a:gd name="connsiteX172" fmla="*/ 968407 w 2428717"/>
                  <a:gd name="connsiteY172" fmla="*/ 518615 h 1330996"/>
                  <a:gd name="connsiteX173" fmla="*/ 954759 w 2428717"/>
                  <a:gd name="connsiteY173" fmla="*/ 523164 h 1330996"/>
                  <a:gd name="connsiteX174" fmla="*/ 945660 w 2428717"/>
                  <a:gd name="connsiteY174" fmla="*/ 536812 h 1330996"/>
                  <a:gd name="connsiteX175" fmla="*/ 932013 w 2428717"/>
                  <a:gd name="connsiteY175" fmla="*/ 545910 h 1330996"/>
                  <a:gd name="connsiteX176" fmla="*/ 913816 w 2428717"/>
                  <a:gd name="connsiteY176" fmla="*/ 568657 h 1330996"/>
                  <a:gd name="connsiteX177" fmla="*/ 904717 w 2428717"/>
                  <a:gd name="connsiteY177" fmla="*/ 582305 h 1330996"/>
                  <a:gd name="connsiteX178" fmla="*/ 900168 w 2428717"/>
                  <a:gd name="connsiteY178" fmla="*/ 595952 h 1330996"/>
                  <a:gd name="connsiteX179" fmla="*/ 881971 w 2428717"/>
                  <a:gd name="connsiteY179" fmla="*/ 623248 h 1330996"/>
                  <a:gd name="connsiteX180" fmla="*/ 859225 w 2428717"/>
                  <a:gd name="connsiteY180" fmla="*/ 655093 h 1330996"/>
                  <a:gd name="connsiteX181" fmla="*/ 850126 w 2428717"/>
                  <a:gd name="connsiteY181" fmla="*/ 668740 h 1330996"/>
                  <a:gd name="connsiteX182" fmla="*/ 845577 w 2428717"/>
                  <a:gd name="connsiteY182" fmla="*/ 682388 h 1330996"/>
                  <a:gd name="connsiteX183" fmla="*/ 831929 w 2428717"/>
                  <a:gd name="connsiteY183" fmla="*/ 691487 h 1330996"/>
                  <a:gd name="connsiteX184" fmla="*/ 809183 w 2428717"/>
                  <a:gd name="connsiteY184" fmla="*/ 714233 h 1330996"/>
                  <a:gd name="connsiteX185" fmla="*/ 795535 w 2428717"/>
                  <a:gd name="connsiteY185" fmla="*/ 732430 h 1330996"/>
                  <a:gd name="connsiteX186" fmla="*/ 781887 w 2428717"/>
                  <a:gd name="connsiteY186" fmla="*/ 746078 h 1330996"/>
                  <a:gd name="connsiteX187" fmla="*/ 754592 w 2428717"/>
                  <a:gd name="connsiteY187" fmla="*/ 787021 h 1330996"/>
                  <a:gd name="connsiteX188" fmla="*/ 745493 w 2428717"/>
                  <a:gd name="connsiteY188" fmla="*/ 800669 h 1330996"/>
                  <a:gd name="connsiteX189" fmla="*/ 736395 w 2428717"/>
                  <a:gd name="connsiteY189" fmla="*/ 827964 h 1330996"/>
                  <a:gd name="connsiteX190" fmla="*/ 673242 w 2428717"/>
                  <a:gd name="connsiteY190" fmla="*/ 857045 h 1330996"/>
                  <a:gd name="connsiteX191" fmla="*/ 638185 w 2428717"/>
                  <a:gd name="connsiteY191" fmla="*/ 883091 h 1330996"/>
                  <a:gd name="connsiteX192" fmla="*/ 595368 w 2428717"/>
                  <a:gd name="connsiteY192" fmla="*/ 896203 h 1330996"/>
                  <a:gd name="connsiteX193" fmla="*/ 581720 w 2428717"/>
                  <a:gd name="connsiteY193" fmla="*/ 891654 h 1330996"/>
                  <a:gd name="connsiteX194" fmla="*/ 577171 w 2428717"/>
                  <a:gd name="connsiteY194" fmla="*/ 928048 h 1330996"/>
                  <a:gd name="connsiteX195" fmla="*/ 568072 w 2428717"/>
                  <a:gd name="connsiteY195" fmla="*/ 941696 h 1330996"/>
                  <a:gd name="connsiteX196" fmla="*/ 563523 w 2428717"/>
                  <a:gd name="connsiteY196" fmla="*/ 955343 h 1330996"/>
                  <a:gd name="connsiteX197" fmla="*/ 549875 w 2428717"/>
                  <a:gd name="connsiteY197" fmla="*/ 964442 h 1330996"/>
                  <a:gd name="connsiteX198" fmla="*/ 522580 w 2428717"/>
                  <a:gd name="connsiteY198" fmla="*/ 982639 h 1330996"/>
                  <a:gd name="connsiteX199" fmla="*/ 508932 w 2428717"/>
                  <a:gd name="connsiteY199" fmla="*/ 973540 h 1330996"/>
                  <a:gd name="connsiteX200" fmla="*/ 481637 w 2428717"/>
                  <a:gd name="connsiteY200" fmla="*/ 959893 h 1330996"/>
                  <a:gd name="connsiteX201" fmla="*/ 463439 w 2428717"/>
                  <a:gd name="connsiteY201" fmla="*/ 964442 h 1330996"/>
                  <a:gd name="connsiteX202" fmla="*/ 454341 w 2428717"/>
                  <a:gd name="connsiteY202" fmla="*/ 978090 h 1330996"/>
                  <a:gd name="connsiteX203" fmla="*/ 440693 w 2428717"/>
                  <a:gd name="connsiteY203" fmla="*/ 996287 h 1330996"/>
                  <a:gd name="connsiteX204" fmla="*/ 404299 w 2428717"/>
                  <a:gd name="connsiteY204" fmla="*/ 1023582 h 1330996"/>
                  <a:gd name="connsiteX205" fmla="*/ 390651 w 2428717"/>
                  <a:gd name="connsiteY205" fmla="*/ 1037230 h 1330996"/>
                  <a:gd name="connsiteX206" fmla="*/ 377004 w 2428717"/>
                  <a:gd name="connsiteY206" fmla="*/ 1041779 h 1330996"/>
                  <a:gd name="connsiteX207" fmla="*/ 349708 w 2428717"/>
                  <a:gd name="connsiteY207" fmla="*/ 1059976 h 1330996"/>
                  <a:gd name="connsiteX208" fmla="*/ 322413 w 2428717"/>
                  <a:gd name="connsiteY208" fmla="*/ 1078173 h 1330996"/>
                  <a:gd name="connsiteX209" fmla="*/ 295117 w 2428717"/>
                  <a:gd name="connsiteY209" fmla="*/ 1100919 h 1330996"/>
                  <a:gd name="connsiteX210" fmla="*/ 286019 w 2428717"/>
                  <a:gd name="connsiteY210" fmla="*/ 1114567 h 1330996"/>
                  <a:gd name="connsiteX211" fmla="*/ 258723 w 2428717"/>
                  <a:gd name="connsiteY211" fmla="*/ 1137313 h 1330996"/>
                  <a:gd name="connsiteX212" fmla="*/ 240526 w 2428717"/>
                  <a:gd name="connsiteY212" fmla="*/ 1164609 h 1330996"/>
                  <a:gd name="connsiteX213" fmla="*/ 231428 w 2428717"/>
                  <a:gd name="connsiteY213" fmla="*/ 1178257 h 1330996"/>
                  <a:gd name="connsiteX214" fmla="*/ 217780 w 2428717"/>
                  <a:gd name="connsiteY214" fmla="*/ 1182806 h 1330996"/>
                  <a:gd name="connsiteX215" fmla="*/ 208681 w 2428717"/>
                  <a:gd name="connsiteY215" fmla="*/ 1196454 h 1330996"/>
                  <a:gd name="connsiteX216" fmla="*/ 181386 w 2428717"/>
                  <a:gd name="connsiteY216" fmla="*/ 1205552 h 1330996"/>
                  <a:gd name="connsiteX217" fmla="*/ 167738 w 2428717"/>
                  <a:gd name="connsiteY217" fmla="*/ 1210102 h 1330996"/>
                  <a:gd name="connsiteX218" fmla="*/ 135893 w 2428717"/>
                  <a:gd name="connsiteY218" fmla="*/ 1219200 h 1330996"/>
                  <a:gd name="connsiteX219" fmla="*/ 108598 w 2428717"/>
                  <a:gd name="connsiteY219" fmla="*/ 1241946 h 1330996"/>
                  <a:gd name="connsiteX220" fmla="*/ 85851 w 2428717"/>
                  <a:gd name="connsiteY220" fmla="*/ 1246496 h 1330996"/>
                  <a:gd name="connsiteX221" fmla="*/ 72204 w 2428717"/>
                  <a:gd name="connsiteY221" fmla="*/ 1251045 h 1330996"/>
                  <a:gd name="connsiteX222" fmla="*/ 22162 w 2428717"/>
                  <a:gd name="connsiteY222" fmla="*/ 1264693 h 1330996"/>
                  <a:gd name="connsiteX223" fmla="*/ 8514 w 2428717"/>
                  <a:gd name="connsiteY223" fmla="*/ 1260143 h 1330996"/>
                  <a:gd name="connsiteX224" fmla="*/ 3965 w 2428717"/>
                  <a:gd name="connsiteY224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96574 w 2428717"/>
                  <a:gd name="connsiteY59" fmla="*/ 269470 h 1330996"/>
                  <a:gd name="connsiteX60" fmla="*/ 1431806 w 2428717"/>
                  <a:gd name="connsiteY60" fmla="*/ 255110 h 1330996"/>
                  <a:gd name="connsiteX61" fmla="*/ 1459189 w 2428717"/>
                  <a:gd name="connsiteY61" fmla="*/ 217203 h 1330996"/>
                  <a:gd name="connsiteX62" fmla="*/ 1473374 w 2428717"/>
                  <a:gd name="connsiteY62" fmla="*/ 181970 h 1330996"/>
                  <a:gd name="connsiteX63" fmla="*/ 1500669 w 2428717"/>
                  <a:gd name="connsiteY63" fmla="*/ 172872 h 1330996"/>
                  <a:gd name="connsiteX64" fmla="*/ 1578007 w 2428717"/>
                  <a:gd name="connsiteY64" fmla="*/ 163773 h 1330996"/>
                  <a:gd name="connsiteX65" fmla="*/ 1600753 w 2428717"/>
                  <a:gd name="connsiteY65" fmla="*/ 145576 h 1330996"/>
                  <a:gd name="connsiteX66" fmla="*/ 1614401 w 2428717"/>
                  <a:gd name="connsiteY66" fmla="*/ 141027 h 1330996"/>
                  <a:gd name="connsiteX67" fmla="*/ 1641696 w 2428717"/>
                  <a:gd name="connsiteY67" fmla="*/ 145576 h 1330996"/>
                  <a:gd name="connsiteX68" fmla="*/ 1655344 w 2428717"/>
                  <a:gd name="connsiteY68" fmla="*/ 154675 h 1330996"/>
                  <a:gd name="connsiteX69" fmla="*/ 1828216 w 2428717"/>
                  <a:gd name="connsiteY69" fmla="*/ 150125 h 1330996"/>
                  <a:gd name="connsiteX70" fmla="*/ 1841863 w 2428717"/>
                  <a:gd name="connsiteY70" fmla="*/ 159224 h 1330996"/>
                  <a:gd name="connsiteX71" fmla="*/ 1855511 w 2428717"/>
                  <a:gd name="connsiteY71" fmla="*/ 172872 h 1330996"/>
                  <a:gd name="connsiteX72" fmla="*/ 1969242 w 2428717"/>
                  <a:gd name="connsiteY72" fmla="*/ 186519 h 1330996"/>
                  <a:gd name="connsiteX73" fmla="*/ 2001087 w 2428717"/>
                  <a:gd name="connsiteY73" fmla="*/ 191069 h 1330996"/>
                  <a:gd name="connsiteX74" fmla="*/ 2051129 w 2428717"/>
                  <a:gd name="connsiteY74" fmla="*/ 195618 h 1330996"/>
                  <a:gd name="connsiteX75" fmla="*/ 2060228 w 2428717"/>
                  <a:gd name="connsiteY75" fmla="*/ 209266 h 1330996"/>
                  <a:gd name="connsiteX76" fmla="*/ 2087523 w 2428717"/>
                  <a:gd name="connsiteY76" fmla="*/ 213815 h 1330996"/>
                  <a:gd name="connsiteX77" fmla="*/ 2105720 w 2428717"/>
                  <a:gd name="connsiteY77" fmla="*/ 236561 h 1330996"/>
                  <a:gd name="connsiteX78" fmla="*/ 2119368 w 2428717"/>
                  <a:gd name="connsiteY78" fmla="*/ 245660 h 1330996"/>
                  <a:gd name="connsiteX79" fmla="*/ 2133016 w 2428717"/>
                  <a:gd name="connsiteY79" fmla="*/ 259308 h 1330996"/>
                  <a:gd name="connsiteX80" fmla="*/ 2142114 w 2428717"/>
                  <a:gd name="connsiteY80" fmla="*/ 272955 h 1330996"/>
                  <a:gd name="connsiteX81" fmla="*/ 2160311 w 2428717"/>
                  <a:gd name="connsiteY81" fmla="*/ 291152 h 1330996"/>
                  <a:gd name="connsiteX82" fmla="*/ 2169410 w 2428717"/>
                  <a:gd name="connsiteY82" fmla="*/ 304800 h 1330996"/>
                  <a:gd name="connsiteX83" fmla="*/ 2210353 w 2428717"/>
                  <a:gd name="connsiteY83" fmla="*/ 341194 h 1330996"/>
                  <a:gd name="connsiteX84" fmla="*/ 2224001 w 2428717"/>
                  <a:gd name="connsiteY84" fmla="*/ 345743 h 1330996"/>
                  <a:gd name="connsiteX85" fmla="*/ 2255845 w 2428717"/>
                  <a:gd name="connsiteY85" fmla="*/ 363940 h 1330996"/>
                  <a:gd name="connsiteX86" fmla="*/ 2283141 w 2428717"/>
                  <a:gd name="connsiteY86" fmla="*/ 373039 h 1330996"/>
                  <a:gd name="connsiteX87" fmla="*/ 2314986 w 2428717"/>
                  <a:gd name="connsiteY87" fmla="*/ 377588 h 1330996"/>
                  <a:gd name="connsiteX88" fmla="*/ 2337732 w 2428717"/>
                  <a:gd name="connsiteY88" fmla="*/ 395785 h 1330996"/>
                  <a:gd name="connsiteX89" fmla="*/ 2365028 w 2428717"/>
                  <a:gd name="connsiteY89" fmla="*/ 413982 h 1330996"/>
                  <a:gd name="connsiteX90" fmla="*/ 2378675 w 2428717"/>
                  <a:gd name="connsiteY90" fmla="*/ 400334 h 1330996"/>
                  <a:gd name="connsiteX91" fmla="*/ 2396872 w 2428717"/>
                  <a:gd name="connsiteY91" fmla="*/ 373039 h 1330996"/>
                  <a:gd name="connsiteX92" fmla="*/ 2424168 w 2428717"/>
                  <a:gd name="connsiteY92" fmla="*/ 368490 h 1330996"/>
                  <a:gd name="connsiteX93" fmla="*/ 2428717 w 2428717"/>
                  <a:gd name="connsiteY93" fmla="*/ 354842 h 1330996"/>
                  <a:gd name="connsiteX94" fmla="*/ 2424168 w 2428717"/>
                  <a:gd name="connsiteY94" fmla="*/ 327546 h 1330996"/>
                  <a:gd name="connsiteX95" fmla="*/ 2410520 w 2428717"/>
                  <a:gd name="connsiteY95" fmla="*/ 322997 h 1330996"/>
                  <a:gd name="connsiteX96" fmla="*/ 2392323 w 2428717"/>
                  <a:gd name="connsiteY96" fmla="*/ 318448 h 1330996"/>
                  <a:gd name="connsiteX97" fmla="*/ 2378675 w 2428717"/>
                  <a:gd name="connsiteY97" fmla="*/ 309349 h 1330996"/>
                  <a:gd name="connsiteX98" fmla="*/ 2374126 w 2428717"/>
                  <a:gd name="connsiteY98" fmla="*/ 295702 h 1330996"/>
                  <a:gd name="connsiteX99" fmla="*/ 2365028 w 2428717"/>
                  <a:gd name="connsiteY99" fmla="*/ 282054 h 1330996"/>
                  <a:gd name="connsiteX100" fmla="*/ 2360478 w 2428717"/>
                  <a:gd name="connsiteY100" fmla="*/ 268406 h 1330996"/>
                  <a:gd name="connsiteX101" fmla="*/ 2346831 w 2428717"/>
                  <a:gd name="connsiteY101" fmla="*/ 263857 h 1330996"/>
                  <a:gd name="connsiteX102" fmla="*/ 2333183 w 2428717"/>
                  <a:gd name="connsiteY102" fmla="*/ 245660 h 1330996"/>
                  <a:gd name="connsiteX103" fmla="*/ 2305887 w 2428717"/>
                  <a:gd name="connsiteY103" fmla="*/ 232012 h 1330996"/>
                  <a:gd name="connsiteX104" fmla="*/ 2283141 w 2428717"/>
                  <a:gd name="connsiteY104" fmla="*/ 236561 h 1330996"/>
                  <a:gd name="connsiteX105" fmla="*/ 2255845 w 2428717"/>
                  <a:gd name="connsiteY105" fmla="*/ 245660 h 1330996"/>
                  <a:gd name="connsiteX106" fmla="*/ 2214902 w 2428717"/>
                  <a:gd name="connsiteY106" fmla="*/ 241110 h 1330996"/>
                  <a:gd name="connsiteX107" fmla="*/ 2187607 w 2428717"/>
                  <a:gd name="connsiteY107" fmla="*/ 218364 h 1330996"/>
                  <a:gd name="connsiteX108" fmla="*/ 2173959 w 2428717"/>
                  <a:gd name="connsiteY108" fmla="*/ 209266 h 1330996"/>
                  <a:gd name="connsiteX109" fmla="*/ 2164860 w 2428717"/>
                  <a:gd name="connsiteY109" fmla="*/ 195618 h 1330996"/>
                  <a:gd name="connsiteX110" fmla="*/ 2151213 w 2428717"/>
                  <a:gd name="connsiteY110" fmla="*/ 168322 h 1330996"/>
                  <a:gd name="connsiteX111" fmla="*/ 2110269 w 2428717"/>
                  <a:gd name="connsiteY111" fmla="*/ 154675 h 1330996"/>
                  <a:gd name="connsiteX112" fmla="*/ 2082974 w 2428717"/>
                  <a:gd name="connsiteY112" fmla="*/ 141027 h 1330996"/>
                  <a:gd name="connsiteX113" fmla="*/ 2064777 w 2428717"/>
                  <a:gd name="connsiteY113" fmla="*/ 136478 h 1330996"/>
                  <a:gd name="connsiteX114" fmla="*/ 1991989 w 2428717"/>
                  <a:gd name="connsiteY114" fmla="*/ 131928 h 1330996"/>
                  <a:gd name="connsiteX115" fmla="*/ 1964693 w 2428717"/>
                  <a:gd name="connsiteY115" fmla="*/ 118281 h 1330996"/>
                  <a:gd name="connsiteX116" fmla="*/ 1951045 w 2428717"/>
                  <a:gd name="connsiteY116" fmla="*/ 104633 h 1330996"/>
                  <a:gd name="connsiteX117" fmla="*/ 1923750 w 2428717"/>
                  <a:gd name="connsiteY117" fmla="*/ 90985 h 1330996"/>
                  <a:gd name="connsiteX118" fmla="*/ 1910102 w 2428717"/>
                  <a:gd name="connsiteY118" fmla="*/ 81887 h 1330996"/>
                  <a:gd name="connsiteX119" fmla="*/ 1841863 w 2428717"/>
                  <a:gd name="connsiteY119" fmla="*/ 72788 h 1330996"/>
                  <a:gd name="connsiteX120" fmla="*/ 1814568 w 2428717"/>
                  <a:gd name="connsiteY120" fmla="*/ 63690 h 1330996"/>
                  <a:gd name="connsiteX121" fmla="*/ 1796371 w 2428717"/>
                  <a:gd name="connsiteY121" fmla="*/ 59140 h 1330996"/>
                  <a:gd name="connsiteX122" fmla="*/ 1769075 w 2428717"/>
                  <a:gd name="connsiteY122" fmla="*/ 50042 h 1330996"/>
                  <a:gd name="connsiteX123" fmla="*/ 1755428 w 2428717"/>
                  <a:gd name="connsiteY123" fmla="*/ 40943 h 1330996"/>
                  <a:gd name="connsiteX124" fmla="*/ 1737231 w 2428717"/>
                  <a:gd name="connsiteY124" fmla="*/ 0 h 1330996"/>
                  <a:gd name="connsiteX125" fmla="*/ 1728132 w 2428717"/>
                  <a:gd name="connsiteY125" fmla="*/ 13648 h 1330996"/>
                  <a:gd name="connsiteX126" fmla="*/ 1723583 w 2428717"/>
                  <a:gd name="connsiteY126" fmla="*/ 50042 h 1330996"/>
                  <a:gd name="connsiteX127" fmla="*/ 1691738 w 2428717"/>
                  <a:gd name="connsiteY127" fmla="*/ 54591 h 1330996"/>
                  <a:gd name="connsiteX128" fmla="*/ 1659893 w 2428717"/>
                  <a:gd name="connsiteY128" fmla="*/ 63690 h 1330996"/>
                  <a:gd name="connsiteX129" fmla="*/ 1641696 w 2428717"/>
                  <a:gd name="connsiteY129" fmla="*/ 72788 h 1330996"/>
                  <a:gd name="connsiteX130" fmla="*/ 1628048 w 2428717"/>
                  <a:gd name="connsiteY130" fmla="*/ 68239 h 1330996"/>
                  <a:gd name="connsiteX131" fmla="*/ 1623499 w 2428717"/>
                  <a:gd name="connsiteY131" fmla="*/ 54591 h 1330996"/>
                  <a:gd name="connsiteX132" fmla="*/ 1614401 w 2428717"/>
                  <a:gd name="connsiteY132" fmla="*/ 68239 h 1330996"/>
                  <a:gd name="connsiteX133" fmla="*/ 1600753 w 2428717"/>
                  <a:gd name="connsiteY133" fmla="*/ 77337 h 1330996"/>
                  <a:gd name="connsiteX134" fmla="*/ 1555260 w 2428717"/>
                  <a:gd name="connsiteY134" fmla="*/ 81887 h 1330996"/>
                  <a:gd name="connsiteX135" fmla="*/ 1527965 w 2428717"/>
                  <a:gd name="connsiteY135" fmla="*/ 90985 h 1330996"/>
                  <a:gd name="connsiteX136" fmla="*/ 1509768 w 2428717"/>
                  <a:gd name="connsiteY136" fmla="*/ 100084 h 1330996"/>
                  <a:gd name="connsiteX137" fmla="*/ 1487022 w 2428717"/>
                  <a:gd name="connsiteY137" fmla="*/ 104633 h 1330996"/>
                  <a:gd name="connsiteX138" fmla="*/ 1473374 w 2428717"/>
                  <a:gd name="connsiteY138" fmla="*/ 109182 h 1330996"/>
                  <a:gd name="connsiteX139" fmla="*/ 1364192 w 2428717"/>
                  <a:gd name="connsiteY139" fmla="*/ 113731 h 1330996"/>
                  <a:gd name="connsiteX140" fmla="*/ 1350544 w 2428717"/>
                  <a:gd name="connsiteY140" fmla="*/ 122830 h 1330996"/>
                  <a:gd name="connsiteX141" fmla="*/ 1332347 w 2428717"/>
                  <a:gd name="connsiteY141" fmla="*/ 150125 h 1330996"/>
                  <a:gd name="connsiteX142" fmla="*/ 1318699 w 2428717"/>
                  <a:gd name="connsiteY142" fmla="*/ 163773 h 1330996"/>
                  <a:gd name="connsiteX143" fmla="*/ 1309601 w 2428717"/>
                  <a:gd name="connsiteY143" fmla="*/ 191069 h 1330996"/>
                  <a:gd name="connsiteX144" fmla="*/ 1295953 w 2428717"/>
                  <a:gd name="connsiteY144" fmla="*/ 204716 h 1330996"/>
                  <a:gd name="connsiteX145" fmla="*/ 1282305 w 2428717"/>
                  <a:gd name="connsiteY145" fmla="*/ 209266 h 1330996"/>
                  <a:gd name="connsiteX146" fmla="*/ 1209517 w 2428717"/>
                  <a:gd name="connsiteY146" fmla="*/ 213815 h 1330996"/>
                  <a:gd name="connsiteX147" fmla="*/ 1204968 w 2428717"/>
                  <a:gd name="connsiteY147" fmla="*/ 227463 h 1330996"/>
                  <a:gd name="connsiteX148" fmla="*/ 1186771 w 2428717"/>
                  <a:gd name="connsiteY148" fmla="*/ 254758 h 1330996"/>
                  <a:gd name="connsiteX149" fmla="*/ 1177672 w 2428717"/>
                  <a:gd name="connsiteY149" fmla="*/ 282054 h 1330996"/>
                  <a:gd name="connsiteX150" fmla="*/ 1173123 w 2428717"/>
                  <a:gd name="connsiteY150" fmla="*/ 295702 h 1330996"/>
                  <a:gd name="connsiteX151" fmla="*/ 1145828 w 2428717"/>
                  <a:gd name="connsiteY151" fmla="*/ 313899 h 1330996"/>
                  <a:gd name="connsiteX152" fmla="*/ 1132180 w 2428717"/>
                  <a:gd name="connsiteY152" fmla="*/ 327546 h 1330996"/>
                  <a:gd name="connsiteX153" fmla="*/ 1104884 w 2428717"/>
                  <a:gd name="connsiteY153" fmla="*/ 336645 h 1330996"/>
                  <a:gd name="connsiteX154" fmla="*/ 1095786 w 2428717"/>
                  <a:gd name="connsiteY154" fmla="*/ 322997 h 1330996"/>
                  <a:gd name="connsiteX155" fmla="*/ 1100335 w 2428717"/>
                  <a:gd name="connsiteY155" fmla="*/ 291152 h 1330996"/>
                  <a:gd name="connsiteX156" fmla="*/ 1086687 w 2428717"/>
                  <a:gd name="connsiteY156" fmla="*/ 304800 h 1330996"/>
                  <a:gd name="connsiteX157" fmla="*/ 1073039 w 2428717"/>
                  <a:gd name="connsiteY157" fmla="*/ 309349 h 1330996"/>
                  <a:gd name="connsiteX158" fmla="*/ 1059392 w 2428717"/>
                  <a:gd name="connsiteY158" fmla="*/ 300251 h 1330996"/>
                  <a:gd name="connsiteX159" fmla="*/ 1050293 w 2428717"/>
                  <a:gd name="connsiteY159" fmla="*/ 286603 h 1330996"/>
                  <a:gd name="connsiteX160" fmla="*/ 1036645 w 2428717"/>
                  <a:gd name="connsiteY160" fmla="*/ 282054 h 1330996"/>
                  <a:gd name="connsiteX161" fmla="*/ 1009350 w 2428717"/>
                  <a:gd name="connsiteY161" fmla="*/ 291152 h 1330996"/>
                  <a:gd name="connsiteX162" fmla="*/ 995702 w 2428717"/>
                  <a:gd name="connsiteY162" fmla="*/ 295702 h 1330996"/>
                  <a:gd name="connsiteX163" fmla="*/ 982054 w 2428717"/>
                  <a:gd name="connsiteY163" fmla="*/ 304800 h 1330996"/>
                  <a:gd name="connsiteX164" fmla="*/ 968407 w 2428717"/>
                  <a:gd name="connsiteY164" fmla="*/ 350293 h 1330996"/>
                  <a:gd name="connsiteX165" fmla="*/ 959308 w 2428717"/>
                  <a:gd name="connsiteY165" fmla="*/ 363940 h 1330996"/>
                  <a:gd name="connsiteX166" fmla="*/ 963857 w 2428717"/>
                  <a:gd name="connsiteY166" fmla="*/ 377588 h 1330996"/>
                  <a:gd name="connsiteX167" fmla="*/ 969656 w 2428717"/>
                  <a:gd name="connsiteY167" fmla="*/ 397835 h 1330996"/>
                  <a:gd name="connsiteX168" fmla="*/ 1000251 w 2428717"/>
                  <a:gd name="connsiteY168" fmla="*/ 404884 h 1330996"/>
                  <a:gd name="connsiteX169" fmla="*/ 1013899 w 2428717"/>
                  <a:gd name="connsiteY169" fmla="*/ 418531 h 1330996"/>
                  <a:gd name="connsiteX170" fmla="*/ 1009350 w 2428717"/>
                  <a:gd name="connsiteY170" fmla="*/ 441278 h 1330996"/>
                  <a:gd name="connsiteX171" fmla="*/ 986604 w 2428717"/>
                  <a:gd name="connsiteY171" fmla="*/ 486770 h 1330996"/>
                  <a:gd name="connsiteX172" fmla="*/ 968407 w 2428717"/>
                  <a:gd name="connsiteY172" fmla="*/ 518615 h 1330996"/>
                  <a:gd name="connsiteX173" fmla="*/ 954759 w 2428717"/>
                  <a:gd name="connsiteY173" fmla="*/ 523164 h 1330996"/>
                  <a:gd name="connsiteX174" fmla="*/ 945660 w 2428717"/>
                  <a:gd name="connsiteY174" fmla="*/ 536812 h 1330996"/>
                  <a:gd name="connsiteX175" fmla="*/ 932013 w 2428717"/>
                  <a:gd name="connsiteY175" fmla="*/ 545910 h 1330996"/>
                  <a:gd name="connsiteX176" fmla="*/ 913816 w 2428717"/>
                  <a:gd name="connsiteY176" fmla="*/ 568657 h 1330996"/>
                  <a:gd name="connsiteX177" fmla="*/ 904717 w 2428717"/>
                  <a:gd name="connsiteY177" fmla="*/ 582305 h 1330996"/>
                  <a:gd name="connsiteX178" fmla="*/ 900168 w 2428717"/>
                  <a:gd name="connsiteY178" fmla="*/ 595952 h 1330996"/>
                  <a:gd name="connsiteX179" fmla="*/ 881971 w 2428717"/>
                  <a:gd name="connsiteY179" fmla="*/ 623248 h 1330996"/>
                  <a:gd name="connsiteX180" fmla="*/ 859225 w 2428717"/>
                  <a:gd name="connsiteY180" fmla="*/ 655093 h 1330996"/>
                  <a:gd name="connsiteX181" fmla="*/ 850126 w 2428717"/>
                  <a:gd name="connsiteY181" fmla="*/ 668740 h 1330996"/>
                  <a:gd name="connsiteX182" fmla="*/ 845577 w 2428717"/>
                  <a:gd name="connsiteY182" fmla="*/ 682388 h 1330996"/>
                  <a:gd name="connsiteX183" fmla="*/ 831929 w 2428717"/>
                  <a:gd name="connsiteY183" fmla="*/ 691487 h 1330996"/>
                  <a:gd name="connsiteX184" fmla="*/ 809183 w 2428717"/>
                  <a:gd name="connsiteY184" fmla="*/ 714233 h 1330996"/>
                  <a:gd name="connsiteX185" fmla="*/ 795535 w 2428717"/>
                  <a:gd name="connsiteY185" fmla="*/ 732430 h 1330996"/>
                  <a:gd name="connsiteX186" fmla="*/ 781887 w 2428717"/>
                  <a:gd name="connsiteY186" fmla="*/ 746078 h 1330996"/>
                  <a:gd name="connsiteX187" fmla="*/ 754592 w 2428717"/>
                  <a:gd name="connsiteY187" fmla="*/ 787021 h 1330996"/>
                  <a:gd name="connsiteX188" fmla="*/ 745493 w 2428717"/>
                  <a:gd name="connsiteY188" fmla="*/ 800669 h 1330996"/>
                  <a:gd name="connsiteX189" fmla="*/ 736395 w 2428717"/>
                  <a:gd name="connsiteY189" fmla="*/ 827964 h 1330996"/>
                  <a:gd name="connsiteX190" fmla="*/ 673242 w 2428717"/>
                  <a:gd name="connsiteY190" fmla="*/ 857045 h 1330996"/>
                  <a:gd name="connsiteX191" fmla="*/ 638185 w 2428717"/>
                  <a:gd name="connsiteY191" fmla="*/ 883091 h 1330996"/>
                  <a:gd name="connsiteX192" fmla="*/ 595368 w 2428717"/>
                  <a:gd name="connsiteY192" fmla="*/ 896203 h 1330996"/>
                  <a:gd name="connsiteX193" fmla="*/ 581720 w 2428717"/>
                  <a:gd name="connsiteY193" fmla="*/ 891654 h 1330996"/>
                  <a:gd name="connsiteX194" fmla="*/ 577171 w 2428717"/>
                  <a:gd name="connsiteY194" fmla="*/ 928048 h 1330996"/>
                  <a:gd name="connsiteX195" fmla="*/ 568072 w 2428717"/>
                  <a:gd name="connsiteY195" fmla="*/ 941696 h 1330996"/>
                  <a:gd name="connsiteX196" fmla="*/ 563523 w 2428717"/>
                  <a:gd name="connsiteY196" fmla="*/ 955343 h 1330996"/>
                  <a:gd name="connsiteX197" fmla="*/ 549875 w 2428717"/>
                  <a:gd name="connsiteY197" fmla="*/ 964442 h 1330996"/>
                  <a:gd name="connsiteX198" fmla="*/ 522580 w 2428717"/>
                  <a:gd name="connsiteY198" fmla="*/ 982639 h 1330996"/>
                  <a:gd name="connsiteX199" fmla="*/ 508932 w 2428717"/>
                  <a:gd name="connsiteY199" fmla="*/ 973540 h 1330996"/>
                  <a:gd name="connsiteX200" fmla="*/ 481637 w 2428717"/>
                  <a:gd name="connsiteY200" fmla="*/ 959893 h 1330996"/>
                  <a:gd name="connsiteX201" fmla="*/ 463439 w 2428717"/>
                  <a:gd name="connsiteY201" fmla="*/ 964442 h 1330996"/>
                  <a:gd name="connsiteX202" fmla="*/ 454341 w 2428717"/>
                  <a:gd name="connsiteY202" fmla="*/ 978090 h 1330996"/>
                  <a:gd name="connsiteX203" fmla="*/ 440693 w 2428717"/>
                  <a:gd name="connsiteY203" fmla="*/ 996287 h 1330996"/>
                  <a:gd name="connsiteX204" fmla="*/ 404299 w 2428717"/>
                  <a:gd name="connsiteY204" fmla="*/ 1023582 h 1330996"/>
                  <a:gd name="connsiteX205" fmla="*/ 390651 w 2428717"/>
                  <a:gd name="connsiteY205" fmla="*/ 1037230 h 1330996"/>
                  <a:gd name="connsiteX206" fmla="*/ 377004 w 2428717"/>
                  <a:gd name="connsiteY206" fmla="*/ 1041779 h 1330996"/>
                  <a:gd name="connsiteX207" fmla="*/ 349708 w 2428717"/>
                  <a:gd name="connsiteY207" fmla="*/ 1059976 h 1330996"/>
                  <a:gd name="connsiteX208" fmla="*/ 322413 w 2428717"/>
                  <a:gd name="connsiteY208" fmla="*/ 1078173 h 1330996"/>
                  <a:gd name="connsiteX209" fmla="*/ 295117 w 2428717"/>
                  <a:gd name="connsiteY209" fmla="*/ 1100919 h 1330996"/>
                  <a:gd name="connsiteX210" fmla="*/ 286019 w 2428717"/>
                  <a:gd name="connsiteY210" fmla="*/ 1114567 h 1330996"/>
                  <a:gd name="connsiteX211" fmla="*/ 258723 w 2428717"/>
                  <a:gd name="connsiteY211" fmla="*/ 1137313 h 1330996"/>
                  <a:gd name="connsiteX212" fmla="*/ 240526 w 2428717"/>
                  <a:gd name="connsiteY212" fmla="*/ 1164609 h 1330996"/>
                  <a:gd name="connsiteX213" fmla="*/ 231428 w 2428717"/>
                  <a:gd name="connsiteY213" fmla="*/ 1178257 h 1330996"/>
                  <a:gd name="connsiteX214" fmla="*/ 217780 w 2428717"/>
                  <a:gd name="connsiteY214" fmla="*/ 1182806 h 1330996"/>
                  <a:gd name="connsiteX215" fmla="*/ 208681 w 2428717"/>
                  <a:gd name="connsiteY215" fmla="*/ 1196454 h 1330996"/>
                  <a:gd name="connsiteX216" fmla="*/ 181386 w 2428717"/>
                  <a:gd name="connsiteY216" fmla="*/ 1205552 h 1330996"/>
                  <a:gd name="connsiteX217" fmla="*/ 167738 w 2428717"/>
                  <a:gd name="connsiteY217" fmla="*/ 1210102 h 1330996"/>
                  <a:gd name="connsiteX218" fmla="*/ 135893 w 2428717"/>
                  <a:gd name="connsiteY218" fmla="*/ 1219200 h 1330996"/>
                  <a:gd name="connsiteX219" fmla="*/ 108598 w 2428717"/>
                  <a:gd name="connsiteY219" fmla="*/ 1241946 h 1330996"/>
                  <a:gd name="connsiteX220" fmla="*/ 85851 w 2428717"/>
                  <a:gd name="connsiteY220" fmla="*/ 1246496 h 1330996"/>
                  <a:gd name="connsiteX221" fmla="*/ 72204 w 2428717"/>
                  <a:gd name="connsiteY221" fmla="*/ 1251045 h 1330996"/>
                  <a:gd name="connsiteX222" fmla="*/ 22162 w 2428717"/>
                  <a:gd name="connsiteY222" fmla="*/ 1264693 h 1330996"/>
                  <a:gd name="connsiteX223" fmla="*/ 8514 w 2428717"/>
                  <a:gd name="connsiteY223" fmla="*/ 1260143 h 1330996"/>
                  <a:gd name="connsiteX224" fmla="*/ 3965 w 2428717"/>
                  <a:gd name="connsiteY224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04920 w 2428717"/>
                  <a:gd name="connsiteY16" fmla="*/ 1104307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96574 w 2428717"/>
                  <a:gd name="connsiteY59" fmla="*/ 269470 h 1330996"/>
                  <a:gd name="connsiteX60" fmla="*/ 1431806 w 2428717"/>
                  <a:gd name="connsiteY60" fmla="*/ 255110 h 1330996"/>
                  <a:gd name="connsiteX61" fmla="*/ 1459189 w 2428717"/>
                  <a:gd name="connsiteY61" fmla="*/ 217203 h 1330996"/>
                  <a:gd name="connsiteX62" fmla="*/ 1473374 w 2428717"/>
                  <a:gd name="connsiteY62" fmla="*/ 181970 h 1330996"/>
                  <a:gd name="connsiteX63" fmla="*/ 1500669 w 2428717"/>
                  <a:gd name="connsiteY63" fmla="*/ 172872 h 1330996"/>
                  <a:gd name="connsiteX64" fmla="*/ 1578007 w 2428717"/>
                  <a:gd name="connsiteY64" fmla="*/ 163773 h 1330996"/>
                  <a:gd name="connsiteX65" fmla="*/ 1600753 w 2428717"/>
                  <a:gd name="connsiteY65" fmla="*/ 145576 h 1330996"/>
                  <a:gd name="connsiteX66" fmla="*/ 1614401 w 2428717"/>
                  <a:gd name="connsiteY66" fmla="*/ 141027 h 1330996"/>
                  <a:gd name="connsiteX67" fmla="*/ 1641696 w 2428717"/>
                  <a:gd name="connsiteY67" fmla="*/ 145576 h 1330996"/>
                  <a:gd name="connsiteX68" fmla="*/ 1655344 w 2428717"/>
                  <a:gd name="connsiteY68" fmla="*/ 154675 h 1330996"/>
                  <a:gd name="connsiteX69" fmla="*/ 1828216 w 2428717"/>
                  <a:gd name="connsiteY69" fmla="*/ 150125 h 1330996"/>
                  <a:gd name="connsiteX70" fmla="*/ 1841863 w 2428717"/>
                  <a:gd name="connsiteY70" fmla="*/ 159224 h 1330996"/>
                  <a:gd name="connsiteX71" fmla="*/ 1855511 w 2428717"/>
                  <a:gd name="connsiteY71" fmla="*/ 172872 h 1330996"/>
                  <a:gd name="connsiteX72" fmla="*/ 1969242 w 2428717"/>
                  <a:gd name="connsiteY72" fmla="*/ 186519 h 1330996"/>
                  <a:gd name="connsiteX73" fmla="*/ 2001087 w 2428717"/>
                  <a:gd name="connsiteY73" fmla="*/ 191069 h 1330996"/>
                  <a:gd name="connsiteX74" fmla="*/ 2051129 w 2428717"/>
                  <a:gd name="connsiteY74" fmla="*/ 195618 h 1330996"/>
                  <a:gd name="connsiteX75" fmla="*/ 2060228 w 2428717"/>
                  <a:gd name="connsiteY75" fmla="*/ 209266 h 1330996"/>
                  <a:gd name="connsiteX76" fmla="*/ 2087523 w 2428717"/>
                  <a:gd name="connsiteY76" fmla="*/ 213815 h 1330996"/>
                  <a:gd name="connsiteX77" fmla="*/ 2105720 w 2428717"/>
                  <a:gd name="connsiteY77" fmla="*/ 236561 h 1330996"/>
                  <a:gd name="connsiteX78" fmla="*/ 2119368 w 2428717"/>
                  <a:gd name="connsiteY78" fmla="*/ 245660 h 1330996"/>
                  <a:gd name="connsiteX79" fmla="*/ 2133016 w 2428717"/>
                  <a:gd name="connsiteY79" fmla="*/ 259308 h 1330996"/>
                  <a:gd name="connsiteX80" fmla="*/ 2142114 w 2428717"/>
                  <a:gd name="connsiteY80" fmla="*/ 272955 h 1330996"/>
                  <a:gd name="connsiteX81" fmla="*/ 2160311 w 2428717"/>
                  <a:gd name="connsiteY81" fmla="*/ 291152 h 1330996"/>
                  <a:gd name="connsiteX82" fmla="*/ 2169410 w 2428717"/>
                  <a:gd name="connsiteY82" fmla="*/ 304800 h 1330996"/>
                  <a:gd name="connsiteX83" fmla="*/ 2210353 w 2428717"/>
                  <a:gd name="connsiteY83" fmla="*/ 341194 h 1330996"/>
                  <a:gd name="connsiteX84" fmla="*/ 2224001 w 2428717"/>
                  <a:gd name="connsiteY84" fmla="*/ 345743 h 1330996"/>
                  <a:gd name="connsiteX85" fmla="*/ 2255845 w 2428717"/>
                  <a:gd name="connsiteY85" fmla="*/ 363940 h 1330996"/>
                  <a:gd name="connsiteX86" fmla="*/ 2283141 w 2428717"/>
                  <a:gd name="connsiteY86" fmla="*/ 373039 h 1330996"/>
                  <a:gd name="connsiteX87" fmla="*/ 2314986 w 2428717"/>
                  <a:gd name="connsiteY87" fmla="*/ 377588 h 1330996"/>
                  <a:gd name="connsiteX88" fmla="*/ 2337732 w 2428717"/>
                  <a:gd name="connsiteY88" fmla="*/ 395785 h 1330996"/>
                  <a:gd name="connsiteX89" fmla="*/ 2365028 w 2428717"/>
                  <a:gd name="connsiteY89" fmla="*/ 413982 h 1330996"/>
                  <a:gd name="connsiteX90" fmla="*/ 2378675 w 2428717"/>
                  <a:gd name="connsiteY90" fmla="*/ 400334 h 1330996"/>
                  <a:gd name="connsiteX91" fmla="*/ 2396872 w 2428717"/>
                  <a:gd name="connsiteY91" fmla="*/ 373039 h 1330996"/>
                  <a:gd name="connsiteX92" fmla="*/ 2424168 w 2428717"/>
                  <a:gd name="connsiteY92" fmla="*/ 368490 h 1330996"/>
                  <a:gd name="connsiteX93" fmla="*/ 2428717 w 2428717"/>
                  <a:gd name="connsiteY93" fmla="*/ 354842 h 1330996"/>
                  <a:gd name="connsiteX94" fmla="*/ 2424168 w 2428717"/>
                  <a:gd name="connsiteY94" fmla="*/ 327546 h 1330996"/>
                  <a:gd name="connsiteX95" fmla="*/ 2410520 w 2428717"/>
                  <a:gd name="connsiteY95" fmla="*/ 322997 h 1330996"/>
                  <a:gd name="connsiteX96" fmla="*/ 2392323 w 2428717"/>
                  <a:gd name="connsiteY96" fmla="*/ 318448 h 1330996"/>
                  <a:gd name="connsiteX97" fmla="*/ 2378675 w 2428717"/>
                  <a:gd name="connsiteY97" fmla="*/ 309349 h 1330996"/>
                  <a:gd name="connsiteX98" fmla="*/ 2374126 w 2428717"/>
                  <a:gd name="connsiteY98" fmla="*/ 295702 h 1330996"/>
                  <a:gd name="connsiteX99" fmla="*/ 2365028 w 2428717"/>
                  <a:gd name="connsiteY99" fmla="*/ 282054 h 1330996"/>
                  <a:gd name="connsiteX100" fmla="*/ 2360478 w 2428717"/>
                  <a:gd name="connsiteY100" fmla="*/ 268406 h 1330996"/>
                  <a:gd name="connsiteX101" fmla="*/ 2346831 w 2428717"/>
                  <a:gd name="connsiteY101" fmla="*/ 263857 h 1330996"/>
                  <a:gd name="connsiteX102" fmla="*/ 2333183 w 2428717"/>
                  <a:gd name="connsiteY102" fmla="*/ 245660 h 1330996"/>
                  <a:gd name="connsiteX103" fmla="*/ 2305887 w 2428717"/>
                  <a:gd name="connsiteY103" fmla="*/ 232012 h 1330996"/>
                  <a:gd name="connsiteX104" fmla="*/ 2283141 w 2428717"/>
                  <a:gd name="connsiteY104" fmla="*/ 236561 h 1330996"/>
                  <a:gd name="connsiteX105" fmla="*/ 2255845 w 2428717"/>
                  <a:gd name="connsiteY105" fmla="*/ 245660 h 1330996"/>
                  <a:gd name="connsiteX106" fmla="*/ 2214902 w 2428717"/>
                  <a:gd name="connsiteY106" fmla="*/ 241110 h 1330996"/>
                  <a:gd name="connsiteX107" fmla="*/ 2187607 w 2428717"/>
                  <a:gd name="connsiteY107" fmla="*/ 218364 h 1330996"/>
                  <a:gd name="connsiteX108" fmla="*/ 2173959 w 2428717"/>
                  <a:gd name="connsiteY108" fmla="*/ 209266 h 1330996"/>
                  <a:gd name="connsiteX109" fmla="*/ 2164860 w 2428717"/>
                  <a:gd name="connsiteY109" fmla="*/ 195618 h 1330996"/>
                  <a:gd name="connsiteX110" fmla="*/ 2151213 w 2428717"/>
                  <a:gd name="connsiteY110" fmla="*/ 168322 h 1330996"/>
                  <a:gd name="connsiteX111" fmla="*/ 2110269 w 2428717"/>
                  <a:gd name="connsiteY111" fmla="*/ 154675 h 1330996"/>
                  <a:gd name="connsiteX112" fmla="*/ 2082974 w 2428717"/>
                  <a:gd name="connsiteY112" fmla="*/ 141027 h 1330996"/>
                  <a:gd name="connsiteX113" fmla="*/ 2064777 w 2428717"/>
                  <a:gd name="connsiteY113" fmla="*/ 136478 h 1330996"/>
                  <a:gd name="connsiteX114" fmla="*/ 1991989 w 2428717"/>
                  <a:gd name="connsiteY114" fmla="*/ 131928 h 1330996"/>
                  <a:gd name="connsiteX115" fmla="*/ 1964693 w 2428717"/>
                  <a:gd name="connsiteY115" fmla="*/ 118281 h 1330996"/>
                  <a:gd name="connsiteX116" fmla="*/ 1951045 w 2428717"/>
                  <a:gd name="connsiteY116" fmla="*/ 104633 h 1330996"/>
                  <a:gd name="connsiteX117" fmla="*/ 1923750 w 2428717"/>
                  <a:gd name="connsiteY117" fmla="*/ 90985 h 1330996"/>
                  <a:gd name="connsiteX118" fmla="*/ 1910102 w 2428717"/>
                  <a:gd name="connsiteY118" fmla="*/ 81887 h 1330996"/>
                  <a:gd name="connsiteX119" fmla="*/ 1841863 w 2428717"/>
                  <a:gd name="connsiteY119" fmla="*/ 72788 h 1330996"/>
                  <a:gd name="connsiteX120" fmla="*/ 1814568 w 2428717"/>
                  <a:gd name="connsiteY120" fmla="*/ 63690 h 1330996"/>
                  <a:gd name="connsiteX121" fmla="*/ 1796371 w 2428717"/>
                  <a:gd name="connsiteY121" fmla="*/ 59140 h 1330996"/>
                  <a:gd name="connsiteX122" fmla="*/ 1769075 w 2428717"/>
                  <a:gd name="connsiteY122" fmla="*/ 50042 h 1330996"/>
                  <a:gd name="connsiteX123" fmla="*/ 1755428 w 2428717"/>
                  <a:gd name="connsiteY123" fmla="*/ 40943 h 1330996"/>
                  <a:gd name="connsiteX124" fmla="*/ 1737231 w 2428717"/>
                  <a:gd name="connsiteY124" fmla="*/ 0 h 1330996"/>
                  <a:gd name="connsiteX125" fmla="*/ 1728132 w 2428717"/>
                  <a:gd name="connsiteY125" fmla="*/ 13648 h 1330996"/>
                  <a:gd name="connsiteX126" fmla="*/ 1723583 w 2428717"/>
                  <a:gd name="connsiteY126" fmla="*/ 50042 h 1330996"/>
                  <a:gd name="connsiteX127" fmla="*/ 1691738 w 2428717"/>
                  <a:gd name="connsiteY127" fmla="*/ 54591 h 1330996"/>
                  <a:gd name="connsiteX128" fmla="*/ 1659893 w 2428717"/>
                  <a:gd name="connsiteY128" fmla="*/ 63690 h 1330996"/>
                  <a:gd name="connsiteX129" fmla="*/ 1641696 w 2428717"/>
                  <a:gd name="connsiteY129" fmla="*/ 72788 h 1330996"/>
                  <a:gd name="connsiteX130" fmla="*/ 1628048 w 2428717"/>
                  <a:gd name="connsiteY130" fmla="*/ 68239 h 1330996"/>
                  <a:gd name="connsiteX131" fmla="*/ 1623499 w 2428717"/>
                  <a:gd name="connsiteY131" fmla="*/ 54591 h 1330996"/>
                  <a:gd name="connsiteX132" fmla="*/ 1614401 w 2428717"/>
                  <a:gd name="connsiteY132" fmla="*/ 68239 h 1330996"/>
                  <a:gd name="connsiteX133" fmla="*/ 1600753 w 2428717"/>
                  <a:gd name="connsiteY133" fmla="*/ 77337 h 1330996"/>
                  <a:gd name="connsiteX134" fmla="*/ 1555260 w 2428717"/>
                  <a:gd name="connsiteY134" fmla="*/ 81887 h 1330996"/>
                  <a:gd name="connsiteX135" fmla="*/ 1527965 w 2428717"/>
                  <a:gd name="connsiteY135" fmla="*/ 90985 h 1330996"/>
                  <a:gd name="connsiteX136" fmla="*/ 1509768 w 2428717"/>
                  <a:gd name="connsiteY136" fmla="*/ 100084 h 1330996"/>
                  <a:gd name="connsiteX137" fmla="*/ 1487022 w 2428717"/>
                  <a:gd name="connsiteY137" fmla="*/ 104633 h 1330996"/>
                  <a:gd name="connsiteX138" fmla="*/ 1473374 w 2428717"/>
                  <a:gd name="connsiteY138" fmla="*/ 109182 h 1330996"/>
                  <a:gd name="connsiteX139" fmla="*/ 1364192 w 2428717"/>
                  <a:gd name="connsiteY139" fmla="*/ 113731 h 1330996"/>
                  <a:gd name="connsiteX140" fmla="*/ 1350544 w 2428717"/>
                  <a:gd name="connsiteY140" fmla="*/ 122830 h 1330996"/>
                  <a:gd name="connsiteX141" fmla="*/ 1332347 w 2428717"/>
                  <a:gd name="connsiteY141" fmla="*/ 150125 h 1330996"/>
                  <a:gd name="connsiteX142" fmla="*/ 1318699 w 2428717"/>
                  <a:gd name="connsiteY142" fmla="*/ 163773 h 1330996"/>
                  <a:gd name="connsiteX143" fmla="*/ 1309601 w 2428717"/>
                  <a:gd name="connsiteY143" fmla="*/ 191069 h 1330996"/>
                  <a:gd name="connsiteX144" fmla="*/ 1295953 w 2428717"/>
                  <a:gd name="connsiteY144" fmla="*/ 204716 h 1330996"/>
                  <a:gd name="connsiteX145" fmla="*/ 1282305 w 2428717"/>
                  <a:gd name="connsiteY145" fmla="*/ 209266 h 1330996"/>
                  <a:gd name="connsiteX146" fmla="*/ 1209517 w 2428717"/>
                  <a:gd name="connsiteY146" fmla="*/ 213815 h 1330996"/>
                  <a:gd name="connsiteX147" fmla="*/ 1204968 w 2428717"/>
                  <a:gd name="connsiteY147" fmla="*/ 227463 h 1330996"/>
                  <a:gd name="connsiteX148" fmla="*/ 1186771 w 2428717"/>
                  <a:gd name="connsiteY148" fmla="*/ 254758 h 1330996"/>
                  <a:gd name="connsiteX149" fmla="*/ 1177672 w 2428717"/>
                  <a:gd name="connsiteY149" fmla="*/ 282054 h 1330996"/>
                  <a:gd name="connsiteX150" fmla="*/ 1173123 w 2428717"/>
                  <a:gd name="connsiteY150" fmla="*/ 295702 h 1330996"/>
                  <a:gd name="connsiteX151" fmla="*/ 1145828 w 2428717"/>
                  <a:gd name="connsiteY151" fmla="*/ 313899 h 1330996"/>
                  <a:gd name="connsiteX152" fmla="*/ 1132180 w 2428717"/>
                  <a:gd name="connsiteY152" fmla="*/ 327546 h 1330996"/>
                  <a:gd name="connsiteX153" fmla="*/ 1104884 w 2428717"/>
                  <a:gd name="connsiteY153" fmla="*/ 336645 h 1330996"/>
                  <a:gd name="connsiteX154" fmla="*/ 1095786 w 2428717"/>
                  <a:gd name="connsiteY154" fmla="*/ 322997 h 1330996"/>
                  <a:gd name="connsiteX155" fmla="*/ 1100335 w 2428717"/>
                  <a:gd name="connsiteY155" fmla="*/ 291152 h 1330996"/>
                  <a:gd name="connsiteX156" fmla="*/ 1086687 w 2428717"/>
                  <a:gd name="connsiteY156" fmla="*/ 304800 h 1330996"/>
                  <a:gd name="connsiteX157" fmla="*/ 1073039 w 2428717"/>
                  <a:gd name="connsiteY157" fmla="*/ 309349 h 1330996"/>
                  <a:gd name="connsiteX158" fmla="*/ 1059392 w 2428717"/>
                  <a:gd name="connsiteY158" fmla="*/ 300251 h 1330996"/>
                  <a:gd name="connsiteX159" fmla="*/ 1050293 w 2428717"/>
                  <a:gd name="connsiteY159" fmla="*/ 286603 h 1330996"/>
                  <a:gd name="connsiteX160" fmla="*/ 1036645 w 2428717"/>
                  <a:gd name="connsiteY160" fmla="*/ 282054 h 1330996"/>
                  <a:gd name="connsiteX161" fmla="*/ 1009350 w 2428717"/>
                  <a:gd name="connsiteY161" fmla="*/ 291152 h 1330996"/>
                  <a:gd name="connsiteX162" fmla="*/ 995702 w 2428717"/>
                  <a:gd name="connsiteY162" fmla="*/ 295702 h 1330996"/>
                  <a:gd name="connsiteX163" fmla="*/ 982054 w 2428717"/>
                  <a:gd name="connsiteY163" fmla="*/ 304800 h 1330996"/>
                  <a:gd name="connsiteX164" fmla="*/ 968407 w 2428717"/>
                  <a:gd name="connsiteY164" fmla="*/ 350293 h 1330996"/>
                  <a:gd name="connsiteX165" fmla="*/ 959308 w 2428717"/>
                  <a:gd name="connsiteY165" fmla="*/ 363940 h 1330996"/>
                  <a:gd name="connsiteX166" fmla="*/ 963857 w 2428717"/>
                  <a:gd name="connsiteY166" fmla="*/ 377588 h 1330996"/>
                  <a:gd name="connsiteX167" fmla="*/ 969656 w 2428717"/>
                  <a:gd name="connsiteY167" fmla="*/ 397835 h 1330996"/>
                  <a:gd name="connsiteX168" fmla="*/ 1000251 w 2428717"/>
                  <a:gd name="connsiteY168" fmla="*/ 404884 h 1330996"/>
                  <a:gd name="connsiteX169" fmla="*/ 1013899 w 2428717"/>
                  <a:gd name="connsiteY169" fmla="*/ 418531 h 1330996"/>
                  <a:gd name="connsiteX170" fmla="*/ 1009350 w 2428717"/>
                  <a:gd name="connsiteY170" fmla="*/ 441278 h 1330996"/>
                  <a:gd name="connsiteX171" fmla="*/ 986604 w 2428717"/>
                  <a:gd name="connsiteY171" fmla="*/ 486770 h 1330996"/>
                  <a:gd name="connsiteX172" fmla="*/ 968407 w 2428717"/>
                  <a:gd name="connsiteY172" fmla="*/ 518615 h 1330996"/>
                  <a:gd name="connsiteX173" fmla="*/ 954759 w 2428717"/>
                  <a:gd name="connsiteY173" fmla="*/ 523164 h 1330996"/>
                  <a:gd name="connsiteX174" fmla="*/ 945660 w 2428717"/>
                  <a:gd name="connsiteY174" fmla="*/ 536812 h 1330996"/>
                  <a:gd name="connsiteX175" fmla="*/ 932013 w 2428717"/>
                  <a:gd name="connsiteY175" fmla="*/ 545910 h 1330996"/>
                  <a:gd name="connsiteX176" fmla="*/ 913816 w 2428717"/>
                  <a:gd name="connsiteY176" fmla="*/ 568657 h 1330996"/>
                  <a:gd name="connsiteX177" fmla="*/ 904717 w 2428717"/>
                  <a:gd name="connsiteY177" fmla="*/ 582305 h 1330996"/>
                  <a:gd name="connsiteX178" fmla="*/ 900168 w 2428717"/>
                  <a:gd name="connsiteY178" fmla="*/ 595952 h 1330996"/>
                  <a:gd name="connsiteX179" fmla="*/ 881971 w 2428717"/>
                  <a:gd name="connsiteY179" fmla="*/ 623248 h 1330996"/>
                  <a:gd name="connsiteX180" fmla="*/ 859225 w 2428717"/>
                  <a:gd name="connsiteY180" fmla="*/ 655093 h 1330996"/>
                  <a:gd name="connsiteX181" fmla="*/ 850126 w 2428717"/>
                  <a:gd name="connsiteY181" fmla="*/ 668740 h 1330996"/>
                  <a:gd name="connsiteX182" fmla="*/ 845577 w 2428717"/>
                  <a:gd name="connsiteY182" fmla="*/ 682388 h 1330996"/>
                  <a:gd name="connsiteX183" fmla="*/ 831929 w 2428717"/>
                  <a:gd name="connsiteY183" fmla="*/ 691487 h 1330996"/>
                  <a:gd name="connsiteX184" fmla="*/ 809183 w 2428717"/>
                  <a:gd name="connsiteY184" fmla="*/ 714233 h 1330996"/>
                  <a:gd name="connsiteX185" fmla="*/ 795535 w 2428717"/>
                  <a:gd name="connsiteY185" fmla="*/ 732430 h 1330996"/>
                  <a:gd name="connsiteX186" fmla="*/ 781887 w 2428717"/>
                  <a:gd name="connsiteY186" fmla="*/ 746078 h 1330996"/>
                  <a:gd name="connsiteX187" fmla="*/ 754592 w 2428717"/>
                  <a:gd name="connsiteY187" fmla="*/ 787021 h 1330996"/>
                  <a:gd name="connsiteX188" fmla="*/ 745493 w 2428717"/>
                  <a:gd name="connsiteY188" fmla="*/ 800669 h 1330996"/>
                  <a:gd name="connsiteX189" fmla="*/ 736395 w 2428717"/>
                  <a:gd name="connsiteY189" fmla="*/ 827964 h 1330996"/>
                  <a:gd name="connsiteX190" fmla="*/ 673242 w 2428717"/>
                  <a:gd name="connsiteY190" fmla="*/ 857045 h 1330996"/>
                  <a:gd name="connsiteX191" fmla="*/ 638185 w 2428717"/>
                  <a:gd name="connsiteY191" fmla="*/ 883091 h 1330996"/>
                  <a:gd name="connsiteX192" fmla="*/ 595368 w 2428717"/>
                  <a:gd name="connsiteY192" fmla="*/ 896203 h 1330996"/>
                  <a:gd name="connsiteX193" fmla="*/ 581720 w 2428717"/>
                  <a:gd name="connsiteY193" fmla="*/ 891654 h 1330996"/>
                  <a:gd name="connsiteX194" fmla="*/ 577171 w 2428717"/>
                  <a:gd name="connsiteY194" fmla="*/ 928048 h 1330996"/>
                  <a:gd name="connsiteX195" fmla="*/ 568072 w 2428717"/>
                  <a:gd name="connsiteY195" fmla="*/ 941696 h 1330996"/>
                  <a:gd name="connsiteX196" fmla="*/ 563523 w 2428717"/>
                  <a:gd name="connsiteY196" fmla="*/ 955343 h 1330996"/>
                  <a:gd name="connsiteX197" fmla="*/ 549875 w 2428717"/>
                  <a:gd name="connsiteY197" fmla="*/ 964442 h 1330996"/>
                  <a:gd name="connsiteX198" fmla="*/ 522580 w 2428717"/>
                  <a:gd name="connsiteY198" fmla="*/ 982639 h 1330996"/>
                  <a:gd name="connsiteX199" fmla="*/ 508932 w 2428717"/>
                  <a:gd name="connsiteY199" fmla="*/ 973540 h 1330996"/>
                  <a:gd name="connsiteX200" fmla="*/ 481637 w 2428717"/>
                  <a:gd name="connsiteY200" fmla="*/ 959893 h 1330996"/>
                  <a:gd name="connsiteX201" fmla="*/ 463439 w 2428717"/>
                  <a:gd name="connsiteY201" fmla="*/ 964442 h 1330996"/>
                  <a:gd name="connsiteX202" fmla="*/ 454341 w 2428717"/>
                  <a:gd name="connsiteY202" fmla="*/ 978090 h 1330996"/>
                  <a:gd name="connsiteX203" fmla="*/ 440693 w 2428717"/>
                  <a:gd name="connsiteY203" fmla="*/ 996287 h 1330996"/>
                  <a:gd name="connsiteX204" fmla="*/ 404299 w 2428717"/>
                  <a:gd name="connsiteY204" fmla="*/ 1023582 h 1330996"/>
                  <a:gd name="connsiteX205" fmla="*/ 390651 w 2428717"/>
                  <a:gd name="connsiteY205" fmla="*/ 1037230 h 1330996"/>
                  <a:gd name="connsiteX206" fmla="*/ 377004 w 2428717"/>
                  <a:gd name="connsiteY206" fmla="*/ 1041779 h 1330996"/>
                  <a:gd name="connsiteX207" fmla="*/ 349708 w 2428717"/>
                  <a:gd name="connsiteY207" fmla="*/ 1059976 h 1330996"/>
                  <a:gd name="connsiteX208" fmla="*/ 322413 w 2428717"/>
                  <a:gd name="connsiteY208" fmla="*/ 1078173 h 1330996"/>
                  <a:gd name="connsiteX209" fmla="*/ 295117 w 2428717"/>
                  <a:gd name="connsiteY209" fmla="*/ 1100919 h 1330996"/>
                  <a:gd name="connsiteX210" fmla="*/ 286019 w 2428717"/>
                  <a:gd name="connsiteY210" fmla="*/ 1114567 h 1330996"/>
                  <a:gd name="connsiteX211" fmla="*/ 258723 w 2428717"/>
                  <a:gd name="connsiteY211" fmla="*/ 1137313 h 1330996"/>
                  <a:gd name="connsiteX212" fmla="*/ 240526 w 2428717"/>
                  <a:gd name="connsiteY212" fmla="*/ 1164609 h 1330996"/>
                  <a:gd name="connsiteX213" fmla="*/ 231428 w 2428717"/>
                  <a:gd name="connsiteY213" fmla="*/ 1178257 h 1330996"/>
                  <a:gd name="connsiteX214" fmla="*/ 217780 w 2428717"/>
                  <a:gd name="connsiteY214" fmla="*/ 1182806 h 1330996"/>
                  <a:gd name="connsiteX215" fmla="*/ 208681 w 2428717"/>
                  <a:gd name="connsiteY215" fmla="*/ 1196454 h 1330996"/>
                  <a:gd name="connsiteX216" fmla="*/ 181386 w 2428717"/>
                  <a:gd name="connsiteY216" fmla="*/ 1205552 h 1330996"/>
                  <a:gd name="connsiteX217" fmla="*/ 167738 w 2428717"/>
                  <a:gd name="connsiteY217" fmla="*/ 1210102 h 1330996"/>
                  <a:gd name="connsiteX218" fmla="*/ 135893 w 2428717"/>
                  <a:gd name="connsiteY218" fmla="*/ 1219200 h 1330996"/>
                  <a:gd name="connsiteX219" fmla="*/ 108598 w 2428717"/>
                  <a:gd name="connsiteY219" fmla="*/ 1241946 h 1330996"/>
                  <a:gd name="connsiteX220" fmla="*/ 85851 w 2428717"/>
                  <a:gd name="connsiteY220" fmla="*/ 1246496 h 1330996"/>
                  <a:gd name="connsiteX221" fmla="*/ 72204 w 2428717"/>
                  <a:gd name="connsiteY221" fmla="*/ 1251045 h 1330996"/>
                  <a:gd name="connsiteX222" fmla="*/ 22162 w 2428717"/>
                  <a:gd name="connsiteY222" fmla="*/ 1264693 h 1330996"/>
                  <a:gd name="connsiteX223" fmla="*/ 8514 w 2428717"/>
                  <a:gd name="connsiteY223" fmla="*/ 1260143 h 1330996"/>
                  <a:gd name="connsiteX224" fmla="*/ 3965 w 2428717"/>
                  <a:gd name="connsiteY224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04920 w 2428717"/>
                  <a:gd name="connsiteY16" fmla="*/ 1104307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96574 w 2428717"/>
                  <a:gd name="connsiteY59" fmla="*/ 269470 h 1330996"/>
                  <a:gd name="connsiteX60" fmla="*/ 1431806 w 2428717"/>
                  <a:gd name="connsiteY60" fmla="*/ 255110 h 1330996"/>
                  <a:gd name="connsiteX61" fmla="*/ 1459189 w 2428717"/>
                  <a:gd name="connsiteY61" fmla="*/ 217203 h 1330996"/>
                  <a:gd name="connsiteX62" fmla="*/ 1473374 w 2428717"/>
                  <a:gd name="connsiteY62" fmla="*/ 181970 h 1330996"/>
                  <a:gd name="connsiteX63" fmla="*/ 1500669 w 2428717"/>
                  <a:gd name="connsiteY63" fmla="*/ 172872 h 1330996"/>
                  <a:gd name="connsiteX64" fmla="*/ 1578007 w 2428717"/>
                  <a:gd name="connsiteY64" fmla="*/ 163773 h 1330996"/>
                  <a:gd name="connsiteX65" fmla="*/ 1600753 w 2428717"/>
                  <a:gd name="connsiteY65" fmla="*/ 145576 h 1330996"/>
                  <a:gd name="connsiteX66" fmla="*/ 1614401 w 2428717"/>
                  <a:gd name="connsiteY66" fmla="*/ 141027 h 1330996"/>
                  <a:gd name="connsiteX67" fmla="*/ 1641696 w 2428717"/>
                  <a:gd name="connsiteY67" fmla="*/ 145576 h 1330996"/>
                  <a:gd name="connsiteX68" fmla="*/ 1655344 w 2428717"/>
                  <a:gd name="connsiteY68" fmla="*/ 154675 h 1330996"/>
                  <a:gd name="connsiteX69" fmla="*/ 1828216 w 2428717"/>
                  <a:gd name="connsiteY69" fmla="*/ 150125 h 1330996"/>
                  <a:gd name="connsiteX70" fmla="*/ 1841863 w 2428717"/>
                  <a:gd name="connsiteY70" fmla="*/ 159224 h 1330996"/>
                  <a:gd name="connsiteX71" fmla="*/ 1855511 w 2428717"/>
                  <a:gd name="connsiteY71" fmla="*/ 172872 h 1330996"/>
                  <a:gd name="connsiteX72" fmla="*/ 1969242 w 2428717"/>
                  <a:gd name="connsiteY72" fmla="*/ 186519 h 1330996"/>
                  <a:gd name="connsiteX73" fmla="*/ 2001087 w 2428717"/>
                  <a:gd name="connsiteY73" fmla="*/ 191069 h 1330996"/>
                  <a:gd name="connsiteX74" fmla="*/ 2051129 w 2428717"/>
                  <a:gd name="connsiteY74" fmla="*/ 195618 h 1330996"/>
                  <a:gd name="connsiteX75" fmla="*/ 2060228 w 2428717"/>
                  <a:gd name="connsiteY75" fmla="*/ 209266 h 1330996"/>
                  <a:gd name="connsiteX76" fmla="*/ 2087523 w 2428717"/>
                  <a:gd name="connsiteY76" fmla="*/ 213815 h 1330996"/>
                  <a:gd name="connsiteX77" fmla="*/ 2105720 w 2428717"/>
                  <a:gd name="connsiteY77" fmla="*/ 236561 h 1330996"/>
                  <a:gd name="connsiteX78" fmla="*/ 2119368 w 2428717"/>
                  <a:gd name="connsiteY78" fmla="*/ 245660 h 1330996"/>
                  <a:gd name="connsiteX79" fmla="*/ 2133016 w 2428717"/>
                  <a:gd name="connsiteY79" fmla="*/ 259308 h 1330996"/>
                  <a:gd name="connsiteX80" fmla="*/ 2142114 w 2428717"/>
                  <a:gd name="connsiteY80" fmla="*/ 272955 h 1330996"/>
                  <a:gd name="connsiteX81" fmla="*/ 2160311 w 2428717"/>
                  <a:gd name="connsiteY81" fmla="*/ 291152 h 1330996"/>
                  <a:gd name="connsiteX82" fmla="*/ 2169410 w 2428717"/>
                  <a:gd name="connsiteY82" fmla="*/ 304800 h 1330996"/>
                  <a:gd name="connsiteX83" fmla="*/ 2210353 w 2428717"/>
                  <a:gd name="connsiteY83" fmla="*/ 341194 h 1330996"/>
                  <a:gd name="connsiteX84" fmla="*/ 2224001 w 2428717"/>
                  <a:gd name="connsiteY84" fmla="*/ 345743 h 1330996"/>
                  <a:gd name="connsiteX85" fmla="*/ 2255845 w 2428717"/>
                  <a:gd name="connsiteY85" fmla="*/ 363940 h 1330996"/>
                  <a:gd name="connsiteX86" fmla="*/ 2283141 w 2428717"/>
                  <a:gd name="connsiteY86" fmla="*/ 373039 h 1330996"/>
                  <a:gd name="connsiteX87" fmla="*/ 2314986 w 2428717"/>
                  <a:gd name="connsiteY87" fmla="*/ 377588 h 1330996"/>
                  <a:gd name="connsiteX88" fmla="*/ 2337732 w 2428717"/>
                  <a:gd name="connsiteY88" fmla="*/ 395785 h 1330996"/>
                  <a:gd name="connsiteX89" fmla="*/ 2365028 w 2428717"/>
                  <a:gd name="connsiteY89" fmla="*/ 413982 h 1330996"/>
                  <a:gd name="connsiteX90" fmla="*/ 2378675 w 2428717"/>
                  <a:gd name="connsiteY90" fmla="*/ 400334 h 1330996"/>
                  <a:gd name="connsiteX91" fmla="*/ 2396872 w 2428717"/>
                  <a:gd name="connsiteY91" fmla="*/ 373039 h 1330996"/>
                  <a:gd name="connsiteX92" fmla="*/ 2424168 w 2428717"/>
                  <a:gd name="connsiteY92" fmla="*/ 368490 h 1330996"/>
                  <a:gd name="connsiteX93" fmla="*/ 2428717 w 2428717"/>
                  <a:gd name="connsiteY93" fmla="*/ 354842 h 1330996"/>
                  <a:gd name="connsiteX94" fmla="*/ 2424168 w 2428717"/>
                  <a:gd name="connsiteY94" fmla="*/ 327546 h 1330996"/>
                  <a:gd name="connsiteX95" fmla="*/ 2410520 w 2428717"/>
                  <a:gd name="connsiteY95" fmla="*/ 322997 h 1330996"/>
                  <a:gd name="connsiteX96" fmla="*/ 2392323 w 2428717"/>
                  <a:gd name="connsiteY96" fmla="*/ 318448 h 1330996"/>
                  <a:gd name="connsiteX97" fmla="*/ 2378675 w 2428717"/>
                  <a:gd name="connsiteY97" fmla="*/ 309349 h 1330996"/>
                  <a:gd name="connsiteX98" fmla="*/ 2374126 w 2428717"/>
                  <a:gd name="connsiteY98" fmla="*/ 295702 h 1330996"/>
                  <a:gd name="connsiteX99" fmla="*/ 2365028 w 2428717"/>
                  <a:gd name="connsiteY99" fmla="*/ 282054 h 1330996"/>
                  <a:gd name="connsiteX100" fmla="*/ 2360478 w 2428717"/>
                  <a:gd name="connsiteY100" fmla="*/ 268406 h 1330996"/>
                  <a:gd name="connsiteX101" fmla="*/ 2346831 w 2428717"/>
                  <a:gd name="connsiteY101" fmla="*/ 263857 h 1330996"/>
                  <a:gd name="connsiteX102" fmla="*/ 2333183 w 2428717"/>
                  <a:gd name="connsiteY102" fmla="*/ 245660 h 1330996"/>
                  <a:gd name="connsiteX103" fmla="*/ 2305887 w 2428717"/>
                  <a:gd name="connsiteY103" fmla="*/ 232012 h 1330996"/>
                  <a:gd name="connsiteX104" fmla="*/ 2283141 w 2428717"/>
                  <a:gd name="connsiteY104" fmla="*/ 236561 h 1330996"/>
                  <a:gd name="connsiteX105" fmla="*/ 2255845 w 2428717"/>
                  <a:gd name="connsiteY105" fmla="*/ 245660 h 1330996"/>
                  <a:gd name="connsiteX106" fmla="*/ 2214902 w 2428717"/>
                  <a:gd name="connsiteY106" fmla="*/ 241110 h 1330996"/>
                  <a:gd name="connsiteX107" fmla="*/ 2187607 w 2428717"/>
                  <a:gd name="connsiteY107" fmla="*/ 218364 h 1330996"/>
                  <a:gd name="connsiteX108" fmla="*/ 2173959 w 2428717"/>
                  <a:gd name="connsiteY108" fmla="*/ 209266 h 1330996"/>
                  <a:gd name="connsiteX109" fmla="*/ 2164860 w 2428717"/>
                  <a:gd name="connsiteY109" fmla="*/ 195618 h 1330996"/>
                  <a:gd name="connsiteX110" fmla="*/ 2151213 w 2428717"/>
                  <a:gd name="connsiteY110" fmla="*/ 168322 h 1330996"/>
                  <a:gd name="connsiteX111" fmla="*/ 2110269 w 2428717"/>
                  <a:gd name="connsiteY111" fmla="*/ 154675 h 1330996"/>
                  <a:gd name="connsiteX112" fmla="*/ 2082974 w 2428717"/>
                  <a:gd name="connsiteY112" fmla="*/ 141027 h 1330996"/>
                  <a:gd name="connsiteX113" fmla="*/ 2064777 w 2428717"/>
                  <a:gd name="connsiteY113" fmla="*/ 136478 h 1330996"/>
                  <a:gd name="connsiteX114" fmla="*/ 1991989 w 2428717"/>
                  <a:gd name="connsiteY114" fmla="*/ 131928 h 1330996"/>
                  <a:gd name="connsiteX115" fmla="*/ 1964693 w 2428717"/>
                  <a:gd name="connsiteY115" fmla="*/ 118281 h 1330996"/>
                  <a:gd name="connsiteX116" fmla="*/ 1951045 w 2428717"/>
                  <a:gd name="connsiteY116" fmla="*/ 104633 h 1330996"/>
                  <a:gd name="connsiteX117" fmla="*/ 1923750 w 2428717"/>
                  <a:gd name="connsiteY117" fmla="*/ 90985 h 1330996"/>
                  <a:gd name="connsiteX118" fmla="*/ 1910102 w 2428717"/>
                  <a:gd name="connsiteY118" fmla="*/ 81887 h 1330996"/>
                  <a:gd name="connsiteX119" fmla="*/ 1841863 w 2428717"/>
                  <a:gd name="connsiteY119" fmla="*/ 72788 h 1330996"/>
                  <a:gd name="connsiteX120" fmla="*/ 1814568 w 2428717"/>
                  <a:gd name="connsiteY120" fmla="*/ 63690 h 1330996"/>
                  <a:gd name="connsiteX121" fmla="*/ 1796371 w 2428717"/>
                  <a:gd name="connsiteY121" fmla="*/ 59140 h 1330996"/>
                  <a:gd name="connsiteX122" fmla="*/ 1769075 w 2428717"/>
                  <a:gd name="connsiteY122" fmla="*/ 50042 h 1330996"/>
                  <a:gd name="connsiteX123" fmla="*/ 1755428 w 2428717"/>
                  <a:gd name="connsiteY123" fmla="*/ 40943 h 1330996"/>
                  <a:gd name="connsiteX124" fmla="*/ 1737231 w 2428717"/>
                  <a:gd name="connsiteY124" fmla="*/ 0 h 1330996"/>
                  <a:gd name="connsiteX125" fmla="*/ 1728132 w 2428717"/>
                  <a:gd name="connsiteY125" fmla="*/ 13648 h 1330996"/>
                  <a:gd name="connsiteX126" fmla="*/ 1723583 w 2428717"/>
                  <a:gd name="connsiteY126" fmla="*/ 50042 h 1330996"/>
                  <a:gd name="connsiteX127" fmla="*/ 1691738 w 2428717"/>
                  <a:gd name="connsiteY127" fmla="*/ 54591 h 1330996"/>
                  <a:gd name="connsiteX128" fmla="*/ 1659893 w 2428717"/>
                  <a:gd name="connsiteY128" fmla="*/ 63690 h 1330996"/>
                  <a:gd name="connsiteX129" fmla="*/ 1641696 w 2428717"/>
                  <a:gd name="connsiteY129" fmla="*/ 72788 h 1330996"/>
                  <a:gd name="connsiteX130" fmla="*/ 1628048 w 2428717"/>
                  <a:gd name="connsiteY130" fmla="*/ 68239 h 1330996"/>
                  <a:gd name="connsiteX131" fmla="*/ 1623499 w 2428717"/>
                  <a:gd name="connsiteY131" fmla="*/ 54591 h 1330996"/>
                  <a:gd name="connsiteX132" fmla="*/ 1614401 w 2428717"/>
                  <a:gd name="connsiteY132" fmla="*/ 68239 h 1330996"/>
                  <a:gd name="connsiteX133" fmla="*/ 1600753 w 2428717"/>
                  <a:gd name="connsiteY133" fmla="*/ 77337 h 1330996"/>
                  <a:gd name="connsiteX134" fmla="*/ 1555260 w 2428717"/>
                  <a:gd name="connsiteY134" fmla="*/ 81887 h 1330996"/>
                  <a:gd name="connsiteX135" fmla="*/ 1527965 w 2428717"/>
                  <a:gd name="connsiteY135" fmla="*/ 90985 h 1330996"/>
                  <a:gd name="connsiteX136" fmla="*/ 1509768 w 2428717"/>
                  <a:gd name="connsiteY136" fmla="*/ 100084 h 1330996"/>
                  <a:gd name="connsiteX137" fmla="*/ 1487022 w 2428717"/>
                  <a:gd name="connsiteY137" fmla="*/ 104633 h 1330996"/>
                  <a:gd name="connsiteX138" fmla="*/ 1473374 w 2428717"/>
                  <a:gd name="connsiteY138" fmla="*/ 109182 h 1330996"/>
                  <a:gd name="connsiteX139" fmla="*/ 1364192 w 2428717"/>
                  <a:gd name="connsiteY139" fmla="*/ 113731 h 1330996"/>
                  <a:gd name="connsiteX140" fmla="*/ 1350544 w 2428717"/>
                  <a:gd name="connsiteY140" fmla="*/ 122830 h 1330996"/>
                  <a:gd name="connsiteX141" fmla="*/ 1332347 w 2428717"/>
                  <a:gd name="connsiteY141" fmla="*/ 150125 h 1330996"/>
                  <a:gd name="connsiteX142" fmla="*/ 1318699 w 2428717"/>
                  <a:gd name="connsiteY142" fmla="*/ 163773 h 1330996"/>
                  <a:gd name="connsiteX143" fmla="*/ 1309601 w 2428717"/>
                  <a:gd name="connsiteY143" fmla="*/ 191069 h 1330996"/>
                  <a:gd name="connsiteX144" fmla="*/ 1295953 w 2428717"/>
                  <a:gd name="connsiteY144" fmla="*/ 204716 h 1330996"/>
                  <a:gd name="connsiteX145" fmla="*/ 1282305 w 2428717"/>
                  <a:gd name="connsiteY145" fmla="*/ 209266 h 1330996"/>
                  <a:gd name="connsiteX146" fmla="*/ 1209517 w 2428717"/>
                  <a:gd name="connsiteY146" fmla="*/ 213815 h 1330996"/>
                  <a:gd name="connsiteX147" fmla="*/ 1204968 w 2428717"/>
                  <a:gd name="connsiteY147" fmla="*/ 227463 h 1330996"/>
                  <a:gd name="connsiteX148" fmla="*/ 1186771 w 2428717"/>
                  <a:gd name="connsiteY148" fmla="*/ 254758 h 1330996"/>
                  <a:gd name="connsiteX149" fmla="*/ 1177672 w 2428717"/>
                  <a:gd name="connsiteY149" fmla="*/ 282054 h 1330996"/>
                  <a:gd name="connsiteX150" fmla="*/ 1173123 w 2428717"/>
                  <a:gd name="connsiteY150" fmla="*/ 295702 h 1330996"/>
                  <a:gd name="connsiteX151" fmla="*/ 1145828 w 2428717"/>
                  <a:gd name="connsiteY151" fmla="*/ 313899 h 1330996"/>
                  <a:gd name="connsiteX152" fmla="*/ 1132180 w 2428717"/>
                  <a:gd name="connsiteY152" fmla="*/ 327546 h 1330996"/>
                  <a:gd name="connsiteX153" fmla="*/ 1104884 w 2428717"/>
                  <a:gd name="connsiteY153" fmla="*/ 336645 h 1330996"/>
                  <a:gd name="connsiteX154" fmla="*/ 1095786 w 2428717"/>
                  <a:gd name="connsiteY154" fmla="*/ 322997 h 1330996"/>
                  <a:gd name="connsiteX155" fmla="*/ 1100335 w 2428717"/>
                  <a:gd name="connsiteY155" fmla="*/ 291152 h 1330996"/>
                  <a:gd name="connsiteX156" fmla="*/ 1086687 w 2428717"/>
                  <a:gd name="connsiteY156" fmla="*/ 304800 h 1330996"/>
                  <a:gd name="connsiteX157" fmla="*/ 1073039 w 2428717"/>
                  <a:gd name="connsiteY157" fmla="*/ 309349 h 1330996"/>
                  <a:gd name="connsiteX158" fmla="*/ 1059392 w 2428717"/>
                  <a:gd name="connsiteY158" fmla="*/ 300251 h 1330996"/>
                  <a:gd name="connsiteX159" fmla="*/ 1050293 w 2428717"/>
                  <a:gd name="connsiteY159" fmla="*/ 286603 h 1330996"/>
                  <a:gd name="connsiteX160" fmla="*/ 1036645 w 2428717"/>
                  <a:gd name="connsiteY160" fmla="*/ 282054 h 1330996"/>
                  <a:gd name="connsiteX161" fmla="*/ 1009350 w 2428717"/>
                  <a:gd name="connsiteY161" fmla="*/ 291152 h 1330996"/>
                  <a:gd name="connsiteX162" fmla="*/ 995702 w 2428717"/>
                  <a:gd name="connsiteY162" fmla="*/ 295702 h 1330996"/>
                  <a:gd name="connsiteX163" fmla="*/ 982054 w 2428717"/>
                  <a:gd name="connsiteY163" fmla="*/ 304800 h 1330996"/>
                  <a:gd name="connsiteX164" fmla="*/ 968407 w 2428717"/>
                  <a:gd name="connsiteY164" fmla="*/ 350293 h 1330996"/>
                  <a:gd name="connsiteX165" fmla="*/ 959308 w 2428717"/>
                  <a:gd name="connsiteY165" fmla="*/ 363940 h 1330996"/>
                  <a:gd name="connsiteX166" fmla="*/ 963857 w 2428717"/>
                  <a:gd name="connsiteY166" fmla="*/ 377588 h 1330996"/>
                  <a:gd name="connsiteX167" fmla="*/ 969656 w 2428717"/>
                  <a:gd name="connsiteY167" fmla="*/ 397835 h 1330996"/>
                  <a:gd name="connsiteX168" fmla="*/ 1000251 w 2428717"/>
                  <a:gd name="connsiteY168" fmla="*/ 404884 h 1330996"/>
                  <a:gd name="connsiteX169" fmla="*/ 1013899 w 2428717"/>
                  <a:gd name="connsiteY169" fmla="*/ 418531 h 1330996"/>
                  <a:gd name="connsiteX170" fmla="*/ 1009350 w 2428717"/>
                  <a:gd name="connsiteY170" fmla="*/ 441278 h 1330996"/>
                  <a:gd name="connsiteX171" fmla="*/ 986604 w 2428717"/>
                  <a:gd name="connsiteY171" fmla="*/ 486770 h 1330996"/>
                  <a:gd name="connsiteX172" fmla="*/ 968407 w 2428717"/>
                  <a:gd name="connsiteY172" fmla="*/ 518615 h 1330996"/>
                  <a:gd name="connsiteX173" fmla="*/ 954759 w 2428717"/>
                  <a:gd name="connsiteY173" fmla="*/ 523164 h 1330996"/>
                  <a:gd name="connsiteX174" fmla="*/ 945660 w 2428717"/>
                  <a:gd name="connsiteY174" fmla="*/ 536812 h 1330996"/>
                  <a:gd name="connsiteX175" fmla="*/ 932013 w 2428717"/>
                  <a:gd name="connsiteY175" fmla="*/ 545910 h 1330996"/>
                  <a:gd name="connsiteX176" fmla="*/ 913816 w 2428717"/>
                  <a:gd name="connsiteY176" fmla="*/ 568657 h 1330996"/>
                  <a:gd name="connsiteX177" fmla="*/ 904717 w 2428717"/>
                  <a:gd name="connsiteY177" fmla="*/ 582305 h 1330996"/>
                  <a:gd name="connsiteX178" fmla="*/ 900168 w 2428717"/>
                  <a:gd name="connsiteY178" fmla="*/ 595952 h 1330996"/>
                  <a:gd name="connsiteX179" fmla="*/ 881971 w 2428717"/>
                  <a:gd name="connsiteY179" fmla="*/ 623248 h 1330996"/>
                  <a:gd name="connsiteX180" fmla="*/ 859225 w 2428717"/>
                  <a:gd name="connsiteY180" fmla="*/ 655093 h 1330996"/>
                  <a:gd name="connsiteX181" fmla="*/ 850126 w 2428717"/>
                  <a:gd name="connsiteY181" fmla="*/ 668740 h 1330996"/>
                  <a:gd name="connsiteX182" fmla="*/ 845577 w 2428717"/>
                  <a:gd name="connsiteY182" fmla="*/ 682388 h 1330996"/>
                  <a:gd name="connsiteX183" fmla="*/ 831929 w 2428717"/>
                  <a:gd name="connsiteY183" fmla="*/ 691487 h 1330996"/>
                  <a:gd name="connsiteX184" fmla="*/ 809183 w 2428717"/>
                  <a:gd name="connsiteY184" fmla="*/ 714233 h 1330996"/>
                  <a:gd name="connsiteX185" fmla="*/ 795535 w 2428717"/>
                  <a:gd name="connsiteY185" fmla="*/ 732430 h 1330996"/>
                  <a:gd name="connsiteX186" fmla="*/ 781887 w 2428717"/>
                  <a:gd name="connsiteY186" fmla="*/ 746078 h 1330996"/>
                  <a:gd name="connsiteX187" fmla="*/ 754592 w 2428717"/>
                  <a:gd name="connsiteY187" fmla="*/ 787021 h 1330996"/>
                  <a:gd name="connsiteX188" fmla="*/ 745493 w 2428717"/>
                  <a:gd name="connsiteY188" fmla="*/ 800669 h 1330996"/>
                  <a:gd name="connsiteX189" fmla="*/ 736395 w 2428717"/>
                  <a:gd name="connsiteY189" fmla="*/ 827964 h 1330996"/>
                  <a:gd name="connsiteX190" fmla="*/ 673242 w 2428717"/>
                  <a:gd name="connsiteY190" fmla="*/ 857045 h 1330996"/>
                  <a:gd name="connsiteX191" fmla="*/ 638185 w 2428717"/>
                  <a:gd name="connsiteY191" fmla="*/ 883091 h 1330996"/>
                  <a:gd name="connsiteX192" fmla="*/ 595368 w 2428717"/>
                  <a:gd name="connsiteY192" fmla="*/ 896203 h 1330996"/>
                  <a:gd name="connsiteX193" fmla="*/ 581720 w 2428717"/>
                  <a:gd name="connsiteY193" fmla="*/ 891654 h 1330996"/>
                  <a:gd name="connsiteX194" fmla="*/ 577171 w 2428717"/>
                  <a:gd name="connsiteY194" fmla="*/ 928048 h 1330996"/>
                  <a:gd name="connsiteX195" fmla="*/ 568072 w 2428717"/>
                  <a:gd name="connsiteY195" fmla="*/ 941696 h 1330996"/>
                  <a:gd name="connsiteX196" fmla="*/ 563523 w 2428717"/>
                  <a:gd name="connsiteY196" fmla="*/ 955343 h 1330996"/>
                  <a:gd name="connsiteX197" fmla="*/ 549875 w 2428717"/>
                  <a:gd name="connsiteY197" fmla="*/ 964442 h 1330996"/>
                  <a:gd name="connsiteX198" fmla="*/ 522580 w 2428717"/>
                  <a:gd name="connsiteY198" fmla="*/ 982639 h 1330996"/>
                  <a:gd name="connsiteX199" fmla="*/ 508932 w 2428717"/>
                  <a:gd name="connsiteY199" fmla="*/ 973540 h 1330996"/>
                  <a:gd name="connsiteX200" fmla="*/ 481637 w 2428717"/>
                  <a:gd name="connsiteY200" fmla="*/ 959893 h 1330996"/>
                  <a:gd name="connsiteX201" fmla="*/ 463439 w 2428717"/>
                  <a:gd name="connsiteY201" fmla="*/ 964442 h 1330996"/>
                  <a:gd name="connsiteX202" fmla="*/ 454341 w 2428717"/>
                  <a:gd name="connsiteY202" fmla="*/ 978090 h 1330996"/>
                  <a:gd name="connsiteX203" fmla="*/ 440693 w 2428717"/>
                  <a:gd name="connsiteY203" fmla="*/ 996287 h 1330996"/>
                  <a:gd name="connsiteX204" fmla="*/ 404299 w 2428717"/>
                  <a:gd name="connsiteY204" fmla="*/ 1023582 h 1330996"/>
                  <a:gd name="connsiteX205" fmla="*/ 390651 w 2428717"/>
                  <a:gd name="connsiteY205" fmla="*/ 1037230 h 1330996"/>
                  <a:gd name="connsiteX206" fmla="*/ 377004 w 2428717"/>
                  <a:gd name="connsiteY206" fmla="*/ 1041779 h 1330996"/>
                  <a:gd name="connsiteX207" fmla="*/ 349708 w 2428717"/>
                  <a:gd name="connsiteY207" fmla="*/ 1059976 h 1330996"/>
                  <a:gd name="connsiteX208" fmla="*/ 322413 w 2428717"/>
                  <a:gd name="connsiteY208" fmla="*/ 1078173 h 1330996"/>
                  <a:gd name="connsiteX209" fmla="*/ 295117 w 2428717"/>
                  <a:gd name="connsiteY209" fmla="*/ 1100919 h 1330996"/>
                  <a:gd name="connsiteX210" fmla="*/ 286019 w 2428717"/>
                  <a:gd name="connsiteY210" fmla="*/ 1114567 h 1330996"/>
                  <a:gd name="connsiteX211" fmla="*/ 258723 w 2428717"/>
                  <a:gd name="connsiteY211" fmla="*/ 1137313 h 1330996"/>
                  <a:gd name="connsiteX212" fmla="*/ 240526 w 2428717"/>
                  <a:gd name="connsiteY212" fmla="*/ 1164609 h 1330996"/>
                  <a:gd name="connsiteX213" fmla="*/ 231428 w 2428717"/>
                  <a:gd name="connsiteY213" fmla="*/ 1178257 h 1330996"/>
                  <a:gd name="connsiteX214" fmla="*/ 217780 w 2428717"/>
                  <a:gd name="connsiteY214" fmla="*/ 1182806 h 1330996"/>
                  <a:gd name="connsiteX215" fmla="*/ 208681 w 2428717"/>
                  <a:gd name="connsiteY215" fmla="*/ 1196454 h 1330996"/>
                  <a:gd name="connsiteX216" fmla="*/ 181386 w 2428717"/>
                  <a:gd name="connsiteY216" fmla="*/ 1205552 h 1330996"/>
                  <a:gd name="connsiteX217" fmla="*/ 167738 w 2428717"/>
                  <a:gd name="connsiteY217" fmla="*/ 1210102 h 1330996"/>
                  <a:gd name="connsiteX218" fmla="*/ 149629 w 2428717"/>
                  <a:gd name="connsiteY218" fmla="*/ 1246672 h 1330996"/>
                  <a:gd name="connsiteX219" fmla="*/ 108598 w 2428717"/>
                  <a:gd name="connsiteY219" fmla="*/ 1241946 h 1330996"/>
                  <a:gd name="connsiteX220" fmla="*/ 85851 w 2428717"/>
                  <a:gd name="connsiteY220" fmla="*/ 1246496 h 1330996"/>
                  <a:gd name="connsiteX221" fmla="*/ 72204 w 2428717"/>
                  <a:gd name="connsiteY221" fmla="*/ 1251045 h 1330996"/>
                  <a:gd name="connsiteX222" fmla="*/ 22162 w 2428717"/>
                  <a:gd name="connsiteY222" fmla="*/ 1264693 h 1330996"/>
                  <a:gd name="connsiteX223" fmla="*/ 8514 w 2428717"/>
                  <a:gd name="connsiteY223" fmla="*/ 1260143 h 1330996"/>
                  <a:gd name="connsiteX224" fmla="*/ 3965 w 2428717"/>
                  <a:gd name="connsiteY224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04920 w 2428717"/>
                  <a:gd name="connsiteY16" fmla="*/ 1104307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96574 w 2428717"/>
                  <a:gd name="connsiteY59" fmla="*/ 269470 h 1330996"/>
                  <a:gd name="connsiteX60" fmla="*/ 1431806 w 2428717"/>
                  <a:gd name="connsiteY60" fmla="*/ 255110 h 1330996"/>
                  <a:gd name="connsiteX61" fmla="*/ 1459189 w 2428717"/>
                  <a:gd name="connsiteY61" fmla="*/ 217203 h 1330996"/>
                  <a:gd name="connsiteX62" fmla="*/ 1473374 w 2428717"/>
                  <a:gd name="connsiteY62" fmla="*/ 181970 h 1330996"/>
                  <a:gd name="connsiteX63" fmla="*/ 1500669 w 2428717"/>
                  <a:gd name="connsiteY63" fmla="*/ 172872 h 1330996"/>
                  <a:gd name="connsiteX64" fmla="*/ 1578007 w 2428717"/>
                  <a:gd name="connsiteY64" fmla="*/ 163773 h 1330996"/>
                  <a:gd name="connsiteX65" fmla="*/ 1600753 w 2428717"/>
                  <a:gd name="connsiteY65" fmla="*/ 145576 h 1330996"/>
                  <a:gd name="connsiteX66" fmla="*/ 1614401 w 2428717"/>
                  <a:gd name="connsiteY66" fmla="*/ 141027 h 1330996"/>
                  <a:gd name="connsiteX67" fmla="*/ 1641696 w 2428717"/>
                  <a:gd name="connsiteY67" fmla="*/ 145576 h 1330996"/>
                  <a:gd name="connsiteX68" fmla="*/ 1655344 w 2428717"/>
                  <a:gd name="connsiteY68" fmla="*/ 154675 h 1330996"/>
                  <a:gd name="connsiteX69" fmla="*/ 1828216 w 2428717"/>
                  <a:gd name="connsiteY69" fmla="*/ 150125 h 1330996"/>
                  <a:gd name="connsiteX70" fmla="*/ 1841863 w 2428717"/>
                  <a:gd name="connsiteY70" fmla="*/ 159224 h 1330996"/>
                  <a:gd name="connsiteX71" fmla="*/ 1855511 w 2428717"/>
                  <a:gd name="connsiteY71" fmla="*/ 172872 h 1330996"/>
                  <a:gd name="connsiteX72" fmla="*/ 1969242 w 2428717"/>
                  <a:gd name="connsiteY72" fmla="*/ 186519 h 1330996"/>
                  <a:gd name="connsiteX73" fmla="*/ 2001087 w 2428717"/>
                  <a:gd name="connsiteY73" fmla="*/ 191069 h 1330996"/>
                  <a:gd name="connsiteX74" fmla="*/ 2051129 w 2428717"/>
                  <a:gd name="connsiteY74" fmla="*/ 195618 h 1330996"/>
                  <a:gd name="connsiteX75" fmla="*/ 2060228 w 2428717"/>
                  <a:gd name="connsiteY75" fmla="*/ 209266 h 1330996"/>
                  <a:gd name="connsiteX76" fmla="*/ 2087523 w 2428717"/>
                  <a:gd name="connsiteY76" fmla="*/ 213815 h 1330996"/>
                  <a:gd name="connsiteX77" fmla="*/ 2105720 w 2428717"/>
                  <a:gd name="connsiteY77" fmla="*/ 236561 h 1330996"/>
                  <a:gd name="connsiteX78" fmla="*/ 2119368 w 2428717"/>
                  <a:gd name="connsiteY78" fmla="*/ 245660 h 1330996"/>
                  <a:gd name="connsiteX79" fmla="*/ 2133016 w 2428717"/>
                  <a:gd name="connsiteY79" fmla="*/ 259308 h 1330996"/>
                  <a:gd name="connsiteX80" fmla="*/ 2142114 w 2428717"/>
                  <a:gd name="connsiteY80" fmla="*/ 272955 h 1330996"/>
                  <a:gd name="connsiteX81" fmla="*/ 2160311 w 2428717"/>
                  <a:gd name="connsiteY81" fmla="*/ 291152 h 1330996"/>
                  <a:gd name="connsiteX82" fmla="*/ 2169410 w 2428717"/>
                  <a:gd name="connsiteY82" fmla="*/ 304800 h 1330996"/>
                  <a:gd name="connsiteX83" fmla="*/ 2210353 w 2428717"/>
                  <a:gd name="connsiteY83" fmla="*/ 341194 h 1330996"/>
                  <a:gd name="connsiteX84" fmla="*/ 2224001 w 2428717"/>
                  <a:gd name="connsiteY84" fmla="*/ 345743 h 1330996"/>
                  <a:gd name="connsiteX85" fmla="*/ 2255845 w 2428717"/>
                  <a:gd name="connsiteY85" fmla="*/ 363940 h 1330996"/>
                  <a:gd name="connsiteX86" fmla="*/ 2283141 w 2428717"/>
                  <a:gd name="connsiteY86" fmla="*/ 373039 h 1330996"/>
                  <a:gd name="connsiteX87" fmla="*/ 2314986 w 2428717"/>
                  <a:gd name="connsiteY87" fmla="*/ 377588 h 1330996"/>
                  <a:gd name="connsiteX88" fmla="*/ 2337732 w 2428717"/>
                  <a:gd name="connsiteY88" fmla="*/ 395785 h 1330996"/>
                  <a:gd name="connsiteX89" fmla="*/ 2365028 w 2428717"/>
                  <a:gd name="connsiteY89" fmla="*/ 413982 h 1330996"/>
                  <a:gd name="connsiteX90" fmla="*/ 2378675 w 2428717"/>
                  <a:gd name="connsiteY90" fmla="*/ 400334 h 1330996"/>
                  <a:gd name="connsiteX91" fmla="*/ 2396872 w 2428717"/>
                  <a:gd name="connsiteY91" fmla="*/ 373039 h 1330996"/>
                  <a:gd name="connsiteX92" fmla="*/ 2424168 w 2428717"/>
                  <a:gd name="connsiteY92" fmla="*/ 368490 h 1330996"/>
                  <a:gd name="connsiteX93" fmla="*/ 2428717 w 2428717"/>
                  <a:gd name="connsiteY93" fmla="*/ 354842 h 1330996"/>
                  <a:gd name="connsiteX94" fmla="*/ 2424168 w 2428717"/>
                  <a:gd name="connsiteY94" fmla="*/ 327546 h 1330996"/>
                  <a:gd name="connsiteX95" fmla="*/ 2410520 w 2428717"/>
                  <a:gd name="connsiteY95" fmla="*/ 322997 h 1330996"/>
                  <a:gd name="connsiteX96" fmla="*/ 2392323 w 2428717"/>
                  <a:gd name="connsiteY96" fmla="*/ 318448 h 1330996"/>
                  <a:gd name="connsiteX97" fmla="*/ 2378675 w 2428717"/>
                  <a:gd name="connsiteY97" fmla="*/ 309349 h 1330996"/>
                  <a:gd name="connsiteX98" fmla="*/ 2374126 w 2428717"/>
                  <a:gd name="connsiteY98" fmla="*/ 295702 h 1330996"/>
                  <a:gd name="connsiteX99" fmla="*/ 2365028 w 2428717"/>
                  <a:gd name="connsiteY99" fmla="*/ 282054 h 1330996"/>
                  <a:gd name="connsiteX100" fmla="*/ 2360478 w 2428717"/>
                  <a:gd name="connsiteY100" fmla="*/ 268406 h 1330996"/>
                  <a:gd name="connsiteX101" fmla="*/ 2346831 w 2428717"/>
                  <a:gd name="connsiteY101" fmla="*/ 263857 h 1330996"/>
                  <a:gd name="connsiteX102" fmla="*/ 2333183 w 2428717"/>
                  <a:gd name="connsiteY102" fmla="*/ 245660 h 1330996"/>
                  <a:gd name="connsiteX103" fmla="*/ 2305887 w 2428717"/>
                  <a:gd name="connsiteY103" fmla="*/ 232012 h 1330996"/>
                  <a:gd name="connsiteX104" fmla="*/ 2283141 w 2428717"/>
                  <a:gd name="connsiteY104" fmla="*/ 236561 h 1330996"/>
                  <a:gd name="connsiteX105" fmla="*/ 2255845 w 2428717"/>
                  <a:gd name="connsiteY105" fmla="*/ 245660 h 1330996"/>
                  <a:gd name="connsiteX106" fmla="*/ 2214902 w 2428717"/>
                  <a:gd name="connsiteY106" fmla="*/ 241110 h 1330996"/>
                  <a:gd name="connsiteX107" fmla="*/ 2187607 w 2428717"/>
                  <a:gd name="connsiteY107" fmla="*/ 218364 h 1330996"/>
                  <a:gd name="connsiteX108" fmla="*/ 2173959 w 2428717"/>
                  <a:gd name="connsiteY108" fmla="*/ 209266 h 1330996"/>
                  <a:gd name="connsiteX109" fmla="*/ 2164860 w 2428717"/>
                  <a:gd name="connsiteY109" fmla="*/ 195618 h 1330996"/>
                  <a:gd name="connsiteX110" fmla="*/ 2151213 w 2428717"/>
                  <a:gd name="connsiteY110" fmla="*/ 168322 h 1330996"/>
                  <a:gd name="connsiteX111" fmla="*/ 2110269 w 2428717"/>
                  <a:gd name="connsiteY111" fmla="*/ 154675 h 1330996"/>
                  <a:gd name="connsiteX112" fmla="*/ 2082974 w 2428717"/>
                  <a:gd name="connsiteY112" fmla="*/ 141027 h 1330996"/>
                  <a:gd name="connsiteX113" fmla="*/ 2064777 w 2428717"/>
                  <a:gd name="connsiteY113" fmla="*/ 136478 h 1330996"/>
                  <a:gd name="connsiteX114" fmla="*/ 1991989 w 2428717"/>
                  <a:gd name="connsiteY114" fmla="*/ 131928 h 1330996"/>
                  <a:gd name="connsiteX115" fmla="*/ 1964693 w 2428717"/>
                  <a:gd name="connsiteY115" fmla="*/ 118281 h 1330996"/>
                  <a:gd name="connsiteX116" fmla="*/ 1951045 w 2428717"/>
                  <a:gd name="connsiteY116" fmla="*/ 104633 h 1330996"/>
                  <a:gd name="connsiteX117" fmla="*/ 1923750 w 2428717"/>
                  <a:gd name="connsiteY117" fmla="*/ 90985 h 1330996"/>
                  <a:gd name="connsiteX118" fmla="*/ 1910102 w 2428717"/>
                  <a:gd name="connsiteY118" fmla="*/ 81887 h 1330996"/>
                  <a:gd name="connsiteX119" fmla="*/ 1841863 w 2428717"/>
                  <a:gd name="connsiteY119" fmla="*/ 72788 h 1330996"/>
                  <a:gd name="connsiteX120" fmla="*/ 1814568 w 2428717"/>
                  <a:gd name="connsiteY120" fmla="*/ 63690 h 1330996"/>
                  <a:gd name="connsiteX121" fmla="*/ 1796371 w 2428717"/>
                  <a:gd name="connsiteY121" fmla="*/ 59140 h 1330996"/>
                  <a:gd name="connsiteX122" fmla="*/ 1769075 w 2428717"/>
                  <a:gd name="connsiteY122" fmla="*/ 50042 h 1330996"/>
                  <a:gd name="connsiteX123" fmla="*/ 1755428 w 2428717"/>
                  <a:gd name="connsiteY123" fmla="*/ 40943 h 1330996"/>
                  <a:gd name="connsiteX124" fmla="*/ 1737231 w 2428717"/>
                  <a:gd name="connsiteY124" fmla="*/ 0 h 1330996"/>
                  <a:gd name="connsiteX125" fmla="*/ 1728132 w 2428717"/>
                  <a:gd name="connsiteY125" fmla="*/ 13648 h 1330996"/>
                  <a:gd name="connsiteX126" fmla="*/ 1723583 w 2428717"/>
                  <a:gd name="connsiteY126" fmla="*/ 50042 h 1330996"/>
                  <a:gd name="connsiteX127" fmla="*/ 1691738 w 2428717"/>
                  <a:gd name="connsiteY127" fmla="*/ 54591 h 1330996"/>
                  <a:gd name="connsiteX128" fmla="*/ 1659893 w 2428717"/>
                  <a:gd name="connsiteY128" fmla="*/ 63690 h 1330996"/>
                  <a:gd name="connsiteX129" fmla="*/ 1641696 w 2428717"/>
                  <a:gd name="connsiteY129" fmla="*/ 72788 h 1330996"/>
                  <a:gd name="connsiteX130" fmla="*/ 1628048 w 2428717"/>
                  <a:gd name="connsiteY130" fmla="*/ 68239 h 1330996"/>
                  <a:gd name="connsiteX131" fmla="*/ 1623499 w 2428717"/>
                  <a:gd name="connsiteY131" fmla="*/ 54591 h 1330996"/>
                  <a:gd name="connsiteX132" fmla="*/ 1614401 w 2428717"/>
                  <a:gd name="connsiteY132" fmla="*/ 68239 h 1330996"/>
                  <a:gd name="connsiteX133" fmla="*/ 1600753 w 2428717"/>
                  <a:gd name="connsiteY133" fmla="*/ 77337 h 1330996"/>
                  <a:gd name="connsiteX134" fmla="*/ 1555260 w 2428717"/>
                  <a:gd name="connsiteY134" fmla="*/ 81887 h 1330996"/>
                  <a:gd name="connsiteX135" fmla="*/ 1527965 w 2428717"/>
                  <a:gd name="connsiteY135" fmla="*/ 90985 h 1330996"/>
                  <a:gd name="connsiteX136" fmla="*/ 1509768 w 2428717"/>
                  <a:gd name="connsiteY136" fmla="*/ 100084 h 1330996"/>
                  <a:gd name="connsiteX137" fmla="*/ 1487022 w 2428717"/>
                  <a:gd name="connsiteY137" fmla="*/ 104633 h 1330996"/>
                  <a:gd name="connsiteX138" fmla="*/ 1473374 w 2428717"/>
                  <a:gd name="connsiteY138" fmla="*/ 109182 h 1330996"/>
                  <a:gd name="connsiteX139" fmla="*/ 1364192 w 2428717"/>
                  <a:gd name="connsiteY139" fmla="*/ 113731 h 1330996"/>
                  <a:gd name="connsiteX140" fmla="*/ 1350544 w 2428717"/>
                  <a:gd name="connsiteY140" fmla="*/ 122830 h 1330996"/>
                  <a:gd name="connsiteX141" fmla="*/ 1332347 w 2428717"/>
                  <a:gd name="connsiteY141" fmla="*/ 150125 h 1330996"/>
                  <a:gd name="connsiteX142" fmla="*/ 1318699 w 2428717"/>
                  <a:gd name="connsiteY142" fmla="*/ 163773 h 1330996"/>
                  <a:gd name="connsiteX143" fmla="*/ 1309601 w 2428717"/>
                  <a:gd name="connsiteY143" fmla="*/ 191069 h 1330996"/>
                  <a:gd name="connsiteX144" fmla="*/ 1295953 w 2428717"/>
                  <a:gd name="connsiteY144" fmla="*/ 204716 h 1330996"/>
                  <a:gd name="connsiteX145" fmla="*/ 1282305 w 2428717"/>
                  <a:gd name="connsiteY145" fmla="*/ 209266 h 1330996"/>
                  <a:gd name="connsiteX146" fmla="*/ 1209517 w 2428717"/>
                  <a:gd name="connsiteY146" fmla="*/ 213815 h 1330996"/>
                  <a:gd name="connsiteX147" fmla="*/ 1204968 w 2428717"/>
                  <a:gd name="connsiteY147" fmla="*/ 227463 h 1330996"/>
                  <a:gd name="connsiteX148" fmla="*/ 1186771 w 2428717"/>
                  <a:gd name="connsiteY148" fmla="*/ 254758 h 1330996"/>
                  <a:gd name="connsiteX149" fmla="*/ 1177672 w 2428717"/>
                  <a:gd name="connsiteY149" fmla="*/ 282054 h 1330996"/>
                  <a:gd name="connsiteX150" fmla="*/ 1173123 w 2428717"/>
                  <a:gd name="connsiteY150" fmla="*/ 295702 h 1330996"/>
                  <a:gd name="connsiteX151" fmla="*/ 1145828 w 2428717"/>
                  <a:gd name="connsiteY151" fmla="*/ 313899 h 1330996"/>
                  <a:gd name="connsiteX152" fmla="*/ 1132180 w 2428717"/>
                  <a:gd name="connsiteY152" fmla="*/ 327546 h 1330996"/>
                  <a:gd name="connsiteX153" fmla="*/ 1104884 w 2428717"/>
                  <a:gd name="connsiteY153" fmla="*/ 336645 h 1330996"/>
                  <a:gd name="connsiteX154" fmla="*/ 1095786 w 2428717"/>
                  <a:gd name="connsiteY154" fmla="*/ 322997 h 1330996"/>
                  <a:gd name="connsiteX155" fmla="*/ 1100335 w 2428717"/>
                  <a:gd name="connsiteY155" fmla="*/ 291152 h 1330996"/>
                  <a:gd name="connsiteX156" fmla="*/ 1086687 w 2428717"/>
                  <a:gd name="connsiteY156" fmla="*/ 304800 h 1330996"/>
                  <a:gd name="connsiteX157" fmla="*/ 1073039 w 2428717"/>
                  <a:gd name="connsiteY157" fmla="*/ 309349 h 1330996"/>
                  <a:gd name="connsiteX158" fmla="*/ 1059392 w 2428717"/>
                  <a:gd name="connsiteY158" fmla="*/ 300251 h 1330996"/>
                  <a:gd name="connsiteX159" fmla="*/ 1050293 w 2428717"/>
                  <a:gd name="connsiteY159" fmla="*/ 286603 h 1330996"/>
                  <a:gd name="connsiteX160" fmla="*/ 1036645 w 2428717"/>
                  <a:gd name="connsiteY160" fmla="*/ 282054 h 1330996"/>
                  <a:gd name="connsiteX161" fmla="*/ 1009350 w 2428717"/>
                  <a:gd name="connsiteY161" fmla="*/ 291152 h 1330996"/>
                  <a:gd name="connsiteX162" fmla="*/ 995702 w 2428717"/>
                  <a:gd name="connsiteY162" fmla="*/ 295702 h 1330996"/>
                  <a:gd name="connsiteX163" fmla="*/ 982054 w 2428717"/>
                  <a:gd name="connsiteY163" fmla="*/ 304800 h 1330996"/>
                  <a:gd name="connsiteX164" fmla="*/ 968407 w 2428717"/>
                  <a:gd name="connsiteY164" fmla="*/ 350293 h 1330996"/>
                  <a:gd name="connsiteX165" fmla="*/ 959308 w 2428717"/>
                  <a:gd name="connsiteY165" fmla="*/ 363940 h 1330996"/>
                  <a:gd name="connsiteX166" fmla="*/ 963857 w 2428717"/>
                  <a:gd name="connsiteY166" fmla="*/ 377588 h 1330996"/>
                  <a:gd name="connsiteX167" fmla="*/ 969656 w 2428717"/>
                  <a:gd name="connsiteY167" fmla="*/ 397835 h 1330996"/>
                  <a:gd name="connsiteX168" fmla="*/ 1000251 w 2428717"/>
                  <a:gd name="connsiteY168" fmla="*/ 404884 h 1330996"/>
                  <a:gd name="connsiteX169" fmla="*/ 1013899 w 2428717"/>
                  <a:gd name="connsiteY169" fmla="*/ 418531 h 1330996"/>
                  <a:gd name="connsiteX170" fmla="*/ 1009350 w 2428717"/>
                  <a:gd name="connsiteY170" fmla="*/ 441278 h 1330996"/>
                  <a:gd name="connsiteX171" fmla="*/ 986604 w 2428717"/>
                  <a:gd name="connsiteY171" fmla="*/ 486770 h 1330996"/>
                  <a:gd name="connsiteX172" fmla="*/ 968407 w 2428717"/>
                  <a:gd name="connsiteY172" fmla="*/ 518615 h 1330996"/>
                  <a:gd name="connsiteX173" fmla="*/ 954759 w 2428717"/>
                  <a:gd name="connsiteY173" fmla="*/ 523164 h 1330996"/>
                  <a:gd name="connsiteX174" fmla="*/ 945660 w 2428717"/>
                  <a:gd name="connsiteY174" fmla="*/ 536812 h 1330996"/>
                  <a:gd name="connsiteX175" fmla="*/ 932013 w 2428717"/>
                  <a:gd name="connsiteY175" fmla="*/ 545910 h 1330996"/>
                  <a:gd name="connsiteX176" fmla="*/ 913816 w 2428717"/>
                  <a:gd name="connsiteY176" fmla="*/ 568657 h 1330996"/>
                  <a:gd name="connsiteX177" fmla="*/ 904717 w 2428717"/>
                  <a:gd name="connsiteY177" fmla="*/ 582305 h 1330996"/>
                  <a:gd name="connsiteX178" fmla="*/ 900168 w 2428717"/>
                  <a:gd name="connsiteY178" fmla="*/ 595952 h 1330996"/>
                  <a:gd name="connsiteX179" fmla="*/ 881971 w 2428717"/>
                  <a:gd name="connsiteY179" fmla="*/ 623248 h 1330996"/>
                  <a:gd name="connsiteX180" fmla="*/ 859225 w 2428717"/>
                  <a:gd name="connsiteY180" fmla="*/ 655093 h 1330996"/>
                  <a:gd name="connsiteX181" fmla="*/ 850126 w 2428717"/>
                  <a:gd name="connsiteY181" fmla="*/ 668740 h 1330996"/>
                  <a:gd name="connsiteX182" fmla="*/ 845577 w 2428717"/>
                  <a:gd name="connsiteY182" fmla="*/ 682388 h 1330996"/>
                  <a:gd name="connsiteX183" fmla="*/ 831929 w 2428717"/>
                  <a:gd name="connsiteY183" fmla="*/ 691487 h 1330996"/>
                  <a:gd name="connsiteX184" fmla="*/ 809183 w 2428717"/>
                  <a:gd name="connsiteY184" fmla="*/ 714233 h 1330996"/>
                  <a:gd name="connsiteX185" fmla="*/ 795535 w 2428717"/>
                  <a:gd name="connsiteY185" fmla="*/ 732430 h 1330996"/>
                  <a:gd name="connsiteX186" fmla="*/ 781887 w 2428717"/>
                  <a:gd name="connsiteY186" fmla="*/ 746078 h 1330996"/>
                  <a:gd name="connsiteX187" fmla="*/ 754592 w 2428717"/>
                  <a:gd name="connsiteY187" fmla="*/ 787021 h 1330996"/>
                  <a:gd name="connsiteX188" fmla="*/ 745493 w 2428717"/>
                  <a:gd name="connsiteY188" fmla="*/ 800669 h 1330996"/>
                  <a:gd name="connsiteX189" fmla="*/ 736395 w 2428717"/>
                  <a:gd name="connsiteY189" fmla="*/ 827964 h 1330996"/>
                  <a:gd name="connsiteX190" fmla="*/ 673242 w 2428717"/>
                  <a:gd name="connsiteY190" fmla="*/ 857045 h 1330996"/>
                  <a:gd name="connsiteX191" fmla="*/ 638185 w 2428717"/>
                  <a:gd name="connsiteY191" fmla="*/ 883091 h 1330996"/>
                  <a:gd name="connsiteX192" fmla="*/ 595368 w 2428717"/>
                  <a:gd name="connsiteY192" fmla="*/ 896203 h 1330996"/>
                  <a:gd name="connsiteX193" fmla="*/ 581720 w 2428717"/>
                  <a:gd name="connsiteY193" fmla="*/ 891654 h 1330996"/>
                  <a:gd name="connsiteX194" fmla="*/ 577171 w 2428717"/>
                  <a:gd name="connsiteY194" fmla="*/ 928048 h 1330996"/>
                  <a:gd name="connsiteX195" fmla="*/ 568072 w 2428717"/>
                  <a:gd name="connsiteY195" fmla="*/ 941696 h 1330996"/>
                  <a:gd name="connsiteX196" fmla="*/ 563523 w 2428717"/>
                  <a:gd name="connsiteY196" fmla="*/ 955343 h 1330996"/>
                  <a:gd name="connsiteX197" fmla="*/ 549875 w 2428717"/>
                  <a:gd name="connsiteY197" fmla="*/ 964442 h 1330996"/>
                  <a:gd name="connsiteX198" fmla="*/ 522580 w 2428717"/>
                  <a:gd name="connsiteY198" fmla="*/ 982639 h 1330996"/>
                  <a:gd name="connsiteX199" fmla="*/ 508932 w 2428717"/>
                  <a:gd name="connsiteY199" fmla="*/ 973540 h 1330996"/>
                  <a:gd name="connsiteX200" fmla="*/ 481637 w 2428717"/>
                  <a:gd name="connsiteY200" fmla="*/ 959893 h 1330996"/>
                  <a:gd name="connsiteX201" fmla="*/ 463439 w 2428717"/>
                  <a:gd name="connsiteY201" fmla="*/ 964442 h 1330996"/>
                  <a:gd name="connsiteX202" fmla="*/ 454341 w 2428717"/>
                  <a:gd name="connsiteY202" fmla="*/ 978090 h 1330996"/>
                  <a:gd name="connsiteX203" fmla="*/ 440693 w 2428717"/>
                  <a:gd name="connsiteY203" fmla="*/ 996287 h 1330996"/>
                  <a:gd name="connsiteX204" fmla="*/ 404299 w 2428717"/>
                  <a:gd name="connsiteY204" fmla="*/ 1023582 h 1330996"/>
                  <a:gd name="connsiteX205" fmla="*/ 390651 w 2428717"/>
                  <a:gd name="connsiteY205" fmla="*/ 1037230 h 1330996"/>
                  <a:gd name="connsiteX206" fmla="*/ 377004 w 2428717"/>
                  <a:gd name="connsiteY206" fmla="*/ 1041779 h 1330996"/>
                  <a:gd name="connsiteX207" fmla="*/ 349708 w 2428717"/>
                  <a:gd name="connsiteY207" fmla="*/ 1059976 h 1330996"/>
                  <a:gd name="connsiteX208" fmla="*/ 322413 w 2428717"/>
                  <a:gd name="connsiteY208" fmla="*/ 1078173 h 1330996"/>
                  <a:gd name="connsiteX209" fmla="*/ 295117 w 2428717"/>
                  <a:gd name="connsiteY209" fmla="*/ 1100919 h 1330996"/>
                  <a:gd name="connsiteX210" fmla="*/ 286019 w 2428717"/>
                  <a:gd name="connsiteY210" fmla="*/ 1114567 h 1330996"/>
                  <a:gd name="connsiteX211" fmla="*/ 258723 w 2428717"/>
                  <a:gd name="connsiteY211" fmla="*/ 1137313 h 1330996"/>
                  <a:gd name="connsiteX212" fmla="*/ 240526 w 2428717"/>
                  <a:gd name="connsiteY212" fmla="*/ 1164609 h 1330996"/>
                  <a:gd name="connsiteX213" fmla="*/ 231428 w 2428717"/>
                  <a:gd name="connsiteY213" fmla="*/ 1178257 h 1330996"/>
                  <a:gd name="connsiteX214" fmla="*/ 217780 w 2428717"/>
                  <a:gd name="connsiteY214" fmla="*/ 1182806 h 1330996"/>
                  <a:gd name="connsiteX215" fmla="*/ 208681 w 2428717"/>
                  <a:gd name="connsiteY215" fmla="*/ 1196454 h 1330996"/>
                  <a:gd name="connsiteX216" fmla="*/ 181386 w 2428717"/>
                  <a:gd name="connsiteY216" fmla="*/ 1205552 h 1330996"/>
                  <a:gd name="connsiteX217" fmla="*/ 167738 w 2428717"/>
                  <a:gd name="connsiteY217" fmla="*/ 1210102 h 1330996"/>
                  <a:gd name="connsiteX218" fmla="*/ 139818 w 2428717"/>
                  <a:gd name="connsiteY218" fmla="*/ 1205465 h 1330996"/>
                  <a:gd name="connsiteX219" fmla="*/ 108598 w 2428717"/>
                  <a:gd name="connsiteY219" fmla="*/ 1241946 h 1330996"/>
                  <a:gd name="connsiteX220" fmla="*/ 85851 w 2428717"/>
                  <a:gd name="connsiteY220" fmla="*/ 1246496 h 1330996"/>
                  <a:gd name="connsiteX221" fmla="*/ 72204 w 2428717"/>
                  <a:gd name="connsiteY221" fmla="*/ 1251045 h 1330996"/>
                  <a:gd name="connsiteX222" fmla="*/ 22162 w 2428717"/>
                  <a:gd name="connsiteY222" fmla="*/ 1264693 h 1330996"/>
                  <a:gd name="connsiteX223" fmla="*/ 8514 w 2428717"/>
                  <a:gd name="connsiteY223" fmla="*/ 1260143 h 1330996"/>
                  <a:gd name="connsiteX224" fmla="*/ 3965 w 2428717"/>
                  <a:gd name="connsiteY224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44455 w 2428717"/>
                  <a:gd name="connsiteY8" fmla="*/ 1262906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04920 w 2428717"/>
                  <a:gd name="connsiteY16" fmla="*/ 1104307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96574 w 2428717"/>
                  <a:gd name="connsiteY59" fmla="*/ 269470 h 1330996"/>
                  <a:gd name="connsiteX60" fmla="*/ 1431806 w 2428717"/>
                  <a:gd name="connsiteY60" fmla="*/ 255110 h 1330996"/>
                  <a:gd name="connsiteX61" fmla="*/ 1459189 w 2428717"/>
                  <a:gd name="connsiteY61" fmla="*/ 217203 h 1330996"/>
                  <a:gd name="connsiteX62" fmla="*/ 1473374 w 2428717"/>
                  <a:gd name="connsiteY62" fmla="*/ 181970 h 1330996"/>
                  <a:gd name="connsiteX63" fmla="*/ 1500669 w 2428717"/>
                  <a:gd name="connsiteY63" fmla="*/ 172872 h 1330996"/>
                  <a:gd name="connsiteX64" fmla="*/ 1578007 w 2428717"/>
                  <a:gd name="connsiteY64" fmla="*/ 163773 h 1330996"/>
                  <a:gd name="connsiteX65" fmla="*/ 1600753 w 2428717"/>
                  <a:gd name="connsiteY65" fmla="*/ 145576 h 1330996"/>
                  <a:gd name="connsiteX66" fmla="*/ 1614401 w 2428717"/>
                  <a:gd name="connsiteY66" fmla="*/ 141027 h 1330996"/>
                  <a:gd name="connsiteX67" fmla="*/ 1641696 w 2428717"/>
                  <a:gd name="connsiteY67" fmla="*/ 145576 h 1330996"/>
                  <a:gd name="connsiteX68" fmla="*/ 1655344 w 2428717"/>
                  <a:gd name="connsiteY68" fmla="*/ 154675 h 1330996"/>
                  <a:gd name="connsiteX69" fmla="*/ 1828216 w 2428717"/>
                  <a:gd name="connsiteY69" fmla="*/ 150125 h 1330996"/>
                  <a:gd name="connsiteX70" fmla="*/ 1841863 w 2428717"/>
                  <a:gd name="connsiteY70" fmla="*/ 159224 h 1330996"/>
                  <a:gd name="connsiteX71" fmla="*/ 1855511 w 2428717"/>
                  <a:gd name="connsiteY71" fmla="*/ 172872 h 1330996"/>
                  <a:gd name="connsiteX72" fmla="*/ 1969242 w 2428717"/>
                  <a:gd name="connsiteY72" fmla="*/ 186519 h 1330996"/>
                  <a:gd name="connsiteX73" fmla="*/ 2001087 w 2428717"/>
                  <a:gd name="connsiteY73" fmla="*/ 191069 h 1330996"/>
                  <a:gd name="connsiteX74" fmla="*/ 2051129 w 2428717"/>
                  <a:gd name="connsiteY74" fmla="*/ 195618 h 1330996"/>
                  <a:gd name="connsiteX75" fmla="*/ 2060228 w 2428717"/>
                  <a:gd name="connsiteY75" fmla="*/ 209266 h 1330996"/>
                  <a:gd name="connsiteX76" fmla="*/ 2087523 w 2428717"/>
                  <a:gd name="connsiteY76" fmla="*/ 213815 h 1330996"/>
                  <a:gd name="connsiteX77" fmla="*/ 2105720 w 2428717"/>
                  <a:gd name="connsiteY77" fmla="*/ 236561 h 1330996"/>
                  <a:gd name="connsiteX78" fmla="*/ 2119368 w 2428717"/>
                  <a:gd name="connsiteY78" fmla="*/ 245660 h 1330996"/>
                  <a:gd name="connsiteX79" fmla="*/ 2133016 w 2428717"/>
                  <a:gd name="connsiteY79" fmla="*/ 259308 h 1330996"/>
                  <a:gd name="connsiteX80" fmla="*/ 2142114 w 2428717"/>
                  <a:gd name="connsiteY80" fmla="*/ 272955 h 1330996"/>
                  <a:gd name="connsiteX81" fmla="*/ 2160311 w 2428717"/>
                  <a:gd name="connsiteY81" fmla="*/ 291152 h 1330996"/>
                  <a:gd name="connsiteX82" fmla="*/ 2169410 w 2428717"/>
                  <a:gd name="connsiteY82" fmla="*/ 304800 h 1330996"/>
                  <a:gd name="connsiteX83" fmla="*/ 2210353 w 2428717"/>
                  <a:gd name="connsiteY83" fmla="*/ 341194 h 1330996"/>
                  <a:gd name="connsiteX84" fmla="*/ 2224001 w 2428717"/>
                  <a:gd name="connsiteY84" fmla="*/ 345743 h 1330996"/>
                  <a:gd name="connsiteX85" fmla="*/ 2255845 w 2428717"/>
                  <a:gd name="connsiteY85" fmla="*/ 363940 h 1330996"/>
                  <a:gd name="connsiteX86" fmla="*/ 2283141 w 2428717"/>
                  <a:gd name="connsiteY86" fmla="*/ 373039 h 1330996"/>
                  <a:gd name="connsiteX87" fmla="*/ 2314986 w 2428717"/>
                  <a:gd name="connsiteY87" fmla="*/ 377588 h 1330996"/>
                  <a:gd name="connsiteX88" fmla="*/ 2337732 w 2428717"/>
                  <a:gd name="connsiteY88" fmla="*/ 395785 h 1330996"/>
                  <a:gd name="connsiteX89" fmla="*/ 2365028 w 2428717"/>
                  <a:gd name="connsiteY89" fmla="*/ 413982 h 1330996"/>
                  <a:gd name="connsiteX90" fmla="*/ 2378675 w 2428717"/>
                  <a:gd name="connsiteY90" fmla="*/ 400334 h 1330996"/>
                  <a:gd name="connsiteX91" fmla="*/ 2396872 w 2428717"/>
                  <a:gd name="connsiteY91" fmla="*/ 373039 h 1330996"/>
                  <a:gd name="connsiteX92" fmla="*/ 2424168 w 2428717"/>
                  <a:gd name="connsiteY92" fmla="*/ 368490 h 1330996"/>
                  <a:gd name="connsiteX93" fmla="*/ 2428717 w 2428717"/>
                  <a:gd name="connsiteY93" fmla="*/ 354842 h 1330996"/>
                  <a:gd name="connsiteX94" fmla="*/ 2424168 w 2428717"/>
                  <a:gd name="connsiteY94" fmla="*/ 327546 h 1330996"/>
                  <a:gd name="connsiteX95" fmla="*/ 2410520 w 2428717"/>
                  <a:gd name="connsiteY95" fmla="*/ 322997 h 1330996"/>
                  <a:gd name="connsiteX96" fmla="*/ 2392323 w 2428717"/>
                  <a:gd name="connsiteY96" fmla="*/ 318448 h 1330996"/>
                  <a:gd name="connsiteX97" fmla="*/ 2378675 w 2428717"/>
                  <a:gd name="connsiteY97" fmla="*/ 309349 h 1330996"/>
                  <a:gd name="connsiteX98" fmla="*/ 2374126 w 2428717"/>
                  <a:gd name="connsiteY98" fmla="*/ 295702 h 1330996"/>
                  <a:gd name="connsiteX99" fmla="*/ 2365028 w 2428717"/>
                  <a:gd name="connsiteY99" fmla="*/ 282054 h 1330996"/>
                  <a:gd name="connsiteX100" fmla="*/ 2360478 w 2428717"/>
                  <a:gd name="connsiteY100" fmla="*/ 268406 h 1330996"/>
                  <a:gd name="connsiteX101" fmla="*/ 2346831 w 2428717"/>
                  <a:gd name="connsiteY101" fmla="*/ 263857 h 1330996"/>
                  <a:gd name="connsiteX102" fmla="*/ 2333183 w 2428717"/>
                  <a:gd name="connsiteY102" fmla="*/ 245660 h 1330996"/>
                  <a:gd name="connsiteX103" fmla="*/ 2305887 w 2428717"/>
                  <a:gd name="connsiteY103" fmla="*/ 232012 h 1330996"/>
                  <a:gd name="connsiteX104" fmla="*/ 2283141 w 2428717"/>
                  <a:gd name="connsiteY104" fmla="*/ 236561 h 1330996"/>
                  <a:gd name="connsiteX105" fmla="*/ 2255845 w 2428717"/>
                  <a:gd name="connsiteY105" fmla="*/ 245660 h 1330996"/>
                  <a:gd name="connsiteX106" fmla="*/ 2214902 w 2428717"/>
                  <a:gd name="connsiteY106" fmla="*/ 241110 h 1330996"/>
                  <a:gd name="connsiteX107" fmla="*/ 2187607 w 2428717"/>
                  <a:gd name="connsiteY107" fmla="*/ 218364 h 1330996"/>
                  <a:gd name="connsiteX108" fmla="*/ 2173959 w 2428717"/>
                  <a:gd name="connsiteY108" fmla="*/ 209266 h 1330996"/>
                  <a:gd name="connsiteX109" fmla="*/ 2164860 w 2428717"/>
                  <a:gd name="connsiteY109" fmla="*/ 195618 h 1330996"/>
                  <a:gd name="connsiteX110" fmla="*/ 2151213 w 2428717"/>
                  <a:gd name="connsiteY110" fmla="*/ 168322 h 1330996"/>
                  <a:gd name="connsiteX111" fmla="*/ 2110269 w 2428717"/>
                  <a:gd name="connsiteY111" fmla="*/ 154675 h 1330996"/>
                  <a:gd name="connsiteX112" fmla="*/ 2082974 w 2428717"/>
                  <a:gd name="connsiteY112" fmla="*/ 141027 h 1330996"/>
                  <a:gd name="connsiteX113" fmla="*/ 2064777 w 2428717"/>
                  <a:gd name="connsiteY113" fmla="*/ 136478 h 1330996"/>
                  <a:gd name="connsiteX114" fmla="*/ 1991989 w 2428717"/>
                  <a:gd name="connsiteY114" fmla="*/ 131928 h 1330996"/>
                  <a:gd name="connsiteX115" fmla="*/ 1964693 w 2428717"/>
                  <a:gd name="connsiteY115" fmla="*/ 118281 h 1330996"/>
                  <a:gd name="connsiteX116" fmla="*/ 1951045 w 2428717"/>
                  <a:gd name="connsiteY116" fmla="*/ 104633 h 1330996"/>
                  <a:gd name="connsiteX117" fmla="*/ 1923750 w 2428717"/>
                  <a:gd name="connsiteY117" fmla="*/ 90985 h 1330996"/>
                  <a:gd name="connsiteX118" fmla="*/ 1910102 w 2428717"/>
                  <a:gd name="connsiteY118" fmla="*/ 81887 h 1330996"/>
                  <a:gd name="connsiteX119" fmla="*/ 1841863 w 2428717"/>
                  <a:gd name="connsiteY119" fmla="*/ 72788 h 1330996"/>
                  <a:gd name="connsiteX120" fmla="*/ 1814568 w 2428717"/>
                  <a:gd name="connsiteY120" fmla="*/ 63690 h 1330996"/>
                  <a:gd name="connsiteX121" fmla="*/ 1796371 w 2428717"/>
                  <a:gd name="connsiteY121" fmla="*/ 59140 h 1330996"/>
                  <a:gd name="connsiteX122" fmla="*/ 1769075 w 2428717"/>
                  <a:gd name="connsiteY122" fmla="*/ 50042 h 1330996"/>
                  <a:gd name="connsiteX123" fmla="*/ 1755428 w 2428717"/>
                  <a:gd name="connsiteY123" fmla="*/ 40943 h 1330996"/>
                  <a:gd name="connsiteX124" fmla="*/ 1737231 w 2428717"/>
                  <a:gd name="connsiteY124" fmla="*/ 0 h 1330996"/>
                  <a:gd name="connsiteX125" fmla="*/ 1728132 w 2428717"/>
                  <a:gd name="connsiteY125" fmla="*/ 13648 h 1330996"/>
                  <a:gd name="connsiteX126" fmla="*/ 1723583 w 2428717"/>
                  <a:gd name="connsiteY126" fmla="*/ 50042 h 1330996"/>
                  <a:gd name="connsiteX127" fmla="*/ 1691738 w 2428717"/>
                  <a:gd name="connsiteY127" fmla="*/ 54591 h 1330996"/>
                  <a:gd name="connsiteX128" fmla="*/ 1659893 w 2428717"/>
                  <a:gd name="connsiteY128" fmla="*/ 63690 h 1330996"/>
                  <a:gd name="connsiteX129" fmla="*/ 1641696 w 2428717"/>
                  <a:gd name="connsiteY129" fmla="*/ 72788 h 1330996"/>
                  <a:gd name="connsiteX130" fmla="*/ 1628048 w 2428717"/>
                  <a:gd name="connsiteY130" fmla="*/ 68239 h 1330996"/>
                  <a:gd name="connsiteX131" fmla="*/ 1623499 w 2428717"/>
                  <a:gd name="connsiteY131" fmla="*/ 54591 h 1330996"/>
                  <a:gd name="connsiteX132" fmla="*/ 1614401 w 2428717"/>
                  <a:gd name="connsiteY132" fmla="*/ 68239 h 1330996"/>
                  <a:gd name="connsiteX133" fmla="*/ 1600753 w 2428717"/>
                  <a:gd name="connsiteY133" fmla="*/ 77337 h 1330996"/>
                  <a:gd name="connsiteX134" fmla="*/ 1555260 w 2428717"/>
                  <a:gd name="connsiteY134" fmla="*/ 81887 h 1330996"/>
                  <a:gd name="connsiteX135" fmla="*/ 1527965 w 2428717"/>
                  <a:gd name="connsiteY135" fmla="*/ 90985 h 1330996"/>
                  <a:gd name="connsiteX136" fmla="*/ 1509768 w 2428717"/>
                  <a:gd name="connsiteY136" fmla="*/ 100084 h 1330996"/>
                  <a:gd name="connsiteX137" fmla="*/ 1487022 w 2428717"/>
                  <a:gd name="connsiteY137" fmla="*/ 104633 h 1330996"/>
                  <a:gd name="connsiteX138" fmla="*/ 1473374 w 2428717"/>
                  <a:gd name="connsiteY138" fmla="*/ 109182 h 1330996"/>
                  <a:gd name="connsiteX139" fmla="*/ 1364192 w 2428717"/>
                  <a:gd name="connsiteY139" fmla="*/ 113731 h 1330996"/>
                  <a:gd name="connsiteX140" fmla="*/ 1350544 w 2428717"/>
                  <a:gd name="connsiteY140" fmla="*/ 122830 h 1330996"/>
                  <a:gd name="connsiteX141" fmla="*/ 1332347 w 2428717"/>
                  <a:gd name="connsiteY141" fmla="*/ 150125 h 1330996"/>
                  <a:gd name="connsiteX142" fmla="*/ 1318699 w 2428717"/>
                  <a:gd name="connsiteY142" fmla="*/ 163773 h 1330996"/>
                  <a:gd name="connsiteX143" fmla="*/ 1309601 w 2428717"/>
                  <a:gd name="connsiteY143" fmla="*/ 191069 h 1330996"/>
                  <a:gd name="connsiteX144" fmla="*/ 1295953 w 2428717"/>
                  <a:gd name="connsiteY144" fmla="*/ 204716 h 1330996"/>
                  <a:gd name="connsiteX145" fmla="*/ 1282305 w 2428717"/>
                  <a:gd name="connsiteY145" fmla="*/ 209266 h 1330996"/>
                  <a:gd name="connsiteX146" fmla="*/ 1209517 w 2428717"/>
                  <a:gd name="connsiteY146" fmla="*/ 213815 h 1330996"/>
                  <a:gd name="connsiteX147" fmla="*/ 1204968 w 2428717"/>
                  <a:gd name="connsiteY147" fmla="*/ 227463 h 1330996"/>
                  <a:gd name="connsiteX148" fmla="*/ 1186771 w 2428717"/>
                  <a:gd name="connsiteY148" fmla="*/ 254758 h 1330996"/>
                  <a:gd name="connsiteX149" fmla="*/ 1177672 w 2428717"/>
                  <a:gd name="connsiteY149" fmla="*/ 282054 h 1330996"/>
                  <a:gd name="connsiteX150" fmla="*/ 1173123 w 2428717"/>
                  <a:gd name="connsiteY150" fmla="*/ 295702 h 1330996"/>
                  <a:gd name="connsiteX151" fmla="*/ 1145828 w 2428717"/>
                  <a:gd name="connsiteY151" fmla="*/ 313899 h 1330996"/>
                  <a:gd name="connsiteX152" fmla="*/ 1132180 w 2428717"/>
                  <a:gd name="connsiteY152" fmla="*/ 327546 h 1330996"/>
                  <a:gd name="connsiteX153" fmla="*/ 1104884 w 2428717"/>
                  <a:gd name="connsiteY153" fmla="*/ 336645 h 1330996"/>
                  <a:gd name="connsiteX154" fmla="*/ 1095786 w 2428717"/>
                  <a:gd name="connsiteY154" fmla="*/ 322997 h 1330996"/>
                  <a:gd name="connsiteX155" fmla="*/ 1100335 w 2428717"/>
                  <a:gd name="connsiteY155" fmla="*/ 291152 h 1330996"/>
                  <a:gd name="connsiteX156" fmla="*/ 1086687 w 2428717"/>
                  <a:gd name="connsiteY156" fmla="*/ 304800 h 1330996"/>
                  <a:gd name="connsiteX157" fmla="*/ 1073039 w 2428717"/>
                  <a:gd name="connsiteY157" fmla="*/ 309349 h 1330996"/>
                  <a:gd name="connsiteX158" fmla="*/ 1059392 w 2428717"/>
                  <a:gd name="connsiteY158" fmla="*/ 300251 h 1330996"/>
                  <a:gd name="connsiteX159" fmla="*/ 1050293 w 2428717"/>
                  <a:gd name="connsiteY159" fmla="*/ 286603 h 1330996"/>
                  <a:gd name="connsiteX160" fmla="*/ 1036645 w 2428717"/>
                  <a:gd name="connsiteY160" fmla="*/ 282054 h 1330996"/>
                  <a:gd name="connsiteX161" fmla="*/ 1009350 w 2428717"/>
                  <a:gd name="connsiteY161" fmla="*/ 291152 h 1330996"/>
                  <a:gd name="connsiteX162" fmla="*/ 995702 w 2428717"/>
                  <a:gd name="connsiteY162" fmla="*/ 295702 h 1330996"/>
                  <a:gd name="connsiteX163" fmla="*/ 982054 w 2428717"/>
                  <a:gd name="connsiteY163" fmla="*/ 304800 h 1330996"/>
                  <a:gd name="connsiteX164" fmla="*/ 968407 w 2428717"/>
                  <a:gd name="connsiteY164" fmla="*/ 350293 h 1330996"/>
                  <a:gd name="connsiteX165" fmla="*/ 959308 w 2428717"/>
                  <a:gd name="connsiteY165" fmla="*/ 363940 h 1330996"/>
                  <a:gd name="connsiteX166" fmla="*/ 963857 w 2428717"/>
                  <a:gd name="connsiteY166" fmla="*/ 377588 h 1330996"/>
                  <a:gd name="connsiteX167" fmla="*/ 969656 w 2428717"/>
                  <a:gd name="connsiteY167" fmla="*/ 397835 h 1330996"/>
                  <a:gd name="connsiteX168" fmla="*/ 1000251 w 2428717"/>
                  <a:gd name="connsiteY168" fmla="*/ 404884 h 1330996"/>
                  <a:gd name="connsiteX169" fmla="*/ 1013899 w 2428717"/>
                  <a:gd name="connsiteY169" fmla="*/ 418531 h 1330996"/>
                  <a:gd name="connsiteX170" fmla="*/ 1009350 w 2428717"/>
                  <a:gd name="connsiteY170" fmla="*/ 441278 h 1330996"/>
                  <a:gd name="connsiteX171" fmla="*/ 986604 w 2428717"/>
                  <a:gd name="connsiteY171" fmla="*/ 486770 h 1330996"/>
                  <a:gd name="connsiteX172" fmla="*/ 968407 w 2428717"/>
                  <a:gd name="connsiteY172" fmla="*/ 518615 h 1330996"/>
                  <a:gd name="connsiteX173" fmla="*/ 954759 w 2428717"/>
                  <a:gd name="connsiteY173" fmla="*/ 523164 h 1330996"/>
                  <a:gd name="connsiteX174" fmla="*/ 945660 w 2428717"/>
                  <a:gd name="connsiteY174" fmla="*/ 536812 h 1330996"/>
                  <a:gd name="connsiteX175" fmla="*/ 932013 w 2428717"/>
                  <a:gd name="connsiteY175" fmla="*/ 545910 h 1330996"/>
                  <a:gd name="connsiteX176" fmla="*/ 913816 w 2428717"/>
                  <a:gd name="connsiteY176" fmla="*/ 568657 h 1330996"/>
                  <a:gd name="connsiteX177" fmla="*/ 904717 w 2428717"/>
                  <a:gd name="connsiteY177" fmla="*/ 582305 h 1330996"/>
                  <a:gd name="connsiteX178" fmla="*/ 900168 w 2428717"/>
                  <a:gd name="connsiteY178" fmla="*/ 595952 h 1330996"/>
                  <a:gd name="connsiteX179" fmla="*/ 881971 w 2428717"/>
                  <a:gd name="connsiteY179" fmla="*/ 623248 h 1330996"/>
                  <a:gd name="connsiteX180" fmla="*/ 859225 w 2428717"/>
                  <a:gd name="connsiteY180" fmla="*/ 655093 h 1330996"/>
                  <a:gd name="connsiteX181" fmla="*/ 850126 w 2428717"/>
                  <a:gd name="connsiteY181" fmla="*/ 668740 h 1330996"/>
                  <a:gd name="connsiteX182" fmla="*/ 845577 w 2428717"/>
                  <a:gd name="connsiteY182" fmla="*/ 682388 h 1330996"/>
                  <a:gd name="connsiteX183" fmla="*/ 831929 w 2428717"/>
                  <a:gd name="connsiteY183" fmla="*/ 691487 h 1330996"/>
                  <a:gd name="connsiteX184" fmla="*/ 809183 w 2428717"/>
                  <a:gd name="connsiteY184" fmla="*/ 714233 h 1330996"/>
                  <a:gd name="connsiteX185" fmla="*/ 795535 w 2428717"/>
                  <a:gd name="connsiteY185" fmla="*/ 732430 h 1330996"/>
                  <a:gd name="connsiteX186" fmla="*/ 781887 w 2428717"/>
                  <a:gd name="connsiteY186" fmla="*/ 746078 h 1330996"/>
                  <a:gd name="connsiteX187" fmla="*/ 754592 w 2428717"/>
                  <a:gd name="connsiteY187" fmla="*/ 787021 h 1330996"/>
                  <a:gd name="connsiteX188" fmla="*/ 745493 w 2428717"/>
                  <a:gd name="connsiteY188" fmla="*/ 800669 h 1330996"/>
                  <a:gd name="connsiteX189" fmla="*/ 736395 w 2428717"/>
                  <a:gd name="connsiteY189" fmla="*/ 827964 h 1330996"/>
                  <a:gd name="connsiteX190" fmla="*/ 673242 w 2428717"/>
                  <a:gd name="connsiteY190" fmla="*/ 857045 h 1330996"/>
                  <a:gd name="connsiteX191" fmla="*/ 638185 w 2428717"/>
                  <a:gd name="connsiteY191" fmla="*/ 883091 h 1330996"/>
                  <a:gd name="connsiteX192" fmla="*/ 595368 w 2428717"/>
                  <a:gd name="connsiteY192" fmla="*/ 896203 h 1330996"/>
                  <a:gd name="connsiteX193" fmla="*/ 581720 w 2428717"/>
                  <a:gd name="connsiteY193" fmla="*/ 891654 h 1330996"/>
                  <a:gd name="connsiteX194" fmla="*/ 577171 w 2428717"/>
                  <a:gd name="connsiteY194" fmla="*/ 928048 h 1330996"/>
                  <a:gd name="connsiteX195" fmla="*/ 568072 w 2428717"/>
                  <a:gd name="connsiteY195" fmla="*/ 941696 h 1330996"/>
                  <a:gd name="connsiteX196" fmla="*/ 563523 w 2428717"/>
                  <a:gd name="connsiteY196" fmla="*/ 955343 h 1330996"/>
                  <a:gd name="connsiteX197" fmla="*/ 549875 w 2428717"/>
                  <a:gd name="connsiteY197" fmla="*/ 964442 h 1330996"/>
                  <a:gd name="connsiteX198" fmla="*/ 522580 w 2428717"/>
                  <a:gd name="connsiteY198" fmla="*/ 982639 h 1330996"/>
                  <a:gd name="connsiteX199" fmla="*/ 508932 w 2428717"/>
                  <a:gd name="connsiteY199" fmla="*/ 973540 h 1330996"/>
                  <a:gd name="connsiteX200" fmla="*/ 481637 w 2428717"/>
                  <a:gd name="connsiteY200" fmla="*/ 959893 h 1330996"/>
                  <a:gd name="connsiteX201" fmla="*/ 463439 w 2428717"/>
                  <a:gd name="connsiteY201" fmla="*/ 964442 h 1330996"/>
                  <a:gd name="connsiteX202" fmla="*/ 454341 w 2428717"/>
                  <a:gd name="connsiteY202" fmla="*/ 978090 h 1330996"/>
                  <a:gd name="connsiteX203" fmla="*/ 440693 w 2428717"/>
                  <a:gd name="connsiteY203" fmla="*/ 996287 h 1330996"/>
                  <a:gd name="connsiteX204" fmla="*/ 404299 w 2428717"/>
                  <a:gd name="connsiteY204" fmla="*/ 1023582 h 1330996"/>
                  <a:gd name="connsiteX205" fmla="*/ 390651 w 2428717"/>
                  <a:gd name="connsiteY205" fmla="*/ 1037230 h 1330996"/>
                  <a:gd name="connsiteX206" fmla="*/ 377004 w 2428717"/>
                  <a:gd name="connsiteY206" fmla="*/ 1041779 h 1330996"/>
                  <a:gd name="connsiteX207" fmla="*/ 349708 w 2428717"/>
                  <a:gd name="connsiteY207" fmla="*/ 1059976 h 1330996"/>
                  <a:gd name="connsiteX208" fmla="*/ 322413 w 2428717"/>
                  <a:gd name="connsiteY208" fmla="*/ 1078173 h 1330996"/>
                  <a:gd name="connsiteX209" fmla="*/ 295117 w 2428717"/>
                  <a:gd name="connsiteY209" fmla="*/ 1100919 h 1330996"/>
                  <a:gd name="connsiteX210" fmla="*/ 286019 w 2428717"/>
                  <a:gd name="connsiteY210" fmla="*/ 1114567 h 1330996"/>
                  <a:gd name="connsiteX211" fmla="*/ 258723 w 2428717"/>
                  <a:gd name="connsiteY211" fmla="*/ 1137313 h 1330996"/>
                  <a:gd name="connsiteX212" fmla="*/ 240526 w 2428717"/>
                  <a:gd name="connsiteY212" fmla="*/ 1164609 h 1330996"/>
                  <a:gd name="connsiteX213" fmla="*/ 231428 w 2428717"/>
                  <a:gd name="connsiteY213" fmla="*/ 1178257 h 1330996"/>
                  <a:gd name="connsiteX214" fmla="*/ 217780 w 2428717"/>
                  <a:gd name="connsiteY214" fmla="*/ 1182806 h 1330996"/>
                  <a:gd name="connsiteX215" fmla="*/ 208681 w 2428717"/>
                  <a:gd name="connsiteY215" fmla="*/ 1196454 h 1330996"/>
                  <a:gd name="connsiteX216" fmla="*/ 181386 w 2428717"/>
                  <a:gd name="connsiteY216" fmla="*/ 1205552 h 1330996"/>
                  <a:gd name="connsiteX217" fmla="*/ 167738 w 2428717"/>
                  <a:gd name="connsiteY217" fmla="*/ 1210102 h 1330996"/>
                  <a:gd name="connsiteX218" fmla="*/ 139818 w 2428717"/>
                  <a:gd name="connsiteY218" fmla="*/ 1205465 h 1330996"/>
                  <a:gd name="connsiteX219" fmla="*/ 108598 w 2428717"/>
                  <a:gd name="connsiteY219" fmla="*/ 1241946 h 1330996"/>
                  <a:gd name="connsiteX220" fmla="*/ 85851 w 2428717"/>
                  <a:gd name="connsiteY220" fmla="*/ 1246496 h 1330996"/>
                  <a:gd name="connsiteX221" fmla="*/ 72204 w 2428717"/>
                  <a:gd name="connsiteY221" fmla="*/ 1251045 h 1330996"/>
                  <a:gd name="connsiteX222" fmla="*/ 22162 w 2428717"/>
                  <a:gd name="connsiteY222" fmla="*/ 1264693 h 1330996"/>
                  <a:gd name="connsiteX223" fmla="*/ 8514 w 2428717"/>
                  <a:gd name="connsiteY223" fmla="*/ 1260143 h 1330996"/>
                  <a:gd name="connsiteX224" fmla="*/ 3965 w 2428717"/>
                  <a:gd name="connsiteY224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44455 w 2428717"/>
                  <a:gd name="connsiteY8" fmla="*/ 1262906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04920 w 2428717"/>
                  <a:gd name="connsiteY16" fmla="*/ 1104307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96574 w 2428717"/>
                  <a:gd name="connsiteY59" fmla="*/ 269470 h 1330996"/>
                  <a:gd name="connsiteX60" fmla="*/ 1431806 w 2428717"/>
                  <a:gd name="connsiteY60" fmla="*/ 255110 h 1330996"/>
                  <a:gd name="connsiteX61" fmla="*/ 1459189 w 2428717"/>
                  <a:gd name="connsiteY61" fmla="*/ 217203 h 1330996"/>
                  <a:gd name="connsiteX62" fmla="*/ 1473374 w 2428717"/>
                  <a:gd name="connsiteY62" fmla="*/ 181970 h 1330996"/>
                  <a:gd name="connsiteX63" fmla="*/ 1500669 w 2428717"/>
                  <a:gd name="connsiteY63" fmla="*/ 172872 h 1330996"/>
                  <a:gd name="connsiteX64" fmla="*/ 1578007 w 2428717"/>
                  <a:gd name="connsiteY64" fmla="*/ 163773 h 1330996"/>
                  <a:gd name="connsiteX65" fmla="*/ 1600753 w 2428717"/>
                  <a:gd name="connsiteY65" fmla="*/ 145576 h 1330996"/>
                  <a:gd name="connsiteX66" fmla="*/ 1614401 w 2428717"/>
                  <a:gd name="connsiteY66" fmla="*/ 141027 h 1330996"/>
                  <a:gd name="connsiteX67" fmla="*/ 1641696 w 2428717"/>
                  <a:gd name="connsiteY67" fmla="*/ 145576 h 1330996"/>
                  <a:gd name="connsiteX68" fmla="*/ 1655344 w 2428717"/>
                  <a:gd name="connsiteY68" fmla="*/ 154675 h 1330996"/>
                  <a:gd name="connsiteX69" fmla="*/ 1828216 w 2428717"/>
                  <a:gd name="connsiteY69" fmla="*/ 150125 h 1330996"/>
                  <a:gd name="connsiteX70" fmla="*/ 1841863 w 2428717"/>
                  <a:gd name="connsiteY70" fmla="*/ 159224 h 1330996"/>
                  <a:gd name="connsiteX71" fmla="*/ 1855511 w 2428717"/>
                  <a:gd name="connsiteY71" fmla="*/ 172872 h 1330996"/>
                  <a:gd name="connsiteX72" fmla="*/ 1969242 w 2428717"/>
                  <a:gd name="connsiteY72" fmla="*/ 186519 h 1330996"/>
                  <a:gd name="connsiteX73" fmla="*/ 2001087 w 2428717"/>
                  <a:gd name="connsiteY73" fmla="*/ 191069 h 1330996"/>
                  <a:gd name="connsiteX74" fmla="*/ 2051129 w 2428717"/>
                  <a:gd name="connsiteY74" fmla="*/ 195618 h 1330996"/>
                  <a:gd name="connsiteX75" fmla="*/ 2060228 w 2428717"/>
                  <a:gd name="connsiteY75" fmla="*/ 209266 h 1330996"/>
                  <a:gd name="connsiteX76" fmla="*/ 2087523 w 2428717"/>
                  <a:gd name="connsiteY76" fmla="*/ 213815 h 1330996"/>
                  <a:gd name="connsiteX77" fmla="*/ 2105720 w 2428717"/>
                  <a:gd name="connsiteY77" fmla="*/ 236561 h 1330996"/>
                  <a:gd name="connsiteX78" fmla="*/ 2119368 w 2428717"/>
                  <a:gd name="connsiteY78" fmla="*/ 245660 h 1330996"/>
                  <a:gd name="connsiteX79" fmla="*/ 2133016 w 2428717"/>
                  <a:gd name="connsiteY79" fmla="*/ 259308 h 1330996"/>
                  <a:gd name="connsiteX80" fmla="*/ 2142114 w 2428717"/>
                  <a:gd name="connsiteY80" fmla="*/ 272955 h 1330996"/>
                  <a:gd name="connsiteX81" fmla="*/ 2160311 w 2428717"/>
                  <a:gd name="connsiteY81" fmla="*/ 291152 h 1330996"/>
                  <a:gd name="connsiteX82" fmla="*/ 2169410 w 2428717"/>
                  <a:gd name="connsiteY82" fmla="*/ 304800 h 1330996"/>
                  <a:gd name="connsiteX83" fmla="*/ 2210353 w 2428717"/>
                  <a:gd name="connsiteY83" fmla="*/ 341194 h 1330996"/>
                  <a:gd name="connsiteX84" fmla="*/ 2224001 w 2428717"/>
                  <a:gd name="connsiteY84" fmla="*/ 345743 h 1330996"/>
                  <a:gd name="connsiteX85" fmla="*/ 2255845 w 2428717"/>
                  <a:gd name="connsiteY85" fmla="*/ 363940 h 1330996"/>
                  <a:gd name="connsiteX86" fmla="*/ 2283141 w 2428717"/>
                  <a:gd name="connsiteY86" fmla="*/ 373039 h 1330996"/>
                  <a:gd name="connsiteX87" fmla="*/ 2314986 w 2428717"/>
                  <a:gd name="connsiteY87" fmla="*/ 377588 h 1330996"/>
                  <a:gd name="connsiteX88" fmla="*/ 2337732 w 2428717"/>
                  <a:gd name="connsiteY88" fmla="*/ 395785 h 1330996"/>
                  <a:gd name="connsiteX89" fmla="*/ 2365028 w 2428717"/>
                  <a:gd name="connsiteY89" fmla="*/ 413982 h 1330996"/>
                  <a:gd name="connsiteX90" fmla="*/ 2378675 w 2428717"/>
                  <a:gd name="connsiteY90" fmla="*/ 400334 h 1330996"/>
                  <a:gd name="connsiteX91" fmla="*/ 2396872 w 2428717"/>
                  <a:gd name="connsiteY91" fmla="*/ 373039 h 1330996"/>
                  <a:gd name="connsiteX92" fmla="*/ 2424168 w 2428717"/>
                  <a:gd name="connsiteY92" fmla="*/ 368490 h 1330996"/>
                  <a:gd name="connsiteX93" fmla="*/ 2428717 w 2428717"/>
                  <a:gd name="connsiteY93" fmla="*/ 354842 h 1330996"/>
                  <a:gd name="connsiteX94" fmla="*/ 2424168 w 2428717"/>
                  <a:gd name="connsiteY94" fmla="*/ 327546 h 1330996"/>
                  <a:gd name="connsiteX95" fmla="*/ 2410520 w 2428717"/>
                  <a:gd name="connsiteY95" fmla="*/ 322997 h 1330996"/>
                  <a:gd name="connsiteX96" fmla="*/ 2392323 w 2428717"/>
                  <a:gd name="connsiteY96" fmla="*/ 318448 h 1330996"/>
                  <a:gd name="connsiteX97" fmla="*/ 2378675 w 2428717"/>
                  <a:gd name="connsiteY97" fmla="*/ 309349 h 1330996"/>
                  <a:gd name="connsiteX98" fmla="*/ 2374126 w 2428717"/>
                  <a:gd name="connsiteY98" fmla="*/ 295702 h 1330996"/>
                  <a:gd name="connsiteX99" fmla="*/ 2365028 w 2428717"/>
                  <a:gd name="connsiteY99" fmla="*/ 282054 h 1330996"/>
                  <a:gd name="connsiteX100" fmla="*/ 2360478 w 2428717"/>
                  <a:gd name="connsiteY100" fmla="*/ 268406 h 1330996"/>
                  <a:gd name="connsiteX101" fmla="*/ 2346831 w 2428717"/>
                  <a:gd name="connsiteY101" fmla="*/ 263857 h 1330996"/>
                  <a:gd name="connsiteX102" fmla="*/ 2333183 w 2428717"/>
                  <a:gd name="connsiteY102" fmla="*/ 245660 h 1330996"/>
                  <a:gd name="connsiteX103" fmla="*/ 2305887 w 2428717"/>
                  <a:gd name="connsiteY103" fmla="*/ 232012 h 1330996"/>
                  <a:gd name="connsiteX104" fmla="*/ 2283141 w 2428717"/>
                  <a:gd name="connsiteY104" fmla="*/ 236561 h 1330996"/>
                  <a:gd name="connsiteX105" fmla="*/ 2255845 w 2428717"/>
                  <a:gd name="connsiteY105" fmla="*/ 245660 h 1330996"/>
                  <a:gd name="connsiteX106" fmla="*/ 2214902 w 2428717"/>
                  <a:gd name="connsiteY106" fmla="*/ 241110 h 1330996"/>
                  <a:gd name="connsiteX107" fmla="*/ 2187607 w 2428717"/>
                  <a:gd name="connsiteY107" fmla="*/ 218364 h 1330996"/>
                  <a:gd name="connsiteX108" fmla="*/ 2173959 w 2428717"/>
                  <a:gd name="connsiteY108" fmla="*/ 209266 h 1330996"/>
                  <a:gd name="connsiteX109" fmla="*/ 2164860 w 2428717"/>
                  <a:gd name="connsiteY109" fmla="*/ 195618 h 1330996"/>
                  <a:gd name="connsiteX110" fmla="*/ 2151213 w 2428717"/>
                  <a:gd name="connsiteY110" fmla="*/ 168322 h 1330996"/>
                  <a:gd name="connsiteX111" fmla="*/ 2110269 w 2428717"/>
                  <a:gd name="connsiteY111" fmla="*/ 154675 h 1330996"/>
                  <a:gd name="connsiteX112" fmla="*/ 2082974 w 2428717"/>
                  <a:gd name="connsiteY112" fmla="*/ 141027 h 1330996"/>
                  <a:gd name="connsiteX113" fmla="*/ 2064777 w 2428717"/>
                  <a:gd name="connsiteY113" fmla="*/ 136478 h 1330996"/>
                  <a:gd name="connsiteX114" fmla="*/ 1991989 w 2428717"/>
                  <a:gd name="connsiteY114" fmla="*/ 131928 h 1330996"/>
                  <a:gd name="connsiteX115" fmla="*/ 1964693 w 2428717"/>
                  <a:gd name="connsiteY115" fmla="*/ 118281 h 1330996"/>
                  <a:gd name="connsiteX116" fmla="*/ 1951045 w 2428717"/>
                  <a:gd name="connsiteY116" fmla="*/ 104633 h 1330996"/>
                  <a:gd name="connsiteX117" fmla="*/ 1923750 w 2428717"/>
                  <a:gd name="connsiteY117" fmla="*/ 90985 h 1330996"/>
                  <a:gd name="connsiteX118" fmla="*/ 1910102 w 2428717"/>
                  <a:gd name="connsiteY118" fmla="*/ 81887 h 1330996"/>
                  <a:gd name="connsiteX119" fmla="*/ 1841863 w 2428717"/>
                  <a:gd name="connsiteY119" fmla="*/ 72788 h 1330996"/>
                  <a:gd name="connsiteX120" fmla="*/ 1814568 w 2428717"/>
                  <a:gd name="connsiteY120" fmla="*/ 63690 h 1330996"/>
                  <a:gd name="connsiteX121" fmla="*/ 1796371 w 2428717"/>
                  <a:gd name="connsiteY121" fmla="*/ 59140 h 1330996"/>
                  <a:gd name="connsiteX122" fmla="*/ 1769075 w 2428717"/>
                  <a:gd name="connsiteY122" fmla="*/ 50042 h 1330996"/>
                  <a:gd name="connsiteX123" fmla="*/ 1755428 w 2428717"/>
                  <a:gd name="connsiteY123" fmla="*/ 40943 h 1330996"/>
                  <a:gd name="connsiteX124" fmla="*/ 1737231 w 2428717"/>
                  <a:gd name="connsiteY124" fmla="*/ 0 h 1330996"/>
                  <a:gd name="connsiteX125" fmla="*/ 1728132 w 2428717"/>
                  <a:gd name="connsiteY125" fmla="*/ 13648 h 1330996"/>
                  <a:gd name="connsiteX126" fmla="*/ 1723583 w 2428717"/>
                  <a:gd name="connsiteY126" fmla="*/ 50042 h 1330996"/>
                  <a:gd name="connsiteX127" fmla="*/ 1691738 w 2428717"/>
                  <a:gd name="connsiteY127" fmla="*/ 54591 h 1330996"/>
                  <a:gd name="connsiteX128" fmla="*/ 1659893 w 2428717"/>
                  <a:gd name="connsiteY128" fmla="*/ 63690 h 1330996"/>
                  <a:gd name="connsiteX129" fmla="*/ 1641696 w 2428717"/>
                  <a:gd name="connsiteY129" fmla="*/ 72788 h 1330996"/>
                  <a:gd name="connsiteX130" fmla="*/ 1628048 w 2428717"/>
                  <a:gd name="connsiteY130" fmla="*/ 68239 h 1330996"/>
                  <a:gd name="connsiteX131" fmla="*/ 1623499 w 2428717"/>
                  <a:gd name="connsiteY131" fmla="*/ 54591 h 1330996"/>
                  <a:gd name="connsiteX132" fmla="*/ 1614401 w 2428717"/>
                  <a:gd name="connsiteY132" fmla="*/ 68239 h 1330996"/>
                  <a:gd name="connsiteX133" fmla="*/ 1600753 w 2428717"/>
                  <a:gd name="connsiteY133" fmla="*/ 77337 h 1330996"/>
                  <a:gd name="connsiteX134" fmla="*/ 1555260 w 2428717"/>
                  <a:gd name="connsiteY134" fmla="*/ 81887 h 1330996"/>
                  <a:gd name="connsiteX135" fmla="*/ 1527965 w 2428717"/>
                  <a:gd name="connsiteY135" fmla="*/ 90985 h 1330996"/>
                  <a:gd name="connsiteX136" fmla="*/ 1509768 w 2428717"/>
                  <a:gd name="connsiteY136" fmla="*/ 100084 h 1330996"/>
                  <a:gd name="connsiteX137" fmla="*/ 1487022 w 2428717"/>
                  <a:gd name="connsiteY137" fmla="*/ 104633 h 1330996"/>
                  <a:gd name="connsiteX138" fmla="*/ 1473374 w 2428717"/>
                  <a:gd name="connsiteY138" fmla="*/ 109182 h 1330996"/>
                  <a:gd name="connsiteX139" fmla="*/ 1364192 w 2428717"/>
                  <a:gd name="connsiteY139" fmla="*/ 113731 h 1330996"/>
                  <a:gd name="connsiteX140" fmla="*/ 1350544 w 2428717"/>
                  <a:gd name="connsiteY140" fmla="*/ 122830 h 1330996"/>
                  <a:gd name="connsiteX141" fmla="*/ 1332347 w 2428717"/>
                  <a:gd name="connsiteY141" fmla="*/ 150125 h 1330996"/>
                  <a:gd name="connsiteX142" fmla="*/ 1318699 w 2428717"/>
                  <a:gd name="connsiteY142" fmla="*/ 163773 h 1330996"/>
                  <a:gd name="connsiteX143" fmla="*/ 1309601 w 2428717"/>
                  <a:gd name="connsiteY143" fmla="*/ 191069 h 1330996"/>
                  <a:gd name="connsiteX144" fmla="*/ 1295953 w 2428717"/>
                  <a:gd name="connsiteY144" fmla="*/ 204716 h 1330996"/>
                  <a:gd name="connsiteX145" fmla="*/ 1282305 w 2428717"/>
                  <a:gd name="connsiteY145" fmla="*/ 209266 h 1330996"/>
                  <a:gd name="connsiteX146" fmla="*/ 1209517 w 2428717"/>
                  <a:gd name="connsiteY146" fmla="*/ 213815 h 1330996"/>
                  <a:gd name="connsiteX147" fmla="*/ 1204968 w 2428717"/>
                  <a:gd name="connsiteY147" fmla="*/ 227463 h 1330996"/>
                  <a:gd name="connsiteX148" fmla="*/ 1186771 w 2428717"/>
                  <a:gd name="connsiteY148" fmla="*/ 254758 h 1330996"/>
                  <a:gd name="connsiteX149" fmla="*/ 1177672 w 2428717"/>
                  <a:gd name="connsiteY149" fmla="*/ 282054 h 1330996"/>
                  <a:gd name="connsiteX150" fmla="*/ 1173123 w 2428717"/>
                  <a:gd name="connsiteY150" fmla="*/ 295702 h 1330996"/>
                  <a:gd name="connsiteX151" fmla="*/ 1145828 w 2428717"/>
                  <a:gd name="connsiteY151" fmla="*/ 313899 h 1330996"/>
                  <a:gd name="connsiteX152" fmla="*/ 1132180 w 2428717"/>
                  <a:gd name="connsiteY152" fmla="*/ 327546 h 1330996"/>
                  <a:gd name="connsiteX153" fmla="*/ 1104884 w 2428717"/>
                  <a:gd name="connsiteY153" fmla="*/ 336645 h 1330996"/>
                  <a:gd name="connsiteX154" fmla="*/ 1095786 w 2428717"/>
                  <a:gd name="connsiteY154" fmla="*/ 322997 h 1330996"/>
                  <a:gd name="connsiteX155" fmla="*/ 1100335 w 2428717"/>
                  <a:gd name="connsiteY155" fmla="*/ 291152 h 1330996"/>
                  <a:gd name="connsiteX156" fmla="*/ 1086687 w 2428717"/>
                  <a:gd name="connsiteY156" fmla="*/ 304800 h 1330996"/>
                  <a:gd name="connsiteX157" fmla="*/ 1073039 w 2428717"/>
                  <a:gd name="connsiteY157" fmla="*/ 309349 h 1330996"/>
                  <a:gd name="connsiteX158" fmla="*/ 1059392 w 2428717"/>
                  <a:gd name="connsiteY158" fmla="*/ 300251 h 1330996"/>
                  <a:gd name="connsiteX159" fmla="*/ 1050293 w 2428717"/>
                  <a:gd name="connsiteY159" fmla="*/ 286603 h 1330996"/>
                  <a:gd name="connsiteX160" fmla="*/ 1036645 w 2428717"/>
                  <a:gd name="connsiteY160" fmla="*/ 282054 h 1330996"/>
                  <a:gd name="connsiteX161" fmla="*/ 1009350 w 2428717"/>
                  <a:gd name="connsiteY161" fmla="*/ 291152 h 1330996"/>
                  <a:gd name="connsiteX162" fmla="*/ 995702 w 2428717"/>
                  <a:gd name="connsiteY162" fmla="*/ 295702 h 1330996"/>
                  <a:gd name="connsiteX163" fmla="*/ 982054 w 2428717"/>
                  <a:gd name="connsiteY163" fmla="*/ 304800 h 1330996"/>
                  <a:gd name="connsiteX164" fmla="*/ 968407 w 2428717"/>
                  <a:gd name="connsiteY164" fmla="*/ 350293 h 1330996"/>
                  <a:gd name="connsiteX165" fmla="*/ 959308 w 2428717"/>
                  <a:gd name="connsiteY165" fmla="*/ 363940 h 1330996"/>
                  <a:gd name="connsiteX166" fmla="*/ 963857 w 2428717"/>
                  <a:gd name="connsiteY166" fmla="*/ 377588 h 1330996"/>
                  <a:gd name="connsiteX167" fmla="*/ 969656 w 2428717"/>
                  <a:gd name="connsiteY167" fmla="*/ 397835 h 1330996"/>
                  <a:gd name="connsiteX168" fmla="*/ 1000251 w 2428717"/>
                  <a:gd name="connsiteY168" fmla="*/ 404884 h 1330996"/>
                  <a:gd name="connsiteX169" fmla="*/ 1013899 w 2428717"/>
                  <a:gd name="connsiteY169" fmla="*/ 418531 h 1330996"/>
                  <a:gd name="connsiteX170" fmla="*/ 1009350 w 2428717"/>
                  <a:gd name="connsiteY170" fmla="*/ 441278 h 1330996"/>
                  <a:gd name="connsiteX171" fmla="*/ 986604 w 2428717"/>
                  <a:gd name="connsiteY171" fmla="*/ 486770 h 1330996"/>
                  <a:gd name="connsiteX172" fmla="*/ 968407 w 2428717"/>
                  <a:gd name="connsiteY172" fmla="*/ 518615 h 1330996"/>
                  <a:gd name="connsiteX173" fmla="*/ 954759 w 2428717"/>
                  <a:gd name="connsiteY173" fmla="*/ 523164 h 1330996"/>
                  <a:gd name="connsiteX174" fmla="*/ 945660 w 2428717"/>
                  <a:gd name="connsiteY174" fmla="*/ 536812 h 1330996"/>
                  <a:gd name="connsiteX175" fmla="*/ 932013 w 2428717"/>
                  <a:gd name="connsiteY175" fmla="*/ 545910 h 1330996"/>
                  <a:gd name="connsiteX176" fmla="*/ 913816 w 2428717"/>
                  <a:gd name="connsiteY176" fmla="*/ 568657 h 1330996"/>
                  <a:gd name="connsiteX177" fmla="*/ 904717 w 2428717"/>
                  <a:gd name="connsiteY177" fmla="*/ 582305 h 1330996"/>
                  <a:gd name="connsiteX178" fmla="*/ 900168 w 2428717"/>
                  <a:gd name="connsiteY178" fmla="*/ 595952 h 1330996"/>
                  <a:gd name="connsiteX179" fmla="*/ 881971 w 2428717"/>
                  <a:gd name="connsiteY179" fmla="*/ 623248 h 1330996"/>
                  <a:gd name="connsiteX180" fmla="*/ 859225 w 2428717"/>
                  <a:gd name="connsiteY180" fmla="*/ 655093 h 1330996"/>
                  <a:gd name="connsiteX181" fmla="*/ 850126 w 2428717"/>
                  <a:gd name="connsiteY181" fmla="*/ 668740 h 1330996"/>
                  <a:gd name="connsiteX182" fmla="*/ 845577 w 2428717"/>
                  <a:gd name="connsiteY182" fmla="*/ 682388 h 1330996"/>
                  <a:gd name="connsiteX183" fmla="*/ 831929 w 2428717"/>
                  <a:gd name="connsiteY183" fmla="*/ 691487 h 1330996"/>
                  <a:gd name="connsiteX184" fmla="*/ 809183 w 2428717"/>
                  <a:gd name="connsiteY184" fmla="*/ 714233 h 1330996"/>
                  <a:gd name="connsiteX185" fmla="*/ 795535 w 2428717"/>
                  <a:gd name="connsiteY185" fmla="*/ 732430 h 1330996"/>
                  <a:gd name="connsiteX186" fmla="*/ 781887 w 2428717"/>
                  <a:gd name="connsiteY186" fmla="*/ 746078 h 1330996"/>
                  <a:gd name="connsiteX187" fmla="*/ 754592 w 2428717"/>
                  <a:gd name="connsiteY187" fmla="*/ 787021 h 1330996"/>
                  <a:gd name="connsiteX188" fmla="*/ 745493 w 2428717"/>
                  <a:gd name="connsiteY188" fmla="*/ 800669 h 1330996"/>
                  <a:gd name="connsiteX189" fmla="*/ 736395 w 2428717"/>
                  <a:gd name="connsiteY189" fmla="*/ 827964 h 1330996"/>
                  <a:gd name="connsiteX190" fmla="*/ 673242 w 2428717"/>
                  <a:gd name="connsiteY190" fmla="*/ 857045 h 1330996"/>
                  <a:gd name="connsiteX191" fmla="*/ 638185 w 2428717"/>
                  <a:gd name="connsiteY191" fmla="*/ 883091 h 1330996"/>
                  <a:gd name="connsiteX192" fmla="*/ 595368 w 2428717"/>
                  <a:gd name="connsiteY192" fmla="*/ 896203 h 1330996"/>
                  <a:gd name="connsiteX193" fmla="*/ 581720 w 2428717"/>
                  <a:gd name="connsiteY193" fmla="*/ 891654 h 1330996"/>
                  <a:gd name="connsiteX194" fmla="*/ 577171 w 2428717"/>
                  <a:gd name="connsiteY194" fmla="*/ 928048 h 1330996"/>
                  <a:gd name="connsiteX195" fmla="*/ 568072 w 2428717"/>
                  <a:gd name="connsiteY195" fmla="*/ 941696 h 1330996"/>
                  <a:gd name="connsiteX196" fmla="*/ 563523 w 2428717"/>
                  <a:gd name="connsiteY196" fmla="*/ 955343 h 1330996"/>
                  <a:gd name="connsiteX197" fmla="*/ 549875 w 2428717"/>
                  <a:gd name="connsiteY197" fmla="*/ 964442 h 1330996"/>
                  <a:gd name="connsiteX198" fmla="*/ 522580 w 2428717"/>
                  <a:gd name="connsiteY198" fmla="*/ 982639 h 1330996"/>
                  <a:gd name="connsiteX199" fmla="*/ 508932 w 2428717"/>
                  <a:gd name="connsiteY199" fmla="*/ 973540 h 1330996"/>
                  <a:gd name="connsiteX200" fmla="*/ 481637 w 2428717"/>
                  <a:gd name="connsiteY200" fmla="*/ 959893 h 1330996"/>
                  <a:gd name="connsiteX201" fmla="*/ 463439 w 2428717"/>
                  <a:gd name="connsiteY201" fmla="*/ 964442 h 1330996"/>
                  <a:gd name="connsiteX202" fmla="*/ 454341 w 2428717"/>
                  <a:gd name="connsiteY202" fmla="*/ 978090 h 1330996"/>
                  <a:gd name="connsiteX203" fmla="*/ 440693 w 2428717"/>
                  <a:gd name="connsiteY203" fmla="*/ 996287 h 1330996"/>
                  <a:gd name="connsiteX204" fmla="*/ 404299 w 2428717"/>
                  <a:gd name="connsiteY204" fmla="*/ 1023582 h 1330996"/>
                  <a:gd name="connsiteX205" fmla="*/ 390651 w 2428717"/>
                  <a:gd name="connsiteY205" fmla="*/ 1037230 h 1330996"/>
                  <a:gd name="connsiteX206" fmla="*/ 377004 w 2428717"/>
                  <a:gd name="connsiteY206" fmla="*/ 1041779 h 1330996"/>
                  <a:gd name="connsiteX207" fmla="*/ 349708 w 2428717"/>
                  <a:gd name="connsiteY207" fmla="*/ 1059976 h 1330996"/>
                  <a:gd name="connsiteX208" fmla="*/ 322413 w 2428717"/>
                  <a:gd name="connsiteY208" fmla="*/ 1078173 h 1330996"/>
                  <a:gd name="connsiteX209" fmla="*/ 295117 w 2428717"/>
                  <a:gd name="connsiteY209" fmla="*/ 1100919 h 1330996"/>
                  <a:gd name="connsiteX210" fmla="*/ 286019 w 2428717"/>
                  <a:gd name="connsiteY210" fmla="*/ 1114567 h 1330996"/>
                  <a:gd name="connsiteX211" fmla="*/ 258723 w 2428717"/>
                  <a:gd name="connsiteY211" fmla="*/ 1137313 h 1330996"/>
                  <a:gd name="connsiteX212" fmla="*/ 240526 w 2428717"/>
                  <a:gd name="connsiteY212" fmla="*/ 1164609 h 1330996"/>
                  <a:gd name="connsiteX213" fmla="*/ 231428 w 2428717"/>
                  <a:gd name="connsiteY213" fmla="*/ 1178257 h 1330996"/>
                  <a:gd name="connsiteX214" fmla="*/ 217780 w 2428717"/>
                  <a:gd name="connsiteY214" fmla="*/ 1182806 h 1330996"/>
                  <a:gd name="connsiteX215" fmla="*/ 208681 w 2428717"/>
                  <a:gd name="connsiteY215" fmla="*/ 1196454 h 1330996"/>
                  <a:gd name="connsiteX216" fmla="*/ 181386 w 2428717"/>
                  <a:gd name="connsiteY216" fmla="*/ 1205552 h 1330996"/>
                  <a:gd name="connsiteX217" fmla="*/ 167738 w 2428717"/>
                  <a:gd name="connsiteY217" fmla="*/ 1210102 h 1330996"/>
                  <a:gd name="connsiteX218" fmla="*/ 139818 w 2428717"/>
                  <a:gd name="connsiteY218" fmla="*/ 1205465 h 1330996"/>
                  <a:gd name="connsiteX219" fmla="*/ 108598 w 2428717"/>
                  <a:gd name="connsiteY219" fmla="*/ 1241946 h 1330996"/>
                  <a:gd name="connsiteX220" fmla="*/ 85851 w 2428717"/>
                  <a:gd name="connsiteY220" fmla="*/ 1246496 h 1330996"/>
                  <a:gd name="connsiteX221" fmla="*/ 85939 w 2428717"/>
                  <a:gd name="connsiteY221" fmla="*/ 1286365 h 1330996"/>
                  <a:gd name="connsiteX222" fmla="*/ 22162 w 2428717"/>
                  <a:gd name="connsiteY222" fmla="*/ 1264693 h 1330996"/>
                  <a:gd name="connsiteX223" fmla="*/ 8514 w 2428717"/>
                  <a:gd name="connsiteY223" fmla="*/ 1260143 h 1330996"/>
                  <a:gd name="connsiteX224" fmla="*/ 3965 w 2428717"/>
                  <a:gd name="connsiteY224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44455 w 2428717"/>
                  <a:gd name="connsiteY8" fmla="*/ 1262906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04920 w 2428717"/>
                  <a:gd name="connsiteY16" fmla="*/ 1104307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96574 w 2428717"/>
                  <a:gd name="connsiteY59" fmla="*/ 269470 h 1330996"/>
                  <a:gd name="connsiteX60" fmla="*/ 1431806 w 2428717"/>
                  <a:gd name="connsiteY60" fmla="*/ 255110 h 1330996"/>
                  <a:gd name="connsiteX61" fmla="*/ 1459189 w 2428717"/>
                  <a:gd name="connsiteY61" fmla="*/ 217203 h 1330996"/>
                  <a:gd name="connsiteX62" fmla="*/ 1473374 w 2428717"/>
                  <a:gd name="connsiteY62" fmla="*/ 181970 h 1330996"/>
                  <a:gd name="connsiteX63" fmla="*/ 1500669 w 2428717"/>
                  <a:gd name="connsiteY63" fmla="*/ 172872 h 1330996"/>
                  <a:gd name="connsiteX64" fmla="*/ 1578007 w 2428717"/>
                  <a:gd name="connsiteY64" fmla="*/ 163773 h 1330996"/>
                  <a:gd name="connsiteX65" fmla="*/ 1600753 w 2428717"/>
                  <a:gd name="connsiteY65" fmla="*/ 145576 h 1330996"/>
                  <a:gd name="connsiteX66" fmla="*/ 1614401 w 2428717"/>
                  <a:gd name="connsiteY66" fmla="*/ 141027 h 1330996"/>
                  <a:gd name="connsiteX67" fmla="*/ 1641696 w 2428717"/>
                  <a:gd name="connsiteY67" fmla="*/ 145576 h 1330996"/>
                  <a:gd name="connsiteX68" fmla="*/ 1655344 w 2428717"/>
                  <a:gd name="connsiteY68" fmla="*/ 154675 h 1330996"/>
                  <a:gd name="connsiteX69" fmla="*/ 1828216 w 2428717"/>
                  <a:gd name="connsiteY69" fmla="*/ 150125 h 1330996"/>
                  <a:gd name="connsiteX70" fmla="*/ 1841863 w 2428717"/>
                  <a:gd name="connsiteY70" fmla="*/ 159224 h 1330996"/>
                  <a:gd name="connsiteX71" fmla="*/ 1855511 w 2428717"/>
                  <a:gd name="connsiteY71" fmla="*/ 172872 h 1330996"/>
                  <a:gd name="connsiteX72" fmla="*/ 1969242 w 2428717"/>
                  <a:gd name="connsiteY72" fmla="*/ 186519 h 1330996"/>
                  <a:gd name="connsiteX73" fmla="*/ 2001087 w 2428717"/>
                  <a:gd name="connsiteY73" fmla="*/ 191069 h 1330996"/>
                  <a:gd name="connsiteX74" fmla="*/ 2051129 w 2428717"/>
                  <a:gd name="connsiteY74" fmla="*/ 195618 h 1330996"/>
                  <a:gd name="connsiteX75" fmla="*/ 2060228 w 2428717"/>
                  <a:gd name="connsiteY75" fmla="*/ 209266 h 1330996"/>
                  <a:gd name="connsiteX76" fmla="*/ 2087523 w 2428717"/>
                  <a:gd name="connsiteY76" fmla="*/ 213815 h 1330996"/>
                  <a:gd name="connsiteX77" fmla="*/ 2105720 w 2428717"/>
                  <a:gd name="connsiteY77" fmla="*/ 236561 h 1330996"/>
                  <a:gd name="connsiteX78" fmla="*/ 2119368 w 2428717"/>
                  <a:gd name="connsiteY78" fmla="*/ 245660 h 1330996"/>
                  <a:gd name="connsiteX79" fmla="*/ 2133016 w 2428717"/>
                  <a:gd name="connsiteY79" fmla="*/ 259308 h 1330996"/>
                  <a:gd name="connsiteX80" fmla="*/ 2142114 w 2428717"/>
                  <a:gd name="connsiteY80" fmla="*/ 272955 h 1330996"/>
                  <a:gd name="connsiteX81" fmla="*/ 2160311 w 2428717"/>
                  <a:gd name="connsiteY81" fmla="*/ 291152 h 1330996"/>
                  <a:gd name="connsiteX82" fmla="*/ 2169410 w 2428717"/>
                  <a:gd name="connsiteY82" fmla="*/ 304800 h 1330996"/>
                  <a:gd name="connsiteX83" fmla="*/ 2210353 w 2428717"/>
                  <a:gd name="connsiteY83" fmla="*/ 341194 h 1330996"/>
                  <a:gd name="connsiteX84" fmla="*/ 2224001 w 2428717"/>
                  <a:gd name="connsiteY84" fmla="*/ 345743 h 1330996"/>
                  <a:gd name="connsiteX85" fmla="*/ 2255845 w 2428717"/>
                  <a:gd name="connsiteY85" fmla="*/ 363940 h 1330996"/>
                  <a:gd name="connsiteX86" fmla="*/ 2283141 w 2428717"/>
                  <a:gd name="connsiteY86" fmla="*/ 373039 h 1330996"/>
                  <a:gd name="connsiteX87" fmla="*/ 2314986 w 2428717"/>
                  <a:gd name="connsiteY87" fmla="*/ 377588 h 1330996"/>
                  <a:gd name="connsiteX88" fmla="*/ 2337732 w 2428717"/>
                  <a:gd name="connsiteY88" fmla="*/ 395785 h 1330996"/>
                  <a:gd name="connsiteX89" fmla="*/ 2365028 w 2428717"/>
                  <a:gd name="connsiteY89" fmla="*/ 413982 h 1330996"/>
                  <a:gd name="connsiteX90" fmla="*/ 2378675 w 2428717"/>
                  <a:gd name="connsiteY90" fmla="*/ 400334 h 1330996"/>
                  <a:gd name="connsiteX91" fmla="*/ 2396872 w 2428717"/>
                  <a:gd name="connsiteY91" fmla="*/ 373039 h 1330996"/>
                  <a:gd name="connsiteX92" fmla="*/ 2424168 w 2428717"/>
                  <a:gd name="connsiteY92" fmla="*/ 368490 h 1330996"/>
                  <a:gd name="connsiteX93" fmla="*/ 2428717 w 2428717"/>
                  <a:gd name="connsiteY93" fmla="*/ 354842 h 1330996"/>
                  <a:gd name="connsiteX94" fmla="*/ 2424168 w 2428717"/>
                  <a:gd name="connsiteY94" fmla="*/ 327546 h 1330996"/>
                  <a:gd name="connsiteX95" fmla="*/ 2410520 w 2428717"/>
                  <a:gd name="connsiteY95" fmla="*/ 322997 h 1330996"/>
                  <a:gd name="connsiteX96" fmla="*/ 2392323 w 2428717"/>
                  <a:gd name="connsiteY96" fmla="*/ 318448 h 1330996"/>
                  <a:gd name="connsiteX97" fmla="*/ 2378675 w 2428717"/>
                  <a:gd name="connsiteY97" fmla="*/ 309349 h 1330996"/>
                  <a:gd name="connsiteX98" fmla="*/ 2374126 w 2428717"/>
                  <a:gd name="connsiteY98" fmla="*/ 295702 h 1330996"/>
                  <a:gd name="connsiteX99" fmla="*/ 2365028 w 2428717"/>
                  <a:gd name="connsiteY99" fmla="*/ 282054 h 1330996"/>
                  <a:gd name="connsiteX100" fmla="*/ 2360478 w 2428717"/>
                  <a:gd name="connsiteY100" fmla="*/ 268406 h 1330996"/>
                  <a:gd name="connsiteX101" fmla="*/ 2346831 w 2428717"/>
                  <a:gd name="connsiteY101" fmla="*/ 263857 h 1330996"/>
                  <a:gd name="connsiteX102" fmla="*/ 2333183 w 2428717"/>
                  <a:gd name="connsiteY102" fmla="*/ 245660 h 1330996"/>
                  <a:gd name="connsiteX103" fmla="*/ 2305887 w 2428717"/>
                  <a:gd name="connsiteY103" fmla="*/ 232012 h 1330996"/>
                  <a:gd name="connsiteX104" fmla="*/ 2283141 w 2428717"/>
                  <a:gd name="connsiteY104" fmla="*/ 236561 h 1330996"/>
                  <a:gd name="connsiteX105" fmla="*/ 2255845 w 2428717"/>
                  <a:gd name="connsiteY105" fmla="*/ 245660 h 1330996"/>
                  <a:gd name="connsiteX106" fmla="*/ 2214902 w 2428717"/>
                  <a:gd name="connsiteY106" fmla="*/ 241110 h 1330996"/>
                  <a:gd name="connsiteX107" fmla="*/ 2187607 w 2428717"/>
                  <a:gd name="connsiteY107" fmla="*/ 218364 h 1330996"/>
                  <a:gd name="connsiteX108" fmla="*/ 2173959 w 2428717"/>
                  <a:gd name="connsiteY108" fmla="*/ 209266 h 1330996"/>
                  <a:gd name="connsiteX109" fmla="*/ 2164860 w 2428717"/>
                  <a:gd name="connsiteY109" fmla="*/ 195618 h 1330996"/>
                  <a:gd name="connsiteX110" fmla="*/ 2151213 w 2428717"/>
                  <a:gd name="connsiteY110" fmla="*/ 168322 h 1330996"/>
                  <a:gd name="connsiteX111" fmla="*/ 2110269 w 2428717"/>
                  <a:gd name="connsiteY111" fmla="*/ 154675 h 1330996"/>
                  <a:gd name="connsiteX112" fmla="*/ 2082974 w 2428717"/>
                  <a:gd name="connsiteY112" fmla="*/ 141027 h 1330996"/>
                  <a:gd name="connsiteX113" fmla="*/ 2064777 w 2428717"/>
                  <a:gd name="connsiteY113" fmla="*/ 136478 h 1330996"/>
                  <a:gd name="connsiteX114" fmla="*/ 1991989 w 2428717"/>
                  <a:gd name="connsiteY114" fmla="*/ 131928 h 1330996"/>
                  <a:gd name="connsiteX115" fmla="*/ 1964693 w 2428717"/>
                  <a:gd name="connsiteY115" fmla="*/ 118281 h 1330996"/>
                  <a:gd name="connsiteX116" fmla="*/ 1951045 w 2428717"/>
                  <a:gd name="connsiteY116" fmla="*/ 104633 h 1330996"/>
                  <a:gd name="connsiteX117" fmla="*/ 1923750 w 2428717"/>
                  <a:gd name="connsiteY117" fmla="*/ 90985 h 1330996"/>
                  <a:gd name="connsiteX118" fmla="*/ 1910102 w 2428717"/>
                  <a:gd name="connsiteY118" fmla="*/ 81887 h 1330996"/>
                  <a:gd name="connsiteX119" fmla="*/ 1841863 w 2428717"/>
                  <a:gd name="connsiteY119" fmla="*/ 72788 h 1330996"/>
                  <a:gd name="connsiteX120" fmla="*/ 1814568 w 2428717"/>
                  <a:gd name="connsiteY120" fmla="*/ 63690 h 1330996"/>
                  <a:gd name="connsiteX121" fmla="*/ 1796371 w 2428717"/>
                  <a:gd name="connsiteY121" fmla="*/ 59140 h 1330996"/>
                  <a:gd name="connsiteX122" fmla="*/ 1769075 w 2428717"/>
                  <a:gd name="connsiteY122" fmla="*/ 50042 h 1330996"/>
                  <a:gd name="connsiteX123" fmla="*/ 1755428 w 2428717"/>
                  <a:gd name="connsiteY123" fmla="*/ 40943 h 1330996"/>
                  <a:gd name="connsiteX124" fmla="*/ 1737231 w 2428717"/>
                  <a:gd name="connsiteY124" fmla="*/ 0 h 1330996"/>
                  <a:gd name="connsiteX125" fmla="*/ 1728132 w 2428717"/>
                  <a:gd name="connsiteY125" fmla="*/ 13648 h 1330996"/>
                  <a:gd name="connsiteX126" fmla="*/ 1723583 w 2428717"/>
                  <a:gd name="connsiteY126" fmla="*/ 50042 h 1330996"/>
                  <a:gd name="connsiteX127" fmla="*/ 1691738 w 2428717"/>
                  <a:gd name="connsiteY127" fmla="*/ 54591 h 1330996"/>
                  <a:gd name="connsiteX128" fmla="*/ 1659893 w 2428717"/>
                  <a:gd name="connsiteY128" fmla="*/ 63690 h 1330996"/>
                  <a:gd name="connsiteX129" fmla="*/ 1641696 w 2428717"/>
                  <a:gd name="connsiteY129" fmla="*/ 72788 h 1330996"/>
                  <a:gd name="connsiteX130" fmla="*/ 1628048 w 2428717"/>
                  <a:gd name="connsiteY130" fmla="*/ 68239 h 1330996"/>
                  <a:gd name="connsiteX131" fmla="*/ 1623499 w 2428717"/>
                  <a:gd name="connsiteY131" fmla="*/ 54591 h 1330996"/>
                  <a:gd name="connsiteX132" fmla="*/ 1614401 w 2428717"/>
                  <a:gd name="connsiteY132" fmla="*/ 68239 h 1330996"/>
                  <a:gd name="connsiteX133" fmla="*/ 1600753 w 2428717"/>
                  <a:gd name="connsiteY133" fmla="*/ 77337 h 1330996"/>
                  <a:gd name="connsiteX134" fmla="*/ 1555260 w 2428717"/>
                  <a:gd name="connsiteY134" fmla="*/ 81887 h 1330996"/>
                  <a:gd name="connsiteX135" fmla="*/ 1527965 w 2428717"/>
                  <a:gd name="connsiteY135" fmla="*/ 90985 h 1330996"/>
                  <a:gd name="connsiteX136" fmla="*/ 1509768 w 2428717"/>
                  <a:gd name="connsiteY136" fmla="*/ 100084 h 1330996"/>
                  <a:gd name="connsiteX137" fmla="*/ 1487022 w 2428717"/>
                  <a:gd name="connsiteY137" fmla="*/ 104633 h 1330996"/>
                  <a:gd name="connsiteX138" fmla="*/ 1473374 w 2428717"/>
                  <a:gd name="connsiteY138" fmla="*/ 109182 h 1330996"/>
                  <a:gd name="connsiteX139" fmla="*/ 1364192 w 2428717"/>
                  <a:gd name="connsiteY139" fmla="*/ 113731 h 1330996"/>
                  <a:gd name="connsiteX140" fmla="*/ 1350544 w 2428717"/>
                  <a:gd name="connsiteY140" fmla="*/ 122830 h 1330996"/>
                  <a:gd name="connsiteX141" fmla="*/ 1332347 w 2428717"/>
                  <a:gd name="connsiteY141" fmla="*/ 150125 h 1330996"/>
                  <a:gd name="connsiteX142" fmla="*/ 1318699 w 2428717"/>
                  <a:gd name="connsiteY142" fmla="*/ 163773 h 1330996"/>
                  <a:gd name="connsiteX143" fmla="*/ 1309601 w 2428717"/>
                  <a:gd name="connsiteY143" fmla="*/ 191069 h 1330996"/>
                  <a:gd name="connsiteX144" fmla="*/ 1295953 w 2428717"/>
                  <a:gd name="connsiteY144" fmla="*/ 204716 h 1330996"/>
                  <a:gd name="connsiteX145" fmla="*/ 1282305 w 2428717"/>
                  <a:gd name="connsiteY145" fmla="*/ 209266 h 1330996"/>
                  <a:gd name="connsiteX146" fmla="*/ 1209517 w 2428717"/>
                  <a:gd name="connsiteY146" fmla="*/ 213815 h 1330996"/>
                  <a:gd name="connsiteX147" fmla="*/ 1204968 w 2428717"/>
                  <a:gd name="connsiteY147" fmla="*/ 227463 h 1330996"/>
                  <a:gd name="connsiteX148" fmla="*/ 1186771 w 2428717"/>
                  <a:gd name="connsiteY148" fmla="*/ 254758 h 1330996"/>
                  <a:gd name="connsiteX149" fmla="*/ 1177672 w 2428717"/>
                  <a:gd name="connsiteY149" fmla="*/ 282054 h 1330996"/>
                  <a:gd name="connsiteX150" fmla="*/ 1173123 w 2428717"/>
                  <a:gd name="connsiteY150" fmla="*/ 295702 h 1330996"/>
                  <a:gd name="connsiteX151" fmla="*/ 1145828 w 2428717"/>
                  <a:gd name="connsiteY151" fmla="*/ 313899 h 1330996"/>
                  <a:gd name="connsiteX152" fmla="*/ 1132180 w 2428717"/>
                  <a:gd name="connsiteY152" fmla="*/ 327546 h 1330996"/>
                  <a:gd name="connsiteX153" fmla="*/ 1104884 w 2428717"/>
                  <a:gd name="connsiteY153" fmla="*/ 336645 h 1330996"/>
                  <a:gd name="connsiteX154" fmla="*/ 1095786 w 2428717"/>
                  <a:gd name="connsiteY154" fmla="*/ 322997 h 1330996"/>
                  <a:gd name="connsiteX155" fmla="*/ 1100335 w 2428717"/>
                  <a:gd name="connsiteY155" fmla="*/ 291152 h 1330996"/>
                  <a:gd name="connsiteX156" fmla="*/ 1086687 w 2428717"/>
                  <a:gd name="connsiteY156" fmla="*/ 304800 h 1330996"/>
                  <a:gd name="connsiteX157" fmla="*/ 1073039 w 2428717"/>
                  <a:gd name="connsiteY157" fmla="*/ 309349 h 1330996"/>
                  <a:gd name="connsiteX158" fmla="*/ 1059392 w 2428717"/>
                  <a:gd name="connsiteY158" fmla="*/ 300251 h 1330996"/>
                  <a:gd name="connsiteX159" fmla="*/ 1050293 w 2428717"/>
                  <a:gd name="connsiteY159" fmla="*/ 286603 h 1330996"/>
                  <a:gd name="connsiteX160" fmla="*/ 1036645 w 2428717"/>
                  <a:gd name="connsiteY160" fmla="*/ 282054 h 1330996"/>
                  <a:gd name="connsiteX161" fmla="*/ 1009350 w 2428717"/>
                  <a:gd name="connsiteY161" fmla="*/ 291152 h 1330996"/>
                  <a:gd name="connsiteX162" fmla="*/ 995702 w 2428717"/>
                  <a:gd name="connsiteY162" fmla="*/ 295702 h 1330996"/>
                  <a:gd name="connsiteX163" fmla="*/ 982054 w 2428717"/>
                  <a:gd name="connsiteY163" fmla="*/ 304800 h 1330996"/>
                  <a:gd name="connsiteX164" fmla="*/ 968407 w 2428717"/>
                  <a:gd name="connsiteY164" fmla="*/ 350293 h 1330996"/>
                  <a:gd name="connsiteX165" fmla="*/ 959308 w 2428717"/>
                  <a:gd name="connsiteY165" fmla="*/ 363940 h 1330996"/>
                  <a:gd name="connsiteX166" fmla="*/ 963857 w 2428717"/>
                  <a:gd name="connsiteY166" fmla="*/ 377588 h 1330996"/>
                  <a:gd name="connsiteX167" fmla="*/ 969656 w 2428717"/>
                  <a:gd name="connsiteY167" fmla="*/ 397835 h 1330996"/>
                  <a:gd name="connsiteX168" fmla="*/ 1000251 w 2428717"/>
                  <a:gd name="connsiteY168" fmla="*/ 404884 h 1330996"/>
                  <a:gd name="connsiteX169" fmla="*/ 1013899 w 2428717"/>
                  <a:gd name="connsiteY169" fmla="*/ 418531 h 1330996"/>
                  <a:gd name="connsiteX170" fmla="*/ 1009350 w 2428717"/>
                  <a:gd name="connsiteY170" fmla="*/ 441278 h 1330996"/>
                  <a:gd name="connsiteX171" fmla="*/ 986604 w 2428717"/>
                  <a:gd name="connsiteY171" fmla="*/ 486770 h 1330996"/>
                  <a:gd name="connsiteX172" fmla="*/ 968407 w 2428717"/>
                  <a:gd name="connsiteY172" fmla="*/ 518615 h 1330996"/>
                  <a:gd name="connsiteX173" fmla="*/ 954759 w 2428717"/>
                  <a:gd name="connsiteY173" fmla="*/ 523164 h 1330996"/>
                  <a:gd name="connsiteX174" fmla="*/ 945660 w 2428717"/>
                  <a:gd name="connsiteY174" fmla="*/ 536812 h 1330996"/>
                  <a:gd name="connsiteX175" fmla="*/ 932013 w 2428717"/>
                  <a:gd name="connsiteY175" fmla="*/ 545910 h 1330996"/>
                  <a:gd name="connsiteX176" fmla="*/ 913816 w 2428717"/>
                  <a:gd name="connsiteY176" fmla="*/ 568657 h 1330996"/>
                  <a:gd name="connsiteX177" fmla="*/ 904717 w 2428717"/>
                  <a:gd name="connsiteY177" fmla="*/ 582305 h 1330996"/>
                  <a:gd name="connsiteX178" fmla="*/ 900168 w 2428717"/>
                  <a:gd name="connsiteY178" fmla="*/ 595952 h 1330996"/>
                  <a:gd name="connsiteX179" fmla="*/ 881971 w 2428717"/>
                  <a:gd name="connsiteY179" fmla="*/ 623248 h 1330996"/>
                  <a:gd name="connsiteX180" fmla="*/ 859225 w 2428717"/>
                  <a:gd name="connsiteY180" fmla="*/ 655093 h 1330996"/>
                  <a:gd name="connsiteX181" fmla="*/ 850126 w 2428717"/>
                  <a:gd name="connsiteY181" fmla="*/ 668740 h 1330996"/>
                  <a:gd name="connsiteX182" fmla="*/ 845577 w 2428717"/>
                  <a:gd name="connsiteY182" fmla="*/ 682388 h 1330996"/>
                  <a:gd name="connsiteX183" fmla="*/ 831929 w 2428717"/>
                  <a:gd name="connsiteY183" fmla="*/ 691487 h 1330996"/>
                  <a:gd name="connsiteX184" fmla="*/ 809183 w 2428717"/>
                  <a:gd name="connsiteY184" fmla="*/ 714233 h 1330996"/>
                  <a:gd name="connsiteX185" fmla="*/ 795535 w 2428717"/>
                  <a:gd name="connsiteY185" fmla="*/ 732430 h 1330996"/>
                  <a:gd name="connsiteX186" fmla="*/ 781887 w 2428717"/>
                  <a:gd name="connsiteY186" fmla="*/ 746078 h 1330996"/>
                  <a:gd name="connsiteX187" fmla="*/ 754592 w 2428717"/>
                  <a:gd name="connsiteY187" fmla="*/ 787021 h 1330996"/>
                  <a:gd name="connsiteX188" fmla="*/ 745493 w 2428717"/>
                  <a:gd name="connsiteY188" fmla="*/ 800669 h 1330996"/>
                  <a:gd name="connsiteX189" fmla="*/ 736395 w 2428717"/>
                  <a:gd name="connsiteY189" fmla="*/ 827964 h 1330996"/>
                  <a:gd name="connsiteX190" fmla="*/ 673242 w 2428717"/>
                  <a:gd name="connsiteY190" fmla="*/ 857045 h 1330996"/>
                  <a:gd name="connsiteX191" fmla="*/ 638185 w 2428717"/>
                  <a:gd name="connsiteY191" fmla="*/ 883091 h 1330996"/>
                  <a:gd name="connsiteX192" fmla="*/ 595368 w 2428717"/>
                  <a:gd name="connsiteY192" fmla="*/ 896203 h 1330996"/>
                  <a:gd name="connsiteX193" fmla="*/ 581720 w 2428717"/>
                  <a:gd name="connsiteY193" fmla="*/ 891654 h 1330996"/>
                  <a:gd name="connsiteX194" fmla="*/ 577171 w 2428717"/>
                  <a:gd name="connsiteY194" fmla="*/ 928048 h 1330996"/>
                  <a:gd name="connsiteX195" fmla="*/ 568072 w 2428717"/>
                  <a:gd name="connsiteY195" fmla="*/ 941696 h 1330996"/>
                  <a:gd name="connsiteX196" fmla="*/ 563523 w 2428717"/>
                  <a:gd name="connsiteY196" fmla="*/ 955343 h 1330996"/>
                  <a:gd name="connsiteX197" fmla="*/ 549875 w 2428717"/>
                  <a:gd name="connsiteY197" fmla="*/ 964442 h 1330996"/>
                  <a:gd name="connsiteX198" fmla="*/ 522580 w 2428717"/>
                  <a:gd name="connsiteY198" fmla="*/ 982639 h 1330996"/>
                  <a:gd name="connsiteX199" fmla="*/ 508932 w 2428717"/>
                  <a:gd name="connsiteY199" fmla="*/ 973540 h 1330996"/>
                  <a:gd name="connsiteX200" fmla="*/ 481637 w 2428717"/>
                  <a:gd name="connsiteY200" fmla="*/ 959893 h 1330996"/>
                  <a:gd name="connsiteX201" fmla="*/ 463439 w 2428717"/>
                  <a:gd name="connsiteY201" fmla="*/ 964442 h 1330996"/>
                  <a:gd name="connsiteX202" fmla="*/ 454341 w 2428717"/>
                  <a:gd name="connsiteY202" fmla="*/ 978090 h 1330996"/>
                  <a:gd name="connsiteX203" fmla="*/ 440693 w 2428717"/>
                  <a:gd name="connsiteY203" fmla="*/ 996287 h 1330996"/>
                  <a:gd name="connsiteX204" fmla="*/ 404299 w 2428717"/>
                  <a:gd name="connsiteY204" fmla="*/ 1023582 h 1330996"/>
                  <a:gd name="connsiteX205" fmla="*/ 390651 w 2428717"/>
                  <a:gd name="connsiteY205" fmla="*/ 1037230 h 1330996"/>
                  <a:gd name="connsiteX206" fmla="*/ 377004 w 2428717"/>
                  <a:gd name="connsiteY206" fmla="*/ 1041779 h 1330996"/>
                  <a:gd name="connsiteX207" fmla="*/ 349708 w 2428717"/>
                  <a:gd name="connsiteY207" fmla="*/ 1059976 h 1330996"/>
                  <a:gd name="connsiteX208" fmla="*/ 322413 w 2428717"/>
                  <a:gd name="connsiteY208" fmla="*/ 1078173 h 1330996"/>
                  <a:gd name="connsiteX209" fmla="*/ 295117 w 2428717"/>
                  <a:gd name="connsiteY209" fmla="*/ 1100919 h 1330996"/>
                  <a:gd name="connsiteX210" fmla="*/ 286019 w 2428717"/>
                  <a:gd name="connsiteY210" fmla="*/ 1114567 h 1330996"/>
                  <a:gd name="connsiteX211" fmla="*/ 258723 w 2428717"/>
                  <a:gd name="connsiteY211" fmla="*/ 1137313 h 1330996"/>
                  <a:gd name="connsiteX212" fmla="*/ 240526 w 2428717"/>
                  <a:gd name="connsiteY212" fmla="*/ 1164609 h 1330996"/>
                  <a:gd name="connsiteX213" fmla="*/ 231428 w 2428717"/>
                  <a:gd name="connsiteY213" fmla="*/ 1178257 h 1330996"/>
                  <a:gd name="connsiteX214" fmla="*/ 217780 w 2428717"/>
                  <a:gd name="connsiteY214" fmla="*/ 1182806 h 1330996"/>
                  <a:gd name="connsiteX215" fmla="*/ 208681 w 2428717"/>
                  <a:gd name="connsiteY215" fmla="*/ 1196454 h 1330996"/>
                  <a:gd name="connsiteX216" fmla="*/ 181386 w 2428717"/>
                  <a:gd name="connsiteY216" fmla="*/ 1205552 h 1330996"/>
                  <a:gd name="connsiteX217" fmla="*/ 167738 w 2428717"/>
                  <a:gd name="connsiteY217" fmla="*/ 1210102 h 1330996"/>
                  <a:gd name="connsiteX218" fmla="*/ 139818 w 2428717"/>
                  <a:gd name="connsiteY218" fmla="*/ 1205465 h 1330996"/>
                  <a:gd name="connsiteX219" fmla="*/ 108598 w 2428717"/>
                  <a:gd name="connsiteY219" fmla="*/ 1241946 h 1330996"/>
                  <a:gd name="connsiteX220" fmla="*/ 85851 w 2428717"/>
                  <a:gd name="connsiteY220" fmla="*/ 1246496 h 1330996"/>
                  <a:gd name="connsiteX221" fmla="*/ 34921 w 2428717"/>
                  <a:gd name="connsiteY221" fmla="*/ 1188253 h 1330996"/>
                  <a:gd name="connsiteX222" fmla="*/ 22162 w 2428717"/>
                  <a:gd name="connsiteY222" fmla="*/ 1264693 h 1330996"/>
                  <a:gd name="connsiteX223" fmla="*/ 8514 w 2428717"/>
                  <a:gd name="connsiteY223" fmla="*/ 1260143 h 1330996"/>
                  <a:gd name="connsiteX224" fmla="*/ 3965 w 2428717"/>
                  <a:gd name="connsiteY224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44455 w 2428717"/>
                  <a:gd name="connsiteY8" fmla="*/ 1262906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04920 w 2428717"/>
                  <a:gd name="connsiteY16" fmla="*/ 1104307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96574 w 2428717"/>
                  <a:gd name="connsiteY59" fmla="*/ 269470 h 1330996"/>
                  <a:gd name="connsiteX60" fmla="*/ 1431806 w 2428717"/>
                  <a:gd name="connsiteY60" fmla="*/ 255110 h 1330996"/>
                  <a:gd name="connsiteX61" fmla="*/ 1459189 w 2428717"/>
                  <a:gd name="connsiteY61" fmla="*/ 217203 h 1330996"/>
                  <a:gd name="connsiteX62" fmla="*/ 1473374 w 2428717"/>
                  <a:gd name="connsiteY62" fmla="*/ 181970 h 1330996"/>
                  <a:gd name="connsiteX63" fmla="*/ 1500669 w 2428717"/>
                  <a:gd name="connsiteY63" fmla="*/ 172872 h 1330996"/>
                  <a:gd name="connsiteX64" fmla="*/ 1578007 w 2428717"/>
                  <a:gd name="connsiteY64" fmla="*/ 163773 h 1330996"/>
                  <a:gd name="connsiteX65" fmla="*/ 1600753 w 2428717"/>
                  <a:gd name="connsiteY65" fmla="*/ 145576 h 1330996"/>
                  <a:gd name="connsiteX66" fmla="*/ 1614401 w 2428717"/>
                  <a:gd name="connsiteY66" fmla="*/ 141027 h 1330996"/>
                  <a:gd name="connsiteX67" fmla="*/ 1641696 w 2428717"/>
                  <a:gd name="connsiteY67" fmla="*/ 145576 h 1330996"/>
                  <a:gd name="connsiteX68" fmla="*/ 1655344 w 2428717"/>
                  <a:gd name="connsiteY68" fmla="*/ 154675 h 1330996"/>
                  <a:gd name="connsiteX69" fmla="*/ 1828216 w 2428717"/>
                  <a:gd name="connsiteY69" fmla="*/ 150125 h 1330996"/>
                  <a:gd name="connsiteX70" fmla="*/ 1841863 w 2428717"/>
                  <a:gd name="connsiteY70" fmla="*/ 159224 h 1330996"/>
                  <a:gd name="connsiteX71" fmla="*/ 1855511 w 2428717"/>
                  <a:gd name="connsiteY71" fmla="*/ 172872 h 1330996"/>
                  <a:gd name="connsiteX72" fmla="*/ 1969242 w 2428717"/>
                  <a:gd name="connsiteY72" fmla="*/ 186519 h 1330996"/>
                  <a:gd name="connsiteX73" fmla="*/ 2001087 w 2428717"/>
                  <a:gd name="connsiteY73" fmla="*/ 191069 h 1330996"/>
                  <a:gd name="connsiteX74" fmla="*/ 2051129 w 2428717"/>
                  <a:gd name="connsiteY74" fmla="*/ 195618 h 1330996"/>
                  <a:gd name="connsiteX75" fmla="*/ 2060228 w 2428717"/>
                  <a:gd name="connsiteY75" fmla="*/ 209266 h 1330996"/>
                  <a:gd name="connsiteX76" fmla="*/ 2087523 w 2428717"/>
                  <a:gd name="connsiteY76" fmla="*/ 213815 h 1330996"/>
                  <a:gd name="connsiteX77" fmla="*/ 2105720 w 2428717"/>
                  <a:gd name="connsiteY77" fmla="*/ 236561 h 1330996"/>
                  <a:gd name="connsiteX78" fmla="*/ 2119368 w 2428717"/>
                  <a:gd name="connsiteY78" fmla="*/ 245660 h 1330996"/>
                  <a:gd name="connsiteX79" fmla="*/ 2133016 w 2428717"/>
                  <a:gd name="connsiteY79" fmla="*/ 259308 h 1330996"/>
                  <a:gd name="connsiteX80" fmla="*/ 2142114 w 2428717"/>
                  <a:gd name="connsiteY80" fmla="*/ 272955 h 1330996"/>
                  <a:gd name="connsiteX81" fmla="*/ 2160311 w 2428717"/>
                  <a:gd name="connsiteY81" fmla="*/ 291152 h 1330996"/>
                  <a:gd name="connsiteX82" fmla="*/ 2169410 w 2428717"/>
                  <a:gd name="connsiteY82" fmla="*/ 304800 h 1330996"/>
                  <a:gd name="connsiteX83" fmla="*/ 2210353 w 2428717"/>
                  <a:gd name="connsiteY83" fmla="*/ 341194 h 1330996"/>
                  <a:gd name="connsiteX84" fmla="*/ 2224001 w 2428717"/>
                  <a:gd name="connsiteY84" fmla="*/ 345743 h 1330996"/>
                  <a:gd name="connsiteX85" fmla="*/ 2255845 w 2428717"/>
                  <a:gd name="connsiteY85" fmla="*/ 363940 h 1330996"/>
                  <a:gd name="connsiteX86" fmla="*/ 2283141 w 2428717"/>
                  <a:gd name="connsiteY86" fmla="*/ 373039 h 1330996"/>
                  <a:gd name="connsiteX87" fmla="*/ 2314986 w 2428717"/>
                  <a:gd name="connsiteY87" fmla="*/ 377588 h 1330996"/>
                  <a:gd name="connsiteX88" fmla="*/ 2337732 w 2428717"/>
                  <a:gd name="connsiteY88" fmla="*/ 395785 h 1330996"/>
                  <a:gd name="connsiteX89" fmla="*/ 2365028 w 2428717"/>
                  <a:gd name="connsiteY89" fmla="*/ 413982 h 1330996"/>
                  <a:gd name="connsiteX90" fmla="*/ 2378675 w 2428717"/>
                  <a:gd name="connsiteY90" fmla="*/ 400334 h 1330996"/>
                  <a:gd name="connsiteX91" fmla="*/ 2396872 w 2428717"/>
                  <a:gd name="connsiteY91" fmla="*/ 373039 h 1330996"/>
                  <a:gd name="connsiteX92" fmla="*/ 2424168 w 2428717"/>
                  <a:gd name="connsiteY92" fmla="*/ 368490 h 1330996"/>
                  <a:gd name="connsiteX93" fmla="*/ 2428717 w 2428717"/>
                  <a:gd name="connsiteY93" fmla="*/ 354842 h 1330996"/>
                  <a:gd name="connsiteX94" fmla="*/ 2424168 w 2428717"/>
                  <a:gd name="connsiteY94" fmla="*/ 327546 h 1330996"/>
                  <a:gd name="connsiteX95" fmla="*/ 2410520 w 2428717"/>
                  <a:gd name="connsiteY95" fmla="*/ 322997 h 1330996"/>
                  <a:gd name="connsiteX96" fmla="*/ 2392323 w 2428717"/>
                  <a:gd name="connsiteY96" fmla="*/ 318448 h 1330996"/>
                  <a:gd name="connsiteX97" fmla="*/ 2378675 w 2428717"/>
                  <a:gd name="connsiteY97" fmla="*/ 309349 h 1330996"/>
                  <a:gd name="connsiteX98" fmla="*/ 2374126 w 2428717"/>
                  <a:gd name="connsiteY98" fmla="*/ 295702 h 1330996"/>
                  <a:gd name="connsiteX99" fmla="*/ 2365028 w 2428717"/>
                  <a:gd name="connsiteY99" fmla="*/ 282054 h 1330996"/>
                  <a:gd name="connsiteX100" fmla="*/ 2360478 w 2428717"/>
                  <a:gd name="connsiteY100" fmla="*/ 268406 h 1330996"/>
                  <a:gd name="connsiteX101" fmla="*/ 2346831 w 2428717"/>
                  <a:gd name="connsiteY101" fmla="*/ 263857 h 1330996"/>
                  <a:gd name="connsiteX102" fmla="*/ 2333183 w 2428717"/>
                  <a:gd name="connsiteY102" fmla="*/ 245660 h 1330996"/>
                  <a:gd name="connsiteX103" fmla="*/ 2305887 w 2428717"/>
                  <a:gd name="connsiteY103" fmla="*/ 232012 h 1330996"/>
                  <a:gd name="connsiteX104" fmla="*/ 2283141 w 2428717"/>
                  <a:gd name="connsiteY104" fmla="*/ 236561 h 1330996"/>
                  <a:gd name="connsiteX105" fmla="*/ 2255845 w 2428717"/>
                  <a:gd name="connsiteY105" fmla="*/ 245660 h 1330996"/>
                  <a:gd name="connsiteX106" fmla="*/ 2214902 w 2428717"/>
                  <a:gd name="connsiteY106" fmla="*/ 241110 h 1330996"/>
                  <a:gd name="connsiteX107" fmla="*/ 2187607 w 2428717"/>
                  <a:gd name="connsiteY107" fmla="*/ 218364 h 1330996"/>
                  <a:gd name="connsiteX108" fmla="*/ 2173959 w 2428717"/>
                  <a:gd name="connsiteY108" fmla="*/ 209266 h 1330996"/>
                  <a:gd name="connsiteX109" fmla="*/ 2164860 w 2428717"/>
                  <a:gd name="connsiteY109" fmla="*/ 195618 h 1330996"/>
                  <a:gd name="connsiteX110" fmla="*/ 2151213 w 2428717"/>
                  <a:gd name="connsiteY110" fmla="*/ 168322 h 1330996"/>
                  <a:gd name="connsiteX111" fmla="*/ 2110269 w 2428717"/>
                  <a:gd name="connsiteY111" fmla="*/ 154675 h 1330996"/>
                  <a:gd name="connsiteX112" fmla="*/ 2082974 w 2428717"/>
                  <a:gd name="connsiteY112" fmla="*/ 141027 h 1330996"/>
                  <a:gd name="connsiteX113" fmla="*/ 2064777 w 2428717"/>
                  <a:gd name="connsiteY113" fmla="*/ 136478 h 1330996"/>
                  <a:gd name="connsiteX114" fmla="*/ 1991989 w 2428717"/>
                  <a:gd name="connsiteY114" fmla="*/ 131928 h 1330996"/>
                  <a:gd name="connsiteX115" fmla="*/ 1964693 w 2428717"/>
                  <a:gd name="connsiteY115" fmla="*/ 118281 h 1330996"/>
                  <a:gd name="connsiteX116" fmla="*/ 1951045 w 2428717"/>
                  <a:gd name="connsiteY116" fmla="*/ 104633 h 1330996"/>
                  <a:gd name="connsiteX117" fmla="*/ 1923750 w 2428717"/>
                  <a:gd name="connsiteY117" fmla="*/ 90985 h 1330996"/>
                  <a:gd name="connsiteX118" fmla="*/ 1910102 w 2428717"/>
                  <a:gd name="connsiteY118" fmla="*/ 81887 h 1330996"/>
                  <a:gd name="connsiteX119" fmla="*/ 1841863 w 2428717"/>
                  <a:gd name="connsiteY119" fmla="*/ 72788 h 1330996"/>
                  <a:gd name="connsiteX120" fmla="*/ 1814568 w 2428717"/>
                  <a:gd name="connsiteY120" fmla="*/ 63690 h 1330996"/>
                  <a:gd name="connsiteX121" fmla="*/ 1796371 w 2428717"/>
                  <a:gd name="connsiteY121" fmla="*/ 59140 h 1330996"/>
                  <a:gd name="connsiteX122" fmla="*/ 1769075 w 2428717"/>
                  <a:gd name="connsiteY122" fmla="*/ 50042 h 1330996"/>
                  <a:gd name="connsiteX123" fmla="*/ 1755428 w 2428717"/>
                  <a:gd name="connsiteY123" fmla="*/ 40943 h 1330996"/>
                  <a:gd name="connsiteX124" fmla="*/ 1737231 w 2428717"/>
                  <a:gd name="connsiteY124" fmla="*/ 0 h 1330996"/>
                  <a:gd name="connsiteX125" fmla="*/ 1728132 w 2428717"/>
                  <a:gd name="connsiteY125" fmla="*/ 13648 h 1330996"/>
                  <a:gd name="connsiteX126" fmla="*/ 1723583 w 2428717"/>
                  <a:gd name="connsiteY126" fmla="*/ 50042 h 1330996"/>
                  <a:gd name="connsiteX127" fmla="*/ 1691738 w 2428717"/>
                  <a:gd name="connsiteY127" fmla="*/ 54591 h 1330996"/>
                  <a:gd name="connsiteX128" fmla="*/ 1659893 w 2428717"/>
                  <a:gd name="connsiteY128" fmla="*/ 63690 h 1330996"/>
                  <a:gd name="connsiteX129" fmla="*/ 1641696 w 2428717"/>
                  <a:gd name="connsiteY129" fmla="*/ 72788 h 1330996"/>
                  <a:gd name="connsiteX130" fmla="*/ 1628048 w 2428717"/>
                  <a:gd name="connsiteY130" fmla="*/ 68239 h 1330996"/>
                  <a:gd name="connsiteX131" fmla="*/ 1623499 w 2428717"/>
                  <a:gd name="connsiteY131" fmla="*/ 54591 h 1330996"/>
                  <a:gd name="connsiteX132" fmla="*/ 1614401 w 2428717"/>
                  <a:gd name="connsiteY132" fmla="*/ 68239 h 1330996"/>
                  <a:gd name="connsiteX133" fmla="*/ 1600753 w 2428717"/>
                  <a:gd name="connsiteY133" fmla="*/ 77337 h 1330996"/>
                  <a:gd name="connsiteX134" fmla="*/ 1555260 w 2428717"/>
                  <a:gd name="connsiteY134" fmla="*/ 81887 h 1330996"/>
                  <a:gd name="connsiteX135" fmla="*/ 1527965 w 2428717"/>
                  <a:gd name="connsiteY135" fmla="*/ 90985 h 1330996"/>
                  <a:gd name="connsiteX136" fmla="*/ 1509768 w 2428717"/>
                  <a:gd name="connsiteY136" fmla="*/ 100084 h 1330996"/>
                  <a:gd name="connsiteX137" fmla="*/ 1487022 w 2428717"/>
                  <a:gd name="connsiteY137" fmla="*/ 104633 h 1330996"/>
                  <a:gd name="connsiteX138" fmla="*/ 1473374 w 2428717"/>
                  <a:gd name="connsiteY138" fmla="*/ 109182 h 1330996"/>
                  <a:gd name="connsiteX139" fmla="*/ 1364192 w 2428717"/>
                  <a:gd name="connsiteY139" fmla="*/ 113731 h 1330996"/>
                  <a:gd name="connsiteX140" fmla="*/ 1350544 w 2428717"/>
                  <a:gd name="connsiteY140" fmla="*/ 122830 h 1330996"/>
                  <a:gd name="connsiteX141" fmla="*/ 1332347 w 2428717"/>
                  <a:gd name="connsiteY141" fmla="*/ 150125 h 1330996"/>
                  <a:gd name="connsiteX142" fmla="*/ 1318699 w 2428717"/>
                  <a:gd name="connsiteY142" fmla="*/ 163773 h 1330996"/>
                  <a:gd name="connsiteX143" fmla="*/ 1309601 w 2428717"/>
                  <a:gd name="connsiteY143" fmla="*/ 191069 h 1330996"/>
                  <a:gd name="connsiteX144" fmla="*/ 1295953 w 2428717"/>
                  <a:gd name="connsiteY144" fmla="*/ 204716 h 1330996"/>
                  <a:gd name="connsiteX145" fmla="*/ 1282305 w 2428717"/>
                  <a:gd name="connsiteY145" fmla="*/ 209266 h 1330996"/>
                  <a:gd name="connsiteX146" fmla="*/ 1209517 w 2428717"/>
                  <a:gd name="connsiteY146" fmla="*/ 213815 h 1330996"/>
                  <a:gd name="connsiteX147" fmla="*/ 1204968 w 2428717"/>
                  <a:gd name="connsiteY147" fmla="*/ 227463 h 1330996"/>
                  <a:gd name="connsiteX148" fmla="*/ 1186771 w 2428717"/>
                  <a:gd name="connsiteY148" fmla="*/ 254758 h 1330996"/>
                  <a:gd name="connsiteX149" fmla="*/ 1177672 w 2428717"/>
                  <a:gd name="connsiteY149" fmla="*/ 282054 h 1330996"/>
                  <a:gd name="connsiteX150" fmla="*/ 1173123 w 2428717"/>
                  <a:gd name="connsiteY150" fmla="*/ 295702 h 1330996"/>
                  <a:gd name="connsiteX151" fmla="*/ 1145828 w 2428717"/>
                  <a:gd name="connsiteY151" fmla="*/ 313899 h 1330996"/>
                  <a:gd name="connsiteX152" fmla="*/ 1132180 w 2428717"/>
                  <a:gd name="connsiteY152" fmla="*/ 327546 h 1330996"/>
                  <a:gd name="connsiteX153" fmla="*/ 1104884 w 2428717"/>
                  <a:gd name="connsiteY153" fmla="*/ 336645 h 1330996"/>
                  <a:gd name="connsiteX154" fmla="*/ 1095786 w 2428717"/>
                  <a:gd name="connsiteY154" fmla="*/ 322997 h 1330996"/>
                  <a:gd name="connsiteX155" fmla="*/ 1100335 w 2428717"/>
                  <a:gd name="connsiteY155" fmla="*/ 291152 h 1330996"/>
                  <a:gd name="connsiteX156" fmla="*/ 1086687 w 2428717"/>
                  <a:gd name="connsiteY156" fmla="*/ 304800 h 1330996"/>
                  <a:gd name="connsiteX157" fmla="*/ 1073039 w 2428717"/>
                  <a:gd name="connsiteY157" fmla="*/ 309349 h 1330996"/>
                  <a:gd name="connsiteX158" fmla="*/ 1059392 w 2428717"/>
                  <a:gd name="connsiteY158" fmla="*/ 300251 h 1330996"/>
                  <a:gd name="connsiteX159" fmla="*/ 1050293 w 2428717"/>
                  <a:gd name="connsiteY159" fmla="*/ 286603 h 1330996"/>
                  <a:gd name="connsiteX160" fmla="*/ 1036645 w 2428717"/>
                  <a:gd name="connsiteY160" fmla="*/ 282054 h 1330996"/>
                  <a:gd name="connsiteX161" fmla="*/ 1009350 w 2428717"/>
                  <a:gd name="connsiteY161" fmla="*/ 291152 h 1330996"/>
                  <a:gd name="connsiteX162" fmla="*/ 995702 w 2428717"/>
                  <a:gd name="connsiteY162" fmla="*/ 295702 h 1330996"/>
                  <a:gd name="connsiteX163" fmla="*/ 982054 w 2428717"/>
                  <a:gd name="connsiteY163" fmla="*/ 304800 h 1330996"/>
                  <a:gd name="connsiteX164" fmla="*/ 968407 w 2428717"/>
                  <a:gd name="connsiteY164" fmla="*/ 350293 h 1330996"/>
                  <a:gd name="connsiteX165" fmla="*/ 959308 w 2428717"/>
                  <a:gd name="connsiteY165" fmla="*/ 363940 h 1330996"/>
                  <a:gd name="connsiteX166" fmla="*/ 963857 w 2428717"/>
                  <a:gd name="connsiteY166" fmla="*/ 377588 h 1330996"/>
                  <a:gd name="connsiteX167" fmla="*/ 969656 w 2428717"/>
                  <a:gd name="connsiteY167" fmla="*/ 397835 h 1330996"/>
                  <a:gd name="connsiteX168" fmla="*/ 1000251 w 2428717"/>
                  <a:gd name="connsiteY168" fmla="*/ 404884 h 1330996"/>
                  <a:gd name="connsiteX169" fmla="*/ 1013899 w 2428717"/>
                  <a:gd name="connsiteY169" fmla="*/ 418531 h 1330996"/>
                  <a:gd name="connsiteX170" fmla="*/ 1009350 w 2428717"/>
                  <a:gd name="connsiteY170" fmla="*/ 441278 h 1330996"/>
                  <a:gd name="connsiteX171" fmla="*/ 986604 w 2428717"/>
                  <a:gd name="connsiteY171" fmla="*/ 486770 h 1330996"/>
                  <a:gd name="connsiteX172" fmla="*/ 968407 w 2428717"/>
                  <a:gd name="connsiteY172" fmla="*/ 518615 h 1330996"/>
                  <a:gd name="connsiteX173" fmla="*/ 954759 w 2428717"/>
                  <a:gd name="connsiteY173" fmla="*/ 523164 h 1330996"/>
                  <a:gd name="connsiteX174" fmla="*/ 945660 w 2428717"/>
                  <a:gd name="connsiteY174" fmla="*/ 536812 h 1330996"/>
                  <a:gd name="connsiteX175" fmla="*/ 932013 w 2428717"/>
                  <a:gd name="connsiteY175" fmla="*/ 545910 h 1330996"/>
                  <a:gd name="connsiteX176" fmla="*/ 913816 w 2428717"/>
                  <a:gd name="connsiteY176" fmla="*/ 568657 h 1330996"/>
                  <a:gd name="connsiteX177" fmla="*/ 904717 w 2428717"/>
                  <a:gd name="connsiteY177" fmla="*/ 582305 h 1330996"/>
                  <a:gd name="connsiteX178" fmla="*/ 900168 w 2428717"/>
                  <a:gd name="connsiteY178" fmla="*/ 595952 h 1330996"/>
                  <a:gd name="connsiteX179" fmla="*/ 881971 w 2428717"/>
                  <a:gd name="connsiteY179" fmla="*/ 623248 h 1330996"/>
                  <a:gd name="connsiteX180" fmla="*/ 859225 w 2428717"/>
                  <a:gd name="connsiteY180" fmla="*/ 655093 h 1330996"/>
                  <a:gd name="connsiteX181" fmla="*/ 850126 w 2428717"/>
                  <a:gd name="connsiteY181" fmla="*/ 668740 h 1330996"/>
                  <a:gd name="connsiteX182" fmla="*/ 845577 w 2428717"/>
                  <a:gd name="connsiteY182" fmla="*/ 682388 h 1330996"/>
                  <a:gd name="connsiteX183" fmla="*/ 831929 w 2428717"/>
                  <a:gd name="connsiteY183" fmla="*/ 691487 h 1330996"/>
                  <a:gd name="connsiteX184" fmla="*/ 809183 w 2428717"/>
                  <a:gd name="connsiteY184" fmla="*/ 714233 h 1330996"/>
                  <a:gd name="connsiteX185" fmla="*/ 795535 w 2428717"/>
                  <a:gd name="connsiteY185" fmla="*/ 732430 h 1330996"/>
                  <a:gd name="connsiteX186" fmla="*/ 781887 w 2428717"/>
                  <a:gd name="connsiteY186" fmla="*/ 746078 h 1330996"/>
                  <a:gd name="connsiteX187" fmla="*/ 754592 w 2428717"/>
                  <a:gd name="connsiteY187" fmla="*/ 787021 h 1330996"/>
                  <a:gd name="connsiteX188" fmla="*/ 745493 w 2428717"/>
                  <a:gd name="connsiteY188" fmla="*/ 800669 h 1330996"/>
                  <a:gd name="connsiteX189" fmla="*/ 736395 w 2428717"/>
                  <a:gd name="connsiteY189" fmla="*/ 827964 h 1330996"/>
                  <a:gd name="connsiteX190" fmla="*/ 673242 w 2428717"/>
                  <a:gd name="connsiteY190" fmla="*/ 857045 h 1330996"/>
                  <a:gd name="connsiteX191" fmla="*/ 638185 w 2428717"/>
                  <a:gd name="connsiteY191" fmla="*/ 883091 h 1330996"/>
                  <a:gd name="connsiteX192" fmla="*/ 595368 w 2428717"/>
                  <a:gd name="connsiteY192" fmla="*/ 896203 h 1330996"/>
                  <a:gd name="connsiteX193" fmla="*/ 581720 w 2428717"/>
                  <a:gd name="connsiteY193" fmla="*/ 891654 h 1330996"/>
                  <a:gd name="connsiteX194" fmla="*/ 577171 w 2428717"/>
                  <a:gd name="connsiteY194" fmla="*/ 928048 h 1330996"/>
                  <a:gd name="connsiteX195" fmla="*/ 568072 w 2428717"/>
                  <a:gd name="connsiteY195" fmla="*/ 941696 h 1330996"/>
                  <a:gd name="connsiteX196" fmla="*/ 563523 w 2428717"/>
                  <a:gd name="connsiteY196" fmla="*/ 955343 h 1330996"/>
                  <a:gd name="connsiteX197" fmla="*/ 549875 w 2428717"/>
                  <a:gd name="connsiteY197" fmla="*/ 964442 h 1330996"/>
                  <a:gd name="connsiteX198" fmla="*/ 522580 w 2428717"/>
                  <a:gd name="connsiteY198" fmla="*/ 982639 h 1330996"/>
                  <a:gd name="connsiteX199" fmla="*/ 508932 w 2428717"/>
                  <a:gd name="connsiteY199" fmla="*/ 973540 h 1330996"/>
                  <a:gd name="connsiteX200" fmla="*/ 481637 w 2428717"/>
                  <a:gd name="connsiteY200" fmla="*/ 959893 h 1330996"/>
                  <a:gd name="connsiteX201" fmla="*/ 463439 w 2428717"/>
                  <a:gd name="connsiteY201" fmla="*/ 964442 h 1330996"/>
                  <a:gd name="connsiteX202" fmla="*/ 454341 w 2428717"/>
                  <a:gd name="connsiteY202" fmla="*/ 978090 h 1330996"/>
                  <a:gd name="connsiteX203" fmla="*/ 440693 w 2428717"/>
                  <a:gd name="connsiteY203" fmla="*/ 996287 h 1330996"/>
                  <a:gd name="connsiteX204" fmla="*/ 404299 w 2428717"/>
                  <a:gd name="connsiteY204" fmla="*/ 1023582 h 1330996"/>
                  <a:gd name="connsiteX205" fmla="*/ 390651 w 2428717"/>
                  <a:gd name="connsiteY205" fmla="*/ 1037230 h 1330996"/>
                  <a:gd name="connsiteX206" fmla="*/ 377004 w 2428717"/>
                  <a:gd name="connsiteY206" fmla="*/ 1041779 h 1330996"/>
                  <a:gd name="connsiteX207" fmla="*/ 349708 w 2428717"/>
                  <a:gd name="connsiteY207" fmla="*/ 1059976 h 1330996"/>
                  <a:gd name="connsiteX208" fmla="*/ 322413 w 2428717"/>
                  <a:gd name="connsiteY208" fmla="*/ 1078173 h 1330996"/>
                  <a:gd name="connsiteX209" fmla="*/ 295117 w 2428717"/>
                  <a:gd name="connsiteY209" fmla="*/ 1100919 h 1330996"/>
                  <a:gd name="connsiteX210" fmla="*/ 286019 w 2428717"/>
                  <a:gd name="connsiteY210" fmla="*/ 1114567 h 1330996"/>
                  <a:gd name="connsiteX211" fmla="*/ 258723 w 2428717"/>
                  <a:gd name="connsiteY211" fmla="*/ 1137313 h 1330996"/>
                  <a:gd name="connsiteX212" fmla="*/ 240526 w 2428717"/>
                  <a:gd name="connsiteY212" fmla="*/ 1164609 h 1330996"/>
                  <a:gd name="connsiteX213" fmla="*/ 231428 w 2428717"/>
                  <a:gd name="connsiteY213" fmla="*/ 1178257 h 1330996"/>
                  <a:gd name="connsiteX214" fmla="*/ 217780 w 2428717"/>
                  <a:gd name="connsiteY214" fmla="*/ 1182806 h 1330996"/>
                  <a:gd name="connsiteX215" fmla="*/ 208681 w 2428717"/>
                  <a:gd name="connsiteY215" fmla="*/ 1196454 h 1330996"/>
                  <a:gd name="connsiteX216" fmla="*/ 181386 w 2428717"/>
                  <a:gd name="connsiteY216" fmla="*/ 1205552 h 1330996"/>
                  <a:gd name="connsiteX217" fmla="*/ 167738 w 2428717"/>
                  <a:gd name="connsiteY217" fmla="*/ 1210102 h 1330996"/>
                  <a:gd name="connsiteX218" fmla="*/ 139818 w 2428717"/>
                  <a:gd name="connsiteY218" fmla="*/ 1205465 h 1330996"/>
                  <a:gd name="connsiteX219" fmla="*/ 108598 w 2428717"/>
                  <a:gd name="connsiteY219" fmla="*/ 1241946 h 1330996"/>
                  <a:gd name="connsiteX220" fmla="*/ 91738 w 2428717"/>
                  <a:gd name="connsiteY220" fmla="*/ 1323023 h 1330996"/>
                  <a:gd name="connsiteX221" fmla="*/ 34921 w 2428717"/>
                  <a:gd name="connsiteY221" fmla="*/ 1188253 h 1330996"/>
                  <a:gd name="connsiteX222" fmla="*/ 22162 w 2428717"/>
                  <a:gd name="connsiteY222" fmla="*/ 1264693 h 1330996"/>
                  <a:gd name="connsiteX223" fmla="*/ 8514 w 2428717"/>
                  <a:gd name="connsiteY223" fmla="*/ 1260143 h 1330996"/>
                  <a:gd name="connsiteX224" fmla="*/ 3965 w 2428717"/>
                  <a:gd name="connsiteY224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44455 w 2428717"/>
                  <a:gd name="connsiteY8" fmla="*/ 1262906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04920 w 2428717"/>
                  <a:gd name="connsiteY16" fmla="*/ 1104307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96574 w 2428717"/>
                  <a:gd name="connsiteY59" fmla="*/ 269470 h 1330996"/>
                  <a:gd name="connsiteX60" fmla="*/ 1431806 w 2428717"/>
                  <a:gd name="connsiteY60" fmla="*/ 255110 h 1330996"/>
                  <a:gd name="connsiteX61" fmla="*/ 1459189 w 2428717"/>
                  <a:gd name="connsiteY61" fmla="*/ 217203 h 1330996"/>
                  <a:gd name="connsiteX62" fmla="*/ 1473374 w 2428717"/>
                  <a:gd name="connsiteY62" fmla="*/ 181970 h 1330996"/>
                  <a:gd name="connsiteX63" fmla="*/ 1500669 w 2428717"/>
                  <a:gd name="connsiteY63" fmla="*/ 172872 h 1330996"/>
                  <a:gd name="connsiteX64" fmla="*/ 1578007 w 2428717"/>
                  <a:gd name="connsiteY64" fmla="*/ 163773 h 1330996"/>
                  <a:gd name="connsiteX65" fmla="*/ 1600753 w 2428717"/>
                  <a:gd name="connsiteY65" fmla="*/ 145576 h 1330996"/>
                  <a:gd name="connsiteX66" fmla="*/ 1614401 w 2428717"/>
                  <a:gd name="connsiteY66" fmla="*/ 141027 h 1330996"/>
                  <a:gd name="connsiteX67" fmla="*/ 1641696 w 2428717"/>
                  <a:gd name="connsiteY67" fmla="*/ 145576 h 1330996"/>
                  <a:gd name="connsiteX68" fmla="*/ 1655344 w 2428717"/>
                  <a:gd name="connsiteY68" fmla="*/ 154675 h 1330996"/>
                  <a:gd name="connsiteX69" fmla="*/ 1828216 w 2428717"/>
                  <a:gd name="connsiteY69" fmla="*/ 150125 h 1330996"/>
                  <a:gd name="connsiteX70" fmla="*/ 1841863 w 2428717"/>
                  <a:gd name="connsiteY70" fmla="*/ 159224 h 1330996"/>
                  <a:gd name="connsiteX71" fmla="*/ 1855511 w 2428717"/>
                  <a:gd name="connsiteY71" fmla="*/ 172872 h 1330996"/>
                  <a:gd name="connsiteX72" fmla="*/ 1969242 w 2428717"/>
                  <a:gd name="connsiteY72" fmla="*/ 186519 h 1330996"/>
                  <a:gd name="connsiteX73" fmla="*/ 2001087 w 2428717"/>
                  <a:gd name="connsiteY73" fmla="*/ 191069 h 1330996"/>
                  <a:gd name="connsiteX74" fmla="*/ 2051129 w 2428717"/>
                  <a:gd name="connsiteY74" fmla="*/ 195618 h 1330996"/>
                  <a:gd name="connsiteX75" fmla="*/ 2060228 w 2428717"/>
                  <a:gd name="connsiteY75" fmla="*/ 209266 h 1330996"/>
                  <a:gd name="connsiteX76" fmla="*/ 2087523 w 2428717"/>
                  <a:gd name="connsiteY76" fmla="*/ 213815 h 1330996"/>
                  <a:gd name="connsiteX77" fmla="*/ 2105720 w 2428717"/>
                  <a:gd name="connsiteY77" fmla="*/ 236561 h 1330996"/>
                  <a:gd name="connsiteX78" fmla="*/ 2119368 w 2428717"/>
                  <a:gd name="connsiteY78" fmla="*/ 245660 h 1330996"/>
                  <a:gd name="connsiteX79" fmla="*/ 2133016 w 2428717"/>
                  <a:gd name="connsiteY79" fmla="*/ 259308 h 1330996"/>
                  <a:gd name="connsiteX80" fmla="*/ 2142114 w 2428717"/>
                  <a:gd name="connsiteY80" fmla="*/ 272955 h 1330996"/>
                  <a:gd name="connsiteX81" fmla="*/ 2160311 w 2428717"/>
                  <a:gd name="connsiteY81" fmla="*/ 291152 h 1330996"/>
                  <a:gd name="connsiteX82" fmla="*/ 2169410 w 2428717"/>
                  <a:gd name="connsiteY82" fmla="*/ 304800 h 1330996"/>
                  <a:gd name="connsiteX83" fmla="*/ 2210353 w 2428717"/>
                  <a:gd name="connsiteY83" fmla="*/ 341194 h 1330996"/>
                  <a:gd name="connsiteX84" fmla="*/ 2224001 w 2428717"/>
                  <a:gd name="connsiteY84" fmla="*/ 345743 h 1330996"/>
                  <a:gd name="connsiteX85" fmla="*/ 2255845 w 2428717"/>
                  <a:gd name="connsiteY85" fmla="*/ 363940 h 1330996"/>
                  <a:gd name="connsiteX86" fmla="*/ 2283141 w 2428717"/>
                  <a:gd name="connsiteY86" fmla="*/ 373039 h 1330996"/>
                  <a:gd name="connsiteX87" fmla="*/ 2314986 w 2428717"/>
                  <a:gd name="connsiteY87" fmla="*/ 377588 h 1330996"/>
                  <a:gd name="connsiteX88" fmla="*/ 2337732 w 2428717"/>
                  <a:gd name="connsiteY88" fmla="*/ 395785 h 1330996"/>
                  <a:gd name="connsiteX89" fmla="*/ 2365028 w 2428717"/>
                  <a:gd name="connsiteY89" fmla="*/ 413982 h 1330996"/>
                  <a:gd name="connsiteX90" fmla="*/ 2378675 w 2428717"/>
                  <a:gd name="connsiteY90" fmla="*/ 400334 h 1330996"/>
                  <a:gd name="connsiteX91" fmla="*/ 2396872 w 2428717"/>
                  <a:gd name="connsiteY91" fmla="*/ 373039 h 1330996"/>
                  <a:gd name="connsiteX92" fmla="*/ 2424168 w 2428717"/>
                  <a:gd name="connsiteY92" fmla="*/ 368490 h 1330996"/>
                  <a:gd name="connsiteX93" fmla="*/ 2428717 w 2428717"/>
                  <a:gd name="connsiteY93" fmla="*/ 354842 h 1330996"/>
                  <a:gd name="connsiteX94" fmla="*/ 2424168 w 2428717"/>
                  <a:gd name="connsiteY94" fmla="*/ 327546 h 1330996"/>
                  <a:gd name="connsiteX95" fmla="*/ 2410520 w 2428717"/>
                  <a:gd name="connsiteY95" fmla="*/ 322997 h 1330996"/>
                  <a:gd name="connsiteX96" fmla="*/ 2392323 w 2428717"/>
                  <a:gd name="connsiteY96" fmla="*/ 318448 h 1330996"/>
                  <a:gd name="connsiteX97" fmla="*/ 2378675 w 2428717"/>
                  <a:gd name="connsiteY97" fmla="*/ 309349 h 1330996"/>
                  <a:gd name="connsiteX98" fmla="*/ 2374126 w 2428717"/>
                  <a:gd name="connsiteY98" fmla="*/ 295702 h 1330996"/>
                  <a:gd name="connsiteX99" fmla="*/ 2365028 w 2428717"/>
                  <a:gd name="connsiteY99" fmla="*/ 282054 h 1330996"/>
                  <a:gd name="connsiteX100" fmla="*/ 2360478 w 2428717"/>
                  <a:gd name="connsiteY100" fmla="*/ 268406 h 1330996"/>
                  <a:gd name="connsiteX101" fmla="*/ 2346831 w 2428717"/>
                  <a:gd name="connsiteY101" fmla="*/ 263857 h 1330996"/>
                  <a:gd name="connsiteX102" fmla="*/ 2333183 w 2428717"/>
                  <a:gd name="connsiteY102" fmla="*/ 245660 h 1330996"/>
                  <a:gd name="connsiteX103" fmla="*/ 2305887 w 2428717"/>
                  <a:gd name="connsiteY103" fmla="*/ 232012 h 1330996"/>
                  <a:gd name="connsiteX104" fmla="*/ 2283141 w 2428717"/>
                  <a:gd name="connsiteY104" fmla="*/ 236561 h 1330996"/>
                  <a:gd name="connsiteX105" fmla="*/ 2255845 w 2428717"/>
                  <a:gd name="connsiteY105" fmla="*/ 245660 h 1330996"/>
                  <a:gd name="connsiteX106" fmla="*/ 2214902 w 2428717"/>
                  <a:gd name="connsiteY106" fmla="*/ 241110 h 1330996"/>
                  <a:gd name="connsiteX107" fmla="*/ 2187607 w 2428717"/>
                  <a:gd name="connsiteY107" fmla="*/ 218364 h 1330996"/>
                  <a:gd name="connsiteX108" fmla="*/ 2173959 w 2428717"/>
                  <a:gd name="connsiteY108" fmla="*/ 209266 h 1330996"/>
                  <a:gd name="connsiteX109" fmla="*/ 2164860 w 2428717"/>
                  <a:gd name="connsiteY109" fmla="*/ 195618 h 1330996"/>
                  <a:gd name="connsiteX110" fmla="*/ 2151213 w 2428717"/>
                  <a:gd name="connsiteY110" fmla="*/ 168322 h 1330996"/>
                  <a:gd name="connsiteX111" fmla="*/ 2110269 w 2428717"/>
                  <a:gd name="connsiteY111" fmla="*/ 154675 h 1330996"/>
                  <a:gd name="connsiteX112" fmla="*/ 2082974 w 2428717"/>
                  <a:gd name="connsiteY112" fmla="*/ 141027 h 1330996"/>
                  <a:gd name="connsiteX113" fmla="*/ 2064777 w 2428717"/>
                  <a:gd name="connsiteY113" fmla="*/ 136478 h 1330996"/>
                  <a:gd name="connsiteX114" fmla="*/ 1991989 w 2428717"/>
                  <a:gd name="connsiteY114" fmla="*/ 131928 h 1330996"/>
                  <a:gd name="connsiteX115" fmla="*/ 1964693 w 2428717"/>
                  <a:gd name="connsiteY115" fmla="*/ 118281 h 1330996"/>
                  <a:gd name="connsiteX116" fmla="*/ 1951045 w 2428717"/>
                  <a:gd name="connsiteY116" fmla="*/ 104633 h 1330996"/>
                  <a:gd name="connsiteX117" fmla="*/ 1923750 w 2428717"/>
                  <a:gd name="connsiteY117" fmla="*/ 90985 h 1330996"/>
                  <a:gd name="connsiteX118" fmla="*/ 1910102 w 2428717"/>
                  <a:gd name="connsiteY118" fmla="*/ 81887 h 1330996"/>
                  <a:gd name="connsiteX119" fmla="*/ 1841863 w 2428717"/>
                  <a:gd name="connsiteY119" fmla="*/ 72788 h 1330996"/>
                  <a:gd name="connsiteX120" fmla="*/ 1814568 w 2428717"/>
                  <a:gd name="connsiteY120" fmla="*/ 63690 h 1330996"/>
                  <a:gd name="connsiteX121" fmla="*/ 1796371 w 2428717"/>
                  <a:gd name="connsiteY121" fmla="*/ 59140 h 1330996"/>
                  <a:gd name="connsiteX122" fmla="*/ 1769075 w 2428717"/>
                  <a:gd name="connsiteY122" fmla="*/ 50042 h 1330996"/>
                  <a:gd name="connsiteX123" fmla="*/ 1755428 w 2428717"/>
                  <a:gd name="connsiteY123" fmla="*/ 40943 h 1330996"/>
                  <a:gd name="connsiteX124" fmla="*/ 1737231 w 2428717"/>
                  <a:gd name="connsiteY124" fmla="*/ 0 h 1330996"/>
                  <a:gd name="connsiteX125" fmla="*/ 1728132 w 2428717"/>
                  <a:gd name="connsiteY125" fmla="*/ 13648 h 1330996"/>
                  <a:gd name="connsiteX126" fmla="*/ 1723583 w 2428717"/>
                  <a:gd name="connsiteY126" fmla="*/ 50042 h 1330996"/>
                  <a:gd name="connsiteX127" fmla="*/ 1691738 w 2428717"/>
                  <a:gd name="connsiteY127" fmla="*/ 54591 h 1330996"/>
                  <a:gd name="connsiteX128" fmla="*/ 1659893 w 2428717"/>
                  <a:gd name="connsiteY128" fmla="*/ 63690 h 1330996"/>
                  <a:gd name="connsiteX129" fmla="*/ 1641696 w 2428717"/>
                  <a:gd name="connsiteY129" fmla="*/ 72788 h 1330996"/>
                  <a:gd name="connsiteX130" fmla="*/ 1628048 w 2428717"/>
                  <a:gd name="connsiteY130" fmla="*/ 68239 h 1330996"/>
                  <a:gd name="connsiteX131" fmla="*/ 1623499 w 2428717"/>
                  <a:gd name="connsiteY131" fmla="*/ 54591 h 1330996"/>
                  <a:gd name="connsiteX132" fmla="*/ 1614401 w 2428717"/>
                  <a:gd name="connsiteY132" fmla="*/ 68239 h 1330996"/>
                  <a:gd name="connsiteX133" fmla="*/ 1600753 w 2428717"/>
                  <a:gd name="connsiteY133" fmla="*/ 77337 h 1330996"/>
                  <a:gd name="connsiteX134" fmla="*/ 1555260 w 2428717"/>
                  <a:gd name="connsiteY134" fmla="*/ 81887 h 1330996"/>
                  <a:gd name="connsiteX135" fmla="*/ 1527965 w 2428717"/>
                  <a:gd name="connsiteY135" fmla="*/ 90985 h 1330996"/>
                  <a:gd name="connsiteX136" fmla="*/ 1509768 w 2428717"/>
                  <a:gd name="connsiteY136" fmla="*/ 100084 h 1330996"/>
                  <a:gd name="connsiteX137" fmla="*/ 1487022 w 2428717"/>
                  <a:gd name="connsiteY137" fmla="*/ 104633 h 1330996"/>
                  <a:gd name="connsiteX138" fmla="*/ 1473374 w 2428717"/>
                  <a:gd name="connsiteY138" fmla="*/ 109182 h 1330996"/>
                  <a:gd name="connsiteX139" fmla="*/ 1364192 w 2428717"/>
                  <a:gd name="connsiteY139" fmla="*/ 113731 h 1330996"/>
                  <a:gd name="connsiteX140" fmla="*/ 1350544 w 2428717"/>
                  <a:gd name="connsiteY140" fmla="*/ 122830 h 1330996"/>
                  <a:gd name="connsiteX141" fmla="*/ 1332347 w 2428717"/>
                  <a:gd name="connsiteY141" fmla="*/ 150125 h 1330996"/>
                  <a:gd name="connsiteX142" fmla="*/ 1318699 w 2428717"/>
                  <a:gd name="connsiteY142" fmla="*/ 163773 h 1330996"/>
                  <a:gd name="connsiteX143" fmla="*/ 1309601 w 2428717"/>
                  <a:gd name="connsiteY143" fmla="*/ 191069 h 1330996"/>
                  <a:gd name="connsiteX144" fmla="*/ 1295953 w 2428717"/>
                  <a:gd name="connsiteY144" fmla="*/ 204716 h 1330996"/>
                  <a:gd name="connsiteX145" fmla="*/ 1282305 w 2428717"/>
                  <a:gd name="connsiteY145" fmla="*/ 209266 h 1330996"/>
                  <a:gd name="connsiteX146" fmla="*/ 1209517 w 2428717"/>
                  <a:gd name="connsiteY146" fmla="*/ 213815 h 1330996"/>
                  <a:gd name="connsiteX147" fmla="*/ 1204968 w 2428717"/>
                  <a:gd name="connsiteY147" fmla="*/ 227463 h 1330996"/>
                  <a:gd name="connsiteX148" fmla="*/ 1186771 w 2428717"/>
                  <a:gd name="connsiteY148" fmla="*/ 254758 h 1330996"/>
                  <a:gd name="connsiteX149" fmla="*/ 1177672 w 2428717"/>
                  <a:gd name="connsiteY149" fmla="*/ 282054 h 1330996"/>
                  <a:gd name="connsiteX150" fmla="*/ 1173123 w 2428717"/>
                  <a:gd name="connsiteY150" fmla="*/ 295702 h 1330996"/>
                  <a:gd name="connsiteX151" fmla="*/ 1145828 w 2428717"/>
                  <a:gd name="connsiteY151" fmla="*/ 313899 h 1330996"/>
                  <a:gd name="connsiteX152" fmla="*/ 1132180 w 2428717"/>
                  <a:gd name="connsiteY152" fmla="*/ 327546 h 1330996"/>
                  <a:gd name="connsiteX153" fmla="*/ 1104884 w 2428717"/>
                  <a:gd name="connsiteY153" fmla="*/ 336645 h 1330996"/>
                  <a:gd name="connsiteX154" fmla="*/ 1095786 w 2428717"/>
                  <a:gd name="connsiteY154" fmla="*/ 322997 h 1330996"/>
                  <a:gd name="connsiteX155" fmla="*/ 1100335 w 2428717"/>
                  <a:gd name="connsiteY155" fmla="*/ 291152 h 1330996"/>
                  <a:gd name="connsiteX156" fmla="*/ 1086687 w 2428717"/>
                  <a:gd name="connsiteY156" fmla="*/ 304800 h 1330996"/>
                  <a:gd name="connsiteX157" fmla="*/ 1073039 w 2428717"/>
                  <a:gd name="connsiteY157" fmla="*/ 309349 h 1330996"/>
                  <a:gd name="connsiteX158" fmla="*/ 1059392 w 2428717"/>
                  <a:gd name="connsiteY158" fmla="*/ 300251 h 1330996"/>
                  <a:gd name="connsiteX159" fmla="*/ 1050293 w 2428717"/>
                  <a:gd name="connsiteY159" fmla="*/ 286603 h 1330996"/>
                  <a:gd name="connsiteX160" fmla="*/ 1036645 w 2428717"/>
                  <a:gd name="connsiteY160" fmla="*/ 282054 h 1330996"/>
                  <a:gd name="connsiteX161" fmla="*/ 1009350 w 2428717"/>
                  <a:gd name="connsiteY161" fmla="*/ 291152 h 1330996"/>
                  <a:gd name="connsiteX162" fmla="*/ 995702 w 2428717"/>
                  <a:gd name="connsiteY162" fmla="*/ 295702 h 1330996"/>
                  <a:gd name="connsiteX163" fmla="*/ 982054 w 2428717"/>
                  <a:gd name="connsiteY163" fmla="*/ 304800 h 1330996"/>
                  <a:gd name="connsiteX164" fmla="*/ 968407 w 2428717"/>
                  <a:gd name="connsiteY164" fmla="*/ 350293 h 1330996"/>
                  <a:gd name="connsiteX165" fmla="*/ 959308 w 2428717"/>
                  <a:gd name="connsiteY165" fmla="*/ 363940 h 1330996"/>
                  <a:gd name="connsiteX166" fmla="*/ 963857 w 2428717"/>
                  <a:gd name="connsiteY166" fmla="*/ 377588 h 1330996"/>
                  <a:gd name="connsiteX167" fmla="*/ 969656 w 2428717"/>
                  <a:gd name="connsiteY167" fmla="*/ 397835 h 1330996"/>
                  <a:gd name="connsiteX168" fmla="*/ 1000251 w 2428717"/>
                  <a:gd name="connsiteY168" fmla="*/ 404884 h 1330996"/>
                  <a:gd name="connsiteX169" fmla="*/ 1013899 w 2428717"/>
                  <a:gd name="connsiteY169" fmla="*/ 418531 h 1330996"/>
                  <a:gd name="connsiteX170" fmla="*/ 1009350 w 2428717"/>
                  <a:gd name="connsiteY170" fmla="*/ 441278 h 1330996"/>
                  <a:gd name="connsiteX171" fmla="*/ 986604 w 2428717"/>
                  <a:gd name="connsiteY171" fmla="*/ 486770 h 1330996"/>
                  <a:gd name="connsiteX172" fmla="*/ 968407 w 2428717"/>
                  <a:gd name="connsiteY172" fmla="*/ 518615 h 1330996"/>
                  <a:gd name="connsiteX173" fmla="*/ 954759 w 2428717"/>
                  <a:gd name="connsiteY173" fmla="*/ 523164 h 1330996"/>
                  <a:gd name="connsiteX174" fmla="*/ 945660 w 2428717"/>
                  <a:gd name="connsiteY174" fmla="*/ 536812 h 1330996"/>
                  <a:gd name="connsiteX175" fmla="*/ 932013 w 2428717"/>
                  <a:gd name="connsiteY175" fmla="*/ 545910 h 1330996"/>
                  <a:gd name="connsiteX176" fmla="*/ 913816 w 2428717"/>
                  <a:gd name="connsiteY176" fmla="*/ 568657 h 1330996"/>
                  <a:gd name="connsiteX177" fmla="*/ 904717 w 2428717"/>
                  <a:gd name="connsiteY177" fmla="*/ 582305 h 1330996"/>
                  <a:gd name="connsiteX178" fmla="*/ 900168 w 2428717"/>
                  <a:gd name="connsiteY178" fmla="*/ 595952 h 1330996"/>
                  <a:gd name="connsiteX179" fmla="*/ 881971 w 2428717"/>
                  <a:gd name="connsiteY179" fmla="*/ 623248 h 1330996"/>
                  <a:gd name="connsiteX180" fmla="*/ 859225 w 2428717"/>
                  <a:gd name="connsiteY180" fmla="*/ 655093 h 1330996"/>
                  <a:gd name="connsiteX181" fmla="*/ 850126 w 2428717"/>
                  <a:gd name="connsiteY181" fmla="*/ 668740 h 1330996"/>
                  <a:gd name="connsiteX182" fmla="*/ 845577 w 2428717"/>
                  <a:gd name="connsiteY182" fmla="*/ 682388 h 1330996"/>
                  <a:gd name="connsiteX183" fmla="*/ 831929 w 2428717"/>
                  <a:gd name="connsiteY183" fmla="*/ 691487 h 1330996"/>
                  <a:gd name="connsiteX184" fmla="*/ 809183 w 2428717"/>
                  <a:gd name="connsiteY184" fmla="*/ 714233 h 1330996"/>
                  <a:gd name="connsiteX185" fmla="*/ 795535 w 2428717"/>
                  <a:gd name="connsiteY185" fmla="*/ 732430 h 1330996"/>
                  <a:gd name="connsiteX186" fmla="*/ 781887 w 2428717"/>
                  <a:gd name="connsiteY186" fmla="*/ 746078 h 1330996"/>
                  <a:gd name="connsiteX187" fmla="*/ 754592 w 2428717"/>
                  <a:gd name="connsiteY187" fmla="*/ 787021 h 1330996"/>
                  <a:gd name="connsiteX188" fmla="*/ 745493 w 2428717"/>
                  <a:gd name="connsiteY188" fmla="*/ 800669 h 1330996"/>
                  <a:gd name="connsiteX189" fmla="*/ 736395 w 2428717"/>
                  <a:gd name="connsiteY189" fmla="*/ 827964 h 1330996"/>
                  <a:gd name="connsiteX190" fmla="*/ 673242 w 2428717"/>
                  <a:gd name="connsiteY190" fmla="*/ 857045 h 1330996"/>
                  <a:gd name="connsiteX191" fmla="*/ 638185 w 2428717"/>
                  <a:gd name="connsiteY191" fmla="*/ 883091 h 1330996"/>
                  <a:gd name="connsiteX192" fmla="*/ 595368 w 2428717"/>
                  <a:gd name="connsiteY192" fmla="*/ 896203 h 1330996"/>
                  <a:gd name="connsiteX193" fmla="*/ 581720 w 2428717"/>
                  <a:gd name="connsiteY193" fmla="*/ 891654 h 1330996"/>
                  <a:gd name="connsiteX194" fmla="*/ 577171 w 2428717"/>
                  <a:gd name="connsiteY194" fmla="*/ 928048 h 1330996"/>
                  <a:gd name="connsiteX195" fmla="*/ 568072 w 2428717"/>
                  <a:gd name="connsiteY195" fmla="*/ 941696 h 1330996"/>
                  <a:gd name="connsiteX196" fmla="*/ 563523 w 2428717"/>
                  <a:gd name="connsiteY196" fmla="*/ 955343 h 1330996"/>
                  <a:gd name="connsiteX197" fmla="*/ 549875 w 2428717"/>
                  <a:gd name="connsiteY197" fmla="*/ 964442 h 1330996"/>
                  <a:gd name="connsiteX198" fmla="*/ 522580 w 2428717"/>
                  <a:gd name="connsiteY198" fmla="*/ 982639 h 1330996"/>
                  <a:gd name="connsiteX199" fmla="*/ 508932 w 2428717"/>
                  <a:gd name="connsiteY199" fmla="*/ 973540 h 1330996"/>
                  <a:gd name="connsiteX200" fmla="*/ 481637 w 2428717"/>
                  <a:gd name="connsiteY200" fmla="*/ 959893 h 1330996"/>
                  <a:gd name="connsiteX201" fmla="*/ 463439 w 2428717"/>
                  <a:gd name="connsiteY201" fmla="*/ 964442 h 1330996"/>
                  <a:gd name="connsiteX202" fmla="*/ 454341 w 2428717"/>
                  <a:gd name="connsiteY202" fmla="*/ 978090 h 1330996"/>
                  <a:gd name="connsiteX203" fmla="*/ 440693 w 2428717"/>
                  <a:gd name="connsiteY203" fmla="*/ 996287 h 1330996"/>
                  <a:gd name="connsiteX204" fmla="*/ 404299 w 2428717"/>
                  <a:gd name="connsiteY204" fmla="*/ 1023582 h 1330996"/>
                  <a:gd name="connsiteX205" fmla="*/ 390651 w 2428717"/>
                  <a:gd name="connsiteY205" fmla="*/ 1037230 h 1330996"/>
                  <a:gd name="connsiteX206" fmla="*/ 377004 w 2428717"/>
                  <a:gd name="connsiteY206" fmla="*/ 1041779 h 1330996"/>
                  <a:gd name="connsiteX207" fmla="*/ 349708 w 2428717"/>
                  <a:gd name="connsiteY207" fmla="*/ 1059976 h 1330996"/>
                  <a:gd name="connsiteX208" fmla="*/ 322413 w 2428717"/>
                  <a:gd name="connsiteY208" fmla="*/ 1078173 h 1330996"/>
                  <a:gd name="connsiteX209" fmla="*/ 295117 w 2428717"/>
                  <a:gd name="connsiteY209" fmla="*/ 1100919 h 1330996"/>
                  <a:gd name="connsiteX210" fmla="*/ 286019 w 2428717"/>
                  <a:gd name="connsiteY210" fmla="*/ 1114567 h 1330996"/>
                  <a:gd name="connsiteX211" fmla="*/ 258723 w 2428717"/>
                  <a:gd name="connsiteY211" fmla="*/ 1137313 h 1330996"/>
                  <a:gd name="connsiteX212" fmla="*/ 240526 w 2428717"/>
                  <a:gd name="connsiteY212" fmla="*/ 1164609 h 1330996"/>
                  <a:gd name="connsiteX213" fmla="*/ 231428 w 2428717"/>
                  <a:gd name="connsiteY213" fmla="*/ 1178257 h 1330996"/>
                  <a:gd name="connsiteX214" fmla="*/ 217780 w 2428717"/>
                  <a:gd name="connsiteY214" fmla="*/ 1182806 h 1330996"/>
                  <a:gd name="connsiteX215" fmla="*/ 208681 w 2428717"/>
                  <a:gd name="connsiteY215" fmla="*/ 1196454 h 1330996"/>
                  <a:gd name="connsiteX216" fmla="*/ 181386 w 2428717"/>
                  <a:gd name="connsiteY216" fmla="*/ 1205552 h 1330996"/>
                  <a:gd name="connsiteX217" fmla="*/ 167738 w 2428717"/>
                  <a:gd name="connsiteY217" fmla="*/ 1210102 h 1330996"/>
                  <a:gd name="connsiteX218" fmla="*/ 139818 w 2428717"/>
                  <a:gd name="connsiteY218" fmla="*/ 1205465 h 1330996"/>
                  <a:gd name="connsiteX219" fmla="*/ 108598 w 2428717"/>
                  <a:gd name="connsiteY219" fmla="*/ 1241946 h 1330996"/>
                  <a:gd name="connsiteX220" fmla="*/ 87814 w 2428717"/>
                  <a:gd name="connsiteY220" fmla="*/ 1152309 h 1330996"/>
                  <a:gd name="connsiteX221" fmla="*/ 34921 w 2428717"/>
                  <a:gd name="connsiteY221" fmla="*/ 1188253 h 1330996"/>
                  <a:gd name="connsiteX222" fmla="*/ 22162 w 2428717"/>
                  <a:gd name="connsiteY222" fmla="*/ 1264693 h 1330996"/>
                  <a:gd name="connsiteX223" fmla="*/ 8514 w 2428717"/>
                  <a:gd name="connsiteY223" fmla="*/ 1260143 h 1330996"/>
                  <a:gd name="connsiteX224" fmla="*/ 3965 w 2428717"/>
                  <a:gd name="connsiteY224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44455 w 2428717"/>
                  <a:gd name="connsiteY8" fmla="*/ 1262906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04920 w 2428717"/>
                  <a:gd name="connsiteY16" fmla="*/ 1104307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96574 w 2428717"/>
                  <a:gd name="connsiteY59" fmla="*/ 269470 h 1330996"/>
                  <a:gd name="connsiteX60" fmla="*/ 1431806 w 2428717"/>
                  <a:gd name="connsiteY60" fmla="*/ 255110 h 1330996"/>
                  <a:gd name="connsiteX61" fmla="*/ 1459189 w 2428717"/>
                  <a:gd name="connsiteY61" fmla="*/ 217203 h 1330996"/>
                  <a:gd name="connsiteX62" fmla="*/ 1473374 w 2428717"/>
                  <a:gd name="connsiteY62" fmla="*/ 181970 h 1330996"/>
                  <a:gd name="connsiteX63" fmla="*/ 1500669 w 2428717"/>
                  <a:gd name="connsiteY63" fmla="*/ 172872 h 1330996"/>
                  <a:gd name="connsiteX64" fmla="*/ 1578007 w 2428717"/>
                  <a:gd name="connsiteY64" fmla="*/ 163773 h 1330996"/>
                  <a:gd name="connsiteX65" fmla="*/ 1600753 w 2428717"/>
                  <a:gd name="connsiteY65" fmla="*/ 145576 h 1330996"/>
                  <a:gd name="connsiteX66" fmla="*/ 1614401 w 2428717"/>
                  <a:gd name="connsiteY66" fmla="*/ 141027 h 1330996"/>
                  <a:gd name="connsiteX67" fmla="*/ 1641696 w 2428717"/>
                  <a:gd name="connsiteY67" fmla="*/ 145576 h 1330996"/>
                  <a:gd name="connsiteX68" fmla="*/ 1655344 w 2428717"/>
                  <a:gd name="connsiteY68" fmla="*/ 154675 h 1330996"/>
                  <a:gd name="connsiteX69" fmla="*/ 1828216 w 2428717"/>
                  <a:gd name="connsiteY69" fmla="*/ 150125 h 1330996"/>
                  <a:gd name="connsiteX70" fmla="*/ 1841863 w 2428717"/>
                  <a:gd name="connsiteY70" fmla="*/ 159224 h 1330996"/>
                  <a:gd name="connsiteX71" fmla="*/ 1855511 w 2428717"/>
                  <a:gd name="connsiteY71" fmla="*/ 172872 h 1330996"/>
                  <a:gd name="connsiteX72" fmla="*/ 1969242 w 2428717"/>
                  <a:gd name="connsiteY72" fmla="*/ 186519 h 1330996"/>
                  <a:gd name="connsiteX73" fmla="*/ 2001087 w 2428717"/>
                  <a:gd name="connsiteY73" fmla="*/ 191069 h 1330996"/>
                  <a:gd name="connsiteX74" fmla="*/ 2051129 w 2428717"/>
                  <a:gd name="connsiteY74" fmla="*/ 195618 h 1330996"/>
                  <a:gd name="connsiteX75" fmla="*/ 2060228 w 2428717"/>
                  <a:gd name="connsiteY75" fmla="*/ 209266 h 1330996"/>
                  <a:gd name="connsiteX76" fmla="*/ 2087523 w 2428717"/>
                  <a:gd name="connsiteY76" fmla="*/ 213815 h 1330996"/>
                  <a:gd name="connsiteX77" fmla="*/ 2105720 w 2428717"/>
                  <a:gd name="connsiteY77" fmla="*/ 236561 h 1330996"/>
                  <a:gd name="connsiteX78" fmla="*/ 2119368 w 2428717"/>
                  <a:gd name="connsiteY78" fmla="*/ 245660 h 1330996"/>
                  <a:gd name="connsiteX79" fmla="*/ 2133016 w 2428717"/>
                  <a:gd name="connsiteY79" fmla="*/ 259308 h 1330996"/>
                  <a:gd name="connsiteX80" fmla="*/ 2142114 w 2428717"/>
                  <a:gd name="connsiteY80" fmla="*/ 272955 h 1330996"/>
                  <a:gd name="connsiteX81" fmla="*/ 2160311 w 2428717"/>
                  <a:gd name="connsiteY81" fmla="*/ 291152 h 1330996"/>
                  <a:gd name="connsiteX82" fmla="*/ 2169410 w 2428717"/>
                  <a:gd name="connsiteY82" fmla="*/ 304800 h 1330996"/>
                  <a:gd name="connsiteX83" fmla="*/ 2210353 w 2428717"/>
                  <a:gd name="connsiteY83" fmla="*/ 341194 h 1330996"/>
                  <a:gd name="connsiteX84" fmla="*/ 2224001 w 2428717"/>
                  <a:gd name="connsiteY84" fmla="*/ 345743 h 1330996"/>
                  <a:gd name="connsiteX85" fmla="*/ 2255845 w 2428717"/>
                  <a:gd name="connsiteY85" fmla="*/ 363940 h 1330996"/>
                  <a:gd name="connsiteX86" fmla="*/ 2283141 w 2428717"/>
                  <a:gd name="connsiteY86" fmla="*/ 373039 h 1330996"/>
                  <a:gd name="connsiteX87" fmla="*/ 2314986 w 2428717"/>
                  <a:gd name="connsiteY87" fmla="*/ 377588 h 1330996"/>
                  <a:gd name="connsiteX88" fmla="*/ 2337732 w 2428717"/>
                  <a:gd name="connsiteY88" fmla="*/ 395785 h 1330996"/>
                  <a:gd name="connsiteX89" fmla="*/ 2365028 w 2428717"/>
                  <a:gd name="connsiteY89" fmla="*/ 413982 h 1330996"/>
                  <a:gd name="connsiteX90" fmla="*/ 2378675 w 2428717"/>
                  <a:gd name="connsiteY90" fmla="*/ 400334 h 1330996"/>
                  <a:gd name="connsiteX91" fmla="*/ 2396872 w 2428717"/>
                  <a:gd name="connsiteY91" fmla="*/ 373039 h 1330996"/>
                  <a:gd name="connsiteX92" fmla="*/ 2424168 w 2428717"/>
                  <a:gd name="connsiteY92" fmla="*/ 368490 h 1330996"/>
                  <a:gd name="connsiteX93" fmla="*/ 2428717 w 2428717"/>
                  <a:gd name="connsiteY93" fmla="*/ 354842 h 1330996"/>
                  <a:gd name="connsiteX94" fmla="*/ 2424168 w 2428717"/>
                  <a:gd name="connsiteY94" fmla="*/ 327546 h 1330996"/>
                  <a:gd name="connsiteX95" fmla="*/ 2410520 w 2428717"/>
                  <a:gd name="connsiteY95" fmla="*/ 322997 h 1330996"/>
                  <a:gd name="connsiteX96" fmla="*/ 2392323 w 2428717"/>
                  <a:gd name="connsiteY96" fmla="*/ 318448 h 1330996"/>
                  <a:gd name="connsiteX97" fmla="*/ 2378675 w 2428717"/>
                  <a:gd name="connsiteY97" fmla="*/ 309349 h 1330996"/>
                  <a:gd name="connsiteX98" fmla="*/ 2374126 w 2428717"/>
                  <a:gd name="connsiteY98" fmla="*/ 295702 h 1330996"/>
                  <a:gd name="connsiteX99" fmla="*/ 2365028 w 2428717"/>
                  <a:gd name="connsiteY99" fmla="*/ 282054 h 1330996"/>
                  <a:gd name="connsiteX100" fmla="*/ 2360478 w 2428717"/>
                  <a:gd name="connsiteY100" fmla="*/ 268406 h 1330996"/>
                  <a:gd name="connsiteX101" fmla="*/ 2346831 w 2428717"/>
                  <a:gd name="connsiteY101" fmla="*/ 263857 h 1330996"/>
                  <a:gd name="connsiteX102" fmla="*/ 2333183 w 2428717"/>
                  <a:gd name="connsiteY102" fmla="*/ 245660 h 1330996"/>
                  <a:gd name="connsiteX103" fmla="*/ 2305887 w 2428717"/>
                  <a:gd name="connsiteY103" fmla="*/ 232012 h 1330996"/>
                  <a:gd name="connsiteX104" fmla="*/ 2283141 w 2428717"/>
                  <a:gd name="connsiteY104" fmla="*/ 236561 h 1330996"/>
                  <a:gd name="connsiteX105" fmla="*/ 2255845 w 2428717"/>
                  <a:gd name="connsiteY105" fmla="*/ 245660 h 1330996"/>
                  <a:gd name="connsiteX106" fmla="*/ 2214902 w 2428717"/>
                  <a:gd name="connsiteY106" fmla="*/ 241110 h 1330996"/>
                  <a:gd name="connsiteX107" fmla="*/ 2187607 w 2428717"/>
                  <a:gd name="connsiteY107" fmla="*/ 218364 h 1330996"/>
                  <a:gd name="connsiteX108" fmla="*/ 2173959 w 2428717"/>
                  <a:gd name="connsiteY108" fmla="*/ 209266 h 1330996"/>
                  <a:gd name="connsiteX109" fmla="*/ 2164860 w 2428717"/>
                  <a:gd name="connsiteY109" fmla="*/ 195618 h 1330996"/>
                  <a:gd name="connsiteX110" fmla="*/ 2151213 w 2428717"/>
                  <a:gd name="connsiteY110" fmla="*/ 168322 h 1330996"/>
                  <a:gd name="connsiteX111" fmla="*/ 2110269 w 2428717"/>
                  <a:gd name="connsiteY111" fmla="*/ 154675 h 1330996"/>
                  <a:gd name="connsiteX112" fmla="*/ 2082974 w 2428717"/>
                  <a:gd name="connsiteY112" fmla="*/ 141027 h 1330996"/>
                  <a:gd name="connsiteX113" fmla="*/ 2064777 w 2428717"/>
                  <a:gd name="connsiteY113" fmla="*/ 136478 h 1330996"/>
                  <a:gd name="connsiteX114" fmla="*/ 1991989 w 2428717"/>
                  <a:gd name="connsiteY114" fmla="*/ 131928 h 1330996"/>
                  <a:gd name="connsiteX115" fmla="*/ 1964693 w 2428717"/>
                  <a:gd name="connsiteY115" fmla="*/ 118281 h 1330996"/>
                  <a:gd name="connsiteX116" fmla="*/ 1951045 w 2428717"/>
                  <a:gd name="connsiteY116" fmla="*/ 104633 h 1330996"/>
                  <a:gd name="connsiteX117" fmla="*/ 1923750 w 2428717"/>
                  <a:gd name="connsiteY117" fmla="*/ 90985 h 1330996"/>
                  <a:gd name="connsiteX118" fmla="*/ 1910102 w 2428717"/>
                  <a:gd name="connsiteY118" fmla="*/ 81887 h 1330996"/>
                  <a:gd name="connsiteX119" fmla="*/ 1841863 w 2428717"/>
                  <a:gd name="connsiteY119" fmla="*/ 72788 h 1330996"/>
                  <a:gd name="connsiteX120" fmla="*/ 1814568 w 2428717"/>
                  <a:gd name="connsiteY120" fmla="*/ 63690 h 1330996"/>
                  <a:gd name="connsiteX121" fmla="*/ 1796371 w 2428717"/>
                  <a:gd name="connsiteY121" fmla="*/ 59140 h 1330996"/>
                  <a:gd name="connsiteX122" fmla="*/ 1769075 w 2428717"/>
                  <a:gd name="connsiteY122" fmla="*/ 50042 h 1330996"/>
                  <a:gd name="connsiteX123" fmla="*/ 1755428 w 2428717"/>
                  <a:gd name="connsiteY123" fmla="*/ 40943 h 1330996"/>
                  <a:gd name="connsiteX124" fmla="*/ 1737231 w 2428717"/>
                  <a:gd name="connsiteY124" fmla="*/ 0 h 1330996"/>
                  <a:gd name="connsiteX125" fmla="*/ 1728132 w 2428717"/>
                  <a:gd name="connsiteY125" fmla="*/ 13648 h 1330996"/>
                  <a:gd name="connsiteX126" fmla="*/ 1723583 w 2428717"/>
                  <a:gd name="connsiteY126" fmla="*/ 50042 h 1330996"/>
                  <a:gd name="connsiteX127" fmla="*/ 1691738 w 2428717"/>
                  <a:gd name="connsiteY127" fmla="*/ 54591 h 1330996"/>
                  <a:gd name="connsiteX128" fmla="*/ 1659893 w 2428717"/>
                  <a:gd name="connsiteY128" fmla="*/ 63690 h 1330996"/>
                  <a:gd name="connsiteX129" fmla="*/ 1641696 w 2428717"/>
                  <a:gd name="connsiteY129" fmla="*/ 72788 h 1330996"/>
                  <a:gd name="connsiteX130" fmla="*/ 1628048 w 2428717"/>
                  <a:gd name="connsiteY130" fmla="*/ 68239 h 1330996"/>
                  <a:gd name="connsiteX131" fmla="*/ 1623499 w 2428717"/>
                  <a:gd name="connsiteY131" fmla="*/ 54591 h 1330996"/>
                  <a:gd name="connsiteX132" fmla="*/ 1614401 w 2428717"/>
                  <a:gd name="connsiteY132" fmla="*/ 68239 h 1330996"/>
                  <a:gd name="connsiteX133" fmla="*/ 1600753 w 2428717"/>
                  <a:gd name="connsiteY133" fmla="*/ 77337 h 1330996"/>
                  <a:gd name="connsiteX134" fmla="*/ 1555260 w 2428717"/>
                  <a:gd name="connsiteY134" fmla="*/ 81887 h 1330996"/>
                  <a:gd name="connsiteX135" fmla="*/ 1527965 w 2428717"/>
                  <a:gd name="connsiteY135" fmla="*/ 90985 h 1330996"/>
                  <a:gd name="connsiteX136" fmla="*/ 1509768 w 2428717"/>
                  <a:gd name="connsiteY136" fmla="*/ 100084 h 1330996"/>
                  <a:gd name="connsiteX137" fmla="*/ 1487022 w 2428717"/>
                  <a:gd name="connsiteY137" fmla="*/ 104633 h 1330996"/>
                  <a:gd name="connsiteX138" fmla="*/ 1473374 w 2428717"/>
                  <a:gd name="connsiteY138" fmla="*/ 109182 h 1330996"/>
                  <a:gd name="connsiteX139" fmla="*/ 1364192 w 2428717"/>
                  <a:gd name="connsiteY139" fmla="*/ 113731 h 1330996"/>
                  <a:gd name="connsiteX140" fmla="*/ 1350544 w 2428717"/>
                  <a:gd name="connsiteY140" fmla="*/ 122830 h 1330996"/>
                  <a:gd name="connsiteX141" fmla="*/ 1332347 w 2428717"/>
                  <a:gd name="connsiteY141" fmla="*/ 150125 h 1330996"/>
                  <a:gd name="connsiteX142" fmla="*/ 1318699 w 2428717"/>
                  <a:gd name="connsiteY142" fmla="*/ 163773 h 1330996"/>
                  <a:gd name="connsiteX143" fmla="*/ 1309601 w 2428717"/>
                  <a:gd name="connsiteY143" fmla="*/ 191069 h 1330996"/>
                  <a:gd name="connsiteX144" fmla="*/ 1295953 w 2428717"/>
                  <a:gd name="connsiteY144" fmla="*/ 204716 h 1330996"/>
                  <a:gd name="connsiteX145" fmla="*/ 1282305 w 2428717"/>
                  <a:gd name="connsiteY145" fmla="*/ 209266 h 1330996"/>
                  <a:gd name="connsiteX146" fmla="*/ 1209517 w 2428717"/>
                  <a:gd name="connsiteY146" fmla="*/ 213815 h 1330996"/>
                  <a:gd name="connsiteX147" fmla="*/ 1204968 w 2428717"/>
                  <a:gd name="connsiteY147" fmla="*/ 227463 h 1330996"/>
                  <a:gd name="connsiteX148" fmla="*/ 1186771 w 2428717"/>
                  <a:gd name="connsiteY148" fmla="*/ 254758 h 1330996"/>
                  <a:gd name="connsiteX149" fmla="*/ 1177672 w 2428717"/>
                  <a:gd name="connsiteY149" fmla="*/ 282054 h 1330996"/>
                  <a:gd name="connsiteX150" fmla="*/ 1173123 w 2428717"/>
                  <a:gd name="connsiteY150" fmla="*/ 295702 h 1330996"/>
                  <a:gd name="connsiteX151" fmla="*/ 1145828 w 2428717"/>
                  <a:gd name="connsiteY151" fmla="*/ 313899 h 1330996"/>
                  <a:gd name="connsiteX152" fmla="*/ 1132180 w 2428717"/>
                  <a:gd name="connsiteY152" fmla="*/ 327546 h 1330996"/>
                  <a:gd name="connsiteX153" fmla="*/ 1104884 w 2428717"/>
                  <a:gd name="connsiteY153" fmla="*/ 336645 h 1330996"/>
                  <a:gd name="connsiteX154" fmla="*/ 1095786 w 2428717"/>
                  <a:gd name="connsiteY154" fmla="*/ 322997 h 1330996"/>
                  <a:gd name="connsiteX155" fmla="*/ 1100335 w 2428717"/>
                  <a:gd name="connsiteY155" fmla="*/ 291152 h 1330996"/>
                  <a:gd name="connsiteX156" fmla="*/ 1086687 w 2428717"/>
                  <a:gd name="connsiteY156" fmla="*/ 304800 h 1330996"/>
                  <a:gd name="connsiteX157" fmla="*/ 1073039 w 2428717"/>
                  <a:gd name="connsiteY157" fmla="*/ 309349 h 1330996"/>
                  <a:gd name="connsiteX158" fmla="*/ 1059392 w 2428717"/>
                  <a:gd name="connsiteY158" fmla="*/ 300251 h 1330996"/>
                  <a:gd name="connsiteX159" fmla="*/ 1050293 w 2428717"/>
                  <a:gd name="connsiteY159" fmla="*/ 286603 h 1330996"/>
                  <a:gd name="connsiteX160" fmla="*/ 1036645 w 2428717"/>
                  <a:gd name="connsiteY160" fmla="*/ 282054 h 1330996"/>
                  <a:gd name="connsiteX161" fmla="*/ 1009350 w 2428717"/>
                  <a:gd name="connsiteY161" fmla="*/ 291152 h 1330996"/>
                  <a:gd name="connsiteX162" fmla="*/ 995702 w 2428717"/>
                  <a:gd name="connsiteY162" fmla="*/ 295702 h 1330996"/>
                  <a:gd name="connsiteX163" fmla="*/ 982054 w 2428717"/>
                  <a:gd name="connsiteY163" fmla="*/ 304800 h 1330996"/>
                  <a:gd name="connsiteX164" fmla="*/ 968407 w 2428717"/>
                  <a:gd name="connsiteY164" fmla="*/ 350293 h 1330996"/>
                  <a:gd name="connsiteX165" fmla="*/ 959308 w 2428717"/>
                  <a:gd name="connsiteY165" fmla="*/ 363940 h 1330996"/>
                  <a:gd name="connsiteX166" fmla="*/ 963857 w 2428717"/>
                  <a:gd name="connsiteY166" fmla="*/ 377588 h 1330996"/>
                  <a:gd name="connsiteX167" fmla="*/ 969656 w 2428717"/>
                  <a:gd name="connsiteY167" fmla="*/ 397835 h 1330996"/>
                  <a:gd name="connsiteX168" fmla="*/ 1000251 w 2428717"/>
                  <a:gd name="connsiteY168" fmla="*/ 404884 h 1330996"/>
                  <a:gd name="connsiteX169" fmla="*/ 1013899 w 2428717"/>
                  <a:gd name="connsiteY169" fmla="*/ 418531 h 1330996"/>
                  <a:gd name="connsiteX170" fmla="*/ 1009350 w 2428717"/>
                  <a:gd name="connsiteY170" fmla="*/ 441278 h 1330996"/>
                  <a:gd name="connsiteX171" fmla="*/ 986604 w 2428717"/>
                  <a:gd name="connsiteY171" fmla="*/ 486770 h 1330996"/>
                  <a:gd name="connsiteX172" fmla="*/ 968407 w 2428717"/>
                  <a:gd name="connsiteY172" fmla="*/ 518615 h 1330996"/>
                  <a:gd name="connsiteX173" fmla="*/ 954759 w 2428717"/>
                  <a:gd name="connsiteY173" fmla="*/ 523164 h 1330996"/>
                  <a:gd name="connsiteX174" fmla="*/ 945660 w 2428717"/>
                  <a:gd name="connsiteY174" fmla="*/ 536812 h 1330996"/>
                  <a:gd name="connsiteX175" fmla="*/ 932013 w 2428717"/>
                  <a:gd name="connsiteY175" fmla="*/ 545910 h 1330996"/>
                  <a:gd name="connsiteX176" fmla="*/ 913816 w 2428717"/>
                  <a:gd name="connsiteY176" fmla="*/ 568657 h 1330996"/>
                  <a:gd name="connsiteX177" fmla="*/ 904717 w 2428717"/>
                  <a:gd name="connsiteY177" fmla="*/ 582305 h 1330996"/>
                  <a:gd name="connsiteX178" fmla="*/ 900168 w 2428717"/>
                  <a:gd name="connsiteY178" fmla="*/ 595952 h 1330996"/>
                  <a:gd name="connsiteX179" fmla="*/ 881971 w 2428717"/>
                  <a:gd name="connsiteY179" fmla="*/ 623248 h 1330996"/>
                  <a:gd name="connsiteX180" fmla="*/ 859225 w 2428717"/>
                  <a:gd name="connsiteY180" fmla="*/ 655093 h 1330996"/>
                  <a:gd name="connsiteX181" fmla="*/ 850126 w 2428717"/>
                  <a:gd name="connsiteY181" fmla="*/ 668740 h 1330996"/>
                  <a:gd name="connsiteX182" fmla="*/ 845577 w 2428717"/>
                  <a:gd name="connsiteY182" fmla="*/ 682388 h 1330996"/>
                  <a:gd name="connsiteX183" fmla="*/ 831929 w 2428717"/>
                  <a:gd name="connsiteY183" fmla="*/ 691487 h 1330996"/>
                  <a:gd name="connsiteX184" fmla="*/ 809183 w 2428717"/>
                  <a:gd name="connsiteY184" fmla="*/ 714233 h 1330996"/>
                  <a:gd name="connsiteX185" fmla="*/ 795535 w 2428717"/>
                  <a:gd name="connsiteY185" fmla="*/ 732430 h 1330996"/>
                  <a:gd name="connsiteX186" fmla="*/ 781887 w 2428717"/>
                  <a:gd name="connsiteY186" fmla="*/ 746078 h 1330996"/>
                  <a:gd name="connsiteX187" fmla="*/ 754592 w 2428717"/>
                  <a:gd name="connsiteY187" fmla="*/ 787021 h 1330996"/>
                  <a:gd name="connsiteX188" fmla="*/ 745493 w 2428717"/>
                  <a:gd name="connsiteY188" fmla="*/ 800669 h 1330996"/>
                  <a:gd name="connsiteX189" fmla="*/ 736395 w 2428717"/>
                  <a:gd name="connsiteY189" fmla="*/ 827964 h 1330996"/>
                  <a:gd name="connsiteX190" fmla="*/ 673242 w 2428717"/>
                  <a:gd name="connsiteY190" fmla="*/ 857045 h 1330996"/>
                  <a:gd name="connsiteX191" fmla="*/ 638185 w 2428717"/>
                  <a:gd name="connsiteY191" fmla="*/ 883091 h 1330996"/>
                  <a:gd name="connsiteX192" fmla="*/ 595368 w 2428717"/>
                  <a:gd name="connsiteY192" fmla="*/ 896203 h 1330996"/>
                  <a:gd name="connsiteX193" fmla="*/ 581720 w 2428717"/>
                  <a:gd name="connsiteY193" fmla="*/ 891654 h 1330996"/>
                  <a:gd name="connsiteX194" fmla="*/ 577171 w 2428717"/>
                  <a:gd name="connsiteY194" fmla="*/ 928048 h 1330996"/>
                  <a:gd name="connsiteX195" fmla="*/ 568072 w 2428717"/>
                  <a:gd name="connsiteY195" fmla="*/ 941696 h 1330996"/>
                  <a:gd name="connsiteX196" fmla="*/ 563523 w 2428717"/>
                  <a:gd name="connsiteY196" fmla="*/ 955343 h 1330996"/>
                  <a:gd name="connsiteX197" fmla="*/ 549875 w 2428717"/>
                  <a:gd name="connsiteY197" fmla="*/ 964442 h 1330996"/>
                  <a:gd name="connsiteX198" fmla="*/ 522580 w 2428717"/>
                  <a:gd name="connsiteY198" fmla="*/ 982639 h 1330996"/>
                  <a:gd name="connsiteX199" fmla="*/ 508932 w 2428717"/>
                  <a:gd name="connsiteY199" fmla="*/ 973540 h 1330996"/>
                  <a:gd name="connsiteX200" fmla="*/ 481637 w 2428717"/>
                  <a:gd name="connsiteY200" fmla="*/ 959893 h 1330996"/>
                  <a:gd name="connsiteX201" fmla="*/ 463439 w 2428717"/>
                  <a:gd name="connsiteY201" fmla="*/ 964442 h 1330996"/>
                  <a:gd name="connsiteX202" fmla="*/ 454341 w 2428717"/>
                  <a:gd name="connsiteY202" fmla="*/ 978090 h 1330996"/>
                  <a:gd name="connsiteX203" fmla="*/ 440693 w 2428717"/>
                  <a:gd name="connsiteY203" fmla="*/ 996287 h 1330996"/>
                  <a:gd name="connsiteX204" fmla="*/ 404299 w 2428717"/>
                  <a:gd name="connsiteY204" fmla="*/ 1023582 h 1330996"/>
                  <a:gd name="connsiteX205" fmla="*/ 390651 w 2428717"/>
                  <a:gd name="connsiteY205" fmla="*/ 1037230 h 1330996"/>
                  <a:gd name="connsiteX206" fmla="*/ 377004 w 2428717"/>
                  <a:gd name="connsiteY206" fmla="*/ 1041779 h 1330996"/>
                  <a:gd name="connsiteX207" fmla="*/ 349708 w 2428717"/>
                  <a:gd name="connsiteY207" fmla="*/ 1059976 h 1330996"/>
                  <a:gd name="connsiteX208" fmla="*/ 322413 w 2428717"/>
                  <a:gd name="connsiteY208" fmla="*/ 1078173 h 1330996"/>
                  <a:gd name="connsiteX209" fmla="*/ 295117 w 2428717"/>
                  <a:gd name="connsiteY209" fmla="*/ 1100919 h 1330996"/>
                  <a:gd name="connsiteX210" fmla="*/ 286019 w 2428717"/>
                  <a:gd name="connsiteY210" fmla="*/ 1114567 h 1330996"/>
                  <a:gd name="connsiteX211" fmla="*/ 258723 w 2428717"/>
                  <a:gd name="connsiteY211" fmla="*/ 1137313 h 1330996"/>
                  <a:gd name="connsiteX212" fmla="*/ 240526 w 2428717"/>
                  <a:gd name="connsiteY212" fmla="*/ 1164609 h 1330996"/>
                  <a:gd name="connsiteX213" fmla="*/ 231428 w 2428717"/>
                  <a:gd name="connsiteY213" fmla="*/ 1178257 h 1330996"/>
                  <a:gd name="connsiteX214" fmla="*/ 217780 w 2428717"/>
                  <a:gd name="connsiteY214" fmla="*/ 1182806 h 1330996"/>
                  <a:gd name="connsiteX215" fmla="*/ 208681 w 2428717"/>
                  <a:gd name="connsiteY215" fmla="*/ 1196454 h 1330996"/>
                  <a:gd name="connsiteX216" fmla="*/ 181386 w 2428717"/>
                  <a:gd name="connsiteY216" fmla="*/ 1205552 h 1330996"/>
                  <a:gd name="connsiteX217" fmla="*/ 167738 w 2428717"/>
                  <a:gd name="connsiteY217" fmla="*/ 1210102 h 1330996"/>
                  <a:gd name="connsiteX218" fmla="*/ 139818 w 2428717"/>
                  <a:gd name="connsiteY218" fmla="*/ 1205465 h 1330996"/>
                  <a:gd name="connsiteX219" fmla="*/ 126258 w 2428717"/>
                  <a:gd name="connsiteY219" fmla="*/ 1157570 h 1330996"/>
                  <a:gd name="connsiteX220" fmla="*/ 87814 w 2428717"/>
                  <a:gd name="connsiteY220" fmla="*/ 1152309 h 1330996"/>
                  <a:gd name="connsiteX221" fmla="*/ 34921 w 2428717"/>
                  <a:gd name="connsiteY221" fmla="*/ 1188253 h 1330996"/>
                  <a:gd name="connsiteX222" fmla="*/ 22162 w 2428717"/>
                  <a:gd name="connsiteY222" fmla="*/ 1264693 h 1330996"/>
                  <a:gd name="connsiteX223" fmla="*/ 8514 w 2428717"/>
                  <a:gd name="connsiteY223" fmla="*/ 1260143 h 1330996"/>
                  <a:gd name="connsiteX224" fmla="*/ 3965 w 2428717"/>
                  <a:gd name="connsiteY224" fmla="*/ 1260143 h 1330996"/>
                  <a:gd name="connsiteX0" fmla="*/ 3963 w 2428715"/>
                  <a:gd name="connsiteY0" fmla="*/ 1260143 h 1331711"/>
                  <a:gd name="connsiteX1" fmla="*/ 8512 w 2428715"/>
                  <a:gd name="connsiteY1" fmla="*/ 1310185 h 1331711"/>
                  <a:gd name="connsiteX2" fmla="*/ 8512 w 2428715"/>
                  <a:gd name="connsiteY2" fmla="*/ 1246496 h 1331711"/>
                  <a:gd name="connsiteX3" fmla="*/ 3963 w 2428715"/>
                  <a:gd name="connsiteY3" fmla="*/ 1328382 h 1331711"/>
                  <a:gd name="connsiteX4" fmla="*/ 39107 w 2428715"/>
                  <a:gd name="connsiteY4" fmla="*/ 1312861 h 1331711"/>
                  <a:gd name="connsiteX5" fmla="*/ 58554 w 2428715"/>
                  <a:gd name="connsiteY5" fmla="*/ 1278340 h 1331711"/>
                  <a:gd name="connsiteX6" fmla="*/ 85849 w 2428715"/>
                  <a:gd name="connsiteY6" fmla="*/ 1260143 h 1331711"/>
                  <a:gd name="connsiteX7" fmla="*/ 99497 w 2428715"/>
                  <a:gd name="connsiteY7" fmla="*/ 1251045 h 1331711"/>
                  <a:gd name="connsiteX8" fmla="*/ 144453 w 2428715"/>
                  <a:gd name="connsiteY8" fmla="*/ 1262906 h 1331711"/>
                  <a:gd name="connsiteX9" fmla="*/ 176835 w 2428715"/>
                  <a:gd name="connsiteY9" fmla="*/ 1232848 h 1331711"/>
                  <a:gd name="connsiteX10" fmla="*/ 204130 w 2428715"/>
                  <a:gd name="connsiteY10" fmla="*/ 1223749 h 1331711"/>
                  <a:gd name="connsiteX11" fmla="*/ 217778 w 2428715"/>
                  <a:gd name="connsiteY11" fmla="*/ 1214651 h 1331711"/>
                  <a:gd name="connsiteX12" fmla="*/ 245073 w 2428715"/>
                  <a:gd name="connsiteY12" fmla="*/ 1205552 h 1331711"/>
                  <a:gd name="connsiteX13" fmla="*/ 286017 w 2428715"/>
                  <a:gd name="connsiteY13" fmla="*/ 1196454 h 1331711"/>
                  <a:gd name="connsiteX14" fmla="*/ 299664 w 2428715"/>
                  <a:gd name="connsiteY14" fmla="*/ 1187355 h 1331711"/>
                  <a:gd name="connsiteX15" fmla="*/ 377002 w 2428715"/>
                  <a:gd name="connsiteY15" fmla="*/ 1150961 h 1331711"/>
                  <a:gd name="connsiteX16" fmla="*/ 504918 w 2428715"/>
                  <a:gd name="connsiteY16" fmla="*/ 1104307 h 1331711"/>
                  <a:gd name="connsiteX17" fmla="*/ 572620 w 2428715"/>
                  <a:gd name="connsiteY17" fmla="*/ 1073624 h 1331711"/>
                  <a:gd name="connsiteX18" fmla="*/ 595366 w 2428715"/>
                  <a:gd name="connsiteY18" fmla="*/ 1096370 h 1331711"/>
                  <a:gd name="connsiteX19" fmla="*/ 609014 w 2428715"/>
                  <a:gd name="connsiteY19" fmla="*/ 1087272 h 1331711"/>
                  <a:gd name="connsiteX20" fmla="*/ 625337 w 2428715"/>
                  <a:gd name="connsiteY20" fmla="*/ 1060152 h 1331711"/>
                  <a:gd name="connsiteX21" fmla="*/ 690900 w 2428715"/>
                  <a:gd name="connsiteY21" fmla="*/ 1061489 h 1331711"/>
                  <a:gd name="connsiteX22" fmla="*/ 718196 w 2428715"/>
                  <a:gd name="connsiteY22" fmla="*/ 1019033 h 1331711"/>
                  <a:gd name="connsiteX23" fmla="*/ 759314 w 2428715"/>
                  <a:gd name="connsiteY23" fmla="*/ 1019121 h 1331711"/>
                  <a:gd name="connsiteX24" fmla="*/ 795533 w 2428715"/>
                  <a:gd name="connsiteY24" fmla="*/ 978090 h 1331711"/>
                  <a:gd name="connsiteX25" fmla="*/ 822829 w 2428715"/>
                  <a:gd name="connsiteY25" fmla="*/ 968991 h 1331711"/>
                  <a:gd name="connsiteX26" fmla="*/ 850124 w 2428715"/>
                  <a:gd name="connsiteY26" fmla="*/ 941696 h 1331711"/>
                  <a:gd name="connsiteX27" fmla="*/ 877420 w 2428715"/>
                  <a:gd name="connsiteY27" fmla="*/ 928048 h 1331711"/>
                  <a:gd name="connsiteX28" fmla="*/ 891067 w 2428715"/>
                  <a:gd name="connsiteY28" fmla="*/ 923499 h 1331711"/>
                  <a:gd name="connsiteX29" fmla="*/ 904715 w 2428715"/>
                  <a:gd name="connsiteY29" fmla="*/ 914400 h 1331711"/>
                  <a:gd name="connsiteX30" fmla="*/ 922912 w 2428715"/>
                  <a:gd name="connsiteY30" fmla="*/ 909851 h 1331711"/>
                  <a:gd name="connsiteX31" fmla="*/ 927461 w 2428715"/>
                  <a:gd name="connsiteY31" fmla="*/ 896203 h 1331711"/>
                  <a:gd name="connsiteX32" fmla="*/ 941109 w 2428715"/>
                  <a:gd name="connsiteY32" fmla="*/ 887105 h 1331711"/>
                  <a:gd name="connsiteX33" fmla="*/ 954757 w 2428715"/>
                  <a:gd name="connsiteY33" fmla="*/ 873457 h 1331711"/>
                  <a:gd name="connsiteX34" fmla="*/ 982052 w 2428715"/>
                  <a:gd name="connsiteY34" fmla="*/ 855260 h 1331711"/>
                  <a:gd name="connsiteX35" fmla="*/ 986602 w 2428715"/>
                  <a:gd name="connsiteY35" fmla="*/ 841612 h 1331711"/>
                  <a:gd name="connsiteX36" fmla="*/ 1000249 w 2428715"/>
                  <a:gd name="connsiteY36" fmla="*/ 837063 h 1331711"/>
                  <a:gd name="connsiteX37" fmla="*/ 1013897 w 2428715"/>
                  <a:gd name="connsiteY37" fmla="*/ 827964 h 1331711"/>
                  <a:gd name="connsiteX38" fmla="*/ 1045742 w 2428715"/>
                  <a:gd name="connsiteY38" fmla="*/ 800669 h 1331711"/>
                  <a:gd name="connsiteX39" fmla="*/ 1059390 w 2428715"/>
                  <a:gd name="connsiteY39" fmla="*/ 791570 h 1331711"/>
                  <a:gd name="connsiteX40" fmla="*/ 1082136 w 2428715"/>
                  <a:gd name="connsiteY40" fmla="*/ 768824 h 1331711"/>
                  <a:gd name="connsiteX41" fmla="*/ 1123079 w 2428715"/>
                  <a:gd name="connsiteY41" fmla="*/ 736979 h 1331711"/>
                  <a:gd name="connsiteX42" fmla="*/ 1136727 w 2428715"/>
                  <a:gd name="connsiteY42" fmla="*/ 727881 h 1331711"/>
                  <a:gd name="connsiteX43" fmla="*/ 1150375 w 2428715"/>
                  <a:gd name="connsiteY43" fmla="*/ 718782 h 1331711"/>
                  <a:gd name="connsiteX44" fmla="*/ 1168572 w 2428715"/>
                  <a:gd name="connsiteY44" fmla="*/ 691487 h 1331711"/>
                  <a:gd name="connsiteX45" fmla="*/ 1191318 w 2428715"/>
                  <a:gd name="connsiteY45" fmla="*/ 668740 h 1331711"/>
                  <a:gd name="connsiteX46" fmla="*/ 1214064 w 2428715"/>
                  <a:gd name="connsiteY46" fmla="*/ 645994 h 1331711"/>
                  <a:gd name="connsiteX47" fmla="*/ 1223163 w 2428715"/>
                  <a:gd name="connsiteY47" fmla="*/ 632346 h 1331711"/>
                  <a:gd name="connsiteX48" fmla="*/ 1227712 w 2428715"/>
                  <a:gd name="connsiteY48" fmla="*/ 618699 h 1331711"/>
                  <a:gd name="connsiteX49" fmla="*/ 1250458 w 2428715"/>
                  <a:gd name="connsiteY49" fmla="*/ 591403 h 1331711"/>
                  <a:gd name="connsiteX50" fmla="*/ 1259557 w 2428715"/>
                  <a:gd name="connsiteY50" fmla="*/ 564108 h 1331711"/>
                  <a:gd name="connsiteX51" fmla="*/ 1264106 w 2428715"/>
                  <a:gd name="connsiteY51" fmla="*/ 550460 h 1331711"/>
                  <a:gd name="connsiteX52" fmla="*/ 1282303 w 2428715"/>
                  <a:gd name="connsiteY52" fmla="*/ 523164 h 1331711"/>
                  <a:gd name="connsiteX53" fmla="*/ 1295951 w 2428715"/>
                  <a:gd name="connsiteY53" fmla="*/ 482221 h 1331711"/>
                  <a:gd name="connsiteX54" fmla="*/ 1300500 w 2428715"/>
                  <a:gd name="connsiteY54" fmla="*/ 468573 h 1331711"/>
                  <a:gd name="connsiteX55" fmla="*/ 1309599 w 2428715"/>
                  <a:gd name="connsiteY55" fmla="*/ 427630 h 1331711"/>
                  <a:gd name="connsiteX56" fmla="*/ 1314148 w 2428715"/>
                  <a:gd name="connsiteY56" fmla="*/ 395785 h 1331711"/>
                  <a:gd name="connsiteX57" fmla="*/ 1336894 w 2428715"/>
                  <a:gd name="connsiteY57" fmla="*/ 368490 h 1331711"/>
                  <a:gd name="connsiteX58" fmla="*/ 1345993 w 2428715"/>
                  <a:gd name="connsiteY58" fmla="*/ 295702 h 1331711"/>
                  <a:gd name="connsiteX59" fmla="*/ 1396572 w 2428715"/>
                  <a:gd name="connsiteY59" fmla="*/ 269470 h 1331711"/>
                  <a:gd name="connsiteX60" fmla="*/ 1431804 w 2428715"/>
                  <a:gd name="connsiteY60" fmla="*/ 255110 h 1331711"/>
                  <a:gd name="connsiteX61" fmla="*/ 1459187 w 2428715"/>
                  <a:gd name="connsiteY61" fmla="*/ 217203 h 1331711"/>
                  <a:gd name="connsiteX62" fmla="*/ 1473372 w 2428715"/>
                  <a:gd name="connsiteY62" fmla="*/ 181970 h 1331711"/>
                  <a:gd name="connsiteX63" fmla="*/ 1500667 w 2428715"/>
                  <a:gd name="connsiteY63" fmla="*/ 172872 h 1331711"/>
                  <a:gd name="connsiteX64" fmla="*/ 1578005 w 2428715"/>
                  <a:gd name="connsiteY64" fmla="*/ 163773 h 1331711"/>
                  <a:gd name="connsiteX65" fmla="*/ 1600751 w 2428715"/>
                  <a:gd name="connsiteY65" fmla="*/ 145576 h 1331711"/>
                  <a:gd name="connsiteX66" fmla="*/ 1614399 w 2428715"/>
                  <a:gd name="connsiteY66" fmla="*/ 141027 h 1331711"/>
                  <a:gd name="connsiteX67" fmla="*/ 1641694 w 2428715"/>
                  <a:gd name="connsiteY67" fmla="*/ 145576 h 1331711"/>
                  <a:gd name="connsiteX68" fmla="*/ 1655342 w 2428715"/>
                  <a:gd name="connsiteY68" fmla="*/ 154675 h 1331711"/>
                  <a:gd name="connsiteX69" fmla="*/ 1828214 w 2428715"/>
                  <a:gd name="connsiteY69" fmla="*/ 150125 h 1331711"/>
                  <a:gd name="connsiteX70" fmla="*/ 1841861 w 2428715"/>
                  <a:gd name="connsiteY70" fmla="*/ 159224 h 1331711"/>
                  <a:gd name="connsiteX71" fmla="*/ 1855509 w 2428715"/>
                  <a:gd name="connsiteY71" fmla="*/ 172872 h 1331711"/>
                  <a:gd name="connsiteX72" fmla="*/ 1969240 w 2428715"/>
                  <a:gd name="connsiteY72" fmla="*/ 186519 h 1331711"/>
                  <a:gd name="connsiteX73" fmla="*/ 2001085 w 2428715"/>
                  <a:gd name="connsiteY73" fmla="*/ 191069 h 1331711"/>
                  <a:gd name="connsiteX74" fmla="*/ 2051127 w 2428715"/>
                  <a:gd name="connsiteY74" fmla="*/ 195618 h 1331711"/>
                  <a:gd name="connsiteX75" fmla="*/ 2060226 w 2428715"/>
                  <a:gd name="connsiteY75" fmla="*/ 209266 h 1331711"/>
                  <a:gd name="connsiteX76" fmla="*/ 2087521 w 2428715"/>
                  <a:gd name="connsiteY76" fmla="*/ 213815 h 1331711"/>
                  <a:gd name="connsiteX77" fmla="*/ 2105718 w 2428715"/>
                  <a:gd name="connsiteY77" fmla="*/ 236561 h 1331711"/>
                  <a:gd name="connsiteX78" fmla="*/ 2119366 w 2428715"/>
                  <a:gd name="connsiteY78" fmla="*/ 245660 h 1331711"/>
                  <a:gd name="connsiteX79" fmla="*/ 2133014 w 2428715"/>
                  <a:gd name="connsiteY79" fmla="*/ 259308 h 1331711"/>
                  <a:gd name="connsiteX80" fmla="*/ 2142112 w 2428715"/>
                  <a:gd name="connsiteY80" fmla="*/ 272955 h 1331711"/>
                  <a:gd name="connsiteX81" fmla="*/ 2160309 w 2428715"/>
                  <a:gd name="connsiteY81" fmla="*/ 291152 h 1331711"/>
                  <a:gd name="connsiteX82" fmla="*/ 2169408 w 2428715"/>
                  <a:gd name="connsiteY82" fmla="*/ 304800 h 1331711"/>
                  <a:gd name="connsiteX83" fmla="*/ 2210351 w 2428715"/>
                  <a:gd name="connsiteY83" fmla="*/ 341194 h 1331711"/>
                  <a:gd name="connsiteX84" fmla="*/ 2223999 w 2428715"/>
                  <a:gd name="connsiteY84" fmla="*/ 345743 h 1331711"/>
                  <a:gd name="connsiteX85" fmla="*/ 2255843 w 2428715"/>
                  <a:gd name="connsiteY85" fmla="*/ 363940 h 1331711"/>
                  <a:gd name="connsiteX86" fmla="*/ 2283139 w 2428715"/>
                  <a:gd name="connsiteY86" fmla="*/ 373039 h 1331711"/>
                  <a:gd name="connsiteX87" fmla="*/ 2314984 w 2428715"/>
                  <a:gd name="connsiteY87" fmla="*/ 377588 h 1331711"/>
                  <a:gd name="connsiteX88" fmla="*/ 2337730 w 2428715"/>
                  <a:gd name="connsiteY88" fmla="*/ 395785 h 1331711"/>
                  <a:gd name="connsiteX89" fmla="*/ 2365026 w 2428715"/>
                  <a:gd name="connsiteY89" fmla="*/ 413982 h 1331711"/>
                  <a:gd name="connsiteX90" fmla="*/ 2378673 w 2428715"/>
                  <a:gd name="connsiteY90" fmla="*/ 400334 h 1331711"/>
                  <a:gd name="connsiteX91" fmla="*/ 2396870 w 2428715"/>
                  <a:gd name="connsiteY91" fmla="*/ 373039 h 1331711"/>
                  <a:gd name="connsiteX92" fmla="*/ 2424166 w 2428715"/>
                  <a:gd name="connsiteY92" fmla="*/ 368490 h 1331711"/>
                  <a:gd name="connsiteX93" fmla="*/ 2428715 w 2428715"/>
                  <a:gd name="connsiteY93" fmla="*/ 354842 h 1331711"/>
                  <a:gd name="connsiteX94" fmla="*/ 2424166 w 2428715"/>
                  <a:gd name="connsiteY94" fmla="*/ 327546 h 1331711"/>
                  <a:gd name="connsiteX95" fmla="*/ 2410518 w 2428715"/>
                  <a:gd name="connsiteY95" fmla="*/ 322997 h 1331711"/>
                  <a:gd name="connsiteX96" fmla="*/ 2392321 w 2428715"/>
                  <a:gd name="connsiteY96" fmla="*/ 318448 h 1331711"/>
                  <a:gd name="connsiteX97" fmla="*/ 2378673 w 2428715"/>
                  <a:gd name="connsiteY97" fmla="*/ 309349 h 1331711"/>
                  <a:gd name="connsiteX98" fmla="*/ 2374124 w 2428715"/>
                  <a:gd name="connsiteY98" fmla="*/ 295702 h 1331711"/>
                  <a:gd name="connsiteX99" fmla="*/ 2365026 w 2428715"/>
                  <a:gd name="connsiteY99" fmla="*/ 282054 h 1331711"/>
                  <a:gd name="connsiteX100" fmla="*/ 2360476 w 2428715"/>
                  <a:gd name="connsiteY100" fmla="*/ 268406 h 1331711"/>
                  <a:gd name="connsiteX101" fmla="*/ 2346829 w 2428715"/>
                  <a:gd name="connsiteY101" fmla="*/ 263857 h 1331711"/>
                  <a:gd name="connsiteX102" fmla="*/ 2333181 w 2428715"/>
                  <a:gd name="connsiteY102" fmla="*/ 245660 h 1331711"/>
                  <a:gd name="connsiteX103" fmla="*/ 2305885 w 2428715"/>
                  <a:gd name="connsiteY103" fmla="*/ 232012 h 1331711"/>
                  <a:gd name="connsiteX104" fmla="*/ 2283139 w 2428715"/>
                  <a:gd name="connsiteY104" fmla="*/ 236561 h 1331711"/>
                  <a:gd name="connsiteX105" fmla="*/ 2255843 w 2428715"/>
                  <a:gd name="connsiteY105" fmla="*/ 245660 h 1331711"/>
                  <a:gd name="connsiteX106" fmla="*/ 2214900 w 2428715"/>
                  <a:gd name="connsiteY106" fmla="*/ 241110 h 1331711"/>
                  <a:gd name="connsiteX107" fmla="*/ 2187605 w 2428715"/>
                  <a:gd name="connsiteY107" fmla="*/ 218364 h 1331711"/>
                  <a:gd name="connsiteX108" fmla="*/ 2173957 w 2428715"/>
                  <a:gd name="connsiteY108" fmla="*/ 209266 h 1331711"/>
                  <a:gd name="connsiteX109" fmla="*/ 2164858 w 2428715"/>
                  <a:gd name="connsiteY109" fmla="*/ 195618 h 1331711"/>
                  <a:gd name="connsiteX110" fmla="*/ 2151211 w 2428715"/>
                  <a:gd name="connsiteY110" fmla="*/ 168322 h 1331711"/>
                  <a:gd name="connsiteX111" fmla="*/ 2110267 w 2428715"/>
                  <a:gd name="connsiteY111" fmla="*/ 154675 h 1331711"/>
                  <a:gd name="connsiteX112" fmla="*/ 2082972 w 2428715"/>
                  <a:gd name="connsiteY112" fmla="*/ 141027 h 1331711"/>
                  <a:gd name="connsiteX113" fmla="*/ 2064775 w 2428715"/>
                  <a:gd name="connsiteY113" fmla="*/ 136478 h 1331711"/>
                  <a:gd name="connsiteX114" fmla="*/ 1991987 w 2428715"/>
                  <a:gd name="connsiteY114" fmla="*/ 131928 h 1331711"/>
                  <a:gd name="connsiteX115" fmla="*/ 1964691 w 2428715"/>
                  <a:gd name="connsiteY115" fmla="*/ 118281 h 1331711"/>
                  <a:gd name="connsiteX116" fmla="*/ 1951043 w 2428715"/>
                  <a:gd name="connsiteY116" fmla="*/ 104633 h 1331711"/>
                  <a:gd name="connsiteX117" fmla="*/ 1923748 w 2428715"/>
                  <a:gd name="connsiteY117" fmla="*/ 90985 h 1331711"/>
                  <a:gd name="connsiteX118" fmla="*/ 1910100 w 2428715"/>
                  <a:gd name="connsiteY118" fmla="*/ 81887 h 1331711"/>
                  <a:gd name="connsiteX119" fmla="*/ 1841861 w 2428715"/>
                  <a:gd name="connsiteY119" fmla="*/ 72788 h 1331711"/>
                  <a:gd name="connsiteX120" fmla="*/ 1814566 w 2428715"/>
                  <a:gd name="connsiteY120" fmla="*/ 63690 h 1331711"/>
                  <a:gd name="connsiteX121" fmla="*/ 1796369 w 2428715"/>
                  <a:gd name="connsiteY121" fmla="*/ 59140 h 1331711"/>
                  <a:gd name="connsiteX122" fmla="*/ 1769073 w 2428715"/>
                  <a:gd name="connsiteY122" fmla="*/ 50042 h 1331711"/>
                  <a:gd name="connsiteX123" fmla="*/ 1755426 w 2428715"/>
                  <a:gd name="connsiteY123" fmla="*/ 40943 h 1331711"/>
                  <a:gd name="connsiteX124" fmla="*/ 1737229 w 2428715"/>
                  <a:gd name="connsiteY124" fmla="*/ 0 h 1331711"/>
                  <a:gd name="connsiteX125" fmla="*/ 1728130 w 2428715"/>
                  <a:gd name="connsiteY125" fmla="*/ 13648 h 1331711"/>
                  <a:gd name="connsiteX126" fmla="*/ 1723581 w 2428715"/>
                  <a:gd name="connsiteY126" fmla="*/ 50042 h 1331711"/>
                  <a:gd name="connsiteX127" fmla="*/ 1691736 w 2428715"/>
                  <a:gd name="connsiteY127" fmla="*/ 54591 h 1331711"/>
                  <a:gd name="connsiteX128" fmla="*/ 1659891 w 2428715"/>
                  <a:gd name="connsiteY128" fmla="*/ 63690 h 1331711"/>
                  <a:gd name="connsiteX129" fmla="*/ 1641694 w 2428715"/>
                  <a:gd name="connsiteY129" fmla="*/ 72788 h 1331711"/>
                  <a:gd name="connsiteX130" fmla="*/ 1628046 w 2428715"/>
                  <a:gd name="connsiteY130" fmla="*/ 68239 h 1331711"/>
                  <a:gd name="connsiteX131" fmla="*/ 1623497 w 2428715"/>
                  <a:gd name="connsiteY131" fmla="*/ 54591 h 1331711"/>
                  <a:gd name="connsiteX132" fmla="*/ 1614399 w 2428715"/>
                  <a:gd name="connsiteY132" fmla="*/ 68239 h 1331711"/>
                  <a:gd name="connsiteX133" fmla="*/ 1600751 w 2428715"/>
                  <a:gd name="connsiteY133" fmla="*/ 77337 h 1331711"/>
                  <a:gd name="connsiteX134" fmla="*/ 1555258 w 2428715"/>
                  <a:gd name="connsiteY134" fmla="*/ 81887 h 1331711"/>
                  <a:gd name="connsiteX135" fmla="*/ 1527963 w 2428715"/>
                  <a:gd name="connsiteY135" fmla="*/ 90985 h 1331711"/>
                  <a:gd name="connsiteX136" fmla="*/ 1509766 w 2428715"/>
                  <a:gd name="connsiteY136" fmla="*/ 100084 h 1331711"/>
                  <a:gd name="connsiteX137" fmla="*/ 1487020 w 2428715"/>
                  <a:gd name="connsiteY137" fmla="*/ 104633 h 1331711"/>
                  <a:gd name="connsiteX138" fmla="*/ 1473372 w 2428715"/>
                  <a:gd name="connsiteY138" fmla="*/ 109182 h 1331711"/>
                  <a:gd name="connsiteX139" fmla="*/ 1364190 w 2428715"/>
                  <a:gd name="connsiteY139" fmla="*/ 113731 h 1331711"/>
                  <a:gd name="connsiteX140" fmla="*/ 1350542 w 2428715"/>
                  <a:gd name="connsiteY140" fmla="*/ 122830 h 1331711"/>
                  <a:gd name="connsiteX141" fmla="*/ 1332345 w 2428715"/>
                  <a:gd name="connsiteY141" fmla="*/ 150125 h 1331711"/>
                  <a:gd name="connsiteX142" fmla="*/ 1318697 w 2428715"/>
                  <a:gd name="connsiteY142" fmla="*/ 163773 h 1331711"/>
                  <a:gd name="connsiteX143" fmla="*/ 1309599 w 2428715"/>
                  <a:gd name="connsiteY143" fmla="*/ 191069 h 1331711"/>
                  <a:gd name="connsiteX144" fmla="*/ 1295951 w 2428715"/>
                  <a:gd name="connsiteY144" fmla="*/ 204716 h 1331711"/>
                  <a:gd name="connsiteX145" fmla="*/ 1282303 w 2428715"/>
                  <a:gd name="connsiteY145" fmla="*/ 209266 h 1331711"/>
                  <a:gd name="connsiteX146" fmla="*/ 1209515 w 2428715"/>
                  <a:gd name="connsiteY146" fmla="*/ 213815 h 1331711"/>
                  <a:gd name="connsiteX147" fmla="*/ 1204966 w 2428715"/>
                  <a:gd name="connsiteY147" fmla="*/ 227463 h 1331711"/>
                  <a:gd name="connsiteX148" fmla="*/ 1186769 w 2428715"/>
                  <a:gd name="connsiteY148" fmla="*/ 254758 h 1331711"/>
                  <a:gd name="connsiteX149" fmla="*/ 1177670 w 2428715"/>
                  <a:gd name="connsiteY149" fmla="*/ 282054 h 1331711"/>
                  <a:gd name="connsiteX150" fmla="*/ 1173121 w 2428715"/>
                  <a:gd name="connsiteY150" fmla="*/ 295702 h 1331711"/>
                  <a:gd name="connsiteX151" fmla="*/ 1145826 w 2428715"/>
                  <a:gd name="connsiteY151" fmla="*/ 313899 h 1331711"/>
                  <a:gd name="connsiteX152" fmla="*/ 1132178 w 2428715"/>
                  <a:gd name="connsiteY152" fmla="*/ 327546 h 1331711"/>
                  <a:gd name="connsiteX153" fmla="*/ 1104882 w 2428715"/>
                  <a:gd name="connsiteY153" fmla="*/ 336645 h 1331711"/>
                  <a:gd name="connsiteX154" fmla="*/ 1095784 w 2428715"/>
                  <a:gd name="connsiteY154" fmla="*/ 322997 h 1331711"/>
                  <a:gd name="connsiteX155" fmla="*/ 1100333 w 2428715"/>
                  <a:gd name="connsiteY155" fmla="*/ 291152 h 1331711"/>
                  <a:gd name="connsiteX156" fmla="*/ 1086685 w 2428715"/>
                  <a:gd name="connsiteY156" fmla="*/ 304800 h 1331711"/>
                  <a:gd name="connsiteX157" fmla="*/ 1073037 w 2428715"/>
                  <a:gd name="connsiteY157" fmla="*/ 309349 h 1331711"/>
                  <a:gd name="connsiteX158" fmla="*/ 1059390 w 2428715"/>
                  <a:gd name="connsiteY158" fmla="*/ 300251 h 1331711"/>
                  <a:gd name="connsiteX159" fmla="*/ 1050291 w 2428715"/>
                  <a:gd name="connsiteY159" fmla="*/ 286603 h 1331711"/>
                  <a:gd name="connsiteX160" fmla="*/ 1036643 w 2428715"/>
                  <a:gd name="connsiteY160" fmla="*/ 282054 h 1331711"/>
                  <a:gd name="connsiteX161" fmla="*/ 1009348 w 2428715"/>
                  <a:gd name="connsiteY161" fmla="*/ 291152 h 1331711"/>
                  <a:gd name="connsiteX162" fmla="*/ 995700 w 2428715"/>
                  <a:gd name="connsiteY162" fmla="*/ 295702 h 1331711"/>
                  <a:gd name="connsiteX163" fmla="*/ 982052 w 2428715"/>
                  <a:gd name="connsiteY163" fmla="*/ 304800 h 1331711"/>
                  <a:gd name="connsiteX164" fmla="*/ 968405 w 2428715"/>
                  <a:gd name="connsiteY164" fmla="*/ 350293 h 1331711"/>
                  <a:gd name="connsiteX165" fmla="*/ 959306 w 2428715"/>
                  <a:gd name="connsiteY165" fmla="*/ 363940 h 1331711"/>
                  <a:gd name="connsiteX166" fmla="*/ 963855 w 2428715"/>
                  <a:gd name="connsiteY166" fmla="*/ 377588 h 1331711"/>
                  <a:gd name="connsiteX167" fmla="*/ 969654 w 2428715"/>
                  <a:gd name="connsiteY167" fmla="*/ 397835 h 1331711"/>
                  <a:gd name="connsiteX168" fmla="*/ 1000249 w 2428715"/>
                  <a:gd name="connsiteY168" fmla="*/ 404884 h 1331711"/>
                  <a:gd name="connsiteX169" fmla="*/ 1013897 w 2428715"/>
                  <a:gd name="connsiteY169" fmla="*/ 418531 h 1331711"/>
                  <a:gd name="connsiteX170" fmla="*/ 1009348 w 2428715"/>
                  <a:gd name="connsiteY170" fmla="*/ 441278 h 1331711"/>
                  <a:gd name="connsiteX171" fmla="*/ 986602 w 2428715"/>
                  <a:gd name="connsiteY171" fmla="*/ 486770 h 1331711"/>
                  <a:gd name="connsiteX172" fmla="*/ 968405 w 2428715"/>
                  <a:gd name="connsiteY172" fmla="*/ 518615 h 1331711"/>
                  <a:gd name="connsiteX173" fmla="*/ 954757 w 2428715"/>
                  <a:gd name="connsiteY173" fmla="*/ 523164 h 1331711"/>
                  <a:gd name="connsiteX174" fmla="*/ 945658 w 2428715"/>
                  <a:gd name="connsiteY174" fmla="*/ 536812 h 1331711"/>
                  <a:gd name="connsiteX175" fmla="*/ 932011 w 2428715"/>
                  <a:gd name="connsiteY175" fmla="*/ 545910 h 1331711"/>
                  <a:gd name="connsiteX176" fmla="*/ 913814 w 2428715"/>
                  <a:gd name="connsiteY176" fmla="*/ 568657 h 1331711"/>
                  <a:gd name="connsiteX177" fmla="*/ 904715 w 2428715"/>
                  <a:gd name="connsiteY177" fmla="*/ 582305 h 1331711"/>
                  <a:gd name="connsiteX178" fmla="*/ 900166 w 2428715"/>
                  <a:gd name="connsiteY178" fmla="*/ 595952 h 1331711"/>
                  <a:gd name="connsiteX179" fmla="*/ 881969 w 2428715"/>
                  <a:gd name="connsiteY179" fmla="*/ 623248 h 1331711"/>
                  <a:gd name="connsiteX180" fmla="*/ 859223 w 2428715"/>
                  <a:gd name="connsiteY180" fmla="*/ 655093 h 1331711"/>
                  <a:gd name="connsiteX181" fmla="*/ 850124 w 2428715"/>
                  <a:gd name="connsiteY181" fmla="*/ 668740 h 1331711"/>
                  <a:gd name="connsiteX182" fmla="*/ 845575 w 2428715"/>
                  <a:gd name="connsiteY182" fmla="*/ 682388 h 1331711"/>
                  <a:gd name="connsiteX183" fmla="*/ 831927 w 2428715"/>
                  <a:gd name="connsiteY183" fmla="*/ 691487 h 1331711"/>
                  <a:gd name="connsiteX184" fmla="*/ 809181 w 2428715"/>
                  <a:gd name="connsiteY184" fmla="*/ 714233 h 1331711"/>
                  <a:gd name="connsiteX185" fmla="*/ 795533 w 2428715"/>
                  <a:gd name="connsiteY185" fmla="*/ 732430 h 1331711"/>
                  <a:gd name="connsiteX186" fmla="*/ 781885 w 2428715"/>
                  <a:gd name="connsiteY186" fmla="*/ 746078 h 1331711"/>
                  <a:gd name="connsiteX187" fmla="*/ 754590 w 2428715"/>
                  <a:gd name="connsiteY187" fmla="*/ 787021 h 1331711"/>
                  <a:gd name="connsiteX188" fmla="*/ 745491 w 2428715"/>
                  <a:gd name="connsiteY188" fmla="*/ 800669 h 1331711"/>
                  <a:gd name="connsiteX189" fmla="*/ 736393 w 2428715"/>
                  <a:gd name="connsiteY189" fmla="*/ 827964 h 1331711"/>
                  <a:gd name="connsiteX190" fmla="*/ 673240 w 2428715"/>
                  <a:gd name="connsiteY190" fmla="*/ 857045 h 1331711"/>
                  <a:gd name="connsiteX191" fmla="*/ 638183 w 2428715"/>
                  <a:gd name="connsiteY191" fmla="*/ 883091 h 1331711"/>
                  <a:gd name="connsiteX192" fmla="*/ 595366 w 2428715"/>
                  <a:gd name="connsiteY192" fmla="*/ 896203 h 1331711"/>
                  <a:gd name="connsiteX193" fmla="*/ 581718 w 2428715"/>
                  <a:gd name="connsiteY193" fmla="*/ 891654 h 1331711"/>
                  <a:gd name="connsiteX194" fmla="*/ 577169 w 2428715"/>
                  <a:gd name="connsiteY194" fmla="*/ 928048 h 1331711"/>
                  <a:gd name="connsiteX195" fmla="*/ 568070 w 2428715"/>
                  <a:gd name="connsiteY195" fmla="*/ 941696 h 1331711"/>
                  <a:gd name="connsiteX196" fmla="*/ 563521 w 2428715"/>
                  <a:gd name="connsiteY196" fmla="*/ 955343 h 1331711"/>
                  <a:gd name="connsiteX197" fmla="*/ 549873 w 2428715"/>
                  <a:gd name="connsiteY197" fmla="*/ 964442 h 1331711"/>
                  <a:gd name="connsiteX198" fmla="*/ 522578 w 2428715"/>
                  <a:gd name="connsiteY198" fmla="*/ 982639 h 1331711"/>
                  <a:gd name="connsiteX199" fmla="*/ 508930 w 2428715"/>
                  <a:gd name="connsiteY199" fmla="*/ 973540 h 1331711"/>
                  <a:gd name="connsiteX200" fmla="*/ 481635 w 2428715"/>
                  <a:gd name="connsiteY200" fmla="*/ 959893 h 1331711"/>
                  <a:gd name="connsiteX201" fmla="*/ 463437 w 2428715"/>
                  <a:gd name="connsiteY201" fmla="*/ 964442 h 1331711"/>
                  <a:gd name="connsiteX202" fmla="*/ 454339 w 2428715"/>
                  <a:gd name="connsiteY202" fmla="*/ 978090 h 1331711"/>
                  <a:gd name="connsiteX203" fmla="*/ 440691 w 2428715"/>
                  <a:gd name="connsiteY203" fmla="*/ 996287 h 1331711"/>
                  <a:gd name="connsiteX204" fmla="*/ 404297 w 2428715"/>
                  <a:gd name="connsiteY204" fmla="*/ 1023582 h 1331711"/>
                  <a:gd name="connsiteX205" fmla="*/ 390649 w 2428715"/>
                  <a:gd name="connsiteY205" fmla="*/ 1037230 h 1331711"/>
                  <a:gd name="connsiteX206" fmla="*/ 377002 w 2428715"/>
                  <a:gd name="connsiteY206" fmla="*/ 1041779 h 1331711"/>
                  <a:gd name="connsiteX207" fmla="*/ 349706 w 2428715"/>
                  <a:gd name="connsiteY207" fmla="*/ 1059976 h 1331711"/>
                  <a:gd name="connsiteX208" fmla="*/ 322411 w 2428715"/>
                  <a:gd name="connsiteY208" fmla="*/ 1078173 h 1331711"/>
                  <a:gd name="connsiteX209" fmla="*/ 295115 w 2428715"/>
                  <a:gd name="connsiteY209" fmla="*/ 1100919 h 1331711"/>
                  <a:gd name="connsiteX210" fmla="*/ 286017 w 2428715"/>
                  <a:gd name="connsiteY210" fmla="*/ 1114567 h 1331711"/>
                  <a:gd name="connsiteX211" fmla="*/ 258721 w 2428715"/>
                  <a:gd name="connsiteY211" fmla="*/ 1137313 h 1331711"/>
                  <a:gd name="connsiteX212" fmla="*/ 240524 w 2428715"/>
                  <a:gd name="connsiteY212" fmla="*/ 1164609 h 1331711"/>
                  <a:gd name="connsiteX213" fmla="*/ 231426 w 2428715"/>
                  <a:gd name="connsiteY213" fmla="*/ 1178257 h 1331711"/>
                  <a:gd name="connsiteX214" fmla="*/ 217778 w 2428715"/>
                  <a:gd name="connsiteY214" fmla="*/ 1182806 h 1331711"/>
                  <a:gd name="connsiteX215" fmla="*/ 208679 w 2428715"/>
                  <a:gd name="connsiteY215" fmla="*/ 1196454 h 1331711"/>
                  <a:gd name="connsiteX216" fmla="*/ 181384 w 2428715"/>
                  <a:gd name="connsiteY216" fmla="*/ 1205552 h 1331711"/>
                  <a:gd name="connsiteX217" fmla="*/ 167736 w 2428715"/>
                  <a:gd name="connsiteY217" fmla="*/ 1210102 h 1331711"/>
                  <a:gd name="connsiteX218" fmla="*/ 139816 w 2428715"/>
                  <a:gd name="connsiteY218" fmla="*/ 1205465 h 1331711"/>
                  <a:gd name="connsiteX219" fmla="*/ 126256 w 2428715"/>
                  <a:gd name="connsiteY219" fmla="*/ 1157570 h 1331711"/>
                  <a:gd name="connsiteX220" fmla="*/ 87812 w 2428715"/>
                  <a:gd name="connsiteY220" fmla="*/ 1152309 h 1331711"/>
                  <a:gd name="connsiteX221" fmla="*/ 34919 w 2428715"/>
                  <a:gd name="connsiteY221" fmla="*/ 1188253 h 1331711"/>
                  <a:gd name="connsiteX222" fmla="*/ 22160 w 2428715"/>
                  <a:gd name="connsiteY222" fmla="*/ 1264693 h 1331711"/>
                  <a:gd name="connsiteX223" fmla="*/ 8512 w 2428715"/>
                  <a:gd name="connsiteY223" fmla="*/ 1260143 h 1331711"/>
                  <a:gd name="connsiteX224" fmla="*/ 3963 w 2428715"/>
                  <a:gd name="connsiteY224" fmla="*/ 1260143 h 1331711"/>
                  <a:gd name="connsiteX0" fmla="*/ 3963 w 2428715"/>
                  <a:gd name="connsiteY0" fmla="*/ 1260143 h 1331631"/>
                  <a:gd name="connsiteX1" fmla="*/ 8512 w 2428715"/>
                  <a:gd name="connsiteY1" fmla="*/ 1310185 h 1331631"/>
                  <a:gd name="connsiteX2" fmla="*/ 8512 w 2428715"/>
                  <a:gd name="connsiteY2" fmla="*/ 1246496 h 1331631"/>
                  <a:gd name="connsiteX3" fmla="*/ 3963 w 2428715"/>
                  <a:gd name="connsiteY3" fmla="*/ 1328382 h 1331631"/>
                  <a:gd name="connsiteX4" fmla="*/ 39107 w 2428715"/>
                  <a:gd name="connsiteY4" fmla="*/ 1312861 h 1331631"/>
                  <a:gd name="connsiteX5" fmla="*/ 72290 w 2428715"/>
                  <a:gd name="connsiteY5" fmla="*/ 1290113 h 1331631"/>
                  <a:gd name="connsiteX6" fmla="*/ 85849 w 2428715"/>
                  <a:gd name="connsiteY6" fmla="*/ 1260143 h 1331631"/>
                  <a:gd name="connsiteX7" fmla="*/ 99497 w 2428715"/>
                  <a:gd name="connsiteY7" fmla="*/ 1251045 h 1331631"/>
                  <a:gd name="connsiteX8" fmla="*/ 144453 w 2428715"/>
                  <a:gd name="connsiteY8" fmla="*/ 1262906 h 1331631"/>
                  <a:gd name="connsiteX9" fmla="*/ 176835 w 2428715"/>
                  <a:gd name="connsiteY9" fmla="*/ 1232848 h 1331631"/>
                  <a:gd name="connsiteX10" fmla="*/ 204130 w 2428715"/>
                  <a:gd name="connsiteY10" fmla="*/ 1223749 h 1331631"/>
                  <a:gd name="connsiteX11" fmla="*/ 217778 w 2428715"/>
                  <a:gd name="connsiteY11" fmla="*/ 1214651 h 1331631"/>
                  <a:gd name="connsiteX12" fmla="*/ 245073 w 2428715"/>
                  <a:gd name="connsiteY12" fmla="*/ 1205552 h 1331631"/>
                  <a:gd name="connsiteX13" fmla="*/ 286017 w 2428715"/>
                  <a:gd name="connsiteY13" fmla="*/ 1196454 h 1331631"/>
                  <a:gd name="connsiteX14" fmla="*/ 299664 w 2428715"/>
                  <a:gd name="connsiteY14" fmla="*/ 1187355 h 1331631"/>
                  <a:gd name="connsiteX15" fmla="*/ 377002 w 2428715"/>
                  <a:gd name="connsiteY15" fmla="*/ 1150961 h 1331631"/>
                  <a:gd name="connsiteX16" fmla="*/ 504918 w 2428715"/>
                  <a:gd name="connsiteY16" fmla="*/ 1104307 h 1331631"/>
                  <a:gd name="connsiteX17" fmla="*/ 572620 w 2428715"/>
                  <a:gd name="connsiteY17" fmla="*/ 1073624 h 1331631"/>
                  <a:gd name="connsiteX18" fmla="*/ 595366 w 2428715"/>
                  <a:gd name="connsiteY18" fmla="*/ 1096370 h 1331631"/>
                  <a:gd name="connsiteX19" fmla="*/ 609014 w 2428715"/>
                  <a:gd name="connsiteY19" fmla="*/ 1087272 h 1331631"/>
                  <a:gd name="connsiteX20" fmla="*/ 625337 w 2428715"/>
                  <a:gd name="connsiteY20" fmla="*/ 1060152 h 1331631"/>
                  <a:gd name="connsiteX21" fmla="*/ 690900 w 2428715"/>
                  <a:gd name="connsiteY21" fmla="*/ 1061489 h 1331631"/>
                  <a:gd name="connsiteX22" fmla="*/ 718196 w 2428715"/>
                  <a:gd name="connsiteY22" fmla="*/ 1019033 h 1331631"/>
                  <a:gd name="connsiteX23" fmla="*/ 759314 w 2428715"/>
                  <a:gd name="connsiteY23" fmla="*/ 1019121 h 1331631"/>
                  <a:gd name="connsiteX24" fmla="*/ 795533 w 2428715"/>
                  <a:gd name="connsiteY24" fmla="*/ 978090 h 1331631"/>
                  <a:gd name="connsiteX25" fmla="*/ 822829 w 2428715"/>
                  <a:gd name="connsiteY25" fmla="*/ 968991 h 1331631"/>
                  <a:gd name="connsiteX26" fmla="*/ 850124 w 2428715"/>
                  <a:gd name="connsiteY26" fmla="*/ 941696 h 1331631"/>
                  <a:gd name="connsiteX27" fmla="*/ 877420 w 2428715"/>
                  <a:gd name="connsiteY27" fmla="*/ 928048 h 1331631"/>
                  <a:gd name="connsiteX28" fmla="*/ 891067 w 2428715"/>
                  <a:gd name="connsiteY28" fmla="*/ 923499 h 1331631"/>
                  <a:gd name="connsiteX29" fmla="*/ 904715 w 2428715"/>
                  <a:gd name="connsiteY29" fmla="*/ 914400 h 1331631"/>
                  <a:gd name="connsiteX30" fmla="*/ 922912 w 2428715"/>
                  <a:gd name="connsiteY30" fmla="*/ 909851 h 1331631"/>
                  <a:gd name="connsiteX31" fmla="*/ 927461 w 2428715"/>
                  <a:gd name="connsiteY31" fmla="*/ 896203 h 1331631"/>
                  <a:gd name="connsiteX32" fmla="*/ 941109 w 2428715"/>
                  <a:gd name="connsiteY32" fmla="*/ 887105 h 1331631"/>
                  <a:gd name="connsiteX33" fmla="*/ 954757 w 2428715"/>
                  <a:gd name="connsiteY33" fmla="*/ 873457 h 1331631"/>
                  <a:gd name="connsiteX34" fmla="*/ 982052 w 2428715"/>
                  <a:gd name="connsiteY34" fmla="*/ 855260 h 1331631"/>
                  <a:gd name="connsiteX35" fmla="*/ 986602 w 2428715"/>
                  <a:gd name="connsiteY35" fmla="*/ 841612 h 1331631"/>
                  <a:gd name="connsiteX36" fmla="*/ 1000249 w 2428715"/>
                  <a:gd name="connsiteY36" fmla="*/ 837063 h 1331631"/>
                  <a:gd name="connsiteX37" fmla="*/ 1013897 w 2428715"/>
                  <a:gd name="connsiteY37" fmla="*/ 827964 h 1331631"/>
                  <a:gd name="connsiteX38" fmla="*/ 1045742 w 2428715"/>
                  <a:gd name="connsiteY38" fmla="*/ 800669 h 1331631"/>
                  <a:gd name="connsiteX39" fmla="*/ 1059390 w 2428715"/>
                  <a:gd name="connsiteY39" fmla="*/ 791570 h 1331631"/>
                  <a:gd name="connsiteX40" fmla="*/ 1082136 w 2428715"/>
                  <a:gd name="connsiteY40" fmla="*/ 768824 h 1331631"/>
                  <a:gd name="connsiteX41" fmla="*/ 1123079 w 2428715"/>
                  <a:gd name="connsiteY41" fmla="*/ 736979 h 1331631"/>
                  <a:gd name="connsiteX42" fmla="*/ 1136727 w 2428715"/>
                  <a:gd name="connsiteY42" fmla="*/ 727881 h 1331631"/>
                  <a:gd name="connsiteX43" fmla="*/ 1150375 w 2428715"/>
                  <a:gd name="connsiteY43" fmla="*/ 718782 h 1331631"/>
                  <a:gd name="connsiteX44" fmla="*/ 1168572 w 2428715"/>
                  <a:gd name="connsiteY44" fmla="*/ 691487 h 1331631"/>
                  <a:gd name="connsiteX45" fmla="*/ 1191318 w 2428715"/>
                  <a:gd name="connsiteY45" fmla="*/ 668740 h 1331631"/>
                  <a:gd name="connsiteX46" fmla="*/ 1214064 w 2428715"/>
                  <a:gd name="connsiteY46" fmla="*/ 645994 h 1331631"/>
                  <a:gd name="connsiteX47" fmla="*/ 1223163 w 2428715"/>
                  <a:gd name="connsiteY47" fmla="*/ 632346 h 1331631"/>
                  <a:gd name="connsiteX48" fmla="*/ 1227712 w 2428715"/>
                  <a:gd name="connsiteY48" fmla="*/ 618699 h 1331631"/>
                  <a:gd name="connsiteX49" fmla="*/ 1250458 w 2428715"/>
                  <a:gd name="connsiteY49" fmla="*/ 591403 h 1331631"/>
                  <a:gd name="connsiteX50" fmla="*/ 1259557 w 2428715"/>
                  <a:gd name="connsiteY50" fmla="*/ 564108 h 1331631"/>
                  <a:gd name="connsiteX51" fmla="*/ 1264106 w 2428715"/>
                  <a:gd name="connsiteY51" fmla="*/ 550460 h 1331631"/>
                  <a:gd name="connsiteX52" fmla="*/ 1282303 w 2428715"/>
                  <a:gd name="connsiteY52" fmla="*/ 523164 h 1331631"/>
                  <a:gd name="connsiteX53" fmla="*/ 1295951 w 2428715"/>
                  <a:gd name="connsiteY53" fmla="*/ 482221 h 1331631"/>
                  <a:gd name="connsiteX54" fmla="*/ 1300500 w 2428715"/>
                  <a:gd name="connsiteY54" fmla="*/ 468573 h 1331631"/>
                  <a:gd name="connsiteX55" fmla="*/ 1309599 w 2428715"/>
                  <a:gd name="connsiteY55" fmla="*/ 427630 h 1331631"/>
                  <a:gd name="connsiteX56" fmla="*/ 1314148 w 2428715"/>
                  <a:gd name="connsiteY56" fmla="*/ 395785 h 1331631"/>
                  <a:gd name="connsiteX57" fmla="*/ 1336894 w 2428715"/>
                  <a:gd name="connsiteY57" fmla="*/ 368490 h 1331631"/>
                  <a:gd name="connsiteX58" fmla="*/ 1345993 w 2428715"/>
                  <a:gd name="connsiteY58" fmla="*/ 295702 h 1331631"/>
                  <a:gd name="connsiteX59" fmla="*/ 1396572 w 2428715"/>
                  <a:gd name="connsiteY59" fmla="*/ 269470 h 1331631"/>
                  <a:gd name="connsiteX60" fmla="*/ 1431804 w 2428715"/>
                  <a:gd name="connsiteY60" fmla="*/ 255110 h 1331631"/>
                  <a:gd name="connsiteX61" fmla="*/ 1459187 w 2428715"/>
                  <a:gd name="connsiteY61" fmla="*/ 217203 h 1331631"/>
                  <a:gd name="connsiteX62" fmla="*/ 1473372 w 2428715"/>
                  <a:gd name="connsiteY62" fmla="*/ 181970 h 1331631"/>
                  <a:gd name="connsiteX63" fmla="*/ 1500667 w 2428715"/>
                  <a:gd name="connsiteY63" fmla="*/ 172872 h 1331631"/>
                  <a:gd name="connsiteX64" fmla="*/ 1578005 w 2428715"/>
                  <a:gd name="connsiteY64" fmla="*/ 163773 h 1331631"/>
                  <a:gd name="connsiteX65" fmla="*/ 1600751 w 2428715"/>
                  <a:gd name="connsiteY65" fmla="*/ 145576 h 1331631"/>
                  <a:gd name="connsiteX66" fmla="*/ 1614399 w 2428715"/>
                  <a:gd name="connsiteY66" fmla="*/ 141027 h 1331631"/>
                  <a:gd name="connsiteX67" fmla="*/ 1641694 w 2428715"/>
                  <a:gd name="connsiteY67" fmla="*/ 145576 h 1331631"/>
                  <a:gd name="connsiteX68" fmla="*/ 1655342 w 2428715"/>
                  <a:gd name="connsiteY68" fmla="*/ 154675 h 1331631"/>
                  <a:gd name="connsiteX69" fmla="*/ 1828214 w 2428715"/>
                  <a:gd name="connsiteY69" fmla="*/ 150125 h 1331631"/>
                  <a:gd name="connsiteX70" fmla="*/ 1841861 w 2428715"/>
                  <a:gd name="connsiteY70" fmla="*/ 159224 h 1331631"/>
                  <a:gd name="connsiteX71" fmla="*/ 1855509 w 2428715"/>
                  <a:gd name="connsiteY71" fmla="*/ 172872 h 1331631"/>
                  <a:gd name="connsiteX72" fmla="*/ 1969240 w 2428715"/>
                  <a:gd name="connsiteY72" fmla="*/ 186519 h 1331631"/>
                  <a:gd name="connsiteX73" fmla="*/ 2001085 w 2428715"/>
                  <a:gd name="connsiteY73" fmla="*/ 191069 h 1331631"/>
                  <a:gd name="connsiteX74" fmla="*/ 2051127 w 2428715"/>
                  <a:gd name="connsiteY74" fmla="*/ 195618 h 1331631"/>
                  <a:gd name="connsiteX75" fmla="*/ 2060226 w 2428715"/>
                  <a:gd name="connsiteY75" fmla="*/ 209266 h 1331631"/>
                  <a:gd name="connsiteX76" fmla="*/ 2087521 w 2428715"/>
                  <a:gd name="connsiteY76" fmla="*/ 213815 h 1331631"/>
                  <a:gd name="connsiteX77" fmla="*/ 2105718 w 2428715"/>
                  <a:gd name="connsiteY77" fmla="*/ 236561 h 1331631"/>
                  <a:gd name="connsiteX78" fmla="*/ 2119366 w 2428715"/>
                  <a:gd name="connsiteY78" fmla="*/ 245660 h 1331631"/>
                  <a:gd name="connsiteX79" fmla="*/ 2133014 w 2428715"/>
                  <a:gd name="connsiteY79" fmla="*/ 259308 h 1331631"/>
                  <a:gd name="connsiteX80" fmla="*/ 2142112 w 2428715"/>
                  <a:gd name="connsiteY80" fmla="*/ 272955 h 1331631"/>
                  <a:gd name="connsiteX81" fmla="*/ 2160309 w 2428715"/>
                  <a:gd name="connsiteY81" fmla="*/ 291152 h 1331631"/>
                  <a:gd name="connsiteX82" fmla="*/ 2169408 w 2428715"/>
                  <a:gd name="connsiteY82" fmla="*/ 304800 h 1331631"/>
                  <a:gd name="connsiteX83" fmla="*/ 2210351 w 2428715"/>
                  <a:gd name="connsiteY83" fmla="*/ 341194 h 1331631"/>
                  <a:gd name="connsiteX84" fmla="*/ 2223999 w 2428715"/>
                  <a:gd name="connsiteY84" fmla="*/ 345743 h 1331631"/>
                  <a:gd name="connsiteX85" fmla="*/ 2255843 w 2428715"/>
                  <a:gd name="connsiteY85" fmla="*/ 363940 h 1331631"/>
                  <a:gd name="connsiteX86" fmla="*/ 2283139 w 2428715"/>
                  <a:gd name="connsiteY86" fmla="*/ 373039 h 1331631"/>
                  <a:gd name="connsiteX87" fmla="*/ 2314984 w 2428715"/>
                  <a:gd name="connsiteY87" fmla="*/ 377588 h 1331631"/>
                  <a:gd name="connsiteX88" fmla="*/ 2337730 w 2428715"/>
                  <a:gd name="connsiteY88" fmla="*/ 395785 h 1331631"/>
                  <a:gd name="connsiteX89" fmla="*/ 2365026 w 2428715"/>
                  <a:gd name="connsiteY89" fmla="*/ 413982 h 1331631"/>
                  <a:gd name="connsiteX90" fmla="*/ 2378673 w 2428715"/>
                  <a:gd name="connsiteY90" fmla="*/ 400334 h 1331631"/>
                  <a:gd name="connsiteX91" fmla="*/ 2396870 w 2428715"/>
                  <a:gd name="connsiteY91" fmla="*/ 373039 h 1331631"/>
                  <a:gd name="connsiteX92" fmla="*/ 2424166 w 2428715"/>
                  <a:gd name="connsiteY92" fmla="*/ 368490 h 1331631"/>
                  <a:gd name="connsiteX93" fmla="*/ 2428715 w 2428715"/>
                  <a:gd name="connsiteY93" fmla="*/ 354842 h 1331631"/>
                  <a:gd name="connsiteX94" fmla="*/ 2424166 w 2428715"/>
                  <a:gd name="connsiteY94" fmla="*/ 327546 h 1331631"/>
                  <a:gd name="connsiteX95" fmla="*/ 2410518 w 2428715"/>
                  <a:gd name="connsiteY95" fmla="*/ 322997 h 1331631"/>
                  <a:gd name="connsiteX96" fmla="*/ 2392321 w 2428715"/>
                  <a:gd name="connsiteY96" fmla="*/ 318448 h 1331631"/>
                  <a:gd name="connsiteX97" fmla="*/ 2378673 w 2428715"/>
                  <a:gd name="connsiteY97" fmla="*/ 309349 h 1331631"/>
                  <a:gd name="connsiteX98" fmla="*/ 2374124 w 2428715"/>
                  <a:gd name="connsiteY98" fmla="*/ 295702 h 1331631"/>
                  <a:gd name="connsiteX99" fmla="*/ 2365026 w 2428715"/>
                  <a:gd name="connsiteY99" fmla="*/ 282054 h 1331631"/>
                  <a:gd name="connsiteX100" fmla="*/ 2360476 w 2428715"/>
                  <a:gd name="connsiteY100" fmla="*/ 268406 h 1331631"/>
                  <a:gd name="connsiteX101" fmla="*/ 2346829 w 2428715"/>
                  <a:gd name="connsiteY101" fmla="*/ 263857 h 1331631"/>
                  <a:gd name="connsiteX102" fmla="*/ 2333181 w 2428715"/>
                  <a:gd name="connsiteY102" fmla="*/ 245660 h 1331631"/>
                  <a:gd name="connsiteX103" fmla="*/ 2305885 w 2428715"/>
                  <a:gd name="connsiteY103" fmla="*/ 232012 h 1331631"/>
                  <a:gd name="connsiteX104" fmla="*/ 2283139 w 2428715"/>
                  <a:gd name="connsiteY104" fmla="*/ 236561 h 1331631"/>
                  <a:gd name="connsiteX105" fmla="*/ 2255843 w 2428715"/>
                  <a:gd name="connsiteY105" fmla="*/ 245660 h 1331631"/>
                  <a:gd name="connsiteX106" fmla="*/ 2214900 w 2428715"/>
                  <a:gd name="connsiteY106" fmla="*/ 241110 h 1331631"/>
                  <a:gd name="connsiteX107" fmla="*/ 2187605 w 2428715"/>
                  <a:gd name="connsiteY107" fmla="*/ 218364 h 1331631"/>
                  <a:gd name="connsiteX108" fmla="*/ 2173957 w 2428715"/>
                  <a:gd name="connsiteY108" fmla="*/ 209266 h 1331631"/>
                  <a:gd name="connsiteX109" fmla="*/ 2164858 w 2428715"/>
                  <a:gd name="connsiteY109" fmla="*/ 195618 h 1331631"/>
                  <a:gd name="connsiteX110" fmla="*/ 2151211 w 2428715"/>
                  <a:gd name="connsiteY110" fmla="*/ 168322 h 1331631"/>
                  <a:gd name="connsiteX111" fmla="*/ 2110267 w 2428715"/>
                  <a:gd name="connsiteY111" fmla="*/ 154675 h 1331631"/>
                  <a:gd name="connsiteX112" fmla="*/ 2082972 w 2428715"/>
                  <a:gd name="connsiteY112" fmla="*/ 141027 h 1331631"/>
                  <a:gd name="connsiteX113" fmla="*/ 2064775 w 2428715"/>
                  <a:gd name="connsiteY113" fmla="*/ 136478 h 1331631"/>
                  <a:gd name="connsiteX114" fmla="*/ 1991987 w 2428715"/>
                  <a:gd name="connsiteY114" fmla="*/ 131928 h 1331631"/>
                  <a:gd name="connsiteX115" fmla="*/ 1964691 w 2428715"/>
                  <a:gd name="connsiteY115" fmla="*/ 118281 h 1331631"/>
                  <a:gd name="connsiteX116" fmla="*/ 1951043 w 2428715"/>
                  <a:gd name="connsiteY116" fmla="*/ 104633 h 1331631"/>
                  <a:gd name="connsiteX117" fmla="*/ 1923748 w 2428715"/>
                  <a:gd name="connsiteY117" fmla="*/ 90985 h 1331631"/>
                  <a:gd name="connsiteX118" fmla="*/ 1910100 w 2428715"/>
                  <a:gd name="connsiteY118" fmla="*/ 81887 h 1331631"/>
                  <a:gd name="connsiteX119" fmla="*/ 1841861 w 2428715"/>
                  <a:gd name="connsiteY119" fmla="*/ 72788 h 1331631"/>
                  <a:gd name="connsiteX120" fmla="*/ 1814566 w 2428715"/>
                  <a:gd name="connsiteY120" fmla="*/ 63690 h 1331631"/>
                  <a:gd name="connsiteX121" fmla="*/ 1796369 w 2428715"/>
                  <a:gd name="connsiteY121" fmla="*/ 59140 h 1331631"/>
                  <a:gd name="connsiteX122" fmla="*/ 1769073 w 2428715"/>
                  <a:gd name="connsiteY122" fmla="*/ 50042 h 1331631"/>
                  <a:gd name="connsiteX123" fmla="*/ 1755426 w 2428715"/>
                  <a:gd name="connsiteY123" fmla="*/ 40943 h 1331631"/>
                  <a:gd name="connsiteX124" fmla="*/ 1737229 w 2428715"/>
                  <a:gd name="connsiteY124" fmla="*/ 0 h 1331631"/>
                  <a:gd name="connsiteX125" fmla="*/ 1728130 w 2428715"/>
                  <a:gd name="connsiteY125" fmla="*/ 13648 h 1331631"/>
                  <a:gd name="connsiteX126" fmla="*/ 1723581 w 2428715"/>
                  <a:gd name="connsiteY126" fmla="*/ 50042 h 1331631"/>
                  <a:gd name="connsiteX127" fmla="*/ 1691736 w 2428715"/>
                  <a:gd name="connsiteY127" fmla="*/ 54591 h 1331631"/>
                  <a:gd name="connsiteX128" fmla="*/ 1659891 w 2428715"/>
                  <a:gd name="connsiteY128" fmla="*/ 63690 h 1331631"/>
                  <a:gd name="connsiteX129" fmla="*/ 1641694 w 2428715"/>
                  <a:gd name="connsiteY129" fmla="*/ 72788 h 1331631"/>
                  <a:gd name="connsiteX130" fmla="*/ 1628046 w 2428715"/>
                  <a:gd name="connsiteY130" fmla="*/ 68239 h 1331631"/>
                  <a:gd name="connsiteX131" fmla="*/ 1623497 w 2428715"/>
                  <a:gd name="connsiteY131" fmla="*/ 54591 h 1331631"/>
                  <a:gd name="connsiteX132" fmla="*/ 1614399 w 2428715"/>
                  <a:gd name="connsiteY132" fmla="*/ 68239 h 1331631"/>
                  <a:gd name="connsiteX133" fmla="*/ 1600751 w 2428715"/>
                  <a:gd name="connsiteY133" fmla="*/ 77337 h 1331631"/>
                  <a:gd name="connsiteX134" fmla="*/ 1555258 w 2428715"/>
                  <a:gd name="connsiteY134" fmla="*/ 81887 h 1331631"/>
                  <a:gd name="connsiteX135" fmla="*/ 1527963 w 2428715"/>
                  <a:gd name="connsiteY135" fmla="*/ 90985 h 1331631"/>
                  <a:gd name="connsiteX136" fmla="*/ 1509766 w 2428715"/>
                  <a:gd name="connsiteY136" fmla="*/ 100084 h 1331631"/>
                  <a:gd name="connsiteX137" fmla="*/ 1487020 w 2428715"/>
                  <a:gd name="connsiteY137" fmla="*/ 104633 h 1331631"/>
                  <a:gd name="connsiteX138" fmla="*/ 1473372 w 2428715"/>
                  <a:gd name="connsiteY138" fmla="*/ 109182 h 1331631"/>
                  <a:gd name="connsiteX139" fmla="*/ 1364190 w 2428715"/>
                  <a:gd name="connsiteY139" fmla="*/ 113731 h 1331631"/>
                  <a:gd name="connsiteX140" fmla="*/ 1350542 w 2428715"/>
                  <a:gd name="connsiteY140" fmla="*/ 122830 h 1331631"/>
                  <a:gd name="connsiteX141" fmla="*/ 1332345 w 2428715"/>
                  <a:gd name="connsiteY141" fmla="*/ 150125 h 1331631"/>
                  <a:gd name="connsiteX142" fmla="*/ 1318697 w 2428715"/>
                  <a:gd name="connsiteY142" fmla="*/ 163773 h 1331631"/>
                  <a:gd name="connsiteX143" fmla="*/ 1309599 w 2428715"/>
                  <a:gd name="connsiteY143" fmla="*/ 191069 h 1331631"/>
                  <a:gd name="connsiteX144" fmla="*/ 1295951 w 2428715"/>
                  <a:gd name="connsiteY144" fmla="*/ 204716 h 1331631"/>
                  <a:gd name="connsiteX145" fmla="*/ 1282303 w 2428715"/>
                  <a:gd name="connsiteY145" fmla="*/ 209266 h 1331631"/>
                  <a:gd name="connsiteX146" fmla="*/ 1209515 w 2428715"/>
                  <a:gd name="connsiteY146" fmla="*/ 213815 h 1331631"/>
                  <a:gd name="connsiteX147" fmla="*/ 1204966 w 2428715"/>
                  <a:gd name="connsiteY147" fmla="*/ 227463 h 1331631"/>
                  <a:gd name="connsiteX148" fmla="*/ 1186769 w 2428715"/>
                  <a:gd name="connsiteY148" fmla="*/ 254758 h 1331631"/>
                  <a:gd name="connsiteX149" fmla="*/ 1177670 w 2428715"/>
                  <a:gd name="connsiteY149" fmla="*/ 282054 h 1331631"/>
                  <a:gd name="connsiteX150" fmla="*/ 1173121 w 2428715"/>
                  <a:gd name="connsiteY150" fmla="*/ 295702 h 1331631"/>
                  <a:gd name="connsiteX151" fmla="*/ 1145826 w 2428715"/>
                  <a:gd name="connsiteY151" fmla="*/ 313899 h 1331631"/>
                  <a:gd name="connsiteX152" fmla="*/ 1132178 w 2428715"/>
                  <a:gd name="connsiteY152" fmla="*/ 327546 h 1331631"/>
                  <a:gd name="connsiteX153" fmla="*/ 1104882 w 2428715"/>
                  <a:gd name="connsiteY153" fmla="*/ 336645 h 1331631"/>
                  <a:gd name="connsiteX154" fmla="*/ 1095784 w 2428715"/>
                  <a:gd name="connsiteY154" fmla="*/ 322997 h 1331631"/>
                  <a:gd name="connsiteX155" fmla="*/ 1100333 w 2428715"/>
                  <a:gd name="connsiteY155" fmla="*/ 291152 h 1331631"/>
                  <a:gd name="connsiteX156" fmla="*/ 1086685 w 2428715"/>
                  <a:gd name="connsiteY156" fmla="*/ 304800 h 1331631"/>
                  <a:gd name="connsiteX157" fmla="*/ 1073037 w 2428715"/>
                  <a:gd name="connsiteY157" fmla="*/ 309349 h 1331631"/>
                  <a:gd name="connsiteX158" fmla="*/ 1059390 w 2428715"/>
                  <a:gd name="connsiteY158" fmla="*/ 300251 h 1331631"/>
                  <a:gd name="connsiteX159" fmla="*/ 1050291 w 2428715"/>
                  <a:gd name="connsiteY159" fmla="*/ 286603 h 1331631"/>
                  <a:gd name="connsiteX160" fmla="*/ 1036643 w 2428715"/>
                  <a:gd name="connsiteY160" fmla="*/ 282054 h 1331631"/>
                  <a:gd name="connsiteX161" fmla="*/ 1009348 w 2428715"/>
                  <a:gd name="connsiteY161" fmla="*/ 291152 h 1331631"/>
                  <a:gd name="connsiteX162" fmla="*/ 995700 w 2428715"/>
                  <a:gd name="connsiteY162" fmla="*/ 295702 h 1331631"/>
                  <a:gd name="connsiteX163" fmla="*/ 982052 w 2428715"/>
                  <a:gd name="connsiteY163" fmla="*/ 304800 h 1331631"/>
                  <a:gd name="connsiteX164" fmla="*/ 968405 w 2428715"/>
                  <a:gd name="connsiteY164" fmla="*/ 350293 h 1331631"/>
                  <a:gd name="connsiteX165" fmla="*/ 959306 w 2428715"/>
                  <a:gd name="connsiteY165" fmla="*/ 363940 h 1331631"/>
                  <a:gd name="connsiteX166" fmla="*/ 963855 w 2428715"/>
                  <a:gd name="connsiteY166" fmla="*/ 377588 h 1331631"/>
                  <a:gd name="connsiteX167" fmla="*/ 969654 w 2428715"/>
                  <a:gd name="connsiteY167" fmla="*/ 397835 h 1331631"/>
                  <a:gd name="connsiteX168" fmla="*/ 1000249 w 2428715"/>
                  <a:gd name="connsiteY168" fmla="*/ 404884 h 1331631"/>
                  <a:gd name="connsiteX169" fmla="*/ 1013897 w 2428715"/>
                  <a:gd name="connsiteY169" fmla="*/ 418531 h 1331631"/>
                  <a:gd name="connsiteX170" fmla="*/ 1009348 w 2428715"/>
                  <a:gd name="connsiteY170" fmla="*/ 441278 h 1331631"/>
                  <a:gd name="connsiteX171" fmla="*/ 986602 w 2428715"/>
                  <a:gd name="connsiteY171" fmla="*/ 486770 h 1331631"/>
                  <a:gd name="connsiteX172" fmla="*/ 968405 w 2428715"/>
                  <a:gd name="connsiteY172" fmla="*/ 518615 h 1331631"/>
                  <a:gd name="connsiteX173" fmla="*/ 954757 w 2428715"/>
                  <a:gd name="connsiteY173" fmla="*/ 523164 h 1331631"/>
                  <a:gd name="connsiteX174" fmla="*/ 945658 w 2428715"/>
                  <a:gd name="connsiteY174" fmla="*/ 536812 h 1331631"/>
                  <a:gd name="connsiteX175" fmla="*/ 932011 w 2428715"/>
                  <a:gd name="connsiteY175" fmla="*/ 545910 h 1331631"/>
                  <a:gd name="connsiteX176" fmla="*/ 913814 w 2428715"/>
                  <a:gd name="connsiteY176" fmla="*/ 568657 h 1331631"/>
                  <a:gd name="connsiteX177" fmla="*/ 904715 w 2428715"/>
                  <a:gd name="connsiteY177" fmla="*/ 582305 h 1331631"/>
                  <a:gd name="connsiteX178" fmla="*/ 900166 w 2428715"/>
                  <a:gd name="connsiteY178" fmla="*/ 595952 h 1331631"/>
                  <a:gd name="connsiteX179" fmla="*/ 881969 w 2428715"/>
                  <a:gd name="connsiteY179" fmla="*/ 623248 h 1331631"/>
                  <a:gd name="connsiteX180" fmla="*/ 859223 w 2428715"/>
                  <a:gd name="connsiteY180" fmla="*/ 655093 h 1331631"/>
                  <a:gd name="connsiteX181" fmla="*/ 850124 w 2428715"/>
                  <a:gd name="connsiteY181" fmla="*/ 668740 h 1331631"/>
                  <a:gd name="connsiteX182" fmla="*/ 845575 w 2428715"/>
                  <a:gd name="connsiteY182" fmla="*/ 682388 h 1331631"/>
                  <a:gd name="connsiteX183" fmla="*/ 831927 w 2428715"/>
                  <a:gd name="connsiteY183" fmla="*/ 691487 h 1331631"/>
                  <a:gd name="connsiteX184" fmla="*/ 809181 w 2428715"/>
                  <a:gd name="connsiteY184" fmla="*/ 714233 h 1331631"/>
                  <a:gd name="connsiteX185" fmla="*/ 795533 w 2428715"/>
                  <a:gd name="connsiteY185" fmla="*/ 732430 h 1331631"/>
                  <a:gd name="connsiteX186" fmla="*/ 781885 w 2428715"/>
                  <a:gd name="connsiteY186" fmla="*/ 746078 h 1331631"/>
                  <a:gd name="connsiteX187" fmla="*/ 754590 w 2428715"/>
                  <a:gd name="connsiteY187" fmla="*/ 787021 h 1331631"/>
                  <a:gd name="connsiteX188" fmla="*/ 745491 w 2428715"/>
                  <a:gd name="connsiteY188" fmla="*/ 800669 h 1331631"/>
                  <a:gd name="connsiteX189" fmla="*/ 736393 w 2428715"/>
                  <a:gd name="connsiteY189" fmla="*/ 827964 h 1331631"/>
                  <a:gd name="connsiteX190" fmla="*/ 673240 w 2428715"/>
                  <a:gd name="connsiteY190" fmla="*/ 857045 h 1331631"/>
                  <a:gd name="connsiteX191" fmla="*/ 638183 w 2428715"/>
                  <a:gd name="connsiteY191" fmla="*/ 883091 h 1331631"/>
                  <a:gd name="connsiteX192" fmla="*/ 595366 w 2428715"/>
                  <a:gd name="connsiteY192" fmla="*/ 896203 h 1331631"/>
                  <a:gd name="connsiteX193" fmla="*/ 581718 w 2428715"/>
                  <a:gd name="connsiteY193" fmla="*/ 891654 h 1331631"/>
                  <a:gd name="connsiteX194" fmla="*/ 577169 w 2428715"/>
                  <a:gd name="connsiteY194" fmla="*/ 928048 h 1331631"/>
                  <a:gd name="connsiteX195" fmla="*/ 568070 w 2428715"/>
                  <a:gd name="connsiteY195" fmla="*/ 941696 h 1331631"/>
                  <a:gd name="connsiteX196" fmla="*/ 563521 w 2428715"/>
                  <a:gd name="connsiteY196" fmla="*/ 955343 h 1331631"/>
                  <a:gd name="connsiteX197" fmla="*/ 549873 w 2428715"/>
                  <a:gd name="connsiteY197" fmla="*/ 964442 h 1331631"/>
                  <a:gd name="connsiteX198" fmla="*/ 522578 w 2428715"/>
                  <a:gd name="connsiteY198" fmla="*/ 982639 h 1331631"/>
                  <a:gd name="connsiteX199" fmla="*/ 508930 w 2428715"/>
                  <a:gd name="connsiteY199" fmla="*/ 973540 h 1331631"/>
                  <a:gd name="connsiteX200" fmla="*/ 481635 w 2428715"/>
                  <a:gd name="connsiteY200" fmla="*/ 959893 h 1331631"/>
                  <a:gd name="connsiteX201" fmla="*/ 463437 w 2428715"/>
                  <a:gd name="connsiteY201" fmla="*/ 964442 h 1331631"/>
                  <a:gd name="connsiteX202" fmla="*/ 454339 w 2428715"/>
                  <a:gd name="connsiteY202" fmla="*/ 978090 h 1331631"/>
                  <a:gd name="connsiteX203" fmla="*/ 440691 w 2428715"/>
                  <a:gd name="connsiteY203" fmla="*/ 996287 h 1331631"/>
                  <a:gd name="connsiteX204" fmla="*/ 404297 w 2428715"/>
                  <a:gd name="connsiteY204" fmla="*/ 1023582 h 1331631"/>
                  <a:gd name="connsiteX205" fmla="*/ 390649 w 2428715"/>
                  <a:gd name="connsiteY205" fmla="*/ 1037230 h 1331631"/>
                  <a:gd name="connsiteX206" fmla="*/ 377002 w 2428715"/>
                  <a:gd name="connsiteY206" fmla="*/ 1041779 h 1331631"/>
                  <a:gd name="connsiteX207" fmla="*/ 349706 w 2428715"/>
                  <a:gd name="connsiteY207" fmla="*/ 1059976 h 1331631"/>
                  <a:gd name="connsiteX208" fmla="*/ 322411 w 2428715"/>
                  <a:gd name="connsiteY208" fmla="*/ 1078173 h 1331631"/>
                  <a:gd name="connsiteX209" fmla="*/ 295115 w 2428715"/>
                  <a:gd name="connsiteY209" fmla="*/ 1100919 h 1331631"/>
                  <a:gd name="connsiteX210" fmla="*/ 286017 w 2428715"/>
                  <a:gd name="connsiteY210" fmla="*/ 1114567 h 1331631"/>
                  <a:gd name="connsiteX211" fmla="*/ 258721 w 2428715"/>
                  <a:gd name="connsiteY211" fmla="*/ 1137313 h 1331631"/>
                  <a:gd name="connsiteX212" fmla="*/ 240524 w 2428715"/>
                  <a:gd name="connsiteY212" fmla="*/ 1164609 h 1331631"/>
                  <a:gd name="connsiteX213" fmla="*/ 231426 w 2428715"/>
                  <a:gd name="connsiteY213" fmla="*/ 1178257 h 1331631"/>
                  <a:gd name="connsiteX214" fmla="*/ 217778 w 2428715"/>
                  <a:gd name="connsiteY214" fmla="*/ 1182806 h 1331631"/>
                  <a:gd name="connsiteX215" fmla="*/ 208679 w 2428715"/>
                  <a:gd name="connsiteY215" fmla="*/ 1196454 h 1331631"/>
                  <a:gd name="connsiteX216" fmla="*/ 181384 w 2428715"/>
                  <a:gd name="connsiteY216" fmla="*/ 1205552 h 1331631"/>
                  <a:gd name="connsiteX217" fmla="*/ 167736 w 2428715"/>
                  <a:gd name="connsiteY217" fmla="*/ 1210102 h 1331631"/>
                  <a:gd name="connsiteX218" fmla="*/ 139816 w 2428715"/>
                  <a:gd name="connsiteY218" fmla="*/ 1205465 h 1331631"/>
                  <a:gd name="connsiteX219" fmla="*/ 126256 w 2428715"/>
                  <a:gd name="connsiteY219" fmla="*/ 1157570 h 1331631"/>
                  <a:gd name="connsiteX220" fmla="*/ 87812 w 2428715"/>
                  <a:gd name="connsiteY220" fmla="*/ 1152309 h 1331631"/>
                  <a:gd name="connsiteX221" fmla="*/ 34919 w 2428715"/>
                  <a:gd name="connsiteY221" fmla="*/ 1188253 h 1331631"/>
                  <a:gd name="connsiteX222" fmla="*/ 22160 w 2428715"/>
                  <a:gd name="connsiteY222" fmla="*/ 1264693 h 1331631"/>
                  <a:gd name="connsiteX223" fmla="*/ 8512 w 2428715"/>
                  <a:gd name="connsiteY223" fmla="*/ 1260143 h 1331631"/>
                  <a:gd name="connsiteX224" fmla="*/ 3963 w 2428715"/>
                  <a:gd name="connsiteY224" fmla="*/ 1260143 h 1331631"/>
                  <a:gd name="connsiteX0" fmla="*/ 3963 w 2428715"/>
                  <a:gd name="connsiteY0" fmla="*/ 1260143 h 1331631"/>
                  <a:gd name="connsiteX1" fmla="*/ 8512 w 2428715"/>
                  <a:gd name="connsiteY1" fmla="*/ 1310185 h 1331631"/>
                  <a:gd name="connsiteX2" fmla="*/ 8512 w 2428715"/>
                  <a:gd name="connsiteY2" fmla="*/ 1246496 h 1331631"/>
                  <a:gd name="connsiteX3" fmla="*/ 3963 w 2428715"/>
                  <a:gd name="connsiteY3" fmla="*/ 1328382 h 1331631"/>
                  <a:gd name="connsiteX4" fmla="*/ 39107 w 2428715"/>
                  <a:gd name="connsiteY4" fmla="*/ 1312861 h 1331631"/>
                  <a:gd name="connsiteX5" fmla="*/ 72290 w 2428715"/>
                  <a:gd name="connsiteY5" fmla="*/ 1290113 h 1331631"/>
                  <a:gd name="connsiteX6" fmla="*/ 85849 w 2428715"/>
                  <a:gd name="connsiteY6" fmla="*/ 1260143 h 1331631"/>
                  <a:gd name="connsiteX7" fmla="*/ 144453 w 2428715"/>
                  <a:gd name="connsiteY7" fmla="*/ 1262906 h 1331631"/>
                  <a:gd name="connsiteX8" fmla="*/ 176835 w 2428715"/>
                  <a:gd name="connsiteY8" fmla="*/ 1232848 h 1331631"/>
                  <a:gd name="connsiteX9" fmla="*/ 204130 w 2428715"/>
                  <a:gd name="connsiteY9" fmla="*/ 1223749 h 1331631"/>
                  <a:gd name="connsiteX10" fmla="*/ 217778 w 2428715"/>
                  <a:gd name="connsiteY10" fmla="*/ 1214651 h 1331631"/>
                  <a:gd name="connsiteX11" fmla="*/ 245073 w 2428715"/>
                  <a:gd name="connsiteY11" fmla="*/ 1205552 h 1331631"/>
                  <a:gd name="connsiteX12" fmla="*/ 286017 w 2428715"/>
                  <a:gd name="connsiteY12" fmla="*/ 1196454 h 1331631"/>
                  <a:gd name="connsiteX13" fmla="*/ 299664 w 2428715"/>
                  <a:gd name="connsiteY13" fmla="*/ 1187355 h 1331631"/>
                  <a:gd name="connsiteX14" fmla="*/ 377002 w 2428715"/>
                  <a:gd name="connsiteY14" fmla="*/ 1150961 h 1331631"/>
                  <a:gd name="connsiteX15" fmla="*/ 504918 w 2428715"/>
                  <a:gd name="connsiteY15" fmla="*/ 1104307 h 1331631"/>
                  <a:gd name="connsiteX16" fmla="*/ 572620 w 2428715"/>
                  <a:gd name="connsiteY16" fmla="*/ 1073624 h 1331631"/>
                  <a:gd name="connsiteX17" fmla="*/ 595366 w 2428715"/>
                  <a:gd name="connsiteY17" fmla="*/ 1096370 h 1331631"/>
                  <a:gd name="connsiteX18" fmla="*/ 609014 w 2428715"/>
                  <a:gd name="connsiteY18" fmla="*/ 1087272 h 1331631"/>
                  <a:gd name="connsiteX19" fmla="*/ 625337 w 2428715"/>
                  <a:gd name="connsiteY19" fmla="*/ 1060152 h 1331631"/>
                  <a:gd name="connsiteX20" fmla="*/ 690900 w 2428715"/>
                  <a:gd name="connsiteY20" fmla="*/ 1061489 h 1331631"/>
                  <a:gd name="connsiteX21" fmla="*/ 718196 w 2428715"/>
                  <a:gd name="connsiteY21" fmla="*/ 1019033 h 1331631"/>
                  <a:gd name="connsiteX22" fmla="*/ 759314 w 2428715"/>
                  <a:gd name="connsiteY22" fmla="*/ 1019121 h 1331631"/>
                  <a:gd name="connsiteX23" fmla="*/ 795533 w 2428715"/>
                  <a:gd name="connsiteY23" fmla="*/ 978090 h 1331631"/>
                  <a:gd name="connsiteX24" fmla="*/ 822829 w 2428715"/>
                  <a:gd name="connsiteY24" fmla="*/ 968991 h 1331631"/>
                  <a:gd name="connsiteX25" fmla="*/ 850124 w 2428715"/>
                  <a:gd name="connsiteY25" fmla="*/ 941696 h 1331631"/>
                  <a:gd name="connsiteX26" fmla="*/ 877420 w 2428715"/>
                  <a:gd name="connsiteY26" fmla="*/ 928048 h 1331631"/>
                  <a:gd name="connsiteX27" fmla="*/ 891067 w 2428715"/>
                  <a:gd name="connsiteY27" fmla="*/ 923499 h 1331631"/>
                  <a:gd name="connsiteX28" fmla="*/ 904715 w 2428715"/>
                  <a:gd name="connsiteY28" fmla="*/ 914400 h 1331631"/>
                  <a:gd name="connsiteX29" fmla="*/ 922912 w 2428715"/>
                  <a:gd name="connsiteY29" fmla="*/ 909851 h 1331631"/>
                  <a:gd name="connsiteX30" fmla="*/ 927461 w 2428715"/>
                  <a:gd name="connsiteY30" fmla="*/ 896203 h 1331631"/>
                  <a:gd name="connsiteX31" fmla="*/ 941109 w 2428715"/>
                  <a:gd name="connsiteY31" fmla="*/ 887105 h 1331631"/>
                  <a:gd name="connsiteX32" fmla="*/ 954757 w 2428715"/>
                  <a:gd name="connsiteY32" fmla="*/ 873457 h 1331631"/>
                  <a:gd name="connsiteX33" fmla="*/ 982052 w 2428715"/>
                  <a:gd name="connsiteY33" fmla="*/ 855260 h 1331631"/>
                  <a:gd name="connsiteX34" fmla="*/ 986602 w 2428715"/>
                  <a:gd name="connsiteY34" fmla="*/ 841612 h 1331631"/>
                  <a:gd name="connsiteX35" fmla="*/ 1000249 w 2428715"/>
                  <a:gd name="connsiteY35" fmla="*/ 837063 h 1331631"/>
                  <a:gd name="connsiteX36" fmla="*/ 1013897 w 2428715"/>
                  <a:gd name="connsiteY36" fmla="*/ 827964 h 1331631"/>
                  <a:gd name="connsiteX37" fmla="*/ 1045742 w 2428715"/>
                  <a:gd name="connsiteY37" fmla="*/ 800669 h 1331631"/>
                  <a:gd name="connsiteX38" fmla="*/ 1059390 w 2428715"/>
                  <a:gd name="connsiteY38" fmla="*/ 791570 h 1331631"/>
                  <a:gd name="connsiteX39" fmla="*/ 1082136 w 2428715"/>
                  <a:gd name="connsiteY39" fmla="*/ 768824 h 1331631"/>
                  <a:gd name="connsiteX40" fmla="*/ 1123079 w 2428715"/>
                  <a:gd name="connsiteY40" fmla="*/ 736979 h 1331631"/>
                  <a:gd name="connsiteX41" fmla="*/ 1136727 w 2428715"/>
                  <a:gd name="connsiteY41" fmla="*/ 727881 h 1331631"/>
                  <a:gd name="connsiteX42" fmla="*/ 1150375 w 2428715"/>
                  <a:gd name="connsiteY42" fmla="*/ 718782 h 1331631"/>
                  <a:gd name="connsiteX43" fmla="*/ 1168572 w 2428715"/>
                  <a:gd name="connsiteY43" fmla="*/ 691487 h 1331631"/>
                  <a:gd name="connsiteX44" fmla="*/ 1191318 w 2428715"/>
                  <a:gd name="connsiteY44" fmla="*/ 668740 h 1331631"/>
                  <a:gd name="connsiteX45" fmla="*/ 1214064 w 2428715"/>
                  <a:gd name="connsiteY45" fmla="*/ 645994 h 1331631"/>
                  <a:gd name="connsiteX46" fmla="*/ 1223163 w 2428715"/>
                  <a:gd name="connsiteY46" fmla="*/ 632346 h 1331631"/>
                  <a:gd name="connsiteX47" fmla="*/ 1227712 w 2428715"/>
                  <a:gd name="connsiteY47" fmla="*/ 618699 h 1331631"/>
                  <a:gd name="connsiteX48" fmla="*/ 1250458 w 2428715"/>
                  <a:gd name="connsiteY48" fmla="*/ 591403 h 1331631"/>
                  <a:gd name="connsiteX49" fmla="*/ 1259557 w 2428715"/>
                  <a:gd name="connsiteY49" fmla="*/ 564108 h 1331631"/>
                  <a:gd name="connsiteX50" fmla="*/ 1264106 w 2428715"/>
                  <a:gd name="connsiteY50" fmla="*/ 550460 h 1331631"/>
                  <a:gd name="connsiteX51" fmla="*/ 1282303 w 2428715"/>
                  <a:gd name="connsiteY51" fmla="*/ 523164 h 1331631"/>
                  <a:gd name="connsiteX52" fmla="*/ 1295951 w 2428715"/>
                  <a:gd name="connsiteY52" fmla="*/ 482221 h 1331631"/>
                  <a:gd name="connsiteX53" fmla="*/ 1300500 w 2428715"/>
                  <a:gd name="connsiteY53" fmla="*/ 468573 h 1331631"/>
                  <a:gd name="connsiteX54" fmla="*/ 1309599 w 2428715"/>
                  <a:gd name="connsiteY54" fmla="*/ 427630 h 1331631"/>
                  <a:gd name="connsiteX55" fmla="*/ 1314148 w 2428715"/>
                  <a:gd name="connsiteY55" fmla="*/ 395785 h 1331631"/>
                  <a:gd name="connsiteX56" fmla="*/ 1336894 w 2428715"/>
                  <a:gd name="connsiteY56" fmla="*/ 368490 h 1331631"/>
                  <a:gd name="connsiteX57" fmla="*/ 1345993 w 2428715"/>
                  <a:gd name="connsiteY57" fmla="*/ 295702 h 1331631"/>
                  <a:gd name="connsiteX58" fmla="*/ 1396572 w 2428715"/>
                  <a:gd name="connsiteY58" fmla="*/ 269470 h 1331631"/>
                  <a:gd name="connsiteX59" fmla="*/ 1431804 w 2428715"/>
                  <a:gd name="connsiteY59" fmla="*/ 255110 h 1331631"/>
                  <a:gd name="connsiteX60" fmla="*/ 1459187 w 2428715"/>
                  <a:gd name="connsiteY60" fmla="*/ 217203 h 1331631"/>
                  <a:gd name="connsiteX61" fmla="*/ 1473372 w 2428715"/>
                  <a:gd name="connsiteY61" fmla="*/ 181970 h 1331631"/>
                  <a:gd name="connsiteX62" fmla="*/ 1500667 w 2428715"/>
                  <a:gd name="connsiteY62" fmla="*/ 172872 h 1331631"/>
                  <a:gd name="connsiteX63" fmla="*/ 1578005 w 2428715"/>
                  <a:gd name="connsiteY63" fmla="*/ 163773 h 1331631"/>
                  <a:gd name="connsiteX64" fmla="*/ 1600751 w 2428715"/>
                  <a:gd name="connsiteY64" fmla="*/ 145576 h 1331631"/>
                  <a:gd name="connsiteX65" fmla="*/ 1614399 w 2428715"/>
                  <a:gd name="connsiteY65" fmla="*/ 141027 h 1331631"/>
                  <a:gd name="connsiteX66" fmla="*/ 1641694 w 2428715"/>
                  <a:gd name="connsiteY66" fmla="*/ 145576 h 1331631"/>
                  <a:gd name="connsiteX67" fmla="*/ 1655342 w 2428715"/>
                  <a:gd name="connsiteY67" fmla="*/ 154675 h 1331631"/>
                  <a:gd name="connsiteX68" fmla="*/ 1828214 w 2428715"/>
                  <a:gd name="connsiteY68" fmla="*/ 150125 h 1331631"/>
                  <a:gd name="connsiteX69" fmla="*/ 1841861 w 2428715"/>
                  <a:gd name="connsiteY69" fmla="*/ 159224 h 1331631"/>
                  <a:gd name="connsiteX70" fmla="*/ 1855509 w 2428715"/>
                  <a:gd name="connsiteY70" fmla="*/ 172872 h 1331631"/>
                  <a:gd name="connsiteX71" fmla="*/ 1969240 w 2428715"/>
                  <a:gd name="connsiteY71" fmla="*/ 186519 h 1331631"/>
                  <a:gd name="connsiteX72" fmla="*/ 2001085 w 2428715"/>
                  <a:gd name="connsiteY72" fmla="*/ 191069 h 1331631"/>
                  <a:gd name="connsiteX73" fmla="*/ 2051127 w 2428715"/>
                  <a:gd name="connsiteY73" fmla="*/ 195618 h 1331631"/>
                  <a:gd name="connsiteX74" fmla="*/ 2060226 w 2428715"/>
                  <a:gd name="connsiteY74" fmla="*/ 209266 h 1331631"/>
                  <a:gd name="connsiteX75" fmla="*/ 2087521 w 2428715"/>
                  <a:gd name="connsiteY75" fmla="*/ 213815 h 1331631"/>
                  <a:gd name="connsiteX76" fmla="*/ 2105718 w 2428715"/>
                  <a:gd name="connsiteY76" fmla="*/ 236561 h 1331631"/>
                  <a:gd name="connsiteX77" fmla="*/ 2119366 w 2428715"/>
                  <a:gd name="connsiteY77" fmla="*/ 245660 h 1331631"/>
                  <a:gd name="connsiteX78" fmla="*/ 2133014 w 2428715"/>
                  <a:gd name="connsiteY78" fmla="*/ 259308 h 1331631"/>
                  <a:gd name="connsiteX79" fmla="*/ 2142112 w 2428715"/>
                  <a:gd name="connsiteY79" fmla="*/ 272955 h 1331631"/>
                  <a:gd name="connsiteX80" fmla="*/ 2160309 w 2428715"/>
                  <a:gd name="connsiteY80" fmla="*/ 291152 h 1331631"/>
                  <a:gd name="connsiteX81" fmla="*/ 2169408 w 2428715"/>
                  <a:gd name="connsiteY81" fmla="*/ 304800 h 1331631"/>
                  <a:gd name="connsiteX82" fmla="*/ 2210351 w 2428715"/>
                  <a:gd name="connsiteY82" fmla="*/ 341194 h 1331631"/>
                  <a:gd name="connsiteX83" fmla="*/ 2223999 w 2428715"/>
                  <a:gd name="connsiteY83" fmla="*/ 345743 h 1331631"/>
                  <a:gd name="connsiteX84" fmla="*/ 2255843 w 2428715"/>
                  <a:gd name="connsiteY84" fmla="*/ 363940 h 1331631"/>
                  <a:gd name="connsiteX85" fmla="*/ 2283139 w 2428715"/>
                  <a:gd name="connsiteY85" fmla="*/ 373039 h 1331631"/>
                  <a:gd name="connsiteX86" fmla="*/ 2314984 w 2428715"/>
                  <a:gd name="connsiteY86" fmla="*/ 377588 h 1331631"/>
                  <a:gd name="connsiteX87" fmla="*/ 2337730 w 2428715"/>
                  <a:gd name="connsiteY87" fmla="*/ 395785 h 1331631"/>
                  <a:gd name="connsiteX88" fmla="*/ 2365026 w 2428715"/>
                  <a:gd name="connsiteY88" fmla="*/ 413982 h 1331631"/>
                  <a:gd name="connsiteX89" fmla="*/ 2378673 w 2428715"/>
                  <a:gd name="connsiteY89" fmla="*/ 400334 h 1331631"/>
                  <a:gd name="connsiteX90" fmla="*/ 2396870 w 2428715"/>
                  <a:gd name="connsiteY90" fmla="*/ 373039 h 1331631"/>
                  <a:gd name="connsiteX91" fmla="*/ 2424166 w 2428715"/>
                  <a:gd name="connsiteY91" fmla="*/ 368490 h 1331631"/>
                  <a:gd name="connsiteX92" fmla="*/ 2428715 w 2428715"/>
                  <a:gd name="connsiteY92" fmla="*/ 354842 h 1331631"/>
                  <a:gd name="connsiteX93" fmla="*/ 2424166 w 2428715"/>
                  <a:gd name="connsiteY93" fmla="*/ 327546 h 1331631"/>
                  <a:gd name="connsiteX94" fmla="*/ 2410518 w 2428715"/>
                  <a:gd name="connsiteY94" fmla="*/ 322997 h 1331631"/>
                  <a:gd name="connsiteX95" fmla="*/ 2392321 w 2428715"/>
                  <a:gd name="connsiteY95" fmla="*/ 318448 h 1331631"/>
                  <a:gd name="connsiteX96" fmla="*/ 2378673 w 2428715"/>
                  <a:gd name="connsiteY96" fmla="*/ 309349 h 1331631"/>
                  <a:gd name="connsiteX97" fmla="*/ 2374124 w 2428715"/>
                  <a:gd name="connsiteY97" fmla="*/ 295702 h 1331631"/>
                  <a:gd name="connsiteX98" fmla="*/ 2365026 w 2428715"/>
                  <a:gd name="connsiteY98" fmla="*/ 282054 h 1331631"/>
                  <a:gd name="connsiteX99" fmla="*/ 2360476 w 2428715"/>
                  <a:gd name="connsiteY99" fmla="*/ 268406 h 1331631"/>
                  <a:gd name="connsiteX100" fmla="*/ 2346829 w 2428715"/>
                  <a:gd name="connsiteY100" fmla="*/ 263857 h 1331631"/>
                  <a:gd name="connsiteX101" fmla="*/ 2333181 w 2428715"/>
                  <a:gd name="connsiteY101" fmla="*/ 245660 h 1331631"/>
                  <a:gd name="connsiteX102" fmla="*/ 2305885 w 2428715"/>
                  <a:gd name="connsiteY102" fmla="*/ 232012 h 1331631"/>
                  <a:gd name="connsiteX103" fmla="*/ 2283139 w 2428715"/>
                  <a:gd name="connsiteY103" fmla="*/ 236561 h 1331631"/>
                  <a:gd name="connsiteX104" fmla="*/ 2255843 w 2428715"/>
                  <a:gd name="connsiteY104" fmla="*/ 245660 h 1331631"/>
                  <a:gd name="connsiteX105" fmla="*/ 2214900 w 2428715"/>
                  <a:gd name="connsiteY105" fmla="*/ 241110 h 1331631"/>
                  <a:gd name="connsiteX106" fmla="*/ 2187605 w 2428715"/>
                  <a:gd name="connsiteY106" fmla="*/ 218364 h 1331631"/>
                  <a:gd name="connsiteX107" fmla="*/ 2173957 w 2428715"/>
                  <a:gd name="connsiteY107" fmla="*/ 209266 h 1331631"/>
                  <a:gd name="connsiteX108" fmla="*/ 2164858 w 2428715"/>
                  <a:gd name="connsiteY108" fmla="*/ 195618 h 1331631"/>
                  <a:gd name="connsiteX109" fmla="*/ 2151211 w 2428715"/>
                  <a:gd name="connsiteY109" fmla="*/ 168322 h 1331631"/>
                  <a:gd name="connsiteX110" fmla="*/ 2110267 w 2428715"/>
                  <a:gd name="connsiteY110" fmla="*/ 154675 h 1331631"/>
                  <a:gd name="connsiteX111" fmla="*/ 2082972 w 2428715"/>
                  <a:gd name="connsiteY111" fmla="*/ 141027 h 1331631"/>
                  <a:gd name="connsiteX112" fmla="*/ 2064775 w 2428715"/>
                  <a:gd name="connsiteY112" fmla="*/ 136478 h 1331631"/>
                  <a:gd name="connsiteX113" fmla="*/ 1991987 w 2428715"/>
                  <a:gd name="connsiteY113" fmla="*/ 131928 h 1331631"/>
                  <a:gd name="connsiteX114" fmla="*/ 1964691 w 2428715"/>
                  <a:gd name="connsiteY114" fmla="*/ 118281 h 1331631"/>
                  <a:gd name="connsiteX115" fmla="*/ 1951043 w 2428715"/>
                  <a:gd name="connsiteY115" fmla="*/ 104633 h 1331631"/>
                  <a:gd name="connsiteX116" fmla="*/ 1923748 w 2428715"/>
                  <a:gd name="connsiteY116" fmla="*/ 90985 h 1331631"/>
                  <a:gd name="connsiteX117" fmla="*/ 1910100 w 2428715"/>
                  <a:gd name="connsiteY117" fmla="*/ 81887 h 1331631"/>
                  <a:gd name="connsiteX118" fmla="*/ 1841861 w 2428715"/>
                  <a:gd name="connsiteY118" fmla="*/ 72788 h 1331631"/>
                  <a:gd name="connsiteX119" fmla="*/ 1814566 w 2428715"/>
                  <a:gd name="connsiteY119" fmla="*/ 63690 h 1331631"/>
                  <a:gd name="connsiteX120" fmla="*/ 1796369 w 2428715"/>
                  <a:gd name="connsiteY120" fmla="*/ 59140 h 1331631"/>
                  <a:gd name="connsiteX121" fmla="*/ 1769073 w 2428715"/>
                  <a:gd name="connsiteY121" fmla="*/ 50042 h 1331631"/>
                  <a:gd name="connsiteX122" fmla="*/ 1755426 w 2428715"/>
                  <a:gd name="connsiteY122" fmla="*/ 40943 h 1331631"/>
                  <a:gd name="connsiteX123" fmla="*/ 1737229 w 2428715"/>
                  <a:gd name="connsiteY123" fmla="*/ 0 h 1331631"/>
                  <a:gd name="connsiteX124" fmla="*/ 1728130 w 2428715"/>
                  <a:gd name="connsiteY124" fmla="*/ 13648 h 1331631"/>
                  <a:gd name="connsiteX125" fmla="*/ 1723581 w 2428715"/>
                  <a:gd name="connsiteY125" fmla="*/ 50042 h 1331631"/>
                  <a:gd name="connsiteX126" fmla="*/ 1691736 w 2428715"/>
                  <a:gd name="connsiteY126" fmla="*/ 54591 h 1331631"/>
                  <a:gd name="connsiteX127" fmla="*/ 1659891 w 2428715"/>
                  <a:gd name="connsiteY127" fmla="*/ 63690 h 1331631"/>
                  <a:gd name="connsiteX128" fmla="*/ 1641694 w 2428715"/>
                  <a:gd name="connsiteY128" fmla="*/ 72788 h 1331631"/>
                  <a:gd name="connsiteX129" fmla="*/ 1628046 w 2428715"/>
                  <a:gd name="connsiteY129" fmla="*/ 68239 h 1331631"/>
                  <a:gd name="connsiteX130" fmla="*/ 1623497 w 2428715"/>
                  <a:gd name="connsiteY130" fmla="*/ 54591 h 1331631"/>
                  <a:gd name="connsiteX131" fmla="*/ 1614399 w 2428715"/>
                  <a:gd name="connsiteY131" fmla="*/ 68239 h 1331631"/>
                  <a:gd name="connsiteX132" fmla="*/ 1600751 w 2428715"/>
                  <a:gd name="connsiteY132" fmla="*/ 77337 h 1331631"/>
                  <a:gd name="connsiteX133" fmla="*/ 1555258 w 2428715"/>
                  <a:gd name="connsiteY133" fmla="*/ 81887 h 1331631"/>
                  <a:gd name="connsiteX134" fmla="*/ 1527963 w 2428715"/>
                  <a:gd name="connsiteY134" fmla="*/ 90985 h 1331631"/>
                  <a:gd name="connsiteX135" fmla="*/ 1509766 w 2428715"/>
                  <a:gd name="connsiteY135" fmla="*/ 100084 h 1331631"/>
                  <a:gd name="connsiteX136" fmla="*/ 1487020 w 2428715"/>
                  <a:gd name="connsiteY136" fmla="*/ 104633 h 1331631"/>
                  <a:gd name="connsiteX137" fmla="*/ 1473372 w 2428715"/>
                  <a:gd name="connsiteY137" fmla="*/ 109182 h 1331631"/>
                  <a:gd name="connsiteX138" fmla="*/ 1364190 w 2428715"/>
                  <a:gd name="connsiteY138" fmla="*/ 113731 h 1331631"/>
                  <a:gd name="connsiteX139" fmla="*/ 1350542 w 2428715"/>
                  <a:gd name="connsiteY139" fmla="*/ 122830 h 1331631"/>
                  <a:gd name="connsiteX140" fmla="*/ 1332345 w 2428715"/>
                  <a:gd name="connsiteY140" fmla="*/ 150125 h 1331631"/>
                  <a:gd name="connsiteX141" fmla="*/ 1318697 w 2428715"/>
                  <a:gd name="connsiteY141" fmla="*/ 163773 h 1331631"/>
                  <a:gd name="connsiteX142" fmla="*/ 1309599 w 2428715"/>
                  <a:gd name="connsiteY142" fmla="*/ 191069 h 1331631"/>
                  <a:gd name="connsiteX143" fmla="*/ 1295951 w 2428715"/>
                  <a:gd name="connsiteY143" fmla="*/ 204716 h 1331631"/>
                  <a:gd name="connsiteX144" fmla="*/ 1282303 w 2428715"/>
                  <a:gd name="connsiteY144" fmla="*/ 209266 h 1331631"/>
                  <a:gd name="connsiteX145" fmla="*/ 1209515 w 2428715"/>
                  <a:gd name="connsiteY145" fmla="*/ 213815 h 1331631"/>
                  <a:gd name="connsiteX146" fmla="*/ 1204966 w 2428715"/>
                  <a:gd name="connsiteY146" fmla="*/ 227463 h 1331631"/>
                  <a:gd name="connsiteX147" fmla="*/ 1186769 w 2428715"/>
                  <a:gd name="connsiteY147" fmla="*/ 254758 h 1331631"/>
                  <a:gd name="connsiteX148" fmla="*/ 1177670 w 2428715"/>
                  <a:gd name="connsiteY148" fmla="*/ 282054 h 1331631"/>
                  <a:gd name="connsiteX149" fmla="*/ 1173121 w 2428715"/>
                  <a:gd name="connsiteY149" fmla="*/ 295702 h 1331631"/>
                  <a:gd name="connsiteX150" fmla="*/ 1145826 w 2428715"/>
                  <a:gd name="connsiteY150" fmla="*/ 313899 h 1331631"/>
                  <a:gd name="connsiteX151" fmla="*/ 1132178 w 2428715"/>
                  <a:gd name="connsiteY151" fmla="*/ 327546 h 1331631"/>
                  <a:gd name="connsiteX152" fmla="*/ 1104882 w 2428715"/>
                  <a:gd name="connsiteY152" fmla="*/ 336645 h 1331631"/>
                  <a:gd name="connsiteX153" fmla="*/ 1095784 w 2428715"/>
                  <a:gd name="connsiteY153" fmla="*/ 322997 h 1331631"/>
                  <a:gd name="connsiteX154" fmla="*/ 1100333 w 2428715"/>
                  <a:gd name="connsiteY154" fmla="*/ 291152 h 1331631"/>
                  <a:gd name="connsiteX155" fmla="*/ 1086685 w 2428715"/>
                  <a:gd name="connsiteY155" fmla="*/ 304800 h 1331631"/>
                  <a:gd name="connsiteX156" fmla="*/ 1073037 w 2428715"/>
                  <a:gd name="connsiteY156" fmla="*/ 309349 h 1331631"/>
                  <a:gd name="connsiteX157" fmla="*/ 1059390 w 2428715"/>
                  <a:gd name="connsiteY157" fmla="*/ 300251 h 1331631"/>
                  <a:gd name="connsiteX158" fmla="*/ 1050291 w 2428715"/>
                  <a:gd name="connsiteY158" fmla="*/ 286603 h 1331631"/>
                  <a:gd name="connsiteX159" fmla="*/ 1036643 w 2428715"/>
                  <a:gd name="connsiteY159" fmla="*/ 282054 h 1331631"/>
                  <a:gd name="connsiteX160" fmla="*/ 1009348 w 2428715"/>
                  <a:gd name="connsiteY160" fmla="*/ 291152 h 1331631"/>
                  <a:gd name="connsiteX161" fmla="*/ 995700 w 2428715"/>
                  <a:gd name="connsiteY161" fmla="*/ 295702 h 1331631"/>
                  <a:gd name="connsiteX162" fmla="*/ 982052 w 2428715"/>
                  <a:gd name="connsiteY162" fmla="*/ 304800 h 1331631"/>
                  <a:gd name="connsiteX163" fmla="*/ 968405 w 2428715"/>
                  <a:gd name="connsiteY163" fmla="*/ 350293 h 1331631"/>
                  <a:gd name="connsiteX164" fmla="*/ 959306 w 2428715"/>
                  <a:gd name="connsiteY164" fmla="*/ 363940 h 1331631"/>
                  <a:gd name="connsiteX165" fmla="*/ 963855 w 2428715"/>
                  <a:gd name="connsiteY165" fmla="*/ 377588 h 1331631"/>
                  <a:gd name="connsiteX166" fmla="*/ 969654 w 2428715"/>
                  <a:gd name="connsiteY166" fmla="*/ 397835 h 1331631"/>
                  <a:gd name="connsiteX167" fmla="*/ 1000249 w 2428715"/>
                  <a:gd name="connsiteY167" fmla="*/ 404884 h 1331631"/>
                  <a:gd name="connsiteX168" fmla="*/ 1013897 w 2428715"/>
                  <a:gd name="connsiteY168" fmla="*/ 418531 h 1331631"/>
                  <a:gd name="connsiteX169" fmla="*/ 1009348 w 2428715"/>
                  <a:gd name="connsiteY169" fmla="*/ 441278 h 1331631"/>
                  <a:gd name="connsiteX170" fmla="*/ 986602 w 2428715"/>
                  <a:gd name="connsiteY170" fmla="*/ 486770 h 1331631"/>
                  <a:gd name="connsiteX171" fmla="*/ 968405 w 2428715"/>
                  <a:gd name="connsiteY171" fmla="*/ 518615 h 1331631"/>
                  <a:gd name="connsiteX172" fmla="*/ 954757 w 2428715"/>
                  <a:gd name="connsiteY172" fmla="*/ 523164 h 1331631"/>
                  <a:gd name="connsiteX173" fmla="*/ 945658 w 2428715"/>
                  <a:gd name="connsiteY173" fmla="*/ 536812 h 1331631"/>
                  <a:gd name="connsiteX174" fmla="*/ 932011 w 2428715"/>
                  <a:gd name="connsiteY174" fmla="*/ 545910 h 1331631"/>
                  <a:gd name="connsiteX175" fmla="*/ 913814 w 2428715"/>
                  <a:gd name="connsiteY175" fmla="*/ 568657 h 1331631"/>
                  <a:gd name="connsiteX176" fmla="*/ 904715 w 2428715"/>
                  <a:gd name="connsiteY176" fmla="*/ 582305 h 1331631"/>
                  <a:gd name="connsiteX177" fmla="*/ 900166 w 2428715"/>
                  <a:gd name="connsiteY177" fmla="*/ 595952 h 1331631"/>
                  <a:gd name="connsiteX178" fmla="*/ 881969 w 2428715"/>
                  <a:gd name="connsiteY178" fmla="*/ 623248 h 1331631"/>
                  <a:gd name="connsiteX179" fmla="*/ 859223 w 2428715"/>
                  <a:gd name="connsiteY179" fmla="*/ 655093 h 1331631"/>
                  <a:gd name="connsiteX180" fmla="*/ 850124 w 2428715"/>
                  <a:gd name="connsiteY180" fmla="*/ 668740 h 1331631"/>
                  <a:gd name="connsiteX181" fmla="*/ 845575 w 2428715"/>
                  <a:gd name="connsiteY181" fmla="*/ 682388 h 1331631"/>
                  <a:gd name="connsiteX182" fmla="*/ 831927 w 2428715"/>
                  <a:gd name="connsiteY182" fmla="*/ 691487 h 1331631"/>
                  <a:gd name="connsiteX183" fmla="*/ 809181 w 2428715"/>
                  <a:gd name="connsiteY183" fmla="*/ 714233 h 1331631"/>
                  <a:gd name="connsiteX184" fmla="*/ 795533 w 2428715"/>
                  <a:gd name="connsiteY184" fmla="*/ 732430 h 1331631"/>
                  <a:gd name="connsiteX185" fmla="*/ 781885 w 2428715"/>
                  <a:gd name="connsiteY185" fmla="*/ 746078 h 1331631"/>
                  <a:gd name="connsiteX186" fmla="*/ 754590 w 2428715"/>
                  <a:gd name="connsiteY186" fmla="*/ 787021 h 1331631"/>
                  <a:gd name="connsiteX187" fmla="*/ 745491 w 2428715"/>
                  <a:gd name="connsiteY187" fmla="*/ 800669 h 1331631"/>
                  <a:gd name="connsiteX188" fmla="*/ 736393 w 2428715"/>
                  <a:gd name="connsiteY188" fmla="*/ 827964 h 1331631"/>
                  <a:gd name="connsiteX189" fmla="*/ 673240 w 2428715"/>
                  <a:gd name="connsiteY189" fmla="*/ 857045 h 1331631"/>
                  <a:gd name="connsiteX190" fmla="*/ 638183 w 2428715"/>
                  <a:gd name="connsiteY190" fmla="*/ 883091 h 1331631"/>
                  <a:gd name="connsiteX191" fmla="*/ 595366 w 2428715"/>
                  <a:gd name="connsiteY191" fmla="*/ 896203 h 1331631"/>
                  <a:gd name="connsiteX192" fmla="*/ 581718 w 2428715"/>
                  <a:gd name="connsiteY192" fmla="*/ 891654 h 1331631"/>
                  <a:gd name="connsiteX193" fmla="*/ 577169 w 2428715"/>
                  <a:gd name="connsiteY193" fmla="*/ 928048 h 1331631"/>
                  <a:gd name="connsiteX194" fmla="*/ 568070 w 2428715"/>
                  <a:gd name="connsiteY194" fmla="*/ 941696 h 1331631"/>
                  <a:gd name="connsiteX195" fmla="*/ 563521 w 2428715"/>
                  <a:gd name="connsiteY195" fmla="*/ 955343 h 1331631"/>
                  <a:gd name="connsiteX196" fmla="*/ 549873 w 2428715"/>
                  <a:gd name="connsiteY196" fmla="*/ 964442 h 1331631"/>
                  <a:gd name="connsiteX197" fmla="*/ 522578 w 2428715"/>
                  <a:gd name="connsiteY197" fmla="*/ 982639 h 1331631"/>
                  <a:gd name="connsiteX198" fmla="*/ 508930 w 2428715"/>
                  <a:gd name="connsiteY198" fmla="*/ 973540 h 1331631"/>
                  <a:gd name="connsiteX199" fmla="*/ 481635 w 2428715"/>
                  <a:gd name="connsiteY199" fmla="*/ 959893 h 1331631"/>
                  <a:gd name="connsiteX200" fmla="*/ 463437 w 2428715"/>
                  <a:gd name="connsiteY200" fmla="*/ 964442 h 1331631"/>
                  <a:gd name="connsiteX201" fmla="*/ 454339 w 2428715"/>
                  <a:gd name="connsiteY201" fmla="*/ 978090 h 1331631"/>
                  <a:gd name="connsiteX202" fmla="*/ 440691 w 2428715"/>
                  <a:gd name="connsiteY202" fmla="*/ 996287 h 1331631"/>
                  <a:gd name="connsiteX203" fmla="*/ 404297 w 2428715"/>
                  <a:gd name="connsiteY203" fmla="*/ 1023582 h 1331631"/>
                  <a:gd name="connsiteX204" fmla="*/ 390649 w 2428715"/>
                  <a:gd name="connsiteY204" fmla="*/ 1037230 h 1331631"/>
                  <a:gd name="connsiteX205" fmla="*/ 377002 w 2428715"/>
                  <a:gd name="connsiteY205" fmla="*/ 1041779 h 1331631"/>
                  <a:gd name="connsiteX206" fmla="*/ 349706 w 2428715"/>
                  <a:gd name="connsiteY206" fmla="*/ 1059976 h 1331631"/>
                  <a:gd name="connsiteX207" fmla="*/ 322411 w 2428715"/>
                  <a:gd name="connsiteY207" fmla="*/ 1078173 h 1331631"/>
                  <a:gd name="connsiteX208" fmla="*/ 295115 w 2428715"/>
                  <a:gd name="connsiteY208" fmla="*/ 1100919 h 1331631"/>
                  <a:gd name="connsiteX209" fmla="*/ 286017 w 2428715"/>
                  <a:gd name="connsiteY209" fmla="*/ 1114567 h 1331631"/>
                  <a:gd name="connsiteX210" fmla="*/ 258721 w 2428715"/>
                  <a:gd name="connsiteY210" fmla="*/ 1137313 h 1331631"/>
                  <a:gd name="connsiteX211" fmla="*/ 240524 w 2428715"/>
                  <a:gd name="connsiteY211" fmla="*/ 1164609 h 1331631"/>
                  <a:gd name="connsiteX212" fmla="*/ 231426 w 2428715"/>
                  <a:gd name="connsiteY212" fmla="*/ 1178257 h 1331631"/>
                  <a:gd name="connsiteX213" fmla="*/ 217778 w 2428715"/>
                  <a:gd name="connsiteY213" fmla="*/ 1182806 h 1331631"/>
                  <a:gd name="connsiteX214" fmla="*/ 208679 w 2428715"/>
                  <a:gd name="connsiteY214" fmla="*/ 1196454 h 1331631"/>
                  <a:gd name="connsiteX215" fmla="*/ 181384 w 2428715"/>
                  <a:gd name="connsiteY215" fmla="*/ 1205552 h 1331631"/>
                  <a:gd name="connsiteX216" fmla="*/ 167736 w 2428715"/>
                  <a:gd name="connsiteY216" fmla="*/ 1210102 h 1331631"/>
                  <a:gd name="connsiteX217" fmla="*/ 139816 w 2428715"/>
                  <a:gd name="connsiteY217" fmla="*/ 1205465 h 1331631"/>
                  <a:gd name="connsiteX218" fmla="*/ 126256 w 2428715"/>
                  <a:gd name="connsiteY218" fmla="*/ 1157570 h 1331631"/>
                  <a:gd name="connsiteX219" fmla="*/ 87812 w 2428715"/>
                  <a:gd name="connsiteY219" fmla="*/ 1152309 h 1331631"/>
                  <a:gd name="connsiteX220" fmla="*/ 34919 w 2428715"/>
                  <a:gd name="connsiteY220" fmla="*/ 1188253 h 1331631"/>
                  <a:gd name="connsiteX221" fmla="*/ 22160 w 2428715"/>
                  <a:gd name="connsiteY221" fmla="*/ 1264693 h 1331631"/>
                  <a:gd name="connsiteX222" fmla="*/ 8512 w 2428715"/>
                  <a:gd name="connsiteY222" fmla="*/ 1260143 h 1331631"/>
                  <a:gd name="connsiteX223" fmla="*/ 3963 w 2428715"/>
                  <a:gd name="connsiteY223" fmla="*/ 1260143 h 1331631"/>
                  <a:gd name="connsiteX0" fmla="*/ 3963 w 2428715"/>
                  <a:gd name="connsiteY0" fmla="*/ 1260143 h 1331631"/>
                  <a:gd name="connsiteX1" fmla="*/ 8512 w 2428715"/>
                  <a:gd name="connsiteY1" fmla="*/ 1310185 h 1331631"/>
                  <a:gd name="connsiteX2" fmla="*/ 8512 w 2428715"/>
                  <a:gd name="connsiteY2" fmla="*/ 1246496 h 1331631"/>
                  <a:gd name="connsiteX3" fmla="*/ 3963 w 2428715"/>
                  <a:gd name="connsiteY3" fmla="*/ 1328382 h 1331631"/>
                  <a:gd name="connsiteX4" fmla="*/ 39107 w 2428715"/>
                  <a:gd name="connsiteY4" fmla="*/ 1312861 h 1331631"/>
                  <a:gd name="connsiteX5" fmla="*/ 72290 w 2428715"/>
                  <a:gd name="connsiteY5" fmla="*/ 1290113 h 1331631"/>
                  <a:gd name="connsiteX6" fmla="*/ 103509 w 2428715"/>
                  <a:gd name="connsiteY6" fmla="*/ 1281728 h 1331631"/>
                  <a:gd name="connsiteX7" fmla="*/ 144453 w 2428715"/>
                  <a:gd name="connsiteY7" fmla="*/ 1262906 h 1331631"/>
                  <a:gd name="connsiteX8" fmla="*/ 176835 w 2428715"/>
                  <a:gd name="connsiteY8" fmla="*/ 1232848 h 1331631"/>
                  <a:gd name="connsiteX9" fmla="*/ 204130 w 2428715"/>
                  <a:gd name="connsiteY9" fmla="*/ 1223749 h 1331631"/>
                  <a:gd name="connsiteX10" fmla="*/ 217778 w 2428715"/>
                  <a:gd name="connsiteY10" fmla="*/ 1214651 h 1331631"/>
                  <a:gd name="connsiteX11" fmla="*/ 245073 w 2428715"/>
                  <a:gd name="connsiteY11" fmla="*/ 1205552 h 1331631"/>
                  <a:gd name="connsiteX12" fmla="*/ 286017 w 2428715"/>
                  <a:gd name="connsiteY12" fmla="*/ 1196454 h 1331631"/>
                  <a:gd name="connsiteX13" fmla="*/ 299664 w 2428715"/>
                  <a:gd name="connsiteY13" fmla="*/ 1187355 h 1331631"/>
                  <a:gd name="connsiteX14" fmla="*/ 377002 w 2428715"/>
                  <a:gd name="connsiteY14" fmla="*/ 1150961 h 1331631"/>
                  <a:gd name="connsiteX15" fmla="*/ 504918 w 2428715"/>
                  <a:gd name="connsiteY15" fmla="*/ 1104307 h 1331631"/>
                  <a:gd name="connsiteX16" fmla="*/ 572620 w 2428715"/>
                  <a:gd name="connsiteY16" fmla="*/ 1073624 h 1331631"/>
                  <a:gd name="connsiteX17" fmla="*/ 595366 w 2428715"/>
                  <a:gd name="connsiteY17" fmla="*/ 1096370 h 1331631"/>
                  <a:gd name="connsiteX18" fmla="*/ 609014 w 2428715"/>
                  <a:gd name="connsiteY18" fmla="*/ 1087272 h 1331631"/>
                  <a:gd name="connsiteX19" fmla="*/ 625337 w 2428715"/>
                  <a:gd name="connsiteY19" fmla="*/ 1060152 h 1331631"/>
                  <a:gd name="connsiteX20" fmla="*/ 690900 w 2428715"/>
                  <a:gd name="connsiteY20" fmla="*/ 1061489 h 1331631"/>
                  <a:gd name="connsiteX21" fmla="*/ 718196 w 2428715"/>
                  <a:gd name="connsiteY21" fmla="*/ 1019033 h 1331631"/>
                  <a:gd name="connsiteX22" fmla="*/ 759314 w 2428715"/>
                  <a:gd name="connsiteY22" fmla="*/ 1019121 h 1331631"/>
                  <a:gd name="connsiteX23" fmla="*/ 795533 w 2428715"/>
                  <a:gd name="connsiteY23" fmla="*/ 978090 h 1331631"/>
                  <a:gd name="connsiteX24" fmla="*/ 822829 w 2428715"/>
                  <a:gd name="connsiteY24" fmla="*/ 968991 h 1331631"/>
                  <a:gd name="connsiteX25" fmla="*/ 850124 w 2428715"/>
                  <a:gd name="connsiteY25" fmla="*/ 941696 h 1331631"/>
                  <a:gd name="connsiteX26" fmla="*/ 877420 w 2428715"/>
                  <a:gd name="connsiteY26" fmla="*/ 928048 h 1331631"/>
                  <a:gd name="connsiteX27" fmla="*/ 891067 w 2428715"/>
                  <a:gd name="connsiteY27" fmla="*/ 923499 h 1331631"/>
                  <a:gd name="connsiteX28" fmla="*/ 904715 w 2428715"/>
                  <a:gd name="connsiteY28" fmla="*/ 914400 h 1331631"/>
                  <a:gd name="connsiteX29" fmla="*/ 922912 w 2428715"/>
                  <a:gd name="connsiteY29" fmla="*/ 909851 h 1331631"/>
                  <a:gd name="connsiteX30" fmla="*/ 927461 w 2428715"/>
                  <a:gd name="connsiteY30" fmla="*/ 896203 h 1331631"/>
                  <a:gd name="connsiteX31" fmla="*/ 941109 w 2428715"/>
                  <a:gd name="connsiteY31" fmla="*/ 887105 h 1331631"/>
                  <a:gd name="connsiteX32" fmla="*/ 954757 w 2428715"/>
                  <a:gd name="connsiteY32" fmla="*/ 873457 h 1331631"/>
                  <a:gd name="connsiteX33" fmla="*/ 982052 w 2428715"/>
                  <a:gd name="connsiteY33" fmla="*/ 855260 h 1331631"/>
                  <a:gd name="connsiteX34" fmla="*/ 986602 w 2428715"/>
                  <a:gd name="connsiteY34" fmla="*/ 841612 h 1331631"/>
                  <a:gd name="connsiteX35" fmla="*/ 1000249 w 2428715"/>
                  <a:gd name="connsiteY35" fmla="*/ 837063 h 1331631"/>
                  <a:gd name="connsiteX36" fmla="*/ 1013897 w 2428715"/>
                  <a:gd name="connsiteY36" fmla="*/ 827964 h 1331631"/>
                  <a:gd name="connsiteX37" fmla="*/ 1045742 w 2428715"/>
                  <a:gd name="connsiteY37" fmla="*/ 800669 h 1331631"/>
                  <a:gd name="connsiteX38" fmla="*/ 1059390 w 2428715"/>
                  <a:gd name="connsiteY38" fmla="*/ 791570 h 1331631"/>
                  <a:gd name="connsiteX39" fmla="*/ 1082136 w 2428715"/>
                  <a:gd name="connsiteY39" fmla="*/ 768824 h 1331631"/>
                  <a:gd name="connsiteX40" fmla="*/ 1123079 w 2428715"/>
                  <a:gd name="connsiteY40" fmla="*/ 736979 h 1331631"/>
                  <a:gd name="connsiteX41" fmla="*/ 1136727 w 2428715"/>
                  <a:gd name="connsiteY41" fmla="*/ 727881 h 1331631"/>
                  <a:gd name="connsiteX42" fmla="*/ 1150375 w 2428715"/>
                  <a:gd name="connsiteY42" fmla="*/ 718782 h 1331631"/>
                  <a:gd name="connsiteX43" fmla="*/ 1168572 w 2428715"/>
                  <a:gd name="connsiteY43" fmla="*/ 691487 h 1331631"/>
                  <a:gd name="connsiteX44" fmla="*/ 1191318 w 2428715"/>
                  <a:gd name="connsiteY44" fmla="*/ 668740 h 1331631"/>
                  <a:gd name="connsiteX45" fmla="*/ 1214064 w 2428715"/>
                  <a:gd name="connsiteY45" fmla="*/ 645994 h 1331631"/>
                  <a:gd name="connsiteX46" fmla="*/ 1223163 w 2428715"/>
                  <a:gd name="connsiteY46" fmla="*/ 632346 h 1331631"/>
                  <a:gd name="connsiteX47" fmla="*/ 1227712 w 2428715"/>
                  <a:gd name="connsiteY47" fmla="*/ 618699 h 1331631"/>
                  <a:gd name="connsiteX48" fmla="*/ 1250458 w 2428715"/>
                  <a:gd name="connsiteY48" fmla="*/ 591403 h 1331631"/>
                  <a:gd name="connsiteX49" fmla="*/ 1259557 w 2428715"/>
                  <a:gd name="connsiteY49" fmla="*/ 564108 h 1331631"/>
                  <a:gd name="connsiteX50" fmla="*/ 1264106 w 2428715"/>
                  <a:gd name="connsiteY50" fmla="*/ 550460 h 1331631"/>
                  <a:gd name="connsiteX51" fmla="*/ 1282303 w 2428715"/>
                  <a:gd name="connsiteY51" fmla="*/ 523164 h 1331631"/>
                  <a:gd name="connsiteX52" fmla="*/ 1295951 w 2428715"/>
                  <a:gd name="connsiteY52" fmla="*/ 482221 h 1331631"/>
                  <a:gd name="connsiteX53" fmla="*/ 1300500 w 2428715"/>
                  <a:gd name="connsiteY53" fmla="*/ 468573 h 1331631"/>
                  <a:gd name="connsiteX54" fmla="*/ 1309599 w 2428715"/>
                  <a:gd name="connsiteY54" fmla="*/ 427630 h 1331631"/>
                  <a:gd name="connsiteX55" fmla="*/ 1314148 w 2428715"/>
                  <a:gd name="connsiteY55" fmla="*/ 395785 h 1331631"/>
                  <a:gd name="connsiteX56" fmla="*/ 1336894 w 2428715"/>
                  <a:gd name="connsiteY56" fmla="*/ 368490 h 1331631"/>
                  <a:gd name="connsiteX57" fmla="*/ 1345993 w 2428715"/>
                  <a:gd name="connsiteY57" fmla="*/ 295702 h 1331631"/>
                  <a:gd name="connsiteX58" fmla="*/ 1396572 w 2428715"/>
                  <a:gd name="connsiteY58" fmla="*/ 269470 h 1331631"/>
                  <a:gd name="connsiteX59" fmla="*/ 1431804 w 2428715"/>
                  <a:gd name="connsiteY59" fmla="*/ 255110 h 1331631"/>
                  <a:gd name="connsiteX60" fmla="*/ 1459187 w 2428715"/>
                  <a:gd name="connsiteY60" fmla="*/ 217203 h 1331631"/>
                  <a:gd name="connsiteX61" fmla="*/ 1473372 w 2428715"/>
                  <a:gd name="connsiteY61" fmla="*/ 181970 h 1331631"/>
                  <a:gd name="connsiteX62" fmla="*/ 1500667 w 2428715"/>
                  <a:gd name="connsiteY62" fmla="*/ 172872 h 1331631"/>
                  <a:gd name="connsiteX63" fmla="*/ 1578005 w 2428715"/>
                  <a:gd name="connsiteY63" fmla="*/ 163773 h 1331631"/>
                  <a:gd name="connsiteX64" fmla="*/ 1600751 w 2428715"/>
                  <a:gd name="connsiteY64" fmla="*/ 145576 h 1331631"/>
                  <a:gd name="connsiteX65" fmla="*/ 1614399 w 2428715"/>
                  <a:gd name="connsiteY65" fmla="*/ 141027 h 1331631"/>
                  <a:gd name="connsiteX66" fmla="*/ 1641694 w 2428715"/>
                  <a:gd name="connsiteY66" fmla="*/ 145576 h 1331631"/>
                  <a:gd name="connsiteX67" fmla="*/ 1655342 w 2428715"/>
                  <a:gd name="connsiteY67" fmla="*/ 154675 h 1331631"/>
                  <a:gd name="connsiteX68" fmla="*/ 1828214 w 2428715"/>
                  <a:gd name="connsiteY68" fmla="*/ 150125 h 1331631"/>
                  <a:gd name="connsiteX69" fmla="*/ 1841861 w 2428715"/>
                  <a:gd name="connsiteY69" fmla="*/ 159224 h 1331631"/>
                  <a:gd name="connsiteX70" fmla="*/ 1855509 w 2428715"/>
                  <a:gd name="connsiteY70" fmla="*/ 172872 h 1331631"/>
                  <a:gd name="connsiteX71" fmla="*/ 1969240 w 2428715"/>
                  <a:gd name="connsiteY71" fmla="*/ 186519 h 1331631"/>
                  <a:gd name="connsiteX72" fmla="*/ 2001085 w 2428715"/>
                  <a:gd name="connsiteY72" fmla="*/ 191069 h 1331631"/>
                  <a:gd name="connsiteX73" fmla="*/ 2051127 w 2428715"/>
                  <a:gd name="connsiteY73" fmla="*/ 195618 h 1331631"/>
                  <a:gd name="connsiteX74" fmla="*/ 2060226 w 2428715"/>
                  <a:gd name="connsiteY74" fmla="*/ 209266 h 1331631"/>
                  <a:gd name="connsiteX75" fmla="*/ 2087521 w 2428715"/>
                  <a:gd name="connsiteY75" fmla="*/ 213815 h 1331631"/>
                  <a:gd name="connsiteX76" fmla="*/ 2105718 w 2428715"/>
                  <a:gd name="connsiteY76" fmla="*/ 236561 h 1331631"/>
                  <a:gd name="connsiteX77" fmla="*/ 2119366 w 2428715"/>
                  <a:gd name="connsiteY77" fmla="*/ 245660 h 1331631"/>
                  <a:gd name="connsiteX78" fmla="*/ 2133014 w 2428715"/>
                  <a:gd name="connsiteY78" fmla="*/ 259308 h 1331631"/>
                  <a:gd name="connsiteX79" fmla="*/ 2142112 w 2428715"/>
                  <a:gd name="connsiteY79" fmla="*/ 272955 h 1331631"/>
                  <a:gd name="connsiteX80" fmla="*/ 2160309 w 2428715"/>
                  <a:gd name="connsiteY80" fmla="*/ 291152 h 1331631"/>
                  <a:gd name="connsiteX81" fmla="*/ 2169408 w 2428715"/>
                  <a:gd name="connsiteY81" fmla="*/ 304800 h 1331631"/>
                  <a:gd name="connsiteX82" fmla="*/ 2210351 w 2428715"/>
                  <a:gd name="connsiteY82" fmla="*/ 341194 h 1331631"/>
                  <a:gd name="connsiteX83" fmla="*/ 2223999 w 2428715"/>
                  <a:gd name="connsiteY83" fmla="*/ 345743 h 1331631"/>
                  <a:gd name="connsiteX84" fmla="*/ 2255843 w 2428715"/>
                  <a:gd name="connsiteY84" fmla="*/ 363940 h 1331631"/>
                  <a:gd name="connsiteX85" fmla="*/ 2283139 w 2428715"/>
                  <a:gd name="connsiteY85" fmla="*/ 373039 h 1331631"/>
                  <a:gd name="connsiteX86" fmla="*/ 2314984 w 2428715"/>
                  <a:gd name="connsiteY86" fmla="*/ 377588 h 1331631"/>
                  <a:gd name="connsiteX87" fmla="*/ 2337730 w 2428715"/>
                  <a:gd name="connsiteY87" fmla="*/ 395785 h 1331631"/>
                  <a:gd name="connsiteX88" fmla="*/ 2365026 w 2428715"/>
                  <a:gd name="connsiteY88" fmla="*/ 413982 h 1331631"/>
                  <a:gd name="connsiteX89" fmla="*/ 2378673 w 2428715"/>
                  <a:gd name="connsiteY89" fmla="*/ 400334 h 1331631"/>
                  <a:gd name="connsiteX90" fmla="*/ 2396870 w 2428715"/>
                  <a:gd name="connsiteY90" fmla="*/ 373039 h 1331631"/>
                  <a:gd name="connsiteX91" fmla="*/ 2424166 w 2428715"/>
                  <a:gd name="connsiteY91" fmla="*/ 368490 h 1331631"/>
                  <a:gd name="connsiteX92" fmla="*/ 2428715 w 2428715"/>
                  <a:gd name="connsiteY92" fmla="*/ 354842 h 1331631"/>
                  <a:gd name="connsiteX93" fmla="*/ 2424166 w 2428715"/>
                  <a:gd name="connsiteY93" fmla="*/ 327546 h 1331631"/>
                  <a:gd name="connsiteX94" fmla="*/ 2410518 w 2428715"/>
                  <a:gd name="connsiteY94" fmla="*/ 322997 h 1331631"/>
                  <a:gd name="connsiteX95" fmla="*/ 2392321 w 2428715"/>
                  <a:gd name="connsiteY95" fmla="*/ 318448 h 1331631"/>
                  <a:gd name="connsiteX96" fmla="*/ 2378673 w 2428715"/>
                  <a:gd name="connsiteY96" fmla="*/ 309349 h 1331631"/>
                  <a:gd name="connsiteX97" fmla="*/ 2374124 w 2428715"/>
                  <a:gd name="connsiteY97" fmla="*/ 295702 h 1331631"/>
                  <a:gd name="connsiteX98" fmla="*/ 2365026 w 2428715"/>
                  <a:gd name="connsiteY98" fmla="*/ 282054 h 1331631"/>
                  <a:gd name="connsiteX99" fmla="*/ 2360476 w 2428715"/>
                  <a:gd name="connsiteY99" fmla="*/ 268406 h 1331631"/>
                  <a:gd name="connsiteX100" fmla="*/ 2346829 w 2428715"/>
                  <a:gd name="connsiteY100" fmla="*/ 263857 h 1331631"/>
                  <a:gd name="connsiteX101" fmla="*/ 2333181 w 2428715"/>
                  <a:gd name="connsiteY101" fmla="*/ 245660 h 1331631"/>
                  <a:gd name="connsiteX102" fmla="*/ 2305885 w 2428715"/>
                  <a:gd name="connsiteY102" fmla="*/ 232012 h 1331631"/>
                  <a:gd name="connsiteX103" fmla="*/ 2283139 w 2428715"/>
                  <a:gd name="connsiteY103" fmla="*/ 236561 h 1331631"/>
                  <a:gd name="connsiteX104" fmla="*/ 2255843 w 2428715"/>
                  <a:gd name="connsiteY104" fmla="*/ 245660 h 1331631"/>
                  <a:gd name="connsiteX105" fmla="*/ 2214900 w 2428715"/>
                  <a:gd name="connsiteY105" fmla="*/ 241110 h 1331631"/>
                  <a:gd name="connsiteX106" fmla="*/ 2187605 w 2428715"/>
                  <a:gd name="connsiteY106" fmla="*/ 218364 h 1331631"/>
                  <a:gd name="connsiteX107" fmla="*/ 2173957 w 2428715"/>
                  <a:gd name="connsiteY107" fmla="*/ 209266 h 1331631"/>
                  <a:gd name="connsiteX108" fmla="*/ 2164858 w 2428715"/>
                  <a:gd name="connsiteY108" fmla="*/ 195618 h 1331631"/>
                  <a:gd name="connsiteX109" fmla="*/ 2151211 w 2428715"/>
                  <a:gd name="connsiteY109" fmla="*/ 168322 h 1331631"/>
                  <a:gd name="connsiteX110" fmla="*/ 2110267 w 2428715"/>
                  <a:gd name="connsiteY110" fmla="*/ 154675 h 1331631"/>
                  <a:gd name="connsiteX111" fmla="*/ 2082972 w 2428715"/>
                  <a:gd name="connsiteY111" fmla="*/ 141027 h 1331631"/>
                  <a:gd name="connsiteX112" fmla="*/ 2064775 w 2428715"/>
                  <a:gd name="connsiteY112" fmla="*/ 136478 h 1331631"/>
                  <a:gd name="connsiteX113" fmla="*/ 1991987 w 2428715"/>
                  <a:gd name="connsiteY113" fmla="*/ 131928 h 1331631"/>
                  <a:gd name="connsiteX114" fmla="*/ 1964691 w 2428715"/>
                  <a:gd name="connsiteY114" fmla="*/ 118281 h 1331631"/>
                  <a:gd name="connsiteX115" fmla="*/ 1951043 w 2428715"/>
                  <a:gd name="connsiteY115" fmla="*/ 104633 h 1331631"/>
                  <a:gd name="connsiteX116" fmla="*/ 1923748 w 2428715"/>
                  <a:gd name="connsiteY116" fmla="*/ 90985 h 1331631"/>
                  <a:gd name="connsiteX117" fmla="*/ 1910100 w 2428715"/>
                  <a:gd name="connsiteY117" fmla="*/ 81887 h 1331631"/>
                  <a:gd name="connsiteX118" fmla="*/ 1841861 w 2428715"/>
                  <a:gd name="connsiteY118" fmla="*/ 72788 h 1331631"/>
                  <a:gd name="connsiteX119" fmla="*/ 1814566 w 2428715"/>
                  <a:gd name="connsiteY119" fmla="*/ 63690 h 1331631"/>
                  <a:gd name="connsiteX120" fmla="*/ 1796369 w 2428715"/>
                  <a:gd name="connsiteY120" fmla="*/ 59140 h 1331631"/>
                  <a:gd name="connsiteX121" fmla="*/ 1769073 w 2428715"/>
                  <a:gd name="connsiteY121" fmla="*/ 50042 h 1331631"/>
                  <a:gd name="connsiteX122" fmla="*/ 1755426 w 2428715"/>
                  <a:gd name="connsiteY122" fmla="*/ 40943 h 1331631"/>
                  <a:gd name="connsiteX123" fmla="*/ 1737229 w 2428715"/>
                  <a:gd name="connsiteY123" fmla="*/ 0 h 1331631"/>
                  <a:gd name="connsiteX124" fmla="*/ 1728130 w 2428715"/>
                  <a:gd name="connsiteY124" fmla="*/ 13648 h 1331631"/>
                  <a:gd name="connsiteX125" fmla="*/ 1723581 w 2428715"/>
                  <a:gd name="connsiteY125" fmla="*/ 50042 h 1331631"/>
                  <a:gd name="connsiteX126" fmla="*/ 1691736 w 2428715"/>
                  <a:gd name="connsiteY126" fmla="*/ 54591 h 1331631"/>
                  <a:gd name="connsiteX127" fmla="*/ 1659891 w 2428715"/>
                  <a:gd name="connsiteY127" fmla="*/ 63690 h 1331631"/>
                  <a:gd name="connsiteX128" fmla="*/ 1641694 w 2428715"/>
                  <a:gd name="connsiteY128" fmla="*/ 72788 h 1331631"/>
                  <a:gd name="connsiteX129" fmla="*/ 1628046 w 2428715"/>
                  <a:gd name="connsiteY129" fmla="*/ 68239 h 1331631"/>
                  <a:gd name="connsiteX130" fmla="*/ 1623497 w 2428715"/>
                  <a:gd name="connsiteY130" fmla="*/ 54591 h 1331631"/>
                  <a:gd name="connsiteX131" fmla="*/ 1614399 w 2428715"/>
                  <a:gd name="connsiteY131" fmla="*/ 68239 h 1331631"/>
                  <a:gd name="connsiteX132" fmla="*/ 1600751 w 2428715"/>
                  <a:gd name="connsiteY132" fmla="*/ 77337 h 1331631"/>
                  <a:gd name="connsiteX133" fmla="*/ 1555258 w 2428715"/>
                  <a:gd name="connsiteY133" fmla="*/ 81887 h 1331631"/>
                  <a:gd name="connsiteX134" fmla="*/ 1527963 w 2428715"/>
                  <a:gd name="connsiteY134" fmla="*/ 90985 h 1331631"/>
                  <a:gd name="connsiteX135" fmla="*/ 1509766 w 2428715"/>
                  <a:gd name="connsiteY135" fmla="*/ 100084 h 1331631"/>
                  <a:gd name="connsiteX136" fmla="*/ 1487020 w 2428715"/>
                  <a:gd name="connsiteY136" fmla="*/ 104633 h 1331631"/>
                  <a:gd name="connsiteX137" fmla="*/ 1473372 w 2428715"/>
                  <a:gd name="connsiteY137" fmla="*/ 109182 h 1331631"/>
                  <a:gd name="connsiteX138" fmla="*/ 1364190 w 2428715"/>
                  <a:gd name="connsiteY138" fmla="*/ 113731 h 1331631"/>
                  <a:gd name="connsiteX139" fmla="*/ 1350542 w 2428715"/>
                  <a:gd name="connsiteY139" fmla="*/ 122830 h 1331631"/>
                  <a:gd name="connsiteX140" fmla="*/ 1332345 w 2428715"/>
                  <a:gd name="connsiteY140" fmla="*/ 150125 h 1331631"/>
                  <a:gd name="connsiteX141" fmla="*/ 1318697 w 2428715"/>
                  <a:gd name="connsiteY141" fmla="*/ 163773 h 1331631"/>
                  <a:gd name="connsiteX142" fmla="*/ 1309599 w 2428715"/>
                  <a:gd name="connsiteY142" fmla="*/ 191069 h 1331631"/>
                  <a:gd name="connsiteX143" fmla="*/ 1295951 w 2428715"/>
                  <a:gd name="connsiteY143" fmla="*/ 204716 h 1331631"/>
                  <a:gd name="connsiteX144" fmla="*/ 1282303 w 2428715"/>
                  <a:gd name="connsiteY144" fmla="*/ 209266 h 1331631"/>
                  <a:gd name="connsiteX145" fmla="*/ 1209515 w 2428715"/>
                  <a:gd name="connsiteY145" fmla="*/ 213815 h 1331631"/>
                  <a:gd name="connsiteX146" fmla="*/ 1204966 w 2428715"/>
                  <a:gd name="connsiteY146" fmla="*/ 227463 h 1331631"/>
                  <a:gd name="connsiteX147" fmla="*/ 1186769 w 2428715"/>
                  <a:gd name="connsiteY147" fmla="*/ 254758 h 1331631"/>
                  <a:gd name="connsiteX148" fmla="*/ 1177670 w 2428715"/>
                  <a:gd name="connsiteY148" fmla="*/ 282054 h 1331631"/>
                  <a:gd name="connsiteX149" fmla="*/ 1173121 w 2428715"/>
                  <a:gd name="connsiteY149" fmla="*/ 295702 h 1331631"/>
                  <a:gd name="connsiteX150" fmla="*/ 1145826 w 2428715"/>
                  <a:gd name="connsiteY150" fmla="*/ 313899 h 1331631"/>
                  <a:gd name="connsiteX151" fmla="*/ 1132178 w 2428715"/>
                  <a:gd name="connsiteY151" fmla="*/ 327546 h 1331631"/>
                  <a:gd name="connsiteX152" fmla="*/ 1104882 w 2428715"/>
                  <a:gd name="connsiteY152" fmla="*/ 336645 h 1331631"/>
                  <a:gd name="connsiteX153" fmla="*/ 1095784 w 2428715"/>
                  <a:gd name="connsiteY153" fmla="*/ 322997 h 1331631"/>
                  <a:gd name="connsiteX154" fmla="*/ 1100333 w 2428715"/>
                  <a:gd name="connsiteY154" fmla="*/ 291152 h 1331631"/>
                  <a:gd name="connsiteX155" fmla="*/ 1086685 w 2428715"/>
                  <a:gd name="connsiteY155" fmla="*/ 304800 h 1331631"/>
                  <a:gd name="connsiteX156" fmla="*/ 1073037 w 2428715"/>
                  <a:gd name="connsiteY156" fmla="*/ 309349 h 1331631"/>
                  <a:gd name="connsiteX157" fmla="*/ 1059390 w 2428715"/>
                  <a:gd name="connsiteY157" fmla="*/ 300251 h 1331631"/>
                  <a:gd name="connsiteX158" fmla="*/ 1050291 w 2428715"/>
                  <a:gd name="connsiteY158" fmla="*/ 286603 h 1331631"/>
                  <a:gd name="connsiteX159" fmla="*/ 1036643 w 2428715"/>
                  <a:gd name="connsiteY159" fmla="*/ 282054 h 1331631"/>
                  <a:gd name="connsiteX160" fmla="*/ 1009348 w 2428715"/>
                  <a:gd name="connsiteY160" fmla="*/ 291152 h 1331631"/>
                  <a:gd name="connsiteX161" fmla="*/ 995700 w 2428715"/>
                  <a:gd name="connsiteY161" fmla="*/ 295702 h 1331631"/>
                  <a:gd name="connsiteX162" fmla="*/ 982052 w 2428715"/>
                  <a:gd name="connsiteY162" fmla="*/ 304800 h 1331631"/>
                  <a:gd name="connsiteX163" fmla="*/ 968405 w 2428715"/>
                  <a:gd name="connsiteY163" fmla="*/ 350293 h 1331631"/>
                  <a:gd name="connsiteX164" fmla="*/ 959306 w 2428715"/>
                  <a:gd name="connsiteY164" fmla="*/ 363940 h 1331631"/>
                  <a:gd name="connsiteX165" fmla="*/ 963855 w 2428715"/>
                  <a:gd name="connsiteY165" fmla="*/ 377588 h 1331631"/>
                  <a:gd name="connsiteX166" fmla="*/ 969654 w 2428715"/>
                  <a:gd name="connsiteY166" fmla="*/ 397835 h 1331631"/>
                  <a:gd name="connsiteX167" fmla="*/ 1000249 w 2428715"/>
                  <a:gd name="connsiteY167" fmla="*/ 404884 h 1331631"/>
                  <a:gd name="connsiteX168" fmla="*/ 1013897 w 2428715"/>
                  <a:gd name="connsiteY168" fmla="*/ 418531 h 1331631"/>
                  <a:gd name="connsiteX169" fmla="*/ 1009348 w 2428715"/>
                  <a:gd name="connsiteY169" fmla="*/ 441278 h 1331631"/>
                  <a:gd name="connsiteX170" fmla="*/ 986602 w 2428715"/>
                  <a:gd name="connsiteY170" fmla="*/ 486770 h 1331631"/>
                  <a:gd name="connsiteX171" fmla="*/ 968405 w 2428715"/>
                  <a:gd name="connsiteY171" fmla="*/ 518615 h 1331631"/>
                  <a:gd name="connsiteX172" fmla="*/ 954757 w 2428715"/>
                  <a:gd name="connsiteY172" fmla="*/ 523164 h 1331631"/>
                  <a:gd name="connsiteX173" fmla="*/ 945658 w 2428715"/>
                  <a:gd name="connsiteY173" fmla="*/ 536812 h 1331631"/>
                  <a:gd name="connsiteX174" fmla="*/ 932011 w 2428715"/>
                  <a:gd name="connsiteY174" fmla="*/ 545910 h 1331631"/>
                  <a:gd name="connsiteX175" fmla="*/ 913814 w 2428715"/>
                  <a:gd name="connsiteY175" fmla="*/ 568657 h 1331631"/>
                  <a:gd name="connsiteX176" fmla="*/ 904715 w 2428715"/>
                  <a:gd name="connsiteY176" fmla="*/ 582305 h 1331631"/>
                  <a:gd name="connsiteX177" fmla="*/ 900166 w 2428715"/>
                  <a:gd name="connsiteY177" fmla="*/ 595952 h 1331631"/>
                  <a:gd name="connsiteX178" fmla="*/ 881969 w 2428715"/>
                  <a:gd name="connsiteY178" fmla="*/ 623248 h 1331631"/>
                  <a:gd name="connsiteX179" fmla="*/ 859223 w 2428715"/>
                  <a:gd name="connsiteY179" fmla="*/ 655093 h 1331631"/>
                  <a:gd name="connsiteX180" fmla="*/ 850124 w 2428715"/>
                  <a:gd name="connsiteY180" fmla="*/ 668740 h 1331631"/>
                  <a:gd name="connsiteX181" fmla="*/ 845575 w 2428715"/>
                  <a:gd name="connsiteY181" fmla="*/ 682388 h 1331631"/>
                  <a:gd name="connsiteX182" fmla="*/ 831927 w 2428715"/>
                  <a:gd name="connsiteY182" fmla="*/ 691487 h 1331631"/>
                  <a:gd name="connsiteX183" fmla="*/ 809181 w 2428715"/>
                  <a:gd name="connsiteY183" fmla="*/ 714233 h 1331631"/>
                  <a:gd name="connsiteX184" fmla="*/ 795533 w 2428715"/>
                  <a:gd name="connsiteY184" fmla="*/ 732430 h 1331631"/>
                  <a:gd name="connsiteX185" fmla="*/ 781885 w 2428715"/>
                  <a:gd name="connsiteY185" fmla="*/ 746078 h 1331631"/>
                  <a:gd name="connsiteX186" fmla="*/ 754590 w 2428715"/>
                  <a:gd name="connsiteY186" fmla="*/ 787021 h 1331631"/>
                  <a:gd name="connsiteX187" fmla="*/ 745491 w 2428715"/>
                  <a:gd name="connsiteY187" fmla="*/ 800669 h 1331631"/>
                  <a:gd name="connsiteX188" fmla="*/ 736393 w 2428715"/>
                  <a:gd name="connsiteY188" fmla="*/ 827964 h 1331631"/>
                  <a:gd name="connsiteX189" fmla="*/ 673240 w 2428715"/>
                  <a:gd name="connsiteY189" fmla="*/ 857045 h 1331631"/>
                  <a:gd name="connsiteX190" fmla="*/ 638183 w 2428715"/>
                  <a:gd name="connsiteY190" fmla="*/ 883091 h 1331631"/>
                  <a:gd name="connsiteX191" fmla="*/ 595366 w 2428715"/>
                  <a:gd name="connsiteY191" fmla="*/ 896203 h 1331631"/>
                  <a:gd name="connsiteX192" fmla="*/ 581718 w 2428715"/>
                  <a:gd name="connsiteY192" fmla="*/ 891654 h 1331631"/>
                  <a:gd name="connsiteX193" fmla="*/ 577169 w 2428715"/>
                  <a:gd name="connsiteY193" fmla="*/ 928048 h 1331631"/>
                  <a:gd name="connsiteX194" fmla="*/ 568070 w 2428715"/>
                  <a:gd name="connsiteY194" fmla="*/ 941696 h 1331631"/>
                  <a:gd name="connsiteX195" fmla="*/ 563521 w 2428715"/>
                  <a:gd name="connsiteY195" fmla="*/ 955343 h 1331631"/>
                  <a:gd name="connsiteX196" fmla="*/ 549873 w 2428715"/>
                  <a:gd name="connsiteY196" fmla="*/ 964442 h 1331631"/>
                  <a:gd name="connsiteX197" fmla="*/ 522578 w 2428715"/>
                  <a:gd name="connsiteY197" fmla="*/ 982639 h 1331631"/>
                  <a:gd name="connsiteX198" fmla="*/ 508930 w 2428715"/>
                  <a:gd name="connsiteY198" fmla="*/ 973540 h 1331631"/>
                  <a:gd name="connsiteX199" fmla="*/ 481635 w 2428715"/>
                  <a:gd name="connsiteY199" fmla="*/ 959893 h 1331631"/>
                  <a:gd name="connsiteX200" fmla="*/ 463437 w 2428715"/>
                  <a:gd name="connsiteY200" fmla="*/ 964442 h 1331631"/>
                  <a:gd name="connsiteX201" fmla="*/ 454339 w 2428715"/>
                  <a:gd name="connsiteY201" fmla="*/ 978090 h 1331631"/>
                  <a:gd name="connsiteX202" fmla="*/ 440691 w 2428715"/>
                  <a:gd name="connsiteY202" fmla="*/ 996287 h 1331631"/>
                  <a:gd name="connsiteX203" fmla="*/ 404297 w 2428715"/>
                  <a:gd name="connsiteY203" fmla="*/ 1023582 h 1331631"/>
                  <a:gd name="connsiteX204" fmla="*/ 390649 w 2428715"/>
                  <a:gd name="connsiteY204" fmla="*/ 1037230 h 1331631"/>
                  <a:gd name="connsiteX205" fmla="*/ 377002 w 2428715"/>
                  <a:gd name="connsiteY205" fmla="*/ 1041779 h 1331631"/>
                  <a:gd name="connsiteX206" fmla="*/ 349706 w 2428715"/>
                  <a:gd name="connsiteY206" fmla="*/ 1059976 h 1331631"/>
                  <a:gd name="connsiteX207" fmla="*/ 322411 w 2428715"/>
                  <a:gd name="connsiteY207" fmla="*/ 1078173 h 1331631"/>
                  <a:gd name="connsiteX208" fmla="*/ 295115 w 2428715"/>
                  <a:gd name="connsiteY208" fmla="*/ 1100919 h 1331631"/>
                  <a:gd name="connsiteX209" fmla="*/ 286017 w 2428715"/>
                  <a:gd name="connsiteY209" fmla="*/ 1114567 h 1331631"/>
                  <a:gd name="connsiteX210" fmla="*/ 258721 w 2428715"/>
                  <a:gd name="connsiteY210" fmla="*/ 1137313 h 1331631"/>
                  <a:gd name="connsiteX211" fmla="*/ 240524 w 2428715"/>
                  <a:gd name="connsiteY211" fmla="*/ 1164609 h 1331631"/>
                  <a:gd name="connsiteX212" fmla="*/ 231426 w 2428715"/>
                  <a:gd name="connsiteY212" fmla="*/ 1178257 h 1331631"/>
                  <a:gd name="connsiteX213" fmla="*/ 217778 w 2428715"/>
                  <a:gd name="connsiteY213" fmla="*/ 1182806 h 1331631"/>
                  <a:gd name="connsiteX214" fmla="*/ 208679 w 2428715"/>
                  <a:gd name="connsiteY214" fmla="*/ 1196454 h 1331631"/>
                  <a:gd name="connsiteX215" fmla="*/ 181384 w 2428715"/>
                  <a:gd name="connsiteY215" fmla="*/ 1205552 h 1331631"/>
                  <a:gd name="connsiteX216" fmla="*/ 167736 w 2428715"/>
                  <a:gd name="connsiteY216" fmla="*/ 1210102 h 1331631"/>
                  <a:gd name="connsiteX217" fmla="*/ 139816 w 2428715"/>
                  <a:gd name="connsiteY217" fmla="*/ 1205465 h 1331631"/>
                  <a:gd name="connsiteX218" fmla="*/ 126256 w 2428715"/>
                  <a:gd name="connsiteY218" fmla="*/ 1157570 h 1331631"/>
                  <a:gd name="connsiteX219" fmla="*/ 87812 w 2428715"/>
                  <a:gd name="connsiteY219" fmla="*/ 1152309 h 1331631"/>
                  <a:gd name="connsiteX220" fmla="*/ 34919 w 2428715"/>
                  <a:gd name="connsiteY220" fmla="*/ 1188253 h 1331631"/>
                  <a:gd name="connsiteX221" fmla="*/ 22160 w 2428715"/>
                  <a:gd name="connsiteY221" fmla="*/ 1264693 h 1331631"/>
                  <a:gd name="connsiteX222" fmla="*/ 8512 w 2428715"/>
                  <a:gd name="connsiteY222" fmla="*/ 1260143 h 1331631"/>
                  <a:gd name="connsiteX223" fmla="*/ 3963 w 2428715"/>
                  <a:gd name="connsiteY223" fmla="*/ 1260143 h 1331631"/>
                  <a:gd name="connsiteX0" fmla="*/ 6210 w 2426413"/>
                  <a:gd name="connsiteY0" fmla="*/ 1260143 h 1331631"/>
                  <a:gd name="connsiteX1" fmla="*/ 6210 w 2426413"/>
                  <a:gd name="connsiteY1" fmla="*/ 1310185 h 1331631"/>
                  <a:gd name="connsiteX2" fmla="*/ 6210 w 2426413"/>
                  <a:gd name="connsiteY2" fmla="*/ 1246496 h 1331631"/>
                  <a:gd name="connsiteX3" fmla="*/ 1661 w 2426413"/>
                  <a:gd name="connsiteY3" fmla="*/ 1328382 h 1331631"/>
                  <a:gd name="connsiteX4" fmla="*/ 36805 w 2426413"/>
                  <a:gd name="connsiteY4" fmla="*/ 1312861 h 1331631"/>
                  <a:gd name="connsiteX5" fmla="*/ 69988 w 2426413"/>
                  <a:gd name="connsiteY5" fmla="*/ 1290113 h 1331631"/>
                  <a:gd name="connsiteX6" fmla="*/ 101207 w 2426413"/>
                  <a:gd name="connsiteY6" fmla="*/ 1281728 h 1331631"/>
                  <a:gd name="connsiteX7" fmla="*/ 142151 w 2426413"/>
                  <a:gd name="connsiteY7" fmla="*/ 1262906 h 1331631"/>
                  <a:gd name="connsiteX8" fmla="*/ 174533 w 2426413"/>
                  <a:gd name="connsiteY8" fmla="*/ 1232848 h 1331631"/>
                  <a:gd name="connsiteX9" fmla="*/ 201828 w 2426413"/>
                  <a:gd name="connsiteY9" fmla="*/ 1223749 h 1331631"/>
                  <a:gd name="connsiteX10" fmla="*/ 215476 w 2426413"/>
                  <a:gd name="connsiteY10" fmla="*/ 1214651 h 1331631"/>
                  <a:gd name="connsiteX11" fmla="*/ 242771 w 2426413"/>
                  <a:gd name="connsiteY11" fmla="*/ 1205552 h 1331631"/>
                  <a:gd name="connsiteX12" fmla="*/ 283715 w 2426413"/>
                  <a:gd name="connsiteY12" fmla="*/ 1196454 h 1331631"/>
                  <a:gd name="connsiteX13" fmla="*/ 297362 w 2426413"/>
                  <a:gd name="connsiteY13" fmla="*/ 1187355 h 1331631"/>
                  <a:gd name="connsiteX14" fmla="*/ 374700 w 2426413"/>
                  <a:gd name="connsiteY14" fmla="*/ 1150961 h 1331631"/>
                  <a:gd name="connsiteX15" fmla="*/ 502616 w 2426413"/>
                  <a:gd name="connsiteY15" fmla="*/ 1104307 h 1331631"/>
                  <a:gd name="connsiteX16" fmla="*/ 570318 w 2426413"/>
                  <a:gd name="connsiteY16" fmla="*/ 1073624 h 1331631"/>
                  <a:gd name="connsiteX17" fmla="*/ 593064 w 2426413"/>
                  <a:gd name="connsiteY17" fmla="*/ 1096370 h 1331631"/>
                  <a:gd name="connsiteX18" fmla="*/ 606712 w 2426413"/>
                  <a:gd name="connsiteY18" fmla="*/ 1087272 h 1331631"/>
                  <a:gd name="connsiteX19" fmla="*/ 623035 w 2426413"/>
                  <a:gd name="connsiteY19" fmla="*/ 1060152 h 1331631"/>
                  <a:gd name="connsiteX20" fmla="*/ 688598 w 2426413"/>
                  <a:gd name="connsiteY20" fmla="*/ 1061489 h 1331631"/>
                  <a:gd name="connsiteX21" fmla="*/ 715894 w 2426413"/>
                  <a:gd name="connsiteY21" fmla="*/ 1019033 h 1331631"/>
                  <a:gd name="connsiteX22" fmla="*/ 757012 w 2426413"/>
                  <a:gd name="connsiteY22" fmla="*/ 1019121 h 1331631"/>
                  <a:gd name="connsiteX23" fmla="*/ 793231 w 2426413"/>
                  <a:gd name="connsiteY23" fmla="*/ 978090 h 1331631"/>
                  <a:gd name="connsiteX24" fmla="*/ 820527 w 2426413"/>
                  <a:gd name="connsiteY24" fmla="*/ 968991 h 1331631"/>
                  <a:gd name="connsiteX25" fmla="*/ 847822 w 2426413"/>
                  <a:gd name="connsiteY25" fmla="*/ 941696 h 1331631"/>
                  <a:gd name="connsiteX26" fmla="*/ 875118 w 2426413"/>
                  <a:gd name="connsiteY26" fmla="*/ 928048 h 1331631"/>
                  <a:gd name="connsiteX27" fmla="*/ 888765 w 2426413"/>
                  <a:gd name="connsiteY27" fmla="*/ 923499 h 1331631"/>
                  <a:gd name="connsiteX28" fmla="*/ 902413 w 2426413"/>
                  <a:gd name="connsiteY28" fmla="*/ 914400 h 1331631"/>
                  <a:gd name="connsiteX29" fmla="*/ 920610 w 2426413"/>
                  <a:gd name="connsiteY29" fmla="*/ 909851 h 1331631"/>
                  <a:gd name="connsiteX30" fmla="*/ 925159 w 2426413"/>
                  <a:gd name="connsiteY30" fmla="*/ 896203 h 1331631"/>
                  <a:gd name="connsiteX31" fmla="*/ 938807 w 2426413"/>
                  <a:gd name="connsiteY31" fmla="*/ 887105 h 1331631"/>
                  <a:gd name="connsiteX32" fmla="*/ 952455 w 2426413"/>
                  <a:gd name="connsiteY32" fmla="*/ 873457 h 1331631"/>
                  <a:gd name="connsiteX33" fmla="*/ 979750 w 2426413"/>
                  <a:gd name="connsiteY33" fmla="*/ 855260 h 1331631"/>
                  <a:gd name="connsiteX34" fmla="*/ 984300 w 2426413"/>
                  <a:gd name="connsiteY34" fmla="*/ 841612 h 1331631"/>
                  <a:gd name="connsiteX35" fmla="*/ 997947 w 2426413"/>
                  <a:gd name="connsiteY35" fmla="*/ 837063 h 1331631"/>
                  <a:gd name="connsiteX36" fmla="*/ 1011595 w 2426413"/>
                  <a:gd name="connsiteY36" fmla="*/ 827964 h 1331631"/>
                  <a:gd name="connsiteX37" fmla="*/ 1043440 w 2426413"/>
                  <a:gd name="connsiteY37" fmla="*/ 800669 h 1331631"/>
                  <a:gd name="connsiteX38" fmla="*/ 1057088 w 2426413"/>
                  <a:gd name="connsiteY38" fmla="*/ 791570 h 1331631"/>
                  <a:gd name="connsiteX39" fmla="*/ 1079834 w 2426413"/>
                  <a:gd name="connsiteY39" fmla="*/ 768824 h 1331631"/>
                  <a:gd name="connsiteX40" fmla="*/ 1120777 w 2426413"/>
                  <a:gd name="connsiteY40" fmla="*/ 736979 h 1331631"/>
                  <a:gd name="connsiteX41" fmla="*/ 1134425 w 2426413"/>
                  <a:gd name="connsiteY41" fmla="*/ 727881 h 1331631"/>
                  <a:gd name="connsiteX42" fmla="*/ 1148073 w 2426413"/>
                  <a:gd name="connsiteY42" fmla="*/ 718782 h 1331631"/>
                  <a:gd name="connsiteX43" fmla="*/ 1166270 w 2426413"/>
                  <a:gd name="connsiteY43" fmla="*/ 691487 h 1331631"/>
                  <a:gd name="connsiteX44" fmla="*/ 1189016 w 2426413"/>
                  <a:gd name="connsiteY44" fmla="*/ 668740 h 1331631"/>
                  <a:gd name="connsiteX45" fmla="*/ 1211762 w 2426413"/>
                  <a:gd name="connsiteY45" fmla="*/ 645994 h 1331631"/>
                  <a:gd name="connsiteX46" fmla="*/ 1220861 w 2426413"/>
                  <a:gd name="connsiteY46" fmla="*/ 632346 h 1331631"/>
                  <a:gd name="connsiteX47" fmla="*/ 1225410 w 2426413"/>
                  <a:gd name="connsiteY47" fmla="*/ 618699 h 1331631"/>
                  <a:gd name="connsiteX48" fmla="*/ 1248156 w 2426413"/>
                  <a:gd name="connsiteY48" fmla="*/ 591403 h 1331631"/>
                  <a:gd name="connsiteX49" fmla="*/ 1257255 w 2426413"/>
                  <a:gd name="connsiteY49" fmla="*/ 564108 h 1331631"/>
                  <a:gd name="connsiteX50" fmla="*/ 1261804 w 2426413"/>
                  <a:gd name="connsiteY50" fmla="*/ 550460 h 1331631"/>
                  <a:gd name="connsiteX51" fmla="*/ 1280001 w 2426413"/>
                  <a:gd name="connsiteY51" fmla="*/ 523164 h 1331631"/>
                  <a:gd name="connsiteX52" fmla="*/ 1293649 w 2426413"/>
                  <a:gd name="connsiteY52" fmla="*/ 482221 h 1331631"/>
                  <a:gd name="connsiteX53" fmla="*/ 1298198 w 2426413"/>
                  <a:gd name="connsiteY53" fmla="*/ 468573 h 1331631"/>
                  <a:gd name="connsiteX54" fmla="*/ 1307297 w 2426413"/>
                  <a:gd name="connsiteY54" fmla="*/ 427630 h 1331631"/>
                  <a:gd name="connsiteX55" fmla="*/ 1311846 w 2426413"/>
                  <a:gd name="connsiteY55" fmla="*/ 395785 h 1331631"/>
                  <a:gd name="connsiteX56" fmla="*/ 1334592 w 2426413"/>
                  <a:gd name="connsiteY56" fmla="*/ 368490 h 1331631"/>
                  <a:gd name="connsiteX57" fmla="*/ 1343691 w 2426413"/>
                  <a:gd name="connsiteY57" fmla="*/ 295702 h 1331631"/>
                  <a:gd name="connsiteX58" fmla="*/ 1394270 w 2426413"/>
                  <a:gd name="connsiteY58" fmla="*/ 269470 h 1331631"/>
                  <a:gd name="connsiteX59" fmla="*/ 1429502 w 2426413"/>
                  <a:gd name="connsiteY59" fmla="*/ 255110 h 1331631"/>
                  <a:gd name="connsiteX60" fmla="*/ 1456885 w 2426413"/>
                  <a:gd name="connsiteY60" fmla="*/ 217203 h 1331631"/>
                  <a:gd name="connsiteX61" fmla="*/ 1471070 w 2426413"/>
                  <a:gd name="connsiteY61" fmla="*/ 181970 h 1331631"/>
                  <a:gd name="connsiteX62" fmla="*/ 1498365 w 2426413"/>
                  <a:gd name="connsiteY62" fmla="*/ 172872 h 1331631"/>
                  <a:gd name="connsiteX63" fmla="*/ 1575703 w 2426413"/>
                  <a:gd name="connsiteY63" fmla="*/ 163773 h 1331631"/>
                  <a:gd name="connsiteX64" fmla="*/ 1598449 w 2426413"/>
                  <a:gd name="connsiteY64" fmla="*/ 145576 h 1331631"/>
                  <a:gd name="connsiteX65" fmla="*/ 1612097 w 2426413"/>
                  <a:gd name="connsiteY65" fmla="*/ 141027 h 1331631"/>
                  <a:gd name="connsiteX66" fmla="*/ 1639392 w 2426413"/>
                  <a:gd name="connsiteY66" fmla="*/ 145576 h 1331631"/>
                  <a:gd name="connsiteX67" fmla="*/ 1653040 w 2426413"/>
                  <a:gd name="connsiteY67" fmla="*/ 154675 h 1331631"/>
                  <a:gd name="connsiteX68" fmla="*/ 1825912 w 2426413"/>
                  <a:gd name="connsiteY68" fmla="*/ 150125 h 1331631"/>
                  <a:gd name="connsiteX69" fmla="*/ 1839559 w 2426413"/>
                  <a:gd name="connsiteY69" fmla="*/ 159224 h 1331631"/>
                  <a:gd name="connsiteX70" fmla="*/ 1853207 w 2426413"/>
                  <a:gd name="connsiteY70" fmla="*/ 172872 h 1331631"/>
                  <a:gd name="connsiteX71" fmla="*/ 1966938 w 2426413"/>
                  <a:gd name="connsiteY71" fmla="*/ 186519 h 1331631"/>
                  <a:gd name="connsiteX72" fmla="*/ 1998783 w 2426413"/>
                  <a:gd name="connsiteY72" fmla="*/ 191069 h 1331631"/>
                  <a:gd name="connsiteX73" fmla="*/ 2048825 w 2426413"/>
                  <a:gd name="connsiteY73" fmla="*/ 195618 h 1331631"/>
                  <a:gd name="connsiteX74" fmla="*/ 2057924 w 2426413"/>
                  <a:gd name="connsiteY74" fmla="*/ 209266 h 1331631"/>
                  <a:gd name="connsiteX75" fmla="*/ 2085219 w 2426413"/>
                  <a:gd name="connsiteY75" fmla="*/ 213815 h 1331631"/>
                  <a:gd name="connsiteX76" fmla="*/ 2103416 w 2426413"/>
                  <a:gd name="connsiteY76" fmla="*/ 236561 h 1331631"/>
                  <a:gd name="connsiteX77" fmla="*/ 2117064 w 2426413"/>
                  <a:gd name="connsiteY77" fmla="*/ 245660 h 1331631"/>
                  <a:gd name="connsiteX78" fmla="*/ 2130712 w 2426413"/>
                  <a:gd name="connsiteY78" fmla="*/ 259308 h 1331631"/>
                  <a:gd name="connsiteX79" fmla="*/ 2139810 w 2426413"/>
                  <a:gd name="connsiteY79" fmla="*/ 272955 h 1331631"/>
                  <a:gd name="connsiteX80" fmla="*/ 2158007 w 2426413"/>
                  <a:gd name="connsiteY80" fmla="*/ 291152 h 1331631"/>
                  <a:gd name="connsiteX81" fmla="*/ 2167106 w 2426413"/>
                  <a:gd name="connsiteY81" fmla="*/ 304800 h 1331631"/>
                  <a:gd name="connsiteX82" fmla="*/ 2208049 w 2426413"/>
                  <a:gd name="connsiteY82" fmla="*/ 341194 h 1331631"/>
                  <a:gd name="connsiteX83" fmla="*/ 2221697 w 2426413"/>
                  <a:gd name="connsiteY83" fmla="*/ 345743 h 1331631"/>
                  <a:gd name="connsiteX84" fmla="*/ 2253541 w 2426413"/>
                  <a:gd name="connsiteY84" fmla="*/ 363940 h 1331631"/>
                  <a:gd name="connsiteX85" fmla="*/ 2280837 w 2426413"/>
                  <a:gd name="connsiteY85" fmla="*/ 373039 h 1331631"/>
                  <a:gd name="connsiteX86" fmla="*/ 2312682 w 2426413"/>
                  <a:gd name="connsiteY86" fmla="*/ 377588 h 1331631"/>
                  <a:gd name="connsiteX87" fmla="*/ 2335428 w 2426413"/>
                  <a:gd name="connsiteY87" fmla="*/ 395785 h 1331631"/>
                  <a:gd name="connsiteX88" fmla="*/ 2362724 w 2426413"/>
                  <a:gd name="connsiteY88" fmla="*/ 413982 h 1331631"/>
                  <a:gd name="connsiteX89" fmla="*/ 2376371 w 2426413"/>
                  <a:gd name="connsiteY89" fmla="*/ 400334 h 1331631"/>
                  <a:gd name="connsiteX90" fmla="*/ 2394568 w 2426413"/>
                  <a:gd name="connsiteY90" fmla="*/ 373039 h 1331631"/>
                  <a:gd name="connsiteX91" fmla="*/ 2421864 w 2426413"/>
                  <a:gd name="connsiteY91" fmla="*/ 368490 h 1331631"/>
                  <a:gd name="connsiteX92" fmla="*/ 2426413 w 2426413"/>
                  <a:gd name="connsiteY92" fmla="*/ 354842 h 1331631"/>
                  <a:gd name="connsiteX93" fmla="*/ 2421864 w 2426413"/>
                  <a:gd name="connsiteY93" fmla="*/ 327546 h 1331631"/>
                  <a:gd name="connsiteX94" fmla="*/ 2408216 w 2426413"/>
                  <a:gd name="connsiteY94" fmla="*/ 322997 h 1331631"/>
                  <a:gd name="connsiteX95" fmla="*/ 2390019 w 2426413"/>
                  <a:gd name="connsiteY95" fmla="*/ 318448 h 1331631"/>
                  <a:gd name="connsiteX96" fmla="*/ 2376371 w 2426413"/>
                  <a:gd name="connsiteY96" fmla="*/ 309349 h 1331631"/>
                  <a:gd name="connsiteX97" fmla="*/ 2371822 w 2426413"/>
                  <a:gd name="connsiteY97" fmla="*/ 295702 h 1331631"/>
                  <a:gd name="connsiteX98" fmla="*/ 2362724 w 2426413"/>
                  <a:gd name="connsiteY98" fmla="*/ 282054 h 1331631"/>
                  <a:gd name="connsiteX99" fmla="*/ 2358174 w 2426413"/>
                  <a:gd name="connsiteY99" fmla="*/ 268406 h 1331631"/>
                  <a:gd name="connsiteX100" fmla="*/ 2344527 w 2426413"/>
                  <a:gd name="connsiteY100" fmla="*/ 263857 h 1331631"/>
                  <a:gd name="connsiteX101" fmla="*/ 2330879 w 2426413"/>
                  <a:gd name="connsiteY101" fmla="*/ 245660 h 1331631"/>
                  <a:gd name="connsiteX102" fmla="*/ 2303583 w 2426413"/>
                  <a:gd name="connsiteY102" fmla="*/ 232012 h 1331631"/>
                  <a:gd name="connsiteX103" fmla="*/ 2280837 w 2426413"/>
                  <a:gd name="connsiteY103" fmla="*/ 236561 h 1331631"/>
                  <a:gd name="connsiteX104" fmla="*/ 2253541 w 2426413"/>
                  <a:gd name="connsiteY104" fmla="*/ 245660 h 1331631"/>
                  <a:gd name="connsiteX105" fmla="*/ 2212598 w 2426413"/>
                  <a:gd name="connsiteY105" fmla="*/ 241110 h 1331631"/>
                  <a:gd name="connsiteX106" fmla="*/ 2185303 w 2426413"/>
                  <a:gd name="connsiteY106" fmla="*/ 218364 h 1331631"/>
                  <a:gd name="connsiteX107" fmla="*/ 2171655 w 2426413"/>
                  <a:gd name="connsiteY107" fmla="*/ 209266 h 1331631"/>
                  <a:gd name="connsiteX108" fmla="*/ 2162556 w 2426413"/>
                  <a:gd name="connsiteY108" fmla="*/ 195618 h 1331631"/>
                  <a:gd name="connsiteX109" fmla="*/ 2148909 w 2426413"/>
                  <a:gd name="connsiteY109" fmla="*/ 168322 h 1331631"/>
                  <a:gd name="connsiteX110" fmla="*/ 2107965 w 2426413"/>
                  <a:gd name="connsiteY110" fmla="*/ 154675 h 1331631"/>
                  <a:gd name="connsiteX111" fmla="*/ 2080670 w 2426413"/>
                  <a:gd name="connsiteY111" fmla="*/ 141027 h 1331631"/>
                  <a:gd name="connsiteX112" fmla="*/ 2062473 w 2426413"/>
                  <a:gd name="connsiteY112" fmla="*/ 136478 h 1331631"/>
                  <a:gd name="connsiteX113" fmla="*/ 1989685 w 2426413"/>
                  <a:gd name="connsiteY113" fmla="*/ 131928 h 1331631"/>
                  <a:gd name="connsiteX114" fmla="*/ 1962389 w 2426413"/>
                  <a:gd name="connsiteY114" fmla="*/ 118281 h 1331631"/>
                  <a:gd name="connsiteX115" fmla="*/ 1948741 w 2426413"/>
                  <a:gd name="connsiteY115" fmla="*/ 104633 h 1331631"/>
                  <a:gd name="connsiteX116" fmla="*/ 1921446 w 2426413"/>
                  <a:gd name="connsiteY116" fmla="*/ 90985 h 1331631"/>
                  <a:gd name="connsiteX117" fmla="*/ 1907798 w 2426413"/>
                  <a:gd name="connsiteY117" fmla="*/ 81887 h 1331631"/>
                  <a:gd name="connsiteX118" fmla="*/ 1839559 w 2426413"/>
                  <a:gd name="connsiteY118" fmla="*/ 72788 h 1331631"/>
                  <a:gd name="connsiteX119" fmla="*/ 1812264 w 2426413"/>
                  <a:gd name="connsiteY119" fmla="*/ 63690 h 1331631"/>
                  <a:gd name="connsiteX120" fmla="*/ 1794067 w 2426413"/>
                  <a:gd name="connsiteY120" fmla="*/ 59140 h 1331631"/>
                  <a:gd name="connsiteX121" fmla="*/ 1766771 w 2426413"/>
                  <a:gd name="connsiteY121" fmla="*/ 50042 h 1331631"/>
                  <a:gd name="connsiteX122" fmla="*/ 1753124 w 2426413"/>
                  <a:gd name="connsiteY122" fmla="*/ 40943 h 1331631"/>
                  <a:gd name="connsiteX123" fmla="*/ 1734927 w 2426413"/>
                  <a:gd name="connsiteY123" fmla="*/ 0 h 1331631"/>
                  <a:gd name="connsiteX124" fmla="*/ 1725828 w 2426413"/>
                  <a:gd name="connsiteY124" fmla="*/ 13648 h 1331631"/>
                  <a:gd name="connsiteX125" fmla="*/ 1721279 w 2426413"/>
                  <a:gd name="connsiteY125" fmla="*/ 50042 h 1331631"/>
                  <a:gd name="connsiteX126" fmla="*/ 1689434 w 2426413"/>
                  <a:gd name="connsiteY126" fmla="*/ 54591 h 1331631"/>
                  <a:gd name="connsiteX127" fmla="*/ 1657589 w 2426413"/>
                  <a:gd name="connsiteY127" fmla="*/ 63690 h 1331631"/>
                  <a:gd name="connsiteX128" fmla="*/ 1639392 w 2426413"/>
                  <a:gd name="connsiteY128" fmla="*/ 72788 h 1331631"/>
                  <a:gd name="connsiteX129" fmla="*/ 1625744 w 2426413"/>
                  <a:gd name="connsiteY129" fmla="*/ 68239 h 1331631"/>
                  <a:gd name="connsiteX130" fmla="*/ 1621195 w 2426413"/>
                  <a:gd name="connsiteY130" fmla="*/ 54591 h 1331631"/>
                  <a:gd name="connsiteX131" fmla="*/ 1612097 w 2426413"/>
                  <a:gd name="connsiteY131" fmla="*/ 68239 h 1331631"/>
                  <a:gd name="connsiteX132" fmla="*/ 1598449 w 2426413"/>
                  <a:gd name="connsiteY132" fmla="*/ 77337 h 1331631"/>
                  <a:gd name="connsiteX133" fmla="*/ 1552956 w 2426413"/>
                  <a:gd name="connsiteY133" fmla="*/ 81887 h 1331631"/>
                  <a:gd name="connsiteX134" fmla="*/ 1525661 w 2426413"/>
                  <a:gd name="connsiteY134" fmla="*/ 90985 h 1331631"/>
                  <a:gd name="connsiteX135" fmla="*/ 1507464 w 2426413"/>
                  <a:gd name="connsiteY135" fmla="*/ 100084 h 1331631"/>
                  <a:gd name="connsiteX136" fmla="*/ 1484718 w 2426413"/>
                  <a:gd name="connsiteY136" fmla="*/ 104633 h 1331631"/>
                  <a:gd name="connsiteX137" fmla="*/ 1471070 w 2426413"/>
                  <a:gd name="connsiteY137" fmla="*/ 109182 h 1331631"/>
                  <a:gd name="connsiteX138" fmla="*/ 1361888 w 2426413"/>
                  <a:gd name="connsiteY138" fmla="*/ 113731 h 1331631"/>
                  <a:gd name="connsiteX139" fmla="*/ 1348240 w 2426413"/>
                  <a:gd name="connsiteY139" fmla="*/ 122830 h 1331631"/>
                  <a:gd name="connsiteX140" fmla="*/ 1330043 w 2426413"/>
                  <a:gd name="connsiteY140" fmla="*/ 150125 h 1331631"/>
                  <a:gd name="connsiteX141" fmla="*/ 1316395 w 2426413"/>
                  <a:gd name="connsiteY141" fmla="*/ 163773 h 1331631"/>
                  <a:gd name="connsiteX142" fmla="*/ 1307297 w 2426413"/>
                  <a:gd name="connsiteY142" fmla="*/ 191069 h 1331631"/>
                  <a:gd name="connsiteX143" fmla="*/ 1293649 w 2426413"/>
                  <a:gd name="connsiteY143" fmla="*/ 204716 h 1331631"/>
                  <a:gd name="connsiteX144" fmla="*/ 1280001 w 2426413"/>
                  <a:gd name="connsiteY144" fmla="*/ 209266 h 1331631"/>
                  <a:gd name="connsiteX145" fmla="*/ 1207213 w 2426413"/>
                  <a:gd name="connsiteY145" fmla="*/ 213815 h 1331631"/>
                  <a:gd name="connsiteX146" fmla="*/ 1202664 w 2426413"/>
                  <a:gd name="connsiteY146" fmla="*/ 227463 h 1331631"/>
                  <a:gd name="connsiteX147" fmla="*/ 1184467 w 2426413"/>
                  <a:gd name="connsiteY147" fmla="*/ 254758 h 1331631"/>
                  <a:gd name="connsiteX148" fmla="*/ 1175368 w 2426413"/>
                  <a:gd name="connsiteY148" fmla="*/ 282054 h 1331631"/>
                  <a:gd name="connsiteX149" fmla="*/ 1170819 w 2426413"/>
                  <a:gd name="connsiteY149" fmla="*/ 295702 h 1331631"/>
                  <a:gd name="connsiteX150" fmla="*/ 1143524 w 2426413"/>
                  <a:gd name="connsiteY150" fmla="*/ 313899 h 1331631"/>
                  <a:gd name="connsiteX151" fmla="*/ 1129876 w 2426413"/>
                  <a:gd name="connsiteY151" fmla="*/ 327546 h 1331631"/>
                  <a:gd name="connsiteX152" fmla="*/ 1102580 w 2426413"/>
                  <a:gd name="connsiteY152" fmla="*/ 336645 h 1331631"/>
                  <a:gd name="connsiteX153" fmla="*/ 1093482 w 2426413"/>
                  <a:gd name="connsiteY153" fmla="*/ 322997 h 1331631"/>
                  <a:gd name="connsiteX154" fmla="*/ 1098031 w 2426413"/>
                  <a:gd name="connsiteY154" fmla="*/ 291152 h 1331631"/>
                  <a:gd name="connsiteX155" fmla="*/ 1084383 w 2426413"/>
                  <a:gd name="connsiteY155" fmla="*/ 304800 h 1331631"/>
                  <a:gd name="connsiteX156" fmla="*/ 1070735 w 2426413"/>
                  <a:gd name="connsiteY156" fmla="*/ 309349 h 1331631"/>
                  <a:gd name="connsiteX157" fmla="*/ 1057088 w 2426413"/>
                  <a:gd name="connsiteY157" fmla="*/ 300251 h 1331631"/>
                  <a:gd name="connsiteX158" fmla="*/ 1047989 w 2426413"/>
                  <a:gd name="connsiteY158" fmla="*/ 286603 h 1331631"/>
                  <a:gd name="connsiteX159" fmla="*/ 1034341 w 2426413"/>
                  <a:gd name="connsiteY159" fmla="*/ 282054 h 1331631"/>
                  <a:gd name="connsiteX160" fmla="*/ 1007046 w 2426413"/>
                  <a:gd name="connsiteY160" fmla="*/ 291152 h 1331631"/>
                  <a:gd name="connsiteX161" fmla="*/ 993398 w 2426413"/>
                  <a:gd name="connsiteY161" fmla="*/ 295702 h 1331631"/>
                  <a:gd name="connsiteX162" fmla="*/ 979750 w 2426413"/>
                  <a:gd name="connsiteY162" fmla="*/ 304800 h 1331631"/>
                  <a:gd name="connsiteX163" fmla="*/ 966103 w 2426413"/>
                  <a:gd name="connsiteY163" fmla="*/ 350293 h 1331631"/>
                  <a:gd name="connsiteX164" fmla="*/ 957004 w 2426413"/>
                  <a:gd name="connsiteY164" fmla="*/ 363940 h 1331631"/>
                  <a:gd name="connsiteX165" fmla="*/ 961553 w 2426413"/>
                  <a:gd name="connsiteY165" fmla="*/ 377588 h 1331631"/>
                  <a:gd name="connsiteX166" fmla="*/ 967352 w 2426413"/>
                  <a:gd name="connsiteY166" fmla="*/ 397835 h 1331631"/>
                  <a:gd name="connsiteX167" fmla="*/ 997947 w 2426413"/>
                  <a:gd name="connsiteY167" fmla="*/ 404884 h 1331631"/>
                  <a:gd name="connsiteX168" fmla="*/ 1011595 w 2426413"/>
                  <a:gd name="connsiteY168" fmla="*/ 418531 h 1331631"/>
                  <a:gd name="connsiteX169" fmla="*/ 1007046 w 2426413"/>
                  <a:gd name="connsiteY169" fmla="*/ 441278 h 1331631"/>
                  <a:gd name="connsiteX170" fmla="*/ 984300 w 2426413"/>
                  <a:gd name="connsiteY170" fmla="*/ 486770 h 1331631"/>
                  <a:gd name="connsiteX171" fmla="*/ 966103 w 2426413"/>
                  <a:gd name="connsiteY171" fmla="*/ 518615 h 1331631"/>
                  <a:gd name="connsiteX172" fmla="*/ 952455 w 2426413"/>
                  <a:gd name="connsiteY172" fmla="*/ 523164 h 1331631"/>
                  <a:gd name="connsiteX173" fmla="*/ 943356 w 2426413"/>
                  <a:gd name="connsiteY173" fmla="*/ 536812 h 1331631"/>
                  <a:gd name="connsiteX174" fmla="*/ 929709 w 2426413"/>
                  <a:gd name="connsiteY174" fmla="*/ 545910 h 1331631"/>
                  <a:gd name="connsiteX175" fmla="*/ 911512 w 2426413"/>
                  <a:gd name="connsiteY175" fmla="*/ 568657 h 1331631"/>
                  <a:gd name="connsiteX176" fmla="*/ 902413 w 2426413"/>
                  <a:gd name="connsiteY176" fmla="*/ 582305 h 1331631"/>
                  <a:gd name="connsiteX177" fmla="*/ 897864 w 2426413"/>
                  <a:gd name="connsiteY177" fmla="*/ 595952 h 1331631"/>
                  <a:gd name="connsiteX178" fmla="*/ 879667 w 2426413"/>
                  <a:gd name="connsiteY178" fmla="*/ 623248 h 1331631"/>
                  <a:gd name="connsiteX179" fmla="*/ 856921 w 2426413"/>
                  <a:gd name="connsiteY179" fmla="*/ 655093 h 1331631"/>
                  <a:gd name="connsiteX180" fmla="*/ 847822 w 2426413"/>
                  <a:gd name="connsiteY180" fmla="*/ 668740 h 1331631"/>
                  <a:gd name="connsiteX181" fmla="*/ 843273 w 2426413"/>
                  <a:gd name="connsiteY181" fmla="*/ 682388 h 1331631"/>
                  <a:gd name="connsiteX182" fmla="*/ 829625 w 2426413"/>
                  <a:gd name="connsiteY182" fmla="*/ 691487 h 1331631"/>
                  <a:gd name="connsiteX183" fmla="*/ 806879 w 2426413"/>
                  <a:gd name="connsiteY183" fmla="*/ 714233 h 1331631"/>
                  <a:gd name="connsiteX184" fmla="*/ 793231 w 2426413"/>
                  <a:gd name="connsiteY184" fmla="*/ 732430 h 1331631"/>
                  <a:gd name="connsiteX185" fmla="*/ 779583 w 2426413"/>
                  <a:gd name="connsiteY185" fmla="*/ 746078 h 1331631"/>
                  <a:gd name="connsiteX186" fmla="*/ 752288 w 2426413"/>
                  <a:gd name="connsiteY186" fmla="*/ 787021 h 1331631"/>
                  <a:gd name="connsiteX187" fmla="*/ 743189 w 2426413"/>
                  <a:gd name="connsiteY187" fmla="*/ 800669 h 1331631"/>
                  <a:gd name="connsiteX188" fmla="*/ 734091 w 2426413"/>
                  <a:gd name="connsiteY188" fmla="*/ 827964 h 1331631"/>
                  <a:gd name="connsiteX189" fmla="*/ 670938 w 2426413"/>
                  <a:gd name="connsiteY189" fmla="*/ 857045 h 1331631"/>
                  <a:gd name="connsiteX190" fmla="*/ 635881 w 2426413"/>
                  <a:gd name="connsiteY190" fmla="*/ 883091 h 1331631"/>
                  <a:gd name="connsiteX191" fmla="*/ 593064 w 2426413"/>
                  <a:gd name="connsiteY191" fmla="*/ 896203 h 1331631"/>
                  <a:gd name="connsiteX192" fmla="*/ 579416 w 2426413"/>
                  <a:gd name="connsiteY192" fmla="*/ 891654 h 1331631"/>
                  <a:gd name="connsiteX193" fmla="*/ 574867 w 2426413"/>
                  <a:gd name="connsiteY193" fmla="*/ 928048 h 1331631"/>
                  <a:gd name="connsiteX194" fmla="*/ 565768 w 2426413"/>
                  <a:gd name="connsiteY194" fmla="*/ 941696 h 1331631"/>
                  <a:gd name="connsiteX195" fmla="*/ 561219 w 2426413"/>
                  <a:gd name="connsiteY195" fmla="*/ 955343 h 1331631"/>
                  <a:gd name="connsiteX196" fmla="*/ 547571 w 2426413"/>
                  <a:gd name="connsiteY196" fmla="*/ 964442 h 1331631"/>
                  <a:gd name="connsiteX197" fmla="*/ 520276 w 2426413"/>
                  <a:gd name="connsiteY197" fmla="*/ 982639 h 1331631"/>
                  <a:gd name="connsiteX198" fmla="*/ 506628 w 2426413"/>
                  <a:gd name="connsiteY198" fmla="*/ 973540 h 1331631"/>
                  <a:gd name="connsiteX199" fmla="*/ 479333 w 2426413"/>
                  <a:gd name="connsiteY199" fmla="*/ 959893 h 1331631"/>
                  <a:gd name="connsiteX200" fmla="*/ 461135 w 2426413"/>
                  <a:gd name="connsiteY200" fmla="*/ 964442 h 1331631"/>
                  <a:gd name="connsiteX201" fmla="*/ 452037 w 2426413"/>
                  <a:gd name="connsiteY201" fmla="*/ 978090 h 1331631"/>
                  <a:gd name="connsiteX202" fmla="*/ 438389 w 2426413"/>
                  <a:gd name="connsiteY202" fmla="*/ 996287 h 1331631"/>
                  <a:gd name="connsiteX203" fmla="*/ 401995 w 2426413"/>
                  <a:gd name="connsiteY203" fmla="*/ 1023582 h 1331631"/>
                  <a:gd name="connsiteX204" fmla="*/ 388347 w 2426413"/>
                  <a:gd name="connsiteY204" fmla="*/ 1037230 h 1331631"/>
                  <a:gd name="connsiteX205" fmla="*/ 374700 w 2426413"/>
                  <a:gd name="connsiteY205" fmla="*/ 1041779 h 1331631"/>
                  <a:gd name="connsiteX206" fmla="*/ 347404 w 2426413"/>
                  <a:gd name="connsiteY206" fmla="*/ 1059976 h 1331631"/>
                  <a:gd name="connsiteX207" fmla="*/ 320109 w 2426413"/>
                  <a:gd name="connsiteY207" fmla="*/ 1078173 h 1331631"/>
                  <a:gd name="connsiteX208" fmla="*/ 292813 w 2426413"/>
                  <a:gd name="connsiteY208" fmla="*/ 1100919 h 1331631"/>
                  <a:gd name="connsiteX209" fmla="*/ 283715 w 2426413"/>
                  <a:gd name="connsiteY209" fmla="*/ 1114567 h 1331631"/>
                  <a:gd name="connsiteX210" fmla="*/ 256419 w 2426413"/>
                  <a:gd name="connsiteY210" fmla="*/ 1137313 h 1331631"/>
                  <a:gd name="connsiteX211" fmla="*/ 238222 w 2426413"/>
                  <a:gd name="connsiteY211" fmla="*/ 1164609 h 1331631"/>
                  <a:gd name="connsiteX212" fmla="*/ 229124 w 2426413"/>
                  <a:gd name="connsiteY212" fmla="*/ 1178257 h 1331631"/>
                  <a:gd name="connsiteX213" fmla="*/ 215476 w 2426413"/>
                  <a:gd name="connsiteY213" fmla="*/ 1182806 h 1331631"/>
                  <a:gd name="connsiteX214" fmla="*/ 206377 w 2426413"/>
                  <a:gd name="connsiteY214" fmla="*/ 1196454 h 1331631"/>
                  <a:gd name="connsiteX215" fmla="*/ 179082 w 2426413"/>
                  <a:gd name="connsiteY215" fmla="*/ 1205552 h 1331631"/>
                  <a:gd name="connsiteX216" fmla="*/ 165434 w 2426413"/>
                  <a:gd name="connsiteY216" fmla="*/ 1210102 h 1331631"/>
                  <a:gd name="connsiteX217" fmla="*/ 137514 w 2426413"/>
                  <a:gd name="connsiteY217" fmla="*/ 1205465 h 1331631"/>
                  <a:gd name="connsiteX218" fmla="*/ 123954 w 2426413"/>
                  <a:gd name="connsiteY218" fmla="*/ 1157570 h 1331631"/>
                  <a:gd name="connsiteX219" fmla="*/ 85510 w 2426413"/>
                  <a:gd name="connsiteY219" fmla="*/ 1152309 h 1331631"/>
                  <a:gd name="connsiteX220" fmla="*/ 32617 w 2426413"/>
                  <a:gd name="connsiteY220" fmla="*/ 1188253 h 1331631"/>
                  <a:gd name="connsiteX221" fmla="*/ 19858 w 2426413"/>
                  <a:gd name="connsiteY221" fmla="*/ 1264693 h 1331631"/>
                  <a:gd name="connsiteX222" fmla="*/ 6210 w 2426413"/>
                  <a:gd name="connsiteY222" fmla="*/ 1260143 h 1331631"/>
                  <a:gd name="connsiteX0" fmla="*/ 19858 w 2426413"/>
                  <a:gd name="connsiteY0" fmla="*/ 1264693 h 1331631"/>
                  <a:gd name="connsiteX1" fmla="*/ 6210 w 2426413"/>
                  <a:gd name="connsiteY1" fmla="*/ 1310185 h 1331631"/>
                  <a:gd name="connsiteX2" fmla="*/ 6210 w 2426413"/>
                  <a:gd name="connsiteY2" fmla="*/ 1246496 h 1331631"/>
                  <a:gd name="connsiteX3" fmla="*/ 1661 w 2426413"/>
                  <a:gd name="connsiteY3" fmla="*/ 1328382 h 1331631"/>
                  <a:gd name="connsiteX4" fmla="*/ 36805 w 2426413"/>
                  <a:gd name="connsiteY4" fmla="*/ 1312861 h 1331631"/>
                  <a:gd name="connsiteX5" fmla="*/ 69988 w 2426413"/>
                  <a:gd name="connsiteY5" fmla="*/ 1290113 h 1331631"/>
                  <a:gd name="connsiteX6" fmla="*/ 101207 w 2426413"/>
                  <a:gd name="connsiteY6" fmla="*/ 1281728 h 1331631"/>
                  <a:gd name="connsiteX7" fmla="*/ 142151 w 2426413"/>
                  <a:gd name="connsiteY7" fmla="*/ 1262906 h 1331631"/>
                  <a:gd name="connsiteX8" fmla="*/ 174533 w 2426413"/>
                  <a:gd name="connsiteY8" fmla="*/ 1232848 h 1331631"/>
                  <a:gd name="connsiteX9" fmla="*/ 201828 w 2426413"/>
                  <a:gd name="connsiteY9" fmla="*/ 1223749 h 1331631"/>
                  <a:gd name="connsiteX10" fmla="*/ 215476 w 2426413"/>
                  <a:gd name="connsiteY10" fmla="*/ 1214651 h 1331631"/>
                  <a:gd name="connsiteX11" fmla="*/ 242771 w 2426413"/>
                  <a:gd name="connsiteY11" fmla="*/ 1205552 h 1331631"/>
                  <a:gd name="connsiteX12" fmla="*/ 283715 w 2426413"/>
                  <a:gd name="connsiteY12" fmla="*/ 1196454 h 1331631"/>
                  <a:gd name="connsiteX13" fmla="*/ 297362 w 2426413"/>
                  <a:gd name="connsiteY13" fmla="*/ 1187355 h 1331631"/>
                  <a:gd name="connsiteX14" fmla="*/ 374700 w 2426413"/>
                  <a:gd name="connsiteY14" fmla="*/ 1150961 h 1331631"/>
                  <a:gd name="connsiteX15" fmla="*/ 502616 w 2426413"/>
                  <a:gd name="connsiteY15" fmla="*/ 1104307 h 1331631"/>
                  <a:gd name="connsiteX16" fmla="*/ 570318 w 2426413"/>
                  <a:gd name="connsiteY16" fmla="*/ 1073624 h 1331631"/>
                  <a:gd name="connsiteX17" fmla="*/ 593064 w 2426413"/>
                  <a:gd name="connsiteY17" fmla="*/ 1096370 h 1331631"/>
                  <a:gd name="connsiteX18" fmla="*/ 606712 w 2426413"/>
                  <a:gd name="connsiteY18" fmla="*/ 1087272 h 1331631"/>
                  <a:gd name="connsiteX19" fmla="*/ 623035 w 2426413"/>
                  <a:gd name="connsiteY19" fmla="*/ 1060152 h 1331631"/>
                  <a:gd name="connsiteX20" fmla="*/ 688598 w 2426413"/>
                  <a:gd name="connsiteY20" fmla="*/ 1061489 h 1331631"/>
                  <a:gd name="connsiteX21" fmla="*/ 715894 w 2426413"/>
                  <a:gd name="connsiteY21" fmla="*/ 1019033 h 1331631"/>
                  <a:gd name="connsiteX22" fmla="*/ 757012 w 2426413"/>
                  <a:gd name="connsiteY22" fmla="*/ 1019121 h 1331631"/>
                  <a:gd name="connsiteX23" fmla="*/ 793231 w 2426413"/>
                  <a:gd name="connsiteY23" fmla="*/ 978090 h 1331631"/>
                  <a:gd name="connsiteX24" fmla="*/ 820527 w 2426413"/>
                  <a:gd name="connsiteY24" fmla="*/ 968991 h 1331631"/>
                  <a:gd name="connsiteX25" fmla="*/ 847822 w 2426413"/>
                  <a:gd name="connsiteY25" fmla="*/ 941696 h 1331631"/>
                  <a:gd name="connsiteX26" fmla="*/ 875118 w 2426413"/>
                  <a:gd name="connsiteY26" fmla="*/ 928048 h 1331631"/>
                  <a:gd name="connsiteX27" fmla="*/ 888765 w 2426413"/>
                  <a:gd name="connsiteY27" fmla="*/ 923499 h 1331631"/>
                  <a:gd name="connsiteX28" fmla="*/ 902413 w 2426413"/>
                  <a:gd name="connsiteY28" fmla="*/ 914400 h 1331631"/>
                  <a:gd name="connsiteX29" fmla="*/ 920610 w 2426413"/>
                  <a:gd name="connsiteY29" fmla="*/ 909851 h 1331631"/>
                  <a:gd name="connsiteX30" fmla="*/ 925159 w 2426413"/>
                  <a:gd name="connsiteY30" fmla="*/ 896203 h 1331631"/>
                  <a:gd name="connsiteX31" fmla="*/ 938807 w 2426413"/>
                  <a:gd name="connsiteY31" fmla="*/ 887105 h 1331631"/>
                  <a:gd name="connsiteX32" fmla="*/ 952455 w 2426413"/>
                  <a:gd name="connsiteY32" fmla="*/ 873457 h 1331631"/>
                  <a:gd name="connsiteX33" fmla="*/ 979750 w 2426413"/>
                  <a:gd name="connsiteY33" fmla="*/ 855260 h 1331631"/>
                  <a:gd name="connsiteX34" fmla="*/ 984300 w 2426413"/>
                  <a:gd name="connsiteY34" fmla="*/ 841612 h 1331631"/>
                  <a:gd name="connsiteX35" fmla="*/ 997947 w 2426413"/>
                  <a:gd name="connsiteY35" fmla="*/ 837063 h 1331631"/>
                  <a:gd name="connsiteX36" fmla="*/ 1011595 w 2426413"/>
                  <a:gd name="connsiteY36" fmla="*/ 827964 h 1331631"/>
                  <a:gd name="connsiteX37" fmla="*/ 1043440 w 2426413"/>
                  <a:gd name="connsiteY37" fmla="*/ 800669 h 1331631"/>
                  <a:gd name="connsiteX38" fmla="*/ 1057088 w 2426413"/>
                  <a:gd name="connsiteY38" fmla="*/ 791570 h 1331631"/>
                  <a:gd name="connsiteX39" fmla="*/ 1079834 w 2426413"/>
                  <a:gd name="connsiteY39" fmla="*/ 768824 h 1331631"/>
                  <a:gd name="connsiteX40" fmla="*/ 1120777 w 2426413"/>
                  <a:gd name="connsiteY40" fmla="*/ 736979 h 1331631"/>
                  <a:gd name="connsiteX41" fmla="*/ 1134425 w 2426413"/>
                  <a:gd name="connsiteY41" fmla="*/ 727881 h 1331631"/>
                  <a:gd name="connsiteX42" fmla="*/ 1148073 w 2426413"/>
                  <a:gd name="connsiteY42" fmla="*/ 718782 h 1331631"/>
                  <a:gd name="connsiteX43" fmla="*/ 1166270 w 2426413"/>
                  <a:gd name="connsiteY43" fmla="*/ 691487 h 1331631"/>
                  <a:gd name="connsiteX44" fmla="*/ 1189016 w 2426413"/>
                  <a:gd name="connsiteY44" fmla="*/ 668740 h 1331631"/>
                  <a:gd name="connsiteX45" fmla="*/ 1211762 w 2426413"/>
                  <a:gd name="connsiteY45" fmla="*/ 645994 h 1331631"/>
                  <a:gd name="connsiteX46" fmla="*/ 1220861 w 2426413"/>
                  <a:gd name="connsiteY46" fmla="*/ 632346 h 1331631"/>
                  <a:gd name="connsiteX47" fmla="*/ 1225410 w 2426413"/>
                  <a:gd name="connsiteY47" fmla="*/ 618699 h 1331631"/>
                  <a:gd name="connsiteX48" fmla="*/ 1248156 w 2426413"/>
                  <a:gd name="connsiteY48" fmla="*/ 591403 h 1331631"/>
                  <a:gd name="connsiteX49" fmla="*/ 1257255 w 2426413"/>
                  <a:gd name="connsiteY49" fmla="*/ 564108 h 1331631"/>
                  <a:gd name="connsiteX50" fmla="*/ 1261804 w 2426413"/>
                  <a:gd name="connsiteY50" fmla="*/ 550460 h 1331631"/>
                  <a:gd name="connsiteX51" fmla="*/ 1280001 w 2426413"/>
                  <a:gd name="connsiteY51" fmla="*/ 523164 h 1331631"/>
                  <a:gd name="connsiteX52" fmla="*/ 1293649 w 2426413"/>
                  <a:gd name="connsiteY52" fmla="*/ 482221 h 1331631"/>
                  <a:gd name="connsiteX53" fmla="*/ 1298198 w 2426413"/>
                  <a:gd name="connsiteY53" fmla="*/ 468573 h 1331631"/>
                  <a:gd name="connsiteX54" fmla="*/ 1307297 w 2426413"/>
                  <a:gd name="connsiteY54" fmla="*/ 427630 h 1331631"/>
                  <a:gd name="connsiteX55" fmla="*/ 1311846 w 2426413"/>
                  <a:gd name="connsiteY55" fmla="*/ 395785 h 1331631"/>
                  <a:gd name="connsiteX56" fmla="*/ 1334592 w 2426413"/>
                  <a:gd name="connsiteY56" fmla="*/ 368490 h 1331631"/>
                  <a:gd name="connsiteX57" fmla="*/ 1343691 w 2426413"/>
                  <a:gd name="connsiteY57" fmla="*/ 295702 h 1331631"/>
                  <a:gd name="connsiteX58" fmla="*/ 1394270 w 2426413"/>
                  <a:gd name="connsiteY58" fmla="*/ 269470 h 1331631"/>
                  <a:gd name="connsiteX59" fmla="*/ 1429502 w 2426413"/>
                  <a:gd name="connsiteY59" fmla="*/ 255110 h 1331631"/>
                  <a:gd name="connsiteX60" fmla="*/ 1456885 w 2426413"/>
                  <a:gd name="connsiteY60" fmla="*/ 217203 h 1331631"/>
                  <a:gd name="connsiteX61" fmla="*/ 1471070 w 2426413"/>
                  <a:gd name="connsiteY61" fmla="*/ 181970 h 1331631"/>
                  <a:gd name="connsiteX62" fmla="*/ 1498365 w 2426413"/>
                  <a:gd name="connsiteY62" fmla="*/ 172872 h 1331631"/>
                  <a:gd name="connsiteX63" fmla="*/ 1575703 w 2426413"/>
                  <a:gd name="connsiteY63" fmla="*/ 163773 h 1331631"/>
                  <a:gd name="connsiteX64" fmla="*/ 1598449 w 2426413"/>
                  <a:gd name="connsiteY64" fmla="*/ 145576 h 1331631"/>
                  <a:gd name="connsiteX65" fmla="*/ 1612097 w 2426413"/>
                  <a:gd name="connsiteY65" fmla="*/ 141027 h 1331631"/>
                  <a:gd name="connsiteX66" fmla="*/ 1639392 w 2426413"/>
                  <a:gd name="connsiteY66" fmla="*/ 145576 h 1331631"/>
                  <a:gd name="connsiteX67" fmla="*/ 1653040 w 2426413"/>
                  <a:gd name="connsiteY67" fmla="*/ 154675 h 1331631"/>
                  <a:gd name="connsiteX68" fmla="*/ 1825912 w 2426413"/>
                  <a:gd name="connsiteY68" fmla="*/ 150125 h 1331631"/>
                  <a:gd name="connsiteX69" fmla="*/ 1839559 w 2426413"/>
                  <a:gd name="connsiteY69" fmla="*/ 159224 h 1331631"/>
                  <a:gd name="connsiteX70" fmla="*/ 1853207 w 2426413"/>
                  <a:gd name="connsiteY70" fmla="*/ 172872 h 1331631"/>
                  <a:gd name="connsiteX71" fmla="*/ 1966938 w 2426413"/>
                  <a:gd name="connsiteY71" fmla="*/ 186519 h 1331631"/>
                  <a:gd name="connsiteX72" fmla="*/ 1998783 w 2426413"/>
                  <a:gd name="connsiteY72" fmla="*/ 191069 h 1331631"/>
                  <a:gd name="connsiteX73" fmla="*/ 2048825 w 2426413"/>
                  <a:gd name="connsiteY73" fmla="*/ 195618 h 1331631"/>
                  <a:gd name="connsiteX74" fmla="*/ 2057924 w 2426413"/>
                  <a:gd name="connsiteY74" fmla="*/ 209266 h 1331631"/>
                  <a:gd name="connsiteX75" fmla="*/ 2085219 w 2426413"/>
                  <a:gd name="connsiteY75" fmla="*/ 213815 h 1331631"/>
                  <a:gd name="connsiteX76" fmla="*/ 2103416 w 2426413"/>
                  <a:gd name="connsiteY76" fmla="*/ 236561 h 1331631"/>
                  <a:gd name="connsiteX77" fmla="*/ 2117064 w 2426413"/>
                  <a:gd name="connsiteY77" fmla="*/ 245660 h 1331631"/>
                  <a:gd name="connsiteX78" fmla="*/ 2130712 w 2426413"/>
                  <a:gd name="connsiteY78" fmla="*/ 259308 h 1331631"/>
                  <a:gd name="connsiteX79" fmla="*/ 2139810 w 2426413"/>
                  <a:gd name="connsiteY79" fmla="*/ 272955 h 1331631"/>
                  <a:gd name="connsiteX80" fmla="*/ 2158007 w 2426413"/>
                  <a:gd name="connsiteY80" fmla="*/ 291152 h 1331631"/>
                  <a:gd name="connsiteX81" fmla="*/ 2167106 w 2426413"/>
                  <a:gd name="connsiteY81" fmla="*/ 304800 h 1331631"/>
                  <a:gd name="connsiteX82" fmla="*/ 2208049 w 2426413"/>
                  <a:gd name="connsiteY82" fmla="*/ 341194 h 1331631"/>
                  <a:gd name="connsiteX83" fmla="*/ 2221697 w 2426413"/>
                  <a:gd name="connsiteY83" fmla="*/ 345743 h 1331631"/>
                  <a:gd name="connsiteX84" fmla="*/ 2253541 w 2426413"/>
                  <a:gd name="connsiteY84" fmla="*/ 363940 h 1331631"/>
                  <a:gd name="connsiteX85" fmla="*/ 2280837 w 2426413"/>
                  <a:gd name="connsiteY85" fmla="*/ 373039 h 1331631"/>
                  <a:gd name="connsiteX86" fmla="*/ 2312682 w 2426413"/>
                  <a:gd name="connsiteY86" fmla="*/ 377588 h 1331631"/>
                  <a:gd name="connsiteX87" fmla="*/ 2335428 w 2426413"/>
                  <a:gd name="connsiteY87" fmla="*/ 395785 h 1331631"/>
                  <a:gd name="connsiteX88" fmla="*/ 2362724 w 2426413"/>
                  <a:gd name="connsiteY88" fmla="*/ 413982 h 1331631"/>
                  <a:gd name="connsiteX89" fmla="*/ 2376371 w 2426413"/>
                  <a:gd name="connsiteY89" fmla="*/ 400334 h 1331631"/>
                  <a:gd name="connsiteX90" fmla="*/ 2394568 w 2426413"/>
                  <a:gd name="connsiteY90" fmla="*/ 373039 h 1331631"/>
                  <a:gd name="connsiteX91" fmla="*/ 2421864 w 2426413"/>
                  <a:gd name="connsiteY91" fmla="*/ 368490 h 1331631"/>
                  <a:gd name="connsiteX92" fmla="*/ 2426413 w 2426413"/>
                  <a:gd name="connsiteY92" fmla="*/ 354842 h 1331631"/>
                  <a:gd name="connsiteX93" fmla="*/ 2421864 w 2426413"/>
                  <a:gd name="connsiteY93" fmla="*/ 327546 h 1331631"/>
                  <a:gd name="connsiteX94" fmla="*/ 2408216 w 2426413"/>
                  <a:gd name="connsiteY94" fmla="*/ 322997 h 1331631"/>
                  <a:gd name="connsiteX95" fmla="*/ 2390019 w 2426413"/>
                  <a:gd name="connsiteY95" fmla="*/ 318448 h 1331631"/>
                  <a:gd name="connsiteX96" fmla="*/ 2376371 w 2426413"/>
                  <a:gd name="connsiteY96" fmla="*/ 309349 h 1331631"/>
                  <a:gd name="connsiteX97" fmla="*/ 2371822 w 2426413"/>
                  <a:gd name="connsiteY97" fmla="*/ 295702 h 1331631"/>
                  <a:gd name="connsiteX98" fmla="*/ 2362724 w 2426413"/>
                  <a:gd name="connsiteY98" fmla="*/ 282054 h 1331631"/>
                  <a:gd name="connsiteX99" fmla="*/ 2358174 w 2426413"/>
                  <a:gd name="connsiteY99" fmla="*/ 268406 h 1331631"/>
                  <a:gd name="connsiteX100" fmla="*/ 2344527 w 2426413"/>
                  <a:gd name="connsiteY100" fmla="*/ 263857 h 1331631"/>
                  <a:gd name="connsiteX101" fmla="*/ 2330879 w 2426413"/>
                  <a:gd name="connsiteY101" fmla="*/ 245660 h 1331631"/>
                  <a:gd name="connsiteX102" fmla="*/ 2303583 w 2426413"/>
                  <a:gd name="connsiteY102" fmla="*/ 232012 h 1331631"/>
                  <a:gd name="connsiteX103" fmla="*/ 2280837 w 2426413"/>
                  <a:gd name="connsiteY103" fmla="*/ 236561 h 1331631"/>
                  <a:gd name="connsiteX104" fmla="*/ 2253541 w 2426413"/>
                  <a:gd name="connsiteY104" fmla="*/ 245660 h 1331631"/>
                  <a:gd name="connsiteX105" fmla="*/ 2212598 w 2426413"/>
                  <a:gd name="connsiteY105" fmla="*/ 241110 h 1331631"/>
                  <a:gd name="connsiteX106" fmla="*/ 2185303 w 2426413"/>
                  <a:gd name="connsiteY106" fmla="*/ 218364 h 1331631"/>
                  <a:gd name="connsiteX107" fmla="*/ 2171655 w 2426413"/>
                  <a:gd name="connsiteY107" fmla="*/ 209266 h 1331631"/>
                  <a:gd name="connsiteX108" fmla="*/ 2162556 w 2426413"/>
                  <a:gd name="connsiteY108" fmla="*/ 195618 h 1331631"/>
                  <a:gd name="connsiteX109" fmla="*/ 2148909 w 2426413"/>
                  <a:gd name="connsiteY109" fmla="*/ 168322 h 1331631"/>
                  <a:gd name="connsiteX110" fmla="*/ 2107965 w 2426413"/>
                  <a:gd name="connsiteY110" fmla="*/ 154675 h 1331631"/>
                  <a:gd name="connsiteX111" fmla="*/ 2080670 w 2426413"/>
                  <a:gd name="connsiteY111" fmla="*/ 141027 h 1331631"/>
                  <a:gd name="connsiteX112" fmla="*/ 2062473 w 2426413"/>
                  <a:gd name="connsiteY112" fmla="*/ 136478 h 1331631"/>
                  <a:gd name="connsiteX113" fmla="*/ 1989685 w 2426413"/>
                  <a:gd name="connsiteY113" fmla="*/ 131928 h 1331631"/>
                  <a:gd name="connsiteX114" fmla="*/ 1962389 w 2426413"/>
                  <a:gd name="connsiteY114" fmla="*/ 118281 h 1331631"/>
                  <a:gd name="connsiteX115" fmla="*/ 1948741 w 2426413"/>
                  <a:gd name="connsiteY115" fmla="*/ 104633 h 1331631"/>
                  <a:gd name="connsiteX116" fmla="*/ 1921446 w 2426413"/>
                  <a:gd name="connsiteY116" fmla="*/ 90985 h 1331631"/>
                  <a:gd name="connsiteX117" fmla="*/ 1907798 w 2426413"/>
                  <a:gd name="connsiteY117" fmla="*/ 81887 h 1331631"/>
                  <a:gd name="connsiteX118" fmla="*/ 1839559 w 2426413"/>
                  <a:gd name="connsiteY118" fmla="*/ 72788 h 1331631"/>
                  <a:gd name="connsiteX119" fmla="*/ 1812264 w 2426413"/>
                  <a:gd name="connsiteY119" fmla="*/ 63690 h 1331631"/>
                  <a:gd name="connsiteX120" fmla="*/ 1794067 w 2426413"/>
                  <a:gd name="connsiteY120" fmla="*/ 59140 h 1331631"/>
                  <a:gd name="connsiteX121" fmla="*/ 1766771 w 2426413"/>
                  <a:gd name="connsiteY121" fmla="*/ 50042 h 1331631"/>
                  <a:gd name="connsiteX122" fmla="*/ 1753124 w 2426413"/>
                  <a:gd name="connsiteY122" fmla="*/ 40943 h 1331631"/>
                  <a:gd name="connsiteX123" fmla="*/ 1734927 w 2426413"/>
                  <a:gd name="connsiteY123" fmla="*/ 0 h 1331631"/>
                  <a:gd name="connsiteX124" fmla="*/ 1725828 w 2426413"/>
                  <a:gd name="connsiteY124" fmla="*/ 13648 h 1331631"/>
                  <a:gd name="connsiteX125" fmla="*/ 1721279 w 2426413"/>
                  <a:gd name="connsiteY125" fmla="*/ 50042 h 1331631"/>
                  <a:gd name="connsiteX126" fmla="*/ 1689434 w 2426413"/>
                  <a:gd name="connsiteY126" fmla="*/ 54591 h 1331631"/>
                  <a:gd name="connsiteX127" fmla="*/ 1657589 w 2426413"/>
                  <a:gd name="connsiteY127" fmla="*/ 63690 h 1331631"/>
                  <a:gd name="connsiteX128" fmla="*/ 1639392 w 2426413"/>
                  <a:gd name="connsiteY128" fmla="*/ 72788 h 1331631"/>
                  <a:gd name="connsiteX129" fmla="*/ 1625744 w 2426413"/>
                  <a:gd name="connsiteY129" fmla="*/ 68239 h 1331631"/>
                  <a:gd name="connsiteX130" fmla="*/ 1621195 w 2426413"/>
                  <a:gd name="connsiteY130" fmla="*/ 54591 h 1331631"/>
                  <a:gd name="connsiteX131" fmla="*/ 1612097 w 2426413"/>
                  <a:gd name="connsiteY131" fmla="*/ 68239 h 1331631"/>
                  <a:gd name="connsiteX132" fmla="*/ 1598449 w 2426413"/>
                  <a:gd name="connsiteY132" fmla="*/ 77337 h 1331631"/>
                  <a:gd name="connsiteX133" fmla="*/ 1552956 w 2426413"/>
                  <a:gd name="connsiteY133" fmla="*/ 81887 h 1331631"/>
                  <a:gd name="connsiteX134" fmla="*/ 1525661 w 2426413"/>
                  <a:gd name="connsiteY134" fmla="*/ 90985 h 1331631"/>
                  <a:gd name="connsiteX135" fmla="*/ 1507464 w 2426413"/>
                  <a:gd name="connsiteY135" fmla="*/ 100084 h 1331631"/>
                  <a:gd name="connsiteX136" fmla="*/ 1484718 w 2426413"/>
                  <a:gd name="connsiteY136" fmla="*/ 104633 h 1331631"/>
                  <a:gd name="connsiteX137" fmla="*/ 1471070 w 2426413"/>
                  <a:gd name="connsiteY137" fmla="*/ 109182 h 1331631"/>
                  <a:gd name="connsiteX138" fmla="*/ 1361888 w 2426413"/>
                  <a:gd name="connsiteY138" fmla="*/ 113731 h 1331631"/>
                  <a:gd name="connsiteX139" fmla="*/ 1348240 w 2426413"/>
                  <a:gd name="connsiteY139" fmla="*/ 122830 h 1331631"/>
                  <a:gd name="connsiteX140" fmla="*/ 1330043 w 2426413"/>
                  <a:gd name="connsiteY140" fmla="*/ 150125 h 1331631"/>
                  <a:gd name="connsiteX141" fmla="*/ 1316395 w 2426413"/>
                  <a:gd name="connsiteY141" fmla="*/ 163773 h 1331631"/>
                  <a:gd name="connsiteX142" fmla="*/ 1307297 w 2426413"/>
                  <a:gd name="connsiteY142" fmla="*/ 191069 h 1331631"/>
                  <a:gd name="connsiteX143" fmla="*/ 1293649 w 2426413"/>
                  <a:gd name="connsiteY143" fmla="*/ 204716 h 1331631"/>
                  <a:gd name="connsiteX144" fmla="*/ 1280001 w 2426413"/>
                  <a:gd name="connsiteY144" fmla="*/ 209266 h 1331631"/>
                  <a:gd name="connsiteX145" fmla="*/ 1207213 w 2426413"/>
                  <a:gd name="connsiteY145" fmla="*/ 213815 h 1331631"/>
                  <a:gd name="connsiteX146" fmla="*/ 1202664 w 2426413"/>
                  <a:gd name="connsiteY146" fmla="*/ 227463 h 1331631"/>
                  <a:gd name="connsiteX147" fmla="*/ 1184467 w 2426413"/>
                  <a:gd name="connsiteY147" fmla="*/ 254758 h 1331631"/>
                  <a:gd name="connsiteX148" fmla="*/ 1175368 w 2426413"/>
                  <a:gd name="connsiteY148" fmla="*/ 282054 h 1331631"/>
                  <a:gd name="connsiteX149" fmla="*/ 1170819 w 2426413"/>
                  <a:gd name="connsiteY149" fmla="*/ 295702 h 1331631"/>
                  <a:gd name="connsiteX150" fmla="*/ 1143524 w 2426413"/>
                  <a:gd name="connsiteY150" fmla="*/ 313899 h 1331631"/>
                  <a:gd name="connsiteX151" fmla="*/ 1129876 w 2426413"/>
                  <a:gd name="connsiteY151" fmla="*/ 327546 h 1331631"/>
                  <a:gd name="connsiteX152" fmla="*/ 1102580 w 2426413"/>
                  <a:gd name="connsiteY152" fmla="*/ 336645 h 1331631"/>
                  <a:gd name="connsiteX153" fmla="*/ 1093482 w 2426413"/>
                  <a:gd name="connsiteY153" fmla="*/ 322997 h 1331631"/>
                  <a:gd name="connsiteX154" fmla="*/ 1098031 w 2426413"/>
                  <a:gd name="connsiteY154" fmla="*/ 291152 h 1331631"/>
                  <a:gd name="connsiteX155" fmla="*/ 1084383 w 2426413"/>
                  <a:gd name="connsiteY155" fmla="*/ 304800 h 1331631"/>
                  <a:gd name="connsiteX156" fmla="*/ 1070735 w 2426413"/>
                  <a:gd name="connsiteY156" fmla="*/ 309349 h 1331631"/>
                  <a:gd name="connsiteX157" fmla="*/ 1057088 w 2426413"/>
                  <a:gd name="connsiteY157" fmla="*/ 300251 h 1331631"/>
                  <a:gd name="connsiteX158" fmla="*/ 1047989 w 2426413"/>
                  <a:gd name="connsiteY158" fmla="*/ 286603 h 1331631"/>
                  <a:gd name="connsiteX159" fmla="*/ 1034341 w 2426413"/>
                  <a:gd name="connsiteY159" fmla="*/ 282054 h 1331631"/>
                  <a:gd name="connsiteX160" fmla="*/ 1007046 w 2426413"/>
                  <a:gd name="connsiteY160" fmla="*/ 291152 h 1331631"/>
                  <a:gd name="connsiteX161" fmla="*/ 993398 w 2426413"/>
                  <a:gd name="connsiteY161" fmla="*/ 295702 h 1331631"/>
                  <a:gd name="connsiteX162" fmla="*/ 979750 w 2426413"/>
                  <a:gd name="connsiteY162" fmla="*/ 304800 h 1331631"/>
                  <a:gd name="connsiteX163" fmla="*/ 966103 w 2426413"/>
                  <a:gd name="connsiteY163" fmla="*/ 350293 h 1331631"/>
                  <a:gd name="connsiteX164" fmla="*/ 957004 w 2426413"/>
                  <a:gd name="connsiteY164" fmla="*/ 363940 h 1331631"/>
                  <a:gd name="connsiteX165" fmla="*/ 961553 w 2426413"/>
                  <a:gd name="connsiteY165" fmla="*/ 377588 h 1331631"/>
                  <a:gd name="connsiteX166" fmla="*/ 967352 w 2426413"/>
                  <a:gd name="connsiteY166" fmla="*/ 397835 h 1331631"/>
                  <a:gd name="connsiteX167" fmla="*/ 997947 w 2426413"/>
                  <a:gd name="connsiteY167" fmla="*/ 404884 h 1331631"/>
                  <a:gd name="connsiteX168" fmla="*/ 1011595 w 2426413"/>
                  <a:gd name="connsiteY168" fmla="*/ 418531 h 1331631"/>
                  <a:gd name="connsiteX169" fmla="*/ 1007046 w 2426413"/>
                  <a:gd name="connsiteY169" fmla="*/ 441278 h 1331631"/>
                  <a:gd name="connsiteX170" fmla="*/ 984300 w 2426413"/>
                  <a:gd name="connsiteY170" fmla="*/ 486770 h 1331631"/>
                  <a:gd name="connsiteX171" fmla="*/ 966103 w 2426413"/>
                  <a:gd name="connsiteY171" fmla="*/ 518615 h 1331631"/>
                  <a:gd name="connsiteX172" fmla="*/ 952455 w 2426413"/>
                  <a:gd name="connsiteY172" fmla="*/ 523164 h 1331631"/>
                  <a:gd name="connsiteX173" fmla="*/ 943356 w 2426413"/>
                  <a:gd name="connsiteY173" fmla="*/ 536812 h 1331631"/>
                  <a:gd name="connsiteX174" fmla="*/ 929709 w 2426413"/>
                  <a:gd name="connsiteY174" fmla="*/ 545910 h 1331631"/>
                  <a:gd name="connsiteX175" fmla="*/ 911512 w 2426413"/>
                  <a:gd name="connsiteY175" fmla="*/ 568657 h 1331631"/>
                  <a:gd name="connsiteX176" fmla="*/ 902413 w 2426413"/>
                  <a:gd name="connsiteY176" fmla="*/ 582305 h 1331631"/>
                  <a:gd name="connsiteX177" fmla="*/ 897864 w 2426413"/>
                  <a:gd name="connsiteY177" fmla="*/ 595952 h 1331631"/>
                  <a:gd name="connsiteX178" fmla="*/ 879667 w 2426413"/>
                  <a:gd name="connsiteY178" fmla="*/ 623248 h 1331631"/>
                  <a:gd name="connsiteX179" fmla="*/ 856921 w 2426413"/>
                  <a:gd name="connsiteY179" fmla="*/ 655093 h 1331631"/>
                  <a:gd name="connsiteX180" fmla="*/ 847822 w 2426413"/>
                  <a:gd name="connsiteY180" fmla="*/ 668740 h 1331631"/>
                  <a:gd name="connsiteX181" fmla="*/ 843273 w 2426413"/>
                  <a:gd name="connsiteY181" fmla="*/ 682388 h 1331631"/>
                  <a:gd name="connsiteX182" fmla="*/ 829625 w 2426413"/>
                  <a:gd name="connsiteY182" fmla="*/ 691487 h 1331631"/>
                  <a:gd name="connsiteX183" fmla="*/ 806879 w 2426413"/>
                  <a:gd name="connsiteY183" fmla="*/ 714233 h 1331631"/>
                  <a:gd name="connsiteX184" fmla="*/ 793231 w 2426413"/>
                  <a:gd name="connsiteY184" fmla="*/ 732430 h 1331631"/>
                  <a:gd name="connsiteX185" fmla="*/ 779583 w 2426413"/>
                  <a:gd name="connsiteY185" fmla="*/ 746078 h 1331631"/>
                  <a:gd name="connsiteX186" fmla="*/ 752288 w 2426413"/>
                  <a:gd name="connsiteY186" fmla="*/ 787021 h 1331631"/>
                  <a:gd name="connsiteX187" fmla="*/ 743189 w 2426413"/>
                  <a:gd name="connsiteY187" fmla="*/ 800669 h 1331631"/>
                  <a:gd name="connsiteX188" fmla="*/ 734091 w 2426413"/>
                  <a:gd name="connsiteY188" fmla="*/ 827964 h 1331631"/>
                  <a:gd name="connsiteX189" fmla="*/ 670938 w 2426413"/>
                  <a:gd name="connsiteY189" fmla="*/ 857045 h 1331631"/>
                  <a:gd name="connsiteX190" fmla="*/ 635881 w 2426413"/>
                  <a:gd name="connsiteY190" fmla="*/ 883091 h 1331631"/>
                  <a:gd name="connsiteX191" fmla="*/ 593064 w 2426413"/>
                  <a:gd name="connsiteY191" fmla="*/ 896203 h 1331631"/>
                  <a:gd name="connsiteX192" fmla="*/ 579416 w 2426413"/>
                  <a:gd name="connsiteY192" fmla="*/ 891654 h 1331631"/>
                  <a:gd name="connsiteX193" fmla="*/ 574867 w 2426413"/>
                  <a:gd name="connsiteY193" fmla="*/ 928048 h 1331631"/>
                  <a:gd name="connsiteX194" fmla="*/ 565768 w 2426413"/>
                  <a:gd name="connsiteY194" fmla="*/ 941696 h 1331631"/>
                  <a:gd name="connsiteX195" fmla="*/ 561219 w 2426413"/>
                  <a:gd name="connsiteY195" fmla="*/ 955343 h 1331631"/>
                  <a:gd name="connsiteX196" fmla="*/ 547571 w 2426413"/>
                  <a:gd name="connsiteY196" fmla="*/ 964442 h 1331631"/>
                  <a:gd name="connsiteX197" fmla="*/ 520276 w 2426413"/>
                  <a:gd name="connsiteY197" fmla="*/ 982639 h 1331631"/>
                  <a:gd name="connsiteX198" fmla="*/ 506628 w 2426413"/>
                  <a:gd name="connsiteY198" fmla="*/ 973540 h 1331631"/>
                  <a:gd name="connsiteX199" fmla="*/ 479333 w 2426413"/>
                  <a:gd name="connsiteY199" fmla="*/ 959893 h 1331631"/>
                  <a:gd name="connsiteX200" fmla="*/ 461135 w 2426413"/>
                  <a:gd name="connsiteY200" fmla="*/ 964442 h 1331631"/>
                  <a:gd name="connsiteX201" fmla="*/ 452037 w 2426413"/>
                  <a:gd name="connsiteY201" fmla="*/ 978090 h 1331631"/>
                  <a:gd name="connsiteX202" fmla="*/ 438389 w 2426413"/>
                  <a:gd name="connsiteY202" fmla="*/ 996287 h 1331631"/>
                  <a:gd name="connsiteX203" fmla="*/ 401995 w 2426413"/>
                  <a:gd name="connsiteY203" fmla="*/ 1023582 h 1331631"/>
                  <a:gd name="connsiteX204" fmla="*/ 388347 w 2426413"/>
                  <a:gd name="connsiteY204" fmla="*/ 1037230 h 1331631"/>
                  <a:gd name="connsiteX205" fmla="*/ 374700 w 2426413"/>
                  <a:gd name="connsiteY205" fmla="*/ 1041779 h 1331631"/>
                  <a:gd name="connsiteX206" fmla="*/ 347404 w 2426413"/>
                  <a:gd name="connsiteY206" fmla="*/ 1059976 h 1331631"/>
                  <a:gd name="connsiteX207" fmla="*/ 320109 w 2426413"/>
                  <a:gd name="connsiteY207" fmla="*/ 1078173 h 1331631"/>
                  <a:gd name="connsiteX208" fmla="*/ 292813 w 2426413"/>
                  <a:gd name="connsiteY208" fmla="*/ 1100919 h 1331631"/>
                  <a:gd name="connsiteX209" fmla="*/ 283715 w 2426413"/>
                  <a:gd name="connsiteY209" fmla="*/ 1114567 h 1331631"/>
                  <a:gd name="connsiteX210" fmla="*/ 256419 w 2426413"/>
                  <a:gd name="connsiteY210" fmla="*/ 1137313 h 1331631"/>
                  <a:gd name="connsiteX211" fmla="*/ 238222 w 2426413"/>
                  <a:gd name="connsiteY211" fmla="*/ 1164609 h 1331631"/>
                  <a:gd name="connsiteX212" fmla="*/ 229124 w 2426413"/>
                  <a:gd name="connsiteY212" fmla="*/ 1178257 h 1331631"/>
                  <a:gd name="connsiteX213" fmla="*/ 215476 w 2426413"/>
                  <a:gd name="connsiteY213" fmla="*/ 1182806 h 1331631"/>
                  <a:gd name="connsiteX214" fmla="*/ 206377 w 2426413"/>
                  <a:gd name="connsiteY214" fmla="*/ 1196454 h 1331631"/>
                  <a:gd name="connsiteX215" fmla="*/ 179082 w 2426413"/>
                  <a:gd name="connsiteY215" fmla="*/ 1205552 h 1331631"/>
                  <a:gd name="connsiteX216" fmla="*/ 165434 w 2426413"/>
                  <a:gd name="connsiteY216" fmla="*/ 1210102 h 1331631"/>
                  <a:gd name="connsiteX217" fmla="*/ 137514 w 2426413"/>
                  <a:gd name="connsiteY217" fmla="*/ 1205465 h 1331631"/>
                  <a:gd name="connsiteX218" fmla="*/ 123954 w 2426413"/>
                  <a:gd name="connsiteY218" fmla="*/ 1157570 h 1331631"/>
                  <a:gd name="connsiteX219" fmla="*/ 85510 w 2426413"/>
                  <a:gd name="connsiteY219" fmla="*/ 1152309 h 1331631"/>
                  <a:gd name="connsiteX220" fmla="*/ 32617 w 2426413"/>
                  <a:gd name="connsiteY220" fmla="*/ 1188253 h 1331631"/>
                  <a:gd name="connsiteX221" fmla="*/ 19858 w 2426413"/>
                  <a:gd name="connsiteY221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8657 w 2424752"/>
                  <a:gd name="connsiteY15" fmla="*/ 1073624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05636 w 2424752"/>
                  <a:gd name="connsiteY53" fmla="*/ 427630 h 1331631"/>
                  <a:gd name="connsiteX54" fmla="*/ 1310185 w 2424752"/>
                  <a:gd name="connsiteY54" fmla="*/ 395785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824251 w 2424752"/>
                  <a:gd name="connsiteY67" fmla="*/ 150125 h 1331631"/>
                  <a:gd name="connsiteX68" fmla="*/ 1837898 w 2424752"/>
                  <a:gd name="connsiteY68" fmla="*/ 159224 h 1331631"/>
                  <a:gd name="connsiteX69" fmla="*/ 1851546 w 2424752"/>
                  <a:gd name="connsiteY69" fmla="*/ 172872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4710 w 2424752"/>
                  <a:gd name="connsiteY88" fmla="*/ 400334 h 1331631"/>
                  <a:gd name="connsiteX89" fmla="*/ 2392907 w 2424752"/>
                  <a:gd name="connsiteY89" fmla="*/ 373039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22293 w 2424752"/>
                  <a:gd name="connsiteY217" fmla="*/ 1157570 h 1331631"/>
                  <a:gd name="connsiteX218" fmla="*/ 83849 w 2424752"/>
                  <a:gd name="connsiteY218" fmla="*/ 1152309 h 1331631"/>
                  <a:gd name="connsiteX219" fmla="*/ 30956 w 2424752"/>
                  <a:gd name="connsiteY219" fmla="*/ 1188253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8657 w 2424752"/>
                  <a:gd name="connsiteY15" fmla="*/ 1073624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05636 w 2424752"/>
                  <a:gd name="connsiteY53" fmla="*/ 427630 h 1331631"/>
                  <a:gd name="connsiteX54" fmla="*/ 1310185 w 2424752"/>
                  <a:gd name="connsiteY54" fmla="*/ 395785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824251 w 2424752"/>
                  <a:gd name="connsiteY67" fmla="*/ 150125 h 1331631"/>
                  <a:gd name="connsiteX68" fmla="*/ 1837898 w 2424752"/>
                  <a:gd name="connsiteY68" fmla="*/ 159224 h 1331631"/>
                  <a:gd name="connsiteX69" fmla="*/ 1851546 w 2424752"/>
                  <a:gd name="connsiteY69" fmla="*/ 172872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4710 w 2424752"/>
                  <a:gd name="connsiteY88" fmla="*/ 400334 h 1331631"/>
                  <a:gd name="connsiteX89" fmla="*/ 2392907 w 2424752"/>
                  <a:gd name="connsiteY89" fmla="*/ 373039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22293 w 2424752"/>
                  <a:gd name="connsiteY217" fmla="*/ 1157570 h 1331631"/>
                  <a:gd name="connsiteX218" fmla="*/ 83849 w 2424752"/>
                  <a:gd name="connsiteY218" fmla="*/ 1152309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8657 w 2424752"/>
                  <a:gd name="connsiteY15" fmla="*/ 1073624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05636 w 2424752"/>
                  <a:gd name="connsiteY53" fmla="*/ 427630 h 1331631"/>
                  <a:gd name="connsiteX54" fmla="*/ 1310185 w 2424752"/>
                  <a:gd name="connsiteY54" fmla="*/ 395785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824251 w 2424752"/>
                  <a:gd name="connsiteY67" fmla="*/ 150125 h 1331631"/>
                  <a:gd name="connsiteX68" fmla="*/ 1837898 w 2424752"/>
                  <a:gd name="connsiteY68" fmla="*/ 159224 h 1331631"/>
                  <a:gd name="connsiteX69" fmla="*/ 1851546 w 2424752"/>
                  <a:gd name="connsiteY69" fmla="*/ 172872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4710 w 2424752"/>
                  <a:gd name="connsiteY88" fmla="*/ 400334 h 1331631"/>
                  <a:gd name="connsiteX89" fmla="*/ 2392907 w 2424752"/>
                  <a:gd name="connsiteY89" fmla="*/ 373039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22293 w 2424752"/>
                  <a:gd name="connsiteY217" fmla="*/ 1157570 h 1331631"/>
                  <a:gd name="connsiteX218" fmla="*/ 87774 w 2424752"/>
                  <a:gd name="connsiteY218" fmla="*/ 1234722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8657 w 2424752"/>
                  <a:gd name="connsiteY15" fmla="*/ 1073624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05636 w 2424752"/>
                  <a:gd name="connsiteY53" fmla="*/ 427630 h 1331631"/>
                  <a:gd name="connsiteX54" fmla="*/ 1310185 w 2424752"/>
                  <a:gd name="connsiteY54" fmla="*/ 395785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824251 w 2424752"/>
                  <a:gd name="connsiteY67" fmla="*/ 150125 h 1331631"/>
                  <a:gd name="connsiteX68" fmla="*/ 1837898 w 2424752"/>
                  <a:gd name="connsiteY68" fmla="*/ 159224 h 1331631"/>
                  <a:gd name="connsiteX69" fmla="*/ 1851546 w 2424752"/>
                  <a:gd name="connsiteY69" fmla="*/ 172872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4710 w 2424752"/>
                  <a:gd name="connsiteY88" fmla="*/ 400334 h 1331631"/>
                  <a:gd name="connsiteX89" fmla="*/ 2392907 w 2424752"/>
                  <a:gd name="connsiteY89" fmla="*/ 373039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45839 w 2424752"/>
                  <a:gd name="connsiteY217" fmla="*/ 1239983 h 1331631"/>
                  <a:gd name="connsiteX218" fmla="*/ 87774 w 2424752"/>
                  <a:gd name="connsiteY218" fmla="*/ 1234722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8657 w 2424752"/>
                  <a:gd name="connsiteY15" fmla="*/ 1073624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05636 w 2424752"/>
                  <a:gd name="connsiteY53" fmla="*/ 427630 h 1331631"/>
                  <a:gd name="connsiteX54" fmla="*/ 1310185 w 2424752"/>
                  <a:gd name="connsiteY54" fmla="*/ 395785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824251 w 2424752"/>
                  <a:gd name="connsiteY67" fmla="*/ 150125 h 1331631"/>
                  <a:gd name="connsiteX68" fmla="*/ 1837898 w 2424752"/>
                  <a:gd name="connsiteY68" fmla="*/ 159224 h 1331631"/>
                  <a:gd name="connsiteX69" fmla="*/ 1851546 w 2424752"/>
                  <a:gd name="connsiteY69" fmla="*/ 172872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4710 w 2424752"/>
                  <a:gd name="connsiteY88" fmla="*/ 400334 h 1331631"/>
                  <a:gd name="connsiteX89" fmla="*/ 2392907 w 2424752"/>
                  <a:gd name="connsiteY89" fmla="*/ 373039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18368 w 2424752"/>
                  <a:gd name="connsiteY217" fmla="*/ 1220361 h 1331631"/>
                  <a:gd name="connsiteX218" fmla="*/ 87774 w 2424752"/>
                  <a:gd name="connsiteY218" fmla="*/ 1234722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8657 w 2424752"/>
                  <a:gd name="connsiteY15" fmla="*/ 1073624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42918 w 2424752"/>
                  <a:gd name="connsiteY53" fmla="*/ 439403 h 1331631"/>
                  <a:gd name="connsiteX54" fmla="*/ 1310185 w 2424752"/>
                  <a:gd name="connsiteY54" fmla="*/ 395785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824251 w 2424752"/>
                  <a:gd name="connsiteY67" fmla="*/ 150125 h 1331631"/>
                  <a:gd name="connsiteX68" fmla="*/ 1837898 w 2424752"/>
                  <a:gd name="connsiteY68" fmla="*/ 159224 h 1331631"/>
                  <a:gd name="connsiteX69" fmla="*/ 1851546 w 2424752"/>
                  <a:gd name="connsiteY69" fmla="*/ 172872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4710 w 2424752"/>
                  <a:gd name="connsiteY88" fmla="*/ 400334 h 1331631"/>
                  <a:gd name="connsiteX89" fmla="*/ 2392907 w 2424752"/>
                  <a:gd name="connsiteY89" fmla="*/ 373039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18368 w 2424752"/>
                  <a:gd name="connsiteY217" fmla="*/ 1220361 h 1331631"/>
                  <a:gd name="connsiteX218" fmla="*/ 87774 w 2424752"/>
                  <a:gd name="connsiteY218" fmla="*/ 1234722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8657 w 2424752"/>
                  <a:gd name="connsiteY15" fmla="*/ 1073624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42918 w 2424752"/>
                  <a:gd name="connsiteY53" fmla="*/ 439403 h 1331631"/>
                  <a:gd name="connsiteX54" fmla="*/ 1300373 w 2424752"/>
                  <a:gd name="connsiteY54" fmla="*/ 421294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824251 w 2424752"/>
                  <a:gd name="connsiteY67" fmla="*/ 150125 h 1331631"/>
                  <a:gd name="connsiteX68" fmla="*/ 1837898 w 2424752"/>
                  <a:gd name="connsiteY68" fmla="*/ 159224 h 1331631"/>
                  <a:gd name="connsiteX69" fmla="*/ 1851546 w 2424752"/>
                  <a:gd name="connsiteY69" fmla="*/ 172872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4710 w 2424752"/>
                  <a:gd name="connsiteY88" fmla="*/ 400334 h 1331631"/>
                  <a:gd name="connsiteX89" fmla="*/ 2392907 w 2424752"/>
                  <a:gd name="connsiteY89" fmla="*/ 373039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18368 w 2424752"/>
                  <a:gd name="connsiteY217" fmla="*/ 1220361 h 1331631"/>
                  <a:gd name="connsiteX218" fmla="*/ 87774 w 2424752"/>
                  <a:gd name="connsiteY218" fmla="*/ 1234722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8657 w 2424752"/>
                  <a:gd name="connsiteY15" fmla="*/ 1073624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42918 w 2424752"/>
                  <a:gd name="connsiteY53" fmla="*/ 439403 h 1331631"/>
                  <a:gd name="connsiteX54" fmla="*/ 1316071 w 2424752"/>
                  <a:gd name="connsiteY54" fmla="*/ 425218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824251 w 2424752"/>
                  <a:gd name="connsiteY67" fmla="*/ 150125 h 1331631"/>
                  <a:gd name="connsiteX68" fmla="*/ 1837898 w 2424752"/>
                  <a:gd name="connsiteY68" fmla="*/ 159224 h 1331631"/>
                  <a:gd name="connsiteX69" fmla="*/ 1851546 w 2424752"/>
                  <a:gd name="connsiteY69" fmla="*/ 172872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4710 w 2424752"/>
                  <a:gd name="connsiteY88" fmla="*/ 400334 h 1331631"/>
                  <a:gd name="connsiteX89" fmla="*/ 2392907 w 2424752"/>
                  <a:gd name="connsiteY89" fmla="*/ 373039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18368 w 2424752"/>
                  <a:gd name="connsiteY217" fmla="*/ 1220361 h 1331631"/>
                  <a:gd name="connsiteX218" fmla="*/ 87774 w 2424752"/>
                  <a:gd name="connsiteY218" fmla="*/ 1234722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4732 w 2424752"/>
                  <a:gd name="connsiteY15" fmla="*/ 1079510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42918 w 2424752"/>
                  <a:gd name="connsiteY53" fmla="*/ 439403 h 1331631"/>
                  <a:gd name="connsiteX54" fmla="*/ 1316071 w 2424752"/>
                  <a:gd name="connsiteY54" fmla="*/ 425218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824251 w 2424752"/>
                  <a:gd name="connsiteY67" fmla="*/ 150125 h 1331631"/>
                  <a:gd name="connsiteX68" fmla="*/ 1837898 w 2424752"/>
                  <a:gd name="connsiteY68" fmla="*/ 159224 h 1331631"/>
                  <a:gd name="connsiteX69" fmla="*/ 1851546 w 2424752"/>
                  <a:gd name="connsiteY69" fmla="*/ 172872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4710 w 2424752"/>
                  <a:gd name="connsiteY88" fmla="*/ 400334 h 1331631"/>
                  <a:gd name="connsiteX89" fmla="*/ 2392907 w 2424752"/>
                  <a:gd name="connsiteY89" fmla="*/ 373039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18368 w 2424752"/>
                  <a:gd name="connsiteY217" fmla="*/ 1220361 h 1331631"/>
                  <a:gd name="connsiteX218" fmla="*/ 87774 w 2424752"/>
                  <a:gd name="connsiteY218" fmla="*/ 1234722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4732 w 2424752"/>
                  <a:gd name="connsiteY15" fmla="*/ 1079510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42918 w 2424752"/>
                  <a:gd name="connsiteY53" fmla="*/ 439403 h 1331631"/>
                  <a:gd name="connsiteX54" fmla="*/ 1316071 w 2424752"/>
                  <a:gd name="connsiteY54" fmla="*/ 425218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824251 w 2424752"/>
                  <a:gd name="connsiteY67" fmla="*/ 150125 h 1331631"/>
                  <a:gd name="connsiteX68" fmla="*/ 1837898 w 2424752"/>
                  <a:gd name="connsiteY68" fmla="*/ 159224 h 1331631"/>
                  <a:gd name="connsiteX69" fmla="*/ 1851546 w 2424752"/>
                  <a:gd name="connsiteY69" fmla="*/ 172872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4710 w 2424752"/>
                  <a:gd name="connsiteY88" fmla="*/ 400334 h 1331631"/>
                  <a:gd name="connsiteX89" fmla="*/ 2404680 w 2424752"/>
                  <a:gd name="connsiteY89" fmla="*/ 386775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18368 w 2424752"/>
                  <a:gd name="connsiteY217" fmla="*/ 1220361 h 1331631"/>
                  <a:gd name="connsiteX218" fmla="*/ 87774 w 2424752"/>
                  <a:gd name="connsiteY218" fmla="*/ 1234722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4732 w 2424752"/>
                  <a:gd name="connsiteY15" fmla="*/ 1079510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42918 w 2424752"/>
                  <a:gd name="connsiteY53" fmla="*/ 439403 h 1331631"/>
                  <a:gd name="connsiteX54" fmla="*/ 1316071 w 2424752"/>
                  <a:gd name="connsiteY54" fmla="*/ 425218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824251 w 2424752"/>
                  <a:gd name="connsiteY67" fmla="*/ 150125 h 1331631"/>
                  <a:gd name="connsiteX68" fmla="*/ 1837898 w 2424752"/>
                  <a:gd name="connsiteY68" fmla="*/ 159224 h 1331631"/>
                  <a:gd name="connsiteX69" fmla="*/ 1851546 w 2424752"/>
                  <a:gd name="connsiteY69" fmla="*/ 172872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8635 w 2424752"/>
                  <a:gd name="connsiteY88" fmla="*/ 421918 h 1331631"/>
                  <a:gd name="connsiteX89" fmla="*/ 2404680 w 2424752"/>
                  <a:gd name="connsiteY89" fmla="*/ 386775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18368 w 2424752"/>
                  <a:gd name="connsiteY217" fmla="*/ 1220361 h 1331631"/>
                  <a:gd name="connsiteX218" fmla="*/ 87774 w 2424752"/>
                  <a:gd name="connsiteY218" fmla="*/ 1234722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4732 w 2424752"/>
                  <a:gd name="connsiteY15" fmla="*/ 1079510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42918 w 2424752"/>
                  <a:gd name="connsiteY53" fmla="*/ 439403 h 1331631"/>
                  <a:gd name="connsiteX54" fmla="*/ 1316071 w 2424752"/>
                  <a:gd name="connsiteY54" fmla="*/ 425218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745762 w 2424752"/>
                  <a:gd name="connsiteY67" fmla="*/ 181521 h 1331631"/>
                  <a:gd name="connsiteX68" fmla="*/ 1837898 w 2424752"/>
                  <a:gd name="connsiteY68" fmla="*/ 159224 h 1331631"/>
                  <a:gd name="connsiteX69" fmla="*/ 1851546 w 2424752"/>
                  <a:gd name="connsiteY69" fmla="*/ 172872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8635 w 2424752"/>
                  <a:gd name="connsiteY88" fmla="*/ 421918 h 1331631"/>
                  <a:gd name="connsiteX89" fmla="*/ 2404680 w 2424752"/>
                  <a:gd name="connsiteY89" fmla="*/ 386775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18368 w 2424752"/>
                  <a:gd name="connsiteY217" fmla="*/ 1220361 h 1331631"/>
                  <a:gd name="connsiteX218" fmla="*/ 87774 w 2424752"/>
                  <a:gd name="connsiteY218" fmla="*/ 1234722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4732 w 2424752"/>
                  <a:gd name="connsiteY15" fmla="*/ 1079510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42918 w 2424752"/>
                  <a:gd name="connsiteY53" fmla="*/ 439403 h 1331631"/>
                  <a:gd name="connsiteX54" fmla="*/ 1316071 w 2424752"/>
                  <a:gd name="connsiteY54" fmla="*/ 425218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745762 w 2424752"/>
                  <a:gd name="connsiteY67" fmla="*/ 181521 h 1331631"/>
                  <a:gd name="connsiteX68" fmla="*/ 1837898 w 2424752"/>
                  <a:gd name="connsiteY68" fmla="*/ 159224 h 1331631"/>
                  <a:gd name="connsiteX69" fmla="*/ 1835848 w 2424752"/>
                  <a:gd name="connsiteY69" fmla="*/ 192495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8635 w 2424752"/>
                  <a:gd name="connsiteY88" fmla="*/ 421918 h 1331631"/>
                  <a:gd name="connsiteX89" fmla="*/ 2404680 w 2424752"/>
                  <a:gd name="connsiteY89" fmla="*/ 386775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18368 w 2424752"/>
                  <a:gd name="connsiteY217" fmla="*/ 1220361 h 1331631"/>
                  <a:gd name="connsiteX218" fmla="*/ 87774 w 2424752"/>
                  <a:gd name="connsiteY218" fmla="*/ 1234722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4732 w 2424752"/>
                  <a:gd name="connsiteY15" fmla="*/ 1079510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42918 w 2424752"/>
                  <a:gd name="connsiteY53" fmla="*/ 439403 h 1331631"/>
                  <a:gd name="connsiteX54" fmla="*/ 1316071 w 2424752"/>
                  <a:gd name="connsiteY54" fmla="*/ 425218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745762 w 2424752"/>
                  <a:gd name="connsiteY67" fmla="*/ 181521 h 1331631"/>
                  <a:gd name="connsiteX68" fmla="*/ 1800616 w 2424752"/>
                  <a:gd name="connsiteY68" fmla="*/ 178847 h 1331631"/>
                  <a:gd name="connsiteX69" fmla="*/ 1835848 w 2424752"/>
                  <a:gd name="connsiteY69" fmla="*/ 192495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8635 w 2424752"/>
                  <a:gd name="connsiteY88" fmla="*/ 421918 h 1331631"/>
                  <a:gd name="connsiteX89" fmla="*/ 2404680 w 2424752"/>
                  <a:gd name="connsiteY89" fmla="*/ 386775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18368 w 2424752"/>
                  <a:gd name="connsiteY217" fmla="*/ 1220361 h 1331631"/>
                  <a:gd name="connsiteX218" fmla="*/ 87774 w 2424752"/>
                  <a:gd name="connsiteY218" fmla="*/ 1234722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4732 w 2424752"/>
                  <a:gd name="connsiteY15" fmla="*/ 1079510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39368 w 2424752"/>
                  <a:gd name="connsiteY35" fmla="*/ 826002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42918 w 2424752"/>
                  <a:gd name="connsiteY53" fmla="*/ 439403 h 1331631"/>
                  <a:gd name="connsiteX54" fmla="*/ 1316071 w 2424752"/>
                  <a:gd name="connsiteY54" fmla="*/ 425218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745762 w 2424752"/>
                  <a:gd name="connsiteY67" fmla="*/ 181521 h 1331631"/>
                  <a:gd name="connsiteX68" fmla="*/ 1800616 w 2424752"/>
                  <a:gd name="connsiteY68" fmla="*/ 178847 h 1331631"/>
                  <a:gd name="connsiteX69" fmla="*/ 1835848 w 2424752"/>
                  <a:gd name="connsiteY69" fmla="*/ 192495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8635 w 2424752"/>
                  <a:gd name="connsiteY88" fmla="*/ 421918 h 1331631"/>
                  <a:gd name="connsiteX89" fmla="*/ 2404680 w 2424752"/>
                  <a:gd name="connsiteY89" fmla="*/ 386775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18368 w 2424752"/>
                  <a:gd name="connsiteY217" fmla="*/ 1220361 h 1331631"/>
                  <a:gd name="connsiteX218" fmla="*/ 87774 w 2424752"/>
                  <a:gd name="connsiteY218" fmla="*/ 1234722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</a:cxnLst>
                <a:rect l="l" t="t" r="r" b="b"/>
                <a:pathLst>
                  <a:path w="2424752" h="1331631">
                    <a:moveTo>
                      <a:pt x="18197" y="1264693"/>
                    </a:moveTo>
                    <a:cubicBezTo>
                      <a:pt x="13796" y="1285015"/>
                      <a:pt x="6824" y="1313218"/>
                      <a:pt x="4549" y="1310185"/>
                    </a:cubicBezTo>
                    <a:lnTo>
                      <a:pt x="0" y="1328382"/>
                    </a:lnTo>
                    <a:cubicBezTo>
                      <a:pt x="5099" y="1339443"/>
                      <a:pt x="23756" y="1319239"/>
                      <a:pt x="35144" y="1312861"/>
                    </a:cubicBezTo>
                    <a:cubicBezTo>
                      <a:pt x="46532" y="1306483"/>
                      <a:pt x="57593" y="1295302"/>
                      <a:pt x="68327" y="1290113"/>
                    </a:cubicBezTo>
                    <a:cubicBezTo>
                      <a:pt x="79061" y="1284924"/>
                      <a:pt x="87519" y="1286262"/>
                      <a:pt x="99546" y="1281728"/>
                    </a:cubicBezTo>
                    <a:cubicBezTo>
                      <a:pt x="111573" y="1277194"/>
                      <a:pt x="128269" y="1271053"/>
                      <a:pt x="140490" y="1262906"/>
                    </a:cubicBezTo>
                    <a:cubicBezTo>
                      <a:pt x="152711" y="1254759"/>
                      <a:pt x="156191" y="1234364"/>
                      <a:pt x="172872" y="1232848"/>
                    </a:cubicBezTo>
                    <a:cubicBezTo>
                      <a:pt x="181970" y="1229815"/>
                      <a:pt x="192187" y="1229069"/>
                      <a:pt x="200167" y="1223749"/>
                    </a:cubicBezTo>
                    <a:cubicBezTo>
                      <a:pt x="204716" y="1220716"/>
                      <a:pt x="208819" y="1216872"/>
                      <a:pt x="213815" y="1214651"/>
                    </a:cubicBezTo>
                    <a:cubicBezTo>
                      <a:pt x="222579" y="1210756"/>
                      <a:pt x="232012" y="1208585"/>
                      <a:pt x="241110" y="1205552"/>
                    </a:cubicBezTo>
                    <a:cubicBezTo>
                      <a:pt x="263504" y="1198087"/>
                      <a:pt x="250036" y="1201790"/>
                      <a:pt x="282054" y="1196454"/>
                    </a:cubicBezTo>
                    <a:cubicBezTo>
                      <a:pt x="286603" y="1193421"/>
                      <a:pt x="280537" y="1194937"/>
                      <a:pt x="295701" y="1187355"/>
                    </a:cubicBezTo>
                    <a:cubicBezTo>
                      <a:pt x="310865" y="1179773"/>
                      <a:pt x="357117" y="1161576"/>
                      <a:pt x="373039" y="1150961"/>
                    </a:cubicBezTo>
                    <a:cubicBezTo>
                      <a:pt x="410191" y="1133522"/>
                      <a:pt x="469006" y="1116215"/>
                      <a:pt x="500955" y="1104307"/>
                    </a:cubicBezTo>
                    <a:cubicBezTo>
                      <a:pt x="532904" y="1092399"/>
                      <a:pt x="542468" y="1085076"/>
                      <a:pt x="564732" y="1079510"/>
                    </a:cubicBezTo>
                    <a:cubicBezTo>
                      <a:pt x="568776" y="1085577"/>
                      <a:pt x="584683" y="1095076"/>
                      <a:pt x="591403" y="1096370"/>
                    </a:cubicBezTo>
                    <a:cubicBezTo>
                      <a:pt x="598123" y="1097664"/>
                      <a:pt x="600502" y="1090305"/>
                      <a:pt x="605051" y="1087272"/>
                    </a:cubicBezTo>
                    <a:cubicBezTo>
                      <a:pt x="606567" y="1069075"/>
                      <a:pt x="607726" y="1064449"/>
                      <a:pt x="621374" y="1060152"/>
                    </a:cubicBezTo>
                    <a:cubicBezTo>
                      <a:pt x="635022" y="1055855"/>
                      <a:pt x="671461" y="1068342"/>
                      <a:pt x="686937" y="1061489"/>
                    </a:cubicBezTo>
                    <a:cubicBezTo>
                      <a:pt x="702413" y="1054636"/>
                      <a:pt x="702831" y="1026094"/>
                      <a:pt x="714233" y="1019033"/>
                    </a:cubicBezTo>
                    <a:cubicBezTo>
                      <a:pt x="725635" y="1011972"/>
                      <a:pt x="742461" y="1025945"/>
                      <a:pt x="755351" y="1019121"/>
                    </a:cubicBezTo>
                    <a:cubicBezTo>
                      <a:pt x="768241" y="1012297"/>
                      <a:pt x="780984" y="986445"/>
                      <a:pt x="791570" y="978090"/>
                    </a:cubicBezTo>
                    <a:cubicBezTo>
                      <a:pt x="802156" y="969735"/>
                      <a:pt x="818866" y="968991"/>
                      <a:pt x="818866" y="968991"/>
                    </a:cubicBezTo>
                    <a:cubicBezTo>
                      <a:pt x="827964" y="959893"/>
                      <a:pt x="833954" y="945765"/>
                      <a:pt x="846161" y="941696"/>
                    </a:cubicBezTo>
                    <a:cubicBezTo>
                      <a:pt x="880470" y="930258"/>
                      <a:pt x="838177" y="945687"/>
                      <a:pt x="873457" y="928048"/>
                    </a:cubicBezTo>
                    <a:cubicBezTo>
                      <a:pt x="877746" y="925904"/>
                      <a:pt x="882555" y="925015"/>
                      <a:pt x="887104" y="923499"/>
                    </a:cubicBezTo>
                    <a:cubicBezTo>
                      <a:pt x="891653" y="920466"/>
                      <a:pt x="895726" y="916554"/>
                      <a:pt x="900752" y="914400"/>
                    </a:cubicBezTo>
                    <a:cubicBezTo>
                      <a:pt x="906499" y="911937"/>
                      <a:pt x="914067" y="913757"/>
                      <a:pt x="918949" y="909851"/>
                    </a:cubicBezTo>
                    <a:cubicBezTo>
                      <a:pt x="922694" y="906855"/>
                      <a:pt x="920502" y="899948"/>
                      <a:pt x="923498" y="896203"/>
                    </a:cubicBezTo>
                    <a:cubicBezTo>
                      <a:pt x="926914" y="891934"/>
                      <a:pt x="932946" y="890605"/>
                      <a:pt x="937146" y="887105"/>
                    </a:cubicBezTo>
                    <a:cubicBezTo>
                      <a:pt x="942089" y="882986"/>
                      <a:pt x="945716" y="877407"/>
                      <a:pt x="950794" y="873457"/>
                    </a:cubicBezTo>
                    <a:cubicBezTo>
                      <a:pt x="959425" y="866744"/>
                      <a:pt x="978089" y="855260"/>
                      <a:pt x="978089" y="855260"/>
                    </a:cubicBezTo>
                    <a:cubicBezTo>
                      <a:pt x="979606" y="850711"/>
                      <a:pt x="979248" y="845003"/>
                      <a:pt x="982639" y="841612"/>
                    </a:cubicBezTo>
                    <a:cubicBezTo>
                      <a:pt x="986030" y="838221"/>
                      <a:pt x="986831" y="839665"/>
                      <a:pt x="996286" y="837063"/>
                    </a:cubicBezTo>
                    <a:cubicBezTo>
                      <a:pt x="1005741" y="834461"/>
                      <a:pt x="1034919" y="829180"/>
                      <a:pt x="1039368" y="826002"/>
                    </a:cubicBezTo>
                    <a:cubicBezTo>
                      <a:pt x="1087074" y="791925"/>
                      <a:pt x="1039103" y="806408"/>
                      <a:pt x="1041779" y="800669"/>
                    </a:cubicBezTo>
                    <a:cubicBezTo>
                      <a:pt x="1044455" y="794930"/>
                      <a:pt x="1050878" y="794603"/>
                      <a:pt x="1055427" y="791570"/>
                    </a:cubicBezTo>
                    <a:cubicBezTo>
                      <a:pt x="1072107" y="766549"/>
                      <a:pt x="1055427" y="787779"/>
                      <a:pt x="1078173" y="768824"/>
                    </a:cubicBezTo>
                    <a:cubicBezTo>
                      <a:pt x="1120936" y="733189"/>
                      <a:pt x="1050125" y="782973"/>
                      <a:pt x="1119116" y="736979"/>
                    </a:cubicBezTo>
                    <a:lnTo>
                      <a:pt x="1132764" y="727881"/>
                    </a:lnTo>
                    <a:lnTo>
                      <a:pt x="1146412" y="718782"/>
                    </a:lnTo>
                    <a:cubicBezTo>
                      <a:pt x="1154407" y="694796"/>
                      <a:pt x="1145676" y="714206"/>
                      <a:pt x="1164609" y="691487"/>
                    </a:cubicBezTo>
                    <a:cubicBezTo>
                      <a:pt x="1183566" y="668738"/>
                      <a:pt x="1162331" y="685423"/>
                      <a:pt x="1187355" y="668740"/>
                    </a:cubicBezTo>
                    <a:cubicBezTo>
                      <a:pt x="1211622" y="632344"/>
                      <a:pt x="1179770" y="676326"/>
                      <a:pt x="1210101" y="645994"/>
                    </a:cubicBezTo>
                    <a:cubicBezTo>
                      <a:pt x="1213967" y="642128"/>
                      <a:pt x="1216167" y="636895"/>
                      <a:pt x="1219200" y="632346"/>
                    </a:cubicBezTo>
                    <a:cubicBezTo>
                      <a:pt x="1220716" y="627797"/>
                      <a:pt x="1221089" y="622689"/>
                      <a:pt x="1223749" y="618699"/>
                    </a:cubicBezTo>
                    <a:cubicBezTo>
                      <a:pt x="1238036" y="597269"/>
                      <a:pt x="1236571" y="613732"/>
                      <a:pt x="1246495" y="591403"/>
                    </a:cubicBezTo>
                    <a:cubicBezTo>
                      <a:pt x="1250390" y="582639"/>
                      <a:pt x="1252561" y="573206"/>
                      <a:pt x="1255594" y="564108"/>
                    </a:cubicBezTo>
                    <a:cubicBezTo>
                      <a:pt x="1257110" y="559559"/>
                      <a:pt x="1257483" y="554450"/>
                      <a:pt x="1260143" y="550460"/>
                    </a:cubicBezTo>
                    <a:cubicBezTo>
                      <a:pt x="1266209" y="541361"/>
                      <a:pt x="1274882" y="533538"/>
                      <a:pt x="1278340" y="523164"/>
                    </a:cubicBezTo>
                    <a:lnTo>
                      <a:pt x="1291988" y="482221"/>
                    </a:lnTo>
                    <a:cubicBezTo>
                      <a:pt x="1293504" y="477672"/>
                      <a:pt x="1288049" y="475709"/>
                      <a:pt x="1296537" y="468573"/>
                    </a:cubicBezTo>
                    <a:cubicBezTo>
                      <a:pt x="1305025" y="461437"/>
                      <a:pt x="1335451" y="461801"/>
                      <a:pt x="1342918" y="439403"/>
                    </a:cubicBezTo>
                    <a:cubicBezTo>
                      <a:pt x="1344434" y="428788"/>
                      <a:pt x="1317735" y="437037"/>
                      <a:pt x="1316071" y="425218"/>
                    </a:cubicBezTo>
                    <a:cubicBezTo>
                      <a:pt x="1314407" y="413399"/>
                      <a:pt x="1327127" y="374294"/>
                      <a:pt x="1332931" y="368490"/>
                    </a:cubicBezTo>
                    <a:cubicBezTo>
                      <a:pt x="1337005" y="331822"/>
                      <a:pt x="1332084" y="312205"/>
                      <a:pt x="1342030" y="295702"/>
                    </a:cubicBezTo>
                    <a:cubicBezTo>
                      <a:pt x="1351976" y="279199"/>
                      <a:pt x="1378307" y="276235"/>
                      <a:pt x="1392609" y="269470"/>
                    </a:cubicBezTo>
                    <a:cubicBezTo>
                      <a:pt x="1406911" y="262705"/>
                      <a:pt x="1417405" y="263821"/>
                      <a:pt x="1427841" y="255110"/>
                    </a:cubicBezTo>
                    <a:cubicBezTo>
                      <a:pt x="1438277" y="246399"/>
                      <a:pt x="1448296" y="229393"/>
                      <a:pt x="1455224" y="217203"/>
                    </a:cubicBezTo>
                    <a:cubicBezTo>
                      <a:pt x="1462152" y="205013"/>
                      <a:pt x="1462496" y="189359"/>
                      <a:pt x="1469409" y="181970"/>
                    </a:cubicBezTo>
                    <a:cubicBezTo>
                      <a:pt x="1476322" y="174581"/>
                      <a:pt x="1487606" y="175905"/>
                      <a:pt x="1496704" y="172872"/>
                    </a:cubicBezTo>
                    <a:cubicBezTo>
                      <a:pt x="1530549" y="161590"/>
                      <a:pt x="1505545" y="168665"/>
                      <a:pt x="1574042" y="163773"/>
                    </a:cubicBezTo>
                    <a:cubicBezTo>
                      <a:pt x="1608345" y="152339"/>
                      <a:pt x="1567390" y="169093"/>
                      <a:pt x="1596788" y="145576"/>
                    </a:cubicBezTo>
                    <a:cubicBezTo>
                      <a:pt x="1600533" y="142580"/>
                      <a:pt x="1605887" y="142543"/>
                      <a:pt x="1610436" y="141027"/>
                    </a:cubicBezTo>
                    <a:cubicBezTo>
                      <a:pt x="1619534" y="142543"/>
                      <a:pt x="1628981" y="142659"/>
                      <a:pt x="1637731" y="145576"/>
                    </a:cubicBezTo>
                    <a:cubicBezTo>
                      <a:pt x="1642918" y="147305"/>
                      <a:pt x="1633374" y="148684"/>
                      <a:pt x="1651379" y="154675"/>
                    </a:cubicBezTo>
                    <a:cubicBezTo>
                      <a:pt x="1669384" y="160666"/>
                      <a:pt x="1714301" y="172572"/>
                      <a:pt x="1745762" y="181521"/>
                    </a:cubicBezTo>
                    <a:cubicBezTo>
                      <a:pt x="1750311" y="184554"/>
                      <a:pt x="1785602" y="177018"/>
                      <a:pt x="1800616" y="178847"/>
                    </a:cubicBezTo>
                    <a:cubicBezTo>
                      <a:pt x="1815630" y="180676"/>
                      <a:pt x="1808405" y="191216"/>
                      <a:pt x="1835848" y="192495"/>
                    </a:cubicBezTo>
                    <a:cubicBezTo>
                      <a:pt x="1863291" y="193774"/>
                      <a:pt x="1941935" y="185291"/>
                      <a:pt x="1965277" y="186519"/>
                    </a:cubicBezTo>
                    <a:cubicBezTo>
                      <a:pt x="1975892" y="188036"/>
                      <a:pt x="1986465" y="189885"/>
                      <a:pt x="1997122" y="191069"/>
                    </a:cubicBezTo>
                    <a:cubicBezTo>
                      <a:pt x="2013769" y="192919"/>
                      <a:pt x="2031155" y="190692"/>
                      <a:pt x="2047164" y="195618"/>
                    </a:cubicBezTo>
                    <a:cubicBezTo>
                      <a:pt x="2052390" y="197226"/>
                      <a:pt x="2051373" y="206821"/>
                      <a:pt x="2056263" y="209266"/>
                    </a:cubicBezTo>
                    <a:cubicBezTo>
                      <a:pt x="2064513" y="213391"/>
                      <a:pt x="2074460" y="212299"/>
                      <a:pt x="2083558" y="213815"/>
                    </a:cubicBezTo>
                    <a:cubicBezTo>
                      <a:pt x="2122668" y="239887"/>
                      <a:pt x="2076645" y="205172"/>
                      <a:pt x="2101755" y="236561"/>
                    </a:cubicBezTo>
                    <a:cubicBezTo>
                      <a:pt x="2105171" y="240831"/>
                      <a:pt x="2111203" y="242160"/>
                      <a:pt x="2115403" y="245660"/>
                    </a:cubicBezTo>
                    <a:cubicBezTo>
                      <a:pt x="2120345" y="249779"/>
                      <a:pt x="2124932" y="254365"/>
                      <a:pt x="2129051" y="259308"/>
                    </a:cubicBezTo>
                    <a:cubicBezTo>
                      <a:pt x="2132551" y="263508"/>
                      <a:pt x="2134591" y="268804"/>
                      <a:pt x="2138149" y="272955"/>
                    </a:cubicBezTo>
                    <a:cubicBezTo>
                      <a:pt x="2143732" y="279468"/>
                      <a:pt x="2150763" y="284639"/>
                      <a:pt x="2156346" y="291152"/>
                    </a:cubicBezTo>
                    <a:cubicBezTo>
                      <a:pt x="2159904" y="295303"/>
                      <a:pt x="2161813" y="300713"/>
                      <a:pt x="2165445" y="304800"/>
                    </a:cubicBezTo>
                    <a:cubicBezTo>
                      <a:pt x="2175094" y="315655"/>
                      <a:pt x="2191175" y="333588"/>
                      <a:pt x="2206388" y="341194"/>
                    </a:cubicBezTo>
                    <a:cubicBezTo>
                      <a:pt x="2210677" y="343338"/>
                      <a:pt x="2215487" y="344227"/>
                      <a:pt x="2220036" y="345743"/>
                    </a:cubicBezTo>
                    <a:cubicBezTo>
                      <a:pt x="2232349" y="353953"/>
                      <a:pt x="2237446" y="358166"/>
                      <a:pt x="2251880" y="363940"/>
                    </a:cubicBezTo>
                    <a:cubicBezTo>
                      <a:pt x="2260785" y="367502"/>
                      <a:pt x="2269682" y="371683"/>
                      <a:pt x="2279176" y="373039"/>
                    </a:cubicBezTo>
                    <a:lnTo>
                      <a:pt x="2311021" y="377588"/>
                    </a:lnTo>
                    <a:cubicBezTo>
                      <a:pt x="2327831" y="402805"/>
                      <a:pt x="2310501" y="382860"/>
                      <a:pt x="2333767" y="395785"/>
                    </a:cubicBezTo>
                    <a:cubicBezTo>
                      <a:pt x="2343326" y="401095"/>
                      <a:pt x="2353585" y="409626"/>
                      <a:pt x="2361063" y="413982"/>
                    </a:cubicBezTo>
                    <a:cubicBezTo>
                      <a:pt x="2368541" y="418338"/>
                      <a:pt x="2371366" y="426452"/>
                      <a:pt x="2378635" y="421918"/>
                    </a:cubicBezTo>
                    <a:cubicBezTo>
                      <a:pt x="2385904" y="417384"/>
                      <a:pt x="2397752" y="395680"/>
                      <a:pt x="2404680" y="386775"/>
                    </a:cubicBezTo>
                    <a:cubicBezTo>
                      <a:pt x="2411608" y="377870"/>
                      <a:pt x="2415029" y="374585"/>
                      <a:pt x="2420203" y="368490"/>
                    </a:cubicBezTo>
                    <a:cubicBezTo>
                      <a:pt x="2421719" y="363941"/>
                      <a:pt x="2424752" y="359637"/>
                      <a:pt x="2424752" y="354842"/>
                    </a:cubicBezTo>
                    <a:cubicBezTo>
                      <a:pt x="2424752" y="345618"/>
                      <a:pt x="2424779" y="335555"/>
                      <a:pt x="2420203" y="327546"/>
                    </a:cubicBezTo>
                    <a:cubicBezTo>
                      <a:pt x="2417824" y="323382"/>
                      <a:pt x="2411166" y="324314"/>
                      <a:pt x="2406555" y="322997"/>
                    </a:cubicBezTo>
                    <a:cubicBezTo>
                      <a:pt x="2400543" y="321279"/>
                      <a:pt x="2394424" y="319964"/>
                      <a:pt x="2388358" y="318448"/>
                    </a:cubicBezTo>
                    <a:cubicBezTo>
                      <a:pt x="2383809" y="315415"/>
                      <a:pt x="2378126" y="313619"/>
                      <a:pt x="2374710" y="309349"/>
                    </a:cubicBezTo>
                    <a:cubicBezTo>
                      <a:pt x="2371715" y="305605"/>
                      <a:pt x="2372305" y="299991"/>
                      <a:pt x="2370161" y="295702"/>
                    </a:cubicBezTo>
                    <a:cubicBezTo>
                      <a:pt x="2367716" y="290812"/>
                      <a:pt x="2363508" y="286944"/>
                      <a:pt x="2361063" y="282054"/>
                    </a:cubicBezTo>
                    <a:cubicBezTo>
                      <a:pt x="2358918" y="277765"/>
                      <a:pt x="2359904" y="271797"/>
                      <a:pt x="2356513" y="268406"/>
                    </a:cubicBezTo>
                    <a:cubicBezTo>
                      <a:pt x="2353122" y="265015"/>
                      <a:pt x="2347415" y="265373"/>
                      <a:pt x="2342866" y="263857"/>
                    </a:cubicBezTo>
                    <a:cubicBezTo>
                      <a:pt x="2338317" y="257791"/>
                      <a:pt x="2334579" y="251021"/>
                      <a:pt x="2329218" y="245660"/>
                    </a:cubicBezTo>
                    <a:cubicBezTo>
                      <a:pt x="2320398" y="236840"/>
                      <a:pt x="2313023" y="235712"/>
                      <a:pt x="2301922" y="232012"/>
                    </a:cubicBezTo>
                    <a:cubicBezTo>
                      <a:pt x="2294340" y="233528"/>
                      <a:pt x="2286636" y="234527"/>
                      <a:pt x="2279176" y="236561"/>
                    </a:cubicBezTo>
                    <a:cubicBezTo>
                      <a:pt x="2269923" y="239085"/>
                      <a:pt x="2251880" y="245660"/>
                      <a:pt x="2251880" y="245660"/>
                    </a:cubicBezTo>
                    <a:cubicBezTo>
                      <a:pt x="2238232" y="244143"/>
                      <a:pt x="2224259" y="244440"/>
                      <a:pt x="2210937" y="241110"/>
                    </a:cubicBezTo>
                    <a:cubicBezTo>
                      <a:pt x="2201252" y="238689"/>
                      <a:pt x="2190193" y="223823"/>
                      <a:pt x="2183642" y="218364"/>
                    </a:cubicBezTo>
                    <a:cubicBezTo>
                      <a:pt x="2179442" y="214864"/>
                      <a:pt x="2174543" y="212299"/>
                      <a:pt x="2169994" y="209266"/>
                    </a:cubicBezTo>
                    <a:cubicBezTo>
                      <a:pt x="2166961" y="204717"/>
                      <a:pt x="2163340" y="200508"/>
                      <a:pt x="2160895" y="195618"/>
                    </a:cubicBezTo>
                    <a:cubicBezTo>
                      <a:pt x="2156614" y="187056"/>
                      <a:pt x="2156729" y="174248"/>
                      <a:pt x="2147248" y="168322"/>
                    </a:cubicBezTo>
                    <a:cubicBezTo>
                      <a:pt x="2147246" y="168321"/>
                      <a:pt x="2113129" y="156950"/>
                      <a:pt x="2106304" y="154675"/>
                    </a:cubicBezTo>
                    <a:cubicBezTo>
                      <a:pt x="2048790" y="135502"/>
                      <a:pt x="2140750" y="167486"/>
                      <a:pt x="2079009" y="141027"/>
                    </a:cubicBezTo>
                    <a:cubicBezTo>
                      <a:pt x="2073262" y="138564"/>
                      <a:pt x="2067033" y="137100"/>
                      <a:pt x="2060812" y="136478"/>
                    </a:cubicBezTo>
                    <a:cubicBezTo>
                      <a:pt x="2036623" y="134059"/>
                      <a:pt x="2012287" y="133445"/>
                      <a:pt x="1988024" y="131928"/>
                    </a:cubicBezTo>
                    <a:cubicBezTo>
                      <a:pt x="1974346" y="127369"/>
                      <a:pt x="1972486" y="128079"/>
                      <a:pt x="1960728" y="118281"/>
                    </a:cubicBezTo>
                    <a:cubicBezTo>
                      <a:pt x="1955785" y="114162"/>
                      <a:pt x="1952022" y="108752"/>
                      <a:pt x="1947080" y="104633"/>
                    </a:cubicBezTo>
                    <a:cubicBezTo>
                      <a:pt x="1927524" y="88336"/>
                      <a:pt x="1940303" y="101243"/>
                      <a:pt x="1919785" y="90985"/>
                    </a:cubicBezTo>
                    <a:cubicBezTo>
                      <a:pt x="1914895" y="88540"/>
                      <a:pt x="1911027" y="84332"/>
                      <a:pt x="1906137" y="81887"/>
                    </a:cubicBezTo>
                    <a:cubicBezTo>
                      <a:pt x="1887551" y="72594"/>
                      <a:pt x="1850111" y="73806"/>
                      <a:pt x="1837898" y="72788"/>
                    </a:cubicBezTo>
                    <a:cubicBezTo>
                      <a:pt x="1828800" y="69755"/>
                      <a:pt x="1819907" y="66016"/>
                      <a:pt x="1810603" y="63690"/>
                    </a:cubicBezTo>
                    <a:cubicBezTo>
                      <a:pt x="1804537" y="62173"/>
                      <a:pt x="1798395" y="60937"/>
                      <a:pt x="1792406" y="59140"/>
                    </a:cubicBezTo>
                    <a:cubicBezTo>
                      <a:pt x="1783220" y="56384"/>
                      <a:pt x="1765110" y="50042"/>
                      <a:pt x="1765110" y="50042"/>
                    </a:cubicBezTo>
                    <a:cubicBezTo>
                      <a:pt x="1760561" y="47009"/>
                      <a:pt x="1753494" y="46019"/>
                      <a:pt x="1751463" y="40943"/>
                    </a:cubicBezTo>
                    <a:cubicBezTo>
                      <a:pt x="1733262" y="-4561"/>
                      <a:pt x="1763632" y="10122"/>
                      <a:pt x="1733266" y="0"/>
                    </a:cubicBezTo>
                    <a:cubicBezTo>
                      <a:pt x="1730233" y="4549"/>
                      <a:pt x="1725606" y="8373"/>
                      <a:pt x="1724167" y="13648"/>
                    </a:cubicBezTo>
                    <a:cubicBezTo>
                      <a:pt x="1720950" y="25443"/>
                      <a:pt x="1727740" y="40904"/>
                      <a:pt x="1719618" y="50042"/>
                    </a:cubicBezTo>
                    <a:cubicBezTo>
                      <a:pt x="1712494" y="58056"/>
                      <a:pt x="1698323" y="52673"/>
                      <a:pt x="1687773" y="54591"/>
                    </a:cubicBezTo>
                    <a:cubicBezTo>
                      <a:pt x="1681084" y="55807"/>
                      <a:pt x="1663112" y="60611"/>
                      <a:pt x="1655928" y="63690"/>
                    </a:cubicBezTo>
                    <a:cubicBezTo>
                      <a:pt x="1649695" y="66361"/>
                      <a:pt x="1643797" y="69755"/>
                      <a:pt x="1637731" y="72788"/>
                    </a:cubicBezTo>
                    <a:cubicBezTo>
                      <a:pt x="1633182" y="71272"/>
                      <a:pt x="1627474" y="71630"/>
                      <a:pt x="1624083" y="68239"/>
                    </a:cubicBezTo>
                    <a:cubicBezTo>
                      <a:pt x="1620692" y="64848"/>
                      <a:pt x="1624329" y="54591"/>
                      <a:pt x="1619534" y="54591"/>
                    </a:cubicBezTo>
                    <a:cubicBezTo>
                      <a:pt x="1614067" y="54591"/>
                      <a:pt x="1614302" y="64373"/>
                      <a:pt x="1610436" y="68239"/>
                    </a:cubicBezTo>
                    <a:cubicBezTo>
                      <a:pt x="1606570" y="72105"/>
                      <a:pt x="1602115" y="76108"/>
                      <a:pt x="1596788" y="77337"/>
                    </a:cubicBezTo>
                    <a:cubicBezTo>
                      <a:pt x="1581938" y="80764"/>
                      <a:pt x="1566459" y="80370"/>
                      <a:pt x="1551295" y="81887"/>
                    </a:cubicBezTo>
                    <a:cubicBezTo>
                      <a:pt x="1542197" y="84920"/>
                      <a:pt x="1532578" y="86696"/>
                      <a:pt x="1524000" y="90985"/>
                    </a:cubicBezTo>
                    <a:cubicBezTo>
                      <a:pt x="1517934" y="94018"/>
                      <a:pt x="1512237" y="97939"/>
                      <a:pt x="1505803" y="100084"/>
                    </a:cubicBezTo>
                    <a:cubicBezTo>
                      <a:pt x="1498468" y="102529"/>
                      <a:pt x="1490558" y="102758"/>
                      <a:pt x="1483057" y="104633"/>
                    </a:cubicBezTo>
                    <a:cubicBezTo>
                      <a:pt x="1478405" y="105796"/>
                      <a:pt x="1474191" y="108828"/>
                      <a:pt x="1469409" y="109182"/>
                    </a:cubicBezTo>
                    <a:cubicBezTo>
                      <a:pt x="1433083" y="111873"/>
                      <a:pt x="1396621" y="112215"/>
                      <a:pt x="1360227" y="113731"/>
                    </a:cubicBezTo>
                    <a:cubicBezTo>
                      <a:pt x="1355678" y="116764"/>
                      <a:pt x="1350180" y="118715"/>
                      <a:pt x="1346579" y="122830"/>
                    </a:cubicBezTo>
                    <a:cubicBezTo>
                      <a:pt x="1339378" y="131059"/>
                      <a:pt x="1336114" y="142393"/>
                      <a:pt x="1328382" y="150125"/>
                    </a:cubicBezTo>
                    <a:lnTo>
                      <a:pt x="1314734" y="163773"/>
                    </a:lnTo>
                    <a:cubicBezTo>
                      <a:pt x="1311701" y="172872"/>
                      <a:pt x="1312418" y="184288"/>
                      <a:pt x="1305636" y="191069"/>
                    </a:cubicBezTo>
                    <a:cubicBezTo>
                      <a:pt x="1301087" y="195618"/>
                      <a:pt x="1297341" y="201147"/>
                      <a:pt x="1291988" y="204716"/>
                    </a:cubicBezTo>
                    <a:cubicBezTo>
                      <a:pt x="1287998" y="207376"/>
                      <a:pt x="1283109" y="208764"/>
                      <a:pt x="1278340" y="209266"/>
                    </a:cubicBezTo>
                    <a:cubicBezTo>
                      <a:pt x="1254164" y="211811"/>
                      <a:pt x="1229815" y="212299"/>
                      <a:pt x="1205552" y="213815"/>
                    </a:cubicBezTo>
                    <a:cubicBezTo>
                      <a:pt x="1204036" y="218364"/>
                      <a:pt x="1203332" y="223271"/>
                      <a:pt x="1201003" y="227463"/>
                    </a:cubicBezTo>
                    <a:cubicBezTo>
                      <a:pt x="1195693" y="237022"/>
                      <a:pt x="1186264" y="244384"/>
                      <a:pt x="1182806" y="254758"/>
                    </a:cubicBezTo>
                    <a:lnTo>
                      <a:pt x="1173707" y="282054"/>
                    </a:lnTo>
                    <a:cubicBezTo>
                      <a:pt x="1172191" y="286603"/>
                      <a:pt x="1173148" y="293042"/>
                      <a:pt x="1169158" y="295702"/>
                    </a:cubicBezTo>
                    <a:cubicBezTo>
                      <a:pt x="1160060" y="301768"/>
                      <a:pt x="1149595" y="306167"/>
                      <a:pt x="1141863" y="313899"/>
                    </a:cubicBezTo>
                    <a:cubicBezTo>
                      <a:pt x="1137314" y="318448"/>
                      <a:pt x="1133839" y="324422"/>
                      <a:pt x="1128215" y="327546"/>
                    </a:cubicBezTo>
                    <a:cubicBezTo>
                      <a:pt x="1119831" y="332204"/>
                      <a:pt x="1100919" y="336645"/>
                      <a:pt x="1100919" y="336645"/>
                    </a:cubicBezTo>
                    <a:cubicBezTo>
                      <a:pt x="1097886" y="332096"/>
                      <a:pt x="1092365" y="328437"/>
                      <a:pt x="1091821" y="322997"/>
                    </a:cubicBezTo>
                    <a:cubicBezTo>
                      <a:pt x="1090754" y="312327"/>
                      <a:pt x="1101166" y="300743"/>
                      <a:pt x="1096370" y="291152"/>
                    </a:cubicBezTo>
                    <a:cubicBezTo>
                      <a:pt x="1093493" y="285398"/>
                      <a:pt x="1088075" y="301231"/>
                      <a:pt x="1082722" y="304800"/>
                    </a:cubicBezTo>
                    <a:cubicBezTo>
                      <a:pt x="1078732" y="307460"/>
                      <a:pt x="1073623" y="307833"/>
                      <a:pt x="1069074" y="309349"/>
                    </a:cubicBezTo>
                    <a:cubicBezTo>
                      <a:pt x="1064525" y="306316"/>
                      <a:pt x="1059293" y="304117"/>
                      <a:pt x="1055427" y="300251"/>
                    </a:cubicBezTo>
                    <a:cubicBezTo>
                      <a:pt x="1051561" y="296385"/>
                      <a:pt x="1050598" y="290019"/>
                      <a:pt x="1046328" y="286603"/>
                    </a:cubicBezTo>
                    <a:cubicBezTo>
                      <a:pt x="1042583" y="283607"/>
                      <a:pt x="1037229" y="283570"/>
                      <a:pt x="1032680" y="282054"/>
                    </a:cubicBezTo>
                    <a:lnTo>
                      <a:pt x="1005385" y="291152"/>
                    </a:lnTo>
                    <a:cubicBezTo>
                      <a:pt x="1000836" y="292669"/>
                      <a:pt x="995727" y="293042"/>
                      <a:pt x="991737" y="295702"/>
                    </a:cubicBezTo>
                    <a:lnTo>
                      <a:pt x="978089" y="304800"/>
                    </a:lnTo>
                    <a:cubicBezTo>
                      <a:pt x="975546" y="314971"/>
                      <a:pt x="968871" y="343650"/>
                      <a:pt x="964442" y="350293"/>
                    </a:cubicBezTo>
                    <a:lnTo>
                      <a:pt x="955343" y="363940"/>
                    </a:lnTo>
                    <a:cubicBezTo>
                      <a:pt x="956859" y="368489"/>
                      <a:pt x="958167" y="371939"/>
                      <a:pt x="959892" y="377588"/>
                    </a:cubicBezTo>
                    <a:cubicBezTo>
                      <a:pt x="961617" y="383237"/>
                      <a:pt x="959625" y="393286"/>
                      <a:pt x="965691" y="397835"/>
                    </a:cubicBezTo>
                    <a:cubicBezTo>
                      <a:pt x="971757" y="402384"/>
                      <a:pt x="988912" y="401435"/>
                      <a:pt x="996286" y="404884"/>
                    </a:cubicBezTo>
                    <a:cubicBezTo>
                      <a:pt x="1003660" y="408333"/>
                      <a:pt x="1008374" y="412290"/>
                      <a:pt x="1009934" y="418531"/>
                    </a:cubicBezTo>
                    <a:cubicBezTo>
                      <a:pt x="1011809" y="426033"/>
                      <a:pt x="1007062" y="433730"/>
                      <a:pt x="1005385" y="441278"/>
                    </a:cubicBezTo>
                    <a:cubicBezTo>
                      <a:pt x="997148" y="478349"/>
                      <a:pt x="1006117" y="439817"/>
                      <a:pt x="982639" y="486770"/>
                    </a:cubicBezTo>
                    <a:cubicBezTo>
                      <a:pt x="980402" y="491245"/>
                      <a:pt x="969798" y="514330"/>
                      <a:pt x="964442" y="518615"/>
                    </a:cubicBezTo>
                    <a:cubicBezTo>
                      <a:pt x="960697" y="521611"/>
                      <a:pt x="955343" y="521648"/>
                      <a:pt x="950794" y="523164"/>
                    </a:cubicBezTo>
                    <a:cubicBezTo>
                      <a:pt x="947761" y="527713"/>
                      <a:pt x="945561" y="532946"/>
                      <a:pt x="941695" y="536812"/>
                    </a:cubicBezTo>
                    <a:cubicBezTo>
                      <a:pt x="937829" y="540678"/>
                      <a:pt x="931463" y="541641"/>
                      <a:pt x="928048" y="545910"/>
                    </a:cubicBezTo>
                    <a:cubicBezTo>
                      <a:pt x="902933" y="577303"/>
                      <a:pt x="948963" y="542580"/>
                      <a:pt x="909851" y="568657"/>
                    </a:cubicBezTo>
                    <a:cubicBezTo>
                      <a:pt x="906818" y="573206"/>
                      <a:pt x="903197" y="577415"/>
                      <a:pt x="900752" y="582305"/>
                    </a:cubicBezTo>
                    <a:cubicBezTo>
                      <a:pt x="898608" y="586594"/>
                      <a:pt x="898532" y="591760"/>
                      <a:pt x="896203" y="595952"/>
                    </a:cubicBezTo>
                    <a:cubicBezTo>
                      <a:pt x="890892" y="605511"/>
                      <a:pt x="881464" y="612874"/>
                      <a:pt x="878006" y="623248"/>
                    </a:cubicBezTo>
                    <a:cubicBezTo>
                      <a:pt x="867391" y="655092"/>
                      <a:pt x="878005" y="647510"/>
                      <a:pt x="855260" y="655093"/>
                    </a:cubicBezTo>
                    <a:cubicBezTo>
                      <a:pt x="852227" y="659642"/>
                      <a:pt x="848606" y="663850"/>
                      <a:pt x="846161" y="668740"/>
                    </a:cubicBezTo>
                    <a:cubicBezTo>
                      <a:pt x="844016" y="673029"/>
                      <a:pt x="844608" y="678643"/>
                      <a:pt x="841612" y="682388"/>
                    </a:cubicBezTo>
                    <a:cubicBezTo>
                      <a:pt x="838196" y="686658"/>
                      <a:pt x="832513" y="688454"/>
                      <a:pt x="827964" y="691487"/>
                    </a:cubicBezTo>
                    <a:cubicBezTo>
                      <a:pt x="803704" y="727877"/>
                      <a:pt x="835545" y="683906"/>
                      <a:pt x="805218" y="714233"/>
                    </a:cubicBezTo>
                    <a:cubicBezTo>
                      <a:pt x="799857" y="719594"/>
                      <a:pt x="796504" y="726673"/>
                      <a:pt x="791570" y="732430"/>
                    </a:cubicBezTo>
                    <a:cubicBezTo>
                      <a:pt x="787383" y="737315"/>
                      <a:pt x="781872" y="741000"/>
                      <a:pt x="777922" y="746078"/>
                    </a:cubicBezTo>
                    <a:cubicBezTo>
                      <a:pt x="777905" y="746100"/>
                      <a:pt x="755184" y="780186"/>
                      <a:pt x="750627" y="787021"/>
                    </a:cubicBezTo>
                    <a:lnTo>
                      <a:pt x="741528" y="800669"/>
                    </a:lnTo>
                    <a:cubicBezTo>
                      <a:pt x="738495" y="809767"/>
                      <a:pt x="744472" y="818568"/>
                      <a:pt x="732430" y="827964"/>
                    </a:cubicBezTo>
                    <a:cubicBezTo>
                      <a:pt x="720388" y="837360"/>
                      <a:pt x="685645" y="847857"/>
                      <a:pt x="669277" y="857045"/>
                    </a:cubicBezTo>
                    <a:cubicBezTo>
                      <a:pt x="652909" y="866233"/>
                      <a:pt x="647199" y="876565"/>
                      <a:pt x="634220" y="883091"/>
                    </a:cubicBezTo>
                    <a:cubicBezTo>
                      <a:pt x="621241" y="889617"/>
                      <a:pt x="600814" y="894776"/>
                      <a:pt x="591403" y="896203"/>
                    </a:cubicBezTo>
                    <a:cubicBezTo>
                      <a:pt x="581992" y="897630"/>
                      <a:pt x="580788" y="886347"/>
                      <a:pt x="577755" y="891654"/>
                    </a:cubicBezTo>
                    <a:cubicBezTo>
                      <a:pt x="574722" y="896961"/>
                      <a:pt x="575481" y="919708"/>
                      <a:pt x="573206" y="928048"/>
                    </a:cubicBezTo>
                    <a:cubicBezTo>
                      <a:pt x="570931" y="936388"/>
                      <a:pt x="567140" y="937147"/>
                      <a:pt x="564107" y="941696"/>
                    </a:cubicBezTo>
                    <a:cubicBezTo>
                      <a:pt x="562591" y="946245"/>
                      <a:pt x="562553" y="951599"/>
                      <a:pt x="559558" y="955343"/>
                    </a:cubicBezTo>
                    <a:cubicBezTo>
                      <a:pt x="556142" y="959613"/>
                      <a:pt x="550110" y="960942"/>
                      <a:pt x="545910" y="964442"/>
                    </a:cubicBezTo>
                    <a:cubicBezTo>
                      <a:pt x="523193" y="983374"/>
                      <a:pt x="542600" y="974645"/>
                      <a:pt x="518615" y="982639"/>
                    </a:cubicBezTo>
                    <a:cubicBezTo>
                      <a:pt x="514066" y="979606"/>
                      <a:pt x="509857" y="975985"/>
                      <a:pt x="504967" y="973540"/>
                    </a:cubicBezTo>
                    <a:cubicBezTo>
                      <a:pt x="467295" y="954704"/>
                      <a:pt x="516786" y="985969"/>
                      <a:pt x="477672" y="959893"/>
                    </a:cubicBezTo>
                    <a:cubicBezTo>
                      <a:pt x="471606" y="961409"/>
                      <a:pt x="464677" y="960974"/>
                      <a:pt x="459474" y="964442"/>
                    </a:cubicBezTo>
                    <a:cubicBezTo>
                      <a:pt x="454925" y="967475"/>
                      <a:pt x="453554" y="973641"/>
                      <a:pt x="450376" y="978090"/>
                    </a:cubicBezTo>
                    <a:cubicBezTo>
                      <a:pt x="445969" y="984260"/>
                      <a:pt x="442338" y="991187"/>
                      <a:pt x="436728" y="996287"/>
                    </a:cubicBezTo>
                    <a:cubicBezTo>
                      <a:pt x="425507" y="1006487"/>
                      <a:pt x="411057" y="1012859"/>
                      <a:pt x="400334" y="1023582"/>
                    </a:cubicBezTo>
                    <a:cubicBezTo>
                      <a:pt x="395785" y="1028131"/>
                      <a:pt x="392039" y="1033661"/>
                      <a:pt x="386686" y="1037230"/>
                    </a:cubicBezTo>
                    <a:cubicBezTo>
                      <a:pt x="382696" y="1039890"/>
                      <a:pt x="377588" y="1040263"/>
                      <a:pt x="373039" y="1041779"/>
                    </a:cubicBezTo>
                    <a:cubicBezTo>
                      <a:pt x="363940" y="1047845"/>
                      <a:pt x="353475" y="1052244"/>
                      <a:pt x="345743" y="1059976"/>
                    </a:cubicBezTo>
                    <a:cubicBezTo>
                      <a:pt x="328704" y="1077015"/>
                      <a:pt x="338199" y="1071589"/>
                      <a:pt x="318448" y="1078173"/>
                    </a:cubicBezTo>
                    <a:cubicBezTo>
                      <a:pt x="296278" y="1111427"/>
                      <a:pt x="325785" y="1072058"/>
                      <a:pt x="291152" y="1100919"/>
                    </a:cubicBezTo>
                    <a:cubicBezTo>
                      <a:pt x="286952" y="1104419"/>
                      <a:pt x="285554" y="1110367"/>
                      <a:pt x="282054" y="1114567"/>
                    </a:cubicBezTo>
                    <a:cubicBezTo>
                      <a:pt x="271108" y="1127703"/>
                      <a:pt x="268178" y="1128367"/>
                      <a:pt x="254758" y="1137313"/>
                    </a:cubicBezTo>
                    <a:lnTo>
                      <a:pt x="236561" y="1164609"/>
                    </a:lnTo>
                    <a:cubicBezTo>
                      <a:pt x="233528" y="1169158"/>
                      <a:pt x="232650" y="1176528"/>
                      <a:pt x="227463" y="1178257"/>
                    </a:cubicBezTo>
                    <a:lnTo>
                      <a:pt x="213815" y="1182806"/>
                    </a:lnTo>
                    <a:cubicBezTo>
                      <a:pt x="210782" y="1187355"/>
                      <a:pt x="209353" y="1193556"/>
                      <a:pt x="204716" y="1196454"/>
                    </a:cubicBezTo>
                    <a:cubicBezTo>
                      <a:pt x="196583" y="1201537"/>
                      <a:pt x="186519" y="1202519"/>
                      <a:pt x="177421" y="1205552"/>
                    </a:cubicBezTo>
                    <a:cubicBezTo>
                      <a:pt x="172872" y="1207069"/>
                      <a:pt x="170701" y="1210117"/>
                      <a:pt x="163773" y="1210102"/>
                    </a:cubicBezTo>
                    <a:cubicBezTo>
                      <a:pt x="156845" y="1210088"/>
                      <a:pt x="155433" y="1198939"/>
                      <a:pt x="135853" y="1205465"/>
                    </a:cubicBezTo>
                    <a:cubicBezTo>
                      <a:pt x="128773" y="1212545"/>
                      <a:pt x="126381" y="1215485"/>
                      <a:pt x="118368" y="1220361"/>
                    </a:cubicBezTo>
                    <a:cubicBezTo>
                      <a:pt x="110355" y="1225237"/>
                      <a:pt x="99072" y="1228627"/>
                      <a:pt x="87774" y="1234722"/>
                    </a:cubicBezTo>
                    <a:cubicBezTo>
                      <a:pt x="76476" y="1240817"/>
                      <a:pt x="62175" y="1251936"/>
                      <a:pt x="50579" y="1256931"/>
                    </a:cubicBezTo>
                    <a:cubicBezTo>
                      <a:pt x="38983" y="1261926"/>
                      <a:pt x="49606" y="1254222"/>
                      <a:pt x="18197" y="1264693"/>
                    </a:cubicBezTo>
                    <a:close/>
                  </a:path>
                </a:pathLst>
              </a:custGeom>
              <a:solidFill>
                <a:schemeClr val="accent5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EA488C4C-FAB7-4970-9037-147BFD321C7F}"/>
                  </a:ext>
                </a:extLst>
              </p:cNvPr>
              <p:cNvSpPr/>
              <p:nvPr/>
            </p:nvSpPr>
            <p:spPr>
              <a:xfrm>
                <a:off x="4871406" y="4697583"/>
                <a:ext cx="1707957" cy="422079"/>
              </a:xfrm>
              <a:custGeom>
                <a:avLst/>
                <a:gdLst>
                  <a:gd name="connsiteX0" fmla="*/ 1707957 w 1707957"/>
                  <a:gd name="connsiteY0" fmla="*/ 78489 h 422079"/>
                  <a:gd name="connsiteX1" fmla="*/ 1707957 w 1707957"/>
                  <a:gd name="connsiteY1" fmla="*/ 78489 h 422079"/>
                  <a:gd name="connsiteX2" fmla="*/ 1694221 w 1707957"/>
                  <a:gd name="connsiteY2" fmla="*/ 68678 h 422079"/>
                  <a:gd name="connsiteX3" fmla="*/ 1662826 w 1707957"/>
                  <a:gd name="connsiteY3" fmla="*/ 70640 h 422079"/>
                  <a:gd name="connsiteX4" fmla="*/ 1649090 w 1707957"/>
                  <a:gd name="connsiteY4" fmla="*/ 84376 h 422079"/>
                  <a:gd name="connsiteX5" fmla="*/ 1643203 w 1707957"/>
                  <a:gd name="connsiteY5" fmla="*/ 90262 h 422079"/>
                  <a:gd name="connsiteX6" fmla="*/ 1639279 w 1707957"/>
                  <a:gd name="connsiteY6" fmla="*/ 94187 h 422079"/>
                  <a:gd name="connsiteX7" fmla="*/ 1637317 w 1707957"/>
                  <a:gd name="connsiteY7" fmla="*/ 100074 h 422079"/>
                  <a:gd name="connsiteX8" fmla="*/ 1629468 w 1707957"/>
                  <a:gd name="connsiteY8" fmla="*/ 107923 h 422079"/>
                  <a:gd name="connsiteX9" fmla="*/ 1619657 w 1707957"/>
                  <a:gd name="connsiteY9" fmla="*/ 115772 h 422079"/>
                  <a:gd name="connsiteX10" fmla="*/ 1603959 w 1707957"/>
                  <a:gd name="connsiteY10" fmla="*/ 119696 h 422079"/>
                  <a:gd name="connsiteX11" fmla="*/ 1592185 w 1707957"/>
                  <a:gd name="connsiteY11" fmla="*/ 127545 h 422079"/>
                  <a:gd name="connsiteX12" fmla="*/ 1586299 w 1707957"/>
                  <a:gd name="connsiteY12" fmla="*/ 131469 h 422079"/>
                  <a:gd name="connsiteX13" fmla="*/ 1574525 w 1707957"/>
                  <a:gd name="connsiteY13" fmla="*/ 145205 h 422079"/>
                  <a:gd name="connsiteX14" fmla="*/ 1568639 w 1707957"/>
                  <a:gd name="connsiteY14" fmla="*/ 149129 h 422079"/>
                  <a:gd name="connsiteX15" fmla="*/ 1564714 w 1707957"/>
                  <a:gd name="connsiteY15" fmla="*/ 153054 h 422079"/>
                  <a:gd name="connsiteX16" fmla="*/ 1558827 w 1707957"/>
                  <a:gd name="connsiteY16" fmla="*/ 156978 h 422079"/>
                  <a:gd name="connsiteX17" fmla="*/ 1554903 w 1707957"/>
                  <a:gd name="connsiteY17" fmla="*/ 160903 h 422079"/>
                  <a:gd name="connsiteX18" fmla="*/ 1549016 w 1707957"/>
                  <a:gd name="connsiteY18" fmla="*/ 164827 h 422079"/>
                  <a:gd name="connsiteX19" fmla="*/ 1539205 w 1707957"/>
                  <a:gd name="connsiteY19" fmla="*/ 172676 h 422079"/>
                  <a:gd name="connsiteX20" fmla="*/ 1533318 w 1707957"/>
                  <a:gd name="connsiteY20" fmla="*/ 174638 h 422079"/>
                  <a:gd name="connsiteX21" fmla="*/ 1517621 w 1707957"/>
                  <a:gd name="connsiteY21" fmla="*/ 186412 h 422079"/>
                  <a:gd name="connsiteX22" fmla="*/ 1511734 w 1707957"/>
                  <a:gd name="connsiteY22" fmla="*/ 184450 h 422079"/>
                  <a:gd name="connsiteX23" fmla="*/ 1499961 w 1707957"/>
                  <a:gd name="connsiteY23" fmla="*/ 178563 h 422079"/>
                  <a:gd name="connsiteX24" fmla="*/ 1488187 w 1707957"/>
                  <a:gd name="connsiteY24" fmla="*/ 184450 h 422079"/>
                  <a:gd name="connsiteX25" fmla="*/ 1482300 w 1707957"/>
                  <a:gd name="connsiteY25" fmla="*/ 188374 h 422079"/>
                  <a:gd name="connsiteX26" fmla="*/ 1478376 w 1707957"/>
                  <a:gd name="connsiteY26" fmla="*/ 192299 h 422079"/>
                  <a:gd name="connsiteX27" fmla="*/ 1472489 w 1707957"/>
                  <a:gd name="connsiteY27" fmla="*/ 194261 h 422079"/>
                  <a:gd name="connsiteX28" fmla="*/ 1466603 w 1707957"/>
                  <a:gd name="connsiteY28" fmla="*/ 198185 h 422079"/>
                  <a:gd name="connsiteX29" fmla="*/ 1462678 w 1707957"/>
                  <a:gd name="connsiteY29" fmla="*/ 202110 h 422079"/>
                  <a:gd name="connsiteX30" fmla="*/ 1456791 w 1707957"/>
                  <a:gd name="connsiteY30" fmla="*/ 204072 h 422079"/>
                  <a:gd name="connsiteX31" fmla="*/ 1445018 w 1707957"/>
                  <a:gd name="connsiteY31" fmla="*/ 211921 h 422079"/>
                  <a:gd name="connsiteX32" fmla="*/ 1435207 w 1707957"/>
                  <a:gd name="connsiteY32" fmla="*/ 219770 h 422079"/>
                  <a:gd name="connsiteX33" fmla="*/ 1431282 w 1707957"/>
                  <a:gd name="connsiteY33" fmla="*/ 225656 h 422079"/>
                  <a:gd name="connsiteX34" fmla="*/ 1429320 w 1707957"/>
                  <a:gd name="connsiteY34" fmla="*/ 231543 h 422079"/>
                  <a:gd name="connsiteX35" fmla="*/ 1425396 w 1707957"/>
                  <a:gd name="connsiteY35" fmla="*/ 237430 h 422079"/>
                  <a:gd name="connsiteX36" fmla="*/ 1421471 w 1707957"/>
                  <a:gd name="connsiteY36" fmla="*/ 249203 h 422079"/>
                  <a:gd name="connsiteX37" fmla="*/ 1419509 w 1707957"/>
                  <a:gd name="connsiteY37" fmla="*/ 255090 h 422079"/>
                  <a:gd name="connsiteX38" fmla="*/ 1411660 w 1707957"/>
                  <a:gd name="connsiteY38" fmla="*/ 247241 h 422079"/>
                  <a:gd name="connsiteX39" fmla="*/ 1407736 w 1707957"/>
                  <a:gd name="connsiteY39" fmla="*/ 241354 h 422079"/>
                  <a:gd name="connsiteX40" fmla="*/ 1399887 w 1707957"/>
                  <a:gd name="connsiteY40" fmla="*/ 239392 h 422079"/>
                  <a:gd name="connsiteX41" fmla="*/ 1397924 w 1707957"/>
                  <a:gd name="connsiteY41" fmla="*/ 233505 h 422079"/>
                  <a:gd name="connsiteX42" fmla="*/ 1388113 w 1707957"/>
                  <a:gd name="connsiteY42" fmla="*/ 223694 h 422079"/>
                  <a:gd name="connsiteX43" fmla="*/ 1364567 w 1707957"/>
                  <a:gd name="connsiteY43" fmla="*/ 229581 h 422079"/>
                  <a:gd name="connsiteX44" fmla="*/ 1346906 w 1707957"/>
                  <a:gd name="connsiteY44" fmla="*/ 239392 h 422079"/>
                  <a:gd name="connsiteX45" fmla="*/ 1339058 w 1707957"/>
                  <a:gd name="connsiteY45" fmla="*/ 241354 h 422079"/>
                  <a:gd name="connsiteX46" fmla="*/ 1329246 w 1707957"/>
                  <a:gd name="connsiteY46" fmla="*/ 249203 h 422079"/>
                  <a:gd name="connsiteX47" fmla="*/ 1317473 w 1707957"/>
                  <a:gd name="connsiteY47" fmla="*/ 260977 h 422079"/>
                  <a:gd name="connsiteX48" fmla="*/ 1311586 w 1707957"/>
                  <a:gd name="connsiteY48" fmla="*/ 266863 h 422079"/>
                  <a:gd name="connsiteX49" fmla="*/ 1307662 w 1707957"/>
                  <a:gd name="connsiteY49" fmla="*/ 272750 h 422079"/>
                  <a:gd name="connsiteX50" fmla="*/ 1303737 w 1707957"/>
                  <a:gd name="connsiteY50" fmla="*/ 276675 h 422079"/>
                  <a:gd name="connsiteX51" fmla="*/ 1291964 w 1707957"/>
                  <a:gd name="connsiteY51" fmla="*/ 280599 h 422079"/>
                  <a:gd name="connsiteX52" fmla="*/ 1282153 w 1707957"/>
                  <a:gd name="connsiteY52" fmla="*/ 272750 h 422079"/>
                  <a:gd name="connsiteX53" fmla="*/ 1284115 w 1707957"/>
                  <a:gd name="connsiteY53" fmla="*/ 260977 h 422079"/>
                  <a:gd name="connsiteX54" fmla="*/ 1272342 w 1707957"/>
                  <a:gd name="connsiteY54" fmla="*/ 266863 h 422079"/>
                  <a:gd name="connsiteX55" fmla="*/ 1264493 w 1707957"/>
                  <a:gd name="connsiteY55" fmla="*/ 276675 h 422079"/>
                  <a:gd name="connsiteX56" fmla="*/ 1252719 w 1707957"/>
                  <a:gd name="connsiteY56" fmla="*/ 284523 h 422079"/>
                  <a:gd name="connsiteX57" fmla="*/ 1248795 w 1707957"/>
                  <a:gd name="connsiteY57" fmla="*/ 288448 h 422079"/>
                  <a:gd name="connsiteX58" fmla="*/ 1237021 w 1707957"/>
                  <a:gd name="connsiteY58" fmla="*/ 292372 h 422079"/>
                  <a:gd name="connsiteX59" fmla="*/ 1213475 w 1707957"/>
                  <a:gd name="connsiteY59" fmla="*/ 300221 h 422079"/>
                  <a:gd name="connsiteX60" fmla="*/ 1201701 w 1707957"/>
                  <a:gd name="connsiteY60" fmla="*/ 306108 h 422079"/>
                  <a:gd name="connsiteX61" fmla="*/ 1195815 w 1707957"/>
                  <a:gd name="connsiteY61" fmla="*/ 308070 h 422079"/>
                  <a:gd name="connsiteX62" fmla="*/ 1191890 w 1707957"/>
                  <a:gd name="connsiteY62" fmla="*/ 311995 h 422079"/>
                  <a:gd name="connsiteX63" fmla="*/ 1184041 w 1707957"/>
                  <a:gd name="connsiteY63" fmla="*/ 313957 h 422079"/>
                  <a:gd name="connsiteX64" fmla="*/ 1160494 w 1707957"/>
                  <a:gd name="connsiteY64" fmla="*/ 315919 h 422079"/>
                  <a:gd name="connsiteX65" fmla="*/ 1158532 w 1707957"/>
                  <a:gd name="connsiteY65" fmla="*/ 321806 h 422079"/>
                  <a:gd name="connsiteX66" fmla="*/ 1146759 w 1707957"/>
                  <a:gd name="connsiteY66" fmla="*/ 323768 h 422079"/>
                  <a:gd name="connsiteX67" fmla="*/ 1129099 w 1707957"/>
                  <a:gd name="connsiteY67" fmla="*/ 325730 h 422079"/>
                  <a:gd name="connsiteX68" fmla="*/ 1111439 w 1707957"/>
                  <a:gd name="connsiteY68" fmla="*/ 333579 h 422079"/>
                  <a:gd name="connsiteX69" fmla="*/ 1107514 w 1707957"/>
                  <a:gd name="connsiteY69" fmla="*/ 327693 h 422079"/>
                  <a:gd name="connsiteX70" fmla="*/ 1117325 w 1707957"/>
                  <a:gd name="connsiteY70" fmla="*/ 308070 h 422079"/>
                  <a:gd name="connsiteX71" fmla="*/ 1123212 w 1707957"/>
                  <a:gd name="connsiteY71" fmla="*/ 304146 h 422079"/>
                  <a:gd name="connsiteX72" fmla="*/ 1127136 w 1707957"/>
                  <a:gd name="connsiteY72" fmla="*/ 300221 h 422079"/>
                  <a:gd name="connsiteX73" fmla="*/ 1115363 w 1707957"/>
                  <a:gd name="connsiteY73" fmla="*/ 306108 h 422079"/>
                  <a:gd name="connsiteX74" fmla="*/ 1091816 w 1707957"/>
                  <a:gd name="connsiteY74" fmla="*/ 311995 h 422079"/>
                  <a:gd name="connsiteX75" fmla="*/ 1072194 w 1707957"/>
                  <a:gd name="connsiteY75" fmla="*/ 315919 h 422079"/>
                  <a:gd name="connsiteX76" fmla="*/ 925027 w 1707957"/>
                  <a:gd name="connsiteY76" fmla="*/ 319844 h 422079"/>
                  <a:gd name="connsiteX77" fmla="*/ 913253 w 1707957"/>
                  <a:gd name="connsiteY77" fmla="*/ 323768 h 422079"/>
                  <a:gd name="connsiteX78" fmla="*/ 903442 w 1707957"/>
                  <a:gd name="connsiteY78" fmla="*/ 329655 h 422079"/>
                  <a:gd name="connsiteX79" fmla="*/ 891669 w 1707957"/>
                  <a:gd name="connsiteY79" fmla="*/ 337504 h 422079"/>
                  <a:gd name="connsiteX80" fmla="*/ 885782 w 1707957"/>
                  <a:gd name="connsiteY80" fmla="*/ 341428 h 422079"/>
                  <a:gd name="connsiteX81" fmla="*/ 879895 w 1707957"/>
                  <a:gd name="connsiteY81" fmla="*/ 343390 h 422079"/>
                  <a:gd name="connsiteX82" fmla="*/ 875971 w 1707957"/>
                  <a:gd name="connsiteY82" fmla="*/ 347315 h 422079"/>
                  <a:gd name="connsiteX83" fmla="*/ 799444 w 1707957"/>
                  <a:gd name="connsiteY83" fmla="*/ 353202 h 422079"/>
                  <a:gd name="connsiteX84" fmla="*/ 789633 w 1707957"/>
                  <a:gd name="connsiteY84" fmla="*/ 355164 h 422079"/>
                  <a:gd name="connsiteX85" fmla="*/ 783746 w 1707957"/>
                  <a:gd name="connsiteY85" fmla="*/ 357126 h 422079"/>
                  <a:gd name="connsiteX86" fmla="*/ 777859 w 1707957"/>
                  <a:gd name="connsiteY86" fmla="*/ 355164 h 422079"/>
                  <a:gd name="connsiteX87" fmla="*/ 773935 w 1707957"/>
                  <a:gd name="connsiteY87" fmla="*/ 351239 h 422079"/>
                  <a:gd name="connsiteX88" fmla="*/ 771973 w 1707957"/>
                  <a:gd name="connsiteY88" fmla="*/ 345353 h 422079"/>
                  <a:gd name="connsiteX89" fmla="*/ 766086 w 1707957"/>
                  <a:gd name="connsiteY89" fmla="*/ 347315 h 422079"/>
                  <a:gd name="connsiteX90" fmla="*/ 762161 w 1707957"/>
                  <a:gd name="connsiteY90" fmla="*/ 351239 h 422079"/>
                  <a:gd name="connsiteX91" fmla="*/ 756275 w 1707957"/>
                  <a:gd name="connsiteY91" fmla="*/ 363013 h 422079"/>
                  <a:gd name="connsiteX92" fmla="*/ 750388 w 1707957"/>
                  <a:gd name="connsiteY92" fmla="*/ 364975 h 422079"/>
                  <a:gd name="connsiteX93" fmla="*/ 740577 w 1707957"/>
                  <a:gd name="connsiteY93" fmla="*/ 349277 h 422079"/>
                  <a:gd name="connsiteX94" fmla="*/ 730766 w 1707957"/>
                  <a:gd name="connsiteY94" fmla="*/ 341428 h 422079"/>
                  <a:gd name="connsiteX95" fmla="*/ 718992 w 1707957"/>
                  <a:gd name="connsiteY95" fmla="*/ 343390 h 422079"/>
                  <a:gd name="connsiteX96" fmla="*/ 713106 w 1707957"/>
                  <a:gd name="connsiteY96" fmla="*/ 353202 h 422079"/>
                  <a:gd name="connsiteX97" fmla="*/ 709181 w 1707957"/>
                  <a:gd name="connsiteY97" fmla="*/ 357126 h 422079"/>
                  <a:gd name="connsiteX98" fmla="*/ 697408 w 1707957"/>
                  <a:gd name="connsiteY98" fmla="*/ 363013 h 422079"/>
                  <a:gd name="connsiteX99" fmla="*/ 693483 w 1707957"/>
                  <a:gd name="connsiteY99" fmla="*/ 359088 h 422079"/>
                  <a:gd name="connsiteX100" fmla="*/ 679748 w 1707957"/>
                  <a:gd name="connsiteY100" fmla="*/ 357126 h 422079"/>
                  <a:gd name="connsiteX101" fmla="*/ 673861 w 1707957"/>
                  <a:gd name="connsiteY101" fmla="*/ 355164 h 422079"/>
                  <a:gd name="connsiteX102" fmla="*/ 654239 w 1707957"/>
                  <a:gd name="connsiteY102" fmla="*/ 361050 h 422079"/>
                  <a:gd name="connsiteX103" fmla="*/ 652276 w 1707957"/>
                  <a:gd name="connsiteY103" fmla="*/ 366937 h 422079"/>
                  <a:gd name="connsiteX104" fmla="*/ 642465 w 1707957"/>
                  <a:gd name="connsiteY104" fmla="*/ 372824 h 422079"/>
                  <a:gd name="connsiteX105" fmla="*/ 628730 w 1707957"/>
                  <a:gd name="connsiteY105" fmla="*/ 363013 h 422079"/>
                  <a:gd name="connsiteX106" fmla="*/ 624805 w 1707957"/>
                  <a:gd name="connsiteY106" fmla="*/ 359088 h 422079"/>
                  <a:gd name="connsiteX107" fmla="*/ 597334 w 1707957"/>
                  <a:gd name="connsiteY107" fmla="*/ 355164 h 422079"/>
                  <a:gd name="connsiteX108" fmla="*/ 591447 w 1707957"/>
                  <a:gd name="connsiteY108" fmla="*/ 353202 h 422079"/>
                  <a:gd name="connsiteX109" fmla="*/ 579674 w 1707957"/>
                  <a:gd name="connsiteY109" fmla="*/ 347315 h 422079"/>
                  <a:gd name="connsiteX110" fmla="*/ 577712 w 1707957"/>
                  <a:gd name="connsiteY110" fmla="*/ 341428 h 422079"/>
                  <a:gd name="connsiteX111" fmla="*/ 583598 w 1707957"/>
                  <a:gd name="connsiteY111" fmla="*/ 337504 h 422079"/>
                  <a:gd name="connsiteX112" fmla="*/ 628730 w 1707957"/>
                  <a:gd name="connsiteY112" fmla="*/ 335541 h 422079"/>
                  <a:gd name="connsiteX113" fmla="*/ 662088 w 1707957"/>
                  <a:gd name="connsiteY113" fmla="*/ 329655 h 422079"/>
                  <a:gd name="connsiteX114" fmla="*/ 679748 w 1707957"/>
                  <a:gd name="connsiteY114" fmla="*/ 319844 h 422079"/>
                  <a:gd name="connsiteX115" fmla="*/ 683672 w 1707957"/>
                  <a:gd name="connsiteY115" fmla="*/ 286486 h 422079"/>
                  <a:gd name="connsiteX116" fmla="*/ 685634 w 1707957"/>
                  <a:gd name="connsiteY116" fmla="*/ 280599 h 422079"/>
                  <a:gd name="connsiteX117" fmla="*/ 683672 w 1707957"/>
                  <a:gd name="connsiteY117" fmla="*/ 266863 h 422079"/>
                  <a:gd name="connsiteX118" fmla="*/ 677785 w 1707957"/>
                  <a:gd name="connsiteY118" fmla="*/ 262939 h 422079"/>
                  <a:gd name="connsiteX119" fmla="*/ 675823 w 1707957"/>
                  <a:gd name="connsiteY119" fmla="*/ 257052 h 422079"/>
                  <a:gd name="connsiteX120" fmla="*/ 662088 w 1707957"/>
                  <a:gd name="connsiteY120" fmla="*/ 253128 h 422079"/>
                  <a:gd name="connsiteX121" fmla="*/ 644427 w 1707957"/>
                  <a:gd name="connsiteY121" fmla="*/ 257052 h 422079"/>
                  <a:gd name="connsiteX122" fmla="*/ 638541 w 1707957"/>
                  <a:gd name="connsiteY122" fmla="*/ 260977 h 422079"/>
                  <a:gd name="connsiteX123" fmla="*/ 614994 w 1707957"/>
                  <a:gd name="connsiteY123" fmla="*/ 264901 h 422079"/>
                  <a:gd name="connsiteX124" fmla="*/ 595372 w 1707957"/>
                  <a:gd name="connsiteY124" fmla="*/ 270788 h 422079"/>
                  <a:gd name="connsiteX125" fmla="*/ 589485 w 1707957"/>
                  <a:gd name="connsiteY125" fmla="*/ 274712 h 422079"/>
                  <a:gd name="connsiteX126" fmla="*/ 583598 w 1707957"/>
                  <a:gd name="connsiteY126" fmla="*/ 276675 h 422079"/>
                  <a:gd name="connsiteX127" fmla="*/ 571825 w 1707957"/>
                  <a:gd name="connsiteY127" fmla="*/ 284523 h 422079"/>
                  <a:gd name="connsiteX128" fmla="*/ 565938 w 1707957"/>
                  <a:gd name="connsiteY128" fmla="*/ 288448 h 422079"/>
                  <a:gd name="connsiteX129" fmla="*/ 562014 w 1707957"/>
                  <a:gd name="connsiteY129" fmla="*/ 294335 h 422079"/>
                  <a:gd name="connsiteX130" fmla="*/ 562014 w 1707957"/>
                  <a:gd name="connsiteY130" fmla="*/ 308070 h 422079"/>
                  <a:gd name="connsiteX131" fmla="*/ 569863 w 1707957"/>
                  <a:gd name="connsiteY131" fmla="*/ 315919 h 422079"/>
                  <a:gd name="connsiteX132" fmla="*/ 573787 w 1707957"/>
                  <a:gd name="connsiteY132" fmla="*/ 319844 h 422079"/>
                  <a:gd name="connsiteX133" fmla="*/ 581636 w 1707957"/>
                  <a:gd name="connsiteY133" fmla="*/ 337504 h 422079"/>
                  <a:gd name="connsiteX134" fmla="*/ 548278 w 1707957"/>
                  <a:gd name="connsiteY134" fmla="*/ 339466 h 422079"/>
                  <a:gd name="connsiteX135" fmla="*/ 544354 w 1707957"/>
                  <a:gd name="connsiteY135" fmla="*/ 327693 h 422079"/>
                  <a:gd name="connsiteX136" fmla="*/ 542391 w 1707957"/>
                  <a:gd name="connsiteY136" fmla="*/ 298259 h 422079"/>
                  <a:gd name="connsiteX137" fmla="*/ 536505 w 1707957"/>
                  <a:gd name="connsiteY137" fmla="*/ 296297 h 422079"/>
                  <a:gd name="connsiteX138" fmla="*/ 497260 w 1707957"/>
                  <a:gd name="connsiteY138" fmla="*/ 290410 h 422079"/>
                  <a:gd name="connsiteX139" fmla="*/ 491373 w 1707957"/>
                  <a:gd name="connsiteY139" fmla="*/ 284523 h 422079"/>
                  <a:gd name="connsiteX140" fmla="*/ 485487 w 1707957"/>
                  <a:gd name="connsiteY140" fmla="*/ 282561 h 422079"/>
                  <a:gd name="connsiteX141" fmla="*/ 481562 w 1707957"/>
                  <a:gd name="connsiteY141" fmla="*/ 278637 h 422079"/>
                  <a:gd name="connsiteX142" fmla="*/ 473713 w 1707957"/>
                  <a:gd name="connsiteY142" fmla="*/ 276675 h 422079"/>
                  <a:gd name="connsiteX143" fmla="*/ 461940 w 1707957"/>
                  <a:gd name="connsiteY143" fmla="*/ 272750 h 422079"/>
                  <a:gd name="connsiteX144" fmla="*/ 456053 w 1707957"/>
                  <a:gd name="connsiteY144" fmla="*/ 270788 h 422079"/>
                  <a:gd name="connsiteX145" fmla="*/ 450167 w 1707957"/>
                  <a:gd name="connsiteY145" fmla="*/ 264901 h 422079"/>
                  <a:gd name="connsiteX146" fmla="*/ 424658 w 1707957"/>
                  <a:gd name="connsiteY146" fmla="*/ 259014 h 422079"/>
                  <a:gd name="connsiteX147" fmla="*/ 418771 w 1707957"/>
                  <a:gd name="connsiteY147" fmla="*/ 255090 h 422079"/>
                  <a:gd name="connsiteX148" fmla="*/ 395224 w 1707957"/>
                  <a:gd name="connsiteY148" fmla="*/ 251165 h 422079"/>
                  <a:gd name="connsiteX149" fmla="*/ 383451 w 1707957"/>
                  <a:gd name="connsiteY149" fmla="*/ 249203 h 422079"/>
                  <a:gd name="connsiteX150" fmla="*/ 381488 w 1707957"/>
                  <a:gd name="connsiteY150" fmla="*/ 243317 h 422079"/>
                  <a:gd name="connsiteX151" fmla="*/ 387375 w 1707957"/>
                  <a:gd name="connsiteY151" fmla="*/ 233505 h 422079"/>
                  <a:gd name="connsiteX152" fmla="*/ 357942 w 1707957"/>
                  <a:gd name="connsiteY152" fmla="*/ 219770 h 422079"/>
                  <a:gd name="connsiteX153" fmla="*/ 330470 w 1707957"/>
                  <a:gd name="connsiteY153" fmla="*/ 207996 h 422079"/>
                  <a:gd name="connsiteX154" fmla="*/ 322621 w 1707957"/>
                  <a:gd name="connsiteY154" fmla="*/ 198185 h 422079"/>
                  <a:gd name="connsiteX155" fmla="*/ 316735 w 1707957"/>
                  <a:gd name="connsiteY155" fmla="*/ 200147 h 422079"/>
                  <a:gd name="connsiteX156" fmla="*/ 314773 w 1707957"/>
                  <a:gd name="connsiteY156" fmla="*/ 194261 h 422079"/>
                  <a:gd name="connsiteX157" fmla="*/ 306924 w 1707957"/>
                  <a:gd name="connsiteY157" fmla="*/ 182487 h 422079"/>
                  <a:gd name="connsiteX158" fmla="*/ 304961 w 1707957"/>
                  <a:gd name="connsiteY158" fmla="*/ 176601 h 422079"/>
                  <a:gd name="connsiteX159" fmla="*/ 299075 w 1707957"/>
                  <a:gd name="connsiteY159" fmla="*/ 174638 h 422079"/>
                  <a:gd name="connsiteX160" fmla="*/ 289264 w 1707957"/>
                  <a:gd name="connsiteY160" fmla="*/ 168752 h 422079"/>
                  <a:gd name="connsiteX161" fmla="*/ 279452 w 1707957"/>
                  <a:gd name="connsiteY161" fmla="*/ 162865 h 422079"/>
                  <a:gd name="connsiteX162" fmla="*/ 267679 w 1707957"/>
                  <a:gd name="connsiteY162" fmla="*/ 153054 h 422079"/>
                  <a:gd name="connsiteX163" fmla="*/ 259830 w 1707957"/>
                  <a:gd name="connsiteY163" fmla="*/ 145205 h 422079"/>
                  <a:gd name="connsiteX164" fmla="*/ 251981 w 1707957"/>
                  <a:gd name="connsiteY164" fmla="*/ 139318 h 422079"/>
                  <a:gd name="connsiteX165" fmla="*/ 246094 w 1707957"/>
                  <a:gd name="connsiteY165" fmla="*/ 135394 h 422079"/>
                  <a:gd name="connsiteX166" fmla="*/ 230397 w 1707957"/>
                  <a:gd name="connsiteY166" fmla="*/ 123620 h 422079"/>
                  <a:gd name="connsiteX167" fmla="*/ 226472 w 1707957"/>
                  <a:gd name="connsiteY167" fmla="*/ 117734 h 422079"/>
                  <a:gd name="connsiteX168" fmla="*/ 224510 w 1707957"/>
                  <a:gd name="connsiteY168" fmla="*/ 111847 h 422079"/>
                  <a:gd name="connsiteX169" fmla="*/ 218623 w 1707957"/>
                  <a:gd name="connsiteY169" fmla="*/ 107923 h 422079"/>
                  <a:gd name="connsiteX170" fmla="*/ 208812 w 1707957"/>
                  <a:gd name="connsiteY170" fmla="*/ 102036 h 422079"/>
                  <a:gd name="connsiteX171" fmla="*/ 195076 w 1707957"/>
                  <a:gd name="connsiteY171" fmla="*/ 92225 h 422079"/>
                  <a:gd name="connsiteX172" fmla="*/ 191152 w 1707957"/>
                  <a:gd name="connsiteY172" fmla="*/ 86338 h 422079"/>
                  <a:gd name="connsiteX173" fmla="*/ 185265 w 1707957"/>
                  <a:gd name="connsiteY173" fmla="*/ 84376 h 422079"/>
                  <a:gd name="connsiteX174" fmla="*/ 165643 w 1707957"/>
                  <a:gd name="connsiteY174" fmla="*/ 80451 h 422079"/>
                  <a:gd name="connsiteX175" fmla="*/ 155832 w 1707957"/>
                  <a:gd name="connsiteY175" fmla="*/ 78489 h 422079"/>
                  <a:gd name="connsiteX176" fmla="*/ 146021 w 1707957"/>
                  <a:gd name="connsiteY176" fmla="*/ 76527 h 422079"/>
                  <a:gd name="connsiteX177" fmla="*/ 110700 w 1707957"/>
                  <a:gd name="connsiteY177" fmla="*/ 78489 h 422079"/>
                  <a:gd name="connsiteX178" fmla="*/ 106776 w 1707957"/>
                  <a:gd name="connsiteY178" fmla="*/ 82414 h 422079"/>
                  <a:gd name="connsiteX179" fmla="*/ 100889 w 1707957"/>
                  <a:gd name="connsiteY179" fmla="*/ 84376 h 422079"/>
                  <a:gd name="connsiteX180" fmla="*/ 91078 w 1707957"/>
                  <a:gd name="connsiteY180" fmla="*/ 82414 h 422079"/>
                  <a:gd name="connsiteX181" fmla="*/ 87154 w 1707957"/>
                  <a:gd name="connsiteY181" fmla="*/ 78489 h 422079"/>
                  <a:gd name="connsiteX182" fmla="*/ 75380 w 1707957"/>
                  <a:gd name="connsiteY182" fmla="*/ 74565 h 422079"/>
                  <a:gd name="connsiteX183" fmla="*/ 69494 w 1707957"/>
                  <a:gd name="connsiteY183" fmla="*/ 72602 h 422079"/>
                  <a:gd name="connsiteX184" fmla="*/ 65569 w 1707957"/>
                  <a:gd name="connsiteY184" fmla="*/ 68678 h 422079"/>
                  <a:gd name="connsiteX185" fmla="*/ 51833 w 1707957"/>
                  <a:gd name="connsiteY185" fmla="*/ 62791 h 422079"/>
                  <a:gd name="connsiteX186" fmla="*/ 42022 w 1707957"/>
                  <a:gd name="connsiteY186" fmla="*/ 31396 h 422079"/>
                  <a:gd name="connsiteX187" fmla="*/ 34173 w 1707957"/>
                  <a:gd name="connsiteY187" fmla="*/ 23547 h 422079"/>
                  <a:gd name="connsiteX188" fmla="*/ 30249 w 1707957"/>
                  <a:gd name="connsiteY188" fmla="*/ 19622 h 422079"/>
                  <a:gd name="connsiteX189" fmla="*/ 24362 w 1707957"/>
                  <a:gd name="connsiteY189" fmla="*/ 0 h 422079"/>
                  <a:gd name="connsiteX190" fmla="*/ 14551 w 1707957"/>
                  <a:gd name="connsiteY190" fmla="*/ 1962 h 422079"/>
                  <a:gd name="connsiteX191" fmla="*/ 6702 w 1707957"/>
                  <a:gd name="connsiteY191" fmla="*/ 9811 h 422079"/>
                  <a:gd name="connsiteX192" fmla="*/ 4740 w 1707957"/>
                  <a:gd name="connsiteY192" fmla="*/ 56905 h 422079"/>
                  <a:gd name="connsiteX193" fmla="*/ 10627 w 1707957"/>
                  <a:gd name="connsiteY193" fmla="*/ 58867 h 422079"/>
                  <a:gd name="connsiteX194" fmla="*/ 28287 w 1707957"/>
                  <a:gd name="connsiteY194" fmla="*/ 66716 h 422079"/>
                  <a:gd name="connsiteX195" fmla="*/ 34173 w 1707957"/>
                  <a:gd name="connsiteY195" fmla="*/ 68678 h 422079"/>
                  <a:gd name="connsiteX196" fmla="*/ 42022 w 1707957"/>
                  <a:gd name="connsiteY196" fmla="*/ 66716 h 422079"/>
                  <a:gd name="connsiteX197" fmla="*/ 45947 w 1707957"/>
                  <a:gd name="connsiteY197" fmla="*/ 62791 h 422079"/>
                  <a:gd name="connsiteX198" fmla="*/ 53796 w 1707957"/>
                  <a:gd name="connsiteY198" fmla="*/ 64753 h 422079"/>
                  <a:gd name="connsiteX199" fmla="*/ 61645 w 1707957"/>
                  <a:gd name="connsiteY199" fmla="*/ 72602 h 422079"/>
                  <a:gd name="connsiteX200" fmla="*/ 65569 w 1707957"/>
                  <a:gd name="connsiteY200" fmla="*/ 78489 h 422079"/>
                  <a:gd name="connsiteX201" fmla="*/ 77342 w 1707957"/>
                  <a:gd name="connsiteY201" fmla="*/ 84376 h 422079"/>
                  <a:gd name="connsiteX202" fmla="*/ 102852 w 1707957"/>
                  <a:gd name="connsiteY202" fmla="*/ 88300 h 422079"/>
                  <a:gd name="connsiteX203" fmla="*/ 110700 w 1707957"/>
                  <a:gd name="connsiteY203" fmla="*/ 98111 h 422079"/>
                  <a:gd name="connsiteX204" fmla="*/ 118549 w 1707957"/>
                  <a:gd name="connsiteY204" fmla="*/ 107923 h 422079"/>
                  <a:gd name="connsiteX205" fmla="*/ 122474 w 1707957"/>
                  <a:gd name="connsiteY205" fmla="*/ 123620 h 422079"/>
                  <a:gd name="connsiteX206" fmla="*/ 124436 w 1707957"/>
                  <a:gd name="connsiteY206" fmla="*/ 131469 h 422079"/>
                  <a:gd name="connsiteX207" fmla="*/ 132285 w 1707957"/>
                  <a:gd name="connsiteY207" fmla="*/ 141281 h 422079"/>
                  <a:gd name="connsiteX208" fmla="*/ 140134 w 1707957"/>
                  <a:gd name="connsiteY208" fmla="*/ 156978 h 422079"/>
                  <a:gd name="connsiteX209" fmla="*/ 146021 w 1707957"/>
                  <a:gd name="connsiteY209" fmla="*/ 158941 h 422079"/>
                  <a:gd name="connsiteX210" fmla="*/ 147983 w 1707957"/>
                  <a:gd name="connsiteY210" fmla="*/ 164827 h 422079"/>
                  <a:gd name="connsiteX211" fmla="*/ 153870 w 1707957"/>
                  <a:gd name="connsiteY211" fmla="*/ 204072 h 422079"/>
                  <a:gd name="connsiteX212" fmla="*/ 159756 w 1707957"/>
                  <a:gd name="connsiteY212" fmla="*/ 206034 h 422079"/>
                  <a:gd name="connsiteX213" fmla="*/ 165643 w 1707957"/>
                  <a:gd name="connsiteY213" fmla="*/ 209959 h 422079"/>
                  <a:gd name="connsiteX214" fmla="*/ 169567 w 1707957"/>
                  <a:gd name="connsiteY214" fmla="*/ 215845 h 422079"/>
                  <a:gd name="connsiteX215" fmla="*/ 177416 w 1707957"/>
                  <a:gd name="connsiteY215" fmla="*/ 217808 h 422079"/>
                  <a:gd name="connsiteX216" fmla="*/ 216661 w 1707957"/>
                  <a:gd name="connsiteY216" fmla="*/ 215845 h 422079"/>
                  <a:gd name="connsiteX217" fmla="*/ 222548 w 1707957"/>
                  <a:gd name="connsiteY217" fmla="*/ 213883 h 422079"/>
                  <a:gd name="connsiteX218" fmla="*/ 255906 w 1707957"/>
                  <a:gd name="connsiteY218" fmla="*/ 211921 h 422079"/>
                  <a:gd name="connsiteX219" fmla="*/ 259830 w 1707957"/>
                  <a:gd name="connsiteY219" fmla="*/ 207996 h 422079"/>
                  <a:gd name="connsiteX220" fmla="*/ 265717 w 1707957"/>
                  <a:gd name="connsiteY220" fmla="*/ 206034 h 422079"/>
                  <a:gd name="connsiteX221" fmla="*/ 271603 w 1707957"/>
                  <a:gd name="connsiteY221" fmla="*/ 202110 h 422079"/>
                  <a:gd name="connsiteX222" fmla="*/ 279452 w 1707957"/>
                  <a:gd name="connsiteY222" fmla="*/ 204072 h 422079"/>
                  <a:gd name="connsiteX223" fmla="*/ 285339 w 1707957"/>
                  <a:gd name="connsiteY223" fmla="*/ 207996 h 422079"/>
                  <a:gd name="connsiteX224" fmla="*/ 291226 w 1707957"/>
                  <a:gd name="connsiteY224" fmla="*/ 209959 h 422079"/>
                  <a:gd name="connsiteX225" fmla="*/ 293188 w 1707957"/>
                  <a:gd name="connsiteY225" fmla="*/ 215845 h 422079"/>
                  <a:gd name="connsiteX226" fmla="*/ 287301 w 1707957"/>
                  <a:gd name="connsiteY226" fmla="*/ 225656 h 422079"/>
                  <a:gd name="connsiteX227" fmla="*/ 281415 w 1707957"/>
                  <a:gd name="connsiteY227" fmla="*/ 229581 h 422079"/>
                  <a:gd name="connsiteX228" fmla="*/ 273566 w 1707957"/>
                  <a:gd name="connsiteY228" fmla="*/ 237430 h 422079"/>
                  <a:gd name="connsiteX229" fmla="*/ 261792 w 1707957"/>
                  <a:gd name="connsiteY229" fmla="*/ 241354 h 422079"/>
                  <a:gd name="connsiteX230" fmla="*/ 263755 w 1707957"/>
                  <a:gd name="connsiteY230" fmla="*/ 247241 h 422079"/>
                  <a:gd name="connsiteX231" fmla="*/ 269641 w 1707957"/>
                  <a:gd name="connsiteY231" fmla="*/ 243317 h 422079"/>
                  <a:gd name="connsiteX232" fmla="*/ 273566 w 1707957"/>
                  <a:gd name="connsiteY232" fmla="*/ 247241 h 422079"/>
                  <a:gd name="connsiteX233" fmla="*/ 277490 w 1707957"/>
                  <a:gd name="connsiteY233" fmla="*/ 264901 h 422079"/>
                  <a:gd name="connsiteX234" fmla="*/ 279452 w 1707957"/>
                  <a:gd name="connsiteY234" fmla="*/ 270788 h 422079"/>
                  <a:gd name="connsiteX235" fmla="*/ 285339 w 1707957"/>
                  <a:gd name="connsiteY235" fmla="*/ 272750 h 422079"/>
                  <a:gd name="connsiteX236" fmla="*/ 289264 w 1707957"/>
                  <a:gd name="connsiteY236" fmla="*/ 276675 h 422079"/>
                  <a:gd name="connsiteX237" fmla="*/ 301037 w 1707957"/>
                  <a:gd name="connsiteY237" fmla="*/ 284523 h 422079"/>
                  <a:gd name="connsiteX238" fmla="*/ 308886 w 1707957"/>
                  <a:gd name="connsiteY238" fmla="*/ 292372 h 422079"/>
                  <a:gd name="connsiteX239" fmla="*/ 320659 w 1707957"/>
                  <a:gd name="connsiteY239" fmla="*/ 296297 h 422079"/>
                  <a:gd name="connsiteX240" fmla="*/ 324584 w 1707957"/>
                  <a:gd name="connsiteY240" fmla="*/ 300221 h 422079"/>
                  <a:gd name="connsiteX241" fmla="*/ 350093 w 1707957"/>
                  <a:gd name="connsiteY241" fmla="*/ 302184 h 422079"/>
                  <a:gd name="connsiteX242" fmla="*/ 354017 w 1707957"/>
                  <a:gd name="connsiteY242" fmla="*/ 298259 h 422079"/>
                  <a:gd name="connsiteX243" fmla="*/ 365791 w 1707957"/>
                  <a:gd name="connsiteY243" fmla="*/ 294335 h 422079"/>
                  <a:gd name="connsiteX244" fmla="*/ 371677 w 1707957"/>
                  <a:gd name="connsiteY244" fmla="*/ 290410 h 422079"/>
                  <a:gd name="connsiteX245" fmla="*/ 395224 w 1707957"/>
                  <a:gd name="connsiteY245" fmla="*/ 294335 h 422079"/>
                  <a:gd name="connsiteX246" fmla="*/ 405035 w 1707957"/>
                  <a:gd name="connsiteY246" fmla="*/ 286486 h 422079"/>
                  <a:gd name="connsiteX247" fmla="*/ 410922 w 1707957"/>
                  <a:gd name="connsiteY247" fmla="*/ 284523 h 422079"/>
                  <a:gd name="connsiteX248" fmla="*/ 414846 w 1707957"/>
                  <a:gd name="connsiteY248" fmla="*/ 288448 h 422079"/>
                  <a:gd name="connsiteX249" fmla="*/ 412884 w 1707957"/>
                  <a:gd name="connsiteY249" fmla="*/ 308070 h 422079"/>
                  <a:gd name="connsiteX250" fmla="*/ 408960 w 1707957"/>
                  <a:gd name="connsiteY250" fmla="*/ 313957 h 422079"/>
                  <a:gd name="connsiteX251" fmla="*/ 406997 w 1707957"/>
                  <a:gd name="connsiteY251" fmla="*/ 319844 h 422079"/>
                  <a:gd name="connsiteX252" fmla="*/ 414846 w 1707957"/>
                  <a:gd name="connsiteY252" fmla="*/ 335541 h 422079"/>
                  <a:gd name="connsiteX253" fmla="*/ 426620 w 1707957"/>
                  <a:gd name="connsiteY253" fmla="*/ 339466 h 422079"/>
                  <a:gd name="connsiteX254" fmla="*/ 432506 w 1707957"/>
                  <a:gd name="connsiteY254" fmla="*/ 341428 h 422079"/>
                  <a:gd name="connsiteX255" fmla="*/ 438393 w 1707957"/>
                  <a:gd name="connsiteY255" fmla="*/ 337504 h 422079"/>
                  <a:gd name="connsiteX256" fmla="*/ 442318 w 1707957"/>
                  <a:gd name="connsiteY256" fmla="*/ 333579 h 422079"/>
                  <a:gd name="connsiteX257" fmla="*/ 448204 w 1707957"/>
                  <a:gd name="connsiteY257" fmla="*/ 331617 h 422079"/>
                  <a:gd name="connsiteX258" fmla="*/ 467827 w 1707957"/>
                  <a:gd name="connsiteY258" fmla="*/ 333579 h 422079"/>
                  <a:gd name="connsiteX259" fmla="*/ 485487 w 1707957"/>
                  <a:gd name="connsiteY259" fmla="*/ 341428 h 422079"/>
                  <a:gd name="connsiteX260" fmla="*/ 489411 w 1707957"/>
                  <a:gd name="connsiteY260" fmla="*/ 345353 h 422079"/>
                  <a:gd name="connsiteX261" fmla="*/ 491373 w 1707957"/>
                  <a:gd name="connsiteY261" fmla="*/ 351239 h 422079"/>
                  <a:gd name="connsiteX262" fmla="*/ 497260 w 1707957"/>
                  <a:gd name="connsiteY262" fmla="*/ 355164 h 422079"/>
                  <a:gd name="connsiteX263" fmla="*/ 507071 w 1707957"/>
                  <a:gd name="connsiteY263" fmla="*/ 361050 h 422079"/>
                  <a:gd name="connsiteX264" fmla="*/ 510996 w 1707957"/>
                  <a:gd name="connsiteY264" fmla="*/ 364975 h 422079"/>
                  <a:gd name="connsiteX265" fmla="*/ 516882 w 1707957"/>
                  <a:gd name="connsiteY265" fmla="*/ 366937 h 422079"/>
                  <a:gd name="connsiteX266" fmla="*/ 522769 w 1707957"/>
                  <a:gd name="connsiteY266" fmla="*/ 370862 h 422079"/>
                  <a:gd name="connsiteX267" fmla="*/ 530618 w 1707957"/>
                  <a:gd name="connsiteY267" fmla="*/ 378711 h 422079"/>
                  <a:gd name="connsiteX268" fmla="*/ 538467 w 1707957"/>
                  <a:gd name="connsiteY268" fmla="*/ 388522 h 422079"/>
                  <a:gd name="connsiteX269" fmla="*/ 550240 w 1707957"/>
                  <a:gd name="connsiteY269" fmla="*/ 392446 h 422079"/>
                  <a:gd name="connsiteX270" fmla="*/ 560052 w 1707957"/>
                  <a:gd name="connsiteY270" fmla="*/ 400295 h 422079"/>
                  <a:gd name="connsiteX271" fmla="*/ 571825 w 1707957"/>
                  <a:gd name="connsiteY271" fmla="*/ 404220 h 422079"/>
                  <a:gd name="connsiteX272" fmla="*/ 579674 w 1707957"/>
                  <a:gd name="connsiteY272" fmla="*/ 396371 h 422079"/>
                  <a:gd name="connsiteX273" fmla="*/ 581636 w 1707957"/>
                  <a:gd name="connsiteY273" fmla="*/ 390484 h 422079"/>
                  <a:gd name="connsiteX274" fmla="*/ 609107 w 1707957"/>
                  <a:gd name="connsiteY274" fmla="*/ 384597 h 422079"/>
                  <a:gd name="connsiteX275" fmla="*/ 614994 w 1707957"/>
                  <a:gd name="connsiteY275" fmla="*/ 382635 h 422079"/>
                  <a:gd name="connsiteX276" fmla="*/ 620881 w 1707957"/>
                  <a:gd name="connsiteY276" fmla="*/ 386559 h 422079"/>
                  <a:gd name="connsiteX277" fmla="*/ 640503 w 1707957"/>
                  <a:gd name="connsiteY277" fmla="*/ 390484 h 422079"/>
                  <a:gd name="connsiteX278" fmla="*/ 652276 w 1707957"/>
                  <a:gd name="connsiteY278" fmla="*/ 388522 h 422079"/>
                  <a:gd name="connsiteX279" fmla="*/ 662088 w 1707957"/>
                  <a:gd name="connsiteY279" fmla="*/ 380673 h 422079"/>
                  <a:gd name="connsiteX280" fmla="*/ 667974 w 1707957"/>
                  <a:gd name="connsiteY280" fmla="*/ 378711 h 422079"/>
                  <a:gd name="connsiteX281" fmla="*/ 673861 w 1707957"/>
                  <a:gd name="connsiteY281" fmla="*/ 380673 h 422079"/>
                  <a:gd name="connsiteX282" fmla="*/ 679748 w 1707957"/>
                  <a:gd name="connsiteY282" fmla="*/ 392446 h 422079"/>
                  <a:gd name="connsiteX283" fmla="*/ 677785 w 1707957"/>
                  <a:gd name="connsiteY283" fmla="*/ 402257 h 422079"/>
                  <a:gd name="connsiteX284" fmla="*/ 689559 w 1707957"/>
                  <a:gd name="connsiteY284" fmla="*/ 394408 h 422079"/>
                  <a:gd name="connsiteX285" fmla="*/ 695446 w 1707957"/>
                  <a:gd name="connsiteY285" fmla="*/ 392446 h 422079"/>
                  <a:gd name="connsiteX286" fmla="*/ 699370 w 1707957"/>
                  <a:gd name="connsiteY286" fmla="*/ 396371 h 422079"/>
                  <a:gd name="connsiteX287" fmla="*/ 699370 w 1707957"/>
                  <a:gd name="connsiteY287" fmla="*/ 414031 h 422079"/>
                  <a:gd name="connsiteX288" fmla="*/ 695446 w 1707957"/>
                  <a:gd name="connsiteY288" fmla="*/ 421880 h 422079"/>
                  <a:gd name="connsiteX289" fmla="*/ 705257 w 1707957"/>
                  <a:gd name="connsiteY289" fmla="*/ 414031 h 422079"/>
                  <a:gd name="connsiteX290" fmla="*/ 707219 w 1707957"/>
                  <a:gd name="connsiteY290" fmla="*/ 408144 h 422079"/>
                  <a:gd name="connsiteX291" fmla="*/ 713106 w 1707957"/>
                  <a:gd name="connsiteY291" fmla="*/ 406182 h 422079"/>
                  <a:gd name="connsiteX292" fmla="*/ 738615 w 1707957"/>
                  <a:gd name="connsiteY292" fmla="*/ 408144 h 422079"/>
                  <a:gd name="connsiteX293" fmla="*/ 762161 w 1707957"/>
                  <a:gd name="connsiteY293" fmla="*/ 412069 h 422079"/>
                  <a:gd name="connsiteX294" fmla="*/ 789633 w 1707957"/>
                  <a:gd name="connsiteY294" fmla="*/ 408144 h 422079"/>
                  <a:gd name="connsiteX295" fmla="*/ 911291 w 1707957"/>
                  <a:gd name="connsiteY295" fmla="*/ 408144 h 422079"/>
                  <a:gd name="connsiteX296" fmla="*/ 928951 w 1707957"/>
                  <a:gd name="connsiteY296" fmla="*/ 404220 h 422079"/>
                  <a:gd name="connsiteX297" fmla="*/ 944649 w 1707957"/>
                  <a:gd name="connsiteY297" fmla="*/ 402257 h 422079"/>
                  <a:gd name="connsiteX298" fmla="*/ 966233 w 1707957"/>
                  <a:gd name="connsiteY298" fmla="*/ 396371 h 422079"/>
                  <a:gd name="connsiteX299" fmla="*/ 983894 w 1707957"/>
                  <a:gd name="connsiteY299" fmla="*/ 392446 h 422079"/>
                  <a:gd name="connsiteX300" fmla="*/ 1034912 w 1707957"/>
                  <a:gd name="connsiteY300" fmla="*/ 388522 h 422079"/>
                  <a:gd name="connsiteX301" fmla="*/ 1048647 w 1707957"/>
                  <a:gd name="connsiteY301" fmla="*/ 386559 h 422079"/>
                  <a:gd name="connsiteX302" fmla="*/ 1146759 w 1707957"/>
                  <a:gd name="connsiteY302" fmla="*/ 390484 h 422079"/>
                  <a:gd name="connsiteX303" fmla="*/ 1180117 w 1707957"/>
                  <a:gd name="connsiteY303" fmla="*/ 386559 h 422079"/>
                  <a:gd name="connsiteX304" fmla="*/ 1186003 w 1707957"/>
                  <a:gd name="connsiteY304" fmla="*/ 382635 h 422079"/>
                  <a:gd name="connsiteX305" fmla="*/ 1197777 w 1707957"/>
                  <a:gd name="connsiteY305" fmla="*/ 378711 h 422079"/>
                  <a:gd name="connsiteX306" fmla="*/ 1203664 w 1707957"/>
                  <a:gd name="connsiteY306" fmla="*/ 376748 h 422079"/>
                  <a:gd name="connsiteX307" fmla="*/ 1209550 w 1707957"/>
                  <a:gd name="connsiteY307" fmla="*/ 374786 h 422079"/>
                  <a:gd name="connsiteX308" fmla="*/ 1238984 w 1707957"/>
                  <a:gd name="connsiteY308" fmla="*/ 372824 h 422079"/>
                  <a:gd name="connsiteX309" fmla="*/ 1246833 w 1707957"/>
                  <a:gd name="connsiteY309" fmla="*/ 364975 h 422079"/>
                  <a:gd name="connsiteX310" fmla="*/ 1254682 w 1707957"/>
                  <a:gd name="connsiteY310" fmla="*/ 353202 h 422079"/>
                  <a:gd name="connsiteX311" fmla="*/ 1264493 w 1707957"/>
                  <a:gd name="connsiteY311" fmla="*/ 345353 h 422079"/>
                  <a:gd name="connsiteX312" fmla="*/ 1274304 w 1707957"/>
                  <a:gd name="connsiteY312" fmla="*/ 337504 h 422079"/>
                  <a:gd name="connsiteX313" fmla="*/ 1276266 w 1707957"/>
                  <a:gd name="connsiteY313" fmla="*/ 331617 h 422079"/>
                  <a:gd name="connsiteX314" fmla="*/ 1290002 w 1707957"/>
                  <a:gd name="connsiteY314" fmla="*/ 337504 h 422079"/>
                  <a:gd name="connsiteX315" fmla="*/ 1295888 w 1707957"/>
                  <a:gd name="connsiteY315" fmla="*/ 341428 h 422079"/>
                  <a:gd name="connsiteX316" fmla="*/ 1309624 w 1707957"/>
                  <a:gd name="connsiteY316" fmla="*/ 345353 h 422079"/>
                  <a:gd name="connsiteX317" fmla="*/ 1339058 w 1707957"/>
                  <a:gd name="connsiteY317" fmla="*/ 343390 h 422079"/>
                  <a:gd name="connsiteX318" fmla="*/ 1344944 w 1707957"/>
                  <a:gd name="connsiteY318" fmla="*/ 341428 h 422079"/>
                  <a:gd name="connsiteX319" fmla="*/ 1354755 w 1707957"/>
                  <a:gd name="connsiteY319" fmla="*/ 333579 h 422079"/>
                  <a:gd name="connsiteX320" fmla="*/ 1368491 w 1707957"/>
                  <a:gd name="connsiteY320" fmla="*/ 323768 h 422079"/>
                  <a:gd name="connsiteX321" fmla="*/ 1378302 w 1707957"/>
                  <a:gd name="connsiteY321" fmla="*/ 321806 h 422079"/>
                  <a:gd name="connsiteX322" fmla="*/ 1380264 w 1707957"/>
                  <a:gd name="connsiteY322" fmla="*/ 274712 h 422079"/>
                  <a:gd name="connsiteX323" fmla="*/ 1409698 w 1707957"/>
                  <a:gd name="connsiteY323" fmla="*/ 264901 h 422079"/>
                  <a:gd name="connsiteX324" fmla="*/ 1435207 w 1707957"/>
                  <a:gd name="connsiteY324" fmla="*/ 262939 h 422079"/>
                  <a:gd name="connsiteX325" fmla="*/ 1446980 w 1707957"/>
                  <a:gd name="connsiteY325" fmla="*/ 259014 h 422079"/>
                  <a:gd name="connsiteX326" fmla="*/ 1450905 w 1707957"/>
                  <a:gd name="connsiteY326" fmla="*/ 255090 h 422079"/>
                  <a:gd name="connsiteX327" fmla="*/ 1464640 w 1707957"/>
                  <a:gd name="connsiteY327" fmla="*/ 253128 h 422079"/>
                  <a:gd name="connsiteX328" fmla="*/ 1476414 w 1707957"/>
                  <a:gd name="connsiteY328" fmla="*/ 247241 h 422079"/>
                  <a:gd name="connsiteX329" fmla="*/ 1488187 w 1707957"/>
                  <a:gd name="connsiteY329" fmla="*/ 241354 h 422079"/>
                  <a:gd name="connsiteX330" fmla="*/ 1497998 w 1707957"/>
                  <a:gd name="connsiteY330" fmla="*/ 233505 h 422079"/>
                  <a:gd name="connsiteX331" fmla="*/ 1509772 w 1707957"/>
                  <a:gd name="connsiteY331" fmla="*/ 227619 h 422079"/>
                  <a:gd name="connsiteX332" fmla="*/ 1517621 w 1707957"/>
                  <a:gd name="connsiteY332" fmla="*/ 219770 h 422079"/>
                  <a:gd name="connsiteX333" fmla="*/ 1539205 w 1707957"/>
                  <a:gd name="connsiteY333" fmla="*/ 217808 h 422079"/>
                  <a:gd name="connsiteX334" fmla="*/ 1543130 w 1707957"/>
                  <a:gd name="connsiteY334" fmla="*/ 213883 h 422079"/>
                  <a:gd name="connsiteX335" fmla="*/ 1549016 w 1707957"/>
                  <a:gd name="connsiteY335" fmla="*/ 209959 h 422079"/>
                  <a:gd name="connsiteX336" fmla="*/ 1556865 w 1707957"/>
                  <a:gd name="connsiteY336" fmla="*/ 200147 h 422079"/>
                  <a:gd name="connsiteX337" fmla="*/ 1562752 w 1707957"/>
                  <a:gd name="connsiteY337" fmla="*/ 198185 h 422079"/>
                  <a:gd name="connsiteX338" fmla="*/ 1574525 w 1707957"/>
                  <a:gd name="connsiteY338" fmla="*/ 190336 h 422079"/>
                  <a:gd name="connsiteX339" fmla="*/ 1586299 w 1707957"/>
                  <a:gd name="connsiteY339" fmla="*/ 186412 h 422079"/>
                  <a:gd name="connsiteX340" fmla="*/ 1594148 w 1707957"/>
                  <a:gd name="connsiteY340" fmla="*/ 178563 h 422079"/>
                  <a:gd name="connsiteX341" fmla="*/ 1598072 w 1707957"/>
                  <a:gd name="connsiteY341" fmla="*/ 174638 h 422079"/>
                  <a:gd name="connsiteX342" fmla="*/ 1601997 w 1707957"/>
                  <a:gd name="connsiteY342" fmla="*/ 162865 h 422079"/>
                  <a:gd name="connsiteX343" fmla="*/ 1605921 w 1707957"/>
                  <a:gd name="connsiteY343" fmla="*/ 156978 h 422079"/>
                  <a:gd name="connsiteX344" fmla="*/ 1617694 w 1707957"/>
                  <a:gd name="connsiteY344" fmla="*/ 133432 h 422079"/>
                  <a:gd name="connsiteX345" fmla="*/ 1621619 w 1707957"/>
                  <a:gd name="connsiteY345" fmla="*/ 129507 h 422079"/>
                  <a:gd name="connsiteX346" fmla="*/ 1627506 w 1707957"/>
                  <a:gd name="connsiteY346" fmla="*/ 127545 h 422079"/>
                  <a:gd name="connsiteX347" fmla="*/ 1641241 w 1707957"/>
                  <a:gd name="connsiteY347" fmla="*/ 117734 h 422079"/>
                  <a:gd name="connsiteX348" fmla="*/ 1651052 w 1707957"/>
                  <a:gd name="connsiteY348" fmla="*/ 115772 h 422079"/>
                  <a:gd name="connsiteX349" fmla="*/ 1662826 w 1707957"/>
                  <a:gd name="connsiteY349" fmla="*/ 111847 h 422079"/>
                  <a:gd name="connsiteX350" fmla="*/ 1674599 w 1707957"/>
                  <a:gd name="connsiteY350" fmla="*/ 107923 h 422079"/>
                  <a:gd name="connsiteX351" fmla="*/ 1680486 w 1707957"/>
                  <a:gd name="connsiteY351" fmla="*/ 105960 h 422079"/>
                  <a:gd name="connsiteX352" fmla="*/ 1688335 w 1707957"/>
                  <a:gd name="connsiteY352" fmla="*/ 103998 h 422079"/>
                  <a:gd name="connsiteX353" fmla="*/ 1700108 w 1707957"/>
                  <a:gd name="connsiteY353" fmla="*/ 80451 h 422079"/>
                  <a:gd name="connsiteX354" fmla="*/ 1707957 w 1707957"/>
                  <a:gd name="connsiteY354" fmla="*/ 78489 h 422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</a:cxnLst>
                <a:rect l="l" t="t" r="r" b="b"/>
                <a:pathLst>
                  <a:path w="1707957" h="422079">
                    <a:moveTo>
                      <a:pt x="1707957" y="78489"/>
                    </a:moveTo>
                    <a:lnTo>
                      <a:pt x="1707957" y="78489"/>
                    </a:lnTo>
                    <a:cubicBezTo>
                      <a:pt x="1703378" y="75219"/>
                      <a:pt x="1699445" y="70768"/>
                      <a:pt x="1694221" y="68678"/>
                    </a:cubicBezTo>
                    <a:cubicBezTo>
                      <a:pt x="1683251" y="64290"/>
                      <a:pt x="1673132" y="67205"/>
                      <a:pt x="1662826" y="70640"/>
                    </a:cubicBezTo>
                    <a:lnTo>
                      <a:pt x="1649090" y="84376"/>
                    </a:lnTo>
                    <a:lnTo>
                      <a:pt x="1643203" y="90262"/>
                    </a:lnTo>
                    <a:lnTo>
                      <a:pt x="1639279" y="94187"/>
                    </a:lnTo>
                    <a:cubicBezTo>
                      <a:pt x="1638625" y="96149"/>
                      <a:pt x="1638519" y="98391"/>
                      <a:pt x="1637317" y="100074"/>
                    </a:cubicBezTo>
                    <a:cubicBezTo>
                      <a:pt x="1635166" y="103085"/>
                      <a:pt x="1632084" y="105307"/>
                      <a:pt x="1629468" y="107923"/>
                    </a:cubicBezTo>
                    <a:cubicBezTo>
                      <a:pt x="1626652" y="110738"/>
                      <a:pt x="1623542" y="114359"/>
                      <a:pt x="1619657" y="115772"/>
                    </a:cubicBezTo>
                    <a:cubicBezTo>
                      <a:pt x="1614588" y="117615"/>
                      <a:pt x="1603959" y="119696"/>
                      <a:pt x="1603959" y="119696"/>
                    </a:cubicBezTo>
                    <a:lnTo>
                      <a:pt x="1592185" y="127545"/>
                    </a:lnTo>
                    <a:lnTo>
                      <a:pt x="1586299" y="131469"/>
                    </a:lnTo>
                    <a:cubicBezTo>
                      <a:pt x="1582748" y="136795"/>
                      <a:pt x="1580234" y="141399"/>
                      <a:pt x="1574525" y="145205"/>
                    </a:cubicBezTo>
                    <a:cubicBezTo>
                      <a:pt x="1572563" y="146513"/>
                      <a:pt x="1570480" y="147656"/>
                      <a:pt x="1568639" y="149129"/>
                    </a:cubicBezTo>
                    <a:cubicBezTo>
                      <a:pt x="1567194" y="150285"/>
                      <a:pt x="1566159" y="151898"/>
                      <a:pt x="1564714" y="153054"/>
                    </a:cubicBezTo>
                    <a:cubicBezTo>
                      <a:pt x="1562872" y="154527"/>
                      <a:pt x="1560669" y="155505"/>
                      <a:pt x="1558827" y="156978"/>
                    </a:cubicBezTo>
                    <a:cubicBezTo>
                      <a:pt x="1557382" y="158134"/>
                      <a:pt x="1556348" y="159747"/>
                      <a:pt x="1554903" y="160903"/>
                    </a:cubicBezTo>
                    <a:cubicBezTo>
                      <a:pt x="1553061" y="162376"/>
                      <a:pt x="1550858" y="163354"/>
                      <a:pt x="1549016" y="164827"/>
                    </a:cubicBezTo>
                    <a:cubicBezTo>
                      <a:pt x="1542929" y="169697"/>
                      <a:pt x="1547263" y="168648"/>
                      <a:pt x="1539205" y="172676"/>
                    </a:cubicBezTo>
                    <a:cubicBezTo>
                      <a:pt x="1537355" y="173601"/>
                      <a:pt x="1535280" y="173984"/>
                      <a:pt x="1533318" y="174638"/>
                    </a:cubicBezTo>
                    <a:cubicBezTo>
                      <a:pt x="1522045" y="185912"/>
                      <a:pt x="1527895" y="182987"/>
                      <a:pt x="1517621" y="186412"/>
                    </a:cubicBezTo>
                    <a:cubicBezTo>
                      <a:pt x="1515659" y="185758"/>
                      <a:pt x="1513584" y="185375"/>
                      <a:pt x="1511734" y="184450"/>
                    </a:cubicBezTo>
                    <a:cubicBezTo>
                      <a:pt x="1496516" y="176841"/>
                      <a:pt x="1514758" y="183495"/>
                      <a:pt x="1499961" y="178563"/>
                    </a:cubicBezTo>
                    <a:cubicBezTo>
                      <a:pt x="1483091" y="189808"/>
                      <a:pt x="1504435" y="176326"/>
                      <a:pt x="1488187" y="184450"/>
                    </a:cubicBezTo>
                    <a:cubicBezTo>
                      <a:pt x="1486078" y="185505"/>
                      <a:pt x="1484142" y="186901"/>
                      <a:pt x="1482300" y="188374"/>
                    </a:cubicBezTo>
                    <a:cubicBezTo>
                      <a:pt x="1480855" y="189530"/>
                      <a:pt x="1479962" y="191347"/>
                      <a:pt x="1478376" y="192299"/>
                    </a:cubicBezTo>
                    <a:cubicBezTo>
                      <a:pt x="1476602" y="193363"/>
                      <a:pt x="1474451" y="193607"/>
                      <a:pt x="1472489" y="194261"/>
                    </a:cubicBezTo>
                    <a:cubicBezTo>
                      <a:pt x="1470527" y="195569"/>
                      <a:pt x="1468444" y="196712"/>
                      <a:pt x="1466603" y="198185"/>
                    </a:cubicBezTo>
                    <a:cubicBezTo>
                      <a:pt x="1465158" y="199341"/>
                      <a:pt x="1464265" y="201158"/>
                      <a:pt x="1462678" y="202110"/>
                    </a:cubicBezTo>
                    <a:cubicBezTo>
                      <a:pt x="1460904" y="203174"/>
                      <a:pt x="1458753" y="203418"/>
                      <a:pt x="1456791" y="204072"/>
                    </a:cubicBezTo>
                    <a:lnTo>
                      <a:pt x="1445018" y="211921"/>
                    </a:lnTo>
                    <a:cubicBezTo>
                      <a:pt x="1440642" y="214838"/>
                      <a:pt x="1438406" y="215772"/>
                      <a:pt x="1435207" y="219770"/>
                    </a:cubicBezTo>
                    <a:cubicBezTo>
                      <a:pt x="1433734" y="221611"/>
                      <a:pt x="1432590" y="223694"/>
                      <a:pt x="1431282" y="225656"/>
                    </a:cubicBezTo>
                    <a:cubicBezTo>
                      <a:pt x="1430628" y="227618"/>
                      <a:pt x="1430245" y="229693"/>
                      <a:pt x="1429320" y="231543"/>
                    </a:cubicBezTo>
                    <a:cubicBezTo>
                      <a:pt x="1428265" y="233652"/>
                      <a:pt x="1426354" y="235275"/>
                      <a:pt x="1425396" y="237430"/>
                    </a:cubicBezTo>
                    <a:cubicBezTo>
                      <a:pt x="1423716" y="241210"/>
                      <a:pt x="1422779" y="245279"/>
                      <a:pt x="1421471" y="249203"/>
                    </a:cubicBezTo>
                    <a:lnTo>
                      <a:pt x="1419509" y="255090"/>
                    </a:lnTo>
                    <a:cubicBezTo>
                      <a:pt x="1416893" y="252474"/>
                      <a:pt x="1413712" y="250320"/>
                      <a:pt x="1411660" y="247241"/>
                    </a:cubicBezTo>
                    <a:cubicBezTo>
                      <a:pt x="1410352" y="245279"/>
                      <a:pt x="1409698" y="242662"/>
                      <a:pt x="1407736" y="241354"/>
                    </a:cubicBezTo>
                    <a:cubicBezTo>
                      <a:pt x="1405492" y="239858"/>
                      <a:pt x="1402503" y="240046"/>
                      <a:pt x="1399887" y="239392"/>
                    </a:cubicBezTo>
                    <a:cubicBezTo>
                      <a:pt x="1399233" y="237430"/>
                      <a:pt x="1399165" y="235160"/>
                      <a:pt x="1397924" y="233505"/>
                    </a:cubicBezTo>
                    <a:cubicBezTo>
                      <a:pt x="1395149" y="229805"/>
                      <a:pt x="1388113" y="223694"/>
                      <a:pt x="1388113" y="223694"/>
                    </a:cubicBezTo>
                    <a:cubicBezTo>
                      <a:pt x="1382226" y="224675"/>
                      <a:pt x="1369752" y="226125"/>
                      <a:pt x="1364567" y="229581"/>
                    </a:cubicBezTo>
                    <a:cubicBezTo>
                      <a:pt x="1354023" y="236610"/>
                      <a:pt x="1355974" y="236801"/>
                      <a:pt x="1346906" y="239392"/>
                    </a:cubicBezTo>
                    <a:cubicBezTo>
                      <a:pt x="1344313" y="240133"/>
                      <a:pt x="1341674" y="240700"/>
                      <a:pt x="1339058" y="241354"/>
                    </a:cubicBezTo>
                    <a:cubicBezTo>
                      <a:pt x="1325697" y="254715"/>
                      <a:pt x="1346574" y="234351"/>
                      <a:pt x="1329246" y="249203"/>
                    </a:cubicBezTo>
                    <a:cubicBezTo>
                      <a:pt x="1329223" y="249223"/>
                      <a:pt x="1319446" y="259004"/>
                      <a:pt x="1317473" y="260977"/>
                    </a:cubicBezTo>
                    <a:cubicBezTo>
                      <a:pt x="1315511" y="262939"/>
                      <a:pt x="1313125" y="264554"/>
                      <a:pt x="1311586" y="266863"/>
                    </a:cubicBezTo>
                    <a:cubicBezTo>
                      <a:pt x="1310278" y="268825"/>
                      <a:pt x="1309135" y="270908"/>
                      <a:pt x="1307662" y="272750"/>
                    </a:cubicBezTo>
                    <a:cubicBezTo>
                      <a:pt x="1306506" y="274195"/>
                      <a:pt x="1305392" y="275848"/>
                      <a:pt x="1303737" y="276675"/>
                    </a:cubicBezTo>
                    <a:cubicBezTo>
                      <a:pt x="1300037" y="278525"/>
                      <a:pt x="1291964" y="280599"/>
                      <a:pt x="1291964" y="280599"/>
                    </a:cubicBezTo>
                    <a:cubicBezTo>
                      <a:pt x="1285778" y="279053"/>
                      <a:pt x="1282153" y="280492"/>
                      <a:pt x="1282153" y="272750"/>
                    </a:cubicBezTo>
                    <a:cubicBezTo>
                      <a:pt x="1282153" y="268772"/>
                      <a:pt x="1287425" y="258770"/>
                      <a:pt x="1284115" y="260977"/>
                    </a:cubicBezTo>
                    <a:cubicBezTo>
                      <a:pt x="1276507" y="266048"/>
                      <a:pt x="1280465" y="264155"/>
                      <a:pt x="1272342" y="266863"/>
                    </a:cubicBezTo>
                    <a:cubicBezTo>
                      <a:pt x="1269770" y="270721"/>
                      <a:pt x="1268218" y="273881"/>
                      <a:pt x="1264493" y="276675"/>
                    </a:cubicBezTo>
                    <a:cubicBezTo>
                      <a:pt x="1260720" y="279505"/>
                      <a:pt x="1256054" y="281187"/>
                      <a:pt x="1252719" y="284523"/>
                    </a:cubicBezTo>
                    <a:cubicBezTo>
                      <a:pt x="1251411" y="285831"/>
                      <a:pt x="1250450" y="287621"/>
                      <a:pt x="1248795" y="288448"/>
                    </a:cubicBezTo>
                    <a:cubicBezTo>
                      <a:pt x="1245095" y="290298"/>
                      <a:pt x="1240946" y="291064"/>
                      <a:pt x="1237021" y="292372"/>
                    </a:cubicBezTo>
                    <a:lnTo>
                      <a:pt x="1213475" y="300221"/>
                    </a:lnTo>
                    <a:cubicBezTo>
                      <a:pt x="1198679" y="305154"/>
                      <a:pt x="1216916" y="298501"/>
                      <a:pt x="1201701" y="306108"/>
                    </a:cubicBezTo>
                    <a:cubicBezTo>
                      <a:pt x="1199851" y="307033"/>
                      <a:pt x="1197777" y="307416"/>
                      <a:pt x="1195815" y="308070"/>
                    </a:cubicBezTo>
                    <a:cubicBezTo>
                      <a:pt x="1194507" y="309378"/>
                      <a:pt x="1193545" y="311168"/>
                      <a:pt x="1191890" y="311995"/>
                    </a:cubicBezTo>
                    <a:cubicBezTo>
                      <a:pt x="1189478" y="313201"/>
                      <a:pt x="1186717" y="313623"/>
                      <a:pt x="1184041" y="313957"/>
                    </a:cubicBezTo>
                    <a:cubicBezTo>
                      <a:pt x="1176226" y="314934"/>
                      <a:pt x="1168343" y="315265"/>
                      <a:pt x="1160494" y="315919"/>
                    </a:cubicBezTo>
                    <a:cubicBezTo>
                      <a:pt x="1159840" y="317881"/>
                      <a:pt x="1160328" y="320780"/>
                      <a:pt x="1158532" y="321806"/>
                    </a:cubicBezTo>
                    <a:cubicBezTo>
                      <a:pt x="1155078" y="323780"/>
                      <a:pt x="1150703" y="323242"/>
                      <a:pt x="1146759" y="323768"/>
                    </a:cubicBezTo>
                    <a:cubicBezTo>
                      <a:pt x="1140888" y="324551"/>
                      <a:pt x="1134986" y="325076"/>
                      <a:pt x="1129099" y="325730"/>
                    </a:cubicBezTo>
                    <a:cubicBezTo>
                      <a:pt x="1115088" y="330401"/>
                      <a:pt x="1120767" y="327360"/>
                      <a:pt x="1111439" y="333579"/>
                    </a:cubicBezTo>
                    <a:cubicBezTo>
                      <a:pt x="1110131" y="331617"/>
                      <a:pt x="1107775" y="330037"/>
                      <a:pt x="1107514" y="327693"/>
                    </a:cubicBezTo>
                    <a:cubicBezTo>
                      <a:pt x="1106491" y="318488"/>
                      <a:pt x="1110004" y="312950"/>
                      <a:pt x="1117325" y="308070"/>
                    </a:cubicBezTo>
                    <a:cubicBezTo>
                      <a:pt x="1119287" y="306762"/>
                      <a:pt x="1121370" y="305619"/>
                      <a:pt x="1123212" y="304146"/>
                    </a:cubicBezTo>
                    <a:cubicBezTo>
                      <a:pt x="1124657" y="302990"/>
                      <a:pt x="1128444" y="301529"/>
                      <a:pt x="1127136" y="300221"/>
                    </a:cubicBezTo>
                    <a:cubicBezTo>
                      <a:pt x="1125486" y="298571"/>
                      <a:pt x="1115590" y="306007"/>
                      <a:pt x="1115363" y="306108"/>
                    </a:cubicBezTo>
                    <a:cubicBezTo>
                      <a:pt x="1103470" y="311393"/>
                      <a:pt x="1104155" y="309253"/>
                      <a:pt x="1091816" y="311995"/>
                    </a:cubicBezTo>
                    <a:cubicBezTo>
                      <a:pt x="1079434" y="314747"/>
                      <a:pt x="1092691" y="315169"/>
                      <a:pt x="1072194" y="315919"/>
                    </a:cubicBezTo>
                    <a:lnTo>
                      <a:pt x="925027" y="319844"/>
                    </a:lnTo>
                    <a:cubicBezTo>
                      <a:pt x="921102" y="321152"/>
                      <a:pt x="916178" y="320842"/>
                      <a:pt x="913253" y="323768"/>
                    </a:cubicBezTo>
                    <a:cubicBezTo>
                      <a:pt x="904450" y="332573"/>
                      <a:pt x="914904" y="323287"/>
                      <a:pt x="903442" y="329655"/>
                    </a:cubicBezTo>
                    <a:cubicBezTo>
                      <a:pt x="899319" y="331946"/>
                      <a:pt x="895593" y="334888"/>
                      <a:pt x="891669" y="337504"/>
                    </a:cubicBezTo>
                    <a:cubicBezTo>
                      <a:pt x="889707" y="338812"/>
                      <a:pt x="888019" y="340682"/>
                      <a:pt x="885782" y="341428"/>
                    </a:cubicBezTo>
                    <a:lnTo>
                      <a:pt x="879895" y="343390"/>
                    </a:lnTo>
                    <a:cubicBezTo>
                      <a:pt x="878587" y="344698"/>
                      <a:pt x="877689" y="346628"/>
                      <a:pt x="875971" y="347315"/>
                    </a:cubicBezTo>
                    <a:cubicBezTo>
                      <a:pt x="855027" y="355693"/>
                      <a:pt x="811370" y="352817"/>
                      <a:pt x="799444" y="353202"/>
                    </a:cubicBezTo>
                    <a:cubicBezTo>
                      <a:pt x="796174" y="353856"/>
                      <a:pt x="792869" y="354355"/>
                      <a:pt x="789633" y="355164"/>
                    </a:cubicBezTo>
                    <a:cubicBezTo>
                      <a:pt x="787626" y="355666"/>
                      <a:pt x="785814" y="357126"/>
                      <a:pt x="783746" y="357126"/>
                    </a:cubicBezTo>
                    <a:cubicBezTo>
                      <a:pt x="781678" y="357126"/>
                      <a:pt x="779821" y="355818"/>
                      <a:pt x="777859" y="355164"/>
                    </a:cubicBezTo>
                    <a:cubicBezTo>
                      <a:pt x="776551" y="353856"/>
                      <a:pt x="774887" y="352825"/>
                      <a:pt x="773935" y="351239"/>
                    </a:cubicBezTo>
                    <a:cubicBezTo>
                      <a:pt x="772871" y="349466"/>
                      <a:pt x="773823" y="346278"/>
                      <a:pt x="771973" y="345353"/>
                    </a:cubicBezTo>
                    <a:cubicBezTo>
                      <a:pt x="770123" y="344428"/>
                      <a:pt x="768048" y="346661"/>
                      <a:pt x="766086" y="347315"/>
                    </a:cubicBezTo>
                    <a:cubicBezTo>
                      <a:pt x="764778" y="348623"/>
                      <a:pt x="763113" y="349653"/>
                      <a:pt x="762161" y="351239"/>
                    </a:cubicBezTo>
                    <a:cubicBezTo>
                      <a:pt x="758879" y="356708"/>
                      <a:pt x="762001" y="358432"/>
                      <a:pt x="756275" y="363013"/>
                    </a:cubicBezTo>
                    <a:cubicBezTo>
                      <a:pt x="754660" y="364305"/>
                      <a:pt x="752350" y="364321"/>
                      <a:pt x="750388" y="364975"/>
                    </a:cubicBezTo>
                    <a:cubicBezTo>
                      <a:pt x="732782" y="347369"/>
                      <a:pt x="749158" y="366437"/>
                      <a:pt x="740577" y="349277"/>
                    </a:cubicBezTo>
                    <a:cubicBezTo>
                      <a:pt x="739180" y="346484"/>
                      <a:pt x="732843" y="342813"/>
                      <a:pt x="730766" y="341428"/>
                    </a:cubicBezTo>
                    <a:cubicBezTo>
                      <a:pt x="726841" y="342082"/>
                      <a:pt x="722717" y="341993"/>
                      <a:pt x="718992" y="343390"/>
                    </a:cubicBezTo>
                    <a:cubicBezTo>
                      <a:pt x="713860" y="345314"/>
                      <a:pt x="715368" y="349432"/>
                      <a:pt x="713106" y="353202"/>
                    </a:cubicBezTo>
                    <a:cubicBezTo>
                      <a:pt x="712154" y="354788"/>
                      <a:pt x="710626" y="355970"/>
                      <a:pt x="709181" y="357126"/>
                    </a:cubicBezTo>
                    <a:cubicBezTo>
                      <a:pt x="703747" y="361472"/>
                      <a:pt x="703624" y="360940"/>
                      <a:pt x="697408" y="363013"/>
                    </a:cubicBezTo>
                    <a:cubicBezTo>
                      <a:pt x="696100" y="361705"/>
                      <a:pt x="695238" y="359673"/>
                      <a:pt x="693483" y="359088"/>
                    </a:cubicBezTo>
                    <a:cubicBezTo>
                      <a:pt x="689096" y="357625"/>
                      <a:pt x="684283" y="358033"/>
                      <a:pt x="679748" y="357126"/>
                    </a:cubicBezTo>
                    <a:cubicBezTo>
                      <a:pt x="677720" y="356720"/>
                      <a:pt x="675823" y="355818"/>
                      <a:pt x="673861" y="355164"/>
                    </a:cubicBezTo>
                    <a:cubicBezTo>
                      <a:pt x="667850" y="356023"/>
                      <a:pt x="658845" y="355293"/>
                      <a:pt x="654239" y="361050"/>
                    </a:cubicBezTo>
                    <a:cubicBezTo>
                      <a:pt x="652947" y="362665"/>
                      <a:pt x="653340" y="365163"/>
                      <a:pt x="652276" y="366937"/>
                    </a:cubicBezTo>
                    <a:cubicBezTo>
                      <a:pt x="649582" y="371428"/>
                      <a:pt x="647097" y="371280"/>
                      <a:pt x="642465" y="372824"/>
                    </a:cubicBezTo>
                    <a:cubicBezTo>
                      <a:pt x="633154" y="363513"/>
                      <a:pt x="638126" y="366145"/>
                      <a:pt x="628730" y="363013"/>
                    </a:cubicBezTo>
                    <a:cubicBezTo>
                      <a:pt x="627422" y="361705"/>
                      <a:pt x="626392" y="360040"/>
                      <a:pt x="624805" y="359088"/>
                    </a:cubicBezTo>
                    <a:cubicBezTo>
                      <a:pt x="618739" y="355449"/>
                      <a:pt x="597665" y="355194"/>
                      <a:pt x="597334" y="355164"/>
                    </a:cubicBezTo>
                    <a:cubicBezTo>
                      <a:pt x="595372" y="354510"/>
                      <a:pt x="593297" y="354127"/>
                      <a:pt x="591447" y="353202"/>
                    </a:cubicBezTo>
                    <a:cubicBezTo>
                      <a:pt x="576232" y="345594"/>
                      <a:pt x="594472" y="352247"/>
                      <a:pt x="579674" y="347315"/>
                    </a:cubicBezTo>
                    <a:cubicBezTo>
                      <a:pt x="579020" y="345353"/>
                      <a:pt x="576944" y="343349"/>
                      <a:pt x="577712" y="341428"/>
                    </a:cubicBezTo>
                    <a:cubicBezTo>
                      <a:pt x="578588" y="339239"/>
                      <a:pt x="581256" y="337774"/>
                      <a:pt x="583598" y="337504"/>
                    </a:cubicBezTo>
                    <a:cubicBezTo>
                      <a:pt x="598557" y="335778"/>
                      <a:pt x="613686" y="336195"/>
                      <a:pt x="628730" y="335541"/>
                    </a:cubicBezTo>
                    <a:cubicBezTo>
                      <a:pt x="647357" y="329333"/>
                      <a:pt x="636383" y="331991"/>
                      <a:pt x="662088" y="329655"/>
                    </a:cubicBezTo>
                    <a:cubicBezTo>
                      <a:pt x="675582" y="320659"/>
                      <a:pt x="669386" y="323297"/>
                      <a:pt x="679748" y="319844"/>
                    </a:cubicBezTo>
                    <a:cubicBezTo>
                      <a:pt x="685088" y="303822"/>
                      <a:pt x="679453" y="322349"/>
                      <a:pt x="683672" y="286486"/>
                    </a:cubicBezTo>
                    <a:cubicBezTo>
                      <a:pt x="683914" y="284432"/>
                      <a:pt x="684980" y="282561"/>
                      <a:pt x="685634" y="280599"/>
                    </a:cubicBezTo>
                    <a:cubicBezTo>
                      <a:pt x="684980" y="276020"/>
                      <a:pt x="685550" y="271089"/>
                      <a:pt x="683672" y="266863"/>
                    </a:cubicBezTo>
                    <a:cubicBezTo>
                      <a:pt x="682714" y="264708"/>
                      <a:pt x="679258" y="264781"/>
                      <a:pt x="677785" y="262939"/>
                    </a:cubicBezTo>
                    <a:cubicBezTo>
                      <a:pt x="676493" y="261324"/>
                      <a:pt x="677286" y="258515"/>
                      <a:pt x="675823" y="257052"/>
                    </a:cubicBezTo>
                    <a:cubicBezTo>
                      <a:pt x="674885" y="256114"/>
                      <a:pt x="662156" y="253145"/>
                      <a:pt x="662088" y="253128"/>
                    </a:cubicBezTo>
                    <a:cubicBezTo>
                      <a:pt x="657570" y="253881"/>
                      <a:pt x="649256" y="254637"/>
                      <a:pt x="644427" y="257052"/>
                    </a:cubicBezTo>
                    <a:cubicBezTo>
                      <a:pt x="642318" y="258107"/>
                      <a:pt x="640820" y="260369"/>
                      <a:pt x="638541" y="260977"/>
                    </a:cubicBezTo>
                    <a:cubicBezTo>
                      <a:pt x="630852" y="263027"/>
                      <a:pt x="622543" y="262384"/>
                      <a:pt x="614994" y="264901"/>
                    </a:cubicBezTo>
                    <a:cubicBezTo>
                      <a:pt x="600663" y="269679"/>
                      <a:pt x="607234" y="267823"/>
                      <a:pt x="595372" y="270788"/>
                    </a:cubicBezTo>
                    <a:cubicBezTo>
                      <a:pt x="593410" y="272096"/>
                      <a:pt x="591594" y="273657"/>
                      <a:pt x="589485" y="274712"/>
                    </a:cubicBezTo>
                    <a:cubicBezTo>
                      <a:pt x="587635" y="275637"/>
                      <a:pt x="585406" y="275670"/>
                      <a:pt x="583598" y="276675"/>
                    </a:cubicBezTo>
                    <a:cubicBezTo>
                      <a:pt x="579475" y="278965"/>
                      <a:pt x="575749" y="281907"/>
                      <a:pt x="571825" y="284523"/>
                    </a:cubicBezTo>
                    <a:lnTo>
                      <a:pt x="565938" y="288448"/>
                    </a:lnTo>
                    <a:cubicBezTo>
                      <a:pt x="564630" y="290410"/>
                      <a:pt x="563069" y="292226"/>
                      <a:pt x="562014" y="294335"/>
                    </a:cubicBezTo>
                    <a:cubicBezTo>
                      <a:pt x="559677" y="299009"/>
                      <a:pt x="558927" y="303131"/>
                      <a:pt x="562014" y="308070"/>
                    </a:cubicBezTo>
                    <a:cubicBezTo>
                      <a:pt x="563975" y="311208"/>
                      <a:pt x="567247" y="313303"/>
                      <a:pt x="569863" y="315919"/>
                    </a:cubicBezTo>
                    <a:lnTo>
                      <a:pt x="573787" y="319844"/>
                    </a:lnTo>
                    <a:cubicBezTo>
                      <a:pt x="578458" y="333854"/>
                      <a:pt x="575418" y="328175"/>
                      <a:pt x="581636" y="337504"/>
                    </a:cubicBezTo>
                    <a:cubicBezTo>
                      <a:pt x="563009" y="343712"/>
                      <a:pt x="573983" y="341802"/>
                      <a:pt x="548278" y="339466"/>
                    </a:cubicBezTo>
                    <a:cubicBezTo>
                      <a:pt x="546970" y="335542"/>
                      <a:pt x="544629" y="331820"/>
                      <a:pt x="544354" y="327693"/>
                    </a:cubicBezTo>
                    <a:cubicBezTo>
                      <a:pt x="543700" y="317882"/>
                      <a:pt x="544776" y="307799"/>
                      <a:pt x="542391" y="298259"/>
                    </a:cubicBezTo>
                    <a:cubicBezTo>
                      <a:pt x="541889" y="296253"/>
                      <a:pt x="538467" y="296951"/>
                      <a:pt x="536505" y="296297"/>
                    </a:cubicBezTo>
                    <a:cubicBezTo>
                      <a:pt x="519063" y="284668"/>
                      <a:pt x="543775" y="299713"/>
                      <a:pt x="497260" y="290410"/>
                    </a:cubicBezTo>
                    <a:cubicBezTo>
                      <a:pt x="494539" y="289866"/>
                      <a:pt x="493682" y="286062"/>
                      <a:pt x="491373" y="284523"/>
                    </a:cubicBezTo>
                    <a:cubicBezTo>
                      <a:pt x="489652" y="283376"/>
                      <a:pt x="487449" y="283215"/>
                      <a:pt x="485487" y="282561"/>
                    </a:cubicBezTo>
                    <a:cubicBezTo>
                      <a:pt x="484179" y="281253"/>
                      <a:pt x="483217" y="279464"/>
                      <a:pt x="481562" y="278637"/>
                    </a:cubicBezTo>
                    <a:cubicBezTo>
                      <a:pt x="479150" y="277431"/>
                      <a:pt x="476296" y="277450"/>
                      <a:pt x="473713" y="276675"/>
                    </a:cubicBezTo>
                    <a:cubicBezTo>
                      <a:pt x="469751" y="275486"/>
                      <a:pt x="465864" y="274058"/>
                      <a:pt x="461940" y="272750"/>
                    </a:cubicBezTo>
                    <a:lnTo>
                      <a:pt x="456053" y="270788"/>
                    </a:lnTo>
                    <a:cubicBezTo>
                      <a:pt x="454091" y="268826"/>
                      <a:pt x="452693" y="266049"/>
                      <a:pt x="450167" y="264901"/>
                    </a:cubicBezTo>
                    <a:cubicBezTo>
                      <a:pt x="446455" y="263214"/>
                      <a:pt x="430346" y="260152"/>
                      <a:pt x="424658" y="259014"/>
                    </a:cubicBezTo>
                    <a:cubicBezTo>
                      <a:pt x="422696" y="257706"/>
                      <a:pt x="420880" y="256145"/>
                      <a:pt x="418771" y="255090"/>
                    </a:cubicBezTo>
                    <a:cubicBezTo>
                      <a:pt x="412079" y="251744"/>
                      <a:pt x="401156" y="251956"/>
                      <a:pt x="395224" y="251165"/>
                    </a:cubicBezTo>
                    <a:cubicBezTo>
                      <a:pt x="391280" y="250639"/>
                      <a:pt x="387375" y="249857"/>
                      <a:pt x="383451" y="249203"/>
                    </a:cubicBezTo>
                    <a:cubicBezTo>
                      <a:pt x="382797" y="247241"/>
                      <a:pt x="381488" y="245385"/>
                      <a:pt x="381488" y="243317"/>
                    </a:cubicBezTo>
                    <a:cubicBezTo>
                      <a:pt x="381488" y="238224"/>
                      <a:pt x="384268" y="236613"/>
                      <a:pt x="387375" y="233505"/>
                    </a:cubicBezTo>
                    <a:cubicBezTo>
                      <a:pt x="372710" y="218843"/>
                      <a:pt x="392847" y="237222"/>
                      <a:pt x="357942" y="219770"/>
                    </a:cubicBezTo>
                    <a:cubicBezTo>
                      <a:pt x="335907" y="208753"/>
                      <a:pt x="345413" y="211733"/>
                      <a:pt x="330470" y="207996"/>
                    </a:cubicBezTo>
                    <a:cubicBezTo>
                      <a:pt x="328939" y="203404"/>
                      <a:pt x="328886" y="199230"/>
                      <a:pt x="322621" y="198185"/>
                    </a:cubicBezTo>
                    <a:cubicBezTo>
                      <a:pt x="320581" y="197845"/>
                      <a:pt x="318697" y="199493"/>
                      <a:pt x="316735" y="200147"/>
                    </a:cubicBezTo>
                    <a:cubicBezTo>
                      <a:pt x="316081" y="198185"/>
                      <a:pt x="315777" y="196069"/>
                      <a:pt x="314773" y="194261"/>
                    </a:cubicBezTo>
                    <a:cubicBezTo>
                      <a:pt x="312482" y="190138"/>
                      <a:pt x="308416" y="186962"/>
                      <a:pt x="306924" y="182487"/>
                    </a:cubicBezTo>
                    <a:cubicBezTo>
                      <a:pt x="306270" y="180525"/>
                      <a:pt x="306423" y="178063"/>
                      <a:pt x="304961" y="176601"/>
                    </a:cubicBezTo>
                    <a:cubicBezTo>
                      <a:pt x="303499" y="175139"/>
                      <a:pt x="301037" y="175292"/>
                      <a:pt x="299075" y="174638"/>
                    </a:cubicBezTo>
                    <a:cubicBezTo>
                      <a:pt x="289127" y="164692"/>
                      <a:pt x="302004" y="176396"/>
                      <a:pt x="289264" y="168752"/>
                    </a:cubicBezTo>
                    <a:cubicBezTo>
                      <a:pt x="275799" y="160672"/>
                      <a:pt x="296125" y="168422"/>
                      <a:pt x="279452" y="162865"/>
                    </a:cubicBezTo>
                    <a:cubicBezTo>
                      <a:pt x="275528" y="159595"/>
                      <a:pt x="271476" y="156471"/>
                      <a:pt x="267679" y="153054"/>
                    </a:cubicBezTo>
                    <a:cubicBezTo>
                      <a:pt x="264929" y="150579"/>
                      <a:pt x="262790" y="147425"/>
                      <a:pt x="259830" y="145205"/>
                    </a:cubicBezTo>
                    <a:cubicBezTo>
                      <a:pt x="257214" y="143243"/>
                      <a:pt x="254642" y="141219"/>
                      <a:pt x="251981" y="139318"/>
                    </a:cubicBezTo>
                    <a:cubicBezTo>
                      <a:pt x="250062" y="137947"/>
                      <a:pt x="247869" y="136947"/>
                      <a:pt x="246094" y="135394"/>
                    </a:cubicBezTo>
                    <a:cubicBezTo>
                      <a:pt x="232217" y="123252"/>
                      <a:pt x="241835" y="127435"/>
                      <a:pt x="230397" y="123620"/>
                    </a:cubicBezTo>
                    <a:cubicBezTo>
                      <a:pt x="229089" y="121658"/>
                      <a:pt x="227527" y="119843"/>
                      <a:pt x="226472" y="117734"/>
                    </a:cubicBezTo>
                    <a:cubicBezTo>
                      <a:pt x="225547" y="115884"/>
                      <a:pt x="225802" y="113462"/>
                      <a:pt x="224510" y="111847"/>
                    </a:cubicBezTo>
                    <a:cubicBezTo>
                      <a:pt x="223037" y="110005"/>
                      <a:pt x="220465" y="109396"/>
                      <a:pt x="218623" y="107923"/>
                    </a:cubicBezTo>
                    <a:cubicBezTo>
                      <a:pt x="210926" y="101765"/>
                      <a:pt x="219038" y="105444"/>
                      <a:pt x="208812" y="102036"/>
                    </a:cubicBezTo>
                    <a:cubicBezTo>
                      <a:pt x="199500" y="92724"/>
                      <a:pt x="204473" y="95357"/>
                      <a:pt x="195076" y="92225"/>
                    </a:cubicBezTo>
                    <a:cubicBezTo>
                      <a:pt x="193768" y="90263"/>
                      <a:pt x="192994" y="87811"/>
                      <a:pt x="191152" y="86338"/>
                    </a:cubicBezTo>
                    <a:cubicBezTo>
                      <a:pt x="189537" y="85046"/>
                      <a:pt x="187280" y="84841"/>
                      <a:pt x="185265" y="84376"/>
                    </a:cubicBezTo>
                    <a:cubicBezTo>
                      <a:pt x="178766" y="82876"/>
                      <a:pt x="172184" y="81759"/>
                      <a:pt x="165643" y="80451"/>
                    </a:cubicBezTo>
                    <a:lnTo>
                      <a:pt x="155832" y="78489"/>
                    </a:lnTo>
                    <a:lnTo>
                      <a:pt x="146021" y="76527"/>
                    </a:lnTo>
                    <a:cubicBezTo>
                      <a:pt x="134247" y="77181"/>
                      <a:pt x="122361" y="76740"/>
                      <a:pt x="110700" y="78489"/>
                    </a:cubicBezTo>
                    <a:cubicBezTo>
                      <a:pt x="108870" y="78763"/>
                      <a:pt x="108362" y="81462"/>
                      <a:pt x="106776" y="82414"/>
                    </a:cubicBezTo>
                    <a:cubicBezTo>
                      <a:pt x="105002" y="83478"/>
                      <a:pt x="102851" y="83722"/>
                      <a:pt x="100889" y="84376"/>
                    </a:cubicBezTo>
                    <a:cubicBezTo>
                      <a:pt x="97619" y="83722"/>
                      <a:pt x="94143" y="83728"/>
                      <a:pt x="91078" y="82414"/>
                    </a:cubicBezTo>
                    <a:cubicBezTo>
                      <a:pt x="89378" y="81685"/>
                      <a:pt x="88809" y="79316"/>
                      <a:pt x="87154" y="78489"/>
                    </a:cubicBezTo>
                    <a:cubicBezTo>
                      <a:pt x="83454" y="76639"/>
                      <a:pt x="79305" y="75873"/>
                      <a:pt x="75380" y="74565"/>
                    </a:cubicBezTo>
                    <a:lnTo>
                      <a:pt x="69494" y="72602"/>
                    </a:lnTo>
                    <a:cubicBezTo>
                      <a:pt x="68186" y="71294"/>
                      <a:pt x="67108" y="69704"/>
                      <a:pt x="65569" y="68678"/>
                    </a:cubicBezTo>
                    <a:cubicBezTo>
                      <a:pt x="60716" y="65443"/>
                      <a:pt x="57068" y="64536"/>
                      <a:pt x="51833" y="62791"/>
                    </a:cubicBezTo>
                    <a:cubicBezTo>
                      <a:pt x="39511" y="44309"/>
                      <a:pt x="61603" y="78948"/>
                      <a:pt x="42022" y="31396"/>
                    </a:cubicBezTo>
                    <a:cubicBezTo>
                      <a:pt x="40613" y="27975"/>
                      <a:pt x="36789" y="26163"/>
                      <a:pt x="34173" y="23547"/>
                    </a:cubicBezTo>
                    <a:lnTo>
                      <a:pt x="30249" y="19622"/>
                    </a:lnTo>
                    <a:cubicBezTo>
                      <a:pt x="25471" y="5291"/>
                      <a:pt x="27327" y="11862"/>
                      <a:pt x="24362" y="0"/>
                    </a:cubicBezTo>
                    <a:cubicBezTo>
                      <a:pt x="21092" y="654"/>
                      <a:pt x="17466" y="342"/>
                      <a:pt x="14551" y="1962"/>
                    </a:cubicBezTo>
                    <a:cubicBezTo>
                      <a:pt x="11317" y="3759"/>
                      <a:pt x="6702" y="9811"/>
                      <a:pt x="6702" y="9811"/>
                    </a:cubicBezTo>
                    <a:cubicBezTo>
                      <a:pt x="-2121" y="27459"/>
                      <a:pt x="-1657" y="23318"/>
                      <a:pt x="4740" y="56905"/>
                    </a:cubicBezTo>
                    <a:cubicBezTo>
                      <a:pt x="5127" y="58937"/>
                      <a:pt x="8665" y="58213"/>
                      <a:pt x="10627" y="58867"/>
                    </a:cubicBezTo>
                    <a:cubicBezTo>
                      <a:pt x="19955" y="65086"/>
                      <a:pt x="14276" y="62046"/>
                      <a:pt x="28287" y="66716"/>
                    </a:cubicBezTo>
                    <a:lnTo>
                      <a:pt x="34173" y="68678"/>
                    </a:lnTo>
                    <a:cubicBezTo>
                      <a:pt x="36789" y="68024"/>
                      <a:pt x="39610" y="67922"/>
                      <a:pt x="42022" y="66716"/>
                    </a:cubicBezTo>
                    <a:cubicBezTo>
                      <a:pt x="43677" y="65889"/>
                      <a:pt x="44122" y="63095"/>
                      <a:pt x="45947" y="62791"/>
                    </a:cubicBezTo>
                    <a:cubicBezTo>
                      <a:pt x="48607" y="62347"/>
                      <a:pt x="51180" y="64099"/>
                      <a:pt x="53796" y="64753"/>
                    </a:cubicBezTo>
                    <a:cubicBezTo>
                      <a:pt x="56412" y="67369"/>
                      <a:pt x="59593" y="69523"/>
                      <a:pt x="61645" y="72602"/>
                    </a:cubicBezTo>
                    <a:cubicBezTo>
                      <a:pt x="62953" y="74564"/>
                      <a:pt x="63902" y="76821"/>
                      <a:pt x="65569" y="78489"/>
                    </a:cubicBezTo>
                    <a:cubicBezTo>
                      <a:pt x="69009" y="81929"/>
                      <a:pt x="72873" y="83099"/>
                      <a:pt x="77342" y="84376"/>
                    </a:cubicBezTo>
                    <a:cubicBezTo>
                      <a:pt x="88156" y="87465"/>
                      <a:pt x="88620" y="86719"/>
                      <a:pt x="102852" y="88300"/>
                    </a:cubicBezTo>
                    <a:cubicBezTo>
                      <a:pt x="112332" y="97782"/>
                      <a:pt x="100793" y="85728"/>
                      <a:pt x="110700" y="98111"/>
                    </a:cubicBezTo>
                    <a:cubicBezTo>
                      <a:pt x="115569" y="104198"/>
                      <a:pt x="114521" y="99867"/>
                      <a:pt x="118549" y="107923"/>
                    </a:cubicBezTo>
                    <a:cubicBezTo>
                      <a:pt x="120655" y="112135"/>
                      <a:pt x="121577" y="119581"/>
                      <a:pt x="122474" y="123620"/>
                    </a:cubicBezTo>
                    <a:cubicBezTo>
                      <a:pt x="123059" y="126253"/>
                      <a:pt x="123374" y="128990"/>
                      <a:pt x="124436" y="131469"/>
                    </a:cubicBezTo>
                    <a:cubicBezTo>
                      <a:pt x="126292" y="135799"/>
                      <a:pt x="129122" y="138117"/>
                      <a:pt x="132285" y="141281"/>
                    </a:cubicBezTo>
                    <a:cubicBezTo>
                      <a:pt x="134243" y="147155"/>
                      <a:pt x="134425" y="153552"/>
                      <a:pt x="140134" y="156978"/>
                    </a:cubicBezTo>
                    <a:cubicBezTo>
                      <a:pt x="141908" y="158042"/>
                      <a:pt x="144059" y="158287"/>
                      <a:pt x="146021" y="158941"/>
                    </a:cubicBezTo>
                    <a:cubicBezTo>
                      <a:pt x="146675" y="160903"/>
                      <a:pt x="147787" y="162768"/>
                      <a:pt x="147983" y="164827"/>
                    </a:cubicBezTo>
                    <a:cubicBezTo>
                      <a:pt x="148455" y="169782"/>
                      <a:pt x="141857" y="196864"/>
                      <a:pt x="153870" y="204072"/>
                    </a:cubicBezTo>
                    <a:cubicBezTo>
                      <a:pt x="155643" y="205136"/>
                      <a:pt x="157794" y="205380"/>
                      <a:pt x="159756" y="206034"/>
                    </a:cubicBezTo>
                    <a:cubicBezTo>
                      <a:pt x="161718" y="207342"/>
                      <a:pt x="163975" y="208291"/>
                      <a:pt x="165643" y="209959"/>
                    </a:cubicBezTo>
                    <a:cubicBezTo>
                      <a:pt x="167310" y="211626"/>
                      <a:pt x="167605" y="214537"/>
                      <a:pt x="169567" y="215845"/>
                    </a:cubicBezTo>
                    <a:cubicBezTo>
                      <a:pt x="171811" y="217341"/>
                      <a:pt x="174800" y="217154"/>
                      <a:pt x="177416" y="217808"/>
                    </a:cubicBezTo>
                    <a:cubicBezTo>
                      <a:pt x="190498" y="217154"/>
                      <a:pt x="203612" y="216980"/>
                      <a:pt x="216661" y="215845"/>
                    </a:cubicBezTo>
                    <a:cubicBezTo>
                      <a:pt x="218722" y="215666"/>
                      <a:pt x="220490" y="214089"/>
                      <a:pt x="222548" y="213883"/>
                    </a:cubicBezTo>
                    <a:cubicBezTo>
                      <a:pt x="233631" y="212775"/>
                      <a:pt x="244787" y="212575"/>
                      <a:pt x="255906" y="211921"/>
                    </a:cubicBezTo>
                    <a:cubicBezTo>
                      <a:pt x="257214" y="210613"/>
                      <a:pt x="258244" y="208948"/>
                      <a:pt x="259830" y="207996"/>
                    </a:cubicBezTo>
                    <a:cubicBezTo>
                      <a:pt x="261604" y="206932"/>
                      <a:pt x="263867" y="206959"/>
                      <a:pt x="265717" y="206034"/>
                    </a:cubicBezTo>
                    <a:cubicBezTo>
                      <a:pt x="267826" y="204980"/>
                      <a:pt x="269641" y="203418"/>
                      <a:pt x="271603" y="202110"/>
                    </a:cubicBezTo>
                    <a:cubicBezTo>
                      <a:pt x="274219" y="202764"/>
                      <a:pt x="276973" y="203010"/>
                      <a:pt x="279452" y="204072"/>
                    </a:cubicBezTo>
                    <a:cubicBezTo>
                      <a:pt x="281620" y="205001"/>
                      <a:pt x="283230" y="206941"/>
                      <a:pt x="285339" y="207996"/>
                    </a:cubicBezTo>
                    <a:cubicBezTo>
                      <a:pt x="287189" y="208921"/>
                      <a:pt x="289264" y="209305"/>
                      <a:pt x="291226" y="209959"/>
                    </a:cubicBezTo>
                    <a:cubicBezTo>
                      <a:pt x="291880" y="211921"/>
                      <a:pt x="293188" y="213777"/>
                      <a:pt x="293188" y="215845"/>
                    </a:cubicBezTo>
                    <a:cubicBezTo>
                      <a:pt x="293188" y="220246"/>
                      <a:pt x="290411" y="223168"/>
                      <a:pt x="287301" y="225656"/>
                    </a:cubicBezTo>
                    <a:cubicBezTo>
                      <a:pt x="285460" y="227129"/>
                      <a:pt x="283205" y="228046"/>
                      <a:pt x="281415" y="229581"/>
                    </a:cubicBezTo>
                    <a:cubicBezTo>
                      <a:pt x="278606" y="231989"/>
                      <a:pt x="277076" y="236260"/>
                      <a:pt x="273566" y="237430"/>
                    </a:cubicBezTo>
                    <a:lnTo>
                      <a:pt x="261792" y="241354"/>
                    </a:lnTo>
                    <a:cubicBezTo>
                      <a:pt x="251585" y="251561"/>
                      <a:pt x="250315" y="249928"/>
                      <a:pt x="263755" y="247241"/>
                    </a:cubicBezTo>
                    <a:cubicBezTo>
                      <a:pt x="265717" y="245933"/>
                      <a:pt x="267283" y="243317"/>
                      <a:pt x="269641" y="243317"/>
                    </a:cubicBezTo>
                    <a:cubicBezTo>
                      <a:pt x="271491" y="243317"/>
                      <a:pt x="272739" y="245586"/>
                      <a:pt x="273566" y="247241"/>
                    </a:cubicBezTo>
                    <a:cubicBezTo>
                      <a:pt x="274573" y="249254"/>
                      <a:pt x="277181" y="263664"/>
                      <a:pt x="277490" y="264901"/>
                    </a:cubicBezTo>
                    <a:cubicBezTo>
                      <a:pt x="277992" y="266908"/>
                      <a:pt x="277989" y="269325"/>
                      <a:pt x="279452" y="270788"/>
                    </a:cubicBezTo>
                    <a:cubicBezTo>
                      <a:pt x="280915" y="272251"/>
                      <a:pt x="283377" y="272096"/>
                      <a:pt x="285339" y="272750"/>
                    </a:cubicBezTo>
                    <a:cubicBezTo>
                      <a:pt x="286647" y="274058"/>
                      <a:pt x="287784" y="275565"/>
                      <a:pt x="289264" y="276675"/>
                    </a:cubicBezTo>
                    <a:cubicBezTo>
                      <a:pt x="293037" y="279505"/>
                      <a:pt x="297702" y="281188"/>
                      <a:pt x="301037" y="284523"/>
                    </a:cubicBezTo>
                    <a:cubicBezTo>
                      <a:pt x="303653" y="287139"/>
                      <a:pt x="305376" y="291202"/>
                      <a:pt x="308886" y="292372"/>
                    </a:cubicBezTo>
                    <a:lnTo>
                      <a:pt x="320659" y="296297"/>
                    </a:lnTo>
                    <a:cubicBezTo>
                      <a:pt x="321967" y="297605"/>
                      <a:pt x="323139" y="299065"/>
                      <a:pt x="324584" y="300221"/>
                    </a:cubicBezTo>
                    <a:cubicBezTo>
                      <a:pt x="334259" y="307961"/>
                      <a:pt x="332808" y="303912"/>
                      <a:pt x="350093" y="302184"/>
                    </a:cubicBezTo>
                    <a:cubicBezTo>
                      <a:pt x="351401" y="300876"/>
                      <a:pt x="352362" y="299086"/>
                      <a:pt x="354017" y="298259"/>
                    </a:cubicBezTo>
                    <a:cubicBezTo>
                      <a:pt x="357717" y="296409"/>
                      <a:pt x="365791" y="294335"/>
                      <a:pt x="365791" y="294335"/>
                    </a:cubicBezTo>
                    <a:cubicBezTo>
                      <a:pt x="367753" y="293027"/>
                      <a:pt x="369327" y="290606"/>
                      <a:pt x="371677" y="290410"/>
                    </a:cubicBezTo>
                    <a:cubicBezTo>
                      <a:pt x="382194" y="289533"/>
                      <a:pt x="386931" y="291570"/>
                      <a:pt x="395224" y="294335"/>
                    </a:cubicBezTo>
                    <a:cubicBezTo>
                      <a:pt x="410022" y="289401"/>
                      <a:pt x="392355" y="296630"/>
                      <a:pt x="405035" y="286486"/>
                    </a:cubicBezTo>
                    <a:cubicBezTo>
                      <a:pt x="406650" y="285194"/>
                      <a:pt x="408960" y="285177"/>
                      <a:pt x="410922" y="284523"/>
                    </a:cubicBezTo>
                    <a:cubicBezTo>
                      <a:pt x="412230" y="285831"/>
                      <a:pt x="414692" y="286604"/>
                      <a:pt x="414846" y="288448"/>
                    </a:cubicBezTo>
                    <a:cubicBezTo>
                      <a:pt x="415392" y="294999"/>
                      <a:pt x="414362" y="301665"/>
                      <a:pt x="412884" y="308070"/>
                    </a:cubicBezTo>
                    <a:cubicBezTo>
                      <a:pt x="412354" y="310368"/>
                      <a:pt x="410015" y="311848"/>
                      <a:pt x="408960" y="313957"/>
                    </a:cubicBezTo>
                    <a:cubicBezTo>
                      <a:pt x="408035" y="315807"/>
                      <a:pt x="407651" y="317882"/>
                      <a:pt x="406997" y="319844"/>
                    </a:cubicBezTo>
                    <a:cubicBezTo>
                      <a:pt x="408727" y="330219"/>
                      <a:pt x="406018" y="331617"/>
                      <a:pt x="414846" y="335541"/>
                    </a:cubicBezTo>
                    <a:cubicBezTo>
                      <a:pt x="418626" y="337221"/>
                      <a:pt x="422695" y="338158"/>
                      <a:pt x="426620" y="339466"/>
                    </a:cubicBezTo>
                    <a:lnTo>
                      <a:pt x="432506" y="341428"/>
                    </a:lnTo>
                    <a:cubicBezTo>
                      <a:pt x="434468" y="340120"/>
                      <a:pt x="436551" y="338977"/>
                      <a:pt x="438393" y="337504"/>
                    </a:cubicBezTo>
                    <a:cubicBezTo>
                      <a:pt x="439838" y="336348"/>
                      <a:pt x="440731" y="334531"/>
                      <a:pt x="442318" y="333579"/>
                    </a:cubicBezTo>
                    <a:cubicBezTo>
                      <a:pt x="444091" y="332515"/>
                      <a:pt x="446242" y="332271"/>
                      <a:pt x="448204" y="331617"/>
                    </a:cubicBezTo>
                    <a:cubicBezTo>
                      <a:pt x="454745" y="332271"/>
                      <a:pt x="461366" y="332368"/>
                      <a:pt x="467827" y="333579"/>
                    </a:cubicBezTo>
                    <a:cubicBezTo>
                      <a:pt x="474935" y="334912"/>
                      <a:pt x="480093" y="337113"/>
                      <a:pt x="485487" y="341428"/>
                    </a:cubicBezTo>
                    <a:cubicBezTo>
                      <a:pt x="486932" y="342584"/>
                      <a:pt x="488103" y="344045"/>
                      <a:pt x="489411" y="345353"/>
                    </a:cubicBezTo>
                    <a:cubicBezTo>
                      <a:pt x="490065" y="347315"/>
                      <a:pt x="490081" y="349624"/>
                      <a:pt x="491373" y="351239"/>
                    </a:cubicBezTo>
                    <a:cubicBezTo>
                      <a:pt x="492846" y="353081"/>
                      <a:pt x="495418" y="353691"/>
                      <a:pt x="497260" y="355164"/>
                    </a:cubicBezTo>
                    <a:cubicBezTo>
                      <a:pt x="504955" y="361319"/>
                      <a:pt x="496851" y="357643"/>
                      <a:pt x="507071" y="361050"/>
                    </a:cubicBezTo>
                    <a:cubicBezTo>
                      <a:pt x="508379" y="362358"/>
                      <a:pt x="509409" y="364023"/>
                      <a:pt x="510996" y="364975"/>
                    </a:cubicBezTo>
                    <a:cubicBezTo>
                      <a:pt x="512769" y="366039"/>
                      <a:pt x="515032" y="366012"/>
                      <a:pt x="516882" y="366937"/>
                    </a:cubicBezTo>
                    <a:cubicBezTo>
                      <a:pt x="518991" y="367992"/>
                      <a:pt x="520807" y="369554"/>
                      <a:pt x="522769" y="370862"/>
                    </a:cubicBezTo>
                    <a:cubicBezTo>
                      <a:pt x="528000" y="386556"/>
                      <a:pt x="520153" y="368246"/>
                      <a:pt x="530618" y="378711"/>
                    </a:cubicBezTo>
                    <a:cubicBezTo>
                      <a:pt x="540405" y="388498"/>
                      <a:pt x="522786" y="381553"/>
                      <a:pt x="538467" y="388522"/>
                    </a:cubicBezTo>
                    <a:cubicBezTo>
                      <a:pt x="542247" y="390202"/>
                      <a:pt x="550240" y="392446"/>
                      <a:pt x="550240" y="392446"/>
                    </a:cubicBezTo>
                    <a:cubicBezTo>
                      <a:pt x="553503" y="395709"/>
                      <a:pt x="555594" y="398314"/>
                      <a:pt x="560052" y="400295"/>
                    </a:cubicBezTo>
                    <a:cubicBezTo>
                      <a:pt x="563832" y="401975"/>
                      <a:pt x="571825" y="404220"/>
                      <a:pt x="571825" y="404220"/>
                    </a:cubicBezTo>
                    <a:cubicBezTo>
                      <a:pt x="574441" y="401604"/>
                      <a:pt x="578504" y="399881"/>
                      <a:pt x="579674" y="396371"/>
                    </a:cubicBezTo>
                    <a:cubicBezTo>
                      <a:pt x="580328" y="394409"/>
                      <a:pt x="579953" y="391686"/>
                      <a:pt x="581636" y="390484"/>
                    </a:cubicBezTo>
                    <a:cubicBezTo>
                      <a:pt x="587568" y="386246"/>
                      <a:pt x="603128" y="385344"/>
                      <a:pt x="609107" y="384597"/>
                    </a:cubicBezTo>
                    <a:cubicBezTo>
                      <a:pt x="611069" y="383943"/>
                      <a:pt x="612954" y="382295"/>
                      <a:pt x="614994" y="382635"/>
                    </a:cubicBezTo>
                    <a:cubicBezTo>
                      <a:pt x="617320" y="383023"/>
                      <a:pt x="618772" y="385504"/>
                      <a:pt x="620881" y="386559"/>
                    </a:cubicBezTo>
                    <a:cubicBezTo>
                      <a:pt x="626365" y="389301"/>
                      <a:pt x="635431" y="389760"/>
                      <a:pt x="640503" y="390484"/>
                    </a:cubicBezTo>
                    <a:cubicBezTo>
                      <a:pt x="644427" y="389830"/>
                      <a:pt x="648502" y="389780"/>
                      <a:pt x="652276" y="388522"/>
                    </a:cubicBezTo>
                    <a:cubicBezTo>
                      <a:pt x="661109" y="385578"/>
                      <a:pt x="655392" y="384690"/>
                      <a:pt x="662088" y="380673"/>
                    </a:cubicBezTo>
                    <a:cubicBezTo>
                      <a:pt x="663861" y="379609"/>
                      <a:pt x="666012" y="379365"/>
                      <a:pt x="667974" y="378711"/>
                    </a:cubicBezTo>
                    <a:cubicBezTo>
                      <a:pt x="669936" y="379365"/>
                      <a:pt x="672246" y="379381"/>
                      <a:pt x="673861" y="380673"/>
                    </a:cubicBezTo>
                    <a:cubicBezTo>
                      <a:pt x="677318" y="383438"/>
                      <a:pt x="678455" y="388570"/>
                      <a:pt x="679748" y="392446"/>
                    </a:cubicBezTo>
                    <a:cubicBezTo>
                      <a:pt x="679094" y="395716"/>
                      <a:pt x="674515" y="401603"/>
                      <a:pt x="677785" y="402257"/>
                    </a:cubicBezTo>
                    <a:cubicBezTo>
                      <a:pt x="682410" y="403182"/>
                      <a:pt x="685084" y="395899"/>
                      <a:pt x="689559" y="394408"/>
                    </a:cubicBezTo>
                    <a:lnTo>
                      <a:pt x="695446" y="392446"/>
                    </a:lnTo>
                    <a:cubicBezTo>
                      <a:pt x="696754" y="393754"/>
                      <a:pt x="698418" y="394785"/>
                      <a:pt x="699370" y="396371"/>
                    </a:cubicBezTo>
                    <a:cubicBezTo>
                      <a:pt x="702811" y="402106"/>
                      <a:pt x="701248" y="407770"/>
                      <a:pt x="699370" y="414031"/>
                    </a:cubicBezTo>
                    <a:cubicBezTo>
                      <a:pt x="698530" y="416833"/>
                      <a:pt x="694138" y="419264"/>
                      <a:pt x="695446" y="421880"/>
                    </a:cubicBezTo>
                    <a:cubicBezTo>
                      <a:pt x="696270" y="423528"/>
                      <a:pt x="704843" y="414445"/>
                      <a:pt x="705257" y="414031"/>
                    </a:cubicBezTo>
                    <a:cubicBezTo>
                      <a:pt x="705911" y="412069"/>
                      <a:pt x="705756" y="409607"/>
                      <a:pt x="707219" y="408144"/>
                    </a:cubicBezTo>
                    <a:cubicBezTo>
                      <a:pt x="708682" y="406681"/>
                      <a:pt x="711038" y="406182"/>
                      <a:pt x="713106" y="406182"/>
                    </a:cubicBezTo>
                    <a:cubicBezTo>
                      <a:pt x="721634" y="406182"/>
                      <a:pt x="730112" y="407490"/>
                      <a:pt x="738615" y="408144"/>
                    </a:cubicBezTo>
                    <a:cubicBezTo>
                      <a:pt x="746879" y="410210"/>
                      <a:pt x="752980" y="412069"/>
                      <a:pt x="762161" y="412069"/>
                    </a:cubicBezTo>
                    <a:cubicBezTo>
                      <a:pt x="767064" y="412069"/>
                      <a:pt x="783781" y="409119"/>
                      <a:pt x="789633" y="408144"/>
                    </a:cubicBezTo>
                    <a:cubicBezTo>
                      <a:pt x="846752" y="409608"/>
                      <a:pt x="861002" y="411736"/>
                      <a:pt x="911291" y="408144"/>
                    </a:cubicBezTo>
                    <a:cubicBezTo>
                      <a:pt x="918921" y="407599"/>
                      <a:pt x="921768" y="405417"/>
                      <a:pt x="928951" y="404220"/>
                    </a:cubicBezTo>
                    <a:cubicBezTo>
                      <a:pt x="934153" y="403353"/>
                      <a:pt x="939416" y="402911"/>
                      <a:pt x="944649" y="402257"/>
                    </a:cubicBezTo>
                    <a:cubicBezTo>
                      <a:pt x="963036" y="396129"/>
                      <a:pt x="949584" y="400071"/>
                      <a:pt x="966233" y="396371"/>
                    </a:cubicBezTo>
                    <a:cubicBezTo>
                      <a:pt x="972342" y="395013"/>
                      <a:pt x="977591" y="393187"/>
                      <a:pt x="983894" y="392446"/>
                    </a:cubicBezTo>
                    <a:cubicBezTo>
                      <a:pt x="992318" y="391455"/>
                      <a:pt x="1027876" y="389025"/>
                      <a:pt x="1034912" y="388522"/>
                    </a:cubicBezTo>
                    <a:cubicBezTo>
                      <a:pt x="1039490" y="387868"/>
                      <a:pt x="1044022" y="386559"/>
                      <a:pt x="1048647" y="386559"/>
                    </a:cubicBezTo>
                    <a:cubicBezTo>
                      <a:pt x="1119622" y="386559"/>
                      <a:pt x="1107001" y="385515"/>
                      <a:pt x="1146759" y="390484"/>
                    </a:cubicBezTo>
                    <a:cubicBezTo>
                      <a:pt x="1151116" y="390173"/>
                      <a:pt x="1171194" y="391021"/>
                      <a:pt x="1180117" y="386559"/>
                    </a:cubicBezTo>
                    <a:cubicBezTo>
                      <a:pt x="1182226" y="385504"/>
                      <a:pt x="1183848" y="383593"/>
                      <a:pt x="1186003" y="382635"/>
                    </a:cubicBezTo>
                    <a:cubicBezTo>
                      <a:pt x="1189783" y="380955"/>
                      <a:pt x="1193852" y="380019"/>
                      <a:pt x="1197777" y="378711"/>
                    </a:cubicBezTo>
                    <a:lnTo>
                      <a:pt x="1203664" y="376748"/>
                    </a:lnTo>
                    <a:cubicBezTo>
                      <a:pt x="1205626" y="376094"/>
                      <a:pt x="1207486" y="374924"/>
                      <a:pt x="1209550" y="374786"/>
                    </a:cubicBezTo>
                    <a:lnTo>
                      <a:pt x="1238984" y="372824"/>
                    </a:lnTo>
                    <a:cubicBezTo>
                      <a:pt x="1241600" y="370208"/>
                      <a:pt x="1244781" y="368054"/>
                      <a:pt x="1246833" y="364975"/>
                    </a:cubicBezTo>
                    <a:cubicBezTo>
                      <a:pt x="1249449" y="361051"/>
                      <a:pt x="1251347" y="356538"/>
                      <a:pt x="1254682" y="353202"/>
                    </a:cubicBezTo>
                    <a:cubicBezTo>
                      <a:pt x="1264157" y="343725"/>
                      <a:pt x="1252117" y="355254"/>
                      <a:pt x="1264493" y="345353"/>
                    </a:cubicBezTo>
                    <a:cubicBezTo>
                      <a:pt x="1278473" y="334169"/>
                      <a:pt x="1256184" y="349582"/>
                      <a:pt x="1274304" y="337504"/>
                    </a:cubicBezTo>
                    <a:cubicBezTo>
                      <a:pt x="1274958" y="335542"/>
                      <a:pt x="1274304" y="332271"/>
                      <a:pt x="1276266" y="331617"/>
                    </a:cubicBezTo>
                    <a:cubicBezTo>
                      <a:pt x="1284419" y="328899"/>
                      <a:pt x="1285645" y="334018"/>
                      <a:pt x="1290002" y="337504"/>
                    </a:cubicBezTo>
                    <a:cubicBezTo>
                      <a:pt x="1291843" y="338977"/>
                      <a:pt x="1293779" y="340374"/>
                      <a:pt x="1295888" y="341428"/>
                    </a:cubicBezTo>
                    <a:cubicBezTo>
                      <a:pt x="1298700" y="342834"/>
                      <a:pt x="1307114" y="344725"/>
                      <a:pt x="1309624" y="345353"/>
                    </a:cubicBezTo>
                    <a:cubicBezTo>
                      <a:pt x="1319435" y="344699"/>
                      <a:pt x="1329285" y="344476"/>
                      <a:pt x="1339058" y="343390"/>
                    </a:cubicBezTo>
                    <a:cubicBezTo>
                      <a:pt x="1341113" y="343162"/>
                      <a:pt x="1343329" y="342720"/>
                      <a:pt x="1344944" y="341428"/>
                    </a:cubicBezTo>
                    <a:cubicBezTo>
                      <a:pt x="1357623" y="331285"/>
                      <a:pt x="1339962" y="338510"/>
                      <a:pt x="1354755" y="333579"/>
                    </a:cubicBezTo>
                    <a:cubicBezTo>
                      <a:pt x="1362199" y="326135"/>
                      <a:pt x="1360138" y="325856"/>
                      <a:pt x="1368491" y="323768"/>
                    </a:cubicBezTo>
                    <a:cubicBezTo>
                      <a:pt x="1371727" y="322959"/>
                      <a:pt x="1375032" y="322460"/>
                      <a:pt x="1378302" y="321806"/>
                    </a:cubicBezTo>
                    <a:cubicBezTo>
                      <a:pt x="1378956" y="306108"/>
                      <a:pt x="1377502" y="290179"/>
                      <a:pt x="1380264" y="274712"/>
                    </a:cubicBezTo>
                    <a:cubicBezTo>
                      <a:pt x="1382399" y="262754"/>
                      <a:pt x="1405560" y="265246"/>
                      <a:pt x="1409698" y="264901"/>
                    </a:cubicBezTo>
                    <a:lnTo>
                      <a:pt x="1435207" y="262939"/>
                    </a:lnTo>
                    <a:cubicBezTo>
                      <a:pt x="1439131" y="261631"/>
                      <a:pt x="1444055" y="261939"/>
                      <a:pt x="1446980" y="259014"/>
                    </a:cubicBezTo>
                    <a:cubicBezTo>
                      <a:pt x="1448288" y="257706"/>
                      <a:pt x="1449150" y="255675"/>
                      <a:pt x="1450905" y="255090"/>
                    </a:cubicBezTo>
                    <a:cubicBezTo>
                      <a:pt x="1455293" y="253628"/>
                      <a:pt x="1460062" y="253782"/>
                      <a:pt x="1464640" y="253128"/>
                    </a:cubicBezTo>
                    <a:cubicBezTo>
                      <a:pt x="1481507" y="241882"/>
                      <a:pt x="1460169" y="255363"/>
                      <a:pt x="1476414" y="247241"/>
                    </a:cubicBezTo>
                    <a:cubicBezTo>
                      <a:pt x="1491637" y="239630"/>
                      <a:pt x="1473382" y="246291"/>
                      <a:pt x="1488187" y="241354"/>
                    </a:cubicBezTo>
                    <a:cubicBezTo>
                      <a:pt x="1491835" y="237707"/>
                      <a:pt x="1493051" y="235979"/>
                      <a:pt x="1497998" y="233505"/>
                    </a:cubicBezTo>
                    <a:cubicBezTo>
                      <a:pt x="1506356" y="229326"/>
                      <a:pt x="1501898" y="234368"/>
                      <a:pt x="1509772" y="227619"/>
                    </a:cubicBezTo>
                    <a:cubicBezTo>
                      <a:pt x="1512581" y="225211"/>
                      <a:pt x="1513936" y="220105"/>
                      <a:pt x="1517621" y="219770"/>
                    </a:cubicBezTo>
                    <a:lnTo>
                      <a:pt x="1539205" y="217808"/>
                    </a:lnTo>
                    <a:cubicBezTo>
                      <a:pt x="1540513" y="216500"/>
                      <a:pt x="1541685" y="215039"/>
                      <a:pt x="1543130" y="213883"/>
                    </a:cubicBezTo>
                    <a:cubicBezTo>
                      <a:pt x="1544971" y="212410"/>
                      <a:pt x="1547349" y="211626"/>
                      <a:pt x="1549016" y="209959"/>
                    </a:cubicBezTo>
                    <a:cubicBezTo>
                      <a:pt x="1553023" y="205952"/>
                      <a:pt x="1552015" y="203057"/>
                      <a:pt x="1556865" y="200147"/>
                    </a:cubicBezTo>
                    <a:cubicBezTo>
                      <a:pt x="1558639" y="199083"/>
                      <a:pt x="1560944" y="199190"/>
                      <a:pt x="1562752" y="198185"/>
                    </a:cubicBezTo>
                    <a:cubicBezTo>
                      <a:pt x="1566875" y="195894"/>
                      <a:pt x="1570050" y="191827"/>
                      <a:pt x="1574525" y="190336"/>
                    </a:cubicBezTo>
                    <a:lnTo>
                      <a:pt x="1586299" y="186412"/>
                    </a:lnTo>
                    <a:lnTo>
                      <a:pt x="1594148" y="178563"/>
                    </a:lnTo>
                    <a:lnTo>
                      <a:pt x="1598072" y="174638"/>
                    </a:lnTo>
                    <a:cubicBezTo>
                      <a:pt x="1599380" y="170714"/>
                      <a:pt x="1599703" y="166307"/>
                      <a:pt x="1601997" y="162865"/>
                    </a:cubicBezTo>
                    <a:cubicBezTo>
                      <a:pt x="1603305" y="160903"/>
                      <a:pt x="1604963" y="159133"/>
                      <a:pt x="1605921" y="156978"/>
                    </a:cubicBezTo>
                    <a:cubicBezTo>
                      <a:pt x="1611026" y="145491"/>
                      <a:pt x="1607907" y="143219"/>
                      <a:pt x="1617694" y="133432"/>
                    </a:cubicBezTo>
                    <a:cubicBezTo>
                      <a:pt x="1619002" y="132124"/>
                      <a:pt x="1620032" y="130459"/>
                      <a:pt x="1621619" y="129507"/>
                    </a:cubicBezTo>
                    <a:cubicBezTo>
                      <a:pt x="1623393" y="128443"/>
                      <a:pt x="1625544" y="128199"/>
                      <a:pt x="1627506" y="127545"/>
                    </a:cubicBezTo>
                    <a:cubicBezTo>
                      <a:pt x="1634949" y="120102"/>
                      <a:pt x="1632889" y="119822"/>
                      <a:pt x="1641241" y="117734"/>
                    </a:cubicBezTo>
                    <a:cubicBezTo>
                      <a:pt x="1644477" y="116925"/>
                      <a:pt x="1647834" y="116650"/>
                      <a:pt x="1651052" y="115772"/>
                    </a:cubicBezTo>
                    <a:cubicBezTo>
                      <a:pt x="1655043" y="114683"/>
                      <a:pt x="1658901" y="113155"/>
                      <a:pt x="1662826" y="111847"/>
                    </a:cubicBezTo>
                    <a:lnTo>
                      <a:pt x="1674599" y="107923"/>
                    </a:lnTo>
                    <a:cubicBezTo>
                      <a:pt x="1676561" y="107269"/>
                      <a:pt x="1678479" y="106462"/>
                      <a:pt x="1680486" y="105960"/>
                    </a:cubicBezTo>
                    <a:lnTo>
                      <a:pt x="1688335" y="103998"/>
                    </a:lnTo>
                    <a:cubicBezTo>
                      <a:pt x="1692305" y="98044"/>
                      <a:pt x="1700108" y="88577"/>
                      <a:pt x="1700108" y="80451"/>
                    </a:cubicBezTo>
                    <a:lnTo>
                      <a:pt x="1707957" y="78489"/>
                    </a:lnTo>
                    <a:close/>
                  </a:path>
                </a:pathLst>
              </a:custGeom>
              <a:solidFill>
                <a:schemeClr val="accent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0476DF-50B8-4626-A4AA-7DC32F266CC6}"/>
                  </a:ext>
                </a:extLst>
              </p:cNvPr>
              <p:cNvSpPr/>
              <p:nvPr/>
            </p:nvSpPr>
            <p:spPr>
              <a:xfrm>
                <a:off x="5908280" y="3483514"/>
                <a:ext cx="792741" cy="586707"/>
              </a:xfrm>
              <a:custGeom>
                <a:avLst/>
                <a:gdLst>
                  <a:gd name="connsiteX0" fmla="*/ 547462 w 792741"/>
                  <a:gd name="connsiteY0" fmla="*/ 586707 h 586707"/>
                  <a:gd name="connsiteX1" fmla="*/ 266863 w 792741"/>
                  <a:gd name="connsiteY1" fmla="*/ 586707 h 586707"/>
                  <a:gd name="connsiteX2" fmla="*/ 266863 w 792741"/>
                  <a:gd name="connsiteY2" fmla="*/ 514104 h 586707"/>
                  <a:gd name="connsiteX3" fmla="*/ 153054 w 792741"/>
                  <a:gd name="connsiteY3" fmla="*/ 514104 h 586707"/>
                  <a:gd name="connsiteX4" fmla="*/ 153054 w 792741"/>
                  <a:gd name="connsiteY4" fmla="*/ 380673 h 586707"/>
                  <a:gd name="connsiteX5" fmla="*/ 0 w 792741"/>
                  <a:gd name="connsiteY5" fmla="*/ 380673 h 586707"/>
                  <a:gd name="connsiteX6" fmla="*/ 380673 w 792741"/>
                  <a:gd name="connsiteY6" fmla="*/ 0 h 586707"/>
                  <a:gd name="connsiteX7" fmla="*/ 449351 w 792741"/>
                  <a:gd name="connsiteY7" fmla="*/ 0 h 586707"/>
                  <a:gd name="connsiteX8" fmla="*/ 449351 w 792741"/>
                  <a:gd name="connsiteY8" fmla="*/ 41207 h 586707"/>
                  <a:gd name="connsiteX9" fmla="*/ 474860 w 792741"/>
                  <a:gd name="connsiteY9" fmla="*/ 41207 h 586707"/>
                  <a:gd name="connsiteX10" fmla="*/ 474860 w 792741"/>
                  <a:gd name="connsiteY10" fmla="*/ 76527 h 586707"/>
                  <a:gd name="connsiteX11" fmla="*/ 519991 w 792741"/>
                  <a:gd name="connsiteY11" fmla="*/ 76527 h 586707"/>
                  <a:gd name="connsiteX12" fmla="*/ 519991 w 792741"/>
                  <a:gd name="connsiteY12" fmla="*/ 105960 h 586707"/>
                  <a:gd name="connsiteX13" fmla="*/ 563160 w 792741"/>
                  <a:gd name="connsiteY13" fmla="*/ 105960 h 586707"/>
                  <a:gd name="connsiteX14" fmla="*/ 563160 w 792741"/>
                  <a:gd name="connsiteY14" fmla="*/ 119696 h 586707"/>
                  <a:gd name="connsiteX15" fmla="*/ 584745 w 792741"/>
                  <a:gd name="connsiteY15" fmla="*/ 119696 h 586707"/>
                  <a:gd name="connsiteX16" fmla="*/ 594556 w 792741"/>
                  <a:gd name="connsiteY16" fmla="*/ 109885 h 586707"/>
                  <a:gd name="connsiteX17" fmla="*/ 625952 w 792741"/>
                  <a:gd name="connsiteY17" fmla="*/ 109885 h 586707"/>
                  <a:gd name="connsiteX18" fmla="*/ 676970 w 792741"/>
                  <a:gd name="connsiteY18" fmla="*/ 109885 h 586707"/>
                  <a:gd name="connsiteX19" fmla="*/ 737799 w 792741"/>
                  <a:gd name="connsiteY19" fmla="*/ 109885 h 586707"/>
                  <a:gd name="connsiteX20" fmla="*/ 737799 w 792741"/>
                  <a:gd name="connsiteY20" fmla="*/ 94187 h 586707"/>
                  <a:gd name="connsiteX21" fmla="*/ 765270 w 792741"/>
                  <a:gd name="connsiteY21" fmla="*/ 94187 h 586707"/>
                  <a:gd name="connsiteX22" fmla="*/ 765270 w 792741"/>
                  <a:gd name="connsiteY22" fmla="*/ 111847 h 586707"/>
                  <a:gd name="connsiteX23" fmla="*/ 792741 w 792741"/>
                  <a:gd name="connsiteY23" fmla="*/ 111847 h 586707"/>
                  <a:gd name="connsiteX24" fmla="*/ 792741 w 792741"/>
                  <a:gd name="connsiteY24" fmla="*/ 135394 h 586707"/>
                  <a:gd name="connsiteX25" fmla="*/ 782930 w 792741"/>
                  <a:gd name="connsiteY25" fmla="*/ 145205 h 586707"/>
                  <a:gd name="connsiteX26" fmla="*/ 782930 w 792741"/>
                  <a:gd name="connsiteY26" fmla="*/ 170714 h 586707"/>
                  <a:gd name="connsiteX27" fmla="*/ 729950 w 792741"/>
                  <a:gd name="connsiteY27" fmla="*/ 170714 h 586707"/>
                  <a:gd name="connsiteX28" fmla="*/ 718177 w 792741"/>
                  <a:gd name="connsiteY28" fmla="*/ 182487 h 586707"/>
                  <a:gd name="connsiteX29" fmla="*/ 718177 w 792741"/>
                  <a:gd name="connsiteY29" fmla="*/ 221732 h 586707"/>
                  <a:gd name="connsiteX30" fmla="*/ 614178 w 792741"/>
                  <a:gd name="connsiteY30" fmla="*/ 221732 h 586707"/>
                  <a:gd name="connsiteX31" fmla="*/ 561198 w 792741"/>
                  <a:gd name="connsiteY31" fmla="*/ 274712 h 586707"/>
                  <a:gd name="connsiteX32" fmla="*/ 561198 w 792741"/>
                  <a:gd name="connsiteY32" fmla="*/ 290410 h 586707"/>
                  <a:gd name="connsiteX33" fmla="*/ 571009 w 792741"/>
                  <a:gd name="connsiteY33" fmla="*/ 290410 h 586707"/>
                  <a:gd name="connsiteX34" fmla="*/ 571009 w 792741"/>
                  <a:gd name="connsiteY34" fmla="*/ 306108 h 586707"/>
                  <a:gd name="connsiteX35" fmla="*/ 543538 w 792741"/>
                  <a:gd name="connsiteY35" fmla="*/ 306108 h 586707"/>
                  <a:gd name="connsiteX36" fmla="*/ 523916 w 792741"/>
                  <a:gd name="connsiteY36" fmla="*/ 325730 h 586707"/>
                  <a:gd name="connsiteX37" fmla="*/ 547462 w 792741"/>
                  <a:gd name="connsiteY37" fmla="*/ 586707 h 586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92741" h="586707">
                    <a:moveTo>
                      <a:pt x="547462" y="586707"/>
                    </a:moveTo>
                    <a:lnTo>
                      <a:pt x="266863" y="586707"/>
                    </a:lnTo>
                    <a:lnTo>
                      <a:pt x="266863" y="514104"/>
                    </a:lnTo>
                    <a:lnTo>
                      <a:pt x="153054" y="514104"/>
                    </a:lnTo>
                    <a:lnTo>
                      <a:pt x="153054" y="380673"/>
                    </a:lnTo>
                    <a:lnTo>
                      <a:pt x="0" y="380673"/>
                    </a:lnTo>
                    <a:lnTo>
                      <a:pt x="380673" y="0"/>
                    </a:lnTo>
                    <a:lnTo>
                      <a:pt x="449351" y="0"/>
                    </a:lnTo>
                    <a:lnTo>
                      <a:pt x="449351" y="41207"/>
                    </a:lnTo>
                    <a:lnTo>
                      <a:pt x="474860" y="41207"/>
                    </a:lnTo>
                    <a:lnTo>
                      <a:pt x="474860" y="76527"/>
                    </a:lnTo>
                    <a:lnTo>
                      <a:pt x="519991" y="76527"/>
                    </a:lnTo>
                    <a:lnTo>
                      <a:pt x="519991" y="105960"/>
                    </a:lnTo>
                    <a:lnTo>
                      <a:pt x="563160" y="105960"/>
                    </a:lnTo>
                    <a:lnTo>
                      <a:pt x="563160" y="119696"/>
                    </a:lnTo>
                    <a:lnTo>
                      <a:pt x="584745" y="119696"/>
                    </a:lnTo>
                    <a:lnTo>
                      <a:pt x="594556" y="109885"/>
                    </a:lnTo>
                    <a:lnTo>
                      <a:pt x="625952" y="109885"/>
                    </a:lnTo>
                    <a:lnTo>
                      <a:pt x="676970" y="109885"/>
                    </a:lnTo>
                    <a:lnTo>
                      <a:pt x="737799" y="109885"/>
                    </a:lnTo>
                    <a:lnTo>
                      <a:pt x="737799" y="94187"/>
                    </a:lnTo>
                    <a:lnTo>
                      <a:pt x="765270" y="94187"/>
                    </a:lnTo>
                    <a:lnTo>
                      <a:pt x="765270" y="111847"/>
                    </a:lnTo>
                    <a:lnTo>
                      <a:pt x="792741" y="111847"/>
                    </a:lnTo>
                    <a:lnTo>
                      <a:pt x="792741" y="135394"/>
                    </a:lnTo>
                    <a:lnTo>
                      <a:pt x="782930" y="145205"/>
                    </a:lnTo>
                    <a:lnTo>
                      <a:pt x="782930" y="170714"/>
                    </a:lnTo>
                    <a:lnTo>
                      <a:pt x="729950" y="170714"/>
                    </a:lnTo>
                    <a:lnTo>
                      <a:pt x="718177" y="182487"/>
                    </a:lnTo>
                    <a:lnTo>
                      <a:pt x="718177" y="221732"/>
                    </a:lnTo>
                    <a:lnTo>
                      <a:pt x="614178" y="221732"/>
                    </a:lnTo>
                    <a:lnTo>
                      <a:pt x="561198" y="274712"/>
                    </a:lnTo>
                    <a:lnTo>
                      <a:pt x="561198" y="290410"/>
                    </a:lnTo>
                    <a:lnTo>
                      <a:pt x="571009" y="290410"/>
                    </a:lnTo>
                    <a:lnTo>
                      <a:pt x="571009" y="306108"/>
                    </a:lnTo>
                    <a:lnTo>
                      <a:pt x="543538" y="306108"/>
                    </a:lnTo>
                    <a:lnTo>
                      <a:pt x="523916" y="325730"/>
                    </a:lnTo>
                    <a:lnTo>
                      <a:pt x="547462" y="586707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FDD69A6-4010-4B63-B523-C57615BF2502}"/>
                  </a:ext>
                </a:extLst>
              </p:cNvPr>
              <p:cNvSpPr/>
              <p:nvPr/>
            </p:nvSpPr>
            <p:spPr>
              <a:xfrm>
                <a:off x="5737566" y="3857748"/>
                <a:ext cx="1261715" cy="906551"/>
              </a:xfrm>
              <a:custGeom>
                <a:avLst/>
                <a:gdLst>
                  <a:gd name="connsiteX0" fmla="*/ 166789 w 1261715"/>
                  <a:gd name="connsiteY0" fmla="*/ 3924 h 906551"/>
                  <a:gd name="connsiteX1" fmla="*/ 23546 w 1261715"/>
                  <a:gd name="connsiteY1" fmla="*/ 147167 h 906551"/>
                  <a:gd name="connsiteX2" fmla="*/ 0 w 1261715"/>
                  <a:gd name="connsiteY2" fmla="*/ 147167 h 906551"/>
                  <a:gd name="connsiteX3" fmla="*/ 0 w 1261715"/>
                  <a:gd name="connsiteY3" fmla="*/ 172676 h 906551"/>
                  <a:gd name="connsiteX4" fmla="*/ 45131 w 1261715"/>
                  <a:gd name="connsiteY4" fmla="*/ 172676 h 906551"/>
                  <a:gd name="connsiteX5" fmla="*/ 45131 w 1261715"/>
                  <a:gd name="connsiteY5" fmla="*/ 223694 h 906551"/>
                  <a:gd name="connsiteX6" fmla="*/ 5886 w 1261715"/>
                  <a:gd name="connsiteY6" fmla="*/ 223694 h 906551"/>
                  <a:gd name="connsiteX7" fmla="*/ 5886 w 1261715"/>
                  <a:gd name="connsiteY7" fmla="*/ 257052 h 906551"/>
                  <a:gd name="connsiteX8" fmla="*/ 74564 w 1261715"/>
                  <a:gd name="connsiteY8" fmla="*/ 286485 h 906551"/>
                  <a:gd name="connsiteX9" fmla="*/ 64752 w 1261715"/>
                  <a:gd name="connsiteY9" fmla="*/ 296297 h 906551"/>
                  <a:gd name="connsiteX10" fmla="*/ 64752 w 1261715"/>
                  <a:gd name="connsiteY10" fmla="*/ 319843 h 906551"/>
                  <a:gd name="connsiteX11" fmla="*/ 43167 w 1261715"/>
                  <a:gd name="connsiteY11" fmla="*/ 341428 h 906551"/>
                  <a:gd name="connsiteX12" fmla="*/ 9811 w 1261715"/>
                  <a:gd name="connsiteY12" fmla="*/ 341428 h 906551"/>
                  <a:gd name="connsiteX13" fmla="*/ 58867 w 1261715"/>
                  <a:gd name="connsiteY13" fmla="*/ 390484 h 906551"/>
                  <a:gd name="connsiteX14" fmla="*/ 82414 w 1261715"/>
                  <a:gd name="connsiteY14" fmla="*/ 414031 h 906551"/>
                  <a:gd name="connsiteX15" fmla="*/ 133431 w 1261715"/>
                  <a:gd name="connsiteY15" fmla="*/ 414031 h 906551"/>
                  <a:gd name="connsiteX16" fmla="*/ 156977 w 1261715"/>
                  <a:gd name="connsiteY16" fmla="*/ 437577 h 906551"/>
                  <a:gd name="connsiteX17" fmla="*/ 172676 w 1261715"/>
                  <a:gd name="connsiteY17" fmla="*/ 437577 h 906551"/>
                  <a:gd name="connsiteX18" fmla="*/ 172676 w 1261715"/>
                  <a:gd name="connsiteY18" fmla="*/ 408144 h 906551"/>
                  <a:gd name="connsiteX19" fmla="*/ 225656 w 1261715"/>
                  <a:gd name="connsiteY19" fmla="*/ 408144 h 906551"/>
                  <a:gd name="connsiteX20" fmla="*/ 225656 w 1261715"/>
                  <a:gd name="connsiteY20" fmla="*/ 445426 h 906551"/>
                  <a:gd name="connsiteX21" fmla="*/ 274712 w 1261715"/>
                  <a:gd name="connsiteY21" fmla="*/ 494482 h 906551"/>
                  <a:gd name="connsiteX22" fmla="*/ 274712 w 1261715"/>
                  <a:gd name="connsiteY22" fmla="*/ 551387 h 906551"/>
                  <a:gd name="connsiteX23" fmla="*/ 274712 w 1261715"/>
                  <a:gd name="connsiteY23" fmla="*/ 602405 h 906551"/>
                  <a:gd name="connsiteX24" fmla="*/ 337503 w 1261715"/>
                  <a:gd name="connsiteY24" fmla="*/ 665196 h 906551"/>
                  <a:gd name="connsiteX25" fmla="*/ 386559 w 1261715"/>
                  <a:gd name="connsiteY25" fmla="*/ 665196 h 906551"/>
                  <a:gd name="connsiteX26" fmla="*/ 412068 w 1261715"/>
                  <a:gd name="connsiteY26" fmla="*/ 665196 h 906551"/>
                  <a:gd name="connsiteX27" fmla="*/ 468973 w 1261715"/>
                  <a:gd name="connsiteY27" fmla="*/ 722101 h 906551"/>
                  <a:gd name="connsiteX28" fmla="*/ 516067 w 1261715"/>
                  <a:gd name="connsiteY28" fmla="*/ 722101 h 906551"/>
                  <a:gd name="connsiteX29" fmla="*/ 535689 w 1261715"/>
                  <a:gd name="connsiteY29" fmla="*/ 702479 h 906551"/>
                  <a:gd name="connsiteX30" fmla="*/ 588669 w 1261715"/>
                  <a:gd name="connsiteY30" fmla="*/ 702479 h 906551"/>
                  <a:gd name="connsiteX31" fmla="*/ 620065 w 1261715"/>
                  <a:gd name="connsiteY31" fmla="*/ 733875 h 906551"/>
                  <a:gd name="connsiteX32" fmla="*/ 604367 w 1261715"/>
                  <a:gd name="connsiteY32" fmla="*/ 749573 h 906551"/>
                  <a:gd name="connsiteX33" fmla="*/ 604367 w 1261715"/>
                  <a:gd name="connsiteY33" fmla="*/ 782930 h 906551"/>
                  <a:gd name="connsiteX34" fmla="*/ 678932 w 1261715"/>
                  <a:gd name="connsiteY34" fmla="*/ 857495 h 906551"/>
                  <a:gd name="connsiteX35" fmla="*/ 724063 w 1261715"/>
                  <a:gd name="connsiteY35" fmla="*/ 857495 h 906551"/>
                  <a:gd name="connsiteX36" fmla="*/ 741723 w 1261715"/>
                  <a:gd name="connsiteY36" fmla="*/ 875155 h 906551"/>
                  <a:gd name="connsiteX37" fmla="*/ 822175 w 1261715"/>
                  <a:gd name="connsiteY37" fmla="*/ 875155 h 906551"/>
                  <a:gd name="connsiteX38" fmla="*/ 822175 w 1261715"/>
                  <a:gd name="connsiteY38" fmla="*/ 906551 h 906551"/>
                  <a:gd name="connsiteX39" fmla="*/ 839835 w 1261715"/>
                  <a:gd name="connsiteY39" fmla="*/ 906551 h 906551"/>
                  <a:gd name="connsiteX40" fmla="*/ 857495 w 1261715"/>
                  <a:gd name="connsiteY40" fmla="*/ 888891 h 906551"/>
                  <a:gd name="connsiteX41" fmla="*/ 857495 w 1261715"/>
                  <a:gd name="connsiteY41" fmla="*/ 865344 h 906551"/>
                  <a:gd name="connsiteX42" fmla="*/ 873193 w 1261715"/>
                  <a:gd name="connsiteY42" fmla="*/ 849646 h 906551"/>
                  <a:gd name="connsiteX43" fmla="*/ 873193 w 1261715"/>
                  <a:gd name="connsiteY43" fmla="*/ 824137 h 906551"/>
                  <a:gd name="connsiteX44" fmla="*/ 945795 w 1261715"/>
                  <a:gd name="connsiteY44" fmla="*/ 824137 h 906551"/>
                  <a:gd name="connsiteX45" fmla="*/ 957568 w 1261715"/>
                  <a:gd name="connsiteY45" fmla="*/ 812364 h 906551"/>
                  <a:gd name="connsiteX46" fmla="*/ 957568 w 1261715"/>
                  <a:gd name="connsiteY46" fmla="*/ 788817 h 906551"/>
                  <a:gd name="connsiteX47" fmla="*/ 1124358 w 1261715"/>
                  <a:gd name="connsiteY47" fmla="*/ 622027 h 906551"/>
                  <a:gd name="connsiteX48" fmla="*/ 1147905 w 1261715"/>
                  <a:gd name="connsiteY48" fmla="*/ 623989 h 906551"/>
                  <a:gd name="connsiteX49" fmla="*/ 1181263 w 1261715"/>
                  <a:gd name="connsiteY49" fmla="*/ 623989 h 906551"/>
                  <a:gd name="connsiteX50" fmla="*/ 1216583 w 1261715"/>
                  <a:gd name="connsiteY50" fmla="*/ 588669 h 906551"/>
                  <a:gd name="connsiteX51" fmla="*/ 1261715 w 1261715"/>
                  <a:gd name="connsiteY51" fmla="*/ 494482 h 906551"/>
                  <a:gd name="connsiteX52" fmla="*/ 1261715 w 1261715"/>
                  <a:gd name="connsiteY52" fmla="*/ 439540 h 906551"/>
                  <a:gd name="connsiteX53" fmla="*/ 1163603 w 1261715"/>
                  <a:gd name="connsiteY53" fmla="*/ 439540 h 906551"/>
                  <a:gd name="connsiteX54" fmla="*/ 1163603 w 1261715"/>
                  <a:gd name="connsiteY54" fmla="*/ 412068 h 906551"/>
                  <a:gd name="connsiteX55" fmla="*/ 1181263 w 1261715"/>
                  <a:gd name="connsiteY55" fmla="*/ 394408 h 906551"/>
                  <a:gd name="connsiteX56" fmla="*/ 1171452 w 1261715"/>
                  <a:gd name="connsiteY56" fmla="*/ 384597 h 906551"/>
                  <a:gd name="connsiteX57" fmla="*/ 1136132 w 1261715"/>
                  <a:gd name="connsiteY57" fmla="*/ 419917 h 906551"/>
                  <a:gd name="connsiteX58" fmla="*/ 973267 w 1261715"/>
                  <a:gd name="connsiteY58" fmla="*/ 419917 h 906551"/>
                  <a:gd name="connsiteX59" fmla="*/ 973267 w 1261715"/>
                  <a:gd name="connsiteY59" fmla="*/ 386559 h 906551"/>
                  <a:gd name="connsiteX60" fmla="*/ 935984 w 1261715"/>
                  <a:gd name="connsiteY60" fmla="*/ 386559 h 906551"/>
                  <a:gd name="connsiteX61" fmla="*/ 859457 w 1261715"/>
                  <a:gd name="connsiteY61" fmla="*/ 310032 h 906551"/>
                  <a:gd name="connsiteX62" fmla="*/ 826099 w 1261715"/>
                  <a:gd name="connsiteY62" fmla="*/ 310032 h 906551"/>
                  <a:gd name="connsiteX63" fmla="*/ 812364 w 1261715"/>
                  <a:gd name="connsiteY63" fmla="*/ 323767 h 906551"/>
                  <a:gd name="connsiteX64" fmla="*/ 773119 w 1261715"/>
                  <a:gd name="connsiteY64" fmla="*/ 323767 h 906551"/>
                  <a:gd name="connsiteX65" fmla="*/ 773119 w 1261715"/>
                  <a:gd name="connsiteY65" fmla="*/ 280599 h 906551"/>
                  <a:gd name="connsiteX66" fmla="*/ 657347 w 1261715"/>
                  <a:gd name="connsiteY66" fmla="*/ 280599 h 906551"/>
                  <a:gd name="connsiteX67" fmla="*/ 657347 w 1261715"/>
                  <a:gd name="connsiteY67" fmla="*/ 255090 h 906551"/>
                  <a:gd name="connsiteX68" fmla="*/ 692667 w 1261715"/>
                  <a:gd name="connsiteY68" fmla="*/ 219770 h 906551"/>
                  <a:gd name="connsiteX69" fmla="*/ 692667 w 1261715"/>
                  <a:gd name="connsiteY69" fmla="*/ 204072 h 906551"/>
                  <a:gd name="connsiteX70" fmla="*/ 439540 w 1261715"/>
                  <a:gd name="connsiteY70" fmla="*/ 204072 h 906551"/>
                  <a:gd name="connsiteX71" fmla="*/ 439540 w 1261715"/>
                  <a:gd name="connsiteY71" fmla="*/ 139318 h 906551"/>
                  <a:gd name="connsiteX72" fmla="*/ 439540 w 1261715"/>
                  <a:gd name="connsiteY72" fmla="*/ 133431 h 906551"/>
                  <a:gd name="connsiteX73" fmla="*/ 327692 w 1261715"/>
                  <a:gd name="connsiteY73" fmla="*/ 133431 h 906551"/>
                  <a:gd name="connsiteX74" fmla="*/ 327692 w 1261715"/>
                  <a:gd name="connsiteY74" fmla="*/ 0 h 906551"/>
                  <a:gd name="connsiteX75" fmla="*/ 166789 w 1261715"/>
                  <a:gd name="connsiteY75" fmla="*/ 3924 h 906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1261715" h="906551">
                    <a:moveTo>
                      <a:pt x="166789" y="3924"/>
                    </a:moveTo>
                    <a:lnTo>
                      <a:pt x="23546" y="147167"/>
                    </a:lnTo>
                    <a:lnTo>
                      <a:pt x="0" y="147167"/>
                    </a:lnTo>
                    <a:lnTo>
                      <a:pt x="0" y="172676"/>
                    </a:lnTo>
                    <a:lnTo>
                      <a:pt x="45131" y="172676"/>
                    </a:lnTo>
                    <a:lnTo>
                      <a:pt x="45131" y="223694"/>
                    </a:lnTo>
                    <a:lnTo>
                      <a:pt x="5886" y="223694"/>
                    </a:lnTo>
                    <a:lnTo>
                      <a:pt x="5886" y="257052"/>
                    </a:lnTo>
                    <a:lnTo>
                      <a:pt x="74564" y="286485"/>
                    </a:lnTo>
                    <a:lnTo>
                      <a:pt x="64752" y="296297"/>
                    </a:lnTo>
                    <a:lnTo>
                      <a:pt x="64752" y="319843"/>
                    </a:lnTo>
                    <a:lnTo>
                      <a:pt x="43167" y="341428"/>
                    </a:lnTo>
                    <a:lnTo>
                      <a:pt x="9811" y="341428"/>
                    </a:lnTo>
                    <a:lnTo>
                      <a:pt x="58867" y="390484"/>
                    </a:lnTo>
                    <a:lnTo>
                      <a:pt x="82414" y="414031"/>
                    </a:lnTo>
                    <a:lnTo>
                      <a:pt x="133431" y="414031"/>
                    </a:lnTo>
                    <a:lnTo>
                      <a:pt x="156977" y="437577"/>
                    </a:lnTo>
                    <a:lnTo>
                      <a:pt x="172676" y="437577"/>
                    </a:lnTo>
                    <a:lnTo>
                      <a:pt x="172676" y="408144"/>
                    </a:lnTo>
                    <a:lnTo>
                      <a:pt x="225656" y="408144"/>
                    </a:lnTo>
                    <a:lnTo>
                      <a:pt x="225656" y="445426"/>
                    </a:lnTo>
                    <a:lnTo>
                      <a:pt x="274712" y="494482"/>
                    </a:lnTo>
                    <a:lnTo>
                      <a:pt x="274712" y="551387"/>
                    </a:lnTo>
                    <a:lnTo>
                      <a:pt x="274712" y="602405"/>
                    </a:lnTo>
                    <a:lnTo>
                      <a:pt x="337503" y="665196"/>
                    </a:lnTo>
                    <a:lnTo>
                      <a:pt x="386559" y="665196"/>
                    </a:lnTo>
                    <a:lnTo>
                      <a:pt x="412068" y="665196"/>
                    </a:lnTo>
                    <a:lnTo>
                      <a:pt x="468973" y="722101"/>
                    </a:lnTo>
                    <a:lnTo>
                      <a:pt x="516067" y="722101"/>
                    </a:lnTo>
                    <a:lnTo>
                      <a:pt x="535689" y="702479"/>
                    </a:lnTo>
                    <a:lnTo>
                      <a:pt x="588669" y="702479"/>
                    </a:lnTo>
                    <a:lnTo>
                      <a:pt x="620065" y="733875"/>
                    </a:lnTo>
                    <a:lnTo>
                      <a:pt x="604367" y="749573"/>
                    </a:lnTo>
                    <a:lnTo>
                      <a:pt x="604367" y="782930"/>
                    </a:lnTo>
                    <a:lnTo>
                      <a:pt x="678932" y="857495"/>
                    </a:lnTo>
                    <a:lnTo>
                      <a:pt x="724063" y="857495"/>
                    </a:lnTo>
                    <a:lnTo>
                      <a:pt x="741723" y="875155"/>
                    </a:lnTo>
                    <a:lnTo>
                      <a:pt x="822175" y="875155"/>
                    </a:lnTo>
                    <a:lnTo>
                      <a:pt x="822175" y="906551"/>
                    </a:lnTo>
                    <a:lnTo>
                      <a:pt x="839835" y="906551"/>
                    </a:lnTo>
                    <a:lnTo>
                      <a:pt x="857495" y="888891"/>
                    </a:lnTo>
                    <a:lnTo>
                      <a:pt x="857495" y="865344"/>
                    </a:lnTo>
                    <a:lnTo>
                      <a:pt x="873193" y="849646"/>
                    </a:lnTo>
                    <a:lnTo>
                      <a:pt x="873193" y="824137"/>
                    </a:lnTo>
                    <a:lnTo>
                      <a:pt x="945795" y="824137"/>
                    </a:lnTo>
                    <a:lnTo>
                      <a:pt x="957568" y="812364"/>
                    </a:lnTo>
                    <a:lnTo>
                      <a:pt x="957568" y="788817"/>
                    </a:lnTo>
                    <a:lnTo>
                      <a:pt x="1124358" y="622027"/>
                    </a:lnTo>
                    <a:lnTo>
                      <a:pt x="1147905" y="623989"/>
                    </a:lnTo>
                    <a:lnTo>
                      <a:pt x="1181263" y="623989"/>
                    </a:lnTo>
                    <a:lnTo>
                      <a:pt x="1216583" y="588669"/>
                    </a:lnTo>
                    <a:lnTo>
                      <a:pt x="1261715" y="494482"/>
                    </a:lnTo>
                    <a:lnTo>
                      <a:pt x="1261715" y="439540"/>
                    </a:lnTo>
                    <a:lnTo>
                      <a:pt x="1163603" y="439540"/>
                    </a:lnTo>
                    <a:lnTo>
                      <a:pt x="1163603" y="412068"/>
                    </a:lnTo>
                    <a:lnTo>
                      <a:pt x="1181263" y="394408"/>
                    </a:lnTo>
                    <a:lnTo>
                      <a:pt x="1171452" y="384597"/>
                    </a:lnTo>
                    <a:lnTo>
                      <a:pt x="1136132" y="419917"/>
                    </a:lnTo>
                    <a:lnTo>
                      <a:pt x="973267" y="419917"/>
                    </a:lnTo>
                    <a:lnTo>
                      <a:pt x="973267" y="386559"/>
                    </a:lnTo>
                    <a:lnTo>
                      <a:pt x="935984" y="386559"/>
                    </a:lnTo>
                    <a:lnTo>
                      <a:pt x="859457" y="310032"/>
                    </a:lnTo>
                    <a:lnTo>
                      <a:pt x="826099" y="310032"/>
                    </a:lnTo>
                    <a:lnTo>
                      <a:pt x="812364" y="323767"/>
                    </a:lnTo>
                    <a:lnTo>
                      <a:pt x="773119" y="323767"/>
                    </a:lnTo>
                    <a:lnTo>
                      <a:pt x="773119" y="280599"/>
                    </a:lnTo>
                    <a:lnTo>
                      <a:pt x="657347" y="280599"/>
                    </a:lnTo>
                    <a:lnTo>
                      <a:pt x="657347" y="255090"/>
                    </a:lnTo>
                    <a:lnTo>
                      <a:pt x="692667" y="219770"/>
                    </a:lnTo>
                    <a:lnTo>
                      <a:pt x="692667" y="204072"/>
                    </a:lnTo>
                    <a:lnTo>
                      <a:pt x="439540" y="204072"/>
                    </a:lnTo>
                    <a:lnTo>
                      <a:pt x="439540" y="139318"/>
                    </a:lnTo>
                    <a:lnTo>
                      <a:pt x="439540" y="133431"/>
                    </a:lnTo>
                    <a:lnTo>
                      <a:pt x="327692" y="133431"/>
                    </a:lnTo>
                    <a:lnTo>
                      <a:pt x="327692" y="0"/>
                    </a:lnTo>
                    <a:lnTo>
                      <a:pt x="166789" y="3924"/>
                    </a:lnTo>
                    <a:close/>
                  </a:path>
                </a:pathLst>
              </a:custGeom>
              <a:solidFill>
                <a:srgbClr val="7DA8FF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3244A800-2947-4C27-B41E-DA0DA1FD94F0}"/>
                  </a:ext>
                </a:extLst>
              </p:cNvPr>
              <p:cNvSpPr/>
              <p:nvPr/>
            </p:nvSpPr>
            <p:spPr>
              <a:xfrm>
                <a:off x="5686547" y="4002953"/>
                <a:ext cx="869269" cy="808439"/>
              </a:xfrm>
              <a:custGeom>
                <a:avLst/>
                <a:gdLst>
                  <a:gd name="connsiteX0" fmla="*/ 58868 w 869269"/>
                  <a:gd name="connsiteY0" fmla="*/ 0 h 808439"/>
                  <a:gd name="connsiteX1" fmla="*/ 58868 w 869269"/>
                  <a:gd name="connsiteY1" fmla="*/ 68678 h 808439"/>
                  <a:gd name="connsiteX2" fmla="*/ 43170 w 869269"/>
                  <a:gd name="connsiteY2" fmla="*/ 68678 h 808439"/>
                  <a:gd name="connsiteX3" fmla="*/ 43170 w 869269"/>
                  <a:gd name="connsiteY3" fmla="*/ 115771 h 808439"/>
                  <a:gd name="connsiteX4" fmla="*/ 62793 w 869269"/>
                  <a:gd name="connsiteY4" fmla="*/ 135394 h 808439"/>
                  <a:gd name="connsiteX5" fmla="*/ 119697 w 869269"/>
                  <a:gd name="connsiteY5" fmla="*/ 135394 h 808439"/>
                  <a:gd name="connsiteX6" fmla="*/ 119697 w 869269"/>
                  <a:gd name="connsiteY6" fmla="*/ 194261 h 808439"/>
                  <a:gd name="connsiteX7" fmla="*/ 68679 w 869269"/>
                  <a:gd name="connsiteY7" fmla="*/ 194261 h 808439"/>
                  <a:gd name="connsiteX8" fmla="*/ 127546 w 869269"/>
                  <a:gd name="connsiteY8" fmla="*/ 253128 h 808439"/>
                  <a:gd name="connsiteX9" fmla="*/ 127546 w 869269"/>
                  <a:gd name="connsiteY9" fmla="*/ 253128 h 808439"/>
                  <a:gd name="connsiteX10" fmla="*/ 149130 w 869269"/>
                  <a:gd name="connsiteY10" fmla="*/ 274712 h 808439"/>
                  <a:gd name="connsiteX11" fmla="*/ 184450 w 869269"/>
                  <a:gd name="connsiteY11" fmla="*/ 274712 h 808439"/>
                  <a:gd name="connsiteX12" fmla="*/ 200148 w 869269"/>
                  <a:gd name="connsiteY12" fmla="*/ 290410 h 808439"/>
                  <a:gd name="connsiteX13" fmla="*/ 219770 w 869269"/>
                  <a:gd name="connsiteY13" fmla="*/ 310032 h 808439"/>
                  <a:gd name="connsiteX14" fmla="*/ 219770 w 869269"/>
                  <a:gd name="connsiteY14" fmla="*/ 260977 h 808439"/>
                  <a:gd name="connsiteX15" fmla="*/ 282562 w 869269"/>
                  <a:gd name="connsiteY15" fmla="*/ 260977 h 808439"/>
                  <a:gd name="connsiteX16" fmla="*/ 282562 w 869269"/>
                  <a:gd name="connsiteY16" fmla="*/ 308070 h 808439"/>
                  <a:gd name="connsiteX17" fmla="*/ 335542 w 869269"/>
                  <a:gd name="connsiteY17" fmla="*/ 361050 h 808439"/>
                  <a:gd name="connsiteX18" fmla="*/ 335542 w 869269"/>
                  <a:gd name="connsiteY18" fmla="*/ 408144 h 808439"/>
                  <a:gd name="connsiteX19" fmla="*/ 335542 w 869269"/>
                  <a:gd name="connsiteY19" fmla="*/ 468973 h 808439"/>
                  <a:gd name="connsiteX20" fmla="*/ 361051 w 869269"/>
                  <a:gd name="connsiteY20" fmla="*/ 494482 h 808439"/>
                  <a:gd name="connsiteX21" fmla="*/ 382636 w 869269"/>
                  <a:gd name="connsiteY21" fmla="*/ 516067 h 808439"/>
                  <a:gd name="connsiteX22" fmla="*/ 421880 w 869269"/>
                  <a:gd name="connsiteY22" fmla="*/ 516067 h 808439"/>
                  <a:gd name="connsiteX23" fmla="*/ 437578 w 869269"/>
                  <a:gd name="connsiteY23" fmla="*/ 531765 h 808439"/>
                  <a:gd name="connsiteX24" fmla="*/ 470936 w 869269"/>
                  <a:gd name="connsiteY24" fmla="*/ 531765 h 808439"/>
                  <a:gd name="connsiteX25" fmla="*/ 470936 w 869269"/>
                  <a:gd name="connsiteY25" fmla="*/ 559236 h 808439"/>
                  <a:gd name="connsiteX26" fmla="*/ 510181 w 869269"/>
                  <a:gd name="connsiteY26" fmla="*/ 559236 h 808439"/>
                  <a:gd name="connsiteX27" fmla="*/ 510181 w 869269"/>
                  <a:gd name="connsiteY27" fmla="*/ 574934 h 808439"/>
                  <a:gd name="connsiteX28" fmla="*/ 572972 w 869269"/>
                  <a:gd name="connsiteY28" fmla="*/ 574934 h 808439"/>
                  <a:gd name="connsiteX29" fmla="*/ 572972 w 869269"/>
                  <a:gd name="connsiteY29" fmla="*/ 563160 h 808439"/>
                  <a:gd name="connsiteX30" fmla="*/ 625953 w 869269"/>
                  <a:gd name="connsiteY30" fmla="*/ 563160 h 808439"/>
                  <a:gd name="connsiteX31" fmla="*/ 625953 w 869269"/>
                  <a:gd name="connsiteY31" fmla="*/ 578858 h 808439"/>
                  <a:gd name="connsiteX32" fmla="*/ 651462 w 869269"/>
                  <a:gd name="connsiteY32" fmla="*/ 578858 h 808439"/>
                  <a:gd name="connsiteX33" fmla="*/ 663236 w 869269"/>
                  <a:gd name="connsiteY33" fmla="*/ 590632 h 808439"/>
                  <a:gd name="connsiteX34" fmla="*/ 641652 w 869269"/>
                  <a:gd name="connsiteY34" fmla="*/ 612216 h 808439"/>
                  <a:gd name="connsiteX35" fmla="*/ 637727 w 869269"/>
                  <a:gd name="connsiteY35" fmla="*/ 616141 h 808439"/>
                  <a:gd name="connsiteX36" fmla="*/ 724065 w 869269"/>
                  <a:gd name="connsiteY36" fmla="*/ 702479 h 808439"/>
                  <a:gd name="connsiteX37" fmla="*/ 745649 w 869269"/>
                  <a:gd name="connsiteY37" fmla="*/ 700517 h 808439"/>
                  <a:gd name="connsiteX38" fmla="*/ 767233 w 869269"/>
                  <a:gd name="connsiteY38" fmla="*/ 722101 h 808439"/>
                  <a:gd name="connsiteX39" fmla="*/ 784893 w 869269"/>
                  <a:gd name="connsiteY39" fmla="*/ 720139 h 808439"/>
                  <a:gd name="connsiteX40" fmla="*/ 869269 w 869269"/>
                  <a:gd name="connsiteY40" fmla="*/ 720139 h 808439"/>
                  <a:gd name="connsiteX41" fmla="*/ 869269 w 869269"/>
                  <a:gd name="connsiteY41" fmla="*/ 759383 h 808439"/>
                  <a:gd name="connsiteX42" fmla="*/ 824137 w 869269"/>
                  <a:gd name="connsiteY42" fmla="*/ 804515 h 808439"/>
                  <a:gd name="connsiteX43" fmla="*/ 786856 w 869269"/>
                  <a:gd name="connsiteY43" fmla="*/ 804515 h 808439"/>
                  <a:gd name="connsiteX44" fmla="*/ 769196 w 869269"/>
                  <a:gd name="connsiteY44" fmla="*/ 786855 h 808439"/>
                  <a:gd name="connsiteX45" fmla="*/ 743686 w 869269"/>
                  <a:gd name="connsiteY45" fmla="*/ 786855 h 808439"/>
                  <a:gd name="connsiteX46" fmla="*/ 722102 w 869269"/>
                  <a:gd name="connsiteY46" fmla="*/ 808439 h 808439"/>
                  <a:gd name="connsiteX47" fmla="*/ 700518 w 869269"/>
                  <a:gd name="connsiteY47" fmla="*/ 786855 h 808439"/>
                  <a:gd name="connsiteX48" fmla="*/ 700518 w 869269"/>
                  <a:gd name="connsiteY48" fmla="*/ 733874 h 808439"/>
                  <a:gd name="connsiteX49" fmla="*/ 686782 w 869269"/>
                  <a:gd name="connsiteY49" fmla="*/ 720138 h 808439"/>
                  <a:gd name="connsiteX50" fmla="*/ 686782 w 869269"/>
                  <a:gd name="connsiteY50" fmla="*/ 686781 h 808439"/>
                  <a:gd name="connsiteX51" fmla="*/ 643613 w 869269"/>
                  <a:gd name="connsiteY51" fmla="*/ 643612 h 808439"/>
                  <a:gd name="connsiteX52" fmla="*/ 612217 w 869269"/>
                  <a:gd name="connsiteY52" fmla="*/ 612216 h 808439"/>
                  <a:gd name="connsiteX53" fmla="*/ 612217 w 869269"/>
                  <a:gd name="connsiteY53" fmla="*/ 612216 h 808439"/>
                  <a:gd name="connsiteX54" fmla="*/ 600444 w 869269"/>
                  <a:gd name="connsiteY54" fmla="*/ 600443 h 808439"/>
                  <a:gd name="connsiteX55" fmla="*/ 541577 w 869269"/>
                  <a:gd name="connsiteY55" fmla="*/ 600443 h 808439"/>
                  <a:gd name="connsiteX56" fmla="*/ 474861 w 869269"/>
                  <a:gd name="connsiteY56" fmla="*/ 580820 h 808439"/>
                  <a:gd name="connsiteX57" fmla="*/ 459164 w 869269"/>
                  <a:gd name="connsiteY57" fmla="*/ 565123 h 808439"/>
                  <a:gd name="connsiteX58" fmla="*/ 459164 w 869269"/>
                  <a:gd name="connsiteY58" fmla="*/ 547462 h 808439"/>
                  <a:gd name="connsiteX59" fmla="*/ 372825 w 869269"/>
                  <a:gd name="connsiteY59" fmla="*/ 547462 h 808439"/>
                  <a:gd name="connsiteX60" fmla="*/ 288449 w 869269"/>
                  <a:gd name="connsiteY60" fmla="*/ 463086 h 808439"/>
                  <a:gd name="connsiteX61" fmla="*/ 288449 w 869269"/>
                  <a:gd name="connsiteY61" fmla="*/ 435615 h 808439"/>
                  <a:gd name="connsiteX62" fmla="*/ 298260 w 869269"/>
                  <a:gd name="connsiteY62" fmla="*/ 425804 h 808439"/>
                  <a:gd name="connsiteX63" fmla="*/ 274713 w 869269"/>
                  <a:gd name="connsiteY63" fmla="*/ 372824 h 808439"/>
                  <a:gd name="connsiteX64" fmla="*/ 288449 w 869269"/>
                  <a:gd name="connsiteY64" fmla="*/ 359088 h 808439"/>
                  <a:gd name="connsiteX65" fmla="*/ 264902 w 869269"/>
                  <a:gd name="connsiteY65" fmla="*/ 310032 h 808439"/>
                  <a:gd name="connsiteX66" fmla="*/ 249204 w 869269"/>
                  <a:gd name="connsiteY66" fmla="*/ 319844 h 808439"/>
                  <a:gd name="connsiteX67" fmla="*/ 223695 w 869269"/>
                  <a:gd name="connsiteY67" fmla="*/ 325730 h 808439"/>
                  <a:gd name="connsiteX68" fmla="*/ 219771 w 869269"/>
                  <a:gd name="connsiteY68" fmla="*/ 345353 h 808439"/>
                  <a:gd name="connsiteX69" fmla="*/ 204073 w 869269"/>
                  <a:gd name="connsiteY69" fmla="*/ 345353 h 808439"/>
                  <a:gd name="connsiteX70" fmla="*/ 200148 w 869269"/>
                  <a:gd name="connsiteY70" fmla="*/ 308070 h 808439"/>
                  <a:gd name="connsiteX71" fmla="*/ 174639 w 869269"/>
                  <a:gd name="connsiteY71" fmla="*/ 282561 h 808439"/>
                  <a:gd name="connsiteX72" fmla="*/ 107923 w 869269"/>
                  <a:gd name="connsiteY72" fmla="*/ 282561 h 808439"/>
                  <a:gd name="connsiteX73" fmla="*/ 107923 w 869269"/>
                  <a:gd name="connsiteY73" fmla="*/ 259014 h 808439"/>
                  <a:gd name="connsiteX74" fmla="*/ 68679 w 869269"/>
                  <a:gd name="connsiteY74" fmla="*/ 259014 h 808439"/>
                  <a:gd name="connsiteX75" fmla="*/ 33359 w 869269"/>
                  <a:gd name="connsiteY75" fmla="*/ 198185 h 808439"/>
                  <a:gd name="connsiteX76" fmla="*/ 33359 w 869269"/>
                  <a:gd name="connsiteY76" fmla="*/ 125583 h 808439"/>
                  <a:gd name="connsiteX77" fmla="*/ 11774 w 869269"/>
                  <a:gd name="connsiteY77" fmla="*/ 103998 h 808439"/>
                  <a:gd name="connsiteX78" fmla="*/ 11774 w 869269"/>
                  <a:gd name="connsiteY78" fmla="*/ 74565 h 808439"/>
                  <a:gd name="connsiteX79" fmla="*/ 0 w 869269"/>
                  <a:gd name="connsiteY79" fmla="*/ 62791 h 808439"/>
                  <a:gd name="connsiteX80" fmla="*/ 58868 w 869269"/>
                  <a:gd name="connsiteY80" fmla="*/ 0 h 80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869269" h="808439">
                    <a:moveTo>
                      <a:pt x="58868" y="0"/>
                    </a:moveTo>
                    <a:lnTo>
                      <a:pt x="58868" y="68678"/>
                    </a:lnTo>
                    <a:lnTo>
                      <a:pt x="43170" y="68678"/>
                    </a:lnTo>
                    <a:lnTo>
                      <a:pt x="43170" y="115771"/>
                    </a:lnTo>
                    <a:lnTo>
                      <a:pt x="62793" y="135394"/>
                    </a:lnTo>
                    <a:lnTo>
                      <a:pt x="119697" y="135394"/>
                    </a:lnTo>
                    <a:lnTo>
                      <a:pt x="119697" y="194261"/>
                    </a:lnTo>
                    <a:lnTo>
                      <a:pt x="68679" y="194261"/>
                    </a:lnTo>
                    <a:lnTo>
                      <a:pt x="127546" y="253128"/>
                    </a:lnTo>
                    <a:lnTo>
                      <a:pt x="127546" y="253128"/>
                    </a:lnTo>
                    <a:lnTo>
                      <a:pt x="149130" y="274712"/>
                    </a:lnTo>
                    <a:lnTo>
                      <a:pt x="184450" y="274712"/>
                    </a:lnTo>
                    <a:lnTo>
                      <a:pt x="200148" y="290410"/>
                    </a:lnTo>
                    <a:lnTo>
                      <a:pt x="219770" y="310032"/>
                    </a:lnTo>
                    <a:lnTo>
                      <a:pt x="219770" y="260977"/>
                    </a:lnTo>
                    <a:lnTo>
                      <a:pt x="282562" y="260977"/>
                    </a:lnTo>
                    <a:lnTo>
                      <a:pt x="282562" y="308070"/>
                    </a:lnTo>
                    <a:lnTo>
                      <a:pt x="335542" y="361050"/>
                    </a:lnTo>
                    <a:lnTo>
                      <a:pt x="335542" y="408144"/>
                    </a:lnTo>
                    <a:lnTo>
                      <a:pt x="335542" y="468973"/>
                    </a:lnTo>
                    <a:lnTo>
                      <a:pt x="361051" y="494482"/>
                    </a:lnTo>
                    <a:lnTo>
                      <a:pt x="382636" y="516067"/>
                    </a:lnTo>
                    <a:lnTo>
                      <a:pt x="421880" y="516067"/>
                    </a:lnTo>
                    <a:lnTo>
                      <a:pt x="437578" y="531765"/>
                    </a:lnTo>
                    <a:lnTo>
                      <a:pt x="470936" y="531765"/>
                    </a:lnTo>
                    <a:lnTo>
                      <a:pt x="470936" y="559236"/>
                    </a:lnTo>
                    <a:lnTo>
                      <a:pt x="510181" y="559236"/>
                    </a:lnTo>
                    <a:lnTo>
                      <a:pt x="510181" y="574934"/>
                    </a:lnTo>
                    <a:lnTo>
                      <a:pt x="572972" y="574934"/>
                    </a:lnTo>
                    <a:lnTo>
                      <a:pt x="572972" y="563160"/>
                    </a:lnTo>
                    <a:lnTo>
                      <a:pt x="625953" y="563160"/>
                    </a:lnTo>
                    <a:lnTo>
                      <a:pt x="625953" y="578858"/>
                    </a:lnTo>
                    <a:lnTo>
                      <a:pt x="651462" y="578858"/>
                    </a:lnTo>
                    <a:lnTo>
                      <a:pt x="663236" y="590632"/>
                    </a:lnTo>
                    <a:lnTo>
                      <a:pt x="641652" y="612216"/>
                    </a:lnTo>
                    <a:lnTo>
                      <a:pt x="637727" y="616141"/>
                    </a:lnTo>
                    <a:lnTo>
                      <a:pt x="724065" y="702479"/>
                    </a:lnTo>
                    <a:lnTo>
                      <a:pt x="745649" y="700517"/>
                    </a:lnTo>
                    <a:lnTo>
                      <a:pt x="767233" y="722101"/>
                    </a:lnTo>
                    <a:lnTo>
                      <a:pt x="784893" y="720139"/>
                    </a:lnTo>
                    <a:lnTo>
                      <a:pt x="869269" y="720139"/>
                    </a:lnTo>
                    <a:lnTo>
                      <a:pt x="869269" y="759383"/>
                    </a:lnTo>
                    <a:lnTo>
                      <a:pt x="824137" y="804515"/>
                    </a:lnTo>
                    <a:lnTo>
                      <a:pt x="786856" y="804515"/>
                    </a:lnTo>
                    <a:lnTo>
                      <a:pt x="769196" y="786855"/>
                    </a:lnTo>
                    <a:lnTo>
                      <a:pt x="743686" y="786855"/>
                    </a:lnTo>
                    <a:lnTo>
                      <a:pt x="722102" y="808439"/>
                    </a:lnTo>
                    <a:lnTo>
                      <a:pt x="700518" y="786855"/>
                    </a:lnTo>
                    <a:lnTo>
                      <a:pt x="700518" y="733874"/>
                    </a:lnTo>
                    <a:lnTo>
                      <a:pt x="686782" y="720138"/>
                    </a:lnTo>
                    <a:lnTo>
                      <a:pt x="686782" y="686781"/>
                    </a:lnTo>
                    <a:lnTo>
                      <a:pt x="643613" y="643612"/>
                    </a:lnTo>
                    <a:lnTo>
                      <a:pt x="612217" y="612216"/>
                    </a:lnTo>
                    <a:lnTo>
                      <a:pt x="612217" y="612216"/>
                    </a:lnTo>
                    <a:lnTo>
                      <a:pt x="600444" y="600443"/>
                    </a:lnTo>
                    <a:lnTo>
                      <a:pt x="541577" y="600443"/>
                    </a:lnTo>
                    <a:lnTo>
                      <a:pt x="474861" y="580820"/>
                    </a:lnTo>
                    <a:lnTo>
                      <a:pt x="459164" y="565123"/>
                    </a:lnTo>
                    <a:lnTo>
                      <a:pt x="459164" y="547462"/>
                    </a:lnTo>
                    <a:lnTo>
                      <a:pt x="372825" y="547462"/>
                    </a:lnTo>
                    <a:lnTo>
                      <a:pt x="288449" y="463086"/>
                    </a:lnTo>
                    <a:lnTo>
                      <a:pt x="288449" y="435615"/>
                    </a:lnTo>
                    <a:lnTo>
                      <a:pt x="298260" y="425804"/>
                    </a:lnTo>
                    <a:lnTo>
                      <a:pt x="274713" y="372824"/>
                    </a:lnTo>
                    <a:lnTo>
                      <a:pt x="288449" y="359088"/>
                    </a:lnTo>
                    <a:lnTo>
                      <a:pt x="264902" y="310032"/>
                    </a:lnTo>
                    <a:lnTo>
                      <a:pt x="249204" y="319844"/>
                    </a:lnTo>
                    <a:lnTo>
                      <a:pt x="223695" y="325730"/>
                    </a:lnTo>
                    <a:lnTo>
                      <a:pt x="219771" y="345353"/>
                    </a:lnTo>
                    <a:lnTo>
                      <a:pt x="204073" y="345353"/>
                    </a:lnTo>
                    <a:lnTo>
                      <a:pt x="200148" y="308070"/>
                    </a:lnTo>
                    <a:lnTo>
                      <a:pt x="174639" y="282561"/>
                    </a:lnTo>
                    <a:lnTo>
                      <a:pt x="107923" y="282561"/>
                    </a:lnTo>
                    <a:lnTo>
                      <a:pt x="107923" y="259014"/>
                    </a:lnTo>
                    <a:lnTo>
                      <a:pt x="68679" y="259014"/>
                    </a:lnTo>
                    <a:lnTo>
                      <a:pt x="33359" y="198185"/>
                    </a:lnTo>
                    <a:lnTo>
                      <a:pt x="33359" y="125583"/>
                    </a:lnTo>
                    <a:lnTo>
                      <a:pt x="11774" y="103998"/>
                    </a:lnTo>
                    <a:lnTo>
                      <a:pt x="11774" y="74565"/>
                    </a:lnTo>
                    <a:lnTo>
                      <a:pt x="0" y="62791"/>
                    </a:lnTo>
                    <a:lnTo>
                      <a:pt x="58868" y="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57D663CF-5894-4734-923B-3FFBF57B78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6">
                <a:extLs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rcRect l="34135" r="59690" b="25690"/>
              <a:stretch/>
            </p:blipFill>
            <p:spPr>
              <a:xfrm rot="20487414">
                <a:off x="6162810" y="3080809"/>
                <a:ext cx="231968" cy="143025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382E17D3-9315-4FF1-80CA-2BECE39EB2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rcRect l="40043" r="18544" b="25690"/>
              <a:stretch/>
            </p:blipFill>
            <p:spPr>
              <a:xfrm rot="20234831">
                <a:off x="6271709" y="2738699"/>
                <a:ext cx="1555717" cy="143025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85ACE5CB-017D-446B-A75B-7D4BE7B5CE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rcRect l="79990" t="63641" r="-53" b="-2661"/>
              <a:stretch/>
            </p:blipFill>
            <p:spPr>
              <a:xfrm rot="20234831">
                <a:off x="8026431" y="3479133"/>
                <a:ext cx="753694" cy="75102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7BFB977F-D555-4AF6-A4CB-8070DBD444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rcRect t="64831" r="39450"/>
              <a:stretch/>
            </p:blipFill>
            <p:spPr>
              <a:xfrm rot="20351201">
                <a:off x="5248272" y="4369038"/>
                <a:ext cx="2187056" cy="69895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8" name="Google Shape;326;p13">
              <a:extLst>
                <a:ext uri="{FF2B5EF4-FFF2-40B4-BE49-F238E27FC236}">
                  <a16:creationId xmlns:a16="http://schemas.microsoft.com/office/drawing/2014/main" id="{B6CC78B9-A6E7-43A7-B5AF-4C274EB58028}"/>
                </a:ext>
              </a:extLst>
            </p:cNvPr>
            <p:cNvPicPr preferRelativeResize="0"/>
            <p:nvPr/>
          </p:nvPicPr>
          <p:blipFill rotWithShape="1">
            <a:blip r:embed="rId40">
              <a:alphaModFix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7022229" y="2605288"/>
              <a:ext cx="885815" cy="59615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FB39B2-40C7-4C8F-8B5F-7A42600101CE}"/>
                </a:ext>
              </a:extLst>
            </p:cNvPr>
            <p:cNvSpPr txBox="1"/>
            <p:nvPr/>
          </p:nvSpPr>
          <p:spPr>
            <a:xfrm>
              <a:off x="4911611" y="1703930"/>
              <a:ext cx="34705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accent1">
                      <a:lumMod val="75000"/>
                    </a:schemeClr>
                  </a:solidFill>
                  <a:latin typeface="Arial Narrow" panose="020B0606020202030204" pitchFamily="34" charset="0"/>
                </a:rPr>
                <a:t>AFSC GAP Products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306C449-CBDD-4434-BA92-35EA1F5A565B}"/>
              </a:ext>
            </a:extLst>
          </p:cNvPr>
          <p:cNvGrpSpPr/>
          <p:nvPr/>
        </p:nvGrpSpPr>
        <p:grpSpPr>
          <a:xfrm>
            <a:off x="7360356" y="2292795"/>
            <a:ext cx="4100869" cy="2907016"/>
            <a:chOff x="4476601" y="1703930"/>
            <a:chExt cx="4100869" cy="2907016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9B8142B-C1B6-49F7-9A59-71711A64563A}"/>
                </a:ext>
              </a:extLst>
            </p:cNvPr>
            <p:cNvGrpSpPr/>
            <p:nvPr/>
          </p:nvGrpSpPr>
          <p:grpSpPr>
            <a:xfrm>
              <a:off x="4476601" y="2476452"/>
              <a:ext cx="4100869" cy="2066233"/>
              <a:chOff x="191732" y="1108000"/>
              <a:chExt cx="4100869" cy="2066233"/>
            </a:xfrm>
          </p:grpSpPr>
          <p:pic>
            <p:nvPicPr>
              <p:cNvPr id="66" name="Google Shape;101;p2">
                <a:extLst>
                  <a:ext uri="{FF2B5EF4-FFF2-40B4-BE49-F238E27FC236}">
                    <a16:creationId xmlns:a16="http://schemas.microsoft.com/office/drawing/2014/main" id="{CFC41D1C-24B3-41AA-8C2D-CEEE23F4A6EE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2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2976886" y="2133516"/>
                <a:ext cx="369291" cy="12425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7" name="Google Shape;102;p2">
                <a:extLst>
                  <a:ext uri="{FF2B5EF4-FFF2-40B4-BE49-F238E27FC236}">
                    <a16:creationId xmlns:a16="http://schemas.microsoft.com/office/drawing/2014/main" id="{B97D447C-58A8-4BC3-922E-2AD24F25D805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3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3098667" y="1108000"/>
                <a:ext cx="434724" cy="12086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" name="Google Shape;108;p2">
                <a:extLst>
                  <a:ext uri="{FF2B5EF4-FFF2-40B4-BE49-F238E27FC236}">
                    <a16:creationId xmlns:a16="http://schemas.microsoft.com/office/drawing/2014/main" id="{3D902F1F-F9DD-4A7C-A44A-73BCD4DF5B6C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4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3951981" y="1546200"/>
                <a:ext cx="313087" cy="878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" name="Google Shape;110;p2">
                <a:extLst>
                  <a:ext uri="{FF2B5EF4-FFF2-40B4-BE49-F238E27FC236}">
                    <a16:creationId xmlns:a16="http://schemas.microsoft.com/office/drawing/2014/main" id="{E9F7ACE0-98E8-49C1-A222-545444AF9F42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5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2935642" y="2267052"/>
                <a:ext cx="603991" cy="2811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" name="Google Shape;112;p2">
                <a:extLst>
                  <a:ext uri="{FF2B5EF4-FFF2-40B4-BE49-F238E27FC236}">
                    <a16:creationId xmlns:a16="http://schemas.microsoft.com/office/drawing/2014/main" id="{C351C5C7-05B1-46BD-9518-EB631F2EF196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6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3529709" y="1232750"/>
                <a:ext cx="540951" cy="18385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1" name="Google Shape;115;p2">
                <a:extLst>
                  <a:ext uri="{FF2B5EF4-FFF2-40B4-BE49-F238E27FC236}">
                    <a16:creationId xmlns:a16="http://schemas.microsoft.com/office/drawing/2014/main" id="{6F21F6B7-B2FD-4B68-9F38-CC9D080F38D4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7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191732" y="2181636"/>
                <a:ext cx="784187" cy="2464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" name="Google Shape;117;p2">
                <a:extLst>
                  <a:ext uri="{FF2B5EF4-FFF2-40B4-BE49-F238E27FC236}">
                    <a16:creationId xmlns:a16="http://schemas.microsoft.com/office/drawing/2014/main" id="{59D1F751-DEF3-4266-9F11-1A6BEC9ADEBC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8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2934597" y="1717540"/>
                <a:ext cx="369318" cy="865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" name="Google Shape;123;p3">
                <a:extLst>
                  <a:ext uri="{FF2B5EF4-FFF2-40B4-BE49-F238E27FC236}">
                    <a16:creationId xmlns:a16="http://schemas.microsoft.com/office/drawing/2014/main" id="{7A56E1DB-4D20-4844-A55E-A279CB18A876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9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977549" y="1198317"/>
                <a:ext cx="535663" cy="21789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" name="Google Shape;124;p3">
                <a:extLst>
                  <a:ext uri="{FF2B5EF4-FFF2-40B4-BE49-F238E27FC236}">
                    <a16:creationId xmlns:a16="http://schemas.microsoft.com/office/drawing/2014/main" id="{5B636224-C671-4EBF-B00D-677BE3F3496A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10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373074" y="2714071"/>
                <a:ext cx="543367" cy="20243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" name="Google Shape;129;p3">
                <a:extLst>
                  <a:ext uri="{FF2B5EF4-FFF2-40B4-BE49-F238E27FC236}">
                    <a16:creationId xmlns:a16="http://schemas.microsoft.com/office/drawing/2014/main" id="{BD0E71C7-9668-4819-AC08-D9764BE8BE30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11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691778" y="1936027"/>
                <a:ext cx="533071" cy="2397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" name="Google Shape;134;p3">
                <a:extLst>
                  <a:ext uri="{FF2B5EF4-FFF2-40B4-BE49-F238E27FC236}">
                    <a16:creationId xmlns:a16="http://schemas.microsoft.com/office/drawing/2014/main" id="{C0747805-7AA3-4BED-8F5D-047038318F79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12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1130621" y="2783486"/>
                <a:ext cx="635450" cy="1596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" name="Google Shape;136;p3">
                <a:extLst>
                  <a:ext uri="{FF2B5EF4-FFF2-40B4-BE49-F238E27FC236}">
                    <a16:creationId xmlns:a16="http://schemas.microsoft.com/office/drawing/2014/main" id="{15D9A7DD-AA8C-4D78-8052-6A532315C542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13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1693878" y="2654460"/>
                <a:ext cx="535870" cy="1809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8" name="Google Shape;138;p3">
                <a:extLst>
                  <a:ext uri="{FF2B5EF4-FFF2-40B4-BE49-F238E27FC236}">
                    <a16:creationId xmlns:a16="http://schemas.microsoft.com/office/drawing/2014/main" id="{74F3D283-90BA-4144-AF5F-7CF33917A3B9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14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1024357" y="1708279"/>
                <a:ext cx="518333" cy="1980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" name="Google Shape;145;p4">
                <a:extLst>
                  <a:ext uri="{FF2B5EF4-FFF2-40B4-BE49-F238E27FC236}">
                    <a16:creationId xmlns:a16="http://schemas.microsoft.com/office/drawing/2014/main" id="{77067BCF-8E30-4E6F-9276-6983A159689B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15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3575378" y="2279028"/>
                <a:ext cx="242821" cy="2602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" name="Google Shape;147;p4">
                <a:extLst>
                  <a:ext uri="{FF2B5EF4-FFF2-40B4-BE49-F238E27FC236}">
                    <a16:creationId xmlns:a16="http://schemas.microsoft.com/office/drawing/2014/main" id="{3E9CA7DA-3DD6-4463-9A11-0E4D78AAC63F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16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1358047" y="1966826"/>
                <a:ext cx="387964" cy="1897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" name="Google Shape;149;p4">
                <a:extLst>
                  <a:ext uri="{FF2B5EF4-FFF2-40B4-BE49-F238E27FC236}">
                    <a16:creationId xmlns:a16="http://schemas.microsoft.com/office/drawing/2014/main" id="{C9F6A54F-ECFA-4F52-B605-6965B370CACA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17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3427881" y="2041871"/>
                <a:ext cx="422853" cy="1813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" name="Google Shape;151;p4">
                <a:extLst>
                  <a:ext uri="{FF2B5EF4-FFF2-40B4-BE49-F238E27FC236}">
                    <a16:creationId xmlns:a16="http://schemas.microsoft.com/office/drawing/2014/main" id="{70D239C5-8936-4883-9947-32B81A96E837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18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678146" y="2953804"/>
                <a:ext cx="518857" cy="22042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" name="Google Shape;153;p4">
                <a:extLst>
                  <a:ext uri="{FF2B5EF4-FFF2-40B4-BE49-F238E27FC236}">
                    <a16:creationId xmlns:a16="http://schemas.microsoft.com/office/drawing/2014/main" id="{078BC163-0A74-486B-A5B7-25C82AB5869A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19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3198919" y="2577787"/>
                <a:ext cx="484507" cy="2391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4" name="Google Shape;155;p4">
                <a:extLst>
                  <a:ext uri="{FF2B5EF4-FFF2-40B4-BE49-F238E27FC236}">
                    <a16:creationId xmlns:a16="http://schemas.microsoft.com/office/drawing/2014/main" id="{B70C9118-F6BC-4508-ABE8-CCDACFF59267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20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2823229" y="2714004"/>
                <a:ext cx="369318" cy="2144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5" name="Google Shape;157;p4">
                <a:extLst>
                  <a:ext uri="{FF2B5EF4-FFF2-40B4-BE49-F238E27FC236}">
                    <a16:creationId xmlns:a16="http://schemas.microsoft.com/office/drawing/2014/main" id="{91115E46-BA0F-4C4C-8FD7-12DEDAF732DA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21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3470571" y="1461602"/>
                <a:ext cx="384721" cy="2097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6" name="Google Shape;159;p4">
                <a:extLst>
                  <a:ext uri="{FF2B5EF4-FFF2-40B4-BE49-F238E27FC236}">
                    <a16:creationId xmlns:a16="http://schemas.microsoft.com/office/drawing/2014/main" id="{0F2306D9-CFD1-4645-BDB5-72960F88B743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22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 flipH="1">
                <a:off x="254134" y="1932256"/>
                <a:ext cx="400737" cy="1807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" name="Google Shape;161;p4">
                <a:extLst>
                  <a:ext uri="{FF2B5EF4-FFF2-40B4-BE49-F238E27FC236}">
                    <a16:creationId xmlns:a16="http://schemas.microsoft.com/office/drawing/2014/main" id="{4AC9CADB-77F7-4334-83B8-066086C14CE0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23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1400529" y="2422964"/>
                <a:ext cx="381138" cy="2326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" name="Google Shape;168;p5">
                <a:extLst>
                  <a:ext uri="{FF2B5EF4-FFF2-40B4-BE49-F238E27FC236}">
                    <a16:creationId xmlns:a16="http://schemas.microsoft.com/office/drawing/2014/main" id="{844FCB67-F7EB-4397-870F-A4E61408CCA3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24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238760" y="2485972"/>
                <a:ext cx="425774" cy="196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9" name="Google Shape;170;p5">
                <a:extLst>
                  <a:ext uri="{FF2B5EF4-FFF2-40B4-BE49-F238E27FC236}">
                    <a16:creationId xmlns:a16="http://schemas.microsoft.com/office/drawing/2014/main" id="{26EACFCB-6EFD-4936-9616-BCB4DCB09619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25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822189" y="1483444"/>
                <a:ext cx="436554" cy="195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" name="Google Shape;172;p5">
                <a:extLst>
                  <a:ext uri="{FF2B5EF4-FFF2-40B4-BE49-F238E27FC236}">
                    <a16:creationId xmlns:a16="http://schemas.microsoft.com/office/drawing/2014/main" id="{27CDF525-6E8E-40E0-861E-39E706CDAE22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26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 flipH="1">
                <a:off x="2619982" y="2441626"/>
                <a:ext cx="414185" cy="2452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1" name="Google Shape;174;p5">
                <a:extLst>
                  <a:ext uri="{FF2B5EF4-FFF2-40B4-BE49-F238E27FC236}">
                    <a16:creationId xmlns:a16="http://schemas.microsoft.com/office/drawing/2014/main" id="{2AA9174B-365C-4726-896E-CAE629BAC947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27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451648" y="1627588"/>
                <a:ext cx="406449" cy="2360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2" name="Google Shape;176;p5">
                <a:extLst>
                  <a:ext uri="{FF2B5EF4-FFF2-40B4-BE49-F238E27FC236}">
                    <a16:creationId xmlns:a16="http://schemas.microsoft.com/office/drawing/2014/main" id="{61BFC40F-E36C-4C29-9730-13EB9324BA1B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28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1040466" y="2174349"/>
                <a:ext cx="502224" cy="2824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3" name="Google Shape;178;p5">
                <a:extLst>
                  <a:ext uri="{FF2B5EF4-FFF2-40B4-BE49-F238E27FC236}">
                    <a16:creationId xmlns:a16="http://schemas.microsoft.com/office/drawing/2014/main" id="{02E5CA6F-FBC0-4AD1-831D-9D84039A61C3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29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3370717" y="1760616"/>
                <a:ext cx="460126" cy="23524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4" name="Google Shape;180;p5">
                <a:extLst>
                  <a:ext uri="{FF2B5EF4-FFF2-40B4-BE49-F238E27FC236}">
                    <a16:creationId xmlns:a16="http://schemas.microsoft.com/office/drawing/2014/main" id="{002D8107-9616-4D49-8C8C-4C7F83C04293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30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1309852" y="1416752"/>
                <a:ext cx="378009" cy="2588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" name="Google Shape;182;p5">
                <a:extLst>
                  <a:ext uri="{FF2B5EF4-FFF2-40B4-BE49-F238E27FC236}">
                    <a16:creationId xmlns:a16="http://schemas.microsoft.com/office/drawing/2014/main" id="{CE127FD1-2B3D-4165-BD77-D26C3E4FB5BD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31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2303541" y="2686575"/>
                <a:ext cx="435924" cy="24314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" name="Graphic 95">
                <a:extLst>
                  <a:ext uri="{FF2B5EF4-FFF2-40B4-BE49-F238E27FC236}">
                    <a16:creationId xmlns:a16="http://schemas.microsoft.com/office/drawing/2014/main" id="{C1CE54C7-EE7A-4AB8-9CA5-D21A10C0C0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rcRect l="12039" t="27770" r="13705" b="28552"/>
              <a:stretch/>
            </p:blipFill>
            <p:spPr>
              <a:xfrm>
                <a:off x="521418" y="1335087"/>
                <a:ext cx="300308" cy="228600"/>
              </a:xfrm>
              <a:prstGeom prst="rect">
                <a:avLst/>
              </a:prstGeom>
            </p:spPr>
          </p:pic>
          <p:pic>
            <p:nvPicPr>
              <p:cNvPr id="97" name="Google Shape;188;p6">
                <a:extLst>
                  <a:ext uri="{FF2B5EF4-FFF2-40B4-BE49-F238E27FC236}">
                    <a16:creationId xmlns:a16="http://schemas.microsoft.com/office/drawing/2014/main" id="{2C058C2A-3F50-4E9F-81AE-F4D45FD23C29}"/>
                  </a:ext>
                </a:extLst>
              </p:cNvPr>
              <p:cNvPicPr preferRelativeResize="0"/>
              <p:nvPr/>
            </p:nvPicPr>
            <p:blipFill rotWithShape="1">
              <a:blip r:embed="rId34">
                <a:alphaModFix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3812634" y="1711927"/>
                <a:ext cx="479967" cy="2473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" name="Google Shape;190;p6">
                <a:extLst>
                  <a:ext uri="{FF2B5EF4-FFF2-40B4-BE49-F238E27FC236}">
                    <a16:creationId xmlns:a16="http://schemas.microsoft.com/office/drawing/2014/main" id="{D9A6CC7F-2109-4FCE-8900-7FCACE33A15A}"/>
                  </a:ext>
                </a:extLst>
              </p:cNvPr>
              <p:cNvPicPr preferRelativeResize="0"/>
              <p:nvPr/>
            </p:nvPicPr>
            <p:blipFill rotWithShape="1">
              <a:blip r:embed="rId35">
                <a:alphaModFix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894865" y="2500456"/>
                <a:ext cx="397462" cy="26030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81D6A40-8BEE-4C18-BF80-F90D6A1CE46C}"/>
                </a:ext>
              </a:extLst>
            </p:cNvPr>
            <p:cNvGrpSpPr/>
            <p:nvPr/>
          </p:nvGrpSpPr>
          <p:grpSpPr>
            <a:xfrm>
              <a:off x="4485040" y="2229983"/>
              <a:ext cx="3908719" cy="2380963"/>
              <a:chOff x="4871406" y="2738699"/>
              <a:chExt cx="3908719" cy="2380963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69AD36F-85E8-43B4-81AF-C5F88D27665E}"/>
                  </a:ext>
                </a:extLst>
              </p:cNvPr>
              <p:cNvSpPr/>
              <p:nvPr/>
            </p:nvSpPr>
            <p:spPr>
              <a:xfrm>
                <a:off x="6237028" y="3712191"/>
                <a:ext cx="2424752" cy="1331631"/>
              </a:xfrm>
              <a:custGeom>
                <a:avLst/>
                <a:gdLst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26962 w 2428717"/>
                  <a:gd name="connsiteY15" fmla="*/ 1178257 h 1330996"/>
                  <a:gd name="connsiteX16" fmla="*/ 331511 w 2428717"/>
                  <a:gd name="connsiteY16" fmla="*/ 1164609 h 1330996"/>
                  <a:gd name="connsiteX17" fmla="*/ 377004 w 2428717"/>
                  <a:gd name="connsiteY17" fmla="*/ 1150961 h 1330996"/>
                  <a:gd name="connsiteX18" fmla="*/ 395201 w 2428717"/>
                  <a:gd name="connsiteY18" fmla="*/ 1123666 h 1330996"/>
                  <a:gd name="connsiteX19" fmla="*/ 404299 w 2428717"/>
                  <a:gd name="connsiteY19" fmla="*/ 1110018 h 1330996"/>
                  <a:gd name="connsiteX20" fmla="*/ 417947 w 2428717"/>
                  <a:gd name="connsiteY20" fmla="*/ 1105469 h 1330996"/>
                  <a:gd name="connsiteX21" fmla="*/ 431595 w 2428717"/>
                  <a:gd name="connsiteY21" fmla="*/ 1096370 h 1330996"/>
                  <a:gd name="connsiteX22" fmla="*/ 445242 w 2428717"/>
                  <a:gd name="connsiteY22" fmla="*/ 1091821 h 1330996"/>
                  <a:gd name="connsiteX23" fmla="*/ 522580 w 2428717"/>
                  <a:gd name="connsiteY23" fmla="*/ 1082722 h 1330996"/>
                  <a:gd name="connsiteX24" fmla="*/ 572622 w 2428717"/>
                  <a:gd name="connsiteY24" fmla="*/ 1073624 h 1330996"/>
                  <a:gd name="connsiteX25" fmla="*/ 595368 w 2428717"/>
                  <a:gd name="connsiteY25" fmla="*/ 1096370 h 1330996"/>
                  <a:gd name="connsiteX26" fmla="*/ 609016 w 2428717"/>
                  <a:gd name="connsiteY26" fmla="*/ 1087272 h 1330996"/>
                  <a:gd name="connsiteX27" fmla="*/ 613565 w 2428717"/>
                  <a:gd name="connsiteY27" fmla="*/ 1032681 h 1330996"/>
                  <a:gd name="connsiteX28" fmla="*/ 690902 w 2428717"/>
                  <a:gd name="connsiteY28" fmla="*/ 1028131 h 1330996"/>
                  <a:gd name="connsiteX29" fmla="*/ 718198 w 2428717"/>
                  <a:gd name="connsiteY29" fmla="*/ 1019033 h 1330996"/>
                  <a:gd name="connsiteX30" fmla="*/ 731845 w 2428717"/>
                  <a:gd name="connsiteY30" fmla="*/ 1005385 h 1330996"/>
                  <a:gd name="connsiteX31" fmla="*/ 772789 w 2428717"/>
                  <a:gd name="connsiteY31" fmla="*/ 982639 h 1330996"/>
                  <a:gd name="connsiteX32" fmla="*/ 795535 w 2428717"/>
                  <a:gd name="connsiteY32" fmla="*/ 978090 h 1330996"/>
                  <a:gd name="connsiteX33" fmla="*/ 822831 w 2428717"/>
                  <a:gd name="connsiteY33" fmla="*/ 968991 h 1330996"/>
                  <a:gd name="connsiteX34" fmla="*/ 850126 w 2428717"/>
                  <a:gd name="connsiteY34" fmla="*/ 941696 h 1330996"/>
                  <a:gd name="connsiteX35" fmla="*/ 877422 w 2428717"/>
                  <a:gd name="connsiteY35" fmla="*/ 928048 h 1330996"/>
                  <a:gd name="connsiteX36" fmla="*/ 891069 w 2428717"/>
                  <a:gd name="connsiteY36" fmla="*/ 923499 h 1330996"/>
                  <a:gd name="connsiteX37" fmla="*/ 904717 w 2428717"/>
                  <a:gd name="connsiteY37" fmla="*/ 914400 h 1330996"/>
                  <a:gd name="connsiteX38" fmla="*/ 922914 w 2428717"/>
                  <a:gd name="connsiteY38" fmla="*/ 909851 h 1330996"/>
                  <a:gd name="connsiteX39" fmla="*/ 927463 w 2428717"/>
                  <a:gd name="connsiteY39" fmla="*/ 896203 h 1330996"/>
                  <a:gd name="connsiteX40" fmla="*/ 941111 w 2428717"/>
                  <a:gd name="connsiteY40" fmla="*/ 887105 h 1330996"/>
                  <a:gd name="connsiteX41" fmla="*/ 954759 w 2428717"/>
                  <a:gd name="connsiteY41" fmla="*/ 873457 h 1330996"/>
                  <a:gd name="connsiteX42" fmla="*/ 982054 w 2428717"/>
                  <a:gd name="connsiteY42" fmla="*/ 855260 h 1330996"/>
                  <a:gd name="connsiteX43" fmla="*/ 986604 w 2428717"/>
                  <a:gd name="connsiteY43" fmla="*/ 841612 h 1330996"/>
                  <a:gd name="connsiteX44" fmla="*/ 1000251 w 2428717"/>
                  <a:gd name="connsiteY44" fmla="*/ 837063 h 1330996"/>
                  <a:gd name="connsiteX45" fmla="*/ 1013899 w 2428717"/>
                  <a:gd name="connsiteY45" fmla="*/ 827964 h 1330996"/>
                  <a:gd name="connsiteX46" fmla="*/ 1045744 w 2428717"/>
                  <a:gd name="connsiteY46" fmla="*/ 800669 h 1330996"/>
                  <a:gd name="connsiteX47" fmla="*/ 1059392 w 2428717"/>
                  <a:gd name="connsiteY47" fmla="*/ 791570 h 1330996"/>
                  <a:gd name="connsiteX48" fmla="*/ 1082138 w 2428717"/>
                  <a:gd name="connsiteY48" fmla="*/ 768824 h 1330996"/>
                  <a:gd name="connsiteX49" fmla="*/ 1123081 w 2428717"/>
                  <a:gd name="connsiteY49" fmla="*/ 736979 h 1330996"/>
                  <a:gd name="connsiteX50" fmla="*/ 1136729 w 2428717"/>
                  <a:gd name="connsiteY50" fmla="*/ 727881 h 1330996"/>
                  <a:gd name="connsiteX51" fmla="*/ 1150377 w 2428717"/>
                  <a:gd name="connsiteY51" fmla="*/ 718782 h 1330996"/>
                  <a:gd name="connsiteX52" fmla="*/ 1168574 w 2428717"/>
                  <a:gd name="connsiteY52" fmla="*/ 691487 h 1330996"/>
                  <a:gd name="connsiteX53" fmla="*/ 1191320 w 2428717"/>
                  <a:gd name="connsiteY53" fmla="*/ 668740 h 1330996"/>
                  <a:gd name="connsiteX54" fmla="*/ 1214066 w 2428717"/>
                  <a:gd name="connsiteY54" fmla="*/ 645994 h 1330996"/>
                  <a:gd name="connsiteX55" fmla="*/ 1223165 w 2428717"/>
                  <a:gd name="connsiteY55" fmla="*/ 632346 h 1330996"/>
                  <a:gd name="connsiteX56" fmla="*/ 1227714 w 2428717"/>
                  <a:gd name="connsiteY56" fmla="*/ 618699 h 1330996"/>
                  <a:gd name="connsiteX57" fmla="*/ 1250460 w 2428717"/>
                  <a:gd name="connsiteY57" fmla="*/ 591403 h 1330996"/>
                  <a:gd name="connsiteX58" fmla="*/ 1259559 w 2428717"/>
                  <a:gd name="connsiteY58" fmla="*/ 564108 h 1330996"/>
                  <a:gd name="connsiteX59" fmla="*/ 1264108 w 2428717"/>
                  <a:gd name="connsiteY59" fmla="*/ 550460 h 1330996"/>
                  <a:gd name="connsiteX60" fmla="*/ 1282305 w 2428717"/>
                  <a:gd name="connsiteY60" fmla="*/ 523164 h 1330996"/>
                  <a:gd name="connsiteX61" fmla="*/ 1295953 w 2428717"/>
                  <a:gd name="connsiteY61" fmla="*/ 482221 h 1330996"/>
                  <a:gd name="connsiteX62" fmla="*/ 1300502 w 2428717"/>
                  <a:gd name="connsiteY62" fmla="*/ 468573 h 1330996"/>
                  <a:gd name="connsiteX63" fmla="*/ 1309601 w 2428717"/>
                  <a:gd name="connsiteY63" fmla="*/ 427630 h 1330996"/>
                  <a:gd name="connsiteX64" fmla="*/ 1314150 w 2428717"/>
                  <a:gd name="connsiteY64" fmla="*/ 395785 h 1330996"/>
                  <a:gd name="connsiteX65" fmla="*/ 1336896 w 2428717"/>
                  <a:gd name="connsiteY65" fmla="*/ 368490 h 1330996"/>
                  <a:gd name="connsiteX66" fmla="*/ 1345995 w 2428717"/>
                  <a:gd name="connsiteY66" fmla="*/ 295702 h 1330996"/>
                  <a:gd name="connsiteX67" fmla="*/ 1350544 w 2428717"/>
                  <a:gd name="connsiteY67" fmla="*/ 268406 h 1330996"/>
                  <a:gd name="connsiteX68" fmla="*/ 1359642 w 2428717"/>
                  <a:gd name="connsiteY68" fmla="*/ 241110 h 1330996"/>
                  <a:gd name="connsiteX69" fmla="*/ 1414234 w 2428717"/>
                  <a:gd name="connsiteY69" fmla="*/ 204716 h 1330996"/>
                  <a:gd name="connsiteX70" fmla="*/ 1427881 w 2428717"/>
                  <a:gd name="connsiteY70" fmla="*/ 200167 h 1330996"/>
                  <a:gd name="connsiteX71" fmla="*/ 1441529 w 2428717"/>
                  <a:gd name="connsiteY71" fmla="*/ 195618 h 1330996"/>
                  <a:gd name="connsiteX72" fmla="*/ 1473374 w 2428717"/>
                  <a:gd name="connsiteY72" fmla="*/ 181970 h 1330996"/>
                  <a:gd name="connsiteX73" fmla="*/ 1500669 w 2428717"/>
                  <a:gd name="connsiteY73" fmla="*/ 172872 h 1330996"/>
                  <a:gd name="connsiteX74" fmla="*/ 1578007 w 2428717"/>
                  <a:gd name="connsiteY74" fmla="*/ 163773 h 1330996"/>
                  <a:gd name="connsiteX75" fmla="*/ 1600753 w 2428717"/>
                  <a:gd name="connsiteY75" fmla="*/ 145576 h 1330996"/>
                  <a:gd name="connsiteX76" fmla="*/ 1614401 w 2428717"/>
                  <a:gd name="connsiteY76" fmla="*/ 141027 h 1330996"/>
                  <a:gd name="connsiteX77" fmla="*/ 1641696 w 2428717"/>
                  <a:gd name="connsiteY77" fmla="*/ 145576 h 1330996"/>
                  <a:gd name="connsiteX78" fmla="*/ 1655344 w 2428717"/>
                  <a:gd name="connsiteY78" fmla="*/ 154675 h 1330996"/>
                  <a:gd name="connsiteX79" fmla="*/ 1828216 w 2428717"/>
                  <a:gd name="connsiteY79" fmla="*/ 150125 h 1330996"/>
                  <a:gd name="connsiteX80" fmla="*/ 1841863 w 2428717"/>
                  <a:gd name="connsiteY80" fmla="*/ 159224 h 1330996"/>
                  <a:gd name="connsiteX81" fmla="*/ 1855511 w 2428717"/>
                  <a:gd name="connsiteY81" fmla="*/ 172872 h 1330996"/>
                  <a:gd name="connsiteX82" fmla="*/ 1969242 w 2428717"/>
                  <a:gd name="connsiteY82" fmla="*/ 186519 h 1330996"/>
                  <a:gd name="connsiteX83" fmla="*/ 2001087 w 2428717"/>
                  <a:gd name="connsiteY83" fmla="*/ 191069 h 1330996"/>
                  <a:gd name="connsiteX84" fmla="*/ 2051129 w 2428717"/>
                  <a:gd name="connsiteY84" fmla="*/ 195618 h 1330996"/>
                  <a:gd name="connsiteX85" fmla="*/ 2060228 w 2428717"/>
                  <a:gd name="connsiteY85" fmla="*/ 209266 h 1330996"/>
                  <a:gd name="connsiteX86" fmla="*/ 2087523 w 2428717"/>
                  <a:gd name="connsiteY86" fmla="*/ 213815 h 1330996"/>
                  <a:gd name="connsiteX87" fmla="*/ 2105720 w 2428717"/>
                  <a:gd name="connsiteY87" fmla="*/ 236561 h 1330996"/>
                  <a:gd name="connsiteX88" fmla="*/ 2119368 w 2428717"/>
                  <a:gd name="connsiteY88" fmla="*/ 245660 h 1330996"/>
                  <a:gd name="connsiteX89" fmla="*/ 2133016 w 2428717"/>
                  <a:gd name="connsiteY89" fmla="*/ 259308 h 1330996"/>
                  <a:gd name="connsiteX90" fmla="*/ 2142114 w 2428717"/>
                  <a:gd name="connsiteY90" fmla="*/ 272955 h 1330996"/>
                  <a:gd name="connsiteX91" fmla="*/ 2160311 w 2428717"/>
                  <a:gd name="connsiteY91" fmla="*/ 291152 h 1330996"/>
                  <a:gd name="connsiteX92" fmla="*/ 2169410 w 2428717"/>
                  <a:gd name="connsiteY92" fmla="*/ 304800 h 1330996"/>
                  <a:gd name="connsiteX93" fmla="*/ 2210353 w 2428717"/>
                  <a:gd name="connsiteY93" fmla="*/ 341194 h 1330996"/>
                  <a:gd name="connsiteX94" fmla="*/ 2224001 w 2428717"/>
                  <a:gd name="connsiteY94" fmla="*/ 345743 h 1330996"/>
                  <a:gd name="connsiteX95" fmla="*/ 2255845 w 2428717"/>
                  <a:gd name="connsiteY95" fmla="*/ 363940 h 1330996"/>
                  <a:gd name="connsiteX96" fmla="*/ 2283141 w 2428717"/>
                  <a:gd name="connsiteY96" fmla="*/ 373039 h 1330996"/>
                  <a:gd name="connsiteX97" fmla="*/ 2314986 w 2428717"/>
                  <a:gd name="connsiteY97" fmla="*/ 377588 h 1330996"/>
                  <a:gd name="connsiteX98" fmla="*/ 2337732 w 2428717"/>
                  <a:gd name="connsiteY98" fmla="*/ 395785 h 1330996"/>
                  <a:gd name="connsiteX99" fmla="*/ 2365028 w 2428717"/>
                  <a:gd name="connsiteY99" fmla="*/ 413982 h 1330996"/>
                  <a:gd name="connsiteX100" fmla="*/ 2378675 w 2428717"/>
                  <a:gd name="connsiteY100" fmla="*/ 400334 h 1330996"/>
                  <a:gd name="connsiteX101" fmla="*/ 2396872 w 2428717"/>
                  <a:gd name="connsiteY101" fmla="*/ 373039 h 1330996"/>
                  <a:gd name="connsiteX102" fmla="*/ 2424168 w 2428717"/>
                  <a:gd name="connsiteY102" fmla="*/ 368490 h 1330996"/>
                  <a:gd name="connsiteX103" fmla="*/ 2428717 w 2428717"/>
                  <a:gd name="connsiteY103" fmla="*/ 354842 h 1330996"/>
                  <a:gd name="connsiteX104" fmla="*/ 2424168 w 2428717"/>
                  <a:gd name="connsiteY104" fmla="*/ 327546 h 1330996"/>
                  <a:gd name="connsiteX105" fmla="*/ 2410520 w 2428717"/>
                  <a:gd name="connsiteY105" fmla="*/ 322997 h 1330996"/>
                  <a:gd name="connsiteX106" fmla="*/ 2392323 w 2428717"/>
                  <a:gd name="connsiteY106" fmla="*/ 318448 h 1330996"/>
                  <a:gd name="connsiteX107" fmla="*/ 2378675 w 2428717"/>
                  <a:gd name="connsiteY107" fmla="*/ 309349 h 1330996"/>
                  <a:gd name="connsiteX108" fmla="*/ 2374126 w 2428717"/>
                  <a:gd name="connsiteY108" fmla="*/ 295702 h 1330996"/>
                  <a:gd name="connsiteX109" fmla="*/ 2365028 w 2428717"/>
                  <a:gd name="connsiteY109" fmla="*/ 282054 h 1330996"/>
                  <a:gd name="connsiteX110" fmla="*/ 2360478 w 2428717"/>
                  <a:gd name="connsiteY110" fmla="*/ 268406 h 1330996"/>
                  <a:gd name="connsiteX111" fmla="*/ 2346831 w 2428717"/>
                  <a:gd name="connsiteY111" fmla="*/ 263857 h 1330996"/>
                  <a:gd name="connsiteX112" fmla="*/ 2333183 w 2428717"/>
                  <a:gd name="connsiteY112" fmla="*/ 245660 h 1330996"/>
                  <a:gd name="connsiteX113" fmla="*/ 2305887 w 2428717"/>
                  <a:gd name="connsiteY113" fmla="*/ 232012 h 1330996"/>
                  <a:gd name="connsiteX114" fmla="*/ 2283141 w 2428717"/>
                  <a:gd name="connsiteY114" fmla="*/ 236561 h 1330996"/>
                  <a:gd name="connsiteX115" fmla="*/ 2255845 w 2428717"/>
                  <a:gd name="connsiteY115" fmla="*/ 245660 h 1330996"/>
                  <a:gd name="connsiteX116" fmla="*/ 2214902 w 2428717"/>
                  <a:gd name="connsiteY116" fmla="*/ 241110 h 1330996"/>
                  <a:gd name="connsiteX117" fmla="*/ 2187607 w 2428717"/>
                  <a:gd name="connsiteY117" fmla="*/ 218364 h 1330996"/>
                  <a:gd name="connsiteX118" fmla="*/ 2173959 w 2428717"/>
                  <a:gd name="connsiteY118" fmla="*/ 209266 h 1330996"/>
                  <a:gd name="connsiteX119" fmla="*/ 2164860 w 2428717"/>
                  <a:gd name="connsiteY119" fmla="*/ 195618 h 1330996"/>
                  <a:gd name="connsiteX120" fmla="*/ 2151213 w 2428717"/>
                  <a:gd name="connsiteY120" fmla="*/ 168322 h 1330996"/>
                  <a:gd name="connsiteX121" fmla="*/ 2110269 w 2428717"/>
                  <a:gd name="connsiteY121" fmla="*/ 154675 h 1330996"/>
                  <a:gd name="connsiteX122" fmla="*/ 2082974 w 2428717"/>
                  <a:gd name="connsiteY122" fmla="*/ 141027 h 1330996"/>
                  <a:gd name="connsiteX123" fmla="*/ 2064777 w 2428717"/>
                  <a:gd name="connsiteY123" fmla="*/ 136478 h 1330996"/>
                  <a:gd name="connsiteX124" fmla="*/ 1991989 w 2428717"/>
                  <a:gd name="connsiteY124" fmla="*/ 131928 h 1330996"/>
                  <a:gd name="connsiteX125" fmla="*/ 1964693 w 2428717"/>
                  <a:gd name="connsiteY125" fmla="*/ 118281 h 1330996"/>
                  <a:gd name="connsiteX126" fmla="*/ 1951045 w 2428717"/>
                  <a:gd name="connsiteY126" fmla="*/ 104633 h 1330996"/>
                  <a:gd name="connsiteX127" fmla="*/ 1923750 w 2428717"/>
                  <a:gd name="connsiteY127" fmla="*/ 90985 h 1330996"/>
                  <a:gd name="connsiteX128" fmla="*/ 1910102 w 2428717"/>
                  <a:gd name="connsiteY128" fmla="*/ 81887 h 1330996"/>
                  <a:gd name="connsiteX129" fmla="*/ 1841863 w 2428717"/>
                  <a:gd name="connsiteY129" fmla="*/ 72788 h 1330996"/>
                  <a:gd name="connsiteX130" fmla="*/ 1814568 w 2428717"/>
                  <a:gd name="connsiteY130" fmla="*/ 63690 h 1330996"/>
                  <a:gd name="connsiteX131" fmla="*/ 1796371 w 2428717"/>
                  <a:gd name="connsiteY131" fmla="*/ 59140 h 1330996"/>
                  <a:gd name="connsiteX132" fmla="*/ 1769075 w 2428717"/>
                  <a:gd name="connsiteY132" fmla="*/ 50042 h 1330996"/>
                  <a:gd name="connsiteX133" fmla="*/ 1755428 w 2428717"/>
                  <a:gd name="connsiteY133" fmla="*/ 40943 h 1330996"/>
                  <a:gd name="connsiteX134" fmla="*/ 1737231 w 2428717"/>
                  <a:gd name="connsiteY134" fmla="*/ 0 h 1330996"/>
                  <a:gd name="connsiteX135" fmla="*/ 1728132 w 2428717"/>
                  <a:gd name="connsiteY135" fmla="*/ 13648 h 1330996"/>
                  <a:gd name="connsiteX136" fmla="*/ 1723583 w 2428717"/>
                  <a:gd name="connsiteY136" fmla="*/ 50042 h 1330996"/>
                  <a:gd name="connsiteX137" fmla="*/ 1691738 w 2428717"/>
                  <a:gd name="connsiteY137" fmla="*/ 54591 h 1330996"/>
                  <a:gd name="connsiteX138" fmla="*/ 1659893 w 2428717"/>
                  <a:gd name="connsiteY138" fmla="*/ 63690 h 1330996"/>
                  <a:gd name="connsiteX139" fmla="*/ 1641696 w 2428717"/>
                  <a:gd name="connsiteY139" fmla="*/ 72788 h 1330996"/>
                  <a:gd name="connsiteX140" fmla="*/ 1628048 w 2428717"/>
                  <a:gd name="connsiteY140" fmla="*/ 68239 h 1330996"/>
                  <a:gd name="connsiteX141" fmla="*/ 1623499 w 2428717"/>
                  <a:gd name="connsiteY141" fmla="*/ 54591 h 1330996"/>
                  <a:gd name="connsiteX142" fmla="*/ 1614401 w 2428717"/>
                  <a:gd name="connsiteY142" fmla="*/ 68239 h 1330996"/>
                  <a:gd name="connsiteX143" fmla="*/ 1600753 w 2428717"/>
                  <a:gd name="connsiteY143" fmla="*/ 77337 h 1330996"/>
                  <a:gd name="connsiteX144" fmla="*/ 1555260 w 2428717"/>
                  <a:gd name="connsiteY144" fmla="*/ 81887 h 1330996"/>
                  <a:gd name="connsiteX145" fmla="*/ 1527965 w 2428717"/>
                  <a:gd name="connsiteY145" fmla="*/ 90985 h 1330996"/>
                  <a:gd name="connsiteX146" fmla="*/ 1509768 w 2428717"/>
                  <a:gd name="connsiteY146" fmla="*/ 100084 h 1330996"/>
                  <a:gd name="connsiteX147" fmla="*/ 1487022 w 2428717"/>
                  <a:gd name="connsiteY147" fmla="*/ 104633 h 1330996"/>
                  <a:gd name="connsiteX148" fmla="*/ 1473374 w 2428717"/>
                  <a:gd name="connsiteY148" fmla="*/ 109182 h 1330996"/>
                  <a:gd name="connsiteX149" fmla="*/ 1364192 w 2428717"/>
                  <a:gd name="connsiteY149" fmla="*/ 113731 h 1330996"/>
                  <a:gd name="connsiteX150" fmla="*/ 1350544 w 2428717"/>
                  <a:gd name="connsiteY150" fmla="*/ 122830 h 1330996"/>
                  <a:gd name="connsiteX151" fmla="*/ 1332347 w 2428717"/>
                  <a:gd name="connsiteY151" fmla="*/ 150125 h 1330996"/>
                  <a:gd name="connsiteX152" fmla="*/ 1318699 w 2428717"/>
                  <a:gd name="connsiteY152" fmla="*/ 163773 h 1330996"/>
                  <a:gd name="connsiteX153" fmla="*/ 1309601 w 2428717"/>
                  <a:gd name="connsiteY153" fmla="*/ 191069 h 1330996"/>
                  <a:gd name="connsiteX154" fmla="*/ 1295953 w 2428717"/>
                  <a:gd name="connsiteY154" fmla="*/ 204716 h 1330996"/>
                  <a:gd name="connsiteX155" fmla="*/ 1282305 w 2428717"/>
                  <a:gd name="connsiteY155" fmla="*/ 209266 h 1330996"/>
                  <a:gd name="connsiteX156" fmla="*/ 1209517 w 2428717"/>
                  <a:gd name="connsiteY156" fmla="*/ 213815 h 1330996"/>
                  <a:gd name="connsiteX157" fmla="*/ 1204968 w 2428717"/>
                  <a:gd name="connsiteY157" fmla="*/ 227463 h 1330996"/>
                  <a:gd name="connsiteX158" fmla="*/ 1186771 w 2428717"/>
                  <a:gd name="connsiteY158" fmla="*/ 254758 h 1330996"/>
                  <a:gd name="connsiteX159" fmla="*/ 1177672 w 2428717"/>
                  <a:gd name="connsiteY159" fmla="*/ 282054 h 1330996"/>
                  <a:gd name="connsiteX160" fmla="*/ 1173123 w 2428717"/>
                  <a:gd name="connsiteY160" fmla="*/ 295702 h 1330996"/>
                  <a:gd name="connsiteX161" fmla="*/ 1145828 w 2428717"/>
                  <a:gd name="connsiteY161" fmla="*/ 313899 h 1330996"/>
                  <a:gd name="connsiteX162" fmla="*/ 1132180 w 2428717"/>
                  <a:gd name="connsiteY162" fmla="*/ 327546 h 1330996"/>
                  <a:gd name="connsiteX163" fmla="*/ 1104884 w 2428717"/>
                  <a:gd name="connsiteY163" fmla="*/ 336645 h 1330996"/>
                  <a:gd name="connsiteX164" fmla="*/ 1095786 w 2428717"/>
                  <a:gd name="connsiteY164" fmla="*/ 322997 h 1330996"/>
                  <a:gd name="connsiteX165" fmla="*/ 1100335 w 2428717"/>
                  <a:gd name="connsiteY165" fmla="*/ 291152 h 1330996"/>
                  <a:gd name="connsiteX166" fmla="*/ 1086687 w 2428717"/>
                  <a:gd name="connsiteY166" fmla="*/ 304800 h 1330996"/>
                  <a:gd name="connsiteX167" fmla="*/ 1073039 w 2428717"/>
                  <a:gd name="connsiteY167" fmla="*/ 309349 h 1330996"/>
                  <a:gd name="connsiteX168" fmla="*/ 1059392 w 2428717"/>
                  <a:gd name="connsiteY168" fmla="*/ 300251 h 1330996"/>
                  <a:gd name="connsiteX169" fmla="*/ 1050293 w 2428717"/>
                  <a:gd name="connsiteY169" fmla="*/ 286603 h 1330996"/>
                  <a:gd name="connsiteX170" fmla="*/ 1036645 w 2428717"/>
                  <a:gd name="connsiteY170" fmla="*/ 282054 h 1330996"/>
                  <a:gd name="connsiteX171" fmla="*/ 1009350 w 2428717"/>
                  <a:gd name="connsiteY171" fmla="*/ 291152 h 1330996"/>
                  <a:gd name="connsiteX172" fmla="*/ 995702 w 2428717"/>
                  <a:gd name="connsiteY172" fmla="*/ 295702 h 1330996"/>
                  <a:gd name="connsiteX173" fmla="*/ 982054 w 2428717"/>
                  <a:gd name="connsiteY173" fmla="*/ 304800 h 1330996"/>
                  <a:gd name="connsiteX174" fmla="*/ 968407 w 2428717"/>
                  <a:gd name="connsiteY174" fmla="*/ 350293 h 1330996"/>
                  <a:gd name="connsiteX175" fmla="*/ 959308 w 2428717"/>
                  <a:gd name="connsiteY175" fmla="*/ 363940 h 1330996"/>
                  <a:gd name="connsiteX176" fmla="*/ 963857 w 2428717"/>
                  <a:gd name="connsiteY176" fmla="*/ 377588 h 1330996"/>
                  <a:gd name="connsiteX177" fmla="*/ 977505 w 2428717"/>
                  <a:gd name="connsiteY177" fmla="*/ 382137 h 1330996"/>
                  <a:gd name="connsiteX178" fmla="*/ 991153 w 2428717"/>
                  <a:gd name="connsiteY178" fmla="*/ 391236 h 1330996"/>
                  <a:gd name="connsiteX179" fmla="*/ 1000251 w 2428717"/>
                  <a:gd name="connsiteY179" fmla="*/ 404884 h 1330996"/>
                  <a:gd name="connsiteX180" fmla="*/ 1013899 w 2428717"/>
                  <a:gd name="connsiteY180" fmla="*/ 418531 h 1330996"/>
                  <a:gd name="connsiteX181" fmla="*/ 1009350 w 2428717"/>
                  <a:gd name="connsiteY181" fmla="*/ 441278 h 1330996"/>
                  <a:gd name="connsiteX182" fmla="*/ 986604 w 2428717"/>
                  <a:gd name="connsiteY182" fmla="*/ 486770 h 1330996"/>
                  <a:gd name="connsiteX183" fmla="*/ 968407 w 2428717"/>
                  <a:gd name="connsiteY183" fmla="*/ 518615 h 1330996"/>
                  <a:gd name="connsiteX184" fmla="*/ 954759 w 2428717"/>
                  <a:gd name="connsiteY184" fmla="*/ 523164 h 1330996"/>
                  <a:gd name="connsiteX185" fmla="*/ 945660 w 2428717"/>
                  <a:gd name="connsiteY185" fmla="*/ 536812 h 1330996"/>
                  <a:gd name="connsiteX186" fmla="*/ 932013 w 2428717"/>
                  <a:gd name="connsiteY186" fmla="*/ 545910 h 1330996"/>
                  <a:gd name="connsiteX187" fmla="*/ 913816 w 2428717"/>
                  <a:gd name="connsiteY187" fmla="*/ 568657 h 1330996"/>
                  <a:gd name="connsiteX188" fmla="*/ 904717 w 2428717"/>
                  <a:gd name="connsiteY188" fmla="*/ 582305 h 1330996"/>
                  <a:gd name="connsiteX189" fmla="*/ 900168 w 2428717"/>
                  <a:gd name="connsiteY189" fmla="*/ 595952 h 1330996"/>
                  <a:gd name="connsiteX190" fmla="*/ 881971 w 2428717"/>
                  <a:gd name="connsiteY190" fmla="*/ 623248 h 1330996"/>
                  <a:gd name="connsiteX191" fmla="*/ 859225 w 2428717"/>
                  <a:gd name="connsiteY191" fmla="*/ 655093 h 1330996"/>
                  <a:gd name="connsiteX192" fmla="*/ 850126 w 2428717"/>
                  <a:gd name="connsiteY192" fmla="*/ 668740 h 1330996"/>
                  <a:gd name="connsiteX193" fmla="*/ 845577 w 2428717"/>
                  <a:gd name="connsiteY193" fmla="*/ 682388 h 1330996"/>
                  <a:gd name="connsiteX194" fmla="*/ 831929 w 2428717"/>
                  <a:gd name="connsiteY194" fmla="*/ 691487 h 1330996"/>
                  <a:gd name="connsiteX195" fmla="*/ 809183 w 2428717"/>
                  <a:gd name="connsiteY195" fmla="*/ 714233 h 1330996"/>
                  <a:gd name="connsiteX196" fmla="*/ 795535 w 2428717"/>
                  <a:gd name="connsiteY196" fmla="*/ 732430 h 1330996"/>
                  <a:gd name="connsiteX197" fmla="*/ 781887 w 2428717"/>
                  <a:gd name="connsiteY197" fmla="*/ 746078 h 1330996"/>
                  <a:gd name="connsiteX198" fmla="*/ 754592 w 2428717"/>
                  <a:gd name="connsiteY198" fmla="*/ 787021 h 1330996"/>
                  <a:gd name="connsiteX199" fmla="*/ 745493 w 2428717"/>
                  <a:gd name="connsiteY199" fmla="*/ 800669 h 1330996"/>
                  <a:gd name="connsiteX200" fmla="*/ 736395 w 2428717"/>
                  <a:gd name="connsiteY200" fmla="*/ 827964 h 1330996"/>
                  <a:gd name="connsiteX201" fmla="*/ 690902 w 2428717"/>
                  <a:gd name="connsiteY201" fmla="*/ 882555 h 1330996"/>
                  <a:gd name="connsiteX202" fmla="*/ 677254 w 2428717"/>
                  <a:gd name="connsiteY202" fmla="*/ 891654 h 1330996"/>
                  <a:gd name="connsiteX203" fmla="*/ 649959 w 2428717"/>
                  <a:gd name="connsiteY203" fmla="*/ 900752 h 1330996"/>
                  <a:gd name="connsiteX204" fmla="*/ 595368 w 2428717"/>
                  <a:gd name="connsiteY204" fmla="*/ 896203 h 1330996"/>
                  <a:gd name="connsiteX205" fmla="*/ 581720 w 2428717"/>
                  <a:gd name="connsiteY205" fmla="*/ 891654 h 1330996"/>
                  <a:gd name="connsiteX206" fmla="*/ 586269 w 2428717"/>
                  <a:gd name="connsiteY206" fmla="*/ 868908 h 1330996"/>
                  <a:gd name="connsiteX207" fmla="*/ 577171 w 2428717"/>
                  <a:gd name="connsiteY207" fmla="*/ 928048 h 1330996"/>
                  <a:gd name="connsiteX208" fmla="*/ 568072 w 2428717"/>
                  <a:gd name="connsiteY208" fmla="*/ 941696 h 1330996"/>
                  <a:gd name="connsiteX209" fmla="*/ 563523 w 2428717"/>
                  <a:gd name="connsiteY209" fmla="*/ 955343 h 1330996"/>
                  <a:gd name="connsiteX210" fmla="*/ 549875 w 2428717"/>
                  <a:gd name="connsiteY210" fmla="*/ 964442 h 1330996"/>
                  <a:gd name="connsiteX211" fmla="*/ 522580 w 2428717"/>
                  <a:gd name="connsiteY211" fmla="*/ 982639 h 1330996"/>
                  <a:gd name="connsiteX212" fmla="*/ 508932 w 2428717"/>
                  <a:gd name="connsiteY212" fmla="*/ 973540 h 1330996"/>
                  <a:gd name="connsiteX213" fmla="*/ 481637 w 2428717"/>
                  <a:gd name="connsiteY213" fmla="*/ 959893 h 1330996"/>
                  <a:gd name="connsiteX214" fmla="*/ 463439 w 2428717"/>
                  <a:gd name="connsiteY214" fmla="*/ 964442 h 1330996"/>
                  <a:gd name="connsiteX215" fmla="*/ 454341 w 2428717"/>
                  <a:gd name="connsiteY215" fmla="*/ 978090 h 1330996"/>
                  <a:gd name="connsiteX216" fmla="*/ 440693 w 2428717"/>
                  <a:gd name="connsiteY216" fmla="*/ 996287 h 1330996"/>
                  <a:gd name="connsiteX217" fmla="*/ 404299 w 2428717"/>
                  <a:gd name="connsiteY217" fmla="*/ 1023582 h 1330996"/>
                  <a:gd name="connsiteX218" fmla="*/ 390651 w 2428717"/>
                  <a:gd name="connsiteY218" fmla="*/ 1037230 h 1330996"/>
                  <a:gd name="connsiteX219" fmla="*/ 377004 w 2428717"/>
                  <a:gd name="connsiteY219" fmla="*/ 1041779 h 1330996"/>
                  <a:gd name="connsiteX220" fmla="*/ 349708 w 2428717"/>
                  <a:gd name="connsiteY220" fmla="*/ 1059976 h 1330996"/>
                  <a:gd name="connsiteX221" fmla="*/ 322413 w 2428717"/>
                  <a:gd name="connsiteY221" fmla="*/ 1078173 h 1330996"/>
                  <a:gd name="connsiteX222" fmla="*/ 295117 w 2428717"/>
                  <a:gd name="connsiteY222" fmla="*/ 1100919 h 1330996"/>
                  <a:gd name="connsiteX223" fmla="*/ 286019 w 2428717"/>
                  <a:gd name="connsiteY223" fmla="*/ 1114567 h 1330996"/>
                  <a:gd name="connsiteX224" fmla="*/ 258723 w 2428717"/>
                  <a:gd name="connsiteY224" fmla="*/ 1137313 h 1330996"/>
                  <a:gd name="connsiteX225" fmla="*/ 240526 w 2428717"/>
                  <a:gd name="connsiteY225" fmla="*/ 1164609 h 1330996"/>
                  <a:gd name="connsiteX226" fmla="*/ 231428 w 2428717"/>
                  <a:gd name="connsiteY226" fmla="*/ 1178257 h 1330996"/>
                  <a:gd name="connsiteX227" fmla="*/ 217780 w 2428717"/>
                  <a:gd name="connsiteY227" fmla="*/ 1182806 h 1330996"/>
                  <a:gd name="connsiteX228" fmla="*/ 208681 w 2428717"/>
                  <a:gd name="connsiteY228" fmla="*/ 1196454 h 1330996"/>
                  <a:gd name="connsiteX229" fmla="*/ 181386 w 2428717"/>
                  <a:gd name="connsiteY229" fmla="*/ 1205552 h 1330996"/>
                  <a:gd name="connsiteX230" fmla="*/ 167738 w 2428717"/>
                  <a:gd name="connsiteY230" fmla="*/ 1210102 h 1330996"/>
                  <a:gd name="connsiteX231" fmla="*/ 135893 w 2428717"/>
                  <a:gd name="connsiteY231" fmla="*/ 1219200 h 1330996"/>
                  <a:gd name="connsiteX232" fmla="*/ 108598 w 2428717"/>
                  <a:gd name="connsiteY232" fmla="*/ 1241946 h 1330996"/>
                  <a:gd name="connsiteX233" fmla="*/ 85851 w 2428717"/>
                  <a:gd name="connsiteY233" fmla="*/ 1246496 h 1330996"/>
                  <a:gd name="connsiteX234" fmla="*/ 72204 w 2428717"/>
                  <a:gd name="connsiteY234" fmla="*/ 1251045 h 1330996"/>
                  <a:gd name="connsiteX235" fmla="*/ 22162 w 2428717"/>
                  <a:gd name="connsiteY235" fmla="*/ 1264693 h 1330996"/>
                  <a:gd name="connsiteX236" fmla="*/ 8514 w 2428717"/>
                  <a:gd name="connsiteY236" fmla="*/ 1260143 h 1330996"/>
                  <a:gd name="connsiteX237" fmla="*/ 3965 w 2428717"/>
                  <a:gd name="connsiteY237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26962 w 2428717"/>
                  <a:gd name="connsiteY15" fmla="*/ 1178257 h 1330996"/>
                  <a:gd name="connsiteX16" fmla="*/ 377004 w 2428717"/>
                  <a:gd name="connsiteY16" fmla="*/ 1150961 h 1330996"/>
                  <a:gd name="connsiteX17" fmla="*/ 395201 w 2428717"/>
                  <a:gd name="connsiteY17" fmla="*/ 1123666 h 1330996"/>
                  <a:gd name="connsiteX18" fmla="*/ 404299 w 2428717"/>
                  <a:gd name="connsiteY18" fmla="*/ 1110018 h 1330996"/>
                  <a:gd name="connsiteX19" fmla="*/ 417947 w 2428717"/>
                  <a:gd name="connsiteY19" fmla="*/ 1105469 h 1330996"/>
                  <a:gd name="connsiteX20" fmla="*/ 431595 w 2428717"/>
                  <a:gd name="connsiteY20" fmla="*/ 1096370 h 1330996"/>
                  <a:gd name="connsiteX21" fmla="*/ 445242 w 2428717"/>
                  <a:gd name="connsiteY21" fmla="*/ 1091821 h 1330996"/>
                  <a:gd name="connsiteX22" fmla="*/ 522580 w 2428717"/>
                  <a:gd name="connsiteY22" fmla="*/ 1082722 h 1330996"/>
                  <a:gd name="connsiteX23" fmla="*/ 572622 w 2428717"/>
                  <a:gd name="connsiteY23" fmla="*/ 1073624 h 1330996"/>
                  <a:gd name="connsiteX24" fmla="*/ 595368 w 2428717"/>
                  <a:gd name="connsiteY24" fmla="*/ 1096370 h 1330996"/>
                  <a:gd name="connsiteX25" fmla="*/ 609016 w 2428717"/>
                  <a:gd name="connsiteY25" fmla="*/ 1087272 h 1330996"/>
                  <a:gd name="connsiteX26" fmla="*/ 613565 w 2428717"/>
                  <a:gd name="connsiteY26" fmla="*/ 1032681 h 1330996"/>
                  <a:gd name="connsiteX27" fmla="*/ 690902 w 2428717"/>
                  <a:gd name="connsiteY27" fmla="*/ 1028131 h 1330996"/>
                  <a:gd name="connsiteX28" fmla="*/ 718198 w 2428717"/>
                  <a:gd name="connsiteY28" fmla="*/ 1019033 h 1330996"/>
                  <a:gd name="connsiteX29" fmla="*/ 731845 w 2428717"/>
                  <a:gd name="connsiteY29" fmla="*/ 1005385 h 1330996"/>
                  <a:gd name="connsiteX30" fmla="*/ 772789 w 2428717"/>
                  <a:gd name="connsiteY30" fmla="*/ 982639 h 1330996"/>
                  <a:gd name="connsiteX31" fmla="*/ 795535 w 2428717"/>
                  <a:gd name="connsiteY31" fmla="*/ 978090 h 1330996"/>
                  <a:gd name="connsiteX32" fmla="*/ 822831 w 2428717"/>
                  <a:gd name="connsiteY32" fmla="*/ 968991 h 1330996"/>
                  <a:gd name="connsiteX33" fmla="*/ 850126 w 2428717"/>
                  <a:gd name="connsiteY33" fmla="*/ 941696 h 1330996"/>
                  <a:gd name="connsiteX34" fmla="*/ 877422 w 2428717"/>
                  <a:gd name="connsiteY34" fmla="*/ 928048 h 1330996"/>
                  <a:gd name="connsiteX35" fmla="*/ 891069 w 2428717"/>
                  <a:gd name="connsiteY35" fmla="*/ 923499 h 1330996"/>
                  <a:gd name="connsiteX36" fmla="*/ 904717 w 2428717"/>
                  <a:gd name="connsiteY36" fmla="*/ 914400 h 1330996"/>
                  <a:gd name="connsiteX37" fmla="*/ 922914 w 2428717"/>
                  <a:gd name="connsiteY37" fmla="*/ 909851 h 1330996"/>
                  <a:gd name="connsiteX38" fmla="*/ 927463 w 2428717"/>
                  <a:gd name="connsiteY38" fmla="*/ 896203 h 1330996"/>
                  <a:gd name="connsiteX39" fmla="*/ 941111 w 2428717"/>
                  <a:gd name="connsiteY39" fmla="*/ 887105 h 1330996"/>
                  <a:gd name="connsiteX40" fmla="*/ 954759 w 2428717"/>
                  <a:gd name="connsiteY40" fmla="*/ 873457 h 1330996"/>
                  <a:gd name="connsiteX41" fmla="*/ 982054 w 2428717"/>
                  <a:gd name="connsiteY41" fmla="*/ 855260 h 1330996"/>
                  <a:gd name="connsiteX42" fmla="*/ 986604 w 2428717"/>
                  <a:gd name="connsiteY42" fmla="*/ 841612 h 1330996"/>
                  <a:gd name="connsiteX43" fmla="*/ 1000251 w 2428717"/>
                  <a:gd name="connsiteY43" fmla="*/ 837063 h 1330996"/>
                  <a:gd name="connsiteX44" fmla="*/ 1013899 w 2428717"/>
                  <a:gd name="connsiteY44" fmla="*/ 827964 h 1330996"/>
                  <a:gd name="connsiteX45" fmla="*/ 1045744 w 2428717"/>
                  <a:gd name="connsiteY45" fmla="*/ 800669 h 1330996"/>
                  <a:gd name="connsiteX46" fmla="*/ 1059392 w 2428717"/>
                  <a:gd name="connsiteY46" fmla="*/ 791570 h 1330996"/>
                  <a:gd name="connsiteX47" fmla="*/ 1082138 w 2428717"/>
                  <a:gd name="connsiteY47" fmla="*/ 768824 h 1330996"/>
                  <a:gd name="connsiteX48" fmla="*/ 1123081 w 2428717"/>
                  <a:gd name="connsiteY48" fmla="*/ 736979 h 1330996"/>
                  <a:gd name="connsiteX49" fmla="*/ 1136729 w 2428717"/>
                  <a:gd name="connsiteY49" fmla="*/ 727881 h 1330996"/>
                  <a:gd name="connsiteX50" fmla="*/ 1150377 w 2428717"/>
                  <a:gd name="connsiteY50" fmla="*/ 718782 h 1330996"/>
                  <a:gd name="connsiteX51" fmla="*/ 1168574 w 2428717"/>
                  <a:gd name="connsiteY51" fmla="*/ 691487 h 1330996"/>
                  <a:gd name="connsiteX52" fmla="*/ 1191320 w 2428717"/>
                  <a:gd name="connsiteY52" fmla="*/ 668740 h 1330996"/>
                  <a:gd name="connsiteX53" fmla="*/ 1214066 w 2428717"/>
                  <a:gd name="connsiteY53" fmla="*/ 645994 h 1330996"/>
                  <a:gd name="connsiteX54" fmla="*/ 1223165 w 2428717"/>
                  <a:gd name="connsiteY54" fmla="*/ 632346 h 1330996"/>
                  <a:gd name="connsiteX55" fmla="*/ 1227714 w 2428717"/>
                  <a:gd name="connsiteY55" fmla="*/ 618699 h 1330996"/>
                  <a:gd name="connsiteX56" fmla="*/ 1250460 w 2428717"/>
                  <a:gd name="connsiteY56" fmla="*/ 591403 h 1330996"/>
                  <a:gd name="connsiteX57" fmla="*/ 1259559 w 2428717"/>
                  <a:gd name="connsiteY57" fmla="*/ 564108 h 1330996"/>
                  <a:gd name="connsiteX58" fmla="*/ 1264108 w 2428717"/>
                  <a:gd name="connsiteY58" fmla="*/ 550460 h 1330996"/>
                  <a:gd name="connsiteX59" fmla="*/ 1282305 w 2428717"/>
                  <a:gd name="connsiteY59" fmla="*/ 523164 h 1330996"/>
                  <a:gd name="connsiteX60" fmla="*/ 1295953 w 2428717"/>
                  <a:gd name="connsiteY60" fmla="*/ 482221 h 1330996"/>
                  <a:gd name="connsiteX61" fmla="*/ 1300502 w 2428717"/>
                  <a:gd name="connsiteY61" fmla="*/ 468573 h 1330996"/>
                  <a:gd name="connsiteX62" fmla="*/ 1309601 w 2428717"/>
                  <a:gd name="connsiteY62" fmla="*/ 427630 h 1330996"/>
                  <a:gd name="connsiteX63" fmla="*/ 1314150 w 2428717"/>
                  <a:gd name="connsiteY63" fmla="*/ 395785 h 1330996"/>
                  <a:gd name="connsiteX64" fmla="*/ 1336896 w 2428717"/>
                  <a:gd name="connsiteY64" fmla="*/ 368490 h 1330996"/>
                  <a:gd name="connsiteX65" fmla="*/ 1345995 w 2428717"/>
                  <a:gd name="connsiteY65" fmla="*/ 295702 h 1330996"/>
                  <a:gd name="connsiteX66" fmla="*/ 1350544 w 2428717"/>
                  <a:gd name="connsiteY66" fmla="*/ 268406 h 1330996"/>
                  <a:gd name="connsiteX67" fmla="*/ 1359642 w 2428717"/>
                  <a:gd name="connsiteY67" fmla="*/ 241110 h 1330996"/>
                  <a:gd name="connsiteX68" fmla="*/ 1414234 w 2428717"/>
                  <a:gd name="connsiteY68" fmla="*/ 204716 h 1330996"/>
                  <a:gd name="connsiteX69" fmla="*/ 1427881 w 2428717"/>
                  <a:gd name="connsiteY69" fmla="*/ 200167 h 1330996"/>
                  <a:gd name="connsiteX70" fmla="*/ 1441529 w 2428717"/>
                  <a:gd name="connsiteY70" fmla="*/ 195618 h 1330996"/>
                  <a:gd name="connsiteX71" fmla="*/ 1473374 w 2428717"/>
                  <a:gd name="connsiteY71" fmla="*/ 181970 h 1330996"/>
                  <a:gd name="connsiteX72" fmla="*/ 1500669 w 2428717"/>
                  <a:gd name="connsiteY72" fmla="*/ 172872 h 1330996"/>
                  <a:gd name="connsiteX73" fmla="*/ 1578007 w 2428717"/>
                  <a:gd name="connsiteY73" fmla="*/ 163773 h 1330996"/>
                  <a:gd name="connsiteX74" fmla="*/ 1600753 w 2428717"/>
                  <a:gd name="connsiteY74" fmla="*/ 145576 h 1330996"/>
                  <a:gd name="connsiteX75" fmla="*/ 1614401 w 2428717"/>
                  <a:gd name="connsiteY75" fmla="*/ 141027 h 1330996"/>
                  <a:gd name="connsiteX76" fmla="*/ 1641696 w 2428717"/>
                  <a:gd name="connsiteY76" fmla="*/ 145576 h 1330996"/>
                  <a:gd name="connsiteX77" fmla="*/ 1655344 w 2428717"/>
                  <a:gd name="connsiteY77" fmla="*/ 154675 h 1330996"/>
                  <a:gd name="connsiteX78" fmla="*/ 1828216 w 2428717"/>
                  <a:gd name="connsiteY78" fmla="*/ 150125 h 1330996"/>
                  <a:gd name="connsiteX79" fmla="*/ 1841863 w 2428717"/>
                  <a:gd name="connsiteY79" fmla="*/ 159224 h 1330996"/>
                  <a:gd name="connsiteX80" fmla="*/ 1855511 w 2428717"/>
                  <a:gd name="connsiteY80" fmla="*/ 172872 h 1330996"/>
                  <a:gd name="connsiteX81" fmla="*/ 1969242 w 2428717"/>
                  <a:gd name="connsiteY81" fmla="*/ 186519 h 1330996"/>
                  <a:gd name="connsiteX82" fmla="*/ 2001087 w 2428717"/>
                  <a:gd name="connsiteY82" fmla="*/ 191069 h 1330996"/>
                  <a:gd name="connsiteX83" fmla="*/ 2051129 w 2428717"/>
                  <a:gd name="connsiteY83" fmla="*/ 195618 h 1330996"/>
                  <a:gd name="connsiteX84" fmla="*/ 2060228 w 2428717"/>
                  <a:gd name="connsiteY84" fmla="*/ 209266 h 1330996"/>
                  <a:gd name="connsiteX85" fmla="*/ 2087523 w 2428717"/>
                  <a:gd name="connsiteY85" fmla="*/ 213815 h 1330996"/>
                  <a:gd name="connsiteX86" fmla="*/ 2105720 w 2428717"/>
                  <a:gd name="connsiteY86" fmla="*/ 236561 h 1330996"/>
                  <a:gd name="connsiteX87" fmla="*/ 2119368 w 2428717"/>
                  <a:gd name="connsiteY87" fmla="*/ 245660 h 1330996"/>
                  <a:gd name="connsiteX88" fmla="*/ 2133016 w 2428717"/>
                  <a:gd name="connsiteY88" fmla="*/ 259308 h 1330996"/>
                  <a:gd name="connsiteX89" fmla="*/ 2142114 w 2428717"/>
                  <a:gd name="connsiteY89" fmla="*/ 272955 h 1330996"/>
                  <a:gd name="connsiteX90" fmla="*/ 2160311 w 2428717"/>
                  <a:gd name="connsiteY90" fmla="*/ 291152 h 1330996"/>
                  <a:gd name="connsiteX91" fmla="*/ 2169410 w 2428717"/>
                  <a:gd name="connsiteY91" fmla="*/ 304800 h 1330996"/>
                  <a:gd name="connsiteX92" fmla="*/ 2210353 w 2428717"/>
                  <a:gd name="connsiteY92" fmla="*/ 341194 h 1330996"/>
                  <a:gd name="connsiteX93" fmla="*/ 2224001 w 2428717"/>
                  <a:gd name="connsiteY93" fmla="*/ 345743 h 1330996"/>
                  <a:gd name="connsiteX94" fmla="*/ 2255845 w 2428717"/>
                  <a:gd name="connsiteY94" fmla="*/ 363940 h 1330996"/>
                  <a:gd name="connsiteX95" fmla="*/ 2283141 w 2428717"/>
                  <a:gd name="connsiteY95" fmla="*/ 373039 h 1330996"/>
                  <a:gd name="connsiteX96" fmla="*/ 2314986 w 2428717"/>
                  <a:gd name="connsiteY96" fmla="*/ 377588 h 1330996"/>
                  <a:gd name="connsiteX97" fmla="*/ 2337732 w 2428717"/>
                  <a:gd name="connsiteY97" fmla="*/ 395785 h 1330996"/>
                  <a:gd name="connsiteX98" fmla="*/ 2365028 w 2428717"/>
                  <a:gd name="connsiteY98" fmla="*/ 413982 h 1330996"/>
                  <a:gd name="connsiteX99" fmla="*/ 2378675 w 2428717"/>
                  <a:gd name="connsiteY99" fmla="*/ 400334 h 1330996"/>
                  <a:gd name="connsiteX100" fmla="*/ 2396872 w 2428717"/>
                  <a:gd name="connsiteY100" fmla="*/ 373039 h 1330996"/>
                  <a:gd name="connsiteX101" fmla="*/ 2424168 w 2428717"/>
                  <a:gd name="connsiteY101" fmla="*/ 368490 h 1330996"/>
                  <a:gd name="connsiteX102" fmla="*/ 2428717 w 2428717"/>
                  <a:gd name="connsiteY102" fmla="*/ 354842 h 1330996"/>
                  <a:gd name="connsiteX103" fmla="*/ 2424168 w 2428717"/>
                  <a:gd name="connsiteY103" fmla="*/ 327546 h 1330996"/>
                  <a:gd name="connsiteX104" fmla="*/ 2410520 w 2428717"/>
                  <a:gd name="connsiteY104" fmla="*/ 322997 h 1330996"/>
                  <a:gd name="connsiteX105" fmla="*/ 2392323 w 2428717"/>
                  <a:gd name="connsiteY105" fmla="*/ 318448 h 1330996"/>
                  <a:gd name="connsiteX106" fmla="*/ 2378675 w 2428717"/>
                  <a:gd name="connsiteY106" fmla="*/ 309349 h 1330996"/>
                  <a:gd name="connsiteX107" fmla="*/ 2374126 w 2428717"/>
                  <a:gd name="connsiteY107" fmla="*/ 295702 h 1330996"/>
                  <a:gd name="connsiteX108" fmla="*/ 2365028 w 2428717"/>
                  <a:gd name="connsiteY108" fmla="*/ 282054 h 1330996"/>
                  <a:gd name="connsiteX109" fmla="*/ 2360478 w 2428717"/>
                  <a:gd name="connsiteY109" fmla="*/ 268406 h 1330996"/>
                  <a:gd name="connsiteX110" fmla="*/ 2346831 w 2428717"/>
                  <a:gd name="connsiteY110" fmla="*/ 263857 h 1330996"/>
                  <a:gd name="connsiteX111" fmla="*/ 2333183 w 2428717"/>
                  <a:gd name="connsiteY111" fmla="*/ 245660 h 1330996"/>
                  <a:gd name="connsiteX112" fmla="*/ 2305887 w 2428717"/>
                  <a:gd name="connsiteY112" fmla="*/ 232012 h 1330996"/>
                  <a:gd name="connsiteX113" fmla="*/ 2283141 w 2428717"/>
                  <a:gd name="connsiteY113" fmla="*/ 236561 h 1330996"/>
                  <a:gd name="connsiteX114" fmla="*/ 2255845 w 2428717"/>
                  <a:gd name="connsiteY114" fmla="*/ 245660 h 1330996"/>
                  <a:gd name="connsiteX115" fmla="*/ 2214902 w 2428717"/>
                  <a:gd name="connsiteY115" fmla="*/ 241110 h 1330996"/>
                  <a:gd name="connsiteX116" fmla="*/ 2187607 w 2428717"/>
                  <a:gd name="connsiteY116" fmla="*/ 218364 h 1330996"/>
                  <a:gd name="connsiteX117" fmla="*/ 2173959 w 2428717"/>
                  <a:gd name="connsiteY117" fmla="*/ 209266 h 1330996"/>
                  <a:gd name="connsiteX118" fmla="*/ 2164860 w 2428717"/>
                  <a:gd name="connsiteY118" fmla="*/ 195618 h 1330996"/>
                  <a:gd name="connsiteX119" fmla="*/ 2151213 w 2428717"/>
                  <a:gd name="connsiteY119" fmla="*/ 168322 h 1330996"/>
                  <a:gd name="connsiteX120" fmla="*/ 2110269 w 2428717"/>
                  <a:gd name="connsiteY120" fmla="*/ 154675 h 1330996"/>
                  <a:gd name="connsiteX121" fmla="*/ 2082974 w 2428717"/>
                  <a:gd name="connsiteY121" fmla="*/ 141027 h 1330996"/>
                  <a:gd name="connsiteX122" fmla="*/ 2064777 w 2428717"/>
                  <a:gd name="connsiteY122" fmla="*/ 136478 h 1330996"/>
                  <a:gd name="connsiteX123" fmla="*/ 1991989 w 2428717"/>
                  <a:gd name="connsiteY123" fmla="*/ 131928 h 1330996"/>
                  <a:gd name="connsiteX124" fmla="*/ 1964693 w 2428717"/>
                  <a:gd name="connsiteY124" fmla="*/ 118281 h 1330996"/>
                  <a:gd name="connsiteX125" fmla="*/ 1951045 w 2428717"/>
                  <a:gd name="connsiteY125" fmla="*/ 104633 h 1330996"/>
                  <a:gd name="connsiteX126" fmla="*/ 1923750 w 2428717"/>
                  <a:gd name="connsiteY126" fmla="*/ 90985 h 1330996"/>
                  <a:gd name="connsiteX127" fmla="*/ 1910102 w 2428717"/>
                  <a:gd name="connsiteY127" fmla="*/ 81887 h 1330996"/>
                  <a:gd name="connsiteX128" fmla="*/ 1841863 w 2428717"/>
                  <a:gd name="connsiteY128" fmla="*/ 72788 h 1330996"/>
                  <a:gd name="connsiteX129" fmla="*/ 1814568 w 2428717"/>
                  <a:gd name="connsiteY129" fmla="*/ 63690 h 1330996"/>
                  <a:gd name="connsiteX130" fmla="*/ 1796371 w 2428717"/>
                  <a:gd name="connsiteY130" fmla="*/ 59140 h 1330996"/>
                  <a:gd name="connsiteX131" fmla="*/ 1769075 w 2428717"/>
                  <a:gd name="connsiteY131" fmla="*/ 50042 h 1330996"/>
                  <a:gd name="connsiteX132" fmla="*/ 1755428 w 2428717"/>
                  <a:gd name="connsiteY132" fmla="*/ 40943 h 1330996"/>
                  <a:gd name="connsiteX133" fmla="*/ 1737231 w 2428717"/>
                  <a:gd name="connsiteY133" fmla="*/ 0 h 1330996"/>
                  <a:gd name="connsiteX134" fmla="*/ 1728132 w 2428717"/>
                  <a:gd name="connsiteY134" fmla="*/ 13648 h 1330996"/>
                  <a:gd name="connsiteX135" fmla="*/ 1723583 w 2428717"/>
                  <a:gd name="connsiteY135" fmla="*/ 50042 h 1330996"/>
                  <a:gd name="connsiteX136" fmla="*/ 1691738 w 2428717"/>
                  <a:gd name="connsiteY136" fmla="*/ 54591 h 1330996"/>
                  <a:gd name="connsiteX137" fmla="*/ 1659893 w 2428717"/>
                  <a:gd name="connsiteY137" fmla="*/ 63690 h 1330996"/>
                  <a:gd name="connsiteX138" fmla="*/ 1641696 w 2428717"/>
                  <a:gd name="connsiteY138" fmla="*/ 72788 h 1330996"/>
                  <a:gd name="connsiteX139" fmla="*/ 1628048 w 2428717"/>
                  <a:gd name="connsiteY139" fmla="*/ 68239 h 1330996"/>
                  <a:gd name="connsiteX140" fmla="*/ 1623499 w 2428717"/>
                  <a:gd name="connsiteY140" fmla="*/ 54591 h 1330996"/>
                  <a:gd name="connsiteX141" fmla="*/ 1614401 w 2428717"/>
                  <a:gd name="connsiteY141" fmla="*/ 68239 h 1330996"/>
                  <a:gd name="connsiteX142" fmla="*/ 1600753 w 2428717"/>
                  <a:gd name="connsiteY142" fmla="*/ 77337 h 1330996"/>
                  <a:gd name="connsiteX143" fmla="*/ 1555260 w 2428717"/>
                  <a:gd name="connsiteY143" fmla="*/ 81887 h 1330996"/>
                  <a:gd name="connsiteX144" fmla="*/ 1527965 w 2428717"/>
                  <a:gd name="connsiteY144" fmla="*/ 90985 h 1330996"/>
                  <a:gd name="connsiteX145" fmla="*/ 1509768 w 2428717"/>
                  <a:gd name="connsiteY145" fmla="*/ 100084 h 1330996"/>
                  <a:gd name="connsiteX146" fmla="*/ 1487022 w 2428717"/>
                  <a:gd name="connsiteY146" fmla="*/ 104633 h 1330996"/>
                  <a:gd name="connsiteX147" fmla="*/ 1473374 w 2428717"/>
                  <a:gd name="connsiteY147" fmla="*/ 109182 h 1330996"/>
                  <a:gd name="connsiteX148" fmla="*/ 1364192 w 2428717"/>
                  <a:gd name="connsiteY148" fmla="*/ 113731 h 1330996"/>
                  <a:gd name="connsiteX149" fmla="*/ 1350544 w 2428717"/>
                  <a:gd name="connsiteY149" fmla="*/ 122830 h 1330996"/>
                  <a:gd name="connsiteX150" fmla="*/ 1332347 w 2428717"/>
                  <a:gd name="connsiteY150" fmla="*/ 150125 h 1330996"/>
                  <a:gd name="connsiteX151" fmla="*/ 1318699 w 2428717"/>
                  <a:gd name="connsiteY151" fmla="*/ 163773 h 1330996"/>
                  <a:gd name="connsiteX152" fmla="*/ 1309601 w 2428717"/>
                  <a:gd name="connsiteY152" fmla="*/ 191069 h 1330996"/>
                  <a:gd name="connsiteX153" fmla="*/ 1295953 w 2428717"/>
                  <a:gd name="connsiteY153" fmla="*/ 204716 h 1330996"/>
                  <a:gd name="connsiteX154" fmla="*/ 1282305 w 2428717"/>
                  <a:gd name="connsiteY154" fmla="*/ 209266 h 1330996"/>
                  <a:gd name="connsiteX155" fmla="*/ 1209517 w 2428717"/>
                  <a:gd name="connsiteY155" fmla="*/ 213815 h 1330996"/>
                  <a:gd name="connsiteX156" fmla="*/ 1204968 w 2428717"/>
                  <a:gd name="connsiteY156" fmla="*/ 227463 h 1330996"/>
                  <a:gd name="connsiteX157" fmla="*/ 1186771 w 2428717"/>
                  <a:gd name="connsiteY157" fmla="*/ 254758 h 1330996"/>
                  <a:gd name="connsiteX158" fmla="*/ 1177672 w 2428717"/>
                  <a:gd name="connsiteY158" fmla="*/ 282054 h 1330996"/>
                  <a:gd name="connsiteX159" fmla="*/ 1173123 w 2428717"/>
                  <a:gd name="connsiteY159" fmla="*/ 295702 h 1330996"/>
                  <a:gd name="connsiteX160" fmla="*/ 1145828 w 2428717"/>
                  <a:gd name="connsiteY160" fmla="*/ 313899 h 1330996"/>
                  <a:gd name="connsiteX161" fmla="*/ 1132180 w 2428717"/>
                  <a:gd name="connsiteY161" fmla="*/ 327546 h 1330996"/>
                  <a:gd name="connsiteX162" fmla="*/ 1104884 w 2428717"/>
                  <a:gd name="connsiteY162" fmla="*/ 336645 h 1330996"/>
                  <a:gd name="connsiteX163" fmla="*/ 1095786 w 2428717"/>
                  <a:gd name="connsiteY163" fmla="*/ 322997 h 1330996"/>
                  <a:gd name="connsiteX164" fmla="*/ 1100335 w 2428717"/>
                  <a:gd name="connsiteY164" fmla="*/ 291152 h 1330996"/>
                  <a:gd name="connsiteX165" fmla="*/ 1086687 w 2428717"/>
                  <a:gd name="connsiteY165" fmla="*/ 304800 h 1330996"/>
                  <a:gd name="connsiteX166" fmla="*/ 1073039 w 2428717"/>
                  <a:gd name="connsiteY166" fmla="*/ 309349 h 1330996"/>
                  <a:gd name="connsiteX167" fmla="*/ 1059392 w 2428717"/>
                  <a:gd name="connsiteY167" fmla="*/ 300251 h 1330996"/>
                  <a:gd name="connsiteX168" fmla="*/ 1050293 w 2428717"/>
                  <a:gd name="connsiteY168" fmla="*/ 286603 h 1330996"/>
                  <a:gd name="connsiteX169" fmla="*/ 1036645 w 2428717"/>
                  <a:gd name="connsiteY169" fmla="*/ 282054 h 1330996"/>
                  <a:gd name="connsiteX170" fmla="*/ 1009350 w 2428717"/>
                  <a:gd name="connsiteY170" fmla="*/ 291152 h 1330996"/>
                  <a:gd name="connsiteX171" fmla="*/ 995702 w 2428717"/>
                  <a:gd name="connsiteY171" fmla="*/ 295702 h 1330996"/>
                  <a:gd name="connsiteX172" fmla="*/ 982054 w 2428717"/>
                  <a:gd name="connsiteY172" fmla="*/ 304800 h 1330996"/>
                  <a:gd name="connsiteX173" fmla="*/ 968407 w 2428717"/>
                  <a:gd name="connsiteY173" fmla="*/ 350293 h 1330996"/>
                  <a:gd name="connsiteX174" fmla="*/ 959308 w 2428717"/>
                  <a:gd name="connsiteY174" fmla="*/ 363940 h 1330996"/>
                  <a:gd name="connsiteX175" fmla="*/ 963857 w 2428717"/>
                  <a:gd name="connsiteY175" fmla="*/ 377588 h 1330996"/>
                  <a:gd name="connsiteX176" fmla="*/ 977505 w 2428717"/>
                  <a:gd name="connsiteY176" fmla="*/ 382137 h 1330996"/>
                  <a:gd name="connsiteX177" fmla="*/ 991153 w 2428717"/>
                  <a:gd name="connsiteY177" fmla="*/ 391236 h 1330996"/>
                  <a:gd name="connsiteX178" fmla="*/ 1000251 w 2428717"/>
                  <a:gd name="connsiteY178" fmla="*/ 404884 h 1330996"/>
                  <a:gd name="connsiteX179" fmla="*/ 1013899 w 2428717"/>
                  <a:gd name="connsiteY179" fmla="*/ 418531 h 1330996"/>
                  <a:gd name="connsiteX180" fmla="*/ 1009350 w 2428717"/>
                  <a:gd name="connsiteY180" fmla="*/ 441278 h 1330996"/>
                  <a:gd name="connsiteX181" fmla="*/ 986604 w 2428717"/>
                  <a:gd name="connsiteY181" fmla="*/ 486770 h 1330996"/>
                  <a:gd name="connsiteX182" fmla="*/ 968407 w 2428717"/>
                  <a:gd name="connsiteY182" fmla="*/ 518615 h 1330996"/>
                  <a:gd name="connsiteX183" fmla="*/ 954759 w 2428717"/>
                  <a:gd name="connsiteY183" fmla="*/ 523164 h 1330996"/>
                  <a:gd name="connsiteX184" fmla="*/ 945660 w 2428717"/>
                  <a:gd name="connsiteY184" fmla="*/ 536812 h 1330996"/>
                  <a:gd name="connsiteX185" fmla="*/ 932013 w 2428717"/>
                  <a:gd name="connsiteY185" fmla="*/ 545910 h 1330996"/>
                  <a:gd name="connsiteX186" fmla="*/ 913816 w 2428717"/>
                  <a:gd name="connsiteY186" fmla="*/ 568657 h 1330996"/>
                  <a:gd name="connsiteX187" fmla="*/ 904717 w 2428717"/>
                  <a:gd name="connsiteY187" fmla="*/ 582305 h 1330996"/>
                  <a:gd name="connsiteX188" fmla="*/ 900168 w 2428717"/>
                  <a:gd name="connsiteY188" fmla="*/ 595952 h 1330996"/>
                  <a:gd name="connsiteX189" fmla="*/ 881971 w 2428717"/>
                  <a:gd name="connsiteY189" fmla="*/ 623248 h 1330996"/>
                  <a:gd name="connsiteX190" fmla="*/ 859225 w 2428717"/>
                  <a:gd name="connsiteY190" fmla="*/ 655093 h 1330996"/>
                  <a:gd name="connsiteX191" fmla="*/ 850126 w 2428717"/>
                  <a:gd name="connsiteY191" fmla="*/ 668740 h 1330996"/>
                  <a:gd name="connsiteX192" fmla="*/ 845577 w 2428717"/>
                  <a:gd name="connsiteY192" fmla="*/ 682388 h 1330996"/>
                  <a:gd name="connsiteX193" fmla="*/ 831929 w 2428717"/>
                  <a:gd name="connsiteY193" fmla="*/ 691487 h 1330996"/>
                  <a:gd name="connsiteX194" fmla="*/ 809183 w 2428717"/>
                  <a:gd name="connsiteY194" fmla="*/ 714233 h 1330996"/>
                  <a:gd name="connsiteX195" fmla="*/ 795535 w 2428717"/>
                  <a:gd name="connsiteY195" fmla="*/ 732430 h 1330996"/>
                  <a:gd name="connsiteX196" fmla="*/ 781887 w 2428717"/>
                  <a:gd name="connsiteY196" fmla="*/ 746078 h 1330996"/>
                  <a:gd name="connsiteX197" fmla="*/ 754592 w 2428717"/>
                  <a:gd name="connsiteY197" fmla="*/ 787021 h 1330996"/>
                  <a:gd name="connsiteX198" fmla="*/ 745493 w 2428717"/>
                  <a:gd name="connsiteY198" fmla="*/ 800669 h 1330996"/>
                  <a:gd name="connsiteX199" fmla="*/ 736395 w 2428717"/>
                  <a:gd name="connsiteY199" fmla="*/ 827964 h 1330996"/>
                  <a:gd name="connsiteX200" fmla="*/ 690902 w 2428717"/>
                  <a:gd name="connsiteY200" fmla="*/ 882555 h 1330996"/>
                  <a:gd name="connsiteX201" fmla="*/ 677254 w 2428717"/>
                  <a:gd name="connsiteY201" fmla="*/ 891654 h 1330996"/>
                  <a:gd name="connsiteX202" fmla="*/ 649959 w 2428717"/>
                  <a:gd name="connsiteY202" fmla="*/ 900752 h 1330996"/>
                  <a:gd name="connsiteX203" fmla="*/ 595368 w 2428717"/>
                  <a:gd name="connsiteY203" fmla="*/ 896203 h 1330996"/>
                  <a:gd name="connsiteX204" fmla="*/ 581720 w 2428717"/>
                  <a:gd name="connsiteY204" fmla="*/ 891654 h 1330996"/>
                  <a:gd name="connsiteX205" fmla="*/ 586269 w 2428717"/>
                  <a:gd name="connsiteY205" fmla="*/ 868908 h 1330996"/>
                  <a:gd name="connsiteX206" fmla="*/ 577171 w 2428717"/>
                  <a:gd name="connsiteY206" fmla="*/ 928048 h 1330996"/>
                  <a:gd name="connsiteX207" fmla="*/ 568072 w 2428717"/>
                  <a:gd name="connsiteY207" fmla="*/ 941696 h 1330996"/>
                  <a:gd name="connsiteX208" fmla="*/ 563523 w 2428717"/>
                  <a:gd name="connsiteY208" fmla="*/ 955343 h 1330996"/>
                  <a:gd name="connsiteX209" fmla="*/ 549875 w 2428717"/>
                  <a:gd name="connsiteY209" fmla="*/ 964442 h 1330996"/>
                  <a:gd name="connsiteX210" fmla="*/ 522580 w 2428717"/>
                  <a:gd name="connsiteY210" fmla="*/ 982639 h 1330996"/>
                  <a:gd name="connsiteX211" fmla="*/ 508932 w 2428717"/>
                  <a:gd name="connsiteY211" fmla="*/ 973540 h 1330996"/>
                  <a:gd name="connsiteX212" fmla="*/ 481637 w 2428717"/>
                  <a:gd name="connsiteY212" fmla="*/ 959893 h 1330996"/>
                  <a:gd name="connsiteX213" fmla="*/ 463439 w 2428717"/>
                  <a:gd name="connsiteY213" fmla="*/ 964442 h 1330996"/>
                  <a:gd name="connsiteX214" fmla="*/ 454341 w 2428717"/>
                  <a:gd name="connsiteY214" fmla="*/ 978090 h 1330996"/>
                  <a:gd name="connsiteX215" fmla="*/ 440693 w 2428717"/>
                  <a:gd name="connsiteY215" fmla="*/ 996287 h 1330996"/>
                  <a:gd name="connsiteX216" fmla="*/ 404299 w 2428717"/>
                  <a:gd name="connsiteY216" fmla="*/ 1023582 h 1330996"/>
                  <a:gd name="connsiteX217" fmla="*/ 390651 w 2428717"/>
                  <a:gd name="connsiteY217" fmla="*/ 1037230 h 1330996"/>
                  <a:gd name="connsiteX218" fmla="*/ 377004 w 2428717"/>
                  <a:gd name="connsiteY218" fmla="*/ 1041779 h 1330996"/>
                  <a:gd name="connsiteX219" fmla="*/ 349708 w 2428717"/>
                  <a:gd name="connsiteY219" fmla="*/ 1059976 h 1330996"/>
                  <a:gd name="connsiteX220" fmla="*/ 322413 w 2428717"/>
                  <a:gd name="connsiteY220" fmla="*/ 1078173 h 1330996"/>
                  <a:gd name="connsiteX221" fmla="*/ 295117 w 2428717"/>
                  <a:gd name="connsiteY221" fmla="*/ 1100919 h 1330996"/>
                  <a:gd name="connsiteX222" fmla="*/ 286019 w 2428717"/>
                  <a:gd name="connsiteY222" fmla="*/ 1114567 h 1330996"/>
                  <a:gd name="connsiteX223" fmla="*/ 258723 w 2428717"/>
                  <a:gd name="connsiteY223" fmla="*/ 1137313 h 1330996"/>
                  <a:gd name="connsiteX224" fmla="*/ 240526 w 2428717"/>
                  <a:gd name="connsiteY224" fmla="*/ 1164609 h 1330996"/>
                  <a:gd name="connsiteX225" fmla="*/ 231428 w 2428717"/>
                  <a:gd name="connsiteY225" fmla="*/ 1178257 h 1330996"/>
                  <a:gd name="connsiteX226" fmla="*/ 217780 w 2428717"/>
                  <a:gd name="connsiteY226" fmla="*/ 1182806 h 1330996"/>
                  <a:gd name="connsiteX227" fmla="*/ 208681 w 2428717"/>
                  <a:gd name="connsiteY227" fmla="*/ 1196454 h 1330996"/>
                  <a:gd name="connsiteX228" fmla="*/ 181386 w 2428717"/>
                  <a:gd name="connsiteY228" fmla="*/ 1205552 h 1330996"/>
                  <a:gd name="connsiteX229" fmla="*/ 167738 w 2428717"/>
                  <a:gd name="connsiteY229" fmla="*/ 1210102 h 1330996"/>
                  <a:gd name="connsiteX230" fmla="*/ 135893 w 2428717"/>
                  <a:gd name="connsiteY230" fmla="*/ 1219200 h 1330996"/>
                  <a:gd name="connsiteX231" fmla="*/ 108598 w 2428717"/>
                  <a:gd name="connsiteY231" fmla="*/ 1241946 h 1330996"/>
                  <a:gd name="connsiteX232" fmla="*/ 85851 w 2428717"/>
                  <a:gd name="connsiteY232" fmla="*/ 1246496 h 1330996"/>
                  <a:gd name="connsiteX233" fmla="*/ 72204 w 2428717"/>
                  <a:gd name="connsiteY233" fmla="*/ 1251045 h 1330996"/>
                  <a:gd name="connsiteX234" fmla="*/ 22162 w 2428717"/>
                  <a:gd name="connsiteY234" fmla="*/ 1264693 h 1330996"/>
                  <a:gd name="connsiteX235" fmla="*/ 8514 w 2428717"/>
                  <a:gd name="connsiteY235" fmla="*/ 1260143 h 1330996"/>
                  <a:gd name="connsiteX236" fmla="*/ 3965 w 2428717"/>
                  <a:gd name="connsiteY236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395201 w 2428717"/>
                  <a:gd name="connsiteY16" fmla="*/ 1123666 h 1330996"/>
                  <a:gd name="connsiteX17" fmla="*/ 404299 w 2428717"/>
                  <a:gd name="connsiteY17" fmla="*/ 1110018 h 1330996"/>
                  <a:gd name="connsiteX18" fmla="*/ 417947 w 2428717"/>
                  <a:gd name="connsiteY18" fmla="*/ 1105469 h 1330996"/>
                  <a:gd name="connsiteX19" fmla="*/ 431595 w 2428717"/>
                  <a:gd name="connsiteY19" fmla="*/ 1096370 h 1330996"/>
                  <a:gd name="connsiteX20" fmla="*/ 445242 w 2428717"/>
                  <a:gd name="connsiteY20" fmla="*/ 1091821 h 1330996"/>
                  <a:gd name="connsiteX21" fmla="*/ 522580 w 2428717"/>
                  <a:gd name="connsiteY21" fmla="*/ 1082722 h 1330996"/>
                  <a:gd name="connsiteX22" fmla="*/ 572622 w 2428717"/>
                  <a:gd name="connsiteY22" fmla="*/ 1073624 h 1330996"/>
                  <a:gd name="connsiteX23" fmla="*/ 595368 w 2428717"/>
                  <a:gd name="connsiteY23" fmla="*/ 1096370 h 1330996"/>
                  <a:gd name="connsiteX24" fmla="*/ 609016 w 2428717"/>
                  <a:gd name="connsiteY24" fmla="*/ 1087272 h 1330996"/>
                  <a:gd name="connsiteX25" fmla="*/ 613565 w 2428717"/>
                  <a:gd name="connsiteY25" fmla="*/ 1032681 h 1330996"/>
                  <a:gd name="connsiteX26" fmla="*/ 690902 w 2428717"/>
                  <a:gd name="connsiteY26" fmla="*/ 1028131 h 1330996"/>
                  <a:gd name="connsiteX27" fmla="*/ 718198 w 2428717"/>
                  <a:gd name="connsiteY27" fmla="*/ 1019033 h 1330996"/>
                  <a:gd name="connsiteX28" fmla="*/ 731845 w 2428717"/>
                  <a:gd name="connsiteY28" fmla="*/ 1005385 h 1330996"/>
                  <a:gd name="connsiteX29" fmla="*/ 772789 w 2428717"/>
                  <a:gd name="connsiteY29" fmla="*/ 982639 h 1330996"/>
                  <a:gd name="connsiteX30" fmla="*/ 795535 w 2428717"/>
                  <a:gd name="connsiteY30" fmla="*/ 978090 h 1330996"/>
                  <a:gd name="connsiteX31" fmla="*/ 822831 w 2428717"/>
                  <a:gd name="connsiteY31" fmla="*/ 968991 h 1330996"/>
                  <a:gd name="connsiteX32" fmla="*/ 850126 w 2428717"/>
                  <a:gd name="connsiteY32" fmla="*/ 941696 h 1330996"/>
                  <a:gd name="connsiteX33" fmla="*/ 877422 w 2428717"/>
                  <a:gd name="connsiteY33" fmla="*/ 928048 h 1330996"/>
                  <a:gd name="connsiteX34" fmla="*/ 891069 w 2428717"/>
                  <a:gd name="connsiteY34" fmla="*/ 923499 h 1330996"/>
                  <a:gd name="connsiteX35" fmla="*/ 904717 w 2428717"/>
                  <a:gd name="connsiteY35" fmla="*/ 914400 h 1330996"/>
                  <a:gd name="connsiteX36" fmla="*/ 922914 w 2428717"/>
                  <a:gd name="connsiteY36" fmla="*/ 909851 h 1330996"/>
                  <a:gd name="connsiteX37" fmla="*/ 927463 w 2428717"/>
                  <a:gd name="connsiteY37" fmla="*/ 896203 h 1330996"/>
                  <a:gd name="connsiteX38" fmla="*/ 941111 w 2428717"/>
                  <a:gd name="connsiteY38" fmla="*/ 887105 h 1330996"/>
                  <a:gd name="connsiteX39" fmla="*/ 954759 w 2428717"/>
                  <a:gd name="connsiteY39" fmla="*/ 873457 h 1330996"/>
                  <a:gd name="connsiteX40" fmla="*/ 982054 w 2428717"/>
                  <a:gd name="connsiteY40" fmla="*/ 855260 h 1330996"/>
                  <a:gd name="connsiteX41" fmla="*/ 986604 w 2428717"/>
                  <a:gd name="connsiteY41" fmla="*/ 841612 h 1330996"/>
                  <a:gd name="connsiteX42" fmla="*/ 1000251 w 2428717"/>
                  <a:gd name="connsiteY42" fmla="*/ 837063 h 1330996"/>
                  <a:gd name="connsiteX43" fmla="*/ 1013899 w 2428717"/>
                  <a:gd name="connsiteY43" fmla="*/ 827964 h 1330996"/>
                  <a:gd name="connsiteX44" fmla="*/ 1045744 w 2428717"/>
                  <a:gd name="connsiteY44" fmla="*/ 800669 h 1330996"/>
                  <a:gd name="connsiteX45" fmla="*/ 1059392 w 2428717"/>
                  <a:gd name="connsiteY45" fmla="*/ 791570 h 1330996"/>
                  <a:gd name="connsiteX46" fmla="*/ 1082138 w 2428717"/>
                  <a:gd name="connsiteY46" fmla="*/ 768824 h 1330996"/>
                  <a:gd name="connsiteX47" fmla="*/ 1123081 w 2428717"/>
                  <a:gd name="connsiteY47" fmla="*/ 736979 h 1330996"/>
                  <a:gd name="connsiteX48" fmla="*/ 1136729 w 2428717"/>
                  <a:gd name="connsiteY48" fmla="*/ 727881 h 1330996"/>
                  <a:gd name="connsiteX49" fmla="*/ 1150377 w 2428717"/>
                  <a:gd name="connsiteY49" fmla="*/ 718782 h 1330996"/>
                  <a:gd name="connsiteX50" fmla="*/ 1168574 w 2428717"/>
                  <a:gd name="connsiteY50" fmla="*/ 691487 h 1330996"/>
                  <a:gd name="connsiteX51" fmla="*/ 1191320 w 2428717"/>
                  <a:gd name="connsiteY51" fmla="*/ 668740 h 1330996"/>
                  <a:gd name="connsiteX52" fmla="*/ 1214066 w 2428717"/>
                  <a:gd name="connsiteY52" fmla="*/ 645994 h 1330996"/>
                  <a:gd name="connsiteX53" fmla="*/ 1223165 w 2428717"/>
                  <a:gd name="connsiteY53" fmla="*/ 632346 h 1330996"/>
                  <a:gd name="connsiteX54" fmla="*/ 1227714 w 2428717"/>
                  <a:gd name="connsiteY54" fmla="*/ 618699 h 1330996"/>
                  <a:gd name="connsiteX55" fmla="*/ 1250460 w 2428717"/>
                  <a:gd name="connsiteY55" fmla="*/ 591403 h 1330996"/>
                  <a:gd name="connsiteX56" fmla="*/ 1259559 w 2428717"/>
                  <a:gd name="connsiteY56" fmla="*/ 564108 h 1330996"/>
                  <a:gd name="connsiteX57" fmla="*/ 1264108 w 2428717"/>
                  <a:gd name="connsiteY57" fmla="*/ 550460 h 1330996"/>
                  <a:gd name="connsiteX58" fmla="*/ 1282305 w 2428717"/>
                  <a:gd name="connsiteY58" fmla="*/ 523164 h 1330996"/>
                  <a:gd name="connsiteX59" fmla="*/ 1295953 w 2428717"/>
                  <a:gd name="connsiteY59" fmla="*/ 482221 h 1330996"/>
                  <a:gd name="connsiteX60" fmla="*/ 1300502 w 2428717"/>
                  <a:gd name="connsiteY60" fmla="*/ 468573 h 1330996"/>
                  <a:gd name="connsiteX61" fmla="*/ 1309601 w 2428717"/>
                  <a:gd name="connsiteY61" fmla="*/ 427630 h 1330996"/>
                  <a:gd name="connsiteX62" fmla="*/ 1314150 w 2428717"/>
                  <a:gd name="connsiteY62" fmla="*/ 395785 h 1330996"/>
                  <a:gd name="connsiteX63" fmla="*/ 1336896 w 2428717"/>
                  <a:gd name="connsiteY63" fmla="*/ 368490 h 1330996"/>
                  <a:gd name="connsiteX64" fmla="*/ 1345995 w 2428717"/>
                  <a:gd name="connsiteY64" fmla="*/ 295702 h 1330996"/>
                  <a:gd name="connsiteX65" fmla="*/ 1350544 w 2428717"/>
                  <a:gd name="connsiteY65" fmla="*/ 268406 h 1330996"/>
                  <a:gd name="connsiteX66" fmla="*/ 1359642 w 2428717"/>
                  <a:gd name="connsiteY66" fmla="*/ 241110 h 1330996"/>
                  <a:gd name="connsiteX67" fmla="*/ 1414234 w 2428717"/>
                  <a:gd name="connsiteY67" fmla="*/ 204716 h 1330996"/>
                  <a:gd name="connsiteX68" fmla="*/ 1427881 w 2428717"/>
                  <a:gd name="connsiteY68" fmla="*/ 200167 h 1330996"/>
                  <a:gd name="connsiteX69" fmla="*/ 1441529 w 2428717"/>
                  <a:gd name="connsiteY69" fmla="*/ 195618 h 1330996"/>
                  <a:gd name="connsiteX70" fmla="*/ 1473374 w 2428717"/>
                  <a:gd name="connsiteY70" fmla="*/ 181970 h 1330996"/>
                  <a:gd name="connsiteX71" fmla="*/ 1500669 w 2428717"/>
                  <a:gd name="connsiteY71" fmla="*/ 172872 h 1330996"/>
                  <a:gd name="connsiteX72" fmla="*/ 1578007 w 2428717"/>
                  <a:gd name="connsiteY72" fmla="*/ 163773 h 1330996"/>
                  <a:gd name="connsiteX73" fmla="*/ 1600753 w 2428717"/>
                  <a:gd name="connsiteY73" fmla="*/ 145576 h 1330996"/>
                  <a:gd name="connsiteX74" fmla="*/ 1614401 w 2428717"/>
                  <a:gd name="connsiteY74" fmla="*/ 141027 h 1330996"/>
                  <a:gd name="connsiteX75" fmla="*/ 1641696 w 2428717"/>
                  <a:gd name="connsiteY75" fmla="*/ 145576 h 1330996"/>
                  <a:gd name="connsiteX76" fmla="*/ 1655344 w 2428717"/>
                  <a:gd name="connsiteY76" fmla="*/ 154675 h 1330996"/>
                  <a:gd name="connsiteX77" fmla="*/ 1828216 w 2428717"/>
                  <a:gd name="connsiteY77" fmla="*/ 150125 h 1330996"/>
                  <a:gd name="connsiteX78" fmla="*/ 1841863 w 2428717"/>
                  <a:gd name="connsiteY78" fmla="*/ 159224 h 1330996"/>
                  <a:gd name="connsiteX79" fmla="*/ 1855511 w 2428717"/>
                  <a:gd name="connsiteY79" fmla="*/ 172872 h 1330996"/>
                  <a:gd name="connsiteX80" fmla="*/ 1969242 w 2428717"/>
                  <a:gd name="connsiteY80" fmla="*/ 186519 h 1330996"/>
                  <a:gd name="connsiteX81" fmla="*/ 2001087 w 2428717"/>
                  <a:gd name="connsiteY81" fmla="*/ 191069 h 1330996"/>
                  <a:gd name="connsiteX82" fmla="*/ 2051129 w 2428717"/>
                  <a:gd name="connsiteY82" fmla="*/ 195618 h 1330996"/>
                  <a:gd name="connsiteX83" fmla="*/ 2060228 w 2428717"/>
                  <a:gd name="connsiteY83" fmla="*/ 209266 h 1330996"/>
                  <a:gd name="connsiteX84" fmla="*/ 2087523 w 2428717"/>
                  <a:gd name="connsiteY84" fmla="*/ 213815 h 1330996"/>
                  <a:gd name="connsiteX85" fmla="*/ 2105720 w 2428717"/>
                  <a:gd name="connsiteY85" fmla="*/ 236561 h 1330996"/>
                  <a:gd name="connsiteX86" fmla="*/ 2119368 w 2428717"/>
                  <a:gd name="connsiteY86" fmla="*/ 245660 h 1330996"/>
                  <a:gd name="connsiteX87" fmla="*/ 2133016 w 2428717"/>
                  <a:gd name="connsiteY87" fmla="*/ 259308 h 1330996"/>
                  <a:gd name="connsiteX88" fmla="*/ 2142114 w 2428717"/>
                  <a:gd name="connsiteY88" fmla="*/ 272955 h 1330996"/>
                  <a:gd name="connsiteX89" fmla="*/ 2160311 w 2428717"/>
                  <a:gd name="connsiteY89" fmla="*/ 291152 h 1330996"/>
                  <a:gd name="connsiteX90" fmla="*/ 2169410 w 2428717"/>
                  <a:gd name="connsiteY90" fmla="*/ 304800 h 1330996"/>
                  <a:gd name="connsiteX91" fmla="*/ 2210353 w 2428717"/>
                  <a:gd name="connsiteY91" fmla="*/ 341194 h 1330996"/>
                  <a:gd name="connsiteX92" fmla="*/ 2224001 w 2428717"/>
                  <a:gd name="connsiteY92" fmla="*/ 345743 h 1330996"/>
                  <a:gd name="connsiteX93" fmla="*/ 2255845 w 2428717"/>
                  <a:gd name="connsiteY93" fmla="*/ 363940 h 1330996"/>
                  <a:gd name="connsiteX94" fmla="*/ 2283141 w 2428717"/>
                  <a:gd name="connsiteY94" fmla="*/ 373039 h 1330996"/>
                  <a:gd name="connsiteX95" fmla="*/ 2314986 w 2428717"/>
                  <a:gd name="connsiteY95" fmla="*/ 377588 h 1330996"/>
                  <a:gd name="connsiteX96" fmla="*/ 2337732 w 2428717"/>
                  <a:gd name="connsiteY96" fmla="*/ 395785 h 1330996"/>
                  <a:gd name="connsiteX97" fmla="*/ 2365028 w 2428717"/>
                  <a:gd name="connsiteY97" fmla="*/ 413982 h 1330996"/>
                  <a:gd name="connsiteX98" fmla="*/ 2378675 w 2428717"/>
                  <a:gd name="connsiteY98" fmla="*/ 400334 h 1330996"/>
                  <a:gd name="connsiteX99" fmla="*/ 2396872 w 2428717"/>
                  <a:gd name="connsiteY99" fmla="*/ 373039 h 1330996"/>
                  <a:gd name="connsiteX100" fmla="*/ 2424168 w 2428717"/>
                  <a:gd name="connsiteY100" fmla="*/ 368490 h 1330996"/>
                  <a:gd name="connsiteX101" fmla="*/ 2428717 w 2428717"/>
                  <a:gd name="connsiteY101" fmla="*/ 354842 h 1330996"/>
                  <a:gd name="connsiteX102" fmla="*/ 2424168 w 2428717"/>
                  <a:gd name="connsiteY102" fmla="*/ 327546 h 1330996"/>
                  <a:gd name="connsiteX103" fmla="*/ 2410520 w 2428717"/>
                  <a:gd name="connsiteY103" fmla="*/ 322997 h 1330996"/>
                  <a:gd name="connsiteX104" fmla="*/ 2392323 w 2428717"/>
                  <a:gd name="connsiteY104" fmla="*/ 318448 h 1330996"/>
                  <a:gd name="connsiteX105" fmla="*/ 2378675 w 2428717"/>
                  <a:gd name="connsiteY105" fmla="*/ 309349 h 1330996"/>
                  <a:gd name="connsiteX106" fmla="*/ 2374126 w 2428717"/>
                  <a:gd name="connsiteY106" fmla="*/ 295702 h 1330996"/>
                  <a:gd name="connsiteX107" fmla="*/ 2365028 w 2428717"/>
                  <a:gd name="connsiteY107" fmla="*/ 282054 h 1330996"/>
                  <a:gd name="connsiteX108" fmla="*/ 2360478 w 2428717"/>
                  <a:gd name="connsiteY108" fmla="*/ 268406 h 1330996"/>
                  <a:gd name="connsiteX109" fmla="*/ 2346831 w 2428717"/>
                  <a:gd name="connsiteY109" fmla="*/ 263857 h 1330996"/>
                  <a:gd name="connsiteX110" fmla="*/ 2333183 w 2428717"/>
                  <a:gd name="connsiteY110" fmla="*/ 245660 h 1330996"/>
                  <a:gd name="connsiteX111" fmla="*/ 2305887 w 2428717"/>
                  <a:gd name="connsiteY111" fmla="*/ 232012 h 1330996"/>
                  <a:gd name="connsiteX112" fmla="*/ 2283141 w 2428717"/>
                  <a:gd name="connsiteY112" fmla="*/ 236561 h 1330996"/>
                  <a:gd name="connsiteX113" fmla="*/ 2255845 w 2428717"/>
                  <a:gd name="connsiteY113" fmla="*/ 245660 h 1330996"/>
                  <a:gd name="connsiteX114" fmla="*/ 2214902 w 2428717"/>
                  <a:gd name="connsiteY114" fmla="*/ 241110 h 1330996"/>
                  <a:gd name="connsiteX115" fmla="*/ 2187607 w 2428717"/>
                  <a:gd name="connsiteY115" fmla="*/ 218364 h 1330996"/>
                  <a:gd name="connsiteX116" fmla="*/ 2173959 w 2428717"/>
                  <a:gd name="connsiteY116" fmla="*/ 209266 h 1330996"/>
                  <a:gd name="connsiteX117" fmla="*/ 2164860 w 2428717"/>
                  <a:gd name="connsiteY117" fmla="*/ 195618 h 1330996"/>
                  <a:gd name="connsiteX118" fmla="*/ 2151213 w 2428717"/>
                  <a:gd name="connsiteY118" fmla="*/ 168322 h 1330996"/>
                  <a:gd name="connsiteX119" fmla="*/ 2110269 w 2428717"/>
                  <a:gd name="connsiteY119" fmla="*/ 154675 h 1330996"/>
                  <a:gd name="connsiteX120" fmla="*/ 2082974 w 2428717"/>
                  <a:gd name="connsiteY120" fmla="*/ 141027 h 1330996"/>
                  <a:gd name="connsiteX121" fmla="*/ 2064777 w 2428717"/>
                  <a:gd name="connsiteY121" fmla="*/ 136478 h 1330996"/>
                  <a:gd name="connsiteX122" fmla="*/ 1991989 w 2428717"/>
                  <a:gd name="connsiteY122" fmla="*/ 131928 h 1330996"/>
                  <a:gd name="connsiteX123" fmla="*/ 1964693 w 2428717"/>
                  <a:gd name="connsiteY123" fmla="*/ 118281 h 1330996"/>
                  <a:gd name="connsiteX124" fmla="*/ 1951045 w 2428717"/>
                  <a:gd name="connsiteY124" fmla="*/ 104633 h 1330996"/>
                  <a:gd name="connsiteX125" fmla="*/ 1923750 w 2428717"/>
                  <a:gd name="connsiteY125" fmla="*/ 90985 h 1330996"/>
                  <a:gd name="connsiteX126" fmla="*/ 1910102 w 2428717"/>
                  <a:gd name="connsiteY126" fmla="*/ 81887 h 1330996"/>
                  <a:gd name="connsiteX127" fmla="*/ 1841863 w 2428717"/>
                  <a:gd name="connsiteY127" fmla="*/ 72788 h 1330996"/>
                  <a:gd name="connsiteX128" fmla="*/ 1814568 w 2428717"/>
                  <a:gd name="connsiteY128" fmla="*/ 63690 h 1330996"/>
                  <a:gd name="connsiteX129" fmla="*/ 1796371 w 2428717"/>
                  <a:gd name="connsiteY129" fmla="*/ 59140 h 1330996"/>
                  <a:gd name="connsiteX130" fmla="*/ 1769075 w 2428717"/>
                  <a:gd name="connsiteY130" fmla="*/ 50042 h 1330996"/>
                  <a:gd name="connsiteX131" fmla="*/ 1755428 w 2428717"/>
                  <a:gd name="connsiteY131" fmla="*/ 40943 h 1330996"/>
                  <a:gd name="connsiteX132" fmla="*/ 1737231 w 2428717"/>
                  <a:gd name="connsiteY132" fmla="*/ 0 h 1330996"/>
                  <a:gd name="connsiteX133" fmla="*/ 1728132 w 2428717"/>
                  <a:gd name="connsiteY133" fmla="*/ 13648 h 1330996"/>
                  <a:gd name="connsiteX134" fmla="*/ 1723583 w 2428717"/>
                  <a:gd name="connsiteY134" fmla="*/ 50042 h 1330996"/>
                  <a:gd name="connsiteX135" fmla="*/ 1691738 w 2428717"/>
                  <a:gd name="connsiteY135" fmla="*/ 54591 h 1330996"/>
                  <a:gd name="connsiteX136" fmla="*/ 1659893 w 2428717"/>
                  <a:gd name="connsiteY136" fmla="*/ 63690 h 1330996"/>
                  <a:gd name="connsiteX137" fmla="*/ 1641696 w 2428717"/>
                  <a:gd name="connsiteY137" fmla="*/ 72788 h 1330996"/>
                  <a:gd name="connsiteX138" fmla="*/ 1628048 w 2428717"/>
                  <a:gd name="connsiteY138" fmla="*/ 68239 h 1330996"/>
                  <a:gd name="connsiteX139" fmla="*/ 1623499 w 2428717"/>
                  <a:gd name="connsiteY139" fmla="*/ 54591 h 1330996"/>
                  <a:gd name="connsiteX140" fmla="*/ 1614401 w 2428717"/>
                  <a:gd name="connsiteY140" fmla="*/ 68239 h 1330996"/>
                  <a:gd name="connsiteX141" fmla="*/ 1600753 w 2428717"/>
                  <a:gd name="connsiteY141" fmla="*/ 77337 h 1330996"/>
                  <a:gd name="connsiteX142" fmla="*/ 1555260 w 2428717"/>
                  <a:gd name="connsiteY142" fmla="*/ 81887 h 1330996"/>
                  <a:gd name="connsiteX143" fmla="*/ 1527965 w 2428717"/>
                  <a:gd name="connsiteY143" fmla="*/ 90985 h 1330996"/>
                  <a:gd name="connsiteX144" fmla="*/ 1509768 w 2428717"/>
                  <a:gd name="connsiteY144" fmla="*/ 100084 h 1330996"/>
                  <a:gd name="connsiteX145" fmla="*/ 1487022 w 2428717"/>
                  <a:gd name="connsiteY145" fmla="*/ 104633 h 1330996"/>
                  <a:gd name="connsiteX146" fmla="*/ 1473374 w 2428717"/>
                  <a:gd name="connsiteY146" fmla="*/ 109182 h 1330996"/>
                  <a:gd name="connsiteX147" fmla="*/ 1364192 w 2428717"/>
                  <a:gd name="connsiteY147" fmla="*/ 113731 h 1330996"/>
                  <a:gd name="connsiteX148" fmla="*/ 1350544 w 2428717"/>
                  <a:gd name="connsiteY148" fmla="*/ 122830 h 1330996"/>
                  <a:gd name="connsiteX149" fmla="*/ 1332347 w 2428717"/>
                  <a:gd name="connsiteY149" fmla="*/ 150125 h 1330996"/>
                  <a:gd name="connsiteX150" fmla="*/ 1318699 w 2428717"/>
                  <a:gd name="connsiteY150" fmla="*/ 163773 h 1330996"/>
                  <a:gd name="connsiteX151" fmla="*/ 1309601 w 2428717"/>
                  <a:gd name="connsiteY151" fmla="*/ 191069 h 1330996"/>
                  <a:gd name="connsiteX152" fmla="*/ 1295953 w 2428717"/>
                  <a:gd name="connsiteY152" fmla="*/ 204716 h 1330996"/>
                  <a:gd name="connsiteX153" fmla="*/ 1282305 w 2428717"/>
                  <a:gd name="connsiteY153" fmla="*/ 209266 h 1330996"/>
                  <a:gd name="connsiteX154" fmla="*/ 1209517 w 2428717"/>
                  <a:gd name="connsiteY154" fmla="*/ 213815 h 1330996"/>
                  <a:gd name="connsiteX155" fmla="*/ 1204968 w 2428717"/>
                  <a:gd name="connsiteY155" fmla="*/ 227463 h 1330996"/>
                  <a:gd name="connsiteX156" fmla="*/ 1186771 w 2428717"/>
                  <a:gd name="connsiteY156" fmla="*/ 254758 h 1330996"/>
                  <a:gd name="connsiteX157" fmla="*/ 1177672 w 2428717"/>
                  <a:gd name="connsiteY157" fmla="*/ 282054 h 1330996"/>
                  <a:gd name="connsiteX158" fmla="*/ 1173123 w 2428717"/>
                  <a:gd name="connsiteY158" fmla="*/ 295702 h 1330996"/>
                  <a:gd name="connsiteX159" fmla="*/ 1145828 w 2428717"/>
                  <a:gd name="connsiteY159" fmla="*/ 313899 h 1330996"/>
                  <a:gd name="connsiteX160" fmla="*/ 1132180 w 2428717"/>
                  <a:gd name="connsiteY160" fmla="*/ 327546 h 1330996"/>
                  <a:gd name="connsiteX161" fmla="*/ 1104884 w 2428717"/>
                  <a:gd name="connsiteY161" fmla="*/ 336645 h 1330996"/>
                  <a:gd name="connsiteX162" fmla="*/ 1095786 w 2428717"/>
                  <a:gd name="connsiteY162" fmla="*/ 322997 h 1330996"/>
                  <a:gd name="connsiteX163" fmla="*/ 1100335 w 2428717"/>
                  <a:gd name="connsiteY163" fmla="*/ 291152 h 1330996"/>
                  <a:gd name="connsiteX164" fmla="*/ 1086687 w 2428717"/>
                  <a:gd name="connsiteY164" fmla="*/ 304800 h 1330996"/>
                  <a:gd name="connsiteX165" fmla="*/ 1073039 w 2428717"/>
                  <a:gd name="connsiteY165" fmla="*/ 309349 h 1330996"/>
                  <a:gd name="connsiteX166" fmla="*/ 1059392 w 2428717"/>
                  <a:gd name="connsiteY166" fmla="*/ 300251 h 1330996"/>
                  <a:gd name="connsiteX167" fmla="*/ 1050293 w 2428717"/>
                  <a:gd name="connsiteY167" fmla="*/ 286603 h 1330996"/>
                  <a:gd name="connsiteX168" fmla="*/ 1036645 w 2428717"/>
                  <a:gd name="connsiteY168" fmla="*/ 282054 h 1330996"/>
                  <a:gd name="connsiteX169" fmla="*/ 1009350 w 2428717"/>
                  <a:gd name="connsiteY169" fmla="*/ 291152 h 1330996"/>
                  <a:gd name="connsiteX170" fmla="*/ 995702 w 2428717"/>
                  <a:gd name="connsiteY170" fmla="*/ 295702 h 1330996"/>
                  <a:gd name="connsiteX171" fmla="*/ 982054 w 2428717"/>
                  <a:gd name="connsiteY171" fmla="*/ 304800 h 1330996"/>
                  <a:gd name="connsiteX172" fmla="*/ 968407 w 2428717"/>
                  <a:gd name="connsiteY172" fmla="*/ 350293 h 1330996"/>
                  <a:gd name="connsiteX173" fmla="*/ 959308 w 2428717"/>
                  <a:gd name="connsiteY173" fmla="*/ 363940 h 1330996"/>
                  <a:gd name="connsiteX174" fmla="*/ 963857 w 2428717"/>
                  <a:gd name="connsiteY174" fmla="*/ 377588 h 1330996"/>
                  <a:gd name="connsiteX175" fmla="*/ 977505 w 2428717"/>
                  <a:gd name="connsiteY175" fmla="*/ 382137 h 1330996"/>
                  <a:gd name="connsiteX176" fmla="*/ 991153 w 2428717"/>
                  <a:gd name="connsiteY176" fmla="*/ 391236 h 1330996"/>
                  <a:gd name="connsiteX177" fmla="*/ 1000251 w 2428717"/>
                  <a:gd name="connsiteY177" fmla="*/ 404884 h 1330996"/>
                  <a:gd name="connsiteX178" fmla="*/ 1013899 w 2428717"/>
                  <a:gd name="connsiteY178" fmla="*/ 418531 h 1330996"/>
                  <a:gd name="connsiteX179" fmla="*/ 1009350 w 2428717"/>
                  <a:gd name="connsiteY179" fmla="*/ 441278 h 1330996"/>
                  <a:gd name="connsiteX180" fmla="*/ 986604 w 2428717"/>
                  <a:gd name="connsiteY180" fmla="*/ 486770 h 1330996"/>
                  <a:gd name="connsiteX181" fmla="*/ 968407 w 2428717"/>
                  <a:gd name="connsiteY181" fmla="*/ 518615 h 1330996"/>
                  <a:gd name="connsiteX182" fmla="*/ 954759 w 2428717"/>
                  <a:gd name="connsiteY182" fmla="*/ 523164 h 1330996"/>
                  <a:gd name="connsiteX183" fmla="*/ 945660 w 2428717"/>
                  <a:gd name="connsiteY183" fmla="*/ 536812 h 1330996"/>
                  <a:gd name="connsiteX184" fmla="*/ 932013 w 2428717"/>
                  <a:gd name="connsiteY184" fmla="*/ 545910 h 1330996"/>
                  <a:gd name="connsiteX185" fmla="*/ 913816 w 2428717"/>
                  <a:gd name="connsiteY185" fmla="*/ 568657 h 1330996"/>
                  <a:gd name="connsiteX186" fmla="*/ 904717 w 2428717"/>
                  <a:gd name="connsiteY186" fmla="*/ 582305 h 1330996"/>
                  <a:gd name="connsiteX187" fmla="*/ 900168 w 2428717"/>
                  <a:gd name="connsiteY187" fmla="*/ 595952 h 1330996"/>
                  <a:gd name="connsiteX188" fmla="*/ 881971 w 2428717"/>
                  <a:gd name="connsiteY188" fmla="*/ 623248 h 1330996"/>
                  <a:gd name="connsiteX189" fmla="*/ 859225 w 2428717"/>
                  <a:gd name="connsiteY189" fmla="*/ 655093 h 1330996"/>
                  <a:gd name="connsiteX190" fmla="*/ 850126 w 2428717"/>
                  <a:gd name="connsiteY190" fmla="*/ 668740 h 1330996"/>
                  <a:gd name="connsiteX191" fmla="*/ 845577 w 2428717"/>
                  <a:gd name="connsiteY191" fmla="*/ 682388 h 1330996"/>
                  <a:gd name="connsiteX192" fmla="*/ 831929 w 2428717"/>
                  <a:gd name="connsiteY192" fmla="*/ 691487 h 1330996"/>
                  <a:gd name="connsiteX193" fmla="*/ 809183 w 2428717"/>
                  <a:gd name="connsiteY193" fmla="*/ 714233 h 1330996"/>
                  <a:gd name="connsiteX194" fmla="*/ 795535 w 2428717"/>
                  <a:gd name="connsiteY194" fmla="*/ 732430 h 1330996"/>
                  <a:gd name="connsiteX195" fmla="*/ 781887 w 2428717"/>
                  <a:gd name="connsiteY195" fmla="*/ 746078 h 1330996"/>
                  <a:gd name="connsiteX196" fmla="*/ 754592 w 2428717"/>
                  <a:gd name="connsiteY196" fmla="*/ 787021 h 1330996"/>
                  <a:gd name="connsiteX197" fmla="*/ 745493 w 2428717"/>
                  <a:gd name="connsiteY197" fmla="*/ 800669 h 1330996"/>
                  <a:gd name="connsiteX198" fmla="*/ 736395 w 2428717"/>
                  <a:gd name="connsiteY198" fmla="*/ 827964 h 1330996"/>
                  <a:gd name="connsiteX199" fmla="*/ 690902 w 2428717"/>
                  <a:gd name="connsiteY199" fmla="*/ 882555 h 1330996"/>
                  <a:gd name="connsiteX200" fmla="*/ 677254 w 2428717"/>
                  <a:gd name="connsiteY200" fmla="*/ 891654 h 1330996"/>
                  <a:gd name="connsiteX201" fmla="*/ 649959 w 2428717"/>
                  <a:gd name="connsiteY201" fmla="*/ 900752 h 1330996"/>
                  <a:gd name="connsiteX202" fmla="*/ 595368 w 2428717"/>
                  <a:gd name="connsiteY202" fmla="*/ 896203 h 1330996"/>
                  <a:gd name="connsiteX203" fmla="*/ 581720 w 2428717"/>
                  <a:gd name="connsiteY203" fmla="*/ 891654 h 1330996"/>
                  <a:gd name="connsiteX204" fmla="*/ 586269 w 2428717"/>
                  <a:gd name="connsiteY204" fmla="*/ 868908 h 1330996"/>
                  <a:gd name="connsiteX205" fmla="*/ 577171 w 2428717"/>
                  <a:gd name="connsiteY205" fmla="*/ 928048 h 1330996"/>
                  <a:gd name="connsiteX206" fmla="*/ 568072 w 2428717"/>
                  <a:gd name="connsiteY206" fmla="*/ 941696 h 1330996"/>
                  <a:gd name="connsiteX207" fmla="*/ 563523 w 2428717"/>
                  <a:gd name="connsiteY207" fmla="*/ 955343 h 1330996"/>
                  <a:gd name="connsiteX208" fmla="*/ 549875 w 2428717"/>
                  <a:gd name="connsiteY208" fmla="*/ 964442 h 1330996"/>
                  <a:gd name="connsiteX209" fmla="*/ 522580 w 2428717"/>
                  <a:gd name="connsiteY209" fmla="*/ 982639 h 1330996"/>
                  <a:gd name="connsiteX210" fmla="*/ 508932 w 2428717"/>
                  <a:gd name="connsiteY210" fmla="*/ 973540 h 1330996"/>
                  <a:gd name="connsiteX211" fmla="*/ 481637 w 2428717"/>
                  <a:gd name="connsiteY211" fmla="*/ 959893 h 1330996"/>
                  <a:gd name="connsiteX212" fmla="*/ 463439 w 2428717"/>
                  <a:gd name="connsiteY212" fmla="*/ 964442 h 1330996"/>
                  <a:gd name="connsiteX213" fmla="*/ 454341 w 2428717"/>
                  <a:gd name="connsiteY213" fmla="*/ 978090 h 1330996"/>
                  <a:gd name="connsiteX214" fmla="*/ 440693 w 2428717"/>
                  <a:gd name="connsiteY214" fmla="*/ 996287 h 1330996"/>
                  <a:gd name="connsiteX215" fmla="*/ 404299 w 2428717"/>
                  <a:gd name="connsiteY215" fmla="*/ 1023582 h 1330996"/>
                  <a:gd name="connsiteX216" fmla="*/ 390651 w 2428717"/>
                  <a:gd name="connsiteY216" fmla="*/ 1037230 h 1330996"/>
                  <a:gd name="connsiteX217" fmla="*/ 377004 w 2428717"/>
                  <a:gd name="connsiteY217" fmla="*/ 1041779 h 1330996"/>
                  <a:gd name="connsiteX218" fmla="*/ 349708 w 2428717"/>
                  <a:gd name="connsiteY218" fmla="*/ 1059976 h 1330996"/>
                  <a:gd name="connsiteX219" fmla="*/ 322413 w 2428717"/>
                  <a:gd name="connsiteY219" fmla="*/ 1078173 h 1330996"/>
                  <a:gd name="connsiteX220" fmla="*/ 295117 w 2428717"/>
                  <a:gd name="connsiteY220" fmla="*/ 1100919 h 1330996"/>
                  <a:gd name="connsiteX221" fmla="*/ 286019 w 2428717"/>
                  <a:gd name="connsiteY221" fmla="*/ 1114567 h 1330996"/>
                  <a:gd name="connsiteX222" fmla="*/ 258723 w 2428717"/>
                  <a:gd name="connsiteY222" fmla="*/ 1137313 h 1330996"/>
                  <a:gd name="connsiteX223" fmla="*/ 240526 w 2428717"/>
                  <a:gd name="connsiteY223" fmla="*/ 1164609 h 1330996"/>
                  <a:gd name="connsiteX224" fmla="*/ 231428 w 2428717"/>
                  <a:gd name="connsiteY224" fmla="*/ 1178257 h 1330996"/>
                  <a:gd name="connsiteX225" fmla="*/ 217780 w 2428717"/>
                  <a:gd name="connsiteY225" fmla="*/ 1182806 h 1330996"/>
                  <a:gd name="connsiteX226" fmla="*/ 208681 w 2428717"/>
                  <a:gd name="connsiteY226" fmla="*/ 1196454 h 1330996"/>
                  <a:gd name="connsiteX227" fmla="*/ 181386 w 2428717"/>
                  <a:gd name="connsiteY227" fmla="*/ 1205552 h 1330996"/>
                  <a:gd name="connsiteX228" fmla="*/ 167738 w 2428717"/>
                  <a:gd name="connsiteY228" fmla="*/ 1210102 h 1330996"/>
                  <a:gd name="connsiteX229" fmla="*/ 135893 w 2428717"/>
                  <a:gd name="connsiteY229" fmla="*/ 1219200 h 1330996"/>
                  <a:gd name="connsiteX230" fmla="*/ 108598 w 2428717"/>
                  <a:gd name="connsiteY230" fmla="*/ 1241946 h 1330996"/>
                  <a:gd name="connsiteX231" fmla="*/ 85851 w 2428717"/>
                  <a:gd name="connsiteY231" fmla="*/ 1246496 h 1330996"/>
                  <a:gd name="connsiteX232" fmla="*/ 72204 w 2428717"/>
                  <a:gd name="connsiteY232" fmla="*/ 1251045 h 1330996"/>
                  <a:gd name="connsiteX233" fmla="*/ 22162 w 2428717"/>
                  <a:gd name="connsiteY233" fmla="*/ 1264693 h 1330996"/>
                  <a:gd name="connsiteX234" fmla="*/ 8514 w 2428717"/>
                  <a:gd name="connsiteY234" fmla="*/ 1260143 h 1330996"/>
                  <a:gd name="connsiteX235" fmla="*/ 3965 w 2428717"/>
                  <a:gd name="connsiteY235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395201 w 2428717"/>
                  <a:gd name="connsiteY16" fmla="*/ 1123666 h 1330996"/>
                  <a:gd name="connsiteX17" fmla="*/ 404299 w 2428717"/>
                  <a:gd name="connsiteY17" fmla="*/ 1110018 h 1330996"/>
                  <a:gd name="connsiteX18" fmla="*/ 417947 w 2428717"/>
                  <a:gd name="connsiteY18" fmla="*/ 1105469 h 1330996"/>
                  <a:gd name="connsiteX19" fmla="*/ 445242 w 2428717"/>
                  <a:gd name="connsiteY19" fmla="*/ 1091821 h 1330996"/>
                  <a:gd name="connsiteX20" fmla="*/ 522580 w 2428717"/>
                  <a:gd name="connsiteY20" fmla="*/ 1082722 h 1330996"/>
                  <a:gd name="connsiteX21" fmla="*/ 572622 w 2428717"/>
                  <a:gd name="connsiteY21" fmla="*/ 1073624 h 1330996"/>
                  <a:gd name="connsiteX22" fmla="*/ 595368 w 2428717"/>
                  <a:gd name="connsiteY22" fmla="*/ 1096370 h 1330996"/>
                  <a:gd name="connsiteX23" fmla="*/ 609016 w 2428717"/>
                  <a:gd name="connsiteY23" fmla="*/ 1087272 h 1330996"/>
                  <a:gd name="connsiteX24" fmla="*/ 613565 w 2428717"/>
                  <a:gd name="connsiteY24" fmla="*/ 1032681 h 1330996"/>
                  <a:gd name="connsiteX25" fmla="*/ 690902 w 2428717"/>
                  <a:gd name="connsiteY25" fmla="*/ 1028131 h 1330996"/>
                  <a:gd name="connsiteX26" fmla="*/ 718198 w 2428717"/>
                  <a:gd name="connsiteY26" fmla="*/ 1019033 h 1330996"/>
                  <a:gd name="connsiteX27" fmla="*/ 731845 w 2428717"/>
                  <a:gd name="connsiteY27" fmla="*/ 1005385 h 1330996"/>
                  <a:gd name="connsiteX28" fmla="*/ 772789 w 2428717"/>
                  <a:gd name="connsiteY28" fmla="*/ 982639 h 1330996"/>
                  <a:gd name="connsiteX29" fmla="*/ 795535 w 2428717"/>
                  <a:gd name="connsiteY29" fmla="*/ 978090 h 1330996"/>
                  <a:gd name="connsiteX30" fmla="*/ 822831 w 2428717"/>
                  <a:gd name="connsiteY30" fmla="*/ 968991 h 1330996"/>
                  <a:gd name="connsiteX31" fmla="*/ 850126 w 2428717"/>
                  <a:gd name="connsiteY31" fmla="*/ 941696 h 1330996"/>
                  <a:gd name="connsiteX32" fmla="*/ 877422 w 2428717"/>
                  <a:gd name="connsiteY32" fmla="*/ 928048 h 1330996"/>
                  <a:gd name="connsiteX33" fmla="*/ 891069 w 2428717"/>
                  <a:gd name="connsiteY33" fmla="*/ 923499 h 1330996"/>
                  <a:gd name="connsiteX34" fmla="*/ 904717 w 2428717"/>
                  <a:gd name="connsiteY34" fmla="*/ 914400 h 1330996"/>
                  <a:gd name="connsiteX35" fmla="*/ 922914 w 2428717"/>
                  <a:gd name="connsiteY35" fmla="*/ 909851 h 1330996"/>
                  <a:gd name="connsiteX36" fmla="*/ 927463 w 2428717"/>
                  <a:gd name="connsiteY36" fmla="*/ 896203 h 1330996"/>
                  <a:gd name="connsiteX37" fmla="*/ 941111 w 2428717"/>
                  <a:gd name="connsiteY37" fmla="*/ 887105 h 1330996"/>
                  <a:gd name="connsiteX38" fmla="*/ 954759 w 2428717"/>
                  <a:gd name="connsiteY38" fmla="*/ 873457 h 1330996"/>
                  <a:gd name="connsiteX39" fmla="*/ 982054 w 2428717"/>
                  <a:gd name="connsiteY39" fmla="*/ 855260 h 1330996"/>
                  <a:gd name="connsiteX40" fmla="*/ 986604 w 2428717"/>
                  <a:gd name="connsiteY40" fmla="*/ 841612 h 1330996"/>
                  <a:gd name="connsiteX41" fmla="*/ 1000251 w 2428717"/>
                  <a:gd name="connsiteY41" fmla="*/ 837063 h 1330996"/>
                  <a:gd name="connsiteX42" fmla="*/ 1013899 w 2428717"/>
                  <a:gd name="connsiteY42" fmla="*/ 827964 h 1330996"/>
                  <a:gd name="connsiteX43" fmla="*/ 1045744 w 2428717"/>
                  <a:gd name="connsiteY43" fmla="*/ 800669 h 1330996"/>
                  <a:gd name="connsiteX44" fmla="*/ 1059392 w 2428717"/>
                  <a:gd name="connsiteY44" fmla="*/ 791570 h 1330996"/>
                  <a:gd name="connsiteX45" fmla="*/ 1082138 w 2428717"/>
                  <a:gd name="connsiteY45" fmla="*/ 768824 h 1330996"/>
                  <a:gd name="connsiteX46" fmla="*/ 1123081 w 2428717"/>
                  <a:gd name="connsiteY46" fmla="*/ 736979 h 1330996"/>
                  <a:gd name="connsiteX47" fmla="*/ 1136729 w 2428717"/>
                  <a:gd name="connsiteY47" fmla="*/ 727881 h 1330996"/>
                  <a:gd name="connsiteX48" fmla="*/ 1150377 w 2428717"/>
                  <a:gd name="connsiteY48" fmla="*/ 718782 h 1330996"/>
                  <a:gd name="connsiteX49" fmla="*/ 1168574 w 2428717"/>
                  <a:gd name="connsiteY49" fmla="*/ 691487 h 1330996"/>
                  <a:gd name="connsiteX50" fmla="*/ 1191320 w 2428717"/>
                  <a:gd name="connsiteY50" fmla="*/ 668740 h 1330996"/>
                  <a:gd name="connsiteX51" fmla="*/ 1214066 w 2428717"/>
                  <a:gd name="connsiteY51" fmla="*/ 645994 h 1330996"/>
                  <a:gd name="connsiteX52" fmla="*/ 1223165 w 2428717"/>
                  <a:gd name="connsiteY52" fmla="*/ 632346 h 1330996"/>
                  <a:gd name="connsiteX53" fmla="*/ 1227714 w 2428717"/>
                  <a:gd name="connsiteY53" fmla="*/ 618699 h 1330996"/>
                  <a:gd name="connsiteX54" fmla="*/ 1250460 w 2428717"/>
                  <a:gd name="connsiteY54" fmla="*/ 591403 h 1330996"/>
                  <a:gd name="connsiteX55" fmla="*/ 1259559 w 2428717"/>
                  <a:gd name="connsiteY55" fmla="*/ 564108 h 1330996"/>
                  <a:gd name="connsiteX56" fmla="*/ 1264108 w 2428717"/>
                  <a:gd name="connsiteY56" fmla="*/ 550460 h 1330996"/>
                  <a:gd name="connsiteX57" fmla="*/ 1282305 w 2428717"/>
                  <a:gd name="connsiteY57" fmla="*/ 523164 h 1330996"/>
                  <a:gd name="connsiteX58" fmla="*/ 1295953 w 2428717"/>
                  <a:gd name="connsiteY58" fmla="*/ 482221 h 1330996"/>
                  <a:gd name="connsiteX59" fmla="*/ 1300502 w 2428717"/>
                  <a:gd name="connsiteY59" fmla="*/ 468573 h 1330996"/>
                  <a:gd name="connsiteX60" fmla="*/ 1309601 w 2428717"/>
                  <a:gd name="connsiteY60" fmla="*/ 427630 h 1330996"/>
                  <a:gd name="connsiteX61" fmla="*/ 1314150 w 2428717"/>
                  <a:gd name="connsiteY61" fmla="*/ 395785 h 1330996"/>
                  <a:gd name="connsiteX62" fmla="*/ 1336896 w 2428717"/>
                  <a:gd name="connsiteY62" fmla="*/ 368490 h 1330996"/>
                  <a:gd name="connsiteX63" fmla="*/ 1345995 w 2428717"/>
                  <a:gd name="connsiteY63" fmla="*/ 295702 h 1330996"/>
                  <a:gd name="connsiteX64" fmla="*/ 1350544 w 2428717"/>
                  <a:gd name="connsiteY64" fmla="*/ 268406 h 1330996"/>
                  <a:gd name="connsiteX65" fmla="*/ 1359642 w 2428717"/>
                  <a:gd name="connsiteY65" fmla="*/ 241110 h 1330996"/>
                  <a:gd name="connsiteX66" fmla="*/ 1414234 w 2428717"/>
                  <a:gd name="connsiteY66" fmla="*/ 204716 h 1330996"/>
                  <a:gd name="connsiteX67" fmla="*/ 1427881 w 2428717"/>
                  <a:gd name="connsiteY67" fmla="*/ 200167 h 1330996"/>
                  <a:gd name="connsiteX68" fmla="*/ 1441529 w 2428717"/>
                  <a:gd name="connsiteY68" fmla="*/ 195618 h 1330996"/>
                  <a:gd name="connsiteX69" fmla="*/ 1473374 w 2428717"/>
                  <a:gd name="connsiteY69" fmla="*/ 181970 h 1330996"/>
                  <a:gd name="connsiteX70" fmla="*/ 1500669 w 2428717"/>
                  <a:gd name="connsiteY70" fmla="*/ 172872 h 1330996"/>
                  <a:gd name="connsiteX71" fmla="*/ 1578007 w 2428717"/>
                  <a:gd name="connsiteY71" fmla="*/ 163773 h 1330996"/>
                  <a:gd name="connsiteX72" fmla="*/ 1600753 w 2428717"/>
                  <a:gd name="connsiteY72" fmla="*/ 145576 h 1330996"/>
                  <a:gd name="connsiteX73" fmla="*/ 1614401 w 2428717"/>
                  <a:gd name="connsiteY73" fmla="*/ 141027 h 1330996"/>
                  <a:gd name="connsiteX74" fmla="*/ 1641696 w 2428717"/>
                  <a:gd name="connsiteY74" fmla="*/ 145576 h 1330996"/>
                  <a:gd name="connsiteX75" fmla="*/ 1655344 w 2428717"/>
                  <a:gd name="connsiteY75" fmla="*/ 154675 h 1330996"/>
                  <a:gd name="connsiteX76" fmla="*/ 1828216 w 2428717"/>
                  <a:gd name="connsiteY76" fmla="*/ 150125 h 1330996"/>
                  <a:gd name="connsiteX77" fmla="*/ 1841863 w 2428717"/>
                  <a:gd name="connsiteY77" fmla="*/ 159224 h 1330996"/>
                  <a:gd name="connsiteX78" fmla="*/ 1855511 w 2428717"/>
                  <a:gd name="connsiteY78" fmla="*/ 172872 h 1330996"/>
                  <a:gd name="connsiteX79" fmla="*/ 1969242 w 2428717"/>
                  <a:gd name="connsiteY79" fmla="*/ 186519 h 1330996"/>
                  <a:gd name="connsiteX80" fmla="*/ 2001087 w 2428717"/>
                  <a:gd name="connsiteY80" fmla="*/ 191069 h 1330996"/>
                  <a:gd name="connsiteX81" fmla="*/ 2051129 w 2428717"/>
                  <a:gd name="connsiteY81" fmla="*/ 195618 h 1330996"/>
                  <a:gd name="connsiteX82" fmla="*/ 2060228 w 2428717"/>
                  <a:gd name="connsiteY82" fmla="*/ 209266 h 1330996"/>
                  <a:gd name="connsiteX83" fmla="*/ 2087523 w 2428717"/>
                  <a:gd name="connsiteY83" fmla="*/ 213815 h 1330996"/>
                  <a:gd name="connsiteX84" fmla="*/ 2105720 w 2428717"/>
                  <a:gd name="connsiteY84" fmla="*/ 236561 h 1330996"/>
                  <a:gd name="connsiteX85" fmla="*/ 2119368 w 2428717"/>
                  <a:gd name="connsiteY85" fmla="*/ 245660 h 1330996"/>
                  <a:gd name="connsiteX86" fmla="*/ 2133016 w 2428717"/>
                  <a:gd name="connsiteY86" fmla="*/ 259308 h 1330996"/>
                  <a:gd name="connsiteX87" fmla="*/ 2142114 w 2428717"/>
                  <a:gd name="connsiteY87" fmla="*/ 272955 h 1330996"/>
                  <a:gd name="connsiteX88" fmla="*/ 2160311 w 2428717"/>
                  <a:gd name="connsiteY88" fmla="*/ 291152 h 1330996"/>
                  <a:gd name="connsiteX89" fmla="*/ 2169410 w 2428717"/>
                  <a:gd name="connsiteY89" fmla="*/ 304800 h 1330996"/>
                  <a:gd name="connsiteX90" fmla="*/ 2210353 w 2428717"/>
                  <a:gd name="connsiteY90" fmla="*/ 341194 h 1330996"/>
                  <a:gd name="connsiteX91" fmla="*/ 2224001 w 2428717"/>
                  <a:gd name="connsiteY91" fmla="*/ 345743 h 1330996"/>
                  <a:gd name="connsiteX92" fmla="*/ 2255845 w 2428717"/>
                  <a:gd name="connsiteY92" fmla="*/ 363940 h 1330996"/>
                  <a:gd name="connsiteX93" fmla="*/ 2283141 w 2428717"/>
                  <a:gd name="connsiteY93" fmla="*/ 373039 h 1330996"/>
                  <a:gd name="connsiteX94" fmla="*/ 2314986 w 2428717"/>
                  <a:gd name="connsiteY94" fmla="*/ 377588 h 1330996"/>
                  <a:gd name="connsiteX95" fmla="*/ 2337732 w 2428717"/>
                  <a:gd name="connsiteY95" fmla="*/ 395785 h 1330996"/>
                  <a:gd name="connsiteX96" fmla="*/ 2365028 w 2428717"/>
                  <a:gd name="connsiteY96" fmla="*/ 413982 h 1330996"/>
                  <a:gd name="connsiteX97" fmla="*/ 2378675 w 2428717"/>
                  <a:gd name="connsiteY97" fmla="*/ 400334 h 1330996"/>
                  <a:gd name="connsiteX98" fmla="*/ 2396872 w 2428717"/>
                  <a:gd name="connsiteY98" fmla="*/ 373039 h 1330996"/>
                  <a:gd name="connsiteX99" fmla="*/ 2424168 w 2428717"/>
                  <a:gd name="connsiteY99" fmla="*/ 368490 h 1330996"/>
                  <a:gd name="connsiteX100" fmla="*/ 2428717 w 2428717"/>
                  <a:gd name="connsiteY100" fmla="*/ 354842 h 1330996"/>
                  <a:gd name="connsiteX101" fmla="*/ 2424168 w 2428717"/>
                  <a:gd name="connsiteY101" fmla="*/ 327546 h 1330996"/>
                  <a:gd name="connsiteX102" fmla="*/ 2410520 w 2428717"/>
                  <a:gd name="connsiteY102" fmla="*/ 322997 h 1330996"/>
                  <a:gd name="connsiteX103" fmla="*/ 2392323 w 2428717"/>
                  <a:gd name="connsiteY103" fmla="*/ 318448 h 1330996"/>
                  <a:gd name="connsiteX104" fmla="*/ 2378675 w 2428717"/>
                  <a:gd name="connsiteY104" fmla="*/ 309349 h 1330996"/>
                  <a:gd name="connsiteX105" fmla="*/ 2374126 w 2428717"/>
                  <a:gd name="connsiteY105" fmla="*/ 295702 h 1330996"/>
                  <a:gd name="connsiteX106" fmla="*/ 2365028 w 2428717"/>
                  <a:gd name="connsiteY106" fmla="*/ 282054 h 1330996"/>
                  <a:gd name="connsiteX107" fmla="*/ 2360478 w 2428717"/>
                  <a:gd name="connsiteY107" fmla="*/ 268406 h 1330996"/>
                  <a:gd name="connsiteX108" fmla="*/ 2346831 w 2428717"/>
                  <a:gd name="connsiteY108" fmla="*/ 263857 h 1330996"/>
                  <a:gd name="connsiteX109" fmla="*/ 2333183 w 2428717"/>
                  <a:gd name="connsiteY109" fmla="*/ 245660 h 1330996"/>
                  <a:gd name="connsiteX110" fmla="*/ 2305887 w 2428717"/>
                  <a:gd name="connsiteY110" fmla="*/ 232012 h 1330996"/>
                  <a:gd name="connsiteX111" fmla="*/ 2283141 w 2428717"/>
                  <a:gd name="connsiteY111" fmla="*/ 236561 h 1330996"/>
                  <a:gd name="connsiteX112" fmla="*/ 2255845 w 2428717"/>
                  <a:gd name="connsiteY112" fmla="*/ 245660 h 1330996"/>
                  <a:gd name="connsiteX113" fmla="*/ 2214902 w 2428717"/>
                  <a:gd name="connsiteY113" fmla="*/ 241110 h 1330996"/>
                  <a:gd name="connsiteX114" fmla="*/ 2187607 w 2428717"/>
                  <a:gd name="connsiteY114" fmla="*/ 218364 h 1330996"/>
                  <a:gd name="connsiteX115" fmla="*/ 2173959 w 2428717"/>
                  <a:gd name="connsiteY115" fmla="*/ 209266 h 1330996"/>
                  <a:gd name="connsiteX116" fmla="*/ 2164860 w 2428717"/>
                  <a:gd name="connsiteY116" fmla="*/ 195618 h 1330996"/>
                  <a:gd name="connsiteX117" fmla="*/ 2151213 w 2428717"/>
                  <a:gd name="connsiteY117" fmla="*/ 168322 h 1330996"/>
                  <a:gd name="connsiteX118" fmla="*/ 2110269 w 2428717"/>
                  <a:gd name="connsiteY118" fmla="*/ 154675 h 1330996"/>
                  <a:gd name="connsiteX119" fmla="*/ 2082974 w 2428717"/>
                  <a:gd name="connsiteY119" fmla="*/ 141027 h 1330996"/>
                  <a:gd name="connsiteX120" fmla="*/ 2064777 w 2428717"/>
                  <a:gd name="connsiteY120" fmla="*/ 136478 h 1330996"/>
                  <a:gd name="connsiteX121" fmla="*/ 1991989 w 2428717"/>
                  <a:gd name="connsiteY121" fmla="*/ 131928 h 1330996"/>
                  <a:gd name="connsiteX122" fmla="*/ 1964693 w 2428717"/>
                  <a:gd name="connsiteY122" fmla="*/ 118281 h 1330996"/>
                  <a:gd name="connsiteX123" fmla="*/ 1951045 w 2428717"/>
                  <a:gd name="connsiteY123" fmla="*/ 104633 h 1330996"/>
                  <a:gd name="connsiteX124" fmla="*/ 1923750 w 2428717"/>
                  <a:gd name="connsiteY124" fmla="*/ 90985 h 1330996"/>
                  <a:gd name="connsiteX125" fmla="*/ 1910102 w 2428717"/>
                  <a:gd name="connsiteY125" fmla="*/ 81887 h 1330996"/>
                  <a:gd name="connsiteX126" fmla="*/ 1841863 w 2428717"/>
                  <a:gd name="connsiteY126" fmla="*/ 72788 h 1330996"/>
                  <a:gd name="connsiteX127" fmla="*/ 1814568 w 2428717"/>
                  <a:gd name="connsiteY127" fmla="*/ 63690 h 1330996"/>
                  <a:gd name="connsiteX128" fmla="*/ 1796371 w 2428717"/>
                  <a:gd name="connsiteY128" fmla="*/ 59140 h 1330996"/>
                  <a:gd name="connsiteX129" fmla="*/ 1769075 w 2428717"/>
                  <a:gd name="connsiteY129" fmla="*/ 50042 h 1330996"/>
                  <a:gd name="connsiteX130" fmla="*/ 1755428 w 2428717"/>
                  <a:gd name="connsiteY130" fmla="*/ 40943 h 1330996"/>
                  <a:gd name="connsiteX131" fmla="*/ 1737231 w 2428717"/>
                  <a:gd name="connsiteY131" fmla="*/ 0 h 1330996"/>
                  <a:gd name="connsiteX132" fmla="*/ 1728132 w 2428717"/>
                  <a:gd name="connsiteY132" fmla="*/ 13648 h 1330996"/>
                  <a:gd name="connsiteX133" fmla="*/ 1723583 w 2428717"/>
                  <a:gd name="connsiteY133" fmla="*/ 50042 h 1330996"/>
                  <a:gd name="connsiteX134" fmla="*/ 1691738 w 2428717"/>
                  <a:gd name="connsiteY134" fmla="*/ 54591 h 1330996"/>
                  <a:gd name="connsiteX135" fmla="*/ 1659893 w 2428717"/>
                  <a:gd name="connsiteY135" fmla="*/ 63690 h 1330996"/>
                  <a:gd name="connsiteX136" fmla="*/ 1641696 w 2428717"/>
                  <a:gd name="connsiteY136" fmla="*/ 72788 h 1330996"/>
                  <a:gd name="connsiteX137" fmla="*/ 1628048 w 2428717"/>
                  <a:gd name="connsiteY137" fmla="*/ 68239 h 1330996"/>
                  <a:gd name="connsiteX138" fmla="*/ 1623499 w 2428717"/>
                  <a:gd name="connsiteY138" fmla="*/ 54591 h 1330996"/>
                  <a:gd name="connsiteX139" fmla="*/ 1614401 w 2428717"/>
                  <a:gd name="connsiteY139" fmla="*/ 68239 h 1330996"/>
                  <a:gd name="connsiteX140" fmla="*/ 1600753 w 2428717"/>
                  <a:gd name="connsiteY140" fmla="*/ 77337 h 1330996"/>
                  <a:gd name="connsiteX141" fmla="*/ 1555260 w 2428717"/>
                  <a:gd name="connsiteY141" fmla="*/ 81887 h 1330996"/>
                  <a:gd name="connsiteX142" fmla="*/ 1527965 w 2428717"/>
                  <a:gd name="connsiteY142" fmla="*/ 90985 h 1330996"/>
                  <a:gd name="connsiteX143" fmla="*/ 1509768 w 2428717"/>
                  <a:gd name="connsiteY143" fmla="*/ 100084 h 1330996"/>
                  <a:gd name="connsiteX144" fmla="*/ 1487022 w 2428717"/>
                  <a:gd name="connsiteY144" fmla="*/ 104633 h 1330996"/>
                  <a:gd name="connsiteX145" fmla="*/ 1473374 w 2428717"/>
                  <a:gd name="connsiteY145" fmla="*/ 109182 h 1330996"/>
                  <a:gd name="connsiteX146" fmla="*/ 1364192 w 2428717"/>
                  <a:gd name="connsiteY146" fmla="*/ 113731 h 1330996"/>
                  <a:gd name="connsiteX147" fmla="*/ 1350544 w 2428717"/>
                  <a:gd name="connsiteY147" fmla="*/ 122830 h 1330996"/>
                  <a:gd name="connsiteX148" fmla="*/ 1332347 w 2428717"/>
                  <a:gd name="connsiteY148" fmla="*/ 150125 h 1330996"/>
                  <a:gd name="connsiteX149" fmla="*/ 1318699 w 2428717"/>
                  <a:gd name="connsiteY149" fmla="*/ 163773 h 1330996"/>
                  <a:gd name="connsiteX150" fmla="*/ 1309601 w 2428717"/>
                  <a:gd name="connsiteY150" fmla="*/ 191069 h 1330996"/>
                  <a:gd name="connsiteX151" fmla="*/ 1295953 w 2428717"/>
                  <a:gd name="connsiteY151" fmla="*/ 204716 h 1330996"/>
                  <a:gd name="connsiteX152" fmla="*/ 1282305 w 2428717"/>
                  <a:gd name="connsiteY152" fmla="*/ 209266 h 1330996"/>
                  <a:gd name="connsiteX153" fmla="*/ 1209517 w 2428717"/>
                  <a:gd name="connsiteY153" fmla="*/ 213815 h 1330996"/>
                  <a:gd name="connsiteX154" fmla="*/ 1204968 w 2428717"/>
                  <a:gd name="connsiteY154" fmla="*/ 227463 h 1330996"/>
                  <a:gd name="connsiteX155" fmla="*/ 1186771 w 2428717"/>
                  <a:gd name="connsiteY155" fmla="*/ 254758 h 1330996"/>
                  <a:gd name="connsiteX156" fmla="*/ 1177672 w 2428717"/>
                  <a:gd name="connsiteY156" fmla="*/ 282054 h 1330996"/>
                  <a:gd name="connsiteX157" fmla="*/ 1173123 w 2428717"/>
                  <a:gd name="connsiteY157" fmla="*/ 295702 h 1330996"/>
                  <a:gd name="connsiteX158" fmla="*/ 1145828 w 2428717"/>
                  <a:gd name="connsiteY158" fmla="*/ 313899 h 1330996"/>
                  <a:gd name="connsiteX159" fmla="*/ 1132180 w 2428717"/>
                  <a:gd name="connsiteY159" fmla="*/ 327546 h 1330996"/>
                  <a:gd name="connsiteX160" fmla="*/ 1104884 w 2428717"/>
                  <a:gd name="connsiteY160" fmla="*/ 336645 h 1330996"/>
                  <a:gd name="connsiteX161" fmla="*/ 1095786 w 2428717"/>
                  <a:gd name="connsiteY161" fmla="*/ 322997 h 1330996"/>
                  <a:gd name="connsiteX162" fmla="*/ 1100335 w 2428717"/>
                  <a:gd name="connsiteY162" fmla="*/ 291152 h 1330996"/>
                  <a:gd name="connsiteX163" fmla="*/ 1086687 w 2428717"/>
                  <a:gd name="connsiteY163" fmla="*/ 304800 h 1330996"/>
                  <a:gd name="connsiteX164" fmla="*/ 1073039 w 2428717"/>
                  <a:gd name="connsiteY164" fmla="*/ 309349 h 1330996"/>
                  <a:gd name="connsiteX165" fmla="*/ 1059392 w 2428717"/>
                  <a:gd name="connsiteY165" fmla="*/ 300251 h 1330996"/>
                  <a:gd name="connsiteX166" fmla="*/ 1050293 w 2428717"/>
                  <a:gd name="connsiteY166" fmla="*/ 286603 h 1330996"/>
                  <a:gd name="connsiteX167" fmla="*/ 1036645 w 2428717"/>
                  <a:gd name="connsiteY167" fmla="*/ 282054 h 1330996"/>
                  <a:gd name="connsiteX168" fmla="*/ 1009350 w 2428717"/>
                  <a:gd name="connsiteY168" fmla="*/ 291152 h 1330996"/>
                  <a:gd name="connsiteX169" fmla="*/ 995702 w 2428717"/>
                  <a:gd name="connsiteY169" fmla="*/ 295702 h 1330996"/>
                  <a:gd name="connsiteX170" fmla="*/ 982054 w 2428717"/>
                  <a:gd name="connsiteY170" fmla="*/ 304800 h 1330996"/>
                  <a:gd name="connsiteX171" fmla="*/ 968407 w 2428717"/>
                  <a:gd name="connsiteY171" fmla="*/ 350293 h 1330996"/>
                  <a:gd name="connsiteX172" fmla="*/ 959308 w 2428717"/>
                  <a:gd name="connsiteY172" fmla="*/ 363940 h 1330996"/>
                  <a:gd name="connsiteX173" fmla="*/ 963857 w 2428717"/>
                  <a:gd name="connsiteY173" fmla="*/ 377588 h 1330996"/>
                  <a:gd name="connsiteX174" fmla="*/ 977505 w 2428717"/>
                  <a:gd name="connsiteY174" fmla="*/ 382137 h 1330996"/>
                  <a:gd name="connsiteX175" fmla="*/ 991153 w 2428717"/>
                  <a:gd name="connsiteY175" fmla="*/ 391236 h 1330996"/>
                  <a:gd name="connsiteX176" fmla="*/ 1000251 w 2428717"/>
                  <a:gd name="connsiteY176" fmla="*/ 404884 h 1330996"/>
                  <a:gd name="connsiteX177" fmla="*/ 1013899 w 2428717"/>
                  <a:gd name="connsiteY177" fmla="*/ 418531 h 1330996"/>
                  <a:gd name="connsiteX178" fmla="*/ 1009350 w 2428717"/>
                  <a:gd name="connsiteY178" fmla="*/ 441278 h 1330996"/>
                  <a:gd name="connsiteX179" fmla="*/ 986604 w 2428717"/>
                  <a:gd name="connsiteY179" fmla="*/ 486770 h 1330996"/>
                  <a:gd name="connsiteX180" fmla="*/ 968407 w 2428717"/>
                  <a:gd name="connsiteY180" fmla="*/ 518615 h 1330996"/>
                  <a:gd name="connsiteX181" fmla="*/ 954759 w 2428717"/>
                  <a:gd name="connsiteY181" fmla="*/ 523164 h 1330996"/>
                  <a:gd name="connsiteX182" fmla="*/ 945660 w 2428717"/>
                  <a:gd name="connsiteY182" fmla="*/ 536812 h 1330996"/>
                  <a:gd name="connsiteX183" fmla="*/ 932013 w 2428717"/>
                  <a:gd name="connsiteY183" fmla="*/ 545910 h 1330996"/>
                  <a:gd name="connsiteX184" fmla="*/ 913816 w 2428717"/>
                  <a:gd name="connsiteY184" fmla="*/ 568657 h 1330996"/>
                  <a:gd name="connsiteX185" fmla="*/ 904717 w 2428717"/>
                  <a:gd name="connsiteY185" fmla="*/ 582305 h 1330996"/>
                  <a:gd name="connsiteX186" fmla="*/ 900168 w 2428717"/>
                  <a:gd name="connsiteY186" fmla="*/ 595952 h 1330996"/>
                  <a:gd name="connsiteX187" fmla="*/ 881971 w 2428717"/>
                  <a:gd name="connsiteY187" fmla="*/ 623248 h 1330996"/>
                  <a:gd name="connsiteX188" fmla="*/ 859225 w 2428717"/>
                  <a:gd name="connsiteY188" fmla="*/ 655093 h 1330996"/>
                  <a:gd name="connsiteX189" fmla="*/ 850126 w 2428717"/>
                  <a:gd name="connsiteY189" fmla="*/ 668740 h 1330996"/>
                  <a:gd name="connsiteX190" fmla="*/ 845577 w 2428717"/>
                  <a:gd name="connsiteY190" fmla="*/ 682388 h 1330996"/>
                  <a:gd name="connsiteX191" fmla="*/ 831929 w 2428717"/>
                  <a:gd name="connsiteY191" fmla="*/ 691487 h 1330996"/>
                  <a:gd name="connsiteX192" fmla="*/ 809183 w 2428717"/>
                  <a:gd name="connsiteY192" fmla="*/ 714233 h 1330996"/>
                  <a:gd name="connsiteX193" fmla="*/ 795535 w 2428717"/>
                  <a:gd name="connsiteY193" fmla="*/ 732430 h 1330996"/>
                  <a:gd name="connsiteX194" fmla="*/ 781887 w 2428717"/>
                  <a:gd name="connsiteY194" fmla="*/ 746078 h 1330996"/>
                  <a:gd name="connsiteX195" fmla="*/ 754592 w 2428717"/>
                  <a:gd name="connsiteY195" fmla="*/ 787021 h 1330996"/>
                  <a:gd name="connsiteX196" fmla="*/ 745493 w 2428717"/>
                  <a:gd name="connsiteY196" fmla="*/ 800669 h 1330996"/>
                  <a:gd name="connsiteX197" fmla="*/ 736395 w 2428717"/>
                  <a:gd name="connsiteY197" fmla="*/ 827964 h 1330996"/>
                  <a:gd name="connsiteX198" fmla="*/ 690902 w 2428717"/>
                  <a:gd name="connsiteY198" fmla="*/ 882555 h 1330996"/>
                  <a:gd name="connsiteX199" fmla="*/ 677254 w 2428717"/>
                  <a:gd name="connsiteY199" fmla="*/ 891654 h 1330996"/>
                  <a:gd name="connsiteX200" fmla="*/ 649959 w 2428717"/>
                  <a:gd name="connsiteY200" fmla="*/ 900752 h 1330996"/>
                  <a:gd name="connsiteX201" fmla="*/ 595368 w 2428717"/>
                  <a:gd name="connsiteY201" fmla="*/ 896203 h 1330996"/>
                  <a:gd name="connsiteX202" fmla="*/ 581720 w 2428717"/>
                  <a:gd name="connsiteY202" fmla="*/ 891654 h 1330996"/>
                  <a:gd name="connsiteX203" fmla="*/ 586269 w 2428717"/>
                  <a:gd name="connsiteY203" fmla="*/ 868908 h 1330996"/>
                  <a:gd name="connsiteX204" fmla="*/ 577171 w 2428717"/>
                  <a:gd name="connsiteY204" fmla="*/ 928048 h 1330996"/>
                  <a:gd name="connsiteX205" fmla="*/ 568072 w 2428717"/>
                  <a:gd name="connsiteY205" fmla="*/ 941696 h 1330996"/>
                  <a:gd name="connsiteX206" fmla="*/ 563523 w 2428717"/>
                  <a:gd name="connsiteY206" fmla="*/ 955343 h 1330996"/>
                  <a:gd name="connsiteX207" fmla="*/ 549875 w 2428717"/>
                  <a:gd name="connsiteY207" fmla="*/ 964442 h 1330996"/>
                  <a:gd name="connsiteX208" fmla="*/ 522580 w 2428717"/>
                  <a:gd name="connsiteY208" fmla="*/ 982639 h 1330996"/>
                  <a:gd name="connsiteX209" fmla="*/ 508932 w 2428717"/>
                  <a:gd name="connsiteY209" fmla="*/ 973540 h 1330996"/>
                  <a:gd name="connsiteX210" fmla="*/ 481637 w 2428717"/>
                  <a:gd name="connsiteY210" fmla="*/ 959893 h 1330996"/>
                  <a:gd name="connsiteX211" fmla="*/ 463439 w 2428717"/>
                  <a:gd name="connsiteY211" fmla="*/ 964442 h 1330996"/>
                  <a:gd name="connsiteX212" fmla="*/ 454341 w 2428717"/>
                  <a:gd name="connsiteY212" fmla="*/ 978090 h 1330996"/>
                  <a:gd name="connsiteX213" fmla="*/ 440693 w 2428717"/>
                  <a:gd name="connsiteY213" fmla="*/ 996287 h 1330996"/>
                  <a:gd name="connsiteX214" fmla="*/ 404299 w 2428717"/>
                  <a:gd name="connsiteY214" fmla="*/ 1023582 h 1330996"/>
                  <a:gd name="connsiteX215" fmla="*/ 390651 w 2428717"/>
                  <a:gd name="connsiteY215" fmla="*/ 1037230 h 1330996"/>
                  <a:gd name="connsiteX216" fmla="*/ 377004 w 2428717"/>
                  <a:gd name="connsiteY216" fmla="*/ 1041779 h 1330996"/>
                  <a:gd name="connsiteX217" fmla="*/ 349708 w 2428717"/>
                  <a:gd name="connsiteY217" fmla="*/ 1059976 h 1330996"/>
                  <a:gd name="connsiteX218" fmla="*/ 322413 w 2428717"/>
                  <a:gd name="connsiteY218" fmla="*/ 1078173 h 1330996"/>
                  <a:gd name="connsiteX219" fmla="*/ 295117 w 2428717"/>
                  <a:gd name="connsiteY219" fmla="*/ 1100919 h 1330996"/>
                  <a:gd name="connsiteX220" fmla="*/ 286019 w 2428717"/>
                  <a:gd name="connsiteY220" fmla="*/ 1114567 h 1330996"/>
                  <a:gd name="connsiteX221" fmla="*/ 258723 w 2428717"/>
                  <a:gd name="connsiteY221" fmla="*/ 1137313 h 1330996"/>
                  <a:gd name="connsiteX222" fmla="*/ 240526 w 2428717"/>
                  <a:gd name="connsiteY222" fmla="*/ 1164609 h 1330996"/>
                  <a:gd name="connsiteX223" fmla="*/ 231428 w 2428717"/>
                  <a:gd name="connsiteY223" fmla="*/ 1178257 h 1330996"/>
                  <a:gd name="connsiteX224" fmla="*/ 217780 w 2428717"/>
                  <a:gd name="connsiteY224" fmla="*/ 1182806 h 1330996"/>
                  <a:gd name="connsiteX225" fmla="*/ 208681 w 2428717"/>
                  <a:gd name="connsiteY225" fmla="*/ 1196454 h 1330996"/>
                  <a:gd name="connsiteX226" fmla="*/ 181386 w 2428717"/>
                  <a:gd name="connsiteY226" fmla="*/ 1205552 h 1330996"/>
                  <a:gd name="connsiteX227" fmla="*/ 167738 w 2428717"/>
                  <a:gd name="connsiteY227" fmla="*/ 1210102 h 1330996"/>
                  <a:gd name="connsiteX228" fmla="*/ 135893 w 2428717"/>
                  <a:gd name="connsiteY228" fmla="*/ 1219200 h 1330996"/>
                  <a:gd name="connsiteX229" fmla="*/ 108598 w 2428717"/>
                  <a:gd name="connsiteY229" fmla="*/ 1241946 h 1330996"/>
                  <a:gd name="connsiteX230" fmla="*/ 85851 w 2428717"/>
                  <a:gd name="connsiteY230" fmla="*/ 1246496 h 1330996"/>
                  <a:gd name="connsiteX231" fmla="*/ 72204 w 2428717"/>
                  <a:gd name="connsiteY231" fmla="*/ 1251045 h 1330996"/>
                  <a:gd name="connsiteX232" fmla="*/ 22162 w 2428717"/>
                  <a:gd name="connsiteY232" fmla="*/ 1264693 h 1330996"/>
                  <a:gd name="connsiteX233" fmla="*/ 8514 w 2428717"/>
                  <a:gd name="connsiteY233" fmla="*/ 1260143 h 1330996"/>
                  <a:gd name="connsiteX234" fmla="*/ 3965 w 2428717"/>
                  <a:gd name="connsiteY234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395201 w 2428717"/>
                  <a:gd name="connsiteY16" fmla="*/ 1123666 h 1330996"/>
                  <a:gd name="connsiteX17" fmla="*/ 404299 w 2428717"/>
                  <a:gd name="connsiteY17" fmla="*/ 1110018 h 1330996"/>
                  <a:gd name="connsiteX18" fmla="*/ 445242 w 2428717"/>
                  <a:gd name="connsiteY18" fmla="*/ 1091821 h 1330996"/>
                  <a:gd name="connsiteX19" fmla="*/ 522580 w 2428717"/>
                  <a:gd name="connsiteY19" fmla="*/ 1082722 h 1330996"/>
                  <a:gd name="connsiteX20" fmla="*/ 572622 w 2428717"/>
                  <a:gd name="connsiteY20" fmla="*/ 1073624 h 1330996"/>
                  <a:gd name="connsiteX21" fmla="*/ 595368 w 2428717"/>
                  <a:gd name="connsiteY21" fmla="*/ 1096370 h 1330996"/>
                  <a:gd name="connsiteX22" fmla="*/ 609016 w 2428717"/>
                  <a:gd name="connsiteY22" fmla="*/ 1087272 h 1330996"/>
                  <a:gd name="connsiteX23" fmla="*/ 613565 w 2428717"/>
                  <a:gd name="connsiteY23" fmla="*/ 1032681 h 1330996"/>
                  <a:gd name="connsiteX24" fmla="*/ 690902 w 2428717"/>
                  <a:gd name="connsiteY24" fmla="*/ 1028131 h 1330996"/>
                  <a:gd name="connsiteX25" fmla="*/ 718198 w 2428717"/>
                  <a:gd name="connsiteY25" fmla="*/ 1019033 h 1330996"/>
                  <a:gd name="connsiteX26" fmla="*/ 731845 w 2428717"/>
                  <a:gd name="connsiteY26" fmla="*/ 1005385 h 1330996"/>
                  <a:gd name="connsiteX27" fmla="*/ 772789 w 2428717"/>
                  <a:gd name="connsiteY27" fmla="*/ 982639 h 1330996"/>
                  <a:gd name="connsiteX28" fmla="*/ 795535 w 2428717"/>
                  <a:gd name="connsiteY28" fmla="*/ 978090 h 1330996"/>
                  <a:gd name="connsiteX29" fmla="*/ 822831 w 2428717"/>
                  <a:gd name="connsiteY29" fmla="*/ 968991 h 1330996"/>
                  <a:gd name="connsiteX30" fmla="*/ 850126 w 2428717"/>
                  <a:gd name="connsiteY30" fmla="*/ 941696 h 1330996"/>
                  <a:gd name="connsiteX31" fmla="*/ 877422 w 2428717"/>
                  <a:gd name="connsiteY31" fmla="*/ 928048 h 1330996"/>
                  <a:gd name="connsiteX32" fmla="*/ 891069 w 2428717"/>
                  <a:gd name="connsiteY32" fmla="*/ 923499 h 1330996"/>
                  <a:gd name="connsiteX33" fmla="*/ 904717 w 2428717"/>
                  <a:gd name="connsiteY33" fmla="*/ 914400 h 1330996"/>
                  <a:gd name="connsiteX34" fmla="*/ 922914 w 2428717"/>
                  <a:gd name="connsiteY34" fmla="*/ 909851 h 1330996"/>
                  <a:gd name="connsiteX35" fmla="*/ 927463 w 2428717"/>
                  <a:gd name="connsiteY35" fmla="*/ 896203 h 1330996"/>
                  <a:gd name="connsiteX36" fmla="*/ 941111 w 2428717"/>
                  <a:gd name="connsiteY36" fmla="*/ 887105 h 1330996"/>
                  <a:gd name="connsiteX37" fmla="*/ 954759 w 2428717"/>
                  <a:gd name="connsiteY37" fmla="*/ 873457 h 1330996"/>
                  <a:gd name="connsiteX38" fmla="*/ 982054 w 2428717"/>
                  <a:gd name="connsiteY38" fmla="*/ 855260 h 1330996"/>
                  <a:gd name="connsiteX39" fmla="*/ 986604 w 2428717"/>
                  <a:gd name="connsiteY39" fmla="*/ 841612 h 1330996"/>
                  <a:gd name="connsiteX40" fmla="*/ 1000251 w 2428717"/>
                  <a:gd name="connsiteY40" fmla="*/ 837063 h 1330996"/>
                  <a:gd name="connsiteX41" fmla="*/ 1013899 w 2428717"/>
                  <a:gd name="connsiteY41" fmla="*/ 827964 h 1330996"/>
                  <a:gd name="connsiteX42" fmla="*/ 1045744 w 2428717"/>
                  <a:gd name="connsiteY42" fmla="*/ 800669 h 1330996"/>
                  <a:gd name="connsiteX43" fmla="*/ 1059392 w 2428717"/>
                  <a:gd name="connsiteY43" fmla="*/ 791570 h 1330996"/>
                  <a:gd name="connsiteX44" fmla="*/ 1082138 w 2428717"/>
                  <a:gd name="connsiteY44" fmla="*/ 768824 h 1330996"/>
                  <a:gd name="connsiteX45" fmla="*/ 1123081 w 2428717"/>
                  <a:gd name="connsiteY45" fmla="*/ 736979 h 1330996"/>
                  <a:gd name="connsiteX46" fmla="*/ 1136729 w 2428717"/>
                  <a:gd name="connsiteY46" fmla="*/ 727881 h 1330996"/>
                  <a:gd name="connsiteX47" fmla="*/ 1150377 w 2428717"/>
                  <a:gd name="connsiteY47" fmla="*/ 718782 h 1330996"/>
                  <a:gd name="connsiteX48" fmla="*/ 1168574 w 2428717"/>
                  <a:gd name="connsiteY48" fmla="*/ 691487 h 1330996"/>
                  <a:gd name="connsiteX49" fmla="*/ 1191320 w 2428717"/>
                  <a:gd name="connsiteY49" fmla="*/ 668740 h 1330996"/>
                  <a:gd name="connsiteX50" fmla="*/ 1214066 w 2428717"/>
                  <a:gd name="connsiteY50" fmla="*/ 645994 h 1330996"/>
                  <a:gd name="connsiteX51" fmla="*/ 1223165 w 2428717"/>
                  <a:gd name="connsiteY51" fmla="*/ 632346 h 1330996"/>
                  <a:gd name="connsiteX52" fmla="*/ 1227714 w 2428717"/>
                  <a:gd name="connsiteY52" fmla="*/ 618699 h 1330996"/>
                  <a:gd name="connsiteX53" fmla="*/ 1250460 w 2428717"/>
                  <a:gd name="connsiteY53" fmla="*/ 591403 h 1330996"/>
                  <a:gd name="connsiteX54" fmla="*/ 1259559 w 2428717"/>
                  <a:gd name="connsiteY54" fmla="*/ 564108 h 1330996"/>
                  <a:gd name="connsiteX55" fmla="*/ 1264108 w 2428717"/>
                  <a:gd name="connsiteY55" fmla="*/ 550460 h 1330996"/>
                  <a:gd name="connsiteX56" fmla="*/ 1282305 w 2428717"/>
                  <a:gd name="connsiteY56" fmla="*/ 523164 h 1330996"/>
                  <a:gd name="connsiteX57" fmla="*/ 1295953 w 2428717"/>
                  <a:gd name="connsiteY57" fmla="*/ 482221 h 1330996"/>
                  <a:gd name="connsiteX58" fmla="*/ 1300502 w 2428717"/>
                  <a:gd name="connsiteY58" fmla="*/ 468573 h 1330996"/>
                  <a:gd name="connsiteX59" fmla="*/ 1309601 w 2428717"/>
                  <a:gd name="connsiteY59" fmla="*/ 427630 h 1330996"/>
                  <a:gd name="connsiteX60" fmla="*/ 1314150 w 2428717"/>
                  <a:gd name="connsiteY60" fmla="*/ 395785 h 1330996"/>
                  <a:gd name="connsiteX61" fmla="*/ 1336896 w 2428717"/>
                  <a:gd name="connsiteY61" fmla="*/ 368490 h 1330996"/>
                  <a:gd name="connsiteX62" fmla="*/ 1345995 w 2428717"/>
                  <a:gd name="connsiteY62" fmla="*/ 295702 h 1330996"/>
                  <a:gd name="connsiteX63" fmla="*/ 1350544 w 2428717"/>
                  <a:gd name="connsiteY63" fmla="*/ 268406 h 1330996"/>
                  <a:gd name="connsiteX64" fmla="*/ 1359642 w 2428717"/>
                  <a:gd name="connsiteY64" fmla="*/ 241110 h 1330996"/>
                  <a:gd name="connsiteX65" fmla="*/ 1414234 w 2428717"/>
                  <a:gd name="connsiteY65" fmla="*/ 204716 h 1330996"/>
                  <a:gd name="connsiteX66" fmla="*/ 1427881 w 2428717"/>
                  <a:gd name="connsiteY66" fmla="*/ 200167 h 1330996"/>
                  <a:gd name="connsiteX67" fmla="*/ 1441529 w 2428717"/>
                  <a:gd name="connsiteY67" fmla="*/ 195618 h 1330996"/>
                  <a:gd name="connsiteX68" fmla="*/ 1473374 w 2428717"/>
                  <a:gd name="connsiteY68" fmla="*/ 181970 h 1330996"/>
                  <a:gd name="connsiteX69" fmla="*/ 1500669 w 2428717"/>
                  <a:gd name="connsiteY69" fmla="*/ 172872 h 1330996"/>
                  <a:gd name="connsiteX70" fmla="*/ 1578007 w 2428717"/>
                  <a:gd name="connsiteY70" fmla="*/ 163773 h 1330996"/>
                  <a:gd name="connsiteX71" fmla="*/ 1600753 w 2428717"/>
                  <a:gd name="connsiteY71" fmla="*/ 145576 h 1330996"/>
                  <a:gd name="connsiteX72" fmla="*/ 1614401 w 2428717"/>
                  <a:gd name="connsiteY72" fmla="*/ 141027 h 1330996"/>
                  <a:gd name="connsiteX73" fmla="*/ 1641696 w 2428717"/>
                  <a:gd name="connsiteY73" fmla="*/ 145576 h 1330996"/>
                  <a:gd name="connsiteX74" fmla="*/ 1655344 w 2428717"/>
                  <a:gd name="connsiteY74" fmla="*/ 154675 h 1330996"/>
                  <a:gd name="connsiteX75" fmla="*/ 1828216 w 2428717"/>
                  <a:gd name="connsiteY75" fmla="*/ 150125 h 1330996"/>
                  <a:gd name="connsiteX76" fmla="*/ 1841863 w 2428717"/>
                  <a:gd name="connsiteY76" fmla="*/ 159224 h 1330996"/>
                  <a:gd name="connsiteX77" fmla="*/ 1855511 w 2428717"/>
                  <a:gd name="connsiteY77" fmla="*/ 172872 h 1330996"/>
                  <a:gd name="connsiteX78" fmla="*/ 1969242 w 2428717"/>
                  <a:gd name="connsiteY78" fmla="*/ 186519 h 1330996"/>
                  <a:gd name="connsiteX79" fmla="*/ 2001087 w 2428717"/>
                  <a:gd name="connsiteY79" fmla="*/ 191069 h 1330996"/>
                  <a:gd name="connsiteX80" fmla="*/ 2051129 w 2428717"/>
                  <a:gd name="connsiteY80" fmla="*/ 195618 h 1330996"/>
                  <a:gd name="connsiteX81" fmla="*/ 2060228 w 2428717"/>
                  <a:gd name="connsiteY81" fmla="*/ 209266 h 1330996"/>
                  <a:gd name="connsiteX82" fmla="*/ 2087523 w 2428717"/>
                  <a:gd name="connsiteY82" fmla="*/ 213815 h 1330996"/>
                  <a:gd name="connsiteX83" fmla="*/ 2105720 w 2428717"/>
                  <a:gd name="connsiteY83" fmla="*/ 236561 h 1330996"/>
                  <a:gd name="connsiteX84" fmla="*/ 2119368 w 2428717"/>
                  <a:gd name="connsiteY84" fmla="*/ 245660 h 1330996"/>
                  <a:gd name="connsiteX85" fmla="*/ 2133016 w 2428717"/>
                  <a:gd name="connsiteY85" fmla="*/ 259308 h 1330996"/>
                  <a:gd name="connsiteX86" fmla="*/ 2142114 w 2428717"/>
                  <a:gd name="connsiteY86" fmla="*/ 272955 h 1330996"/>
                  <a:gd name="connsiteX87" fmla="*/ 2160311 w 2428717"/>
                  <a:gd name="connsiteY87" fmla="*/ 291152 h 1330996"/>
                  <a:gd name="connsiteX88" fmla="*/ 2169410 w 2428717"/>
                  <a:gd name="connsiteY88" fmla="*/ 304800 h 1330996"/>
                  <a:gd name="connsiteX89" fmla="*/ 2210353 w 2428717"/>
                  <a:gd name="connsiteY89" fmla="*/ 341194 h 1330996"/>
                  <a:gd name="connsiteX90" fmla="*/ 2224001 w 2428717"/>
                  <a:gd name="connsiteY90" fmla="*/ 345743 h 1330996"/>
                  <a:gd name="connsiteX91" fmla="*/ 2255845 w 2428717"/>
                  <a:gd name="connsiteY91" fmla="*/ 363940 h 1330996"/>
                  <a:gd name="connsiteX92" fmla="*/ 2283141 w 2428717"/>
                  <a:gd name="connsiteY92" fmla="*/ 373039 h 1330996"/>
                  <a:gd name="connsiteX93" fmla="*/ 2314986 w 2428717"/>
                  <a:gd name="connsiteY93" fmla="*/ 377588 h 1330996"/>
                  <a:gd name="connsiteX94" fmla="*/ 2337732 w 2428717"/>
                  <a:gd name="connsiteY94" fmla="*/ 395785 h 1330996"/>
                  <a:gd name="connsiteX95" fmla="*/ 2365028 w 2428717"/>
                  <a:gd name="connsiteY95" fmla="*/ 413982 h 1330996"/>
                  <a:gd name="connsiteX96" fmla="*/ 2378675 w 2428717"/>
                  <a:gd name="connsiteY96" fmla="*/ 400334 h 1330996"/>
                  <a:gd name="connsiteX97" fmla="*/ 2396872 w 2428717"/>
                  <a:gd name="connsiteY97" fmla="*/ 373039 h 1330996"/>
                  <a:gd name="connsiteX98" fmla="*/ 2424168 w 2428717"/>
                  <a:gd name="connsiteY98" fmla="*/ 368490 h 1330996"/>
                  <a:gd name="connsiteX99" fmla="*/ 2428717 w 2428717"/>
                  <a:gd name="connsiteY99" fmla="*/ 354842 h 1330996"/>
                  <a:gd name="connsiteX100" fmla="*/ 2424168 w 2428717"/>
                  <a:gd name="connsiteY100" fmla="*/ 327546 h 1330996"/>
                  <a:gd name="connsiteX101" fmla="*/ 2410520 w 2428717"/>
                  <a:gd name="connsiteY101" fmla="*/ 322997 h 1330996"/>
                  <a:gd name="connsiteX102" fmla="*/ 2392323 w 2428717"/>
                  <a:gd name="connsiteY102" fmla="*/ 318448 h 1330996"/>
                  <a:gd name="connsiteX103" fmla="*/ 2378675 w 2428717"/>
                  <a:gd name="connsiteY103" fmla="*/ 309349 h 1330996"/>
                  <a:gd name="connsiteX104" fmla="*/ 2374126 w 2428717"/>
                  <a:gd name="connsiteY104" fmla="*/ 295702 h 1330996"/>
                  <a:gd name="connsiteX105" fmla="*/ 2365028 w 2428717"/>
                  <a:gd name="connsiteY105" fmla="*/ 282054 h 1330996"/>
                  <a:gd name="connsiteX106" fmla="*/ 2360478 w 2428717"/>
                  <a:gd name="connsiteY106" fmla="*/ 268406 h 1330996"/>
                  <a:gd name="connsiteX107" fmla="*/ 2346831 w 2428717"/>
                  <a:gd name="connsiteY107" fmla="*/ 263857 h 1330996"/>
                  <a:gd name="connsiteX108" fmla="*/ 2333183 w 2428717"/>
                  <a:gd name="connsiteY108" fmla="*/ 245660 h 1330996"/>
                  <a:gd name="connsiteX109" fmla="*/ 2305887 w 2428717"/>
                  <a:gd name="connsiteY109" fmla="*/ 232012 h 1330996"/>
                  <a:gd name="connsiteX110" fmla="*/ 2283141 w 2428717"/>
                  <a:gd name="connsiteY110" fmla="*/ 236561 h 1330996"/>
                  <a:gd name="connsiteX111" fmla="*/ 2255845 w 2428717"/>
                  <a:gd name="connsiteY111" fmla="*/ 245660 h 1330996"/>
                  <a:gd name="connsiteX112" fmla="*/ 2214902 w 2428717"/>
                  <a:gd name="connsiteY112" fmla="*/ 241110 h 1330996"/>
                  <a:gd name="connsiteX113" fmla="*/ 2187607 w 2428717"/>
                  <a:gd name="connsiteY113" fmla="*/ 218364 h 1330996"/>
                  <a:gd name="connsiteX114" fmla="*/ 2173959 w 2428717"/>
                  <a:gd name="connsiteY114" fmla="*/ 209266 h 1330996"/>
                  <a:gd name="connsiteX115" fmla="*/ 2164860 w 2428717"/>
                  <a:gd name="connsiteY115" fmla="*/ 195618 h 1330996"/>
                  <a:gd name="connsiteX116" fmla="*/ 2151213 w 2428717"/>
                  <a:gd name="connsiteY116" fmla="*/ 168322 h 1330996"/>
                  <a:gd name="connsiteX117" fmla="*/ 2110269 w 2428717"/>
                  <a:gd name="connsiteY117" fmla="*/ 154675 h 1330996"/>
                  <a:gd name="connsiteX118" fmla="*/ 2082974 w 2428717"/>
                  <a:gd name="connsiteY118" fmla="*/ 141027 h 1330996"/>
                  <a:gd name="connsiteX119" fmla="*/ 2064777 w 2428717"/>
                  <a:gd name="connsiteY119" fmla="*/ 136478 h 1330996"/>
                  <a:gd name="connsiteX120" fmla="*/ 1991989 w 2428717"/>
                  <a:gd name="connsiteY120" fmla="*/ 131928 h 1330996"/>
                  <a:gd name="connsiteX121" fmla="*/ 1964693 w 2428717"/>
                  <a:gd name="connsiteY121" fmla="*/ 118281 h 1330996"/>
                  <a:gd name="connsiteX122" fmla="*/ 1951045 w 2428717"/>
                  <a:gd name="connsiteY122" fmla="*/ 104633 h 1330996"/>
                  <a:gd name="connsiteX123" fmla="*/ 1923750 w 2428717"/>
                  <a:gd name="connsiteY123" fmla="*/ 90985 h 1330996"/>
                  <a:gd name="connsiteX124" fmla="*/ 1910102 w 2428717"/>
                  <a:gd name="connsiteY124" fmla="*/ 81887 h 1330996"/>
                  <a:gd name="connsiteX125" fmla="*/ 1841863 w 2428717"/>
                  <a:gd name="connsiteY125" fmla="*/ 72788 h 1330996"/>
                  <a:gd name="connsiteX126" fmla="*/ 1814568 w 2428717"/>
                  <a:gd name="connsiteY126" fmla="*/ 63690 h 1330996"/>
                  <a:gd name="connsiteX127" fmla="*/ 1796371 w 2428717"/>
                  <a:gd name="connsiteY127" fmla="*/ 59140 h 1330996"/>
                  <a:gd name="connsiteX128" fmla="*/ 1769075 w 2428717"/>
                  <a:gd name="connsiteY128" fmla="*/ 50042 h 1330996"/>
                  <a:gd name="connsiteX129" fmla="*/ 1755428 w 2428717"/>
                  <a:gd name="connsiteY129" fmla="*/ 40943 h 1330996"/>
                  <a:gd name="connsiteX130" fmla="*/ 1737231 w 2428717"/>
                  <a:gd name="connsiteY130" fmla="*/ 0 h 1330996"/>
                  <a:gd name="connsiteX131" fmla="*/ 1728132 w 2428717"/>
                  <a:gd name="connsiteY131" fmla="*/ 13648 h 1330996"/>
                  <a:gd name="connsiteX132" fmla="*/ 1723583 w 2428717"/>
                  <a:gd name="connsiteY132" fmla="*/ 50042 h 1330996"/>
                  <a:gd name="connsiteX133" fmla="*/ 1691738 w 2428717"/>
                  <a:gd name="connsiteY133" fmla="*/ 54591 h 1330996"/>
                  <a:gd name="connsiteX134" fmla="*/ 1659893 w 2428717"/>
                  <a:gd name="connsiteY134" fmla="*/ 63690 h 1330996"/>
                  <a:gd name="connsiteX135" fmla="*/ 1641696 w 2428717"/>
                  <a:gd name="connsiteY135" fmla="*/ 72788 h 1330996"/>
                  <a:gd name="connsiteX136" fmla="*/ 1628048 w 2428717"/>
                  <a:gd name="connsiteY136" fmla="*/ 68239 h 1330996"/>
                  <a:gd name="connsiteX137" fmla="*/ 1623499 w 2428717"/>
                  <a:gd name="connsiteY137" fmla="*/ 54591 h 1330996"/>
                  <a:gd name="connsiteX138" fmla="*/ 1614401 w 2428717"/>
                  <a:gd name="connsiteY138" fmla="*/ 68239 h 1330996"/>
                  <a:gd name="connsiteX139" fmla="*/ 1600753 w 2428717"/>
                  <a:gd name="connsiteY139" fmla="*/ 77337 h 1330996"/>
                  <a:gd name="connsiteX140" fmla="*/ 1555260 w 2428717"/>
                  <a:gd name="connsiteY140" fmla="*/ 81887 h 1330996"/>
                  <a:gd name="connsiteX141" fmla="*/ 1527965 w 2428717"/>
                  <a:gd name="connsiteY141" fmla="*/ 90985 h 1330996"/>
                  <a:gd name="connsiteX142" fmla="*/ 1509768 w 2428717"/>
                  <a:gd name="connsiteY142" fmla="*/ 100084 h 1330996"/>
                  <a:gd name="connsiteX143" fmla="*/ 1487022 w 2428717"/>
                  <a:gd name="connsiteY143" fmla="*/ 104633 h 1330996"/>
                  <a:gd name="connsiteX144" fmla="*/ 1473374 w 2428717"/>
                  <a:gd name="connsiteY144" fmla="*/ 109182 h 1330996"/>
                  <a:gd name="connsiteX145" fmla="*/ 1364192 w 2428717"/>
                  <a:gd name="connsiteY145" fmla="*/ 113731 h 1330996"/>
                  <a:gd name="connsiteX146" fmla="*/ 1350544 w 2428717"/>
                  <a:gd name="connsiteY146" fmla="*/ 122830 h 1330996"/>
                  <a:gd name="connsiteX147" fmla="*/ 1332347 w 2428717"/>
                  <a:gd name="connsiteY147" fmla="*/ 150125 h 1330996"/>
                  <a:gd name="connsiteX148" fmla="*/ 1318699 w 2428717"/>
                  <a:gd name="connsiteY148" fmla="*/ 163773 h 1330996"/>
                  <a:gd name="connsiteX149" fmla="*/ 1309601 w 2428717"/>
                  <a:gd name="connsiteY149" fmla="*/ 191069 h 1330996"/>
                  <a:gd name="connsiteX150" fmla="*/ 1295953 w 2428717"/>
                  <a:gd name="connsiteY150" fmla="*/ 204716 h 1330996"/>
                  <a:gd name="connsiteX151" fmla="*/ 1282305 w 2428717"/>
                  <a:gd name="connsiteY151" fmla="*/ 209266 h 1330996"/>
                  <a:gd name="connsiteX152" fmla="*/ 1209517 w 2428717"/>
                  <a:gd name="connsiteY152" fmla="*/ 213815 h 1330996"/>
                  <a:gd name="connsiteX153" fmla="*/ 1204968 w 2428717"/>
                  <a:gd name="connsiteY153" fmla="*/ 227463 h 1330996"/>
                  <a:gd name="connsiteX154" fmla="*/ 1186771 w 2428717"/>
                  <a:gd name="connsiteY154" fmla="*/ 254758 h 1330996"/>
                  <a:gd name="connsiteX155" fmla="*/ 1177672 w 2428717"/>
                  <a:gd name="connsiteY155" fmla="*/ 282054 h 1330996"/>
                  <a:gd name="connsiteX156" fmla="*/ 1173123 w 2428717"/>
                  <a:gd name="connsiteY156" fmla="*/ 295702 h 1330996"/>
                  <a:gd name="connsiteX157" fmla="*/ 1145828 w 2428717"/>
                  <a:gd name="connsiteY157" fmla="*/ 313899 h 1330996"/>
                  <a:gd name="connsiteX158" fmla="*/ 1132180 w 2428717"/>
                  <a:gd name="connsiteY158" fmla="*/ 327546 h 1330996"/>
                  <a:gd name="connsiteX159" fmla="*/ 1104884 w 2428717"/>
                  <a:gd name="connsiteY159" fmla="*/ 336645 h 1330996"/>
                  <a:gd name="connsiteX160" fmla="*/ 1095786 w 2428717"/>
                  <a:gd name="connsiteY160" fmla="*/ 322997 h 1330996"/>
                  <a:gd name="connsiteX161" fmla="*/ 1100335 w 2428717"/>
                  <a:gd name="connsiteY161" fmla="*/ 291152 h 1330996"/>
                  <a:gd name="connsiteX162" fmla="*/ 1086687 w 2428717"/>
                  <a:gd name="connsiteY162" fmla="*/ 304800 h 1330996"/>
                  <a:gd name="connsiteX163" fmla="*/ 1073039 w 2428717"/>
                  <a:gd name="connsiteY163" fmla="*/ 309349 h 1330996"/>
                  <a:gd name="connsiteX164" fmla="*/ 1059392 w 2428717"/>
                  <a:gd name="connsiteY164" fmla="*/ 300251 h 1330996"/>
                  <a:gd name="connsiteX165" fmla="*/ 1050293 w 2428717"/>
                  <a:gd name="connsiteY165" fmla="*/ 286603 h 1330996"/>
                  <a:gd name="connsiteX166" fmla="*/ 1036645 w 2428717"/>
                  <a:gd name="connsiteY166" fmla="*/ 282054 h 1330996"/>
                  <a:gd name="connsiteX167" fmla="*/ 1009350 w 2428717"/>
                  <a:gd name="connsiteY167" fmla="*/ 291152 h 1330996"/>
                  <a:gd name="connsiteX168" fmla="*/ 995702 w 2428717"/>
                  <a:gd name="connsiteY168" fmla="*/ 295702 h 1330996"/>
                  <a:gd name="connsiteX169" fmla="*/ 982054 w 2428717"/>
                  <a:gd name="connsiteY169" fmla="*/ 304800 h 1330996"/>
                  <a:gd name="connsiteX170" fmla="*/ 968407 w 2428717"/>
                  <a:gd name="connsiteY170" fmla="*/ 350293 h 1330996"/>
                  <a:gd name="connsiteX171" fmla="*/ 959308 w 2428717"/>
                  <a:gd name="connsiteY171" fmla="*/ 363940 h 1330996"/>
                  <a:gd name="connsiteX172" fmla="*/ 963857 w 2428717"/>
                  <a:gd name="connsiteY172" fmla="*/ 377588 h 1330996"/>
                  <a:gd name="connsiteX173" fmla="*/ 977505 w 2428717"/>
                  <a:gd name="connsiteY173" fmla="*/ 382137 h 1330996"/>
                  <a:gd name="connsiteX174" fmla="*/ 991153 w 2428717"/>
                  <a:gd name="connsiteY174" fmla="*/ 391236 h 1330996"/>
                  <a:gd name="connsiteX175" fmla="*/ 1000251 w 2428717"/>
                  <a:gd name="connsiteY175" fmla="*/ 404884 h 1330996"/>
                  <a:gd name="connsiteX176" fmla="*/ 1013899 w 2428717"/>
                  <a:gd name="connsiteY176" fmla="*/ 418531 h 1330996"/>
                  <a:gd name="connsiteX177" fmla="*/ 1009350 w 2428717"/>
                  <a:gd name="connsiteY177" fmla="*/ 441278 h 1330996"/>
                  <a:gd name="connsiteX178" fmla="*/ 986604 w 2428717"/>
                  <a:gd name="connsiteY178" fmla="*/ 486770 h 1330996"/>
                  <a:gd name="connsiteX179" fmla="*/ 968407 w 2428717"/>
                  <a:gd name="connsiteY179" fmla="*/ 518615 h 1330996"/>
                  <a:gd name="connsiteX180" fmla="*/ 954759 w 2428717"/>
                  <a:gd name="connsiteY180" fmla="*/ 523164 h 1330996"/>
                  <a:gd name="connsiteX181" fmla="*/ 945660 w 2428717"/>
                  <a:gd name="connsiteY181" fmla="*/ 536812 h 1330996"/>
                  <a:gd name="connsiteX182" fmla="*/ 932013 w 2428717"/>
                  <a:gd name="connsiteY182" fmla="*/ 545910 h 1330996"/>
                  <a:gd name="connsiteX183" fmla="*/ 913816 w 2428717"/>
                  <a:gd name="connsiteY183" fmla="*/ 568657 h 1330996"/>
                  <a:gd name="connsiteX184" fmla="*/ 904717 w 2428717"/>
                  <a:gd name="connsiteY184" fmla="*/ 582305 h 1330996"/>
                  <a:gd name="connsiteX185" fmla="*/ 900168 w 2428717"/>
                  <a:gd name="connsiteY185" fmla="*/ 595952 h 1330996"/>
                  <a:gd name="connsiteX186" fmla="*/ 881971 w 2428717"/>
                  <a:gd name="connsiteY186" fmla="*/ 623248 h 1330996"/>
                  <a:gd name="connsiteX187" fmla="*/ 859225 w 2428717"/>
                  <a:gd name="connsiteY187" fmla="*/ 655093 h 1330996"/>
                  <a:gd name="connsiteX188" fmla="*/ 850126 w 2428717"/>
                  <a:gd name="connsiteY188" fmla="*/ 668740 h 1330996"/>
                  <a:gd name="connsiteX189" fmla="*/ 845577 w 2428717"/>
                  <a:gd name="connsiteY189" fmla="*/ 682388 h 1330996"/>
                  <a:gd name="connsiteX190" fmla="*/ 831929 w 2428717"/>
                  <a:gd name="connsiteY190" fmla="*/ 691487 h 1330996"/>
                  <a:gd name="connsiteX191" fmla="*/ 809183 w 2428717"/>
                  <a:gd name="connsiteY191" fmla="*/ 714233 h 1330996"/>
                  <a:gd name="connsiteX192" fmla="*/ 795535 w 2428717"/>
                  <a:gd name="connsiteY192" fmla="*/ 732430 h 1330996"/>
                  <a:gd name="connsiteX193" fmla="*/ 781887 w 2428717"/>
                  <a:gd name="connsiteY193" fmla="*/ 746078 h 1330996"/>
                  <a:gd name="connsiteX194" fmla="*/ 754592 w 2428717"/>
                  <a:gd name="connsiteY194" fmla="*/ 787021 h 1330996"/>
                  <a:gd name="connsiteX195" fmla="*/ 745493 w 2428717"/>
                  <a:gd name="connsiteY195" fmla="*/ 800669 h 1330996"/>
                  <a:gd name="connsiteX196" fmla="*/ 736395 w 2428717"/>
                  <a:gd name="connsiteY196" fmla="*/ 827964 h 1330996"/>
                  <a:gd name="connsiteX197" fmla="*/ 690902 w 2428717"/>
                  <a:gd name="connsiteY197" fmla="*/ 882555 h 1330996"/>
                  <a:gd name="connsiteX198" fmla="*/ 677254 w 2428717"/>
                  <a:gd name="connsiteY198" fmla="*/ 891654 h 1330996"/>
                  <a:gd name="connsiteX199" fmla="*/ 649959 w 2428717"/>
                  <a:gd name="connsiteY199" fmla="*/ 900752 h 1330996"/>
                  <a:gd name="connsiteX200" fmla="*/ 595368 w 2428717"/>
                  <a:gd name="connsiteY200" fmla="*/ 896203 h 1330996"/>
                  <a:gd name="connsiteX201" fmla="*/ 581720 w 2428717"/>
                  <a:gd name="connsiteY201" fmla="*/ 891654 h 1330996"/>
                  <a:gd name="connsiteX202" fmla="*/ 586269 w 2428717"/>
                  <a:gd name="connsiteY202" fmla="*/ 868908 h 1330996"/>
                  <a:gd name="connsiteX203" fmla="*/ 577171 w 2428717"/>
                  <a:gd name="connsiteY203" fmla="*/ 928048 h 1330996"/>
                  <a:gd name="connsiteX204" fmla="*/ 568072 w 2428717"/>
                  <a:gd name="connsiteY204" fmla="*/ 941696 h 1330996"/>
                  <a:gd name="connsiteX205" fmla="*/ 563523 w 2428717"/>
                  <a:gd name="connsiteY205" fmla="*/ 955343 h 1330996"/>
                  <a:gd name="connsiteX206" fmla="*/ 549875 w 2428717"/>
                  <a:gd name="connsiteY206" fmla="*/ 964442 h 1330996"/>
                  <a:gd name="connsiteX207" fmla="*/ 522580 w 2428717"/>
                  <a:gd name="connsiteY207" fmla="*/ 982639 h 1330996"/>
                  <a:gd name="connsiteX208" fmla="*/ 508932 w 2428717"/>
                  <a:gd name="connsiteY208" fmla="*/ 973540 h 1330996"/>
                  <a:gd name="connsiteX209" fmla="*/ 481637 w 2428717"/>
                  <a:gd name="connsiteY209" fmla="*/ 959893 h 1330996"/>
                  <a:gd name="connsiteX210" fmla="*/ 463439 w 2428717"/>
                  <a:gd name="connsiteY210" fmla="*/ 964442 h 1330996"/>
                  <a:gd name="connsiteX211" fmla="*/ 454341 w 2428717"/>
                  <a:gd name="connsiteY211" fmla="*/ 978090 h 1330996"/>
                  <a:gd name="connsiteX212" fmla="*/ 440693 w 2428717"/>
                  <a:gd name="connsiteY212" fmla="*/ 996287 h 1330996"/>
                  <a:gd name="connsiteX213" fmla="*/ 404299 w 2428717"/>
                  <a:gd name="connsiteY213" fmla="*/ 1023582 h 1330996"/>
                  <a:gd name="connsiteX214" fmla="*/ 390651 w 2428717"/>
                  <a:gd name="connsiteY214" fmla="*/ 1037230 h 1330996"/>
                  <a:gd name="connsiteX215" fmla="*/ 377004 w 2428717"/>
                  <a:gd name="connsiteY215" fmla="*/ 1041779 h 1330996"/>
                  <a:gd name="connsiteX216" fmla="*/ 349708 w 2428717"/>
                  <a:gd name="connsiteY216" fmla="*/ 1059976 h 1330996"/>
                  <a:gd name="connsiteX217" fmla="*/ 322413 w 2428717"/>
                  <a:gd name="connsiteY217" fmla="*/ 1078173 h 1330996"/>
                  <a:gd name="connsiteX218" fmla="*/ 295117 w 2428717"/>
                  <a:gd name="connsiteY218" fmla="*/ 1100919 h 1330996"/>
                  <a:gd name="connsiteX219" fmla="*/ 286019 w 2428717"/>
                  <a:gd name="connsiteY219" fmla="*/ 1114567 h 1330996"/>
                  <a:gd name="connsiteX220" fmla="*/ 258723 w 2428717"/>
                  <a:gd name="connsiteY220" fmla="*/ 1137313 h 1330996"/>
                  <a:gd name="connsiteX221" fmla="*/ 240526 w 2428717"/>
                  <a:gd name="connsiteY221" fmla="*/ 1164609 h 1330996"/>
                  <a:gd name="connsiteX222" fmla="*/ 231428 w 2428717"/>
                  <a:gd name="connsiteY222" fmla="*/ 1178257 h 1330996"/>
                  <a:gd name="connsiteX223" fmla="*/ 217780 w 2428717"/>
                  <a:gd name="connsiteY223" fmla="*/ 1182806 h 1330996"/>
                  <a:gd name="connsiteX224" fmla="*/ 208681 w 2428717"/>
                  <a:gd name="connsiteY224" fmla="*/ 1196454 h 1330996"/>
                  <a:gd name="connsiteX225" fmla="*/ 181386 w 2428717"/>
                  <a:gd name="connsiteY225" fmla="*/ 1205552 h 1330996"/>
                  <a:gd name="connsiteX226" fmla="*/ 167738 w 2428717"/>
                  <a:gd name="connsiteY226" fmla="*/ 1210102 h 1330996"/>
                  <a:gd name="connsiteX227" fmla="*/ 135893 w 2428717"/>
                  <a:gd name="connsiteY227" fmla="*/ 1219200 h 1330996"/>
                  <a:gd name="connsiteX228" fmla="*/ 108598 w 2428717"/>
                  <a:gd name="connsiteY228" fmla="*/ 1241946 h 1330996"/>
                  <a:gd name="connsiteX229" fmla="*/ 85851 w 2428717"/>
                  <a:gd name="connsiteY229" fmla="*/ 1246496 h 1330996"/>
                  <a:gd name="connsiteX230" fmla="*/ 72204 w 2428717"/>
                  <a:gd name="connsiteY230" fmla="*/ 1251045 h 1330996"/>
                  <a:gd name="connsiteX231" fmla="*/ 22162 w 2428717"/>
                  <a:gd name="connsiteY231" fmla="*/ 1264693 h 1330996"/>
                  <a:gd name="connsiteX232" fmla="*/ 8514 w 2428717"/>
                  <a:gd name="connsiteY232" fmla="*/ 1260143 h 1330996"/>
                  <a:gd name="connsiteX233" fmla="*/ 3965 w 2428717"/>
                  <a:gd name="connsiteY233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395201 w 2428717"/>
                  <a:gd name="connsiteY16" fmla="*/ 1123666 h 1330996"/>
                  <a:gd name="connsiteX17" fmla="*/ 404299 w 2428717"/>
                  <a:gd name="connsiteY17" fmla="*/ 1110018 h 1330996"/>
                  <a:gd name="connsiteX18" fmla="*/ 522580 w 2428717"/>
                  <a:gd name="connsiteY18" fmla="*/ 1082722 h 1330996"/>
                  <a:gd name="connsiteX19" fmla="*/ 572622 w 2428717"/>
                  <a:gd name="connsiteY19" fmla="*/ 1073624 h 1330996"/>
                  <a:gd name="connsiteX20" fmla="*/ 595368 w 2428717"/>
                  <a:gd name="connsiteY20" fmla="*/ 1096370 h 1330996"/>
                  <a:gd name="connsiteX21" fmla="*/ 609016 w 2428717"/>
                  <a:gd name="connsiteY21" fmla="*/ 1087272 h 1330996"/>
                  <a:gd name="connsiteX22" fmla="*/ 613565 w 2428717"/>
                  <a:gd name="connsiteY22" fmla="*/ 1032681 h 1330996"/>
                  <a:gd name="connsiteX23" fmla="*/ 690902 w 2428717"/>
                  <a:gd name="connsiteY23" fmla="*/ 1028131 h 1330996"/>
                  <a:gd name="connsiteX24" fmla="*/ 718198 w 2428717"/>
                  <a:gd name="connsiteY24" fmla="*/ 1019033 h 1330996"/>
                  <a:gd name="connsiteX25" fmla="*/ 731845 w 2428717"/>
                  <a:gd name="connsiteY25" fmla="*/ 1005385 h 1330996"/>
                  <a:gd name="connsiteX26" fmla="*/ 772789 w 2428717"/>
                  <a:gd name="connsiteY26" fmla="*/ 982639 h 1330996"/>
                  <a:gd name="connsiteX27" fmla="*/ 795535 w 2428717"/>
                  <a:gd name="connsiteY27" fmla="*/ 978090 h 1330996"/>
                  <a:gd name="connsiteX28" fmla="*/ 822831 w 2428717"/>
                  <a:gd name="connsiteY28" fmla="*/ 968991 h 1330996"/>
                  <a:gd name="connsiteX29" fmla="*/ 850126 w 2428717"/>
                  <a:gd name="connsiteY29" fmla="*/ 941696 h 1330996"/>
                  <a:gd name="connsiteX30" fmla="*/ 877422 w 2428717"/>
                  <a:gd name="connsiteY30" fmla="*/ 928048 h 1330996"/>
                  <a:gd name="connsiteX31" fmla="*/ 891069 w 2428717"/>
                  <a:gd name="connsiteY31" fmla="*/ 923499 h 1330996"/>
                  <a:gd name="connsiteX32" fmla="*/ 904717 w 2428717"/>
                  <a:gd name="connsiteY32" fmla="*/ 914400 h 1330996"/>
                  <a:gd name="connsiteX33" fmla="*/ 922914 w 2428717"/>
                  <a:gd name="connsiteY33" fmla="*/ 909851 h 1330996"/>
                  <a:gd name="connsiteX34" fmla="*/ 927463 w 2428717"/>
                  <a:gd name="connsiteY34" fmla="*/ 896203 h 1330996"/>
                  <a:gd name="connsiteX35" fmla="*/ 941111 w 2428717"/>
                  <a:gd name="connsiteY35" fmla="*/ 887105 h 1330996"/>
                  <a:gd name="connsiteX36" fmla="*/ 954759 w 2428717"/>
                  <a:gd name="connsiteY36" fmla="*/ 873457 h 1330996"/>
                  <a:gd name="connsiteX37" fmla="*/ 982054 w 2428717"/>
                  <a:gd name="connsiteY37" fmla="*/ 855260 h 1330996"/>
                  <a:gd name="connsiteX38" fmla="*/ 986604 w 2428717"/>
                  <a:gd name="connsiteY38" fmla="*/ 841612 h 1330996"/>
                  <a:gd name="connsiteX39" fmla="*/ 1000251 w 2428717"/>
                  <a:gd name="connsiteY39" fmla="*/ 837063 h 1330996"/>
                  <a:gd name="connsiteX40" fmla="*/ 1013899 w 2428717"/>
                  <a:gd name="connsiteY40" fmla="*/ 827964 h 1330996"/>
                  <a:gd name="connsiteX41" fmla="*/ 1045744 w 2428717"/>
                  <a:gd name="connsiteY41" fmla="*/ 800669 h 1330996"/>
                  <a:gd name="connsiteX42" fmla="*/ 1059392 w 2428717"/>
                  <a:gd name="connsiteY42" fmla="*/ 791570 h 1330996"/>
                  <a:gd name="connsiteX43" fmla="*/ 1082138 w 2428717"/>
                  <a:gd name="connsiteY43" fmla="*/ 768824 h 1330996"/>
                  <a:gd name="connsiteX44" fmla="*/ 1123081 w 2428717"/>
                  <a:gd name="connsiteY44" fmla="*/ 736979 h 1330996"/>
                  <a:gd name="connsiteX45" fmla="*/ 1136729 w 2428717"/>
                  <a:gd name="connsiteY45" fmla="*/ 727881 h 1330996"/>
                  <a:gd name="connsiteX46" fmla="*/ 1150377 w 2428717"/>
                  <a:gd name="connsiteY46" fmla="*/ 718782 h 1330996"/>
                  <a:gd name="connsiteX47" fmla="*/ 1168574 w 2428717"/>
                  <a:gd name="connsiteY47" fmla="*/ 691487 h 1330996"/>
                  <a:gd name="connsiteX48" fmla="*/ 1191320 w 2428717"/>
                  <a:gd name="connsiteY48" fmla="*/ 668740 h 1330996"/>
                  <a:gd name="connsiteX49" fmla="*/ 1214066 w 2428717"/>
                  <a:gd name="connsiteY49" fmla="*/ 645994 h 1330996"/>
                  <a:gd name="connsiteX50" fmla="*/ 1223165 w 2428717"/>
                  <a:gd name="connsiteY50" fmla="*/ 632346 h 1330996"/>
                  <a:gd name="connsiteX51" fmla="*/ 1227714 w 2428717"/>
                  <a:gd name="connsiteY51" fmla="*/ 618699 h 1330996"/>
                  <a:gd name="connsiteX52" fmla="*/ 1250460 w 2428717"/>
                  <a:gd name="connsiteY52" fmla="*/ 591403 h 1330996"/>
                  <a:gd name="connsiteX53" fmla="*/ 1259559 w 2428717"/>
                  <a:gd name="connsiteY53" fmla="*/ 564108 h 1330996"/>
                  <a:gd name="connsiteX54" fmla="*/ 1264108 w 2428717"/>
                  <a:gd name="connsiteY54" fmla="*/ 550460 h 1330996"/>
                  <a:gd name="connsiteX55" fmla="*/ 1282305 w 2428717"/>
                  <a:gd name="connsiteY55" fmla="*/ 523164 h 1330996"/>
                  <a:gd name="connsiteX56" fmla="*/ 1295953 w 2428717"/>
                  <a:gd name="connsiteY56" fmla="*/ 482221 h 1330996"/>
                  <a:gd name="connsiteX57" fmla="*/ 1300502 w 2428717"/>
                  <a:gd name="connsiteY57" fmla="*/ 468573 h 1330996"/>
                  <a:gd name="connsiteX58" fmla="*/ 1309601 w 2428717"/>
                  <a:gd name="connsiteY58" fmla="*/ 427630 h 1330996"/>
                  <a:gd name="connsiteX59" fmla="*/ 1314150 w 2428717"/>
                  <a:gd name="connsiteY59" fmla="*/ 395785 h 1330996"/>
                  <a:gd name="connsiteX60" fmla="*/ 1336896 w 2428717"/>
                  <a:gd name="connsiteY60" fmla="*/ 368490 h 1330996"/>
                  <a:gd name="connsiteX61" fmla="*/ 1345995 w 2428717"/>
                  <a:gd name="connsiteY61" fmla="*/ 295702 h 1330996"/>
                  <a:gd name="connsiteX62" fmla="*/ 1350544 w 2428717"/>
                  <a:gd name="connsiteY62" fmla="*/ 268406 h 1330996"/>
                  <a:gd name="connsiteX63" fmla="*/ 1359642 w 2428717"/>
                  <a:gd name="connsiteY63" fmla="*/ 241110 h 1330996"/>
                  <a:gd name="connsiteX64" fmla="*/ 1414234 w 2428717"/>
                  <a:gd name="connsiteY64" fmla="*/ 204716 h 1330996"/>
                  <a:gd name="connsiteX65" fmla="*/ 1427881 w 2428717"/>
                  <a:gd name="connsiteY65" fmla="*/ 200167 h 1330996"/>
                  <a:gd name="connsiteX66" fmla="*/ 1441529 w 2428717"/>
                  <a:gd name="connsiteY66" fmla="*/ 195618 h 1330996"/>
                  <a:gd name="connsiteX67" fmla="*/ 1473374 w 2428717"/>
                  <a:gd name="connsiteY67" fmla="*/ 181970 h 1330996"/>
                  <a:gd name="connsiteX68" fmla="*/ 1500669 w 2428717"/>
                  <a:gd name="connsiteY68" fmla="*/ 172872 h 1330996"/>
                  <a:gd name="connsiteX69" fmla="*/ 1578007 w 2428717"/>
                  <a:gd name="connsiteY69" fmla="*/ 163773 h 1330996"/>
                  <a:gd name="connsiteX70" fmla="*/ 1600753 w 2428717"/>
                  <a:gd name="connsiteY70" fmla="*/ 145576 h 1330996"/>
                  <a:gd name="connsiteX71" fmla="*/ 1614401 w 2428717"/>
                  <a:gd name="connsiteY71" fmla="*/ 141027 h 1330996"/>
                  <a:gd name="connsiteX72" fmla="*/ 1641696 w 2428717"/>
                  <a:gd name="connsiteY72" fmla="*/ 145576 h 1330996"/>
                  <a:gd name="connsiteX73" fmla="*/ 1655344 w 2428717"/>
                  <a:gd name="connsiteY73" fmla="*/ 154675 h 1330996"/>
                  <a:gd name="connsiteX74" fmla="*/ 1828216 w 2428717"/>
                  <a:gd name="connsiteY74" fmla="*/ 150125 h 1330996"/>
                  <a:gd name="connsiteX75" fmla="*/ 1841863 w 2428717"/>
                  <a:gd name="connsiteY75" fmla="*/ 159224 h 1330996"/>
                  <a:gd name="connsiteX76" fmla="*/ 1855511 w 2428717"/>
                  <a:gd name="connsiteY76" fmla="*/ 172872 h 1330996"/>
                  <a:gd name="connsiteX77" fmla="*/ 1969242 w 2428717"/>
                  <a:gd name="connsiteY77" fmla="*/ 186519 h 1330996"/>
                  <a:gd name="connsiteX78" fmla="*/ 2001087 w 2428717"/>
                  <a:gd name="connsiteY78" fmla="*/ 191069 h 1330996"/>
                  <a:gd name="connsiteX79" fmla="*/ 2051129 w 2428717"/>
                  <a:gd name="connsiteY79" fmla="*/ 195618 h 1330996"/>
                  <a:gd name="connsiteX80" fmla="*/ 2060228 w 2428717"/>
                  <a:gd name="connsiteY80" fmla="*/ 209266 h 1330996"/>
                  <a:gd name="connsiteX81" fmla="*/ 2087523 w 2428717"/>
                  <a:gd name="connsiteY81" fmla="*/ 213815 h 1330996"/>
                  <a:gd name="connsiteX82" fmla="*/ 2105720 w 2428717"/>
                  <a:gd name="connsiteY82" fmla="*/ 236561 h 1330996"/>
                  <a:gd name="connsiteX83" fmla="*/ 2119368 w 2428717"/>
                  <a:gd name="connsiteY83" fmla="*/ 245660 h 1330996"/>
                  <a:gd name="connsiteX84" fmla="*/ 2133016 w 2428717"/>
                  <a:gd name="connsiteY84" fmla="*/ 259308 h 1330996"/>
                  <a:gd name="connsiteX85" fmla="*/ 2142114 w 2428717"/>
                  <a:gd name="connsiteY85" fmla="*/ 272955 h 1330996"/>
                  <a:gd name="connsiteX86" fmla="*/ 2160311 w 2428717"/>
                  <a:gd name="connsiteY86" fmla="*/ 291152 h 1330996"/>
                  <a:gd name="connsiteX87" fmla="*/ 2169410 w 2428717"/>
                  <a:gd name="connsiteY87" fmla="*/ 304800 h 1330996"/>
                  <a:gd name="connsiteX88" fmla="*/ 2210353 w 2428717"/>
                  <a:gd name="connsiteY88" fmla="*/ 341194 h 1330996"/>
                  <a:gd name="connsiteX89" fmla="*/ 2224001 w 2428717"/>
                  <a:gd name="connsiteY89" fmla="*/ 345743 h 1330996"/>
                  <a:gd name="connsiteX90" fmla="*/ 2255845 w 2428717"/>
                  <a:gd name="connsiteY90" fmla="*/ 363940 h 1330996"/>
                  <a:gd name="connsiteX91" fmla="*/ 2283141 w 2428717"/>
                  <a:gd name="connsiteY91" fmla="*/ 373039 h 1330996"/>
                  <a:gd name="connsiteX92" fmla="*/ 2314986 w 2428717"/>
                  <a:gd name="connsiteY92" fmla="*/ 377588 h 1330996"/>
                  <a:gd name="connsiteX93" fmla="*/ 2337732 w 2428717"/>
                  <a:gd name="connsiteY93" fmla="*/ 395785 h 1330996"/>
                  <a:gd name="connsiteX94" fmla="*/ 2365028 w 2428717"/>
                  <a:gd name="connsiteY94" fmla="*/ 413982 h 1330996"/>
                  <a:gd name="connsiteX95" fmla="*/ 2378675 w 2428717"/>
                  <a:gd name="connsiteY95" fmla="*/ 400334 h 1330996"/>
                  <a:gd name="connsiteX96" fmla="*/ 2396872 w 2428717"/>
                  <a:gd name="connsiteY96" fmla="*/ 373039 h 1330996"/>
                  <a:gd name="connsiteX97" fmla="*/ 2424168 w 2428717"/>
                  <a:gd name="connsiteY97" fmla="*/ 368490 h 1330996"/>
                  <a:gd name="connsiteX98" fmla="*/ 2428717 w 2428717"/>
                  <a:gd name="connsiteY98" fmla="*/ 354842 h 1330996"/>
                  <a:gd name="connsiteX99" fmla="*/ 2424168 w 2428717"/>
                  <a:gd name="connsiteY99" fmla="*/ 327546 h 1330996"/>
                  <a:gd name="connsiteX100" fmla="*/ 2410520 w 2428717"/>
                  <a:gd name="connsiteY100" fmla="*/ 322997 h 1330996"/>
                  <a:gd name="connsiteX101" fmla="*/ 2392323 w 2428717"/>
                  <a:gd name="connsiteY101" fmla="*/ 318448 h 1330996"/>
                  <a:gd name="connsiteX102" fmla="*/ 2378675 w 2428717"/>
                  <a:gd name="connsiteY102" fmla="*/ 309349 h 1330996"/>
                  <a:gd name="connsiteX103" fmla="*/ 2374126 w 2428717"/>
                  <a:gd name="connsiteY103" fmla="*/ 295702 h 1330996"/>
                  <a:gd name="connsiteX104" fmla="*/ 2365028 w 2428717"/>
                  <a:gd name="connsiteY104" fmla="*/ 282054 h 1330996"/>
                  <a:gd name="connsiteX105" fmla="*/ 2360478 w 2428717"/>
                  <a:gd name="connsiteY105" fmla="*/ 268406 h 1330996"/>
                  <a:gd name="connsiteX106" fmla="*/ 2346831 w 2428717"/>
                  <a:gd name="connsiteY106" fmla="*/ 263857 h 1330996"/>
                  <a:gd name="connsiteX107" fmla="*/ 2333183 w 2428717"/>
                  <a:gd name="connsiteY107" fmla="*/ 245660 h 1330996"/>
                  <a:gd name="connsiteX108" fmla="*/ 2305887 w 2428717"/>
                  <a:gd name="connsiteY108" fmla="*/ 232012 h 1330996"/>
                  <a:gd name="connsiteX109" fmla="*/ 2283141 w 2428717"/>
                  <a:gd name="connsiteY109" fmla="*/ 236561 h 1330996"/>
                  <a:gd name="connsiteX110" fmla="*/ 2255845 w 2428717"/>
                  <a:gd name="connsiteY110" fmla="*/ 245660 h 1330996"/>
                  <a:gd name="connsiteX111" fmla="*/ 2214902 w 2428717"/>
                  <a:gd name="connsiteY111" fmla="*/ 241110 h 1330996"/>
                  <a:gd name="connsiteX112" fmla="*/ 2187607 w 2428717"/>
                  <a:gd name="connsiteY112" fmla="*/ 218364 h 1330996"/>
                  <a:gd name="connsiteX113" fmla="*/ 2173959 w 2428717"/>
                  <a:gd name="connsiteY113" fmla="*/ 209266 h 1330996"/>
                  <a:gd name="connsiteX114" fmla="*/ 2164860 w 2428717"/>
                  <a:gd name="connsiteY114" fmla="*/ 195618 h 1330996"/>
                  <a:gd name="connsiteX115" fmla="*/ 2151213 w 2428717"/>
                  <a:gd name="connsiteY115" fmla="*/ 168322 h 1330996"/>
                  <a:gd name="connsiteX116" fmla="*/ 2110269 w 2428717"/>
                  <a:gd name="connsiteY116" fmla="*/ 154675 h 1330996"/>
                  <a:gd name="connsiteX117" fmla="*/ 2082974 w 2428717"/>
                  <a:gd name="connsiteY117" fmla="*/ 141027 h 1330996"/>
                  <a:gd name="connsiteX118" fmla="*/ 2064777 w 2428717"/>
                  <a:gd name="connsiteY118" fmla="*/ 136478 h 1330996"/>
                  <a:gd name="connsiteX119" fmla="*/ 1991989 w 2428717"/>
                  <a:gd name="connsiteY119" fmla="*/ 131928 h 1330996"/>
                  <a:gd name="connsiteX120" fmla="*/ 1964693 w 2428717"/>
                  <a:gd name="connsiteY120" fmla="*/ 118281 h 1330996"/>
                  <a:gd name="connsiteX121" fmla="*/ 1951045 w 2428717"/>
                  <a:gd name="connsiteY121" fmla="*/ 104633 h 1330996"/>
                  <a:gd name="connsiteX122" fmla="*/ 1923750 w 2428717"/>
                  <a:gd name="connsiteY122" fmla="*/ 90985 h 1330996"/>
                  <a:gd name="connsiteX123" fmla="*/ 1910102 w 2428717"/>
                  <a:gd name="connsiteY123" fmla="*/ 81887 h 1330996"/>
                  <a:gd name="connsiteX124" fmla="*/ 1841863 w 2428717"/>
                  <a:gd name="connsiteY124" fmla="*/ 72788 h 1330996"/>
                  <a:gd name="connsiteX125" fmla="*/ 1814568 w 2428717"/>
                  <a:gd name="connsiteY125" fmla="*/ 63690 h 1330996"/>
                  <a:gd name="connsiteX126" fmla="*/ 1796371 w 2428717"/>
                  <a:gd name="connsiteY126" fmla="*/ 59140 h 1330996"/>
                  <a:gd name="connsiteX127" fmla="*/ 1769075 w 2428717"/>
                  <a:gd name="connsiteY127" fmla="*/ 50042 h 1330996"/>
                  <a:gd name="connsiteX128" fmla="*/ 1755428 w 2428717"/>
                  <a:gd name="connsiteY128" fmla="*/ 40943 h 1330996"/>
                  <a:gd name="connsiteX129" fmla="*/ 1737231 w 2428717"/>
                  <a:gd name="connsiteY129" fmla="*/ 0 h 1330996"/>
                  <a:gd name="connsiteX130" fmla="*/ 1728132 w 2428717"/>
                  <a:gd name="connsiteY130" fmla="*/ 13648 h 1330996"/>
                  <a:gd name="connsiteX131" fmla="*/ 1723583 w 2428717"/>
                  <a:gd name="connsiteY131" fmla="*/ 50042 h 1330996"/>
                  <a:gd name="connsiteX132" fmla="*/ 1691738 w 2428717"/>
                  <a:gd name="connsiteY132" fmla="*/ 54591 h 1330996"/>
                  <a:gd name="connsiteX133" fmla="*/ 1659893 w 2428717"/>
                  <a:gd name="connsiteY133" fmla="*/ 63690 h 1330996"/>
                  <a:gd name="connsiteX134" fmla="*/ 1641696 w 2428717"/>
                  <a:gd name="connsiteY134" fmla="*/ 72788 h 1330996"/>
                  <a:gd name="connsiteX135" fmla="*/ 1628048 w 2428717"/>
                  <a:gd name="connsiteY135" fmla="*/ 68239 h 1330996"/>
                  <a:gd name="connsiteX136" fmla="*/ 1623499 w 2428717"/>
                  <a:gd name="connsiteY136" fmla="*/ 54591 h 1330996"/>
                  <a:gd name="connsiteX137" fmla="*/ 1614401 w 2428717"/>
                  <a:gd name="connsiteY137" fmla="*/ 68239 h 1330996"/>
                  <a:gd name="connsiteX138" fmla="*/ 1600753 w 2428717"/>
                  <a:gd name="connsiteY138" fmla="*/ 77337 h 1330996"/>
                  <a:gd name="connsiteX139" fmla="*/ 1555260 w 2428717"/>
                  <a:gd name="connsiteY139" fmla="*/ 81887 h 1330996"/>
                  <a:gd name="connsiteX140" fmla="*/ 1527965 w 2428717"/>
                  <a:gd name="connsiteY140" fmla="*/ 90985 h 1330996"/>
                  <a:gd name="connsiteX141" fmla="*/ 1509768 w 2428717"/>
                  <a:gd name="connsiteY141" fmla="*/ 100084 h 1330996"/>
                  <a:gd name="connsiteX142" fmla="*/ 1487022 w 2428717"/>
                  <a:gd name="connsiteY142" fmla="*/ 104633 h 1330996"/>
                  <a:gd name="connsiteX143" fmla="*/ 1473374 w 2428717"/>
                  <a:gd name="connsiteY143" fmla="*/ 109182 h 1330996"/>
                  <a:gd name="connsiteX144" fmla="*/ 1364192 w 2428717"/>
                  <a:gd name="connsiteY144" fmla="*/ 113731 h 1330996"/>
                  <a:gd name="connsiteX145" fmla="*/ 1350544 w 2428717"/>
                  <a:gd name="connsiteY145" fmla="*/ 122830 h 1330996"/>
                  <a:gd name="connsiteX146" fmla="*/ 1332347 w 2428717"/>
                  <a:gd name="connsiteY146" fmla="*/ 150125 h 1330996"/>
                  <a:gd name="connsiteX147" fmla="*/ 1318699 w 2428717"/>
                  <a:gd name="connsiteY147" fmla="*/ 163773 h 1330996"/>
                  <a:gd name="connsiteX148" fmla="*/ 1309601 w 2428717"/>
                  <a:gd name="connsiteY148" fmla="*/ 191069 h 1330996"/>
                  <a:gd name="connsiteX149" fmla="*/ 1295953 w 2428717"/>
                  <a:gd name="connsiteY149" fmla="*/ 204716 h 1330996"/>
                  <a:gd name="connsiteX150" fmla="*/ 1282305 w 2428717"/>
                  <a:gd name="connsiteY150" fmla="*/ 209266 h 1330996"/>
                  <a:gd name="connsiteX151" fmla="*/ 1209517 w 2428717"/>
                  <a:gd name="connsiteY151" fmla="*/ 213815 h 1330996"/>
                  <a:gd name="connsiteX152" fmla="*/ 1204968 w 2428717"/>
                  <a:gd name="connsiteY152" fmla="*/ 227463 h 1330996"/>
                  <a:gd name="connsiteX153" fmla="*/ 1186771 w 2428717"/>
                  <a:gd name="connsiteY153" fmla="*/ 254758 h 1330996"/>
                  <a:gd name="connsiteX154" fmla="*/ 1177672 w 2428717"/>
                  <a:gd name="connsiteY154" fmla="*/ 282054 h 1330996"/>
                  <a:gd name="connsiteX155" fmla="*/ 1173123 w 2428717"/>
                  <a:gd name="connsiteY155" fmla="*/ 295702 h 1330996"/>
                  <a:gd name="connsiteX156" fmla="*/ 1145828 w 2428717"/>
                  <a:gd name="connsiteY156" fmla="*/ 313899 h 1330996"/>
                  <a:gd name="connsiteX157" fmla="*/ 1132180 w 2428717"/>
                  <a:gd name="connsiteY157" fmla="*/ 327546 h 1330996"/>
                  <a:gd name="connsiteX158" fmla="*/ 1104884 w 2428717"/>
                  <a:gd name="connsiteY158" fmla="*/ 336645 h 1330996"/>
                  <a:gd name="connsiteX159" fmla="*/ 1095786 w 2428717"/>
                  <a:gd name="connsiteY159" fmla="*/ 322997 h 1330996"/>
                  <a:gd name="connsiteX160" fmla="*/ 1100335 w 2428717"/>
                  <a:gd name="connsiteY160" fmla="*/ 291152 h 1330996"/>
                  <a:gd name="connsiteX161" fmla="*/ 1086687 w 2428717"/>
                  <a:gd name="connsiteY161" fmla="*/ 304800 h 1330996"/>
                  <a:gd name="connsiteX162" fmla="*/ 1073039 w 2428717"/>
                  <a:gd name="connsiteY162" fmla="*/ 309349 h 1330996"/>
                  <a:gd name="connsiteX163" fmla="*/ 1059392 w 2428717"/>
                  <a:gd name="connsiteY163" fmla="*/ 300251 h 1330996"/>
                  <a:gd name="connsiteX164" fmla="*/ 1050293 w 2428717"/>
                  <a:gd name="connsiteY164" fmla="*/ 286603 h 1330996"/>
                  <a:gd name="connsiteX165" fmla="*/ 1036645 w 2428717"/>
                  <a:gd name="connsiteY165" fmla="*/ 282054 h 1330996"/>
                  <a:gd name="connsiteX166" fmla="*/ 1009350 w 2428717"/>
                  <a:gd name="connsiteY166" fmla="*/ 291152 h 1330996"/>
                  <a:gd name="connsiteX167" fmla="*/ 995702 w 2428717"/>
                  <a:gd name="connsiteY167" fmla="*/ 295702 h 1330996"/>
                  <a:gd name="connsiteX168" fmla="*/ 982054 w 2428717"/>
                  <a:gd name="connsiteY168" fmla="*/ 304800 h 1330996"/>
                  <a:gd name="connsiteX169" fmla="*/ 968407 w 2428717"/>
                  <a:gd name="connsiteY169" fmla="*/ 350293 h 1330996"/>
                  <a:gd name="connsiteX170" fmla="*/ 959308 w 2428717"/>
                  <a:gd name="connsiteY170" fmla="*/ 363940 h 1330996"/>
                  <a:gd name="connsiteX171" fmla="*/ 963857 w 2428717"/>
                  <a:gd name="connsiteY171" fmla="*/ 377588 h 1330996"/>
                  <a:gd name="connsiteX172" fmla="*/ 977505 w 2428717"/>
                  <a:gd name="connsiteY172" fmla="*/ 382137 h 1330996"/>
                  <a:gd name="connsiteX173" fmla="*/ 991153 w 2428717"/>
                  <a:gd name="connsiteY173" fmla="*/ 391236 h 1330996"/>
                  <a:gd name="connsiteX174" fmla="*/ 1000251 w 2428717"/>
                  <a:gd name="connsiteY174" fmla="*/ 404884 h 1330996"/>
                  <a:gd name="connsiteX175" fmla="*/ 1013899 w 2428717"/>
                  <a:gd name="connsiteY175" fmla="*/ 418531 h 1330996"/>
                  <a:gd name="connsiteX176" fmla="*/ 1009350 w 2428717"/>
                  <a:gd name="connsiteY176" fmla="*/ 441278 h 1330996"/>
                  <a:gd name="connsiteX177" fmla="*/ 986604 w 2428717"/>
                  <a:gd name="connsiteY177" fmla="*/ 486770 h 1330996"/>
                  <a:gd name="connsiteX178" fmla="*/ 968407 w 2428717"/>
                  <a:gd name="connsiteY178" fmla="*/ 518615 h 1330996"/>
                  <a:gd name="connsiteX179" fmla="*/ 954759 w 2428717"/>
                  <a:gd name="connsiteY179" fmla="*/ 523164 h 1330996"/>
                  <a:gd name="connsiteX180" fmla="*/ 945660 w 2428717"/>
                  <a:gd name="connsiteY180" fmla="*/ 536812 h 1330996"/>
                  <a:gd name="connsiteX181" fmla="*/ 932013 w 2428717"/>
                  <a:gd name="connsiteY181" fmla="*/ 545910 h 1330996"/>
                  <a:gd name="connsiteX182" fmla="*/ 913816 w 2428717"/>
                  <a:gd name="connsiteY182" fmla="*/ 568657 h 1330996"/>
                  <a:gd name="connsiteX183" fmla="*/ 904717 w 2428717"/>
                  <a:gd name="connsiteY183" fmla="*/ 582305 h 1330996"/>
                  <a:gd name="connsiteX184" fmla="*/ 900168 w 2428717"/>
                  <a:gd name="connsiteY184" fmla="*/ 595952 h 1330996"/>
                  <a:gd name="connsiteX185" fmla="*/ 881971 w 2428717"/>
                  <a:gd name="connsiteY185" fmla="*/ 623248 h 1330996"/>
                  <a:gd name="connsiteX186" fmla="*/ 859225 w 2428717"/>
                  <a:gd name="connsiteY186" fmla="*/ 655093 h 1330996"/>
                  <a:gd name="connsiteX187" fmla="*/ 850126 w 2428717"/>
                  <a:gd name="connsiteY187" fmla="*/ 668740 h 1330996"/>
                  <a:gd name="connsiteX188" fmla="*/ 845577 w 2428717"/>
                  <a:gd name="connsiteY188" fmla="*/ 682388 h 1330996"/>
                  <a:gd name="connsiteX189" fmla="*/ 831929 w 2428717"/>
                  <a:gd name="connsiteY189" fmla="*/ 691487 h 1330996"/>
                  <a:gd name="connsiteX190" fmla="*/ 809183 w 2428717"/>
                  <a:gd name="connsiteY190" fmla="*/ 714233 h 1330996"/>
                  <a:gd name="connsiteX191" fmla="*/ 795535 w 2428717"/>
                  <a:gd name="connsiteY191" fmla="*/ 732430 h 1330996"/>
                  <a:gd name="connsiteX192" fmla="*/ 781887 w 2428717"/>
                  <a:gd name="connsiteY192" fmla="*/ 746078 h 1330996"/>
                  <a:gd name="connsiteX193" fmla="*/ 754592 w 2428717"/>
                  <a:gd name="connsiteY193" fmla="*/ 787021 h 1330996"/>
                  <a:gd name="connsiteX194" fmla="*/ 745493 w 2428717"/>
                  <a:gd name="connsiteY194" fmla="*/ 800669 h 1330996"/>
                  <a:gd name="connsiteX195" fmla="*/ 736395 w 2428717"/>
                  <a:gd name="connsiteY195" fmla="*/ 827964 h 1330996"/>
                  <a:gd name="connsiteX196" fmla="*/ 690902 w 2428717"/>
                  <a:gd name="connsiteY196" fmla="*/ 882555 h 1330996"/>
                  <a:gd name="connsiteX197" fmla="*/ 677254 w 2428717"/>
                  <a:gd name="connsiteY197" fmla="*/ 891654 h 1330996"/>
                  <a:gd name="connsiteX198" fmla="*/ 649959 w 2428717"/>
                  <a:gd name="connsiteY198" fmla="*/ 900752 h 1330996"/>
                  <a:gd name="connsiteX199" fmla="*/ 595368 w 2428717"/>
                  <a:gd name="connsiteY199" fmla="*/ 896203 h 1330996"/>
                  <a:gd name="connsiteX200" fmla="*/ 581720 w 2428717"/>
                  <a:gd name="connsiteY200" fmla="*/ 891654 h 1330996"/>
                  <a:gd name="connsiteX201" fmla="*/ 586269 w 2428717"/>
                  <a:gd name="connsiteY201" fmla="*/ 868908 h 1330996"/>
                  <a:gd name="connsiteX202" fmla="*/ 577171 w 2428717"/>
                  <a:gd name="connsiteY202" fmla="*/ 928048 h 1330996"/>
                  <a:gd name="connsiteX203" fmla="*/ 568072 w 2428717"/>
                  <a:gd name="connsiteY203" fmla="*/ 941696 h 1330996"/>
                  <a:gd name="connsiteX204" fmla="*/ 563523 w 2428717"/>
                  <a:gd name="connsiteY204" fmla="*/ 955343 h 1330996"/>
                  <a:gd name="connsiteX205" fmla="*/ 549875 w 2428717"/>
                  <a:gd name="connsiteY205" fmla="*/ 964442 h 1330996"/>
                  <a:gd name="connsiteX206" fmla="*/ 522580 w 2428717"/>
                  <a:gd name="connsiteY206" fmla="*/ 982639 h 1330996"/>
                  <a:gd name="connsiteX207" fmla="*/ 508932 w 2428717"/>
                  <a:gd name="connsiteY207" fmla="*/ 973540 h 1330996"/>
                  <a:gd name="connsiteX208" fmla="*/ 481637 w 2428717"/>
                  <a:gd name="connsiteY208" fmla="*/ 959893 h 1330996"/>
                  <a:gd name="connsiteX209" fmla="*/ 463439 w 2428717"/>
                  <a:gd name="connsiteY209" fmla="*/ 964442 h 1330996"/>
                  <a:gd name="connsiteX210" fmla="*/ 454341 w 2428717"/>
                  <a:gd name="connsiteY210" fmla="*/ 978090 h 1330996"/>
                  <a:gd name="connsiteX211" fmla="*/ 440693 w 2428717"/>
                  <a:gd name="connsiteY211" fmla="*/ 996287 h 1330996"/>
                  <a:gd name="connsiteX212" fmla="*/ 404299 w 2428717"/>
                  <a:gd name="connsiteY212" fmla="*/ 1023582 h 1330996"/>
                  <a:gd name="connsiteX213" fmla="*/ 390651 w 2428717"/>
                  <a:gd name="connsiteY213" fmla="*/ 1037230 h 1330996"/>
                  <a:gd name="connsiteX214" fmla="*/ 377004 w 2428717"/>
                  <a:gd name="connsiteY214" fmla="*/ 1041779 h 1330996"/>
                  <a:gd name="connsiteX215" fmla="*/ 349708 w 2428717"/>
                  <a:gd name="connsiteY215" fmla="*/ 1059976 h 1330996"/>
                  <a:gd name="connsiteX216" fmla="*/ 322413 w 2428717"/>
                  <a:gd name="connsiteY216" fmla="*/ 1078173 h 1330996"/>
                  <a:gd name="connsiteX217" fmla="*/ 295117 w 2428717"/>
                  <a:gd name="connsiteY217" fmla="*/ 1100919 h 1330996"/>
                  <a:gd name="connsiteX218" fmla="*/ 286019 w 2428717"/>
                  <a:gd name="connsiteY218" fmla="*/ 1114567 h 1330996"/>
                  <a:gd name="connsiteX219" fmla="*/ 258723 w 2428717"/>
                  <a:gd name="connsiteY219" fmla="*/ 1137313 h 1330996"/>
                  <a:gd name="connsiteX220" fmla="*/ 240526 w 2428717"/>
                  <a:gd name="connsiteY220" fmla="*/ 1164609 h 1330996"/>
                  <a:gd name="connsiteX221" fmla="*/ 231428 w 2428717"/>
                  <a:gd name="connsiteY221" fmla="*/ 1178257 h 1330996"/>
                  <a:gd name="connsiteX222" fmla="*/ 217780 w 2428717"/>
                  <a:gd name="connsiteY222" fmla="*/ 1182806 h 1330996"/>
                  <a:gd name="connsiteX223" fmla="*/ 208681 w 2428717"/>
                  <a:gd name="connsiteY223" fmla="*/ 1196454 h 1330996"/>
                  <a:gd name="connsiteX224" fmla="*/ 181386 w 2428717"/>
                  <a:gd name="connsiteY224" fmla="*/ 1205552 h 1330996"/>
                  <a:gd name="connsiteX225" fmla="*/ 167738 w 2428717"/>
                  <a:gd name="connsiteY225" fmla="*/ 1210102 h 1330996"/>
                  <a:gd name="connsiteX226" fmla="*/ 135893 w 2428717"/>
                  <a:gd name="connsiteY226" fmla="*/ 1219200 h 1330996"/>
                  <a:gd name="connsiteX227" fmla="*/ 108598 w 2428717"/>
                  <a:gd name="connsiteY227" fmla="*/ 1241946 h 1330996"/>
                  <a:gd name="connsiteX228" fmla="*/ 85851 w 2428717"/>
                  <a:gd name="connsiteY228" fmla="*/ 1246496 h 1330996"/>
                  <a:gd name="connsiteX229" fmla="*/ 72204 w 2428717"/>
                  <a:gd name="connsiteY229" fmla="*/ 1251045 h 1330996"/>
                  <a:gd name="connsiteX230" fmla="*/ 22162 w 2428717"/>
                  <a:gd name="connsiteY230" fmla="*/ 1264693 h 1330996"/>
                  <a:gd name="connsiteX231" fmla="*/ 8514 w 2428717"/>
                  <a:gd name="connsiteY231" fmla="*/ 1260143 h 1330996"/>
                  <a:gd name="connsiteX232" fmla="*/ 3965 w 2428717"/>
                  <a:gd name="connsiteY232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395201 w 2428717"/>
                  <a:gd name="connsiteY16" fmla="*/ 1123666 h 1330996"/>
                  <a:gd name="connsiteX17" fmla="*/ 522580 w 2428717"/>
                  <a:gd name="connsiteY17" fmla="*/ 1082722 h 1330996"/>
                  <a:gd name="connsiteX18" fmla="*/ 572622 w 2428717"/>
                  <a:gd name="connsiteY18" fmla="*/ 1073624 h 1330996"/>
                  <a:gd name="connsiteX19" fmla="*/ 595368 w 2428717"/>
                  <a:gd name="connsiteY19" fmla="*/ 1096370 h 1330996"/>
                  <a:gd name="connsiteX20" fmla="*/ 609016 w 2428717"/>
                  <a:gd name="connsiteY20" fmla="*/ 1087272 h 1330996"/>
                  <a:gd name="connsiteX21" fmla="*/ 613565 w 2428717"/>
                  <a:gd name="connsiteY21" fmla="*/ 1032681 h 1330996"/>
                  <a:gd name="connsiteX22" fmla="*/ 690902 w 2428717"/>
                  <a:gd name="connsiteY22" fmla="*/ 1028131 h 1330996"/>
                  <a:gd name="connsiteX23" fmla="*/ 718198 w 2428717"/>
                  <a:gd name="connsiteY23" fmla="*/ 1019033 h 1330996"/>
                  <a:gd name="connsiteX24" fmla="*/ 731845 w 2428717"/>
                  <a:gd name="connsiteY24" fmla="*/ 1005385 h 1330996"/>
                  <a:gd name="connsiteX25" fmla="*/ 772789 w 2428717"/>
                  <a:gd name="connsiteY25" fmla="*/ 982639 h 1330996"/>
                  <a:gd name="connsiteX26" fmla="*/ 795535 w 2428717"/>
                  <a:gd name="connsiteY26" fmla="*/ 978090 h 1330996"/>
                  <a:gd name="connsiteX27" fmla="*/ 822831 w 2428717"/>
                  <a:gd name="connsiteY27" fmla="*/ 968991 h 1330996"/>
                  <a:gd name="connsiteX28" fmla="*/ 850126 w 2428717"/>
                  <a:gd name="connsiteY28" fmla="*/ 941696 h 1330996"/>
                  <a:gd name="connsiteX29" fmla="*/ 877422 w 2428717"/>
                  <a:gd name="connsiteY29" fmla="*/ 928048 h 1330996"/>
                  <a:gd name="connsiteX30" fmla="*/ 891069 w 2428717"/>
                  <a:gd name="connsiteY30" fmla="*/ 923499 h 1330996"/>
                  <a:gd name="connsiteX31" fmla="*/ 904717 w 2428717"/>
                  <a:gd name="connsiteY31" fmla="*/ 914400 h 1330996"/>
                  <a:gd name="connsiteX32" fmla="*/ 922914 w 2428717"/>
                  <a:gd name="connsiteY32" fmla="*/ 909851 h 1330996"/>
                  <a:gd name="connsiteX33" fmla="*/ 927463 w 2428717"/>
                  <a:gd name="connsiteY33" fmla="*/ 896203 h 1330996"/>
                  <a:gd name="connsiteX34" fmla="*/ 941111 w 2428717"/>
                  <a:gd name="connsiteY34" fmla="*/ 887105 h 1330996"/>
                  <a:gd name="connsiteX35" fmla="*/ 954759 w 2428717"/>
                  <a:gd name="connsiteY35" fmla="*/ 873457 h 1330996"/>
                  <a:gd name="connsiteX36" fmla="*/ 982054 w 2428717"/>
                  <a:gd name="connsiteY36" fmla="*/ 855260 h 1330996"/>
                  <a:gd name="connsiteX37" fmla="*/ 986604 w 2428717"/>
                  <a:gd name="connsiteY37" fmla="*/ 841612 h 1330996"/>
                  <a:gd name="connsiteX38" fmla="*/ 1000251 w 2428717"/>
                  <a:gd name="connsiteY38" fmla="*/ 837063 h 1330996"/>
                  <a:gd name="connsiteX39" fmla="*/ 1013899 w 2428717"/>
                  <a:gd name="connsiteY39" fmla="*/ 827964 h 1330996"/>
                  <a:gd name="connsiteX40" fmla="*/ 1045744 w 2428717"/>
                  <a:gd name="connsiteY40" fmla="*/ 800669 h 1330996"/>
                  <a:gd name="connsiteX41" fmla="*/ 1059392 w 2428717"/>
                  <a:gd name="connsiteY41" fmla="*/ 791570 h 1330996"/>
                  <a:gd name="connsiteX42" fmla="*/ 1082138 w 2428717"/>
                  <a:gd name="connsiteY42" fmla="*/ 768824 h 1330996"/>
                  <a:gd name="connsiteX43" fmla="*/ 1123081 w 2428717"/>
                  <a:gd name="connsiteY43" fmla="*/ 736979 h 1330996"/>
                  <a:gd name="connsiteX44" fmla="*/ 1136729 w 2428717"/>
                  <a:gd name="connsiteY44" fmla="*/ 727881 h 1330996"/>
                  <a:gd name="connsiteX45" fmla="*/ 1150377 w 2428717"/>
                  <a:gd name="connsiteY45" fmla="*/ 718782 h 1330996"/>
                  <a:gd name="connsiteX46" fmla="*/ 1168574 w 2428717"/>
                  <a:gd name="connsiteY46" fmla="*/ 691487 h 1330996"/>
                  <a:gd name="connsiteX47" fmla="*/ 1191320 w 2428717"/>
                  <a:gd name="connsiteY47" fmla="*/ 668740 h 1330996"/>
                  <a:gd name="connsiteX48" fmla="*/ 1214066 w 2428717"/>
                  <a:gd name="connsiteY48" fmla="*/ 645994 h 1330996"/>
                  <a:gd name="connsiteX49" fmla="*/ 1223165 w 2428717"/>
                  <a:gd name="connsiteY49" fmla="*/ 632346 h 1330996"/>
                  <a:gd name="connsiteX50" fmla="*/ 1227714 w 2428717"/>
                  <a:gd name="connsiteY50" fmla="*/ 618699 h 1330996"/>
                  <a:gd name="connsiteX51" fmla="*/ 1250460 w 2428717"/>
                  <a:gd name="connsiteY51" fmla="*/ 591403 h 1330996"/>
                  <a:gd name="connsiteX52" fmla="*/ 1259559 w 2428717"/>
                  <a:gd name="connsiteY52" fmla="*/ 564108 h 1330996"/>
                  <a:gd name="connsiteX53" fmla="*/ 1264108 w 2428717"/>
                  <a:gd name="connsiteY53" fmla="*/ 550460 h 1330996"/>
                  <a:gd name="connsiteX54" fmla="*/ 1282305 w 2428717"/>
                  <a:gd name="connsiteY54" fmla="*/ 523164 h 1330996"/>
                  <a:gd name="connsiteX55" fmla="*/ 1295953 w 2428717"/>
                  <a:gd name="connsiteY55" fmla="*/ 482221 h 1330996"/>
                  <a:gd name="connsiteX56" fmla="*/ 1300502 w 2428717"/>
                  <a:gd name="connsiteY56" fmla="*/ 468573 h 1330996"/>
                  <a:gd name="connsiteX57" fmla="*/ 1309601 w 2428717"/>
                  <a:gd name="connsiteY57" fmla="*/ 427630 h 1330996"/>
                  <a:gd name="connsiteX58" fmla="*/ 1314150 w 2428717"/>
                  <a:gd name="connsiteY58" fmla="*/ 395785 h 1330996"/>
                  <a:gd name="connsiteX59" fmla="*/ 1336896 w 2428717"/>
                  <a:gd name="connsiteY59" fmla="*/ 368490 h 1330996"/>
                  <a:gd name="connsiteX60" fmla="*/ 1345995 w 2428717"/>
                  <a:gd name="connsiteY60" fmla="*/ 295702 h 1330996"/>
                  <a:gd name="connsiteX61" fmla="*/ 1350544 w 2428717"/>
                  <a:gd name="connsiteY61" fmla="*/ 268406 h 1330996"/>
                  <a:gd name="connsiteX62" fmla="*/ 1359642 w 2428717"/>
                  <a:gd name="connsiteY62" fmla="*/ 241110 h 1330996"/>
                  <a:gd name="connsiteX63" fmla="*/ 1414234 w 2428717"/>
                  <a:gd name="connsiteY63" fmla="*/ 204716 h 1330996"/>
                  <a:gd name="connsiteX64" fmla="*/ 1427881 w 2428717"/>
                  <a:gd name="connsiteY64" fmla="*/ 200167 h 1330996"/>
                  <a:gd name="connsiteX65" fmla="*/ 1441529 w 2428717"/>
                  <a:gd name="connsiteY65" fmla="*/ 195618 h 1330996"/>
                  <a:gd name="connsiteX66" fmla="*/ 1473374 w 2428717"/>
                  <a:gd name="connsiteY66" fmla="*/ 181970 h 1330996"/>
                  <a:gd name="connsiteX67" fmla="*/ 1500669 w 2428717"/>
                  <a:gd name="connsiteY67" fmla="*/ 172872 h 1330996"/>
                  <a:gd name="connsiteX68" fmla="*/ 1578007 w 2428717"/>
                  <a:gd name="connsiteY68" fmla="*/ 163773 h 1330996"/>
                  <a:gd name="connsiteX69" fmla="*/ 1600753 w 2428717"/>
                  <a:gd name="connsiteY69" fmla="*/ 145576 h 1330996"/>
                  <a:gd name="connsiteX70" fmla="*/ 1614401 w 2428717"/>
                  <a:gd name="connsiteY70" fmla="*/ 141027 h 1330996"/>
                  <a:gd name="connsiteX71" fmla="*/ 1641696 w 2428717"/>
                  <a:gd name="connsiteY71" fmla="*/ 145576 h 1330996"/>
                  <a:gd name="connsiteX72" fmla="*/ 1655344 w 2428717"/>
                  <a:gd name="connsiteY72" fmla="*/ 154675 h 1330996"/>
                  <a:gd name="connsiteX73" fmla="*/ 1828216 w 2428717"/>
                  <a:gd name="connsiteY73" fmla="*/ 150125 h 1330996"/>
                  <a:gd name="connsiteX74" fmla="*/ 1841863 w 2428717"/>
                  <a:gd name="connsiteY74" fmla="*/ 159224 h 1330996"/>
                  <a:gd name="connsiteX75" fmla="*/ 1855511 w 2428717"/>
                  <a:gd name="connsiteY75" fmla="*/ 172872 h 1330996"/>
                  <a:gd name="connsiteX76" fmla="*/ 1969242 w 2428717"/>
                  <a:gd name="connsiteY76" fmla="*/ 186519 h 1330996"/>
                  <a:gd name="connsiteX77" fmla="*/ 2001087 w 2428717"/>
                  <a:gd name="connsiteY77" fmla="*/ 191069 h 1330996"/>
                  <a:gd name="connsiteX78" fmla="*/ 2051129 w 2428717"/>
                  <a:gd name="connsiteY78" fmla="*/ 195618 h 1330996"/>
                  <a:gd name="connsiteX79" fmla="*/ 2060228 w 2428717"/>
                  <a:gd name="connsiteY79" fmla="*/ 209266 h 1330996"/>
                  <a:gd name="connsiteX80" fmla="*/ 2087523 w 2428717"/>
                  <a:gd name="connsiteY80" fmla="*/ 213815 h 1330996"/>
                  <a:gd name="connsiteX81" fmla="*/ 2105720 w 2428717"/>
                  <a:gd name="connsiteY81" fmla="*/ 236561 h 1330996"/>
                  <a:gd name="connsiteX82" fmla="*/ 2119368 w 2428717"/>
                  <a:gd name="connsiteY82" fmla="*/ 245660 h 1330996"/>
                  <a:gd name="connsiteX83" fmla="*/ 2133016 w 2428717"/>
                  <a:gd name="connsiteY83" fmla="*/ 259308 h 1330996"/>
                  <a:gd name="connsiteX84" fmla="*/ 2142114 w 2428717"/>
                  <a:gd name="connsiteY84" fmla="*/ 272955 h 1330996"/>
                  <a:gd name="connsiteX85" fmla="*/ 2160311 w 2428717"/>
                  <a:gd name="connsiteY85" fmla="*/ 291152 h 1330996"/>
                  <a:gd name="connsiteX86" fmla="*/ 2169410 w 2428717"/>
                  <a:gd name="connsiteY86" fmla="*/ 304800 h 1330996"/>
                  <a:gd name="connsiteX87" fmla="*/ 2210353 w 2428717"/>
                  <a:gd name="connsiteY87" fmla="*/ 341194 h 1330996"/>
                  <a:gd name="connsiteX88" fmla="*/ 2224001 w 2428717"/>
                  <a:gd name="connsiteY88" fmla="*/ 345743 h 1330996"/>
                  <a:gd name="connsiteX89" fmla="*/ 2255845 w 2428717"/>
                  <a:gd name="connsiteY89" fmla="*/ 363940 h 1330996"/>
                  <a:gd name="connsiteX90" fmla="*/ 2283141 w 2428717"/>
                  <a:gd name="connsiteY90" fmla="*/ 373039 h 1330996"/>
                  <a:gd name="connsiteX91" fmla="*/ 2314986 w 2428717"/>
                  <a:gd name="connsiteY91" fmla="*/ 377588 h 1330996"/>
                  <a:gd name="connsiteX92" fmla="*/ 2337732 w 2428717"/>
                  <a:gd name="connsiteY92" fmla="*/ 395785 h 1330996"/>
                  <a:gd name="connsiteX93" fmla="*/ 2365028 w 2428717"/>
                  <a:gd name="connsiteY93" fmla="*/ 413982 h 1330996"/>
                  <a:gd name="connsiteX94" fmla="*/ 2378675 w 2428717"/>
                  <a:gd name="connsiteY94" fmla="*/ 400334 h 1330996"/>
                  <a:gd name="connsiteX95" fmla="*/ 2396872 w 2428717"/>
                  <a:gd name="connsiteY95" fmla="*/ 373039 h 1330996"/>
                  <a:gd name="connsiteX96" fmla="*/ 2424168 w 2428717"/>
                  <a:gd name="connsiteY96" fmla="*/ 368490 h 1330996"/>
                  <a:gd name="connsiteX97" fmla="*/ 2428717 w 2428717"/>
                  <a:gd name="connsiteY97" fmla="*/ 354842 h 1330996"/>
                  <a:gd name="connsiteX98" fmla="*/ 2424168 w 2428717"/>
                  <a:gd name="connsiteY98" fmla="*/ 327546 h 1330996"/>
                  <a:gd name="connsiteX99" fmla="*/ 2410520 w 2428717"/>
                  <a:gd name="connsiteY99" fmla="*/ 322997 h 1330996"/>
                  <a:gd name="connsiteX100" fmla="*/ 2392323 w 2428717"/>
                  <a:gd name="connsiteY100" fmla="*/ 318448 h 1330996"/>
                  <a:gd name="connsiteX101" fmla="*/ 2378675 w 2428717"/>
                  <a:gd name="connsiteY101" fmla="*/ 309349 h 1330996"/>
                  <a:gd name="connsiteX102" fmla="*/ 2374126 w 2428717"/>
                  <a:gd name="connsiteY102" fmla="*/ 295702 h 1330996"/>
                  <a:gd name="connsiteX103" fmla="*/ 2365028 w 2428717"/>
                  <a:gd name="connsiteY103" fmla="*/ 282054 h 1330996"/>
                  <a:gd name="connsiteX104" fmla="*/ 2360478 w 2428717"/>
                  <a:gd name="connsiteY104" fmla="*/ 268406 h 1330996"/>
                  <a:gd name="connsiteX105" fmla="*/ 2346831 w 2428717"/>
                  <a:gd name="connsiteY105" fmla="*/ 263857 h 1330996"/>
                  <a:gd name="connsiteX106" fmla="*/ 2333183 w 2428717"/>
                  <a:gd name="connsiteY106" fmla="*/ 245660 h 1330996"/>
                  <a:gd name="connsiteX107" fmla="*/ 2305887 w 2428717"/>
                  <a:gd name="connsiteY107" fmla="*/ 232012 h 1330996"/>
                  <a:gd name="connsiteX108" fmla="*/ 2283141 w 2428717"/>
                  <a:gd name="connsiteY108" fmla="*/ 236561 h 1330996"/>
                  <a:gd name="connsiteX109" fmla="*/ 2255845 w 2428717"/>
                  <a:gd name="connsiteY109" fmla="*/ 245660 h 1330996"/>
                  <a:gd name="connsiteX110" fmla="*/ 2214902 w 2428717"/>
                  <a:gd name="connsiteY110" fmla="*/ 241110 h 1330996"/>
                  <a:gd name="connsiteX111" fmla="*/ 2187607 w 2428717"/>
                  <a:gd name="connsiteY111" fmla="*/ 218364 h 1330996"/>
                  <a:gd name="connsiteX112" fmla="*/ 2173959 w 2428717"/>
                  <a:gd name="connsiteY112" fmla="*/ 209266 h 1330996"/>
                  <a:gd name="connsiteX113" fmla="*/ 2164860 w 2428717"/>
                  <a:gd name="connsiteY113" fmla="*/ 195618 h 1330996"/>
                  <a:gd name="connsiteX114" fmla="*/ 2151213 w 2428717"/>
                  <a:gd name="connsiteY114" fmla="*/ 168322 h 1330996"/>
                  <a:gd name="connsiteX115" fmla="*/ 2110269 w 2428717"/>
                  <a:gd name="connsiteY115" fmla="*/ 154675 h 1330996"/>
                  <a:gd name="connsiteX116" fmla="*/ 2082974 w 2428717"/>
                  <a:gd name="connsiteY116" fmla="*/ 141027 h 1330996"/>
                  <a:gd name="connsiteX117" fmla="*/ 2064777 w 2428717"/>
                  <a:gd name="connsiteY117" fmla="*/ 136478 h 1330996"/>
                  <a:gd name="connsiteX118" fmla="*/ 1991989 w 2428717"/>
                  <a:gd name="connsiteY118" fmla="*/ 131928 h 1330996"/>
                  <a:gd name="connsiteX119" fmla="*/ 1964693 w 2428717"/>
                  <a:gd name="connsiteY119" fmla="*/ 118281 h 1330996"/>
                  <a:gd name="connsiteX120" fmla="*/ 1951045 w 2428717"/>
                  <a:gd name="connsiteY120" fmla="*/ 104633 h 1330996"/>
                  <a:gd name="connsiteX121" fmla="*/ 1923750 w 2428717"/>
                  <a:gd name="connsiteY121" fmla="*/ 90985 h 1330996"/>
                  <a:gd name="connsiteX122" fmla="*/ 1910102 w 2428717"/>
                  <a:gd name="connsiteY122" fmla="*/ 81887 h 1330996"/>
                  <a:gd name="connsiteX123" fmla="*/ 1841863 w 2428717"/>
                  <a:gd name="connsiteY123" fmla="*/ 72788 h 1330996"/>
                  <a:gd name="connsiteX124" fmla="*/ 1814568 w 2428717"/>
                  <a:gd name="connsiteY124" fmla="*/ 63690 h 1330996"/>
                  <a:gd name="connsiteX125" fmla="*/ 1796371 w 2428717"/>
                  <a:gd name="connsiteY125" fmla="*/ 59140 h 1330996"/>
                  <a:gd name="connsiteX126" fmla="*/ 1769075 w 2428717"/>
                  <a:gd name="connsiteY126" fmla="*/ 50042 h 1330996"/>
                  <a:gd name="connsiteX127" fmla="*/ 1755428 w 2428717"/>
                  <a:gd name="connsiteY127" fmla="*/ 40943 h 1330996"/>
                  <a:gd name="connsiteX128" fmla="*/ 1737231 w 2428717"/>
                  <a:gd name="connsiteY128" fmla="*/ 0 h 1330996"/>
                  <a:gd name="connsiteX129" fmla="*/ 1728132 w 2428717"/>
                  <a:gd name="connsiteY129" fmla="*/ 13648 h 1330996"/>
                  <a:gd name="connsiteX130" fmla="*/ 1723583 w 2428717"/>
                  <a:gd name="connsiteY130" fmla="*/ 50042 h 1330996"/>
                  <a:gd name="connsiteX131" fmla="*/ 1691738 w 2428717"/>
                  <a:gd name="connsiteY131" fmla="*/ 54591 h 1330996"/>
                  <a:gd name="connsiteX132" fmla="*/ 1659893 w 2428717"/>
                  <a:gd name="connsiteY132" fmla="*/ 63690 h 1330996"/>
                  <a:gd name="connsiteX133" fmla="*/ 1641696 w 2428717"/>
                  <a:gd name="connsiteY133" fmla="*/ 72788 h 1330996"/>
                  <a:gd name="connsiteX134" fmla="*/ 1628048 w 2428717"/>
                  <a:gd name="connsiteY134" fmla="*/ 68239 h 1330996"/>
                  <a:gd name="connsiteX135" fmla="*/ 1623499 w 2428717"/>
                  <a:gd name="connsiteY135" fmla="*/ 54591 h 1330996"/>
                  <a:gd name="connsiteX136" fmla="*/ 1614401 w 2428717"/>
                  <a:gd name="connsiteY136" fmla="*/ 68239 h 1330996"/>
                  <a:gd name="connsiteX137" fmla="*/ 1600753 w 2428717"/>
                  <a:gd name="connsiteY137" fmla="*/ 77337 h 1330996"/>
                  <a:gd name="connsiteX138" fmla="*/ 1555260 w 2428717"/>
                  <a:gd name="connsiteY138" fmla="*/ 81887 h 1330996"/>
                  <a:gd name="connsiteX139" fmla="*/ 1527965 w 2428717"/>
                  <a:gd name="connsiteY139" fmla="*/ 90985 h 1330996"/>
                  <a:gd name="connsiteX140" fmla="*/ 1509768 w 2428717"/>
                  <a:gd name="connsiteY140" fmla="*/ 100084 h 1330996"/>
                  <a:gd name="connsiteX141" fmla="*/ 1487022 w 2428717"/>
                  <a:gd name="connsiteY141" fmla="*/ 104633 h 1330996"/>
                  <a:gd name="connsiteX142" fmla="*/ 1473374 w 2428717"/>
                  <a:gd name="connsiteY142" fmla="*/ 109182 h 1330996"/>
                  <a:gd name="connsiteX143" fmla="*/ 1364192 w 2428717"/>
                  <a:gd name="connsiteY143" fmla="*/ 113731 h 1330996"/>
                  <a:gd name="connsiteX144" fmla="*/ 1350544 w 2428717"/>
                  <a:gd name="connsiteY144" fmla="*/ 122830 h 1330996"/>
                  <a:gd name="connsiteX145" fmla="*/ 1332347 w 2428717"/>
                  <a:gd name="connsiteY145" fmla="*/ 150125 h 1330996"/>
                  <a:gd name="connsiteX146" fmla="*/ 1318699 w 2428717"/>
                  <a:gd name="connsiteY146" fmla="*/ 163773 h 1330996"/>
                  <a:gd name="connsiteX147" fmla="*/ 1309601 w 2428717"/>
                  <a:gd name="connsiteY147" fmla="*/ 191069 h 1330996"/>
                  <a:gd name="connsiteX148" fmla="*/ 1295953 w 2428717"/>
                  <a:gd name="connsiteY148" fmla="*/ 204716 h 1330996"/>
                  <a:gd name="connsiteX149" fmla="*/ 1282305 w 2428717"/>
                  <a:gd name="connsiteY149" fmla="*/ 209266 h 1330996"/>
                  <a:gd name="connsiteX150" fmla="*/ 1209517 w 2428717"/>
                  <a:gd name="connsiteY150" fmla="*/ 213815 h 1330996"/>
                  <a:gd name="connsiteX151" fmla="*/ 1204968 w 2428717"/>
                  <a:gd name="connsiteY151" fmla="*/ 227463 h 1330996"/>
                  <a:gd name="connsiteX152" fmla="*/ 1186771 w 2428717"/>
                  <a:gd name="connsiteY152" fmla="*/ 254758 h 1330996"/>
                  <a:gd name="connsiteX153" fmla="*/ 1177672 w 2428717"/>
                  <a:gd name="connsiteY153" fmla="*/ 282054 h 1330996"/>
                  <a:gd name="connsiteX154" fmla="*/ 1173123 w 2428717"/>
                  <a:gd name="connsiteY154" fmla="*/ 295702 h 1330996"/>
                  <a:gd name="connsiteX155" fmla="*/ 1145828 w 2428717"/>
                  <a:gd name="connsiteY155" fmla="*/ 313899 h 1330996"/>
                  <a:gd name="connsiteX156" fmla="*/ 1132180 w 2428717"/>
                  <a:gd name="connsiteY156" fmla="*/ 327546 h 1330996"/>
                  <a:gd name="connsiteX157" fmla="*/ 1104884 w 2428717"/>
                  <a:gd name="connsiteY157" fmla="*/ 336645 h 1330996"/>
                  <a:gd name="connsiteX158" fmla="*/ 1095786 w 2428717"/>
                  <a:gd name="connsiteY158" fmla="*/ 322997 h 1330996"/>
                  <a:gd name="connsiteX159" fmla="*/ 1100335 w 2428717"/>
                  <a:gd name="connsiteY159" fmla="*/ 291152 h 1330996"/>
                  <a:gd name="connsiteX160" fmla="*/ 1086687 w 2428717"/>
                  <a:gd name="connsiteY160" fmla="*/ 304800 h 1330996"/>
                  <a:gd name="connsiteX161" fmla="*/ 1073039 w 2428717"/>
                  <a:gd name="connsiteY161" fmla="*/ 309349 h 1330996"/>
                  <a:gd name="connsiteX162" fmla="*/ 1059392 w 2428717"/>
                  <a:gd name="connsiteY162" fmla="*/ 300251 h 1330996"/>
                  <a:gd name="connsiteX163" fmla="*/ 1050293 w 2428717"/>
                  <a:gd name="connsiteY163" fmla="*/ 286603 h 1330996"/>
                  <a:gd name="connsiteX164" fmla="*/ 1036645 w 2428717"/>
                  <a:gd name="connsiteY164" fmla="*/ 282054 h 1330996"/>
                  <a:gd name="connsiteX165" fmla="*/ 1009350 w 2428717"/>
                  <a:gd name="connsiteY165" fmla="*/ 291152 h 1330996"/>
                  <a:gd name="connsiteX166" fmla="*/ 995702 w 2428717"/>
                  <a:gd name="connsiteY166" fmla="*/ 295702 h 1330996"/>
                  <a:gd name="connsiteX167" fmla="*/ 982054 w 2428717"/>
                  <a:gd name="connsiteY167" fmla="*/ 304800 h 1330996"/>
                  <a:gd name="connsiteX168" fmla="*/ 968407 w 2428717"/>
                  <a:gd name="connsiteY168" fmla="*/ 350293 h 1330996"/>
                  <a:gd name="connsiteX169" fmla="*/ 959308 w 2428717"/>
                  <a:gd name="connsiteY169" fmla="*/ 363940 h 1330996"/>
                  <a:gd name="connsiteX170" fmla="*/ 963857 w 2428717"/>
                  <a:gd name="connsiteY170" fmla="*/ 377588 h 1330996"/>
                  <a:gd name="connsiteX171" fmla="*/ 977505 w 2428717"/>
                  <a:gd name="connsiteY171" fmla="*/ 382137 h 1330996"/>
                  <a:gd name="connsiteX172" fmla="*/ 991153 w 2428717"/>
                  <a:gd name="connsiteY172" fmla="*/ 391236 h 1330996"/>
                  <a:gd name="connsiteX173" fmla="*/ 1000251 w 2428717"/>
                  <a:gd name="connsiteY173" fmla="*/ 404884 h 1330996"/>
                  <a:gd name="connsiteX174" fmla="*/ 1013899 w 2428717"/>
                  <a:gd name="connsiteY174" fmla="*/ 418531 h 1330996"/>
                  <a:gd name="connsiteX175" fmla="*/ 1009350 w 2428717"/>
                  <a:gd name="connsiteY175" fmla="*/ 441278 h 1330996"/>
                  <a:gd name="connsiteX176" fmla="*/ 986604 w 2428717"/>
                  <a:gd name="connsiteY176" fmla="*/ 486770 h 1330996"/>
                  <a:gd name="connsiteX177" fmla="*/ 968407 w 2428717"/>
                  <a:gd name="connsiteY177" fmla="*/ 518615 h 1330996"/>
                  <a:gd name="connsiteX178" fmla="*/ 954759 w 2428717"/>
                  <a:gd name="connsiteY178" fmla="*/ 523164 h 1330996"/>
                  <a:gd name="connsiteX179" fmla="*/ 945660 w 2428717"/>
                  <a:gd name="connsiteY179" fmla="*/ 536812 h 1330996"/>
                  <a:gd name="connsiteX180" fmla="*/ 932013 w 2428717"/>
                  <a:gd name="connsiteY180" fmla="*/ 545910 h 1330996"/>
                  <a:gd name="connsiteX181" fmla="*/ 913816 w 2428717"/>
                  <a:gd name="connsiteY181" fmla="*/ 568657 h 1330996"/>
                  <a:gd name="connsiteX182" fmla="*/ 904717 w 2428717"/>
                  <a:gd name="connsiteY182" fmla="*/ 582305 h 1330996"/>
                  <a:gd name="connsiteX183" fmla="*/ 900168 w 2428717"/>
                  <a:gd name="connsiteY183" fmla="*/ 595952 h 1330996"/>
                  <a:gd name="connsiteX184" fmla="*/ 881971 w 2428717"/>
                  <a:gd name="connsiteY184" fmla="*/ 623248 h 1330996"/>
                  <a:gd name="connsiteX185" fmla="*/ 859225 w 2428717"/>
                  <a:gd name="connsiteY185" fmla="*/ 655093 h 1330996"/>
                  <a:gd name="connsiteX186" fmla="*/ 850126 w 2428717"/>
                  <a:gd name="connsiteY186" fmla="*/ 668740 h 1330996"/>
                  <a:gd name="connsiteX187" fmla="*/ 845577 w 2428717"/>
                  <a:gd name="connsiteY187" fmla="*/ 682388 h 1330996"/>
                  <a:gd name="connsiteX188" fmla="*/ 831929 w 2428717"/>
                  <a:gd name="connsiteY188" fmla="*/ 691487 h 1330996"/>
                  <a:gd name="connsiteX189" fmla="*/ 809183 w 2428717"/>
                  <a:gd name="connsiteY189" fmla="*/ 714233 h 1330996"/>
                  <a:gd name="connsiteX190" fmla="*/ 795535 w 2428717"/>
                  <a:gd name="connsiteY190" fmla="*/ 732430 h 1330996"/>
                  <a:gd name="connsiteX191" fmla="*/ 781887 w 2428717"/>
                  <a:gd name="connsiteY191" fmla="*/ 746078 h 1330996"/>
                  <a:gd name="connsiteX192" fmla="*/ 754592 w 2428717"/>
                  <a:gd name="connsiteY192" fmla="*/ 787021 h 1330996"/>
                  <a:gd name="connsiteX193" fmla="*/ 745493 w 2428717"/>
                  <a:gd name="connsiteY193" fmla="*/ 800669 h 1330996"/>
                  <a:gd name="connsiteX194" fmla="*/ 736395 w 2428717"/>
                  <a:gd name="connsiteY194" fmla="*/ 827964 h 1330996"/>
                  <a:gd name="connsiteX195" fmla="*/ 690902 w 2428717"/>
                  <a:gd name="connsiteY195" fmla="*/ 882555 h 1330996"/>
                  <a:gd name="connsiteX196" fmla="*/ 677254 w 2428717"/>
                  <a:gd name="connsiteY196" fmla="*/ 891654 h 1330996"/>
                  <a:gd name="connsiteX197" fmla="*/ 649959 w 2428717"/>
                  <a:gd name="connsiteY197" fmla="*/ 900752 h 1330996"/>
                  <a:gd name="connsiteX198" fmla="*/ 595368 w 2428717"/>
                  <a:gd name="connsiteY198" fmla="*/ 896203 h 1330996"/>
                  <a:gd name="connsiteX199" fmla="*/ 581720 w 2428717"/>
                  <a:gd name="connsiteY199" fmla="*/ 891654 h 1330996"/>
                  <a:gd name="connsiteX200" fmla="*/ 586269 w 2428717"/>
                  <a:gd name="connsiteY200" fmla="*/ 868908 h 1330996"/>
                  <a:gd name="connsiteX201" fmla="*/ 577171 w 2428717"/>
                  <a:gd name="connsiteY201" fmla="*/ 928048 h 1330996"/>
                  <a:gd name="connsiteX202" fmla="*/ 568072 w 2428717"/>
                  <a:gd name="connsiteY202" fmla="*/ 941696 h 1330996"/>
                  <a:gd name="connsiteX203" fmla="*/ 563523 w 2428717"/>
                  <a:gd name="connsiteY203" fmla="*/ 955343 h 1330996"/>
                  <a:gd name="connsiteX204" fmla="*/ 549875 w 2428717"/>
                  <a:gd name="connsiteY204" fmla="*/ 964442 h 1330996"/>
                  <a:gd name="connsiteX205" fmla="*/ 522580 w 2428717"/>
                  <a:gd name="connsiteY205" fmla="*/ 982639 h 1330996"/>
                  <a:gd name="connsiteX206" fmla="*/ 508932 w 2428717"/>
                  <a:gd name="connsiteY206" fmla="*/ 973540 h 1330996"/>
                  <a:gd name="connsiteX207" fmla="*/ 481637 w 2428717"/>
                  <a:gd name="connsiteY207" fmla="*/ 959893 h 1330996"/>
                  <a:gd name="connsiteX208" fmla="*/ 463439 w 2428717"/>
                  <a:gd name="connsiteY208" fmla="*/ 964442 h 1330996"/>
                  <a:gd name="connsiteX209" fmla="*/ 454341 w 2428717"/>
                  <a:gd name="connsiteY209" fmla="*/ 978090 h 1330996"/>
                  <a:gd name="connsiteX210" fmla="*/ 440693 w 2428717"/>
                  <a:gd name="connsiteY210" fmla="*/ 996287 h 1330996"/>
                  <a:gd name="connsiteX211" fmla="*/ 404299 w 2428717"/>
                  <a:gd name="connsiteY211" fmla="*/ 1023582 h 1330996"/>
                  <a:gd name="connsiteX212" fmla="*/ 390651 w 2428717"/>
                  <a:gd name="connsiteY212" fmla="*/ 1037230 h 1330996"/>
                  <a:gd name="connsiteX213" fmla="*/ 377004 w 2428717"/>
                  <a:gd name="connsiteY213" fmla="*/ 1041779 h 1330996"/>
                  <a:gd name="connsiteX214" fmla="*/ 349708 w 2428717"/>
                  <a:gd name="connsiteY214" fmla="*/ 1059976 h 1330996"/>
                  <a:gd name="connsiteX215" fmla="*/ 322413 w 2428717"/>
                  <a:gd name="connsiteY215" fmla="*/ 1078173 h 1330996"/>
                  <a:gd name="connsiteX216" fmla="*/ 295117 w 2428717"/>
                  <a:gd name="connsiteY216" fmla="*/ 1100919 h 1330996"/>
                  <a:gd name="connsiteX217" fmla="*/ 286019 w 2428717"/>
                  <a:gd name="connsiteY217" fmla="*/ 1114567 h 1330996"/>
                  <a:gd name="connsiteX218" fmla="*/ 258723 w 2428717"/>
                  <a:gd name="connsiteY218" fmla="*/ 1137313 h 1330996"/>
                  <a:gd name="connsiteX219" fmla="*/ 240526 w 2428717"/>
                  <a:gd name="connsiteY219" fmla="*/ 1164609 h 1330996"/>
                  <a:gd name="connsiteX220" fmla="*/ 231428 w 2428717"/>
                  <a:gd name="connsiteY220" fmla="*/ 1178257 h 1330996"/>
                  <a:gd name="connsiteX221" fmla="*/ 217780 w 2428717"/>
                  <a:gd name="connsiteY221" fmla="*/ 1182806 h 1330996"/>
                  <a:gd name="connsiteX222" fmla="*/ 208681 w 2428717"/>
                  <a:gd name="connsiteY222" fmla="*/ 1196454 h 1330996"/>
                  <a:gd name="connsiteX223" fmla="*/ 181386 w 2428717"/>
                  <a:gd name="connsiteY223" fmla="*/ 1205552 h 1330996"/>
                  <a:gd name="connsiteX224" fmla="*/ 167738 w 2428717"/>
                  <a:gd name="connsiteY224" fmla="*/ 1210102 h 1330996"/>
                  <a:gd name="connsiteX225" fmla="*/ 135893 w 2428717"/>
                  <a:gd name="connsiteY225" fmla="*/ 1219200 h 1330996"/>
                  <a:gd name="connsiteX226" fmla="*/ 108598 w 2428717"/>
                  <a:gd name="connsiteY226" fmla="*/ 1241946 h 1330996"/>
                  <a:gd name="connsiteX227" fmla="*/ 85851 w 2428717"/>
                  <a:gd name="connsiteY227" fmla="*/ 1246496 h 1330996"/>
                  <a:gd name="connsiteX228" fmla="*/ 72204 w 2428717"/>
                  <a:gd name="connsiteY228" fmla="*/ 1251045 h 1330996"/>
                  <a:gd name="connsiteX229" fmla="*/ 22162 w 2428717"/>
                  <a:gd name="connsiteY229" fmla="*/ 1264693 h 1330996"/>
                  <a:gd name="connsiteX230" fmla="*/ 8514 w 2428717"/>
                  <a:gd name="connsiteY230" fmla="*/ 1260143 h 1330996"/>
                  <a:gd name="connsiteX231" fmla="*/ 3965 w 2428717"/>
                  <a:gd name="connsiteY231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13565 w 2428717"/>
                  <a:gd name="connsiteY20" fmla="*/ 1032681 h 1330996"/>
                  <a:gd name="connsiteX21" fmla="*/ 690902 w 2428717"/>
                  <a:gd name="connsiteY21" fmla="*/ 1028131 h 1330996"/>
                  <a:gd name="connsiteX22" fmla="*/ 718198 w 2428717"/>
                  <a:gd name="connsiteY22" fmla="*/ 1019033 h 1330996"/>
                  <a:gd name="connsiteX23" fmla="*/ 731845 w 2428717"/>
                  <a:gd name="connsiteY23" fmla="*/ 1005385 h 1330996"/>
                  <a:gd name="connsiteX24" fmla="*/ 772789 w 2428717"/>
                  <a:gd name="connsiteY24" fmla="*/ 982639 h 1330996"/>
                  <a:gd name="connsiteX25" fmla="*/ 795535 w 2428717"/>
                  <a:gd name="connsiteY25" fmla="*/ 978090 h 1330996"/>
                  <a:gd name="connsiteX26" fmla="*/ 822831 w 2428717"/>
                  <a:gd name="connsiteY26" fmla="*/ 968991 h 1330996"/>
                  <a:gd name="connsiteX27" fmla="*/ 850126 w 2428717"/>
                  <a:gd name="connsiteY27" fmla="*/ 941696 h 1330996"/>
                  <a:gd name="connsiteX28" fmla="*/ 877422 w 2428717"/>
                  <a:gd name="connsiteY28" fmla="*/ 928048 h 1330996"/>
                  <a:gd name="connsiteX29" fmla="*/ 891069 w 2428717"/>
                  <a:gd name="connsiteY29" fmla="*/ 923499 h 1330996"/>
                  <a:gd name="connsiteX30" fmla="*/ 904717 w 2428717"/>
                  <a:gd name="connsiteY30" fmla="*/ 914400 h 1330996"/>
                  <a:gd name="connsiteX31" fmla="*/ 922914 w 2428717"/>
                  <a:gd name="connsiteY31" fmla="*/ 909851 h 1330996"/>
                  <a:gd name="connsiteX32" fmla="*/ 927463 w 2428717"/>
                  <a:gd name="connsiteY32" fmla="*/ 896203 h 1330996"/>
                  <a:gd name="connsiteX33" fmla="*/ 941111 w 2428717"/>
                  <a:gd name="connsiteY33" fmla="*/ 887105 h 1330996"/>
                  <a:gd name="connsiteX34" fmla="*/ 954759 w 2428717"/>
                  <a:gd name="connsiteY34" fmla="*/ 873457 h 1330996"/>
                  <a:gd name="connsiteX35" fmla="*/ 982054 w 2428717"/>
                  <a:gd name="connsiteY35" fmla="*/ 855260 h 1330996"/>
                  <a:gd name="connsiteX36" fmla="*/ 986604 w 2428717"/>
                  <a:gd name="connsiteY36" fmla="*/ 841612 h 1330996"/>
                  <a:gd name="connsiteX37" fmla="*/ 1000251 w 2428717"/>
                  <a:gd name="connsiteY37" fmla="*/ 837063 h 1330996"/>
                  <a:gd name="connsiteX38" fmla="*/ 1013899 w 2428717"/>
                  <a:gd name="connsiteY38" fmla="*/ 827964 h 1330996"/>
                  <a:gd name="connsiteX39" fmla="*/ 1045744 w 2428717"/>
                  <a:gd name="connsiteY39" fmla="*/ 800669 h 1330996"/>
                  <a:gd name="connsiteX40" fmla="*/ 1059392 w 2428717"/>
                  <a:gd name="connsiteY40" fmla="*/ 791570 h 1330996"/>
                  <a:gd name="connsiteX41" fmla="*/ 1082138 w 2428717"/>
                  <a:gd name="connsiteY41" fmla="*/ 768824 h 1330996"/>
                  <a:gd name="connsiteX42" fmla="*/ 1123081 w 2428717"/>
                  <a:gd name="connsiteY42" fmla="*/ 736979 h 1330996"/>
                  <a:gd name="connsiteX43" fmla="*/ 1136729 w 2428717"/>
                  <a:gd name="connsiteY43" fmla="*/ 727881 h 1330996"/>
                  <a:gd name="connsiteX44" fmla="*/ 1150377 w 2428717"/>
                  <a:gd name="connsiteY44" fmla="*/ 718782 h 1330996"/>
                  <a:gd name="connsiteX45" fmla="*/ 1168574 w 2428717"/>
                  <a:gd name="connsiteY45" fmla="*/ 691487 h 1330996"/>
                  <a:gd name="connsiteX46" fmla="*/ 1191320 w 2428717"/>
                  <a:gd name="connsiteY46" fmla="*/ 668740 h 1330996"/>
                  <a:gd name="connsiteX47" fmla="*/ 1214066 w 2428717"/>
                  <a:gd name="connsiteY47" fmla="*/ 645994 h 1330996"/>
                  <a:gd name="connsiteX48" fmla="*/ 1223165 w 2428717"/>
                  <a:gd name="connsiteY48" fmla="*/ 632346 h 1330996"/>
                  <a:gd name="connsiteX49" fmla="*/ 1227714 w 2428717"/>
                  <a:gd name="connsiteY49" fmla="*/ 618699 h 1330996"/>
                  <a:gd name="connsiteX50" fmla="*/ 1250460 w 2428717"/>
                  <a:gd name="connsiteY50" fmla="*/ 591403 h 1330996"/>
                  <a:gd name="connsiteX51" fmla="*/ 1259559 w 2428717"/>
                  <a:gd name="connsiteY51" fmla="*/ 564108 h 1330996"/>
                  <a:gd name="connsiteX52" fmla="*/ 1264108 w 2428717"/>
                  <a:gd name="connsiteY52" fmla="*/ 550460 h 1330996"/>
                  <a:gd name="connsiteX53" fmla="*/ 1282305 w 2428717"/>
                  <a:gd name="connsiteY53" fmla="*/ 523164 h 1330996"/>
                  <a:gd name="connsiteX54" fmla="*/ 1295953 w 2428717"/>
                  <a:gd name="connsiteY54" fmla="*/ 482221 h 1330996"/>
                  <a:gd name="connsiteX55" fmla="*/ 1300502 w 2428717"/>
                  <a:gd name="connsiteY55" fmla="*/ 468573 h 1330996"/>
                  <a:gd name="connsiteX56" fmla="*/ 1309601 w 2428717"/>
                  <a:gd name="connsiteY56" fmla="*/ 427630 h 1330996"/>
                  <a:gd name="connsiteX57" fmla="*/ 1314150 w 2428717"/>
                  <a:gd name="connsiteY57" fmla="*/ 395785 h 1330996"/>
                  <a:gd name="connsiteX58" fmla="*/ 1336896 w 2428717"/>
                  <a:gd name="connsiteY58" fmla="*/ 368490 h 1330996"/>
                  <a:gd name="connsiteX59" fmla="*/ 1345995 w 2428717"/>
                  <a:gd name="connsiteY59" fmla="*/ 295702 h 1330996"/>
                  <a:gd name="connsiteX60" fmla="*/ 1350544 w 2428717"/>
                  <a:gd name="connsiteY60" fmla="*/ 268406 h 1330996"/>
                  <a:gd name="connsiteX61" fmla="*/ 1359642 w 2428717"/>
                  <a:gd name="connsiteY61" fmla="*/ 241110 h 1330996"/>
                  <a:gd name="connsiteX62" fmla="*/ 1414234 w 2428717"/>
                  <a:gd name="connsiteY62" fmla="*/ 204716 h 1330996"/>
                  <a:gd name="connsiteX63" fmla="*/ 1427881 w 2428717"/>
                  <a:gd name="connsiteY63" fmla="*/ 200167 h 1330996"/>
                  <a:gd name="connsiteX64" fmla="*/ 1441529 w 2428717"/>
                  <a:gd name="connsiteY64" fmla="*/ 195618 h 1330996"/>
                  <a:gd name="connsiteX65" fmla="*/ 1473374 w 2428717"/>
                  <a:gd name="connsiteY65" fmla="*/ 181970 h 1330996"/>
                  <a:gd name="connsiteX66" fmla="*/ 1500669 w 2428717"/>
                  <a:gd name="connsiteY66" fmla="*/ 172872 h 1330996"/>
                  <a:gd name="connsiteX67" fmla="*/ 1578007 w 2428717"/>
                  <a:gd name="connsiteY67" fmla="*/ 163773 h 1330996"/>
                  <a:gd name="connsiteX68" fmla="*/ 1600753 w 2428717"/>
                  <a:gd name="connsiteY68" fmla="*/ 145576 h 1330996"/>
                  <a:gd name="connsiteX69" fmla="*/ 1614401 w 2428717"/>
                  <a:gd name="connsiteY69" fmla="*/ 141027 h 1330996"/>
                  <a:gd name="connsiteX70" fmla="*/ 1641696 w 2428717"/>
                  <a:gd name="connsiteY70" fmla="*/ 145576 h 1330996"/>
                  <a:gd name="connsiteX71" fmla="*/ 1655344 w 2428717"/>
                  <a:gd name="connsiteY71" fmla="*/ 154675 h 1330996"/>
                  <a:gd name="connsiteX72" fmla="*/ 1828216 w 2428717"/>
                  <a:gd name="connsiteY72" fmla="*/ 150125 h 1330996"/>
                  <a:gd name="connsiteX73" fmla="*/ 1841863 w 2428717"/>
                  <a:gd name="connsiteY73" fmla="*/ 159224 h 1330996"/>
                  <a:gd name="connsiteX74" fmla="*/ 1855511 w 2428717"/>
                  <a:gd name="connsiteY74" fmla="*/ 172872 h 1330996"/>
                  <a:gd name="connsiteX75" fmla="*/ 1969242 w 2428717"/>
                  <a:gd name="connsiteY75" fmla="*/ 186519 h 1330996"/>
                  <a:gd name="connsiteX76" fmla="*/ 2001087 w 2428717"/>
                  <a:gd name="connsiteY76" fmla="*/ 191069 h 1330996"/>
                  <a:gd name="connsiteX77" fmla="*/ 2051129 w 2428717"/>
                  <a:gd name="connsiteY77" fmla="*/ 195618 h 1330996"/>
                  <a:gd name="connsiteX78" fmla="*/ 2060228 w 2428717"/>
                  <a:gd name="connsiteY78" fmla="*/ 209266 h 1330996"/>
                  <a:gd name="connsiteX79" fmla="*/ 2087523 w 2428717"/>
                  <a:gd name="connsiteY79" fmla="*/ 213815 h 1330996"/>
                  <a:gd name="connsiteX80" fmla="*/ 2105720 w 2428717"/>
                  <a:gd name="connsiteY80" fmla="*/ 236561 h 1330996"/>
                  <a:gd name="connsiteX81" fmla="*/ 2119368 w 2428717"/>
                  <a:gd name="connsiteY81" fmla="*/ 245660 h 1330996"/>
                  <a:gd name="connsiteX82" fmla="*/ 2133016 w 2428717"/>
                  <a:gd name="connsiteY82" fmla="*/ 259308 h 1330996"/>
                  <a:gd name="connsiteX83" fmla="*/ 2142114 w 2428717"/>
                  <a:gd name="connsiteY83" fmla="*/ 272955 h 1330996"/>
                  <a:gd name="connsiteX84" fmla="*/ 2160311 w 2428717"/>
                  <a:gd name="connsiteY84" fmla="*/ 291152 h 1330996"/>
                  <a:gd name="connsiteX85" fmla="*/ 2169410 w 2428717"/>
                  <a:gd name="connsiteY85" fmla="*/ 304800 h 1330996"/>
                  <a:gd name="connsiteX86" fmla="*/ 2210353 w 2428717"/>
                  <a:gd name="connsiteY86" fmla="*/ 341194 h 1330996"/>
                  <a:gd name="connsiteX87" fmla="*/ 2224001 w 2428717"/>
                  <a:gd name="connsiteY87" fmla="*/ 345743 h 1330996"/>
                  <a:gd name="connsiteX88" fmla="*/ 2255845 w 2428717"/>
                  <a:gd name="connsiteY88" fmla="*/ 363940 h 1330996"/>
                  <a:gd name="connsiteX89" fmla="*/ 2283141 w 2428717"/>
                  <a:gd name="connsiteY89" fmla="*/ 373039 h 1330996"/>
                  <a:gd name="connsiteX90" fmla="*/ 2314986 w 2428717"/>
                  <a:gd name="connsiteY90" fmla="*/ 377588 h 1330996"/>
                  <a:gd name="connsiteX91" fmla="*/ 2337732 w 2428717"/>
                  <a:gd name="connsiteY91" fmla="*/ 395785 h 1330996"/>
                  <a:gd name="connsiteX92" fmla="*/ 2365028 w 2428717"/>
                  <a:gd name="connsiteY92" fmla="*/ 413982 h 1330996"/>
                  <a:gd name="connsiteX93" fmla="*/ 2378675 w 2428717"/>
                  <a:gd name="connsiteY93" fmla="*/ 400334 h 1330996"/>
                  <a:gd name="connsiteX94" fmla="*/ 2396872 w 2428717"/>
                  <a:gd name="connsiteY94" fmla="*/ 373039 h 1330996"/>
                  <a:gd name="connsiteX95" fmla="*/ 2424168 w 2428717"/>
                  <a:gd name="connsiteY95" fmla="*/ 368490 h 1330996"/>
                  <a:gd name="connsiteX96" fmla="*/ 2428717 w 2428717"/>
                  <a:gd name="connsiteY96" fmla="*/ 354842 h 1330996"/>
                  <a:gd name="connsiteX97" fmla="*/ 2424168 w 2428717"/>
                  <a:gd name="connsiteY97" fmla="*/ 327546 h 1330996"/>
                  <a:gd name="connsiteX98" fmla="*/ 2410520 w 2428717"/>
                  <a:gd name="connsiteY98" fmla="*/ 322997 h 1330996"/>
                  <a:gd name="connsiteX99" fmla="*/ 2392323 w 2428717"/>
                  <a:gd name="connsiteY99" fmla="*/ 318448 h 1330996"/>
                  <a:gd name="connsiteX100" fmla="*/ 2378675 w 2428717"/>
                  <a:gd name="connsiteY100" fmla="*/ 309349 h 1330996"/>
                  <a:gd name="connsiteX101" fmla="*/ 2374126 w 2428717"/>
                  <a:gd name="connsiteY101" fmla="*/ 295702 h 1330996"/>
                  <a:gd name="connsiteX102" fmla="*/ 2365028 w 2428717"/>
                  <a:gd name="connsiteY102" fmla="*/ 282054 h 1330996"/>
                  <a:gd name="connsiteX103" fmla="*/ 2360478 w 2428717"/>
                  <a:gd name="connsiteY103" fmla="*/ 268406 h 1330996"/>
                  <a:gd name="connsiteX104" fmla="*/ 2346831 w 2428717"/>
                  <a:gd name="connsiteY104" fmla="*/ 263857 h 1330996"/>
                  <a:gd name="connsiteX105" fmla="*/ 2333183 w 2428717"/>
                  <a:gd name="connsiteY105" fmla="*/ 245660 h 1330996"/>
                  <a:gd name="connsiteX106" fmla="*/ 2305887 w 2428717"/>
                  <a:gd name="connsiteY106" fmla="*/ 232012 h 1330996"/>
                  <a:gd name="connsiteX107" fmla="*/ 2283141 w 2428717"/>
                  <a:gd name="connsiteY107" fmla="*/ 236561 h 1330996"/>
                  <a:gd name="connsiteX108" fmla="*/ 2255845 w 2428717"/>
                  <a:gd name="connsiteY108" fmla="*/ 245660 h 1330996"/>
                  <a:gd name="connsiteX109" fmla="*/ 2214902 w 2428717"/>
                  <a:gd name="connsiteY109" fmla="*/ 241110 h 1330996"/>
                  <a:gd name="connsiteX110" fmla="*/ 2187607 w 2428717"/>
                  <a:gd name="connsiteY110" fmla="*/ 218364 h 1330996"/>
                  <a:gd name="connsiteX111" fmla="*/ 2173959 w 2428717"/>
                  <a:gd name="connsiteY111" fmla="*/ 209266 h 1330996"/>
                  <a:gd name="connsiteX112" fmla="*/ 2164860 w 2428717"/>
                  <a:gd name="connsiteY112" fmla="*/ 195618 h 1330996"/>
                  <a:gd name="connsiteX113" fmla="*/ 2151213 w 2428717"/>
                  <a:gd name="connsiteY113" fmla="*/ 168322 h 1330996"/>
                  <a:gd name="connsiteX114" fmla="*/ 2110269 w 2428717"/>
                  <a:gd name="connsiteY114" fmla="*/ 154675 h 1330996"/>
                  <a:gd name="connsiteX115" fmla="*/ 2082974 w 2428717"/>
                  <a:gd name="connsiteY115" fmla="*/ 141027 h 1330996"/>
                  <a:gd name="connsiteX116" fmla="*/ 2064777 w 2428717"/>
                  <a:gd name="connsiteY116" fmla="*/ 136478 h 1330996"/>
                  <a:gd name="connsiteX117" fmla="*/ 1991989 w 2428717"/>
                  <a:gd name="connsiteY117" fmla="*/ 131928 h 1330996"/>
                  <a:gd name="connsiteX118" fmla="*/ 1964693 w 2428717"/>
                  <a:gd name="connsiteY118" fmla="*/ 118281 h 1330996"/>
                  <a:gd name="connsiteX119" fmla="*/ 1951045 w 2428717"/>
                  <a:gd name="connsiteY119" fmla="*/ 104633 h 1330996"/>
                  <a:gd name="connsiteX120" fmla="*/ 1923750 w 2428717"/>
                  <a:gd name="connsiteY120" fmla="*/ 90985 h 1330996"/>
                  <a:gd name="connsiteX121" fmla="*/ 1910102 w 2428717"/>
                  <a:gd name="connsiteY121" fmla="*/ 81887 h 1330996"/>
                  <a:gd name="connsiteX122" fmla="*/ 1841863 w 2428717"/>
                  <a:gd name="connsiteY122" fmla="*/ 72788 h 1330996"/>
                  <a:gd name="connsiteX123" fmla="*/ 1814568 w 2428717"/>
                  <a:gd name="connsiteY123" fmla="*/ 63690 h 1330996"/>
                  <a:gd name="connsiteX124" fmla="*/ 1796371 w 2428717"/>
                  <a:gd name="connsiteY124" fmla="*/ 59140 h 1330996"/>
                  <a:gd name="connsiteX125" fmla="*/ 1769075 w 2428717"/>
                  <a:gd name="connsiteY125" fmla="*/ 50042 h 1330996"/>
                  <a:gd name="connsiteX126" fmla="*/ 1755428 w 2428717"/>
                  <a:gd name="connsiteY126" fmla="*/ 40943 h 1330996"/>
                  <a:gd name="connsiteX127" fmla="*/ 1737231 w 2428717"/>
                  <a:gd name="connsiteY127" fmla="*/ 0 h 1330996"/>
                  <a:gd name="connsiteX128" fmla="*/ 1728132 w 2428717"/>
                  <a:gd name="connsiteY128" fmla="*/ 13648 h 1330996"/>
                  <a:gd name="connsiteX129" fmla="*/ 1723583 w 2428717"/>
                  <a:gd name="connsiteY129" fmla="*/ 50042 h 1330996"/>
                  <a:gd name="connsiteX130" fmla="*/ 1691738 w 2428717"/>
                  <a:gd name="connsiteY130" fmla="*/ 54591 h 1330996"/>
                  <a:gd name="connsiteX131" fmla="*/ 1659893 w 2428717"/>
                  <a:gd name="connsiteY131" fmla="*/ 63690 h 1330996"/>
                  <a:gd name="connsiteX132" fmla="*/ 1641696 w 2428717"/>
                  <a:gd name="connsiteY132" fmla="*/ 72788 h 1330996"/>
                  <a:gd name="connsiteX133" fmla="*/ 1628048 w 2428717"/>
                  <a:gd name="connsiteY133" fmla="*/ 68239 h 1330996"/>
                  <a:gd name="connsiteX134" fmla="*/ 1623499 w 2428717"/>
                  <a:gd name="connsiteY134" fmla="*/ 54591 h 1330996"/>
                  <a:gd name="connsiteX135" fmla="*/ 1614401 w 2428717"/>
                  <a:gd name="connsiteY135" fmla="*/ 68239 h 1330996"/>
                  <a:gd name="connsiteX136" fmla="*/ 1600753 w 2428717"/>
                  <a:gd name="connsiteY136" fmla="*/ 77337 h 1330996"/>
                  <a:gd name="connsiteX137" fmla="*/ 1555260 w 2428717"/>
                  <a:gd name="connsiteY137" fmla="*/ 81887 h 1330996"/>
                  <a:gd name="connsiteX138" fmla="*/ 1527965 w 2428717"/>
                  <a:gd name="connsiteY138" fmla="*/ 90985 h 1330996"/>
                  <a:gd name="connsiteX139" fmla="*/ 1509768 w 2428717"/>
                  <a:gd name="connsiteY139" fmla="*/ 100084 h 1330996"/>
                  <a:gd name="connsiteX140" fmla="*/ 1487022 w 2428717"/>
                  <a:gd name="connsiteY140" fmla="*/ 104633 h 1330996"/>
                  <a:gd name="connsiteX141" fmla="*/ 1473374 w 2428717"/>
                  <a:gd name="connsiteY141" fmla="*/ 109182 h 1330996"/>
                  <a:gd name="connsiteX142" fmla="*/ 1364192 w 2428717"/>
                  <a:gd name="connsiteY142" fmla="*/ 113731 h 1330996"/>
                  <a:gd name="connsiteX143" fmla="*/ 1350544 w 2428717"/>
                  <a:gd name="connsiteY143" fmla="*/ 122830 h 1330996"/>
                  <a:gd name="connsiteX144" fmla="*/ 1332347 w 2428717"/>
                  <a:gd name="connsiteY144" fmla="*/ 150125 h 1330996"/>
                  <a:gd name="connsiteX145" fmla="*/ 1318699 w 2428717"/>
                  <a:gd name="connsiteY145" fmla="*/ 163773 h 1330996"/>
                  <a:gd name="connsiteX146" fmla="*/ 1309601 w 2428717"/>
                  <a:gd name="connsiteY146" fmla="*/ 191069 h 1330996"/>
                  <a:gd name="connsiteX147" fmla="*/ 1295953 w 2428717"/>
                  <a:gd name="connsiteY147" fmla="*/ 204716 h 1330996"/>
                  <a:gd name="connsiteX148" fmla="*/ 1282305 w 2428717"/>
                  <a:gd name="connsiteY148" fmla="*/ 209266 h 1330996"/>
                  <a:gd name="connsiteX149" fmla="*/ 1209517 w 2428717"/>
                  <a:gd name="connsiteY149" fmla="*/ 213815 h 1330996"/>
                  <a:gd name="connsiteX150" fmla="*/ 1204968 w 2428717"/>
                  <a:gd name="connsiteY150" fmla="*/ 227463 h 1330996"/>
                  <a:gd name="connsiteX151" fmla="*/ 1186771 w 2428717"/>
                  <a:gd name="connsiteY151" fmla="*/ 254758 h 1330996"/>
                  <a:gd name="connsiteX152" fmla="*/ 1177672 w 2428717"/>
                  <a:gd name="connsiteY152" fmla="*/ 282054 h 1330996"/>
                  <a:gd name="connsiteX153" fmla="*/ 1173123 w 2428717"/>
                  <a:gd name="connsiteY153" fmla="*/ 295702 h 1330996"/>
                  <a:gd name="connsiteX154" fmla="*/ 1145828 w 2428717"/>
                  <a:gd name="connsiteY154" fmla="*/ 313899 h 1330996"/>
                  <a:gd name="connsiteX155" fmla="*/ 1132180 w 2428717"/>
                  <a:gd name="connsiteY155" fmla="*/ 327546 h 1330996"/>
                  <a:gd name="connsiteX156" fmla="*/ 1104884 w 2428717"/>
                  <a:gd name="connsiteY156" fmla="*/ 336645 h 1330996"/>
                  <a:gd name="connsiteX157" fmla="*/ 1095786 w 2428717"/>
                  <a:gd name="connsiteY157" fmla="*/ 322997 h 1330996"/>
                  <a:gd name="connsiteX158" fmla="*/ 1100335 w 2428717"/>
                  <a:gd name="connsiteY158" fmla="*/ 291152 h 1330996"/>
                  <a:gd name="connsiteX159" fmla="*/ 1086687 w 2428717"/>
                  <a:gd name="connsiteY159" fmla="*/ 304800 h 1330996"/>
                  <a:gd name="connsiteX160" fmla="*/ 1073039 w 2428717"/>
                  <a:gd name="connsiteY160" fmla="*/ 309349 h 1330996"/>
                  <a:gd name="connsiteX161" fmla="*/ 1059392 w 2428717"/>
                  <a:gd name="connsiteY161" fmla="*/ 300251 h 1330996"/>
                  <a:gd name="connsiteX162" fmla="*/ 1050293 w 2428717"/>
                  <a:gd name="connsiteY162" fmla="*/ 286603 h 1330996"/>
                  <a:gd name="connsiteX163" fmla="*/ 1036645 w 2428717"/>
                  <a:gd name="connsiteY163" fmla="*/ 282054 h 1330996"/>
                  <a:gd name="connsiteX164" fmla="*/ 1009350 w 2428717"/>
                  <a:gd name="connsiteY164" fmla="*/ 291152 h 1330996"/>
                  <a:gd name="connsiteX165" fmla="*/ 995702 w 2428717"/>
                  <a:gd name="connsiteY165" fmla="*/ 295702 h 1330996"/>
                  <a:gd name="connsiteX166" fmla="*/ 982054 w 2428717"/>
                  <a:gd name="connsiteY166" fmla="*/ 304800 h 1330996"/>
                  <a:gd name="connsiteX167" fmla="*/ 968407 w 2428717"/>
                  <a:gd name="connsiteY167" fmla="*/ 350293 h 1330996"/>
                  <a:gd name="connsiteX168" fmla="*/ 959308 w 2428717"/>
                  <a:gd name="connsiteY168" fmla="*/ 363940 h 1330996"/>
                  <a:gd name="connsiteX169" fmla="*/ 963857 w 2428717"/>
                  <a:gd name="connsiteY169" fmla="*/ 377588 h 1330996"/>
                  <a:gd name="connsiteX170" fmla="*/ 977505 w 2428717"/>
                  <a:gd name="connsiteY170" fmla="*/ 382137 h 1330996"/>
                  <a:gd name="connsiteX171" fmla="*/ 991153 w 2428717"/>
                  <a:gd name="connsiteY171" fmla="*/ 391236 h 1330996"/>
                  <a:gd name="connsiteX172" fmla="*/ 1000251 w 2428717"/>
                  <a:gd name="connsiteY172" fmla="*/ 404884 h 1330996"/>
                  <a:gd name="connsiteX173" fmla="*/ 1013899 w 2428717"/>
                  <a:gd name="connsiteY173" fmla="*/ 418531 h 1330996"/>
                  <a:gd name="connsiteX174" fmla="*/ 1009350 w 2428717"/>
                  <a:gd name="connsiteY174" fmla="*/ 441278 h 1330996"/>
                  <a:gd name="connsiteX175" fmla="*/ 986604 w 2428717"/>
                  <a:gd name="connsiteY175" fmla="*/ 486770 h 1330996"/>
                  <a:gd name="connsiteX176" fmla="*/ 968407 w 2428717"/>
                  <a:gd name="connsiteY176" fmla="*/ 518615 h 1330996"/>
                  <a:gd name="connsiteX177" fmla="*/ 954759 w 2428717"/>
                  <a:gd name="connsiteY177" fmla="*/ 523164 h 1330996"/>
                  <a:gd name="connsiteX178" fmla="*/ 945660 w 2428717"/>
                  <a:gd name="connsiteY178" fmla="*/ 536812 h 1330996"/>
                  <a:gd name="connsiteX179" fmla="*/ 932013 w 2428717"/>
                  <a:gd name="connsiteY179" fmla="*/ 545910 h 1330996"/>
                  <a:gd name="connsiteX180" fmla="*/ 913816 w 2428717"/>
                  <a:gd name="connsiteY180" fmla="*/ 568657 h 1330996"/>
                  <a:gd name="connsiteX181" fmla="*/ 904717 w 2428717"/>
                  <a:gd name="connsiteY181" fmla="*/ 582305 h 1330996"/>
                  <a:gd name="connsiteX182" fmla="*/ 900168 w 2428717"/>
                  <a:gd name="connsiteY182" fmla="*/ 595952 h 1330996"/>
                  <a:gd name="connsiteX183" fmla="*/ 881971 w 2428717"/>
                  <a:gd name="connsiteY183" fmla="*/ 623248 h 1330996"/>
                  <a:gd name="connsiteX184" fmla="*/ 859225 w 2428717"/>
                  <a:gd name="connsiteY184" fmla="*/ 655093 h 1330996"/>
                  <a:gd name="connsiteX185" fmla="*/ 850126 w 2428717"/>
                  <a:gd name="connsiteY185" fmla="*/ 668740 h 1330996"/>
                  <a:gd name="connsiteX186" fmla="*/ 845577 w 2428717"/>
                  <a:gd name="connsiteY186" fmla="*/ 682388 h 1330996"/>
                  <a:gd name="connsiteX187" fmla="*/ 831929 w 2428717"/>
                  <a:gd name="connsiteY187" fmla="*/ 691487 h 1330996"/>
                  <a:gd name="connsiteX188" fmla="*/ 809183 w 2428717"/>
                  <a:gd name="connsiteY188" fmla="*/ 714233 h 1330996"/>
                  <a:gd name="connsiteX189" fmla="*/ 795535 w 2428717"/>
                  <a:gd name="connsiteY189" fmla="*/ 732430 h 1330996"/>
                  <a:gd name="connsiteX190" fmla="*/ 781887 w 2428717"/>
                  <a:gd name="connsiteY190" fmla="*/ 746078 h 1330996"/>
                  <a:gd name="connsiteX191" fmla="*/ 754592 w 2428717"/>
                  <a:gd name="connsiteY191" fmla="*/ 787021 h 1330996"/>
                  <a:gd name="connsiteX192" fmla="*/ 745493 w 2428717"/>
                  <a:gd name="connsiteY192" fmla="*/ 800669 h 1330996"/>
                  <a:gd name="connsiteX193" fmla="*/ 736395 w 2428717"/>
                  <a:gd name="connsiteY193" fmla="*/ 827964 h 1330996"/>
                  <a:gd name="connsiteX194" fmla="*/ 690902 w 2428717"/>
                  <a:gd name="connsiteY194" fmla="*/ 882555 h 1330996"/>
                  <a:gd name="connsiteX195" fmla="*/ 677254 w 2428717"/>
                  <a:gd name="connsiteY195" fmla="*/ 891654 h 1330996"/>
                  <a:gd name="connsiteX196" fmla="*/ 649959 w 2428717"/>
                  <a:gd name="connsiteY196" fmla="*/ 900752 h 1330996"/>
                  <a:gd name="connsiteX197" fmla="*/ 595368 w 2428717"/>
                  <a:gd name="connsiteY197" fmla="*/ 896203 h 1330996"/>
                  <a:gd name="connsiteX198" fmla="*/ 581720 w 2428717"/>
                  <a:gd name="connsiteY198" fmla="*/ 891654 h 1330996"/>
                  <a:gd name="connsiteX199" fmla="*/ 586269 w 2428717"/>
                  <a:gd name="connsiteY199" fmla="*/ 868908 h 1330996"/>
                  <a:gd name="connsiteX200" fmla="*/ 577171 w 2428717"/>
                  <a:gd name="connsiteY200" fmla="*/ 928048 h 1330996"/>
                  <a:gd name="connsiteX201" fmla="*/ 568072 w 2428717"/>
                  <a:gd name="connsiteY201" fmla="*/ 941696 h 1330996"/>
                  <a:gd name="connsiteX202" fmla="*/ 563523 w 2428717"/>
                  <a:gd name="connsiteY202" fmla="*/ 955343 h 1330996"/>
                  <a:gd name="connsiteX203" fmla="*/ 549875 w 2428717"/>
                  <a:gd name="connsiteY203" fmla="*/ 964442 h 1330996"/>
                  <a:gd name="connsiteX204" fmla="*/ 522580 w 2428717"/>
                  <a:gd name="connsiteY204" fmla="*/ 982639 h 1330996"/>
                  <a:gd name="connsiteX205" fmla="*/ 508932 w 2428717"/>
                  <a:gd name="connsiteY205" fmla="*/ 973540 h 1330996"/>
                  <a:gd name="connsiteX206" fmla="*/ 481637 w 2428717"/>
                  <a:gd name="connsiteY206" fmla="*/ 959893 h 1330996"/>
                  <a:gd name="connsiteX207" fmla="*/ 463439 w 2428717"/>
                  <a:gd name="connsiteY207" fmla="*/ 964442 h 1330996"/>
                  <a:gd name="connsiteX208" fmla="*/ 454341 w 2428717"/>
                  <a:gd name="connsiteY208" fmla="*/ 978090 h 1330996"/>
                  <a:gd name="connsiteX209" fmla="*/ 440693 w 2428717"/>
                  <a:gd name="connsiteY209" fmla="*/ 996287 h 1330996"/>
                  <a:gd name="connsiteX210" fmla="*/ 404299 w 2428717"/>
                  <a:gd name="connsiteY210" fmla="*/ 1023582 h 1330996"/>
                  <a:gd name="connsiteX211" fmla="*/ 390651 w 2428717"/>
                  <a:gd name="connsiteY211" fmla="*/ 1037230 h 1330996"/>
                  <a:gd name="connsiteX212" fmla="*/ 377004 w 2428717"/>
                  <a:gd name="connsiteY212" fmla="*/ 1041779 h 1330996"/>
                  <a:gd name="connsiteX213" fmla="*/ 349708 w 2428717"/>
                  <a:gd name="connsiteY213" fmla="*/ 1059976 h 1330996"/>
                  <a:gd name="connsiteX214" fmla="*/ 322413 w 2428717"/>
                  <a:gd name="connsiteY214" fmla="*/ 1078173 h 1330996"/>
                  <a:gd name="connsiteX215" fmla="*/ 295117 w 2428717"/>
                  <a:gd name="connsiteY215" fmla="*/ 1100919 h 1330996"/>
                  <a:gd name="connsiteX216" fmla="*/ 286019 w 2428717"/>
                  <a:gd name="connsiteY216" fmla="*/ 1114567 h 1330996"/>
                  <a:gd name="connsiteX217" fmla="*/ 258723 w 2428717"/>
                  <a:gd name="connsiteY217" fmla="*/ 1137313 h 1330996"/>
                  <a:gd name="connsiteX218" fmla="*/ 240526 w 2428717"/>
                  <a:gd name="connsiteY218" fmla="*/ 1164609 h 1330996"/>
                  <a:gd name="connsiteX219" fmla="*/ 231428 w 2428717"/>
                  <a:gd name="connsiteY219" fmla="*/ 1178257 h 1330996"/>
                  <a:gd name="connsiteX220" fmla="*/ 217780 w 2428717"/>
                  <a:gd name="connsiteY220" fmla="*/ 1182806 h 1330996"/>
                  <a:gd name="connsiteX221" fmla="*/ 208681 w 2428717"/>
                  <a:gd name="connsiteY221" fmla="*/ 1196454 h 1330996"/>
                  <a:gd name="connsiteX222" fmla="*/ 181386 w 2428717"/>
                  <a:gd name="connsiteY222" fmla="*/ 1205552 h 1330996"/>
                  <a:gd name="connsiteX223" fmla="*/ 167738 w 2428717"/>
                  <a:gd name="connsiteY223" fmla="*/ 1210102 h 1330996"/>
                  <a:gd name="connsiteX224" fmla="*/ 135893 w 2428717"/>
                  <a:gd name="connsiteY224" fmla="*/ 1219200 h 1330996"/>
                  <a:gd name="connsiteX225" fmla="*/ 108598 w 2428717"/>
                  <a:gd name="connsiteY225" fmla="*/ 1241946 h 1330996"/>
                  <a:gd name="connsiteX226" fmla="*/ 85851 w 2428717"/>
                  <a:gd name="connsiteY226" fmla="*/ 1246496 h 1330996"/>
                  <a:gd name="connsiteX227" fmla="*/ 72204 w 2428717"/>
                  <a:gd name="connsiteY227" fmla="*/ 1251045 h 1330996"/>
                  <a:gd name="connsiteX228" fmla="*/ 22162 w 2428717"/>
                  <a:gd name="connsiteY228" fmla="*/ 1264693 h 1330996"/>
                  <a:gd name="connsiteX229" fmla="*/ 8514 w 2428717"/>
                  <a:gd name="connsiteY229" fmla="*/ 1260143 h 1330996"/>
                  <a:gd name="connsiteX230" fmla="*/ 3965 w 2428717"/>
                  <a:gd name="connsiteY230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28131 h 1330996"/>
                  <a:gd name="connsiteX22" fmla="*/ 718198 w 2428717"/>
                  <a:gd name="connsiteY22" fmla="*/ 1019033 h 1330996"/>
                  <a:gd name="connsiteX23" fmla="*/ 731845 w 2428717"/>
                  <a:gd name="connsiteY23" fmla="*/ 1005385 h 1330996"/>
                  <a:gd name="connsiteX24" fmla="*/ 772789 w 2428717"/>
                  <a:gd name="connsiteY24" fmla="*/ 982639 h 1330996"/>
                  <a:gd name="connsiteX25" fmla="*/ 795535 w 2428717"/>
                  <a:gd name="connsiteY25" fmla="*/ 978090 h 1330996"/>
                  <a:gd name="connsiteX26" fmla="*/ 822831 w 2428717"/>
                  <a:gd name="connsiteY26" fmla="*/ 968991 h 1330996"/>
                  <a:gd name="connsiteX27" fmla="*/ 850126 w 2428717"/>
                  <a:gd name="connsiteY27" fmla="*/ 941696 h 1330996"/>
                  <a:gd name="connsiteX28" fmla="*/ 877422 w 2428717"/>
                  <a:gd name="connsiteY28" fmla="*/ 928048 h 1330996"/>
                  <a:gd name="connsiteX29" fmla="*/ 891069 w 2428717"/>
                  <a:gd name="connsiteY29" fmla="*/ 923499 h 1330996"/>
                  <a:gd name="connsiteX30" fmla="*/ 904717 w 2428717"/>
                  <a:gd name="connsiteY30" fmla="*/ 914400 h 1330996"/>
                  <a:gd name="connsiteX31" fmla="*/ 922914 w 2428717"/>
                  <a:gd name="connsiteY31" fmla="*/ 909851 h 1330996"/>
                  <a:gd name="connsiteX32" fmla="*/ 927463 w 2428717"/>
                  <a:gd name="connsiteY32" fmla="*/ 896203 h 1330996"/>
                  <a:gd name="connsiteX33" fmla="*/ 941111 w 2428717"/>
                  <a:gd name="connsiteY33" fmla="*/ 887105 h 1330996"/>
                  <a:gd name="connsiteX34" fmla="*/ 954759 w 2428717"/>
                  <a:gd name="connsiteY34" fmla="*/ 873457 h 1330996"/>
                  <a:gd name="connsiteX35" fmla="*/ 982054 w 2428717"/>
                  <a:gd name="connsiteY35" fmla="*/ 855260 h 1330996"/>
                  <a:gd name="connsiteX36" fmla="*/ 986604 w 2428717"/>
                  <a:gd name="connsiteY36" fmla="*/ 841612 h 1330996"/>
                  <a:gd name="connsiteX37" fmla="*/ 1000251 w 2428717"/>
                  <a:gd name="connsiteY37" fmla="*/ 837063 h 1330996"/>
                  <a:gd name="connsiteX38" fmla="*/ 1013899 w 2428717"/>
                  <a:gd name="connsiteY38" fmla="*/ 827964 h 1330996"/>
                  <a:gd name="connsiteX39" fmla="*/ 1045744 w 2428717"/>
                  <a:gd name="connsiteY39" fmla="*/ 800669 h 1330996"/>
                  <a:gd name="connsiteX40" fmla="*/ 1059392 w 2428717"/>
                  <a:gd name="connsiteY40" fmla="*/ 791570 h 1330996"/>
                  <a:gd name="connsiteX41" fmla="*/ 1082138 w 2428717"/>
                  <a:gd name="connsiteY41" fmla="*/ 768824 h 1330996"/>
                  <a:gd name="connsiteX42" fmla="*/ 1123081 w 2428717"/>
                  <a:gd name="connsiteY42" fmla="*/ 736979 h 1330996"/>
                  <a:gd name="connsiteX43" fmla="*/ 1136729 w 2428717"/>
                  <a:gd name="connsiteY43" fmla="*/ 727881 h 1330996"/>
                  <a:gd name="connsiteX44" fmla="*/ 1150377 w 2428717"/>
                  <a:gd name="connsiteY44" fmla="*/ 718782 h 1330996"/>
                  <a:gd name="connsiteX45" fmla="*/ 1168574 w 2428717"/>
                  <a:gd name="connsiteY45" fmla="*/ 691487 h 1330996"/>
                  <a:gd name="connsiteX46" fmla="*/ 1191320 w 2428717"/>
                  <a:gd name="connsiteY46" fmla="*/ 668740 h 1330996"/>
                  <a:gd name="connsiteX47" fmla="*/ 1214066 w 2428717"/>
                  <a:gd name="connsiteY47" fmla="*/ 645994 h 1330996"/>
                  <a:gd name="connsiteX48" fmla="*/ 1223165 w 2428717"/>
                  <a:gd name="connsiteY48" fmla="*/ 632346 h 1330996"/>
                  <a:gd name="connsiteX49" fmla="*/ 1227714 w 2428717"/>
                  <a:gd name="connsiteY49" fmla="*/ 618699 h 1330996"/>
                  <a:gd name="connsiteX50" fmla="*/ 1250460 w 2428717"/>
                  <a:gd name="connsiteY50" fmla="*/ 591403 h 1330996"/>
                  <a:gd name="connsiteX51" fmla="*/ 1259559 w 2428717"/>
                  <a:gd name="connsiteY51" fmla="*/ 564108 h 1330996"/>
                  <a:gd name="connsiteX52" fmla="*/ 1264108 w 2428717"/>
                  <a:gd name="connsiteY52" fmla="*/ 550460 h 1330996"/>
                  <a:gd name="connsiteX53" fmla="*/ 1282305 w 2428717"/>
                  <a:gd name="connsiteY53" fmla="*/ 523164 h 1330996"/>
                  <a:gd name="connsiteX54" fmla="*/ 1295953 w 2428717"/>
                  <a:gd name="connsiteY54" fmla="*/ 482221 h 1330996"/>
                  <a:gd name="connsiteX55" fmla="*/ 1300502 w 2428717"/>
                  <a:gd name="connsiteY55" fmla="*/ 468573 h 1330996"/>
                  <a:gd name="connsiteX56" fmla="*/ 1309601 w 2428717"/>
                  <a:gd name="connsiteY56" fmla="*/ 427630 h 1330996"/>
                  <a:gd name="connsiteX57" fmla="*/ 1314150 w 2428717"/>
                  <a:gd name="connsiteY57" fmla="*/ 395785 h 1330996"/>
                  <a:gd name="connsiteX58" fmla="*/ 1336896 w 2428717"/>
                  <a:gd name="connsiteY58" fmla="*/ 368490 h 1330996"/>
                  <a:gd name="connsiteX59" fmla="*/ 1345995 w 2428717"/>
                  <a:gd name="connsiteY59" fmla="*/ 295702 h 1330996"/>
                  <a:gd name="connsiteX60" fmla="*/ 1350544 w 2428717"/>
                  <a:gd name="connsiteY60" fmla="*/ 268406 h 1330996"/>
                  <a:gd name="connsiteX61" fmla="*/ 1359642 w 2428717"/>
                  <a:gd name="connsiteY61" fmla="*/ 241110 h 1330996"/>
                  <a:gd name="connsiteX62" fmla="*/ 1414234 w 2428717"/>
                  <a:gd name="connsiteY62" fmla="*/ 204716 h 1330996"/>
                  <a:gd name="connsiteX63" fmla="*/ 1427881 w 2428717"/>
                  <a:gd name="connsiteY63" fmla="*/ 200167 h 1330996"/>
                  <a:gd name="connsiteX64" fmla="*/ 1441529 w 2428717"/>
                  <a:gd name="connsiteY64" fmla="*/ 195618 h 1330996"/>
                  <a:gd name="connsiteX65" fmla="*/ 1473374 w 2428717"/>
                  <a:gd name="connsiteY65" fmla="*/ 181970 h 1330996"/>
                  <a:gd name="connsiteX66" fmla="*/ 1500669 w 2428717"/>
                  <a:gd name="connsiteY66" fmla="*/ 172872 h 1330996"/>
                  <a:gd name="connsiteX67" fmla="*/ 1578007 w 2428717"/>
                  <a:gd name="connsiteY67" fmla="*/ 163773 h 1330996"/>
                  <a:gd name="connsiteX68" fmla="*/ 1600753 w 2428717"/>
                  <a:gd name="connsiteY68" fmla="*/ 145576 h 1330996"/>
                  <a:gd name="connsiteX69" fmla="*/ 1614401 w 2428717"/>
                  <a:gd name="connsiteY69" fmla="*/ 141027 h 1330996"/>
                  <a:gd name="connsiteX70" fmla="*/ 1641696 w 2428717"/>
                  <a:gd name="connsiteY70" fmla="*/ 145576 h 1330996"/>
                  <a:gd name="connsiteX71" fmla="*/ 1655344 w 2428717"/>
                  <a:gd name="connsiteY71" fmla="*/ 154675 h 1330996"/>
                  <a:gd name="connsiteX72" fmla="*/ 1828216 w 2428717"/>
                  <a:gd name="connsiteY72" fmla="*/ 150125 h 1330996"/>
                  <a:gd name="connsiteX73" fmla="*/ 1841863 w 2428717"/>
                  <a:gd name="connsiteY73" fmla="*/ 159224 h 1330996"/>
                  <a:gd name="connsiteX74" fmla="*/ 1855511 w 2428717"/>
                  <a:gd name="connsiteY74" fmla="*/ 172872 h 1330996"/>
                  <a:gd name="connsiteX75" fmla="*/ 1969242 w 2428717"/>
                  <a:gd name="connsiteY75" fmla="*/ 186519 h 1330996"/>
                  <a:gd name="connsiteX76" fmla="*/ 2001087 w 2428717"/>
                  <a:gd name="connsiteY76" fmla="*/ 191069 h 1330996"/>
                  <a:gd name="connsiteX77" fmla="*/ 2051129 w 2428717"/>
                  <a:gd name="connsiteY77" fmla="*/ 195618 h 1330996"/>
                  <a:gd name="connsiteX78" fmla="*/ 2060228 w 2428717"/>
                  <a:gd name="connsiteY78" fmla="*/ 209266 h 1330996"/>
                  <a:gd name="connsiteX79" fmla="*/ 2087523 w 2428717"/>
                  <a:gd name="connsiteY79" fmla="*/ 213815 h 1330996"/>
                  <a:gd name="connsiteX80" fmla="*/ 2105720 w 2428717"/>
                  <a:gd name="connsiteY80" fmla="*/ 236561 h 1330996"/>
                  <a:gd name="connsiteX81" fmla="*/ 2119368 w 2428717"/>
                  <a:gd name="connsiteY81" fmla="*/ 245660 h 1330996"/>
                  <a:gd name="connsiteX82" fmla="*/ 2133016 w 2428717"/>
                  <a:gd name="connsiteY82" fmla="*/ 259308 h 1330996"/>
                  <a:gd name="connsiteX83" fmla="*/ 2142114 w 2428717"/>
                  <a:gd name="connsiteY83" fmla="*/ 272955 h 1330996"/>
                  <a:gd name="connsiteX84" fmla="*/ 2160311 w 2428717"/>
                  <a:gd name="connsiteY84" fmla="*/ 291152 h 1330996"/>
                  <a:gd name="connsiteX85" fmla="*/ 2169410 w 2428717"/>
                  <a:gd name="connsiteY85" fmla="*/ 304800 h 1330996"/>
                  <a:gd name="connsiteX86" fmla="*/ 2210353 w 2428717"/>
                  <a:gd name="connsiteY86" fmla="*/ 341194 h 1330996"/>
                  <a:gd name="connsiteX87" fmla="*/ 2224001 w 2428717"/>
                  <a:gd name="connsiteY87" fmla="*/ 345743 h 1330996"/>
                  <a:gd name="connsiteX88" fmla="*/ 2255845 w 2428717"/>
                  <a:gd name="connsiteY88" fmla="*/ 363940 h 1330996"/>
                  <a:gd name="connsiteX89" fmla="*/ 2283141 w 2428717"/>
                  <a:gd name="connsiteY89" fmla="*/ 373039 h 1330996"/>
                  <a:gd name="connsiteX90" fmla="*/ 2314986 w 2428717"/>
                  <a:gd name="connsiteY90" fmla="*/ 377588 h 1330996"/>
                  <a:gd name="connsiteX91" fmla="*/ 2337732 w 2428717"/>
                  <a:gd name="connsiteY91" fmla="*/ 395785 h 1330996"/>
                  <a:gd name="connsiteX92" fmla="*/ 2365028 w 2428717"/>
                  <a:gd name="connsiteY92" fmla="*/ 413982 h 1330996"/>
                  <a:gd name="connsiteX93" fmla="*/ 2378675 w 2428717"/>
                  <a:gd name="connsiteY93" fmla="*/ 400334 h 1330996"/>
                  <a:gd name="connsiteX94" fmla="*/ 2396872 w 2428717"/>
                  <a:gd name="connsiteY94" fmla="*/ 373039 h 1330996"/>
                  <a:gd name="connsiteX95" fmla="*/ 2424168 w 2428717"/>
                  <a:gd name="connsiteY95" fmla="*/ 368490 h 1330996"/>
                  <a:gd name="connsiteX96" fmla="*/ 2428717 w 2428717"/>
                  <a:gd name="connsiteY96" fmla="*/ 354842 h 1330996"/>
                  <a:gd name="connsiteX97" fmla="*/ 2424168 w 2428717"/>
                  <a:gd name="connsiteY97" fmla="*/ 327546 h 1330996"/>
                  <a:gd name="connsiteX98" fmla="*/ 2410520 w 2428717"/>
                  <a:gd name="connsiteY98" fmla="*/ 322997 h 1330996"/>
                  <a:gd name="connsiteX99" fmla="*/ 2392323 w 2428717"/>
                  <a:gd name="connsiteY99" fmla="*/ 318448 h 1330996"/>
                  <a:gd name="connsiteX100" fmla="*/ 2378675 w 2428717"/>
                  <a:gd name="connsiteY100" fmla="*/ 309349 h 1330996"/>
                  <a:gd name="connsiteX101" fmla="*/ 2374126 w 2428717"/>
                  <a:gd name="connsiteY101" fmla="*/ 295702 h 1330996"/>
                  <a:gd name="connsiteX102" fmla="*/ 2365028 w 2428717"/>
                  <a:gd name="connsiteY102" fmla="*/ 282054 h 1330996"/>
                  <a:gd name="connsiteX103" fmla="*/ 2360478 w 2428717"/>
                  <a:gd name="connsiteY103" fmla="*/ 268406 h 1330996"/>
                  <a:gd name="connsiteX104" fmla="*/ 2346831 w 2428717"/>
                  <a:gd name="connsiteY104" fmla="*/ 263857 h 1330996"/>
                  <a:gd name="connsiteX105" fmla="*/ 2333183 w 2428717"/>
                  <a:gd name="connsiteY105" fmla="*/ 245660 h 1330996"/>
                  <a:gd name="connsiteX106" fmla="*/ 2305887 w 2428717"/>
                  <a:gd name="connsiteY106" fmla="*/ 232012 h 1330996"/>
                  <a:gd name="connsiteX107" fmla="*/ 2283141 w 2428717"/>
                  <a:gd name="connsiteY107" fmla="*/ 236561 h 1330996"/>
                  <a:gd name="connsiteX108" fmla="*/ 2255845 w 2428717"/>
                  <a:gd name="connsiteY108" fmla="*/ 245660 h 1330996"/>
                  <a:gd name="connsiteX109" fmla="*/ 2214902 w 2428717"/>
                  <a:gd name="connsiteY109" fmla="*/ 241110 h 1330996"/>
                  <a:gd name="connsiteX110" fmla="*/ 2187607 w 2428717"/>
                  <a:gd name="connsiteY110" fmla="*/ 218364 h 1330996"/>
                  <a:gd name="connsiteX111" fmla="*/ 2173959 w 2428717"/>
                  <a:gd name="connsiteY111" fmla="*/ 209266 h 1330996"/>
                  <a:gd name="connsiteX112" fmla="*/ 2164860 w 2428717"/>
                  <a:gd name="connsiteY112" fmla="*/ 195618 h 1330996"/>
                  <a:gd name="connsiteX113" fmla="*/ 2151213 w 2428717"/>
                  <a:gd name="connsiteY113" fmla="*/ 168322 h 1330996"/>
                  <a:gd name="connsiteX114" fmla="*/ 2110269 w 2428717"/>
                  <a:gd name="connsiteY114" fmla="*/ 154675 h 1330996"/>
                  <a:gd name="connsiteX115" fmla="*/ 2082974 w 2428717"/>
                  <a:gd name="connsiteY115" fmla="*/ 141027 h 1330996"/>
                  <a:gd name="connsiteX116" fmla="*/ 2064777 w 2428717"/>
                  <a:gd name="connsiteY116" fmla="*/ 136478 h 1330996"/>
                  <a:gd name="connsiteX117" fmla="*/ 1991989 w 2428717"/>
                  <a:gd name="connsiteY117" fmla="*/ 131928 h 1330996"/>
                  <a:gd name="connsiteX118" fmla="*/ 1964693 w 2428717"/>
                  <a:gd name="connsiteY118" fmla="*/ 118281 h 1330996"/>
                  <a:gd name="connsiteX119" fmla="*/ 1951045 w 2428717"/>
                  <a:gd name="connsiteY119" fmla="*/ 104633 h 1330996"/>
                  <a:gd name="connsiteX120" fmla="*/ 1923750 w 2428717"/>
                  <a:gd name="connsiteY120" fmla="*/ 90985 h 1330996"/>
                  <a:gd name="connsiteX121" fmla="*/ 1910102 w 2428717"/>
                  <a:gd name="connsiteY121" fmla="*/ 81887 h 1330996"/>
                  <a:gd name="connsiteX122" fmla="*/ 1841863 w 2428717"/>
                  <a:gd name="connsiteY122" fmla="*/ 72788 h 1330996"/>
                  <a:gd name="connsiteX123" fmla="*/ 1814568 w 2428717"/>
                  <a:gd name="connsiteY123" fmla="*/ 63690 h 1330996"/>
                  <a:gd name="connsiteX124" fmla="*/ 1796371 w 2428717"/>
                  <a:gd name="connsiteY124" fmla="*/ 59140 h 1330996"/>
                  <a:gd name="connsiteX125" fmla="*/ 1769075 w 2428717"/>
                  <a:gd name="connsiteY125" fmla="*/ 50042 h 1330996"/>
                  <a:gd name="connsiteX126" fmla="*/ 1755428 w 2428717"/>
                  <a:gd name="connsiteY126" fmla="*/ 40943 h 1330996"/>
                  <a:gd name="connsiteX127" fmla="*/ 1737231 w 2428717"/>
                  <a:gd name="connsiteY127" fmla="*/ 0 h 1330996"/>
                  <a:gd name="connsiteX128" fmla="*/ 1728132 w 2428717"/>
                  <a:gd name="connsiteY128" fmla="*/ 13648 h 1330996"/>
                  <a:gd name="connsiteX129" fmla="*/ 1723583 w 2428717"/>
                  <a:gd name="connsiteY129" fmla="*/ 50042 h 1330996"/>
                  <a:gd name="connsiteX130" fmla="*/ 1691738 w 2428717"/>
                  <a:gd name="connsiteY130" fmla="*/ 54591 h 1330996"/>
                  <a:gd name="connsiteX131" fmla="*/ 1659893 w 2428717"/>
                  <a:gd name="connsiteY131" fmla="*/ 63690 h 1330996"/>
                  <a:gd name="connsiteX132" fmla="*/ 1641696 w 2428717"/>
                  <a:gd name="connsiteY132" fmla="*/ 72788 h 1330996"/>
                  <a:gd name="connsiteX133" fmla="*/ 1628048 w 2428717"/>
                  <a:gd name="connsiteY133" fmla="*/ 68239 h 1330996"/>
                  <a:gd name="connsiteX134" fmla="*/ 1623499 w 2428717"/>
                  <a:gd name="connsiteY134" fmla="*/ 54591 h 1330996"/>
                  <a:gd name="connsiteX135" fmla="*/ 1614401 w 2428717"/>
                  <a:gd name="connsiteY135" fmla="*/ 68239 h 1330996"/>
                  <a:gd name="connsiteX136" fmla="*/ 1600753 w 2428717"/>
                  <a:gd name="connsiteY136" fmla="*/ 77337 h 1330996"/>
                  <a:gd name="connsiteX137" fmla="*/ 1555260 w 2428717"/>
                  <a:gd name="connsiteY137" fmla="*/ 81887 h 1330996"/>
                  <a:gd name="connsiteX138" fmla="*/ 1527965 w 2428717"/>
                  <a:gd name="connsiteY138" fmla="*/ 90985 h 1330996"/>
                  <a:gd name="connsiteX139" fmla="*/ 1509768 w 2428717"/>
                  <a:gd name="connsiteY139" fmla="*/ 100084 h 1330996"/>
                  <a:gd name="connsiteX140" fmla="*/ 1487022 w 2428717"/>
                  <a:gd name="connsiteY140" fmla="*/ 104633 h 1330996"/>
                  <a:gd name="connsiteX141" fmla="*/ 1473374 w 2428717"/>
                  <a:gd name="connsiteY141" fmla="*/ 109182 h 1330996"/>
                  <a:gd name="connsiteX142" fmla="*/ 1364192 w 2428717"/>
                  <a:gd name="connsiteY142" fmla="*/ 113731 h 1330996"/>
                  <a:gd name="connsiteX143" fmla="*/ 1350544 w 2428717"/>
                  <a:gd name="connsiteY143" fmla="*/ 122830 h 1330996"/>
                  <a:gd name="connsiteX144" fmla="*/ 1332347 w 2428717"/>
                  <a:gd name="connsiteY144" fmla="*/ 150125 h 1330996"/>
                  <a:gd name="connsiteX145" fmla="*/ 1318699 w 2428717"/>
                  <a:gd name="connsiteY145" fmla="*/ 163773 h 1330996"/>
                  <a:gd name="connsiteX146" fmla="*/ 1309601 w 2428717"/>
                  <a:gd name="connsiteY146" fmla="*/ 191069 h 1330996"/>
                  <a:gd name="connsiteX147" fmla="*/ 1295953 w 2428717"/>
                  <a:gd name="connsiteY147" fmla="*/ 204716 h 1330996"/>
                  <a:gd name="connsiteX148" fmla="*/ 1282305 w 2428717"/>
                  <a:gd name="connsiteY148" fmla="*/ 209266 h 1330996"/>
                  <a:gd name="connsiteX149" fmla="*/ 1209517 w 2428717"/>
                  <a:gd name="connsiteY149" fmla="*/ 213815 h 1330996"/>
                  <a:gd name="connsiteX150" fmla="*/ 1204968 w 2428717"/>
                  <a:gd name="connsiteY150" fmla="*/ 227463 h 1330996"/>
                  <a:gd name="connsiteX151" fmla="*/ 1186771 w 2428717"/>
                  <a:gd name="connsiteY151" fmla="*/ 254758 h 1330996"/>
                  <a:gd name="connsiteX152" fmla="*/ 1177672 w 2428717"/>
                  <a:gd name="connsiteY152" fmla="*/ 282054 h 1330996"/>
                  <a:gd name="connsiteX153" fmla="*/ 1173123 w 2428717"/>
                  <a:gd name="connsiteY153" fmla="*/ 295702 h 1330996"/>
                  <a:gd name="connsiteX154" fmla="*/ 1145828 w 2428717"/>
                  <a:gd name="connsiteY154" fmla="*/ 313899 h 1330996"/>
                  <a:gd name="connsiteX155" fmla="*/ 1132180 w 2428717"/>
                  <a:gd name="connsiteY155" fmla="*/ 327546 h 1330996"/>
                  <a:gd name="connsiteX156" fmla="*/ 1104884 w 2428717"/>
                  <a:gd name="connsiteY156" fmla="*/ 336645 h 1330996"/>
                  <a:gd name="connsiteX157" fmla="*/ 1095786 w 2428717"/>
                  <a:gd name="connsiteY157" fmla="*/ 322997 h 1330996"/>
                  <a:gd name="connsiteX158" fmla="*/ 1100335 w 2428717"/>
                  <a:gd name="connsiteY158" fmla="*/ 291152 h 1330996"/>
                  <a:gd name="connsiteX159" fmla="*/ 1086687 w 2428717"/>
                  <a:gd name="connsiteY159" fmla="*/ 304800 h 1330996"/>
                  <a:gd name="connsiteX160" fmla="*/ 1073039 w 2428717"/>
                  <a:gd name="connsiteY160" fmla="*/ 309349 h 1330996"/>
                  <a:gd name="connsiteX161" fmla="*/ 1059392 w 2428717"/>
                  <a:gd name="connsiteY161" fmla="*/ 300251 h 1330996"/>
                  <a:gd name="connsiteX162" fmla="*/ 1050293 w 2428717"/>
                  <a:gd name="connsiteY162" fmla="*/ 286603 h 1330996"/>
                  <a:gd name="connsiteX163" fmla="*/ 1036645 w 2428717"/>
                  <a:gd name="connsiteY163" fmla="*/ 282054 h 1330996"/>
                  <a:gd name="connsiteX164" fmla="*/ 1009350 w 2428717"/>
                  <a:gd name="connsiteY164" fmla="*/ 291152 h 1330996"/>
                  <a:gd name="connsiteX165" fmla="*/ 995702 w 2428717"/>
                  <a:gd name="connsiteY165" fmla="*/ 295702 h 1330996"/>
                  <a:gd name="connsiteX166" fmla="*/ 982054 w 2428717"/>
                  <a:gd name="connsiteY166" fmla="*/ 304800 h 1330996"/>
                  <a:gd name="connsiteX167" fmla="*/ 968407 w 2428717"/>
                  <a:gd name="connsiteY167" fmla="*/ 350293 h 1330996"/>
                  <a:gd name="connsiteX168" fmla="*/ 959308 w 2428717"/>
                  <a:gd name="connsiteY168" fmla="*/ 363940 h 1330996"/>
                  <a:gd name="connsiteX169" fmla="*/ 963857 w 2428717"/>
                  <a:gd name="connsiteY169" fmla="*/ 377588 h 1330996"/>
                  <a:gd name="connsiteX170" fmla="*/ 977505 w 2428717"/>
                  <a:gd name="connsiteY170" fmla="*/ 382137 h 1330996"/>
                  <a:gd name="connsiteX171" fmla="*/ 991153 w 2428717"/>
                  <a:gd name="connsiteY171" fmla="*/ 391236 h 1330996"/>
                  <a:gd name="connsiteX172" fmla="*/ 1000251 w 2428717"/>
                  <a:gd name="connsiteY172" fmla="*/ 404884 h 1330996"/>
                  <a:gd name="connsiteX173" fmla="*/ 1013899 w 2428717"/>
                  <a:gd name="connsiteY173" fmla="*/ 418531 h 1330996"/>
                  <a:gd name="connsiteX174" fmla="*/ 1009350 w 2428717"/>
                  <a:gd name="connsiteY174" fmla="*/ 441278 h 1330996"/>
                  <a:gd name="connsiteX175" fmla="*/ 986604 w 2428717"/>
                  <a:gd name="connsiteY175" fmla="*/ 486770 h 1330996"/>
                  <a:gd name="connsiteX176" fmla="*/ 968407 w 2428717"/>
                  <a:gd name="connsiteY176" fmla="*/ 518615 h 1330996"/>
                  <a:gd name="connsiteX177" fmla="*/ 954759 w 2428717"/>
                  <a:gd name="connsiteY177" fmla="*/ 523164 h 1330996"/>
                  <a:gd name="connsiteX178" fmla="*/ 945660 w 2428717"/>
                  <a:gd name="connsiteY178" fmla="*/ 536812 h 1330996"/>
                  <a:gd name="connsiteX179" fmla="*/ 932013 w 2428717"/>
                  <a:gd name="connsiteY179" fmla="*/ 545910 h 1330996"/>
                  <a:gd name="connsiteX180" fmla="*/ 913816 w 2428717"/>
                  <a:gd name="connsiteY180" fmla="*/ 568657 h 1330996"/>
                  <a:gd name="connsiteX181" fmla="*/ 904717 w 2428717"/>
                  <a:gd name="connsiteY181" fmla="*/ 582305 h 1330996"/>
                  <a:gd name="connsiteX182" fmla="*/ 900168 w 2428717"/>
                  <a:gd name="connsiteY182" fmla="*/ 595952 h 1330996"/>
                  <a:gd name="connsiteX183" fmla="*/ 881971 w 2428717"/>
                  <a:gd name="connsiteY183" fmla="*/ 623248 h 1330996"/>
                  <a:gd name="connsiteX184" fmla="*/ 859225 w 2428717"/>
                  <a:gd name="connsiteY184" fmla="*/ 655093 h 1330996"/>
                  <a:gd name="connsiteX185" fmla="*/ 850126 w 2428717"/>
                  <a:gd name="connsiteY185" fmla="*/ 668740 h 1330996"/>
                  <a:gd name="connsiteX186" fmla="*/ 845577 w 2428717"/>
                  <a:gd name="connsiteY186" fmla="*/ 682388 h 1330996"/>
                  <a:gd name="connsiteX187" fmla="*/ 831929 w 2428717"/>
                  <a:gd name="connsiteY187" fmla="*/ 691487 h 1330996"/>
                  <a:gd name="connsiteX188" fmla="*/ 809183 w 2428717"/>
                  <a:gd name="connsiteY188" fmla="*/ 714233 h 1330996"/>
                  <a:gd name="connsiteX189" fmla="*/ 795535 w 2428717"/>
                  <a:gd name="connsiteY189" fmla="*/ 732430 h 1330996"/>
                  <a:gd name="connsiteX190" fmla="*/ 781887 w 2428717"/>
                  <a:gd name="connsiteY190" fmla="*/ 746078 h 1330996"/>
                  <a:gd name="connsiteX191" fmla="*/ 754592 w 2428717"/>
                  <a:gd name="connsiteY191" fmla="*/ 787021 h 1330996"/>
                  <a:gd name="connsiteX192" fmla="*/ 745493 w 2428717"/>
                  <a:gd name="connsiteY192" fmla="*/ 800669 h 1330996"/>
                  <a:gd name="connsiteX193" fmla="*/ 736395 w 2428717"/>
                  <a:gd name="connsiteY193" fmla="*/ 827964 h 1330996"/>
                  <a:gd name="connsiteX194" fmla="*/ 690902 w 2428717"/>
                  <a:gd name="connsiteY194" fmla="*/ 882555 h 1330996"/>
                  <a:gd name="connsiteX195" fmla="*/ 677254 w 2428717"/>
                  <a:gd name="connsiteY195" fmla="*/ 891654 h 1330996"/>
                  <a:gd name="connsiteX196" fmla="*/ 649959 w 2428717"/>
                  <a:gd name="connsiteY196" fmla="*/ 900752 h 1330996"/>
                  <a:gd name="connsiteX197" fmla="*/ 595368 w 2428717"/>
                  <a:gd name="connsiteY197" fmla="*/ 896203 h 1330996"/>
                  <a:gd name="connsiteX198" fmla="*/ 581720 w 2428717"/>
                  <a:gd name="connsiteY198" fmla="*/ 891654 h 1330996"/>
                  <a:gd name="connsiteX199" fmla="*/ 586269 w 2428717"/>
                  <a:gd name="connsiteY199" fmla="*/ 868908 h 1330996"/>
                  <a:gd name="connsiteX200" fmla="*/ 577171 w 2428717"/>
                  <a:gd name="connsiteY200" fmla="*/ 928048 h 1330996"/>
                  <a:gd name="connsiteX201" fmla="*/ 568072 w 2428717"/>
                  <a:gd name="connsiteY201" fmla="*/ 941696 h 1330996"/>
                  <a:gd name="connsiteX202" fmla="*/ 563523 w 2428717"/>
                  <a:gd name="connsiteY202" fmla="*/ 955343 h 1330996"/>
                  <a:gd name="connsiteX203" fmla="*/ 549875 w 2428717"/>
                  <a:gd name="connsiteY203" fmla="*/ 964442 h 1330996"/>
                  <a:gd name="connsiteX204" fmla="*/ 522580 w 2428717"/>
                  <a:gd name="connsiteY204" fmla="*/ 982639 h 1330996"/>
                  <a:gd name="connsiteX205" fmla="*/ 508932 w 2428717"/>
                  <a:gd name="connsiteY205" fmla="*/ 973540 h 1330996"/>
                  <a:gd name="connsiteX206" fmla="*/ 481637 w 2428717"/>
                  <a:gd name="connsiteY206" fmla="*/ 959893 h 1330996"/>
                  <a:gd name="connsiteX207" fmla="*/ 463439 w 2428717"/>
                  <a:gd name="connsiteY207" fmla="*/ 964442 h 1330996"/>
                  <a:gd name="connsiteX208" fmla="*/ 454341 w 2428717"/>
                  <a:gd name="connsiteY208" fmla="*/ 978090 h 1330996"/>
                  <a:gd name="connsiteX209" fmla="*/ 440693 w 2428717"/>
                  <a:gd name="connsiteY209" fmla="*/ 996287 h 1330996"/>
                  <a:gd name="connsiteX210" fmla="*/ 404299 w 2428717"/>
                  <a:gd name="connsiteY210" fmla="*/ 1023582 h 1330996"/>
                  <a:gd name="connsiteX211" fmla="*/ 390651 w 2428717"/>
                  <a:gd name="connsiteY211" fmla="*/ 1037230 h 1330996"/>
                  <a:gd name="connsiteX212" fmla="*/ 377004 w 2428717"/>
                  <a:gd name="connsiteY212" fmla="*/ 1041779 h 1330996"/>
                  <a:gd name="connsiteX213" fmla="*/ 349708 w 2428717"/>
                  <a:gd name="connsiteY213" fmla="*/ 1059976 h 1330996"/>
                  <a:gd name="connsiteX214" fmla="*/ 322413 w 2428717"/>
                  <a:gd name="connsiteY214" fmla="*/ 1078173 h 1330996"/>
                  <a:gd name="connsiteX215" fmla="*/ 295117 w 2428717"/>
                  <a:gd name="connsiteY215" fmla="*/ 1100919 h 1330996"/>
                  <a:gd name="connsiteX216" fmla="*/ 286019 w 2428717"/>
                  <a:gd name="connsiteY216" fmla="*/ 1114567 h 1330996"/>
                  <a:gd name="connsiteX217" fmla="*/ 258723 w 2428717"/>
                  <a:gd name="connsiteY217" fmla="*/ 1137313 h 1330996"/>
                  <a:gd name="connsiteX218" fmla="*/ 240526 w 2428717"/>
                  <a:gd name="connsiteY218" fmla="*/ 1164609 h 1330996"/>
                  <a:gd name="connsiteX219" fmla="*/ 231428 w 2428717"/>
                  <a:gd name="connsiteY219" fmla="*/ 1178257 h 1330996"/>
                  <a:gd name="connsiteX220" fmla="*/ 217780 w 2428717"/>
                  <a:gd name="connsiteY220" fmla="*/ 1182806 h 1330996"/>
                  <a:gd name="connsiteX221" fmla="*/ 208681 w 2428717"/>
                  <a:gd name="connsiteY221" fmla="*/ 1196454 h 1330996"/>
                  <a:gd name="connsiteX222" fmla="*/ 181386 w 2428717"/>
                  <a:gd name="connsiteY222" fmla="*/ 1205552 h 1330996"/>
                  <a:gd name="connsiteX223" fmla="*/ 167738 w 2428717"/>
                  <a:gd name="connsiteY223" fmla="*/ 1210102 h 1330996"/>
                  <a:gd name="connsiteX224" fmla="*/ 135893 w 2428717"/>
                  <a:gd name="connsiteY224" fmla="*/ 1219200 h 1330996"/>
                  <a:gd name="connsiteX225" fmla="*/ 108598 w 2428717"/>
                  <a:gd name="connsiteY225" fmla="*/ 1241946 h 1330996"/>
                  <a:gd name="connsiteX226" fmla="*/ 85851 w 2428717"/>
                  <a:gd name="connsiteY226" fmla="*/ 1246496 h 1330996"/>
                  <a:gd name="connsiteX227" fmla="*/ 72204 w 2428717"/>
                  <a:gd name="connsiteY227" fmla="*/ 1251045 h 1330996"/>
                  <a:gd name="connsiteX228" fmla="*/ 22162 w 2428717"/>
                  <a:gd name="connsiteY228" fmla="*/ 1264693 h 1330996"/>
                  <a:gd name="connsiteX229" fmla="*/ 8514 w 2428717"/>
                  <a:gd name="connsiteY229" fmla="*/ 1260143 h 1330996"/>
                  <a:gd name="connsiteX230" fmla="*/ 3965 w 2428717"/>
                  <a:gd name="connsiteY230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31845 w 2428717"/>
                  <a:gd name="connsiteY23" fmla="*/ 1005385 h 1330996"/>
                  <a:gd name="connsiteX24" fmla="*/ 772789 w 2428717"/>
                  <a:gd name="connsiteY24" fmla="*/ 982639 h 1330996"/>
                  <a:gd name="connsiteX25" fmla="*/ 795535 w 2428717"/>
                  <a:gd name="connsiteY25" fmla="*/ 978090 h 1330996"/>
                  <a:gd name="connsiteX26" fmla="*/ 822831 w 2428717"/>
                  <a:gd name="connsiteY26" fmla="*/ 968991 h 1330996"/>
                  <a:gd name="connsiteX27" fmla="*/ 850126 w 2428717"/>
                  <a:gd name="connsiteY27" fmla="*/ 941696 h 1330996"/>
                  <a:gd name="connsiteX28" fmla="*/ 877422 w 2428717"/>
                  <a:gd name="connsiteY28" fmla="*/ 928048 h 1330996"/>
                  <a:gd name="connsiteX29" fmla="*/ 891069 w 2428717"/>
                  <a:gd name="connsiteY29" fmla="*/ 923499 h 1330996"/>
                  <a:gd name="connsiteX30" fmla="*/ 904717 w 2428717"/>
                  <a:gd name="connsiteY30" fmla="*/ 914400 h 1330996"/>
                  <a:gd name="connsiteX31" fmla="*/ 922914 w 2428717"/>
                  <a:gd name="connsiteY31" fmla="*/ 909851 h 1330996"/>
                  <a:gd name="connsiteX32" fmla="*/ 927463 w 2428717"/>
                  <a:gd name="connsiteY32" fmla="*/ 896203 h 1330996"/>
                  <a:gd name="connsiteX33" fmla="*/ 941111 w 2428717"/>
                  <a:gd name="connsiteY33" fmla="*/ 887105 h 1330996"/>
                  <a:gd name="connsiteX34" fmla="*/ 954759 w 2428717"/>
                  <a:gd name="connsiteY34" fmla="*/ 873457 h 1330996"/>
                  <a:gd name="connsiteX35" fmla="*/ 982054 w 2428717"/>
                  <a:gd name="connsiteY35" fmla="*/ 855260 h 1330996"/>
                  <a:gd name="connsiteX36" fmla="*/ 986604 w 2428717"/>
                  <a:gd name="connsiteY36" fmla="*/ 841612 h 1330996"/>
                  <a:gd name="connsiteX37" fmla="*/ 1000251 w 2428717"/>
                  <a:gd name="connsiteY37" fmla="*/ 837063 h 1330996"/>
                  <a:gd name="connsiteX38" fmla="*/ 1013899 w 2428717"/>
                  <a:gd name="connsiteY38" fmla="*/ 827964 h 1330996"/>
                  <a:gd name="connsiteX39" fmla="*/ 1045744 w 2428717"/>
                  <a:gd name="connsiteY39" fmla="*/ 800669 h 1330996"/>
                  <a:gd name="connsiteX40" fmla="*/ 1059392 w 2428717"/>
                  <a:gd name="connsiteY40" fmla="*/ 791570 h 1330996"/>
                  <a:gd name="connsiteX41" fmla="*/ 1082138 w 2428717"/>
                  <a:gd name="connsiteY41" fmla="*/ 768824 h 1330996"/>
                  <a:gd name="connsiteX42" fmla="*/ 1123081 w 2428717"/>
                  <a:gd name="connsiteY42" fmla="*/ 736979 h 1330996"/>
                  <a:gd name="connsiteX43" fmla="*/ 1136729 w 2428717"/>
                  <a:gd name="connsiteY43" fmla="*/ 727881 h 1330996"/>
                  <a:gd name="connsiteX44" fmla="*/ 1150377 w 2428717"/>
                  <a:gd name="connsiteY44" fmla="*/ 718782 h 1330996"/>
                  <a:gd name="connsiteX45" fmla="*/ 1168574 w 2428717"/>
                  <a:gd name="connsiteY45" fmla="*/ 691487 h 1330996"/>
                  <a:gd name="connsiteX46" fmla="*/ 1191320 w 2428717"/>
                  <a:gd name="connsiteY46" fmla="*/ 668740 h 1330996"/>
                  <a:gd name="connsiteX47" fmla="*/ 1214066 w 2428717"/>
                  <a:gd name="connsiteY47" fmla="*/ 645994 h 1330996"/>
                  <a:gd name="connsiteX48" fmla="*/ 1223165 w 2428717"/>
                  <a:gd name="connsiteY48" fmla="*/ 632346 h 1330996"/>
                  <a:gd name="connsiteX49" fmla="*/ 1227714 w 2428717"/>
                  <a:gd name="connsiteY49" fmla="*/ 618699 h 1330996"/>
                  <a:gd name="connsiteX50" fmla="*/ 1250460 w 2428717"/>
                  <a:gd name="connsiteY50" fmla="*/ 591403 h 1330996"/>
                  <a:gd name="connsiteX51" fmla="*/ 1259559 w 2428717"/>
                  <a:gd name="connsiteY51" fmla="*/ 564108 h 1330996"/>
                  <a:gd name="connsiteX52" fmla="*/ 1264108 w 2428717"/>
                  <a:gd name="connsiteY52" fmla="*/ 550460 h 1330996"/>
                  <a:gd name="connsiteX53" fmla="*/ 1282305 w 2428717"/>
                  <a:gd name="connsiteY53" fmla="*/ 523164 h 1330996"/>
                  <a:gd name="connsiteX54" fmla="*/ 1295953 w 2428717"/>
                  <a:gd name="connsiteY54" fmla="*/ 482221 h 1330996"/>
                  <a:gd name="connsiteX55" fmla="*/ 1300502 w 2428717"/>
                  <a:gd name="connsiteY55" fmla="*/ 468573 h 1330996"/>
                  <a:gd name="connsiteX56" fmla="*/ 1309601 w 2428717"/>
                  <a:gd name="connsiteY56" fmla="*/ 427630 h 1330996"/>
                  <a:gd name="connsiteX57" fmla="*/ 1314150 w 2428717"/>
                  <a:gd name="connsiteY57" fmla="*/ 395785 h 1330996"/>
                  <a:gd name="connsiteX58" fmla="*/ 1336896 w 2428717"/>
                  <a:gd name="connsiteY58" fmla="*/ 368490 h 1330996"/>
                  <a:gd name="connsiteX59" fmla="*/ 1345995 w 2428717"/>
                  <a:gd name="connsiteY59" fmla="*/ 295702 h 1330996"/>
                  <a:gd name="connsiteX60" fmla="*/ 1350544 w 2428717"/>
                  <a:gd name="connsiteY60" fmla="*/ 268406 h 1330996"/>
                  <a:gd name="connsiteX61" fmla="*/ 1359642 w 2428717"/>
                  <a:gd name="connsiteY61" fmla="*/ 241110 h 1330996"/>
                  <a:gd name="connsiteX62" fmla="*/ 1414234 w 2428717"/>
                  <a:gd name="connsiteY62" fmla="*/ 204716 h 1330996"/>
                  <a:gd name="connsiteX63" fmla="*/ 1427881 w 2428717"/>
                  <a:gd name="connsiteY63" fmla="*/ 200167 h 1330996"/>
                  <a:gd name="connsiteX64" fmla="*/ 1441529 w 2428717"/>
                  <a:gd name="connsiteY64" fmla="*/ 195618 h 1330996"/>
                  <a:gd name="connsiteX65" fmla="*/ 1473374 w 2428717"/>
                  <a:gd name="connsiteY65" fmla="*/ 181970 h 1330996"/>
                  <a:gd name="connsiteX66" fmla="*/ 1500669 w 2428717"/>
                  <a:gd name="connsiteY66" fmla="*/ 172872 h 1330996"/>
                  <a:gd name="connsiteX67" fmla="*/ 1578007 w 2428717"/>
                  <a:gd name="connsiteY67" fmla="*/ 163773 h 1330996"/>
                  <a:gd name="connsiteX68" fmla="*/ 1600753 w 2428717"/>
                  <a:gd name="connsiteY68" fmla="*/ 145576 h 1330996"/>
                  <a:gd name="connsiteX69" fmla="*/ 1614401 w 2428717"/>
                  <a:gd name="connsiteY69" fmla="*/ 141027 h 1330996"/>
                  <a:gd name="connsiteX70" fmla="*/ 1641696 w 2428717"/>
                  <a:gd name="connsiteY70" fmla="*/ 145576 h 1330996"/>
                  <a:gd name="connsiteX71" fmla="*/ 1655344 w 2428717"/>
                  <a:gd name="connsiteY71" fmla="*/ 154675 h 1330996"/>
                  <a:gd name="connsiteX72" fmla="*/ 1828216 w 2428717"/>
                  <a:gd name="connsiteY72" fmla="*/ 150125 h 1330996"/>
                  <a:gd name="connsiteX73" fmla="*/ 1841863 w 2428717"/>
                  <a:gd name="connsiteY73" fmla="*/ 159224 h 1330996"/>
                  <a:gd name="connsiteX74" fmla="*/ 1855511 w 2428717"/>
                  <a:gd name="connsiteY74" fmla="*/ 172872 h 1330996"/>
                  <a:gd name="connsiteX75" fmla="*/ 1969242 w 2428717"/>
                  <a:gd name="connsiteY75" fmla="*/ 186519 h 1330996"/>
                  <a:gd name="connsiteX76" fmla="*/ 2001087 w 2428717"/>
                  <a:gd name="connsiteY76" fmla="*/ 191069 h 1330996"/>
                  <a:gd name="connsiteX77" fmla="*/ 2051129 w 2428717"/>
                  <a:gd name="connsiteY77" fmla="*/ 195618 h 1330996"/>
                  <a:gd name="connsiteX78" fmla="*/ 2060228 w 2428717"/>
                  <a:gd name="connsiteY78" fmla="*/ 209266 h 1330996"/>
                  <a:gd name="connsiteX79" fmla="*/ 2087523 w 2428717"/>
                  <a:gd name="connsiteY79" fmla="*/ 213815 h 1330996"/>
                  <a:gd name="connsiteX80" fmla="*/ 2105720 w 2428717"/>
                  <a:gd name="connsiteY80" fmla="*/ 236561 h 1330996"/>
                  <a:gd name="connsiteX81" fmla="*/ 2119368 w 2428717"/>
                  <a:gd name="connsiteY81" fmla="*/ 245660 h 1330996"/>
                  <a:gd name="connsiteX82" fmla="*/ 2133016 w 2428717"/>
                  <a:gd name="connsiteY82" fmla="*/ 259308 h 1330996"/>
                  <a:gd name="connsiteX83" fmla="*/ 2142114 w 2428717"/>
                  <a:gd name="connsiteY83" fmla="*/ 272955 h 1330996"/>
                  <a:gd name="connsiteX84" fmla="*/ 2160311 w 2428717"/>
                  <a:gd name="connsiteY84" fmla="*/ 291152 h 1330996"/>
                  <a:gd name="connsiteX85" fmla="*/ 2169410 w 2428717"/>
                  <a:gd name="connsiteY85" fmla="*/ 304800 h 1330996"/>
                  <a:gd name="connsiteX86" fmla="*/ 2210353 w 2428717"/>
                  <a:gd name="connsiteY86" fmla="*/ 341194 h 1330996"/>
                  <a:gd name="connsiteX87" fmla="*/ 2224001 w 2428717"/>
                  <a:gd name="connsiteY87" fmla="*/ 345743 h 1330996"/>
                  <a:gd name="connsiteX88" fmla="*/ 2255845 w 2428717"/>
                  <a:gd name="connsiteY88" fmla="*/ 363940 h 1330996"/>
                  <a:gd name="connsiteX89" fmla="*/ 2283141 w 2428717"/>
                  <a:gd name="connsiteY89" fmla="*/ 373039 h 1330996"/>
                  <a:gd name="connsiteX90" fmla="*/ 2314986 w 2428717"/>
                  <a:gd name="connsiteY90" fmla="*/ 377588 h 1330996"/>
                  <a:gd name="connsiteX91" fmla="*/ 2337732 w 2428717"/>
                  <a:gd name="connsiteY91" fmla="*/ 395785 h 1330996"/>
                  <a:gd name="connsiteX92" fmla="*/ 2365028 w 2428717"/>
                  <a:gd name="connsiteY92" fmla="*/ 413982 h 1330996"/>
                  <a:gd name="connsiteX93" fmla="*/ 2378675 w 2428717"/>
                  <a:gd name="connsiteY93" fmla="*/ 400334 h 1330996"/>
                  <a:gd name="connsiteX94" fmla="*/ 2396872 w 2428717"/>
                  <a:gd name="connsiteY94" fmla="*/ 373039 h 1330996"/>
                  <a:gd name="connsiteX95" fmla="*/ 2424168 w 2428717"/>
                  <a:gd name="connsiteY95" fmla="*/ 368490 h 1330996"/>
                  <a:gd name="connsiteX96" fmla="*/ 2428717 w 2428717"/>
                  <a:gd name="connsiteY96" fmla="*/ 354842 h 1330996"/>
                  <a:gd name="connsiteX97" fmla="*/ 2424168 w 2428717"/>
                  <a:gd name="connsiteY97" fmla="*/ 327546 h 1330996"/>
                  <a:gd name="connsiteX98" fmla="*/ 2410520 w 2428717"/>
                  <a:gd name="connsiteY98" fmla="*/ 322997 h 1330996"/>
                  <a:gd name="connsiteX99" fmla="*/ 2392323 w 2428717"/>
                  <a:gd name="connsiteY99" fmla="*/ 318448 h 1330996"/>
                  <a:gd name="connsiteX100" fmla="*/ 2378675 w 2428717"/>
                  <a:gd name="connsiteY100" fmla="*/ 309349 h 1330996"/>
                  <a:gd name="connsiteX101" fmla="*/ 2374126 w 2428717"/>
                  <a:gd name="connsiteY101" fmla="*/ 295702 h 1330996"/>
                  <a:gd name="connsiteX102" fmla="*/ 2365028 w 2428717"/>
                  <a:gd name="connsiteY102" fmla="*/ 282054 h 1330996"/>
                  <a:gd name="connsiteX103" fmla="*/ 2360478 w 2428717"/>
                  <a:gd name="connsiteY103" fmla="*/ 268406 h 1330996"/>
                  <a:gd name="connsiteX104" fmla="*/ 2346831 w 2428717"/>
                  <a:gd name="connsiteY104" fmla="*/ 263857 h 1330996"/>
                  <a:gd name="connsiteX105" fmla="*/ 2333183 w 2428717"/>
                  <a:gd name="connsiteY105" fmla="*/ 245660 h 1330996"/>
                  <a:gd name="connsiteX106" fmla="*/ 2305887 w 2428717"/>
                  <a:gd name="connsiteY106" fmla="*/ 232012 h 1330996"/>
                  <a:gd name="connsiteX107" fmla="*/ 2283141 w 2428717"/>
                  <a:gd name="connsiteY107" fmla="*/ 236561 h 1330996"/>
                  <a:gd name="connsiteX108" fmla="*/ 2255845 w 2428717"/>
                  <a:gd name="connsiteY108" fmla="*/ 245660 h 1330996"/>
                  <a:gd name="connsiteX109" fmla="*/ 2214902 w 2428717"/>
                  <a:gd name="connsiteY109" fmla="*/ 241110 h 1330996"/>
                  <a:gd name="connsiteX110" fmla="*/ 2187607 w 2428717"/>
                  <a:gd name="connsiteY110" fmla="*/ 218364 h 1330996"/>
                  <a:gd name="connsiteX111" fmla="*/ 2173959 w 2428717"/>
                  <a:gd name="connsiteY111" fmla="*/ 209266 h 1330996"/>
                  <a:gd name="connsiteX112" fmla="*/ 2164860 w 2428717"/>
                  <a:gd name="connsiteY112" fmla="*/ 195618 h 1330996"/>
                  <a:gd name="connsiteX113" fmla="*/ 2151213 w 2428717"/>
                  <a:gd name="connsiteY113" fmla="*/ 168322 h 1330996"/>
                  <a:gd name="connsiteX114" fmla="*/ 2110269 w 2428717"/>
                  <a:gd name="connsiteY114" fmla="*/ 154675 h 1330996"/>
                  <a:gd name="connsiteX115" fmla="*/ 2082974 w 2428717"/>
                  <a:gd name="connsiteY115" fmla="*/ 141027 h 1330996"/>
                  <a:gd name="connsiteX116" fmla="*/ 2064777 w 2428717"/>
                  <a:gd name="connsiteY116" fmla="*/ 136478 h 1330996"/>
                  <a:gd name="connsiteX117" fmla="*/ 1991989 w 2428717"/>
                  <a:gd name="connsiteY117" fmla="*/ 131928 h 1330996"/>
                  <a:gd name="connsiteX118" fmla="*/ 1964693 w 2428717"/>
                  <a:gd name="connsiteY118" fmla="*/ 118281 h 1330996"/>
                  <a:gd name="connsiteX119" fmla="*/ 1951045 w 2428717"/>
                  <a:gd name="connsiteY119" fmla="*/ 104633 h 1330996"/>
                  <a:gd name="connsiteX120" fmla="*/ 1923750 w 2428717"/>
                  <a:gd name="connsiteY120" fmla="*/ 90985 h 1330996"/>
                  <a:gd name="connsiteX121" fmla="*/ 1910102 w 2428717"/>
                  <a:gd name="connsiteY121" fmla="*/ 81887 h 1330996"/>
                  <a:gd name="connsiteX122" fmla="*/ 1841863 w 2428717"/>
                  <a:gd name="connsiteY122" fmla="*/ 72788 h 1330996"/>
                  <a:gd name="connsiteX123" fmla="*/ 1814568 w 2428717"/>
                  <a:gd name="connsiteY123" fmla="*/ 63690 h 1330996"/>
                  <a:gd name="connsiteX124" fmla="*/ 1796371 w 2428717"/>
                  <a:gd name="connsiteY124" fmla="*/ 59140 h 1330996"/>
                  <a:gd name="connsiteX125" fmla="*/ 1769075 w 2428717"/>
                  <a:gd name="connsiteY125" fmla="*/ 50042 h 1330996"/>
                  <a:gd name="connsiteX126" fmla="*/ 1755428 w 2428717"/>
                  <a:gd name="connsiteY126" fmla="*/ 40943 h 1330996"/>
                  <a:gd name="connsiteX127" fmla="*/ 1737231 w 2428717"/>
                  <a:gd name="connsiteY127" fmla="*/ 0 h 1330996"/>
                  <a:gd name="connsiteX128" fmla="*/ 1728132 w 2428717"/>
                  <a:gd name="connsiteY128" fmla="*/ 13648 h 1330996"/>
                  <a:gd name="connsiteX129" fmla="*/ 1723583 w 2428717"/>
                  <a:gd name="connsiteY129" fmla="*/ 50042 h 1330996"/>
                  <a:gd name="connsiteX130" fmla="*/ 1691738 w 2428717"/>
                  <a:gd name="connsiteY130" fmla="*/ 54591 h 1330996"/>
                  <a:gd name="connsiteX131" fmla="*/ 1659893 w 2428717"/>
                  <a:gd name="connsiteY131" fmla="*/ 63690 h 1330996"/>
                  <a:gd name="connsiteX132" fmla="*/ 1641696 w 2428717"/>
                  <a:gd name="connsiteY132" fmla="*/ 72788 h 1330996"/>
                  <a:gd name="connsiteX133" fmla="*/ 1628048 w 2428717"/>
                  <a:gd name="connsiteY133" fmla="*/ 68239 h 1330996"/>
                  <a:gd name="connsiteX134" fmla="*/ 1623499 w 2428717"/>
                  <a:gd name="connsiteY134" fmla="*/ 54591 h 1330996"/>
                  <a:gd name="connsiteX135" fmla="*/ 1614401 w 2428717"/>
                  <a:gd name="connsiteY135" fmla="*/ 68239 h 1330996"/>
                  <a:gd name="connsiteX136" fmla="*/ 1600753 w 2428717"/>
                  <a:gd name="connsiteY136" fmla="*/ 77337 h 1330996"/>
                  <a:gd name="connsiteX137" fmla="*/ 1555260 w 2428717"/>
                  <a:gd name="connsiteY137" fmla="*/ 81887 h 1330996"/>
                  <a:gd name="connsiteX138" fmla="*/ 1527965 w 2428717"/>
                  <a:gd name="connsiteY138" fmla="*/ 90985 h 1330996"/>
                  <a:gd name="connsiteX139" fmla="*/ 1509768 w 2428717"/>
                  <a:gd name="connsiteY139" fmla="*/ 100084 h 1330996"/>
                  <a:gd name="connsiteX140" fmla="*/ 1487022 w 2428717"/>
                  <a:gd name="connsiteY140" fmla="*/ 104633 h 1330996"/>
                  <a:gd name="connsiteX141" fmla="*/ 1473374 w 2428717"/>
                  <a:gd name="connsiteY141" fmla="*/ 109182 h 1330996"/>
                  <a:gd name="connsiteX142" fmla="*/ 1364192 w 2428717"/>
                  <a:gd name="connsiteY142" fmla="*/ 113731 h 1330996"/>
                  <a:gd name="connsiteX143" fmla="*/ 1350544 w 2428717"/>
                  <a:gd name="connsiteY143" fmla="*/ 122830 h 1330996"/>
                  <a:gd name="connsiteX144" fmla="*/ 1332347 w 2428717"/>
                  <a:gd name="connsiteY144" fmla="*/ 150125 h 1330996"/>
                  <a:gd name="connsiteX145" fmla="*/ 1318699 w 2428717"/>
                  <a:gd name="connsiteY145" fmla="*/ 163773 h 1330996"/>
                  <a:gd name="connsiteX146" fmla="*/ 1309601 w 2428717"/>
                  <a:gd name="connsiteY146" fmla="*/ 191069 h 1330996"/>
                  <a:gd name="connsiteX147" fmla="*/ 1295953 w 2428717"/>
                  <a:gd name="connsiteY147" fmla="*/ 204716 h 1330996"/>
                  <a:gd name="connsiteX148" fmla="*/ 1282305 w 2428717"/>
                  <a:gd name="connsiteY148" fmla="*/ 209266 h 1330996"/>
                  <a:gd name="connsiteX149" fmla="*/ 1209517 w 2428717"/>
                  <a:gd name="connsiteY149" fmla="*/ 213815 h 1330996"/>
                  <a:gd name="connsiteX150" fmla="*/ 1204968 w 2428717"/>
                  <a:gd name="connsiteY150" fmla="*/ 227463 h 1330996"/>
                  <a:gd name="connsiteX151" fmla="*/ 1186771 w 2428717"/>
                  <a:gd name="connsiteY151" fmla="*/ 254758 h 1330996"/>
                  <a:gd name="connsiteX152" fmla="*/ 1177672 w 2428717"/>
                  <a:gd name="connsiteY152" fmla="*/ 282054 h 1330996"/>
                  <a:gd name="connsiteX153" fmla="*/ 1173123 w 2428717"/>
                  <a:gd name="connsiteY153" fmla="*/ 295702 h 1330996"/>
                  <a:gd name="connsiteX154" fmla="*/ 1145828 w 2428717"/>
                  <a:gd name="connsiteY154" fmla="*/ 313899 h 1330996"/>
                  <a:gd name="connsiteX155" fmla="*/ 1132180 w 2428717"/>
                  <a:gd name="connsiteY155" fmla="*/ 327546 h 1330996"/>
                  <a:gd name="connsiteX156" fmla="*/ 1104884 w 2428717"/>
                  <a:gd name="connsiteY156" fmla="*/ 336645 h 1330996"/>
                  <a:gd name="connsiteX157" fmla="*/ 1095786 w 2428717"/>
                  <a:gd name="connsiteY157" fmla="*/ 322997 h 1330996"/>
                  <a:gd name="connsiteX158" fmla="*/ 1100335 w 2428717"/>
                  <a:gd name="connsiteY158" fmla="*/ 291152 h 1330996"/>
                  <a:gd name="connsiteX159" fmla="*/ 1086687 w 2428717"/>
                  <a:gd name="connsiteY159" fmla="*/ 304800 h 1330996"/>
                  <a:gd name="connsiteX160" fmla="*/ 1073039 w 2428717"/>
                  <a:gd name="connsiteY160" fmla="*/ 309349 h 1330996"/>
                  <a:gd name="connsiteX161" fmla="*/ 1059392 w 2428717"/>
                  <a:gd name="connsiteY161" fmla="*/ 300251 h 1330996"/>
                  <a:gd name="connsiteX162" fmla="*/ 1050293 w 2428717"/>
                  <a:gd name="connsiteY162" fmla="*/ 286603 h 1330996"/>
                  <a:gd name="connsiteX163" fmla="*/ 1036645 w 2428717"/>
                  <a:gd name="connsiteY163" fmla="*/ 282054 h 1330996"/>
                  <a:gd name="connsiteX164" fmla="*/ 1009350 w 2428717"/>
                  <a:gd name="connsiteY164" fmla="*/ 291152 h 1330996"/>
                  <a:gd name="connsiteX165" fmla="*/ 995702 w 2428717"/>
                  <a:gd name="connsiteY165" fmla="*/ 295702 h 1330996"/>
                  <a:gd name="connsiteX166" fmla="*/ 982054 w 2428717"/>
                  <a:gd name="connsiteY166" fmla="*/ 304800 h 1330996"/>
                  <a:gd name="connsiteX167" fmla="*/ 968407 w 2428717"/>
                  <a:gd name="connsiteY167" fmla="*/ 350293 h 1330996"/>
                  <a:gd name="connsiteX168" fmla="*/ 959308 w 2428717"/>
                  <a:gd name="connsiteY168" fmla="*/ 363940 h 1330996"/>
                  <a:gd name="connsiteX169" fmla="*/ 963857 w 2428717"/>
                  <a:gd name="connsiteY169" fmla="*/ 377588 h 1330996"/>
                  <a:gd name="connsiteX170" fmla="*/ 977505 w 2428717"/>
                  <a:gd name="connsiteY170" fmla="*/ 382137 h 1330996"/>
                  <a:gd name="connsiteX171" fmla="*/ 991153 w 2428717"/>
                  <a:gd name="connsiteY171" fmla="*/ 391236 h 1330996"/>
                  <a:gd name="connsiteX172" fmla="*/ 1000251 w 2428717"/>
                  <a:gd name="connsiteY172" fmla="*/ 404884 h 1330996"/>
                  <a:gd name="connsiteX173" fmla="*/ 1013899 w 2428717"/>
                  <a:gd name="connsiteY173" fmla="*/ 418531 h 1330996"/>
                  <a:gd name="connsiteX174" fmla="*/ 1009350 w 2428717"/>
                  <a:gd name="connsiteY174" fmla="*/ 441278 h 1330996"/>
                  <a:gd name="connsiteX175" fmla="*/ 986604 w 2428717"/>
                  <a:gd name="connsiteY175" fmla="*/ 486770 h 1330996"/>
                  <a:gd name="connsiteX176" fmla="*/ 968407 w 2428717"/>
                  <a:gd name="connsiteY176" fmla="*/ 518615 h 1330996"/>
                  <a:gd name="connsiteX177" fmla="*/ 954759 w 2428717"/>
                  <a:gd name="connsiteY177" fmla="*/ 523164 h 1330996"/>
                  <a:gd name="connsiteX178" fmla="*/ 945660 w 2428717"/>
                  <a:gd name="connsiteY178" fmla="*/ 536812 h 1330996"/>
                  <a:gd name="connsiteX179" fmla="*/ 932013 w 2428717"/>
                  <a:gd name="connsiteY179" fmla="*/ 545910 h 1330996"/>
                  <a:gd name="connsiteX180" fmla="*/ 913816 w 2428717"/>
                  <a:gd name="connsiteY180" fmla="*/ 568657 h 1330996"/>
                  <a:gd name="connsiteX181" fmla="*/ 904717 w 2428717"/>
                  <a:gd name="connsiteY181" fmla="*/ 582305 h 1330996"/>
                  <a:gd name="connsiteX182" fmla="*/ 900168 w 2428717"/>
                  <a:gd name="connsiteY182" fmla="*/ 595952 h 1330996"/>
                  <a:gd name="connsiteX183" fmla="*/ 881971 w 2428717"/>
                  <a:gd name="connsiteY183" fmla="*/ 623248 h 1330996"/>
                  <a:gd name="connsiteX184" fmla="*/ 859225 w 2428717"/>
                  <a:gd name="connsiteY184" fmla="*/ 655093 h 1330996"/>
                  <a:gd name="connsiteX185" fmla="*/ 850126 w 2428717"/>
                  <a:gd name="connsiteY185" fmla="*/ 668740 h 1330996"/>
                  <a:gd name="connsiteX186" fmla="*/ 845577 w 2428717"/>
                  <a:gd name="connsiteY186" fmla="*/ 682388 h 1330996"/>
                  <a:gd name="connsiteX187" fmla="*/ 831929 w 2428717"/>
                  <a:gd name="connsiteY187" fmla="*/ 691487 h 1330996"/>
                  <a:gd name="connsiteX188" fmla="*/ 809183 w 2428717"/>
                  <a:gd name="connsiteY188" fmla="*/ 714233 h 1330996"/>
                  <a:gd name="connsiteX189" fmla="*/ 795535 w 2428717"/>
                  <a:gd name="connsiteY189" fmla="*/ 732430 h 1330996"/>
                  <a:gd name="connsiteX190" fmla="*/ 781887 w 2428717"/>
                  <a:gd name="connsiteY190" fmla="*/ 746078 h 1330996"/>
                  <a:gd name="connsiteX191" fmla="*/ 754592 w 2428717"/>
                  <a:gd name="connsiteY191" fmla="*/ 787021 h 1330996"/>
                  <a:gd name="connsiteX192" fmla="*/ 745493 w 2428717"/>
                  <a:gd name="connsiteY192" fmla="*/ 800669 h 1330996"/>
                  <a:gd name="connsiteX193" fmla="*/ 736395 w 2428717"/>
                  <a:gd name="connsiteY193" fmla="*/ 827964 h 1330996"/>
                  <a:gd name="connsiteX194" fmla="*/ 690902 w 2428717"/>
                  <a:gd name="connsiteY194" fmla="*/ 882555 h 1330996"/>
                  <a:gd name="connsiteX195" fmla="*/ 677254 w 2428717"/>
                  <a:gd name="connsiteY195" fmla="*/ 891654 h 1330996"/>
                  <a:gd name="connsiteX196" fmla="*/ 649959 w 2428717"/>
                  <a:gd name="connsiteY196" fmla="*/ 900752 h 1330996"/>
                  <a:gd name="connsiteX197" fmla="*/ 595368 w 2428717"/>
                  <a:gd name="connsiteY197" fmla="*/ 896203 h 1330996"/>
                  <a:gd name="connsiteX198" fmla="*/ 581720 w 2428717"/>
                  <a:gd name="connsiteY198" fmla="*/ 891654 h 1330996"/>
                  <a:gd name="connsiteX199" fmla="*/ 586269 w 2428717"/>
                  <a:gd name="connsiteY199" fmla="*/ 868908 h 1330996"/>
                  <a:gd name="connsiteX200" fmla="*/ 577171 w 2428717"/>
                  <a:gd name="connsiteY200" fmla="*/ 928048 h 1330996"/>
                  <a:gd name="connsiteX201" fmla="*/ 568072 w 2428717"/>
                  <a:gd name="connsiteY201" fmla="*/ 941696 h 1330996"/>
                  <a:gd name="connsiteX202" fmla="*/ 563523 w 2428717"/>
                  <a:gd name="connsiteY202" fmla="*/ 955343 h 1330996"/>
                  <a:gd name="connsiteX203" fmla="*/ 549875 w 2428717"/>
                  <a:gd name="connsiteY203" fmla="*/ 964442 h 1330996"/>
                  <a:gd name="connsiteX204" fmla="*/ 522580 w 2428717"/>
                  <a:gd name="connsiteY204" fmla="*/ 982639 h 1330996"/>
                  <a:gd name="connsiteX205" fmla="*/ 508932 w 2428717"/>
                  <a:gd name="connsiteY205" fmla="*/ 973540 h 1330996"/>
                  <a:gd name="connsiteX206" fmla="*/ 481637 w 2428717"/>
                  <a:gd name="connsiteY206" fmla="*/ 959893 h 1330996"/>
                  <a:gd name="connsiteX207" fmla="*/ 463439 w 2428717"/>
                  <a:gd name="connsiteY207" fmla="*/ 964442 h 1330996"/>
                  <a:gd name="connsiteX208" fmla="*/ 454341 w 2428717"/>
                  <a:gd name="connsiteY208" fmla="*/ 978090 h 1330996"/>
                  <a:gd name="connsiteX209" fmla="*/ 440693 w 2428717"/>
                  <a:gd name="connsiteY209" fmla="*/ 996287 h 1330996"/>
                  <a:gd name="connsiteX210" fmla="*/ 404299 w 2428717"/>
                  <a:gd name="connsiteY210" fmla="*/ 1023582 h 1330996"/>
                  <a:gd name="connsiteX211" fmla="*/ 390651 w 2428717"/>
                  <a:gd name="connsiteY211" fmla="*/ 1037230 h 1330996"/>
                  <a:gd name="connsiteX212" fmla="*/ 377004 w 2428717"/>
                  <a:gd name="connsiteY212" fmla="*/ 1041779 h 1330996"/>
                  <a:gd name="connsiteX213" fmla="*/ 349708 w 2428717"/>
                  <a:gd name="connsiteY213" fmla="*/ 1059976 h 1330996"/>
                  <a:gd name="connsiteX214" fmla="*/ 322413 w 2428717"/>
                  <a:gd name="connsiteY214" fmla="*/ 1078173 h 1330996"/>
                  <a:gd name="connsiteX215" fmla="*/ 295117 w 2428717"/>
                  <a:gd name="connsiteY215" fmla="*/ 1100919 h 1330996"/>
                  <a:gd name="connsiteX216" fmla="*/ 286019 w 2428717"/>
                  <a:gd name="connsiteY216" fmla="*/ 1114567 h 1330996"/>
                  <a:gd name="connsiteX217" fmla="*/ 258723 w 2428717"/>
                  <a:gd name="connsiteY217" fmla="*/ 1137313 h 1330996"/>
                  <a:gd name="connsiteX218" fmla="*/ 240526 w 2428717"/>
                  <a:gd name="connsiteY218" fmla="*/ 1164609 h 1330996"/>
                  <a:gd name="connsiteX219" fmla="*/ 231428 w 2428717"/>
                  <a:gd name="connsiteY219" fmla="*/ 1178257 h 1330996"/>
                  <a:gd name="connsiteX220" fmla="*/ 217780 w 2428717"/>
                  <a:gd name="connsiteY220" fmla="*/ 1182806 h 1330996"/>
                  <a:gd name="connsiteX221" fmla="*/ 208681 w 2428717"/>
                  <a:gd name="connsiteY221" fmla="*/ 1196454 h 1330996"/>
                  <a:gd name="connsiteX222" fmla="*/ 181386 w 2428717"/>
                  <a:gd name="connsiteY222" fmla="*/ 1205552 h 1330996"/>
                  <a:gd name="connsiteX223" fmla="*/ 167738 w 2428717"/>
                  <a:gd name="connsiteY223" fmla="*/ 1210102 h 1330996"/>
                  <a:gd name="connsiteX224" fmla="*/ 135893 w 2428717"/>
                  <a:gd name="connsiteY224" fmla="*/ 1219200 h 1330996"/>
                  <a:gd name="connsiteX225" fmla="*/ 108598 w 2428717"/>
                  <a:gd name="connsiteY225" fmla="*/ 1241946 h 1330996"/>
                  <a:gd name="connsiteX226" fmla="*/ 85851 w 2428717"/>
                  <a:gd name="connsiteY226" fmla="*/ 1246496 h 1330996"/>
                  <a:gd name="connsiteX227" fmla="*/ 72204 w 2428717"/>
                  <a:gd name="connsiteY227" fmla="*/ 1251045 h 1330996"/>
                  <a:gd name="connsiteX228" fmla="*/ 22162 w 2428717"/>
                  <a:gd name="connsiteY228" fmla="*/ 1264693 h 1330996"/>
                  <a:gd name="connsiteX229" fmla="*/ 8514 w 2428717"/>
                  <a:gd name="connsiteY229" fmla="*/ 1260143 h 1330996"/>
                  <a:gd name="connsiteX230" fmla="*/ 3965 w 2428717"/>
                  <a:gd name="connsiteY230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72789 w 2428717"/>
                  <a:gd name="connsiteY24" fmla="*/ 982639 h 1330996"/>
                  <a:gd name="connsiteX25" fmla="*/ 795535 w 2428717"/>
                  <a:gd name="connsiteY25" fmla="*/ 978090 h 1330996"/>
                  <a:gd name="connsiteX26" fmla="*/ 822831 w 2428717"/>
                  <a:gd name="connsiteY26" fmla="*/ 968991 h 1330996"/>
                  <a:gd name="connsiteX27" fmla="*/ 850126 w 2428717"/>
                  <a:gd name="connsiteY27" fmla="*/ 941696 h 1330996"/>
                  <a:gd name="connsiteX28" fmla="*/ 877422 w 2428717"/>
                  <a:gd name="connsiteY28" fmla="*/ 928048 h 1330996"/>
                  <a:gd name="connsiteX29" fmla="*/ 891069 w 2428717"/>
                  <a:gd name="connsiteY29" fmla="*/ 923499 h 1330996"/>
                  <a:gd name="connsiteX30" fmla="*/ 904717 w 2428717"/>
                  <a:gd name="connsiteY30" fmla="*/ 914400 h 1330996"/>
                  <a:gd name="connsiteX31" fmla="*/ 922914 w 2428717"/>
                  <a:gd name="connsiteY31" fmla="*/ 909851 h 1330996"/>
                  <a:gd name="connsiteX32" fmla="*/ 927463 w 2428717"/>
                  <a:gd name="connsiteY32" fmla="*/ 896203 h 1330996"/>
                  <a:gd name="connsiteX33" fmla="*/ 941111 w 2428717"/>
                  <a:gd name="connsiteY33" fmla="*/ 887105 h 1330996"/>
                  <a:gd name="connsiteX34" fmla="*/ 954759 w 2428717"/>
                  <a:gd name="connsiteY34" fmla="*/ 873457 h 1330996"/>
                  <a:gd name="connsiteX35" fmla="*/ 982054 w 2428717"/>
                  <a:gd name="connsiteY35" fmla="*/ 855260 h 1330996"/>
                  <a:gd name="connsiteX36" fmla="*/ 986604 w 2428717"/>
                  <a:gd name="connsiteY36" fmla="*/ 841612 h 1330996"/>
                  <a:gd name="connsiteX37" fmla="*/ 1000251 w 2428717"/>
                  <a:gd name="connsiteY37" fmla="*/ 837063 h 1330996"/>
                  <a:gd name="connsiteX38" fmla="*/ 1013899 w 2428717"/>
                  <a:gd name="connsiteY38" fmla="*/ 827964 h 1330996"/>
                  <a:gd name="connsiteX39" fmla="*/ 1045744 w 2428717"/>
                  <a:gd name="connsiteY39" fmla="*/ 800669 h 1330996"/>
                  <a:gd name="connsiteX40" fmla="*/ 1059392 w 2428717"/>
                  <a:gd name="connsiteY40" fmla="*/ 791570 h 1330996"/>
                  <a:gd name="connsiteX41" fmla="*/ 1082138 w 2428717"/>
                  <a:gd name="connsiteY41" fmla="*/ 768824 h 1330996"/>
                  <a:gd name="connsiteX42" fmla="*/ 1123081 w 2428717"/>
                  <a:gd name="connsiteY42" fmla="*/ 736979 h 1330996"/>
                  <a:gd name="connsiteX43" fmla="*/ 1136729 w 2428717"/>
                  <a:gd name="connsiteY43" fmla="*/ 727881 h 1330996"/>
                  <a:gd name="connsiteX44" fmla="*/ 1150377 w 2428717"/>
                  <a:gd name="connsiteY44" fmla="*/ 718782 h 1330996"/>
                  <a:gd name="connsiteX45" fmla="*/ 1168574 w 2428717"/>
                  <a:gd name="connsiteY45" fmla="*/ 691487 h 1330996"/>
                  <a:gd name="connsiteX46" fmla="*/ 1191320 w 2428717"/>
                  <a:gd name="connsiteY46" fmla="*/ 668740 h 1330996"/>
                  <a:gd name="connsiteX47" fmla="*/ 1214066 w 2428717"/>
                  <a:gd name="connsiteY47" fmla="*/ 645994 h 1330996"/>
                  <a:gd name="connsiteX48" fmla="*/ 1223165 w 2428717"/>
                  <a:gd name="connsiteY48" fmla="*/ 632346 h 1330996"/>
                  <a:gd name="connsiteX49" fmla="*/ 1227714 w 2428717"/>
                  <a:gd name="connsiteY49" fmla="*/ 618699 h 1330996"/>
                  <a:gd name="connsiteX50" fmla="*/ 1250460 w 2428717"/>
                  <a:gd name="connsiteY50" fmla="*/ 591403 h 1330996"/>
                  <a:gd name="connsiteX51" fmla="*/ 1259559 w 2428717"/>
                  <a:gd name="connsiteY51" fmla="*/ 564108 h 1330996"/>
                  <a:gd name="connsiteX52" fmla="*/ 1264108 w 2428717"/>
                  <a:gd name="connsiteY52" fmla="*/ 550460 h 1330996"/>
                  <a:gd name="connsiteX53" fmla="*/ 1282305 w 2428717"/>
                  <a:gd name="connsiteY53" fmla="*/ 523164 h 1330996"/>
                  <a:gd name="connsiteX54" fmla="*/ 1295953 w 2428717"/>
                  <a:gd name="connsiteY54" fmla="*/ 482221 h 1330996"/>
                  <a:gd name="connsiteX55" fmla="*/ 1300502 w 2428717"/>
                  <a:gd name="connsiteY55" fmla="*/ 468573 h 1330996"/>
                  <a:gd name="connsiteX56" fmla="*/ 1309601 w 2428717"/>
                  <a:gd name="connsiteY56" fmla="*/ 427630 h 1330996"/>
                  <a:gd name="connsiteX57" fmla="*/ 1314150 w 2428717"/>
                  <a:gd name="connsiteY57" fmla="*/ 395785 h 1330996"/>
                  <a:gd name="connsiteX58" fmla="*/ 1336896 w 2428717"/>
                  <a:gd name="connsiteY58" fmla="*/ 368490 h 1330996"/>
                  <a:gd name="connsiteX59" fmla="*/ 1345995 w 2428717"/>
                  <a:gd name="connsiteY59" fmla="*/ 295702 h 1330996"/>
                  <a:gd name="connsiteX60" fmla="*/ 1350544 w 2428717"/>
                  <a:gd name="connsiteY60" fmla="*/ 268406 h 1330996"/>
                  <a:gd name="connsiteX61" fmla="*/ 1359642 w 2428717"/>
                  <a:gd name="connsiteY61" fmla="*/ 241110 h 1330996"/>
                  <a:gd name="connsiteX62" fmla="*/ 1414234 w 2428717"/>
                  <a:gd name="connsiteY62" fmla="*/ 204716 h 1330996"/>
                  <a:gd name="connsiteX63" fmla="*/ 1427881 w 2428717"/>
                  <a:gd name="connsiteY63" fmla="*/ 200167 h 1330996"/>
                  <a:gd name="connsiteX64" fmla="*/ 1441529 w 2428717"/>
                  <a:gd name="connsiteY64" fmla="*/ 195618 h 1330996"/>
                  <a:gd name="connsiteX65" fmla="*/ 1473374 w 2428717"/>
                  <a:gd name="connsiteY65" fmla="*/ 181970 h 1330996"/>
                  <a:gd name="connsiteX66" fmla="*/ 1500669 w 2428717"/>
                  <a:gd name="connsiteY66" fmla="*/ 172872 h 1330996"/>
                  <a:gd name="connsiteX67" fmla="*/ 1578007 w 2428717"/>
                  <a:gd name="connsiteY67" fmla="*/ 163773 h 1330996"/>
                  <a:gd name="connsiteX68" fmla="*/ 1600753 w 2428717"/>
                  <a:gd name="connsiteY68" fmla="*/ 145576 h 1330996"/>
                  <a:gd name="connsiteX69" fmla="*/ 1614401 w 2428717"/>
                  <a:gd name="connsiteY69" fmla="*/ 141027 h 1330996"/>
                  <a:gd name="connsiteX70" fmla="*/ 1641696 w 2428717"/>
                  <a:gd name="connsiteY70" fmla="*/ 145576 h 1330996"/>
                  <a:gd name="connsiteX71" fmla="*/ 1655344 w 2428717"/>
                  <a:gd name="connsiteY71" fmla="*/ 154675 h 1330996"/>
                  <a:gd name="connsiteX72" fmla="*/ 1828216 w 2428717"/>
                  <a:gd name="connsiteY72" fmla="*/ 150125 h 1330996"/>
                  <a:gd name="connsiteX73" fmla="*/ 1841863 w 2428717"/>
                  <a:gd name="connsiteY73" fmla="*/ 159224 h 1330996"/>
                  <a:gd name="connsiteX74" fmla="*/ 1855511 w 2428717"/>
                  <a:gd name="connsiteY74" fmla="*/ 172872 h 1330996"/>
                  <a:gd name="connsiteX75" fmla="*/ 1969242 w 2428717"/>
                  <a:gd name="connsiteY75" fmla="*/ 186519 h 1330996"/>
                  <a:gd name="connsiteX76" fmla="*/ 2001087 w 2428717"/>
                  <a:gd name="connsiteY76" fmla="*/ 191069 h 1330996"/>
                  <a:gd name="connsiteX77" fmla="*/ 2051129 w 2428717"/>
                  <a:gd name="connsiteY77" fmla="*/ 195618 h 1330996"/>
                  <a:gd name="connsiteX78" fmla="*/ 2060228 w 2428717"/>
                  <a:gd name="connsiteY78" fmla="*/ 209266 h 1330996"/>
                  <a:gd name="connsiteX79" fmla="*/ 2087523 w 2428717"/>
                  <a:gd name="connsiteY79" fmla="*/ 213815 h 1330996"/>
                  <a:gd name="connsiteX80" fmla="*/ 2105720 w 2428717"/>
                  <a:gd name="connsiteY80" fmla="*/ 236561 h 1330996"/>
                  <a:gd name="connsiteX81" fmla="*/ 2119368 w 2428717"/>
                  <a:gd name="connsiteY81" fmla="*/ 245660 h 1330996"/>
                  <a:gd name="connsiteX82" fmla="*/ 2133016 w 2428717"/>
                  <a:gd name="connsiteY82" fmla="*/ 259308 h 1330996"/>
                  <a:gd name="connsiteX83" fmla="*/ 2142114 w 2428717"/>
                  <a:gd name="connsiteY83" fmla="*/ 272955 h 1330996"/>
                  <a:gd name="connsiteX84" fmla="*/ 2160311 w 2428717"/>
                  <a:gd name="connsiteY84" fmla="*/ 291152 h 1330996"/>
                  <a:gd name="connsiteX85" fmla="*/ 2169410 w 2428717"/>
                  <a:gd name="connsiteY85" fmla="*/ 304800 h 1330996"/>
                  <a:gd name="connsiteX86" fmla="*/ 2210353 w 2428717"/>
                  <a:gd name="connsiteY86" fmla="*/ 341194 h 1330996"/>
                  <a:gd name="connsiteX87" fmla="*/ 2224001 w 2428717"/>
                  <a:gd name="connsiteY87" fmla="*/ 345743 h 1330996"/>
                  <a:gd name="connsiteX88" fmla="*/ 2255845 w 2428717"/>
                  <a:gd name="connsiteY88" fmla="*/ 363940 h 1330996"/>
                  <a:gd name="connsiteX89" fmla="*/ 2283141 w 2428717"/>
                  <a:gd name="connsiteY89" fmla="*/ 373039 h 1330996"/>
                  <a:gd name="connsiteX90" fmla="*/ 2314986 w 2428717"/>
                  <a:gd name="connsiteY90" fmla="*/ 377588 h 1330996"/>
                  <a:gd name="connsiteX91" fmla="*/ 2337732 w 2428717"/>
                  <a:gd name="connsiteY91" fmla="*/ 395785 h 1330996"/>
                  <a:gd name="connsiteX92" fmla="*/ 2365028 w 2428717"/>
                  <a:gd name="connsiteY92" fmla="*/ 413982 h 1330996"/>
                  <a:gd name="connsiteX93" fmla="*/ 2378675 w 2428717"/>
                  <a:gd name="connsiteY93" fmla="*/ 400334 h 1330996"/>
                  <a:gd name="connsiteX94" fmla="*/ 2396872 w 2428717"/>
                  <a:gd name="connsiteY94" fmla="*/ 373039 h 1330996"/>
                  <a:gd name="connsiteX95" fmla="*/ 2424168 w 2428717"/>
                  <a:gd name="connsiteY95" fmla="*/ 368490 h 1330996"/>
                  <a:gd name="connsiteX96" fmla="*/ 2428717 w 2428717"/>
                  <a:gd name="connsiteY96" fmla="*/ 354842 h 1330996"/>
                  <a:gd name="connsiteX97" fmla="*/ 2424168 w 2428717"/>
                  <a:gd name="connsiteY97" fmla="*/ 327546 h 1330996"/>
                  <a:gd name="connsiteX98" fmla="*/ 2410520 w 2428717"/>
                  <a:gd name="connsiteY98" fmla="*/ 322997 h 1330996"/>
                  <a:gd name="connsiteX99" fmla="*/ 2392323 w 2428717"/>
                  <a:gd name="connsiteY99" fmla="*/ 318448 h 1330996"/>
                  <a:gd name="connsiteX100" fmla="*/ 2378675 w 2428717"/>
                  <a:gd name="connsiteY100" fmla="*/ 309349 h 1330996"/>
                  <a:gd name="connsiteX101" fmla="*/ 2374126 w 2428717"/>
                  <a:gd name="connsiteY101" fmla="*/ 295702 h 1330996"/>
                  <a:gd name="connsiteX102" fmla="*/ 2365028 w 2428717"/>
                  <a:gd name="connsiteY102" fmla="*/ 282054 h 1330996"/>
                  <a:gd name="connsiteX103" fmla="*/ 2360478 w 2428717"/>
                  <a:gd name="connsiteY103" fmla="*/ 268406 h 1330996"/>
                  <a:gd name="connsiteX104" fmla="*/ 2346831 w 2428717"/>
                  <a:gd name="connsiteY104" fmla="*/ 263857 h 1330996"/>
                  <a:gd name="connsiteX105" fmla="*/ 2333183 w 2428717"/>
                  <a:gd name="connsiteY105" fmla="*/ 245660 h 1330996"/>
                  <a:gd name="connsiteX106" fmla="*/ 2305887 w 2428717"/>
                  <a:gd name="connsiteY106" fmla="*/ 232012 h 1330996"/>
                  <a:gd name="connsiteX107" fmla="*/ 2283141 w 2428717"/>
                  <a:gd name="connsiteY107" fmla="*/ 236561 h 1330996"/>
                  <a:gd name="connsiteX108" fmla="*/ 2255845 w 2428717"/>
                  <a:gd name="connsiteY108" fmla="*/ 245660 h 1330996"/>
                  <a:gd name="connsiteX109" fmla="*/ 2214902 w 2428717"/>
                  <a:gd name="connsiteY109" fmla="*/ 241110 h 1330996"/>
                  <a:gd name="connsiteX110" fmla="*/ 2187607 w 2428717"/>
                  <a:gd name="connsiteY110" fmla="*/ 218364 h 1330996"/>
                  <a:gd name="connsiteX111" fmla="*/ 2173959 w 2428717"/>
                  <a:gd name="connsiteY111" fmla="*/ 209266 h 1330996"/>
                  <a:gd name="connsiteX112" fmla="*/ 2164860 w 2428717"/>
                  <a:gd name="connsiteY112" fmla="*/ 195618 h 1330996"/>
                  <a:gd name="connsiteX113" fmla="*/ 2151213 w 2428717"/>
                  <a:gd name="connsiteY113" fmla="*/ 168322 h 1330996"/>
                  <a:gd name="connsiteX114" fmla="*/ 2110269 w 2428717"/>
                  <a:gd name="connsiteY114" fmla="*/ 154675 h 1330996"/>
                  <a:gd name="connsiteX115" fmla="*/ 2082974 w 2428717"/>
                  <a:gd name="connsiteY115" fmla="*/ 141027 h 1330996"/>
                  <a:gd name="connsiteX116" fmla="*/ 2064777 w 2428717"/>
                  <a:gd name="connsiteY116" fmla="*/ 136478 h 1330996"/>
                  <a:gd name="connsiteX117" fmla="*/ 1991989 w 2428717"/>
                  <a:gd name="connsiteY117" fmla="*/ 131928 h 1330996"/>
                  <a:gd name="connsiteX118" fmla="*/ 1964693 w 2428717"/>
                  <a:gd name="connsiteY118" fmla="*/ 118281 h 1330996"/>
                  <a:gd name="connsiteX119" fmla="*/ 1951045 w 2428717"/>
                  <a:gd name="connsiteY119" fmla="*/ 104633 h 1330996"/>
                  <a:gd name="connsiteX120" fmla="*/ 1923750 w 2428717"/>
                  <a:gd name="connsiteY120" fmla="*/ 90985 h 1330996"/>
                  <a:gd name="connsiteX121" fmla="*/ 1910102 w 2428717"/>
                  <a:gd name="connsiteY121" fmla="*/ 81887 h 1330996"/>
                  <a:gd name="connsiteX122" fmla="*/ 1841863 w 2428717"/>
                  <a:gd name="connsiteY122" fmla="*/ 72788 h 1330996"/>
                  <a:gd name="connsiteX123" fmla="*/ 1814568 w 2428717"/>
                  <a:gd name="connsiteY123" fmla="*/ 63690 h 1330996"/>
                  <a:gd name="connsiteX124" fmla="*/ 1796371 w 2428717"/>
                  <a:gd name="connsiteY124" fmla="*/ 59140 h 1330996"/>
                  <a:gd name="connsiteX125" fmla="*/ 1769075 w 2428717"/>
                  <a:gd name="connsiteY125" fmla="*/ 50042 h 1330996"/>
                  <a:gd name="connsiteX126" fmla="*/ 1755428 w 2428717"/>
                  <a:gd name="connsiteY126" fmla="*/ 40943 h 1330996"/>
                  <a:gd name="connsiteX127" fmla="*/ 1737231 w 2428717"/>
                  <a:gd name="connsiteY127" fmla="*/ 0 h 1330996"/>
                  <a:gd name="connsiteX128" fmla="*/ 1728132 w 2428717"/>
                  <a:gd name="connsiteY128" fmla="*/ 13648 h 1330996"/>
                  <a:gd name="connsiteX129" fmla="*/ 1723583 w 2428717"/>
                  <a:gd name="connsiteY129" fmla="*/ 50042 h 1330996"/>
                  <a:gd name="connsiteX130" fmla="*/ 1691738 w 2428717"/>
                  <a:gd name="connsiteY130" fmla="*/ 54591 h 1330996"/>
                  <a:gd name="connsiteX131" fmla="*/ 1659893 w 2428717"/>
                  <a:gd name="connsiteY131" fmla="*/ 63690 h 1330996"/>
                  <a:gd name="connsiteX132" fmla="*/ 1641696 w 2428717"/>
                  <a:gd name="connsiteY132" fmla="*/ 72788 h 1330996"/>
                  <a:gd name="connsiteX133" fmla="*/ 1628048 w 2428717"/>
                  <a:gd name="connsiteY133" fmla="*/ 68239 h 1330996"/>
                  <a:gd name="connsiteX134" fmla="*/ 1623499 w 2428717"/>
                  <a:gd name="connsiteY134" fmla="*/ 54591 h 1330996"/>
                  <a:gd name="connsiteX135" fmla="*/ 1614401 w 2428717"/>
                  <a:gd name="connsiteY135" fmla="*/ 68239 h 1330996"/>
                  <a:gd name="connsiteX136" fmla="*/ 1600753 w 2428717"/>
                  <a:gd name="connsiteY136" fmla="*/ 77337 h 1330996"/>
                  <a:gd name="connsiteX137" fmla="*/ 1555260 w 2428717"/>
                  <a:gd name="connsiteY137" fmla="*/ 81887 h 1330996"/>
                  <a:gd name="connsiteX138" fmla="*/ 1527965 w 2428717"/>
                  <a:gd name="connsiteY138" fmla="*/ 90985 h 1330996"/>
                  <a:gd name="connsiteX139" fmla="*/ 1509768 w 2428717"/>
                  <a:gd name="connsiteY139" fmla="*/ 100084 h 1330996"/>
                  <a:gd name="connsiteX140" fmla="*/ 1487022 w 2428717"/>
                  <a:gd name="connsiteY140" fmla="*/ 104633 h 1330996"/>
                  <a:gd name="connsiteX141" fmla="*/ 1473374 w 2428717"/>
                  <a:gd name="connsiteY141" fmla="*/ 109182 h 1330996"/>
                  <a:gd name="connsiteX142" fmla="*/ 1364192 w 2428717"/>
                  <a:gd name="connsiteY142" fmla="*/ 113731 h 1330996"/>
                  <a:gd name="connsiteX143" fmla="*/ 1350544 w 2428717"/>
                  <a:gd name="connsiteY143" fmla="*/ 122830 h 1330996"/>
                  <a:gd name="connsiteX144" fmla="*/ 1332347 w 2428717"/>
                  <a:gd name="connsiteY144" fmla="*/ 150125 h 1330996"/>
                  <a:gd name="connsiteX145" fmla="*/ 1318699 w 2428717"/>
                  <a:gd name="connsiteY145" fmla="*/ 163773 h 1330996"/>
                  <a:gd name="connsiteX146" fmla="*/ 1309601 w 2428717"/>
                  <a:gd name="connsiteY146" fmla="*/ 191069 h 1330996"/>
                  <a:gd name="connsiteX147" fmla="*/ 1295953 w 2428717"/>
                  <a:gd name="connsiteY147" fmla="*/ 204716 h 1330996"/>
                  <a:gd name="connsiteX148" fmla="*/ 1282305 w 2428717"/>
                  <a:gd name="connsiteY148" fmla="*/ 209266 h 1330996"/>
                  <a:gd name="connsiteX149" fmla="*/ 1209517 w 2428717"/>
                  <a:gd name="connsiteY149" fmla="*/ 213815 h 1330996"/>
                  <a:gd name="connsiteX150" fmla="*/ 1204968 w 2428717"/>
                  <a:gd name="connsiteY150" fmla="*/ 227463 h 1330996"/>
                  <a:gd name="connsiteX151" fmla="*/ 1186771 w 2428717"/>
                  <a:gd name="connsiteY151" fmla="*/ 254758 h 1330996"/>
                  <a:gd name="connsiteX152" fmla="*/ 1177672 w 2428717"/>
                  <a:gd name="connsiteY152" fmla="*/ 282054 h 1330996"/>
                  <a:gd name="connsiteX153" fmla="*/ 1173123 w 2428717"/>
                  <a:gd name="connsiteY153" fmla="*/ 295702 h 1330996"/>
                  <a:gd name="connsiteX154" fmla="*/ 1145828 w 2428717"/>
                  <a:gd name="connsiteY154" fmla="*/ 313899 h 1330996"/>
                  <a:gd name="connsiteX155" fmla="*/ 1132180 w 2428717"/>
                  <a:gd name="connsiteY155" fmla="*/ 327546 h 1330996"/>
                  <a:gd name="connsiteX156" fmla="*/ 1104884 w 2428717"/>
                  <a:gd name="connsiteY156" fmla="*/ 336645 h 1330996"/>
                  <a:gd name="connsiteX157" fmla="*/ 1095786 w 2428717"/>
                  <a:gd name="connsiteY157" fmla="*/ 322997 h 1330996"/>
                  <a:gd name="connsiteX158" fmla="*/ 1100335 w 2428717"/>
                  <a:gd name="connsiteY158" fmla="*/ 291152 h 1330996"/>
                  <a:gd name="connsiteX159" fmla="*/ 1086687 w 2428717"/>
                  <a:gd name="connsiteY159" fmla="*/ 304800 h 1330996"/>
                  <a:gd name="connsiteX160" fmla="*/ 1073039 w 2428717"/>
                  <a:gd name="connsiteY160" fmla="*/ 309349 h 1330996"/>
                  <a:gd name="connsiteX161" fmla="*/ 1059392 w 2428717"/>
                  <a:gd name="connsiteY161" fmla="*/ 300251 h 1330996"/>
                  <a:gd name="connsiteX162" fmla="*/ 1050293 w 2428717"/>
                  <a:gd name="connsiteY162" fmla="*/ 286603 h 1330996"/>
                  <a:gd name="connsiteX163" fmla="*/ 1036645 w 2428717"/>
                  <a:gd name="connsiteY163" fmla="*/ 282054 h 1330996"/>
                  <a:gd name="connsiteX164" fmla="*/ 1009350 w 2428717"/>
                  <a:gd name="connsiteY164" fmla="*/ 291152 h 1330996"/>
                  <a:gd name="connsiteX165" fmla="*/ 995702 w 2428717"/>
                  <a:gd name="connsiteY165" fmla="*/ 295702 h 1330996"/>
                  <a:gd name="connsiteX166" fmla="*/ 982054 w 2428717"/>
                  <a:gd name="connsiteY166" fmla="*/ 304800 h 1330996"/>
                  <a:gd name="connsiteX167" fmla="*/ 968407 w 2428717"/>
                  <a:gd name="connsiteY167" fmla="*/ 350293 h 1330996"/>
                  <a:gd name="connsiteX168" fmla="*/ 959308 w 2428717"/>
                  <a:gd name="connsiteY168" fmla="*/ 363940 h 1330996"/>
                  <a:gd name="connsiteX169" fmla="*/ 963857 w 2428717"/>
                  <a:gd name="connsiteY169" fmla="*/ 377588 h 1330996"/>
                  <a:gd name="connsiteX170" fmla="*/ 977505 w 2428717"/>
                  <a:gd name="connsiteY170" fmla="*/ 382137 h 1330996"/>
                  <a:gd name="connsiteX171" fmla="*/ 991153 w 2428717"/>
                  <a:gd name="connsiteY171" fmla="*/ 391236 h 1330996"/>
                  <a:gd name="connsiteX172" fmla="*/ 1000251 w 2428717"/>
                  <a:gd name="connsiteY172" fmla="*/ 404884 h 1330996"/>
                  <a:gd name="connsiteX173" fmla="*/ 1013899 w 2428717"/>
                  <a:gd name="connsiteY173" fmla="*/ 418531 h 1330996"/>
                  <a:gd name="connsiteX174" fmla="*/ 1009350 w 2428717"/>
                  <a:gd name="connsiteY174" fmla="*/ 441278 h 1330996"/>
                  <a:gd name="connsiteX175" fmla="*/ 986604 w 2428717"/>
                  <a:gd name="connsiteY175" fmla="*/ 486770 h 1330996"/>
                  <a:gd name="connsiteX176" fmla="*/ 968407 w 2428717"/>
                  <a:gd name="connsiteY176" fmla="*/ 518615 h 1330996"/>
                  <a:gd name="connsiteX177" fmla="*/ 954759 w 2428717"/>
                  <a:gd name="connsiteY177" fmla="*/ 523164 h 1330996"/>
                  <a:gd name="connsiteX178" fmla="*/ 945660 w 2428717"/>
                  <a:gd name="connsiteY178" fmla="*/ 536812 h 1330996"/>
                  <a:gd name="connsiteX179" fmla="*/ 932013 w 2428717"/>
                  <a:gd name="connsiteY179" fmla="*/ 545910 h 1330996"/>
                  <a:gd name="connsiteX180" fmla="*/ 913816 w 2428717"/>
                  <a:gd name="connsiteY180" fmla="*/ 568657 h 1330996"/>
                  <a:gd name="connsiteX181" fmla="*/ 904717 w 2428717"/>
                  <a:gd name="connsiteY181" fmla="*/ 582305 h 1330996"/>
                  <a:gd name="connsiteX182" fmla="*/ 900168 w 2428717"/>
                  <a:gd name="connsiteY182" fmla="*/ 595952 h 1330996"/>
                  <a:gd name="connsiteX183" fmla="*/ 881971 w 2428717"/>
                  <a:gd name="connsiteY183" fmla="*/ 623248 h 1330996"/>
                  <a:gd name="connsiteX184" fmla="*/ 859225 w 2428717"/>
                  <a:gd name="connsiteY184" fmla="*/ 655093 h 1330996"/>
                  <a:gd name="connsiteX185" fmla="*/ 850126 w 2428717"/>
                  <a:gd name="connsiteY185" fmla="*/ 668740 h 1330996"/>
                  <a:gd name="connsiteX186" fmla="*/ 845577 w 2428717"/>
                  <a:gd name="connsiteY186" fmla="*/ 682388 h 1330996"/>
                  <a:gd name="connsiteX187" fmla="*/ 831929 w 2428717"/>
                  <a:gd name="connsiteY187" fmla="*/ 691487 h 1330996"/>
                  <a:gd name="connsiteX188" fmla="*/ 809183 w 2428717"/>
                  <a:gd name="connsiteY188" fmla="*/ 714233 h 1330996"/>
                  <a:gd name="connsiteX189" fmla="*/ 795535 w 2428717"/>
                  <a:gd name="connsiteY189" fmla="*/ 732430 h 1330996"/>
                  <a:gd name="connsiteX190" fmla="*/ 781887 w 2428717"/>
                  <a:gd name="connsiteY190" fmla="*/ 746078 h 1330996"/>
                  <a:gd name="connsiteX191" fmla="*/ 754592 w 2428717"/>
                  <a:gd name="connsiteY191" fmla="*/ 787021 h 1330996"/>
                  <a:gd name="connsiteX192" fmla="*/ 745493 w 2428717"/>
                  <a:gd name="connsiteY192" fmla="*/ 800669 h 1330996"/>
                  <a:gd name="connsiteX193" fmla="*/ 736395 w 2428717"/>
                  <a:gd name="connsiteY193" fmla="*/ 827964 h 1330996"/>
                  <a:gd name="connsiteX194" fmla="*/ 690902 w 2428717"/>
                  <a:gd name="connsiteY194" fmla="*/ 882555 h 1330996"/>
                  <a:gd name="connsiteX195" fmla="*/ 677254 w 2428717"/>
                  <a:gd name="connsiteY195" fmla="*/ 891654 h 1330996"/>
                  <a:gd name="connsiteX196" fmla="*/ 649959 w 2428717"/>
                  <a:gd name="connsiteY196" fmla="*/ 900752 h 1330996"/>
                  <a:gd name="connsiteX197" fmla="*/ 595368 w 2428717"/>
                  <a:gd name="connsiteY197" fmla="*/ 896203 h 1330996"/>
                  <a:gd name="connsiteX198" fmla="*/ 581720 w 2428717"/>
                  <a:gd name="connsiteY198" fmla="*/ 891654 h 1330996"/>
                  <a:gd name="connsiteX199" fmla="*/ 586269 w 2428717"/>
                  <a:gd name="connsiteY199" fmla="*/ 868908 h 1330996"/>
                  <a:gd name="connsiteX200" fmla="*/ 577171 w 2428717"/>
                  <a:gd name="connsiteY200" fmla="*/ 928048 h 1330996"/>
                  <a:gd name="connsiteX201" fmla="*/ 568072 w 2428717"/>
                  <a:gd name="connsiteY201" fmla="*/ 941696 h 1330996"/>
                  <a:gd name="connsiteX202" fmla="*/ 563523 w 2428717"/>
                  <a:gd name="connsiteY202" fmla="*/ 955343 h 1330996"/>
                  <a:gd name="connsiteX203" fmla="*/ 549875 w 2428717"/>
                  <a:gd name="connsiteY203" fmla="*/ 964442 h 1330996"/>
                  <a:gd name="connsiteX204" fmla="*/ 522580 w 2428717"/>
                  <a:gd name="connsiteY204" fmla="*/ 982639 h 1330996"/>
                  <a:gd name="connsiteX205" fmla="*/ 508932 w 2428717"/>
                  <a:gd name="connsiteY205" fmla="*/ 973540 h 1330996"/>
                  <a:gd name="connsiteX206" fmla="*/ 481637 w 2428717"/>
                  <a:gd name="connsiteY206" fmla="*/ 959893 h 1330996"/>
                  <a:gd name="connsiteX207" fmla="*/ 463439 w 2428717"/>
                  <a:gd name="connsiteY207" fmla="*/ 964442 h 1330996"/>
                  <a:gd name="connsiteX208" fmla="*/ 454341 w 2428717"/>
                  <a:gd name="connsiteY208" fmla="*/ 978090 h 1330996"/>
                  <a:gd name="connsiteX209" fmla="*/ 440693 w 2428717"/>
                  <a:gd name="connsiteY209" fmla="*/ 996287 h 1330996"/>
                  <a:gd name="connsiteX210" fmla="*/ 404299 w 2428717"/>
                  <a:gd name="connsiteY210" fmla="*/ 1023582 h 1330996"/>
                  <a:gd name="connsiteX211" fmla="*/ 390651 w 2428717"/>
                  <a:gd name="connsiteY211" fmla="*/ 1037230 h 1330996"/>
                  <a:gd name="connsiteX212" fmla="*/ 377004 w 2428717"/>
                  <a:gd name="connsiteY212" fmla="*/ 1041779 h 1330996"/>
                  <a:gd name="connsiteX213" fmla="*/ 349708 w 2428717"/>
                  <a:gd name="connsiteY213" fmla="*/ 1059976 h 1330996"/>
                  <a:gd name="connsiteX214" fmla="*/ 322413 w 2428717"/>
                  <a:gd name="connsiteY214" fmla="*/ 1078173 h 1330996"/>
                  <a:gd name="connsiteX215" fmla="*/ 295117 w 2428717"/>
                  <a:gd name="connsiteY215" fmla="*/ 1100919 h 1330996"/>
                  <a:gd name="connsiteX216" fmla="*/ 286019 w 2428717"/>
                  <a:gd name="connsiteY216" fmla="*/ 1114567 h 1330996"/>
                  <a:gd name="connsiteX217" fmla="*/ 258723 w 2428717"/>
                  <a:gd name="connsiteY217" fmla="*/ 1137313 h 1330996"/>
                  <a:gd name="connsiteX218" fmla="*/ 240526 w 2428717"/>
                  <a:gd name="connsiteY218" fmla="*/ 1164609 h 1330996"/>
                  <a:gd name="connsiteX219" fmla="*/ 231428 w 2428717"/>
                  <a:gd name="connsiteY219" fmla="*/ 1178257 h 1330996"/>
                  <a:gd name="connsiteX220" fmla="*/ 217780 w 2428717"/>
                  <a:gd name="connsiteY220" fmla="*/ 1182806 h 1330996"/>
                  <a:gd name="connsiteX221" fmla="*/ 208681 w 2428717"/>
                  <a:gd name="connsiteY221" fmla="*/ 1196454 h 1330996"/>
                  <a:gd name="connsiteX222" fmla="*/ 181386 w 2428717"/>
                  <a:gd name="connsiteY222" fmla="*/ 1205552 h 1330996"/>
                  <a:gd name="connsiteX223" fmla="*/ 167738 w 2428717"/>
                  <a:gd name="connsiteY223" fmla="*/ 1210102 h 1330996"/>
                  <a:gd name="connsiteX224" fmla="*/ 135893 w 2428717"/>
                  <a:gd name="connsiteY224" fmla="*/ 1219200 h 1330996"/>
                  <a:gd name="connsiteX225" fmla="*/ 108598 w 2428717"/>
                  <a:gd name="connsiteY225" fmla="*/ 1241946 h 1330996"/>
                  <a:gd name="connsiteX226" fmla="*/ 85851 w 2428717"/>
                  <a:gd name="connsiteY226" fmla="*/ 1246496 h 1330996"/>
                  <a:gd name="connsiteX227" fmla="*/ 72204 w 2428717"/>
                  <a:gd name="connsiteY227" fmla="*/ 1251045 h 1330996"/>
                  <a:gd name="connsiteX228" fmla="*/ 22162 w 2428717"/>
                  <a:gd name="connsiteY228" fmla="*/ 1264693 h 1330996"/>
                  <a:gd name="connsiteX229" fmla="*/ 8514 w 2428717"/>
                  <a:gd name="connsiteY229" fmla="*/ 1260143 h 1330996"/>
                  <a:gd name="connsiteX230" fmla="*/ 3965 w 2428717"/>
                  <a:gd name="connsiteY230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50544 w 2428717"/>
                  <a:gd name="connsiteY59" fmla="*/ 268406 h 1330996"/>
                  <a:gd name="connsiteX60" fmla="*/ 1359642 w 2428717"/>
                  <a:gd name="connsiteY60" fmla="*/ 241110 h 1330996"/>
                  <a:gd name="connsiteX61" fmla="*/ 1414234 w 2428717"/>
                  <a:gd name="connsiteY61" fmla="*/ 204716 h 1330996"/>
                  <a:gd name="connsiteX62" fmla="*/ 1427881 w 2428717"/>
                  <a:gd name="connsiteY62" fmla="*/ 200167 h 1330996"/>
                  <a:gd name="connsiteX63" fmla="*/ 1441529 w 2428717"/>
                  <a:gd name="connsiteY63" fmla="*/ 195618 h 1330996"/>
                  <a:gd name="connsiteX64" fmla="*/ 1473374 w 2428717"/>
                  <a:gd name="connsiteY64" fmla="*/ 181970 h 1330996"/>
                  <a:gd name="connsiteX65" fmla="*/ 1500669 w 2428717"/>
                  <a:gd name="connsiteY65" fmla="*/ 172872 h 1330996"/>
                  <a:gd name="connsiteX66" fmla="*/ 1578007 w 2428717"/>
                  <a:gd name="connsiteY66" fmla="*/ 163773 h 1330996"/>
                  <a:gd name="connsiteX67" fmla="*/ 1600753 w 2428717"/>
                  <a:gd name="connsiteY67" fmla="*/ 145576 h 1330996"/>
                  <a:gd name="connsiteX68" fmla="*/ 1614401 w 2428717"/>
                  <a:gd name="connsiteY68" fmla="*/ 141027 h 1330996"/>
                  <a:gd name="connsiteX69" fmla="*/ 1641696 w 2428717"/>
                  <a:gd name="connsiteY69" fmla="*/ 145576 h 1330996"/>
                  <a:gd name="connsiteX70" fmla="*/ 1655344 w 2428717"/>
                  <a:gd name="connsiteY70" fmla="*/ 154675 h 1330996"/>
                  <a:gd name="connsiteX71" fmla="*/ 1828216 w 2428717"/>
                  <a:gd name="connsiteY71" fmla="*/ 150125 h 1330996"/>
                  <a:gd name="connsiteX72" fmla="*/ 1841863 w 2428717"/>
                  <a:gd name="connsiteY72" fmla="*/ 159224 h 1330996"/>
                  <a:gd name="connsiteX73" fmla="*/ 1855511 w 2428717"/>
                  <a:gd name="connsiteY73" fmla="*/ 172872 h 1330996"/>
                  <a:gd name="connsiteX74" fmla="*/ 1969242 w 2428717"/>
                  <a:gd name="connsiteY74" fmla="*/ 186519 h 1330996"/>
                  <a:gd name="connsiteX75" fmla="*/ 2001087 w 2428717"/>
                  <a:gd name="connsiteY75" fmla="*/ 191069 h 1330996"/>
                  <a:gd name="connsiteX76" fmla="*/ 2051129 w 2428717"/>
                  <a:gd name="connsiteY76" fmla="*/ 195618 h 1330996"/>
                  <a:gd name="connsiteX77" fmla="*/ 2060228 w 2428717"/>
                  <a:gd name="connsiteY77" fmla="*/ 209266 h 1330996"/>
                  <a:gd name="connsiteX78" fmla="*/ 2087523 w 2428717"/>
                  <a:gd name="connsiteY78" fmla="*/ 213815 h 1330996"/>
                  <a:gd name="connsiteX79" fmla="*/ 2105720 w 2428717"/>
                  <a:gd name="connsiteY79" fmla="*/ 236561 h 1330996"/>
                  <a:gd name="connsiteX80" fmla="*/ 2119368 w 2428717"/>
                  <a:gd name="connsiteY80" fmla="*/ 245660 h 1330996"/>
                  <a:gd name="connsiteX81" fmla="*/ 2133016 w 2428717"/>
                  <a:gd name="connsiteY81" fmla="*/ 259308 h 1330996"/>
                  <a:gd name="connsiteX82" fmla="*/ 2142114 w 2428717"/>
                  <a:gd name="connsiteY82" fmla="*/ 272955 h 1330996"/>
                  <a:gd name="connsiteX83" fmla="*/ 2160311 w 2428717"/>
                  <a:gd name="connsiteY83" fmla="*/ 291152 h 1330996"/>
                  <a:gd name="connsiteX84" fmla="*/ 2169410 w 2428717"/>
                  <a:gd name="connsiteY84" fmla="*/ 304800 h 1330996"/>
                  <a:gd name="connsiteX85" fmla="*/ 2210353 w 2428717"/>
                  <a:gd name="connsiteY85" fmla="*/ 341194 h 1330996"/>
                  <a:gd name="connsiteX86" fmla="*/ 2224001 w 2428717"/>
                  <a:gd name="connsiteY86" fmla="*/ 345743 h 1330996"/>
                  <a:gd name="connsiteX87" fmla="*/ 2255845 w 2428717"/>
                  <a:gd name="connsiteY87" fmla="*/ 363940 h 1330996"/>
                  <a:gd name="connsiteX88" fmla="*/ 2283141 w 2428717"/>
                  <a:gd name="connsiteY88" fmla="*/ 373039 h 1330996"/>
                  <a:gd name="connsiteX89" fmla="*/ 2314986 w 2428717"/>
                  <a:gd name="connsiteY89" fmla="*/ 377588 h 1330996"/>
                  <a:gd name="connsiteX90" fmla="*/ 2337732 w 2428717"/>
                  <a:gd name="connsiteY90" fmla="*/ 395785 h 1330996"/>
                  <a:gd name="connsiteX91" fmla="*/ 2365028 w 2428717"/>
                  <a:gd name="connsiteY91" fmla="*/ 413982 h 1330996"/>
                  <a:gd name="connsiteX92" fmla="*/ 2378675 w 2428717"/>
                  <a:gd name="connsiteY92" fmla="*/ 400334 h 1330996"/>
                  <a:gd name="connsiteX93" fmla="*/ 2396872 w 2428717"/>
                  <a:gd name="connsiteY93" fmla="*/ 373039 h 1330996"/>
                  <a:gd name="connsiteX94" fmla="*/ 2424168 w 2428717"/>
                  <a:gd name="connsiteY94" fmla="*/ 368490 h 1330996"/>
                  <a:gd name="connsiteX95" fmla="*/ 2428717 w 2428717"/>
                  <a:gd name="connsiteY95" fmla="*/ 354842 h 1330996"/>
                  <a:gd name="connsiteX96" fmla="*/ 2424168 w 2428717"/>
                  <a:gd name="connsiteY96" fmla="*/ 327546 h 1330996"/>
                  <a:gd name="connsiteX97" fmla="*/ 2410520 w 2428717"/>
                  <a:gd name="connsiteY97" fmla="*/ 322997 h 1330996"/>
                  <a:gd name="connsiteX98" fmla="*/ 2392323 w 2428717"/>
                  <a:gd name="connsiteY98" fmla="*/ 318448 h 1330996"/>
                  <a:gd name="connsiteX99" fmla="*/ 2378675 w 2428717"/>
                  <a:gd name="connsiteY99" fmla="*/ 309349 h 1330996"/>
                  <a:gd name="connsiteX100" fmla="*/ 2374126 w 2428717"/>
                  <a:gd name="connsiteY100" fmla="*/ 295702 h 1330996"/>
                  <a:gd name="connsiteX101" fmla="*/ 2365028 w 2428717"/>
                  <a:gd name="connsiteY101" fmla="*/ 282054 h 1330996"/>
                  <a:gd name="connsiteX102" fmla="*/ 2360478 w 2428717"/>
                  <a:gd name="connsiteY102" fmla="*/ 268406 h 1330996"/>
                  <a:gd name="connsiteX103" fmla="*/ 2346831 w 2428717"/>
                  <a:gd name="connsiteY103" fmla="*/ 263857 h 1330996"/>
                  <a:gd name="connsiteX104" fmla="*/ 2333183 w 2428717"/>
                  <a:gd name="connsiteY104" fmla="*/ 245660 h 1330996"/>
                  <a:gd name="connsiteX105" fmla="*/ 2305887 w 2428717"/>
                  <a:gd name="connsiteY105" fmla="*/ 232012 h 1330996"/>
                  <a:gd name="connsiteX106" fmla="*/ 2283141 w 2428717"/>
                  <a:gd name="connsiteY106" fmla="*/ 236561 h 1330996"/>
                  <a:gd name="connsiteX107" fmla="*/ 2255845 w 2428717"/>
                  <a:gd name="connsiteY107" fmla="*/ 245660 h 1330996"/>
                  <a:gd name="connsiteX108" fmla="*/ 2214902 w 2428717"/>
                  <a:gd name="connsiteY108" fmla="*/ 241110 h 1330996"/>
                  <a:gd name="connsiteX109" fmla="*/ 2187607 w 2428717"/>
                  <a:gd name="connsiteY109" fmla="*/ 218364 h 1330996"/>
                  <a:gd name="connsiteX110" fmla="*/ 2173959 w 2428717"/>
                  <a:gd name="connsiteY110" fmla="*/ 209266 h 1330996"/>
                  <a:gd name="connsiteX111" fmla="*/ 2164860 w 2428717"/>
                  <a:gd name="connsiteY111" fmla="*/ 195618 h 1330996"/>
                  <a:gd name="connsiteX112" fmla="*/ 2151213 w 2428717"/>
                  <a:gd name="connsiteY112" fmla="*/ 168322 h 1330996"/>
                  <a:gd name="connsiteX113" fmla="*/ 2110269 w 2428717"/>
                  <a:gd name="connsiteY113" fmla="*/ 154675 h 1330996"/>
                  <a:gd name="connsiteX114" fmla="*/ 2082974 w 2428717"/>
                  <a:gd name="connsiteY114" fmla="*/ 141027 h 1330996"/>
                  <a:gd name="connsiteX115" fmla="*/ 2064777 w 2428717"/>
                  <a:gd name="connsiteY115" fmla="*/ 136478 h 1330996"/>
                  <a:gd name="connsiteX116" fmla="*/ 1991989 w 2428717"/>
                  <a:gd name="connsiteY116" fmla="*/ 131928 h 1330996"/>
                  <a:gd name="connsiteX117" fmla="*/ 1964693 w 2428717"/>
                  <a:gd name="connsiteY117" fmla="*/ 118281 h 1330996"/>
                  <a:gd name="connsiteX118" fmla="*/ 1951045 w 2428717"/>
                  <a:gd name="connsiteY118" fmla="*/ 104633 h 1330996"/>
                  <a:gd name="connsiteX119" fmla="*/ 1923750 w 2428717"/>
                  <a:gd name="connsiteY119" fmla="*/ 90985 h 1330996"/>
                  <a:gd name="connsiteX120" fmla="*/ 1910102 w 2428717"/>
                  <a:gd name="connsiteY120" fmla="*/ 81887 h 1330996"/>
                  <a:gd name="connsiteX121" fmla="*/ 1841863 w 2428717"/>
                  <a:gd name="connsiteY121" fmla="*/ 72788 h 1330996"/>
                  <a:gd name="connsiteX122" fmla="*/ 1814568 w 2428717"/>
                  <a:gd name="connsiteY122" fmla="*/ 63690 h 1330996"/>
                  <a:gd name="connsiteX123" fmla="*/ 1796371 w 2428717"/>
                  <a:gd name="connsiteY123" fmla="*/ 59140 h 1330996"/>
                  <a:gd name="connsiteX124" fmla="*/ 1769075 w 2428717"/>
                  <a:gd name="connsiteY124" fmla="*/ 50042 h 1330996"/>
                  <a:gd name="connsiteX125" fmla="*/ 1755428 w 2428717"/>
                  <a:gd name="connsiteY125" fmla="*/ 40943 h 1330996"/>
                  <a:gd name="connsiteX126" fmla="*/ 1737231 w 2428717"/>
                  <a:gd name="connsiteY126" fmla="*/ 0 h 1330996"/>
                  <a:gd name="connsiteX127" fmla="*/ 1728132 w 2428717"/>
                  <a:gd name="connsiteY127" fmla="*/ 13648 h 1330996"/>
                  <a:gd name="connsiteX128" fmla="*/ 1723583 w 2428717"/>
                  <a:gd name="connsiteY128" fmla="*/ 50042 h 1330996"/>
                  <a:gd name="connsiteX129" fmla="*/ 1691738 w 2428717"/>
                  <a:gd name="connsiteY129" fmla="*/ 54591 h 1330996"/>
                  <a:gd name="connsiteX130" fmla="*/ 1659893 w 2428717"/>
                  <a:gd name="connsiteY130" fmla="*/ 63690 h 1330996"/>
                  <a:gd name="connsiteX131" fmla="*/ 1641696 w 2428717"/>
                  <a:gd name="connsiteY131" fmla="*/ 72788 h 1330996"/>
                  <a:gd name="connsiteX132" fmla="*/ 1628048 w 2428717"/>
                  <a:gd name="connsiteY132" fmla="*/ 68239 h 1330996"/>
                  <a:gd name="connsiteX133" fmla="*/ 1623499 w 2428717"/>
                  <a:gd name="connsiteY133" fmla="*/ 54591 h 1330996"/>
                  <a:gd name="connsiteX134" fmla="*/ 1614401 w 2428717"/>
                  <a:gd name="connsiteY134" fmla="*/ 68239 h 1330996"/>
                  <a:gd name="connsiteX135" fmla="*/ 1600753 w 2428717"/>
                  <a:gd name="connsiteY135" fmla="*/ 77337 h 1330996"/>
                  <a:gd name="connsiteX136" fmla="*/ 1555260 w 2428717"/>
                  <a:gd name="connsiteY136" fmla="*/ 81887 h 1330996"/>
                  <a:gd name="connsiteX137" fmla="*/ 1527965 w 2428717"/>
                  <a:gd name="connsiteY137" fmla="*/ 90985 h 1330996"/>
                  <a:gd name="connsiteX138" fmla="*/ 1509768 w 2428717"/>
                  <a:gd name="connsiteY138" fmla="*/ 100084 h 1330996"/>
                  <a:gd name="connsiteX139" fmla="*/ 1487022 w 2428717"/>
                  <a:gd name="connsiteY139" fmla="*/ 104633 h 1330996"/>
                  <a:gd name="connsiteX140" fmla="*/ 1473374 w 2428717"/>
                  <a:gd name="connsiteY140" fmla="*/ 109182 h 1330996"/>
                  <a:gd name="connsiteX141" fmla="*/ 1364192 w 2428717"/>
                  <a:gd name="connsiteY141" fmla="*/ 113731 h 1330996"/>
                  <a:gd name="connsiteX142" fmla="*/ 1350544 w 2428717"/>
                  <a:gd name="connsiteY142" fmla="*/ 122830 h 1330996"/>
                  <a:gd name="connsiteX143" fmla="*/ 1332347 w 2428717"/>
                  <a:gd name="connsiteY143" fmla="*/ 150125 h 1330996"/>
                  <a:gd name="connsiteX144" fmla="*/ 1318699 w 2428717"/>
                  <a:gd name="connsiteY144" fmla="*/ 163773 h 1330996"/>
                  <a:gd name="connsiteX145" fmla="*/ 1309601 w 2428717"/>
                  <a:gd name="connsiteY145" fmla="*/ 191069 h 1330996"/>
                  <a:gd name="connsiteX146" fmla="*/ 1295953 w 2428717"/>
                  <a:gd name="connsiteY146" fmla="*/ 204716 h 1330996"/>
                  <a:gd name="connsiteX147" fmla="*/ 1282305 w 2428717"/>
                  <a:gd name="connsiteY147" fmla="*/ 209266 h 1330996"/>
                  <a:gd name="connsiteX148" fmla="*/ 1209517 w 2428717"/>
                  <a:gd name="connsiteY148" fmla="*/ 213815 h 1330996"/>
                  <a:gd name="connsiteX149" fmla="*/ 1204968 w 2428717"/>
                  <a:gd name="connsiteY149" fmla="*/ 227463 h 1330996"/>
                  <a:gd name="connsiteX150" fmla="*/ 1186771 w 2428717"/>
                  <a:gd name="connsiteY150" fmla="*/ 254758 h 1330996"/>
                  <a:gd name="connsiteX151" fmla="*/ 1177672 w 2428717"/>
                  <a:gd name="connsiteY151" fmla="*/ 282054 h 1330996"/>
                  <a:gd name="connsiteX152" fmla="*/ 1173123 w 2428717"/>
                  <a:gd name="connsiteY152" fmla="*/ 295702 h 1330996"/>
                  <a:gd name="connsiteX153" fmla="*/ 1145828 w 2428717"/>
                  <a:gd name="connsiteY153" fmla="*/ 313899 h 1330996"/>
                  <a:gd name="connsiteX154" fmla="*/ 1132180 w 2428717"/>
                  <a:gd name="connsiteY154" fmla="*/ 327546 h 1330996"/>
                  <a:gd name="connsiteX155" fmla="*/ 1104884 w 2428717"/>
                  <a:gd name="connsiteY155" fmla="*/ 336645 h 1330996"/>
                  <a:gd name="connsiteX156" fmla="*/ 1095786 w 2428717"/>
                  <a:gd name="connsiteY156" fmla="*/ 322997 h 1330996"/>
                  <a:gd name="connsiteX157" fmla="*/ 1100335 w 2428717"/>
                  <a:gd name="connsiteY157" fmla="*/ 291152 h 1330996"/>
                  <a:gd name="connsiteX158" fmla="*/ 1086687 w 2428717"/>
                  <a:gd name="connsiteY158" fmla="*/ 304800 h 1330996"/>
                  <a:gd name="connsiteX159" fmla="*/ 1073039 w 2428717"/>
                  <a:gd name="connsiteY159" fmla="*/ 309349 h 1330996"/>
                  <a:gd name="connsiteX160" fmla="*/ 1059392 w 2428717"/>
                  <a:gd name="connsiteY160" fmla="*/ 300251 h 1330996"/>
                  <a:gd name="connsiteX161" fmla="*/ 1050293 w 2428717"/>
                  <a:gd name="connsiteY161" fmla="*/ 286603 h 1330996"/>
                  <a:gd name="connsiteX162" fmla="*/ 1036645 w 2428717"/>
                  <a:gd name="connsiteY162" fmla="*/ 282054 h 1330996"/>
                  <a:gd name="connsiteX163" fmla="*/ 1009350 w 2428717"/>
                  <a:gd name="connsiteY163" fmla="*/ 291152 h 1330996"/>
                  <a:gd name="connsiteX164" fmla="*/ 995702 w 2428717"/>
                  <a:gd name="connsiteY164" fmla="*/ 295702 h 1330996"/>
                  <a:gd name="connsiteX165" fmla="*/ 982054 w 2428717"/>
                  <a:gd name="connsiteY165" fmla="*/ 304800 h 1330996"/>
                  <a:gd name="connsiteX166" fmla="*/ 968407 w 2428717"/>
                  <a:gd name="connsiteY166" fmla="*/ 350293 h 1330996"/>
                  <a:gd name="connsiteX167" fmla="*/ 959308 w 2428717"/>
                  <a:gd name="connsiteY167" fmla="*/ 363940 h 1330996"/>
                  <a:gd name="connsiteX168" fmla="*/ 963857 w 2428717"/>
                  <a:gd name="connsiteY168" fmla="*/ 377588 h 1330996"/>
                  <a:gd name="connsiteX169" fmla="*/ 977505 w 2428717"/>
                  <a:gd name="connsiteY169" fmla="*/ 382137 h 1330996"/>
                  <a:gd name="connsiteX170" fmla="*/ 991153 w 2428717"/>
                  <a:gd name="connsiteY170" fmla="*/ 391236 h 1330996"/>
                  <a:gd name="connsiteX171" fmla="*/ 1000251 w 2428717"/>
                  <a:gd name="connsiteY171" fmla="*/ 404884 h 1330996"/>
                  <a:gd name="connsiteX172" fmla="*/ 1013899 w 2428717"/>
                  <a:gd name="connsiteY172" fmla="*/ 418531 h 1330996"/>
                  <a:gd name="connsiteX173" fmla="*/ 1009350 w 2428717"/>
                  <a:gd name="connsiteY173" fmla="*/ 441278 h 1330996"/>
                  <a:gd name="connsiteX174" fmla="*/ 986604 w 2428717"/>
                  <a:gd name="connsiteY174" fmla="*/ 486770 h 1330996"/>
                  <a:gd name="connsiteX175" fmla="*/ 968407 w 2428717"/>
                  <a:gd name="connsiteY175" fmla="*/ 518615 h 1330996"/>
                  <a:gd name="connsiteX176" fmla="*/ 954759 w 2428717"/>
                  <a:gd name="connsiteY176" fmla="*/ 523164 h 1330996"/>
                  <a:gd name="connsiteX177" fmla="*/ 945660 w 2428717"/>
                  <a:gd name="connsiteY177" fmla="*/ 536812 h 1330996"/>
                  <a:gd name="connsiteX178" fmla="*/ 932013 w 2428717"/>
                  <a:gd name="connsiteY178" fmla="*/ 545910 h 1330996"/>
                  <a:gd name="connsiteX179" fmla="*/ 913816 w 2428717"/>
                  <a:gd name="connsiteY179" fmla="*/ 568657 h 1330996"/>
                  <a:gd name="connsiteX180" fmla="*/ 904717 w 2428717"/>
                  <a:gd name="connsiteY180" fmla="*/ 582305 h 1330996"/>
                  <a:gd name="connsiteX181" fmla="*/ 900168 w 2428717"/>
                  <a:gd name="connsiteY181" fmla="*/ 595952 h 1330996"/>
                  <a:gd name="connsiteX182" fmla="*/ 881971 w 2428717"/>
                  <a:gd name="connsiteY182" fmla="*/ 623248 h 1330996"/>
                  <a:gd name="connsiteX183" fmla="*/ 859225 w 2428717"/>
                  <a:gd name="connsiteY183" fmla="*/ 655093 h 1330996"/>
                  <a:gd name="connsiteX184" fmla="*/ 850126 w 2428717"/>
                  <a:gd name="connsiteY184" fmla="*/ 668740 h 1330996"/>
                  <a:gd name="connsiteX185" fmla="*/ 845577 w 2428717"/>
                  <a:gd name="connsiteY185" fmla="*/ 682388 h 1330996"/>
                  <a:gd name="connsiteX186" fmla="*/ 831929 w 2428717"/>
                  <a:gd name="connsiteY186" fmla="*/ 691487 h 1330996"/>
                  <a:gd name="connsiteX187" fmla="*/ 809183 w 2428717"/>
                  <a:gd name="connsiteY187" fmla="*/ 714233 h 1330996"/>
                  <a:gd name="connsiteX188" fmla="*/ 795535 w 2428717"/>
                  <a:gd name="connsiteY188" fmla="*/ 732430 h 1330996"/>
                  <a:gd name="connsiteX189" fmla="*/ 781887 w 2428717"/>
                  <a:gd name="connsiteY189" fmla="*/ 746078 h 1330996"/>
                  <a:gd name="connsiteX190" fmla="*/ 754592 w 2428717"/>
                  <a:gd name="connsiteY190" fmla="*/ 787021 h 1330996"/>
                  <a:gd name="connsiteX191" fmla="*/ 745493 w 2428717"/>
                  <a:gd name="connsiteY191" fmla="*/ 800669 h 1330996"/>
                  <a:gd name="connsiteX192" fmla="*/ 736395 w 2428717"/>
                  <a:gd name="connsiteY192" fmla="*/ 827964 h 1330996"/>
                  <a:gd name="connsiteX193" fmla="*/ 690902 w 2428717"/>
                  <a:gd name="connsiteY193" fmla="*/ 882555 h 1330996"/>
                  <a:gd name="connsiteX194" fmla="*/ 677254 w 2428717"/>
                  <a:gd name="connsiteY194" fmla="*/ 891654 h 1330996"/>
                  <a:gd name="connsiteX195" fmla="*/ 649959 w 2428717"/>
                  <a:gd name="connsiteY195" fmla="*/ 900752 h 1330996"/>
                  <a:gd name="connsiteX196" fmla="*/ 595368 w 2428717"/>
                  <a:gd name="connsiteY196" fmla="*/ 896203 h 1330996"/>
                  <a:gd name="connsiteX197" fmla="*/ 581720 w 2428717"/>
                  <a:gd name="connsiteY197" fmla="*/ 891654 h 1330996"/>
                  <a:gd name="connsiteX198" fmla="*/ 586269 w 2428717"/>
                  <a:gd name="connsiteY198" fmla="*/ 868908 h 1330996"/>
                  <a:gd name="connsiteX199" fmla="*/ 577171 w 2428717"/>
                  <a:gd name="connsiteY199" fmla="*/ 928048 h 1330996"/>
                  <a:gd name="connsiteX200" fmla="*/ 568072 w 2428717"/>
                  <a:gd name="connsiteY200" fmla="*/ 941696 h 1330996"/>
                  <a:gd name="connsiteX201" fmla="*/ 563523 w 2428717"/>
                  <a:gd name="connsiteY201" fmla="*/ 955343 h 1330996"/>
                  <a:gd name="connsiteX202" fmla="*/ 549875 w 2428717"/>
                  <a:gd name="connsiteY202" fmla="*/ 964442 h 1330996"/>
                  <a:gd name="connsiteX203" fmla="*/ 522580 w 2428717"/>
                  <a:gd name="connsiteY203" fmla="*/ 982639 h 1330996"/>
                  <a:gd name="connsiteX204" fmla="*/ 508932 w 2428717"/>
                  <a:gd name="connsiteY204" fmla="*/ 973540 h 1330996"/>
                  <a:gd name="connsiteX205" fmla="*/ 481637 w 2428717"/>
                  <a:gd name="connsiteY205" fmla="*/ 959893 h 1330996"/>
                  <a:gd name="connsiteX206" fmla="*/ 463439 w 2428717"/>
                  <a:gd name="connsiteY206" fmla="*/ 964442 h 1330996"/>
                  <a:gd name="connsiteX207" fmla="*/ 454341 w 2428717"/>
                  <a:gd name="connsiteY207" fmla="*/ 978090 h 1330996"/>
                  <a:gd name="connsiteX208" fmla="*/ 440693 w 2428717"/>
                  <a:gd name="connsiteY208" fmla="*/ 996287 h 1330996"/>
                  <a:gd name="connsiteX209" fmla="*/ 404299 w 2428717"/>
                  <a:gd name="connsiteY209" fmla="*/ 1023582 h 1330996"/>
                  <a:gd name="connsiteX210" fmla="*/ 390651 w 2428717"/>
                  <a:gd name="connsiteY210" fmla="*/ 1037230 h 1330996"/>
                  <a:gd name="connsiteX211" fmla="*/ 377004 w 2428717"/>
                  <a:gd name="connsiteY211" fmla="*/ 1041779 h 1330996"/>
                  <a:gd name="connsiteX212" fmla="*/ 349708 w 2428717"/>
                  <a:gd name="connsiteY212" fmla="*/ 1059976 h 1330996"/>
                  <a:gd name="connsiteX213" fmla="*/ 322413 w 2428717"/>
                  <a:gd name="connsiteY213" fmla="*/ 1078173 h 1330996"/>
                  <a:gd name="connsiteX214" fmla="*/ 295117 w 2428717"/>
                  <a:gd name="connsiteY214" fmla="*/ 1100919 h 1330996"/>
                  <a:gd name="connsiteX215" fmla="*/ 286019 w 2428717"/>
                  <a:gd name="connsiteY215" fmla="*/ 1114567 h 1330996"/>
                  <a:gd name="connsiteX216" fmla="*/ 258723 w 2428717"/>
                  <a:gd name="connsiteY216" fmla="*/ 1137313 h 1330996"/>
                  <a:gd name="connsiteX217" fmla="*/ 240526 w 2428717"/>
                  <a:gd name="connsiteY217" fmla="*/ 1164609 h 1330996"/>
                  <a:gd name="connsiteX218" fmla="*/ 231428 w 2428717"/>
                  <a:gd name="connsiteY218" fmla="*/ 1178257 h 1330996"/>
                  <a:gd name="connsiteX219" fmla="*/ 217780 w 2428717"/>
                  <a:gd name="connsiteY219" fmla="*/ 1182806 h 1330996"/>
                  <a:gd name="connsiteX220" fmla="*/ 208681 w 2428717"/>
                  <a:gd name="connsiteY220" fmla="*/ 1196454 h 1330996"/>
                  <a:gd name="connsiteX221" fmla="*/ 181386 w 2428717"/>
                  <a:gd name="connsiteY221" fmla="*/ 1205552 h 1330996"/>
                  <a:gd name="connsiteX222" fmla="*/ 167738 w 2428717"/>
                  <a:gd name="connsiteY222" fmla="*/ 1210102 h 1330996"/>
                  <a:gd name="connsiteX223" fmla="*/ 135893 w 2428717"/>
                  <a:gd name="connsiteY223" fmla="*/ 1219200 h 1330996"/>
                  <a:gd name="connsiteX224" fmla="*/ 108598 w 2428717"/>
                  <a:gd name="connsiteY224" fmla="*/ 1241946 h 1330996"/>
                  <a:gd name="connsiteX225" fmla="*/ 85851 w 2428717"/>
                  <a:gd name="connsiteY225" fmla="*/ 1246496 h 1330996"/>
                  <a:gd name="connsiteX226" fmla="*/ 72204 w 2428717"/>
                  <a:gd name="connsiteY226" fmla="*/ 1251045 h 1330996"/>
                  <a:gd name="connsiteX227" fmla="*/ 22162 w 2428717"/>
                  <a:gd name="connsiteY227" fmla="*/ 1264693 h 1330996"/>
                  <a:gd name="connsiteX228" fmla="*/ 8514 w 2428717"/>
                  <a:gd name="connsiteY228" fmla="*/ 1260143 h 1330996"/>
                  <a:gd name="connsiteX229" fmla="*/ 3965 w 2428717"/>
                  <a:gd name="connsiteY229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50544 w 2428717"/>
                  <a:gd name="connsiteY59" fmla="*/ 268406 h 1330996"/>
                  <a:gd name="connsiteX60" fmla="*/ 1359642 w 2428717"/>
                  <a:gd name="connsiteY60" fmla="*/ 241110 h 1330996"/>
                  <a:gd name="connsiteX61" fmla="*/ 1414234 w 2428717"/>
                  <a:gd name="connsiteY61" fmla="*/ 204716 h 1330996"/>
                  <a:gd name="connsiteX62" fmla="*/ 1427881 w 2428717"/>
                  <a:gd name="connsiteY62" fmla="*/ 200167 h 1330996"/>
                  <a:gd name="connsiteX63" fmla="*/ 1441529 w 2428717"/>
                  <a:gd name="connsiteY63" fmla="*/ 195618 h 1330996"/>
                  <a:gd name="connsiteX64" fmla="*/ 1473374 w 2428717"/>
                  <a:gd name="connsiteY64" fmla="*/ 181970 h 1330996"/>
                  <a:gd name="connsiteX65" fmla="*/ 1500669 w 2428717"/>
                  <a:gd name="connsiteY65" fmla="*/ 172872 h 1330996"/>
                  <a:gd name="connsiteX66" fmla="*/ 1578007 w 2428717"/>
                  <a:gd name="connsiteY66" fmla="*/ 163773 h 1330996"/>
                  <a:gd name="connsiteX67" fmla="*/ 1600753 w 2428717"/>
                  <a:gd name="connsiteY67" fmla="*/ 145576 h 1330996"/>
                  <a:gd name="connsiteX68" fmla="*/ 1614401 w 2428717"/>
                  <a:gd name="connsiteY68" fmla="*/ 141027 h 1330996"/>
                  <a:gd name="connsiteX69" fmla="*/ 1641696 w 2428717"/>
                  <a:gd name="connsiteY69" fmla="*/ 145576 h 1330996"/>
                  <a:gd name="connsiteX70" fmla="*/ 1655344 w 2428717"/>
                  <a:gd name="connsiteY70" fmla="*/ 154675 h 1330996"/>
                  <a:gd name="connsiteX71" fmla="*/ 1828216 w 2428717"/>
                  <a:gd name="connsiteY71" fmla="*/ 150125 h 1330996"/>
                  <a:gd name="connsiteX72" fmla="*/ 1841863 w 2428717"/>
                  <a:gd name="connsiteY72" fmla="*/ 159224 h 1330996"/>
                  <a:gd name="connsiteX73" fmla="*/ 1855511 w 2428717"/>
                  <a:gd name="connsiteY73" fmla="*/ 172872 h 1330996"/>
                  <a:gd name="connsiteX74" fmla="*/ 1969242 w 2428717"/>
                  <a:gd name="connsiteY74" fmla="*/ 186519 h 1330996"/>
                  <a:gd name="connsiteX75" fmla="*/ 2001087 w 2428717"/>
                  <a:gd name="connsiteY75" fmla="*/ 191069 h 1330996"/>
                  <a:gd name="connsiteX76" fmla="*/ 2051129 w 2428717"/>
                  <a:gd name="connsiteY76" fmla="*/ 195618 h 1330996"/>
                  <a:gd name="connsiteX77" fmla="*/ 2060228 w 2428717"/>
                  <a:gd name="connsiteY77" fmla="*/ 209266 h 1330996"/>
                  <a:gd name="connsiteX78" fmla="*/ 2087523 w 2428717"/>
                  <a:gd name="connsiteY78" fmla="*/ 213815 h 1330996"/>
                  <a:gd name="connsiteX79" fmla="*/ 2105720 w 2428717"/>
                  <a:gd name="connsiteY79" fmla="*/ 236561 h 1330996"/>
                  <a:gd name="connsiteX80" fmla="*/ 2119368 w 2428717"/>
                  <a:gd name="connsiteY80" fmla="*/ 245660 h 1330996"/>
                  <a:gd name="connsiteX81" fmla="*/ 2133016 w 2428717"/>
                  <a:gd name="connsiteY81" fmla="*/ 259308 h 1330996"/>
                  <a:gd name="connsiteX82" fmla="*/ 2142114 w 2428717"/>
                  <a:gd name="connsiteY82" fmla="*/ 272955 h 1330996"/>
                  <a:gd name="connsiteX83" fmla="*/ 2160311 w 2428717"/>
                  <a:gd name="connsiteY83" fmla="*/ 291152 h 1330996"/>
                  <a:gd name="connsiteX84" fmla="*/ 2169410 w 2428717"/>
                  <a:gd name="connsiteY84" fmla="*/ 304800 h 1330996"/>
                  <a:gd name="connsiteX85" fmla="*/ 2210353 w 2428717"/>
                  <a:gd name="connsiteY85" fmla="*/ 341194 h 1330996"/>
                  <a:gd name="connsiteX86" fmla="*/ 2224001 w 2428717"/>
                  <a:gd name="connsiteY86" fmla="*/ 345743 h 1330996"/>
                  <a:gd name="connsiteX87" fmla="*/ 2255845 w 2428717"/>
                  <a:gd name="connsiteY87" fmla="*/ 363940 h 1330996"/>
                  <a:gd name="connsiteX88" fmla="*/ 2283141 w 2428717"/>
                  <a:gd name="connsiteY88" fmla="*/ 373039 h 1330996"/>
                  <a:gd name="connsiteX89" fmla="*/ 2314986 w 2428717"/>
                  <a:gd name="connsiteY89" fmla="*/ 377588 h 1330996"/>
                  <a:gd name="connsiteX90" fmla="*/ 2337732 w 2428717"/>
                  <a:gd name="connsiteY90" fmla="*/ 395785 h 1330996"/>
                  <a:gd name="connsiteX91" fmla="*/ 2365028 w 2428717"/>
                  <a:gd name="connsiteY91" fmla="*/ 413982 h 1330996"/>
                  <a:gd name="connsiteX92" fmla="*/ 2378675 w 2428717"/>
                  <a:gd name="connsiteY92" fmla="*/ 400334 h 1330996"/>
                  <a:gd name="connsiteX93" fmla="*/ 2396872 w 2428717"/>
                  <a:gd name="connsiteY93" fmla="*/ 373039 h 1330996"/>
                  <a:gd name="connsiteX94" fmla="*/ 2424168 w 2428717"/>
                  <a:gd name="connsiteY94" fmla="*/ 368490 h 1330996"/>
                  <a:gd name="connsiteX95" fmla="*/ 2428717 w 2428717"/>
                  <a:gd name="connsiteY95" fmla="*/ 354842 h 1330996"/>
                  <a:gd name="connsiteX96" fmla="*/ 2424168 w 2428717"/>
                  <a:gd name="connsiteY96" fmla="*/ 327546 h 1330996"/>
                  <a:gd name="connsiteX97" fmla="*/ 2410520 w 2428717"/>
                  <a:gd name="connsiteY97" fmla="*/ 322997 h 1330996"/>
                  <a:gd name="connsiteX98" fmla="*/ 2392323 w 2428717"/>
                  <a:gd name="connsiteY98" fmla="*/ 318448 h 1330996"/>
                  <a:gd name="connsiteX99" fmla="*/ 2378675 w 2428717"/>
                  <a:gd name="connsiteY99" fmla="*/ 309349 h 1330996"/>
                  <a:gd name="connsiteX100" fmla="*/ 2374126 w 2428717"/>
                  <a:gd name="connsiteY100" fmla="*/ 295702 h 1330996"/>
                  <a:gd name="connsiteX101" fmla="*/ 2365028 w 2428717"/>
                  <a:gd name="connsiteY101" fmla="*/ 282054 h 1330996"/>
                  <a:gd name="connsiteX102" fmla="*/ 2360478 w 2428717"/>
                  <a:gd name="connsiteY102" fmla="*/ 268406 h 1330996"/>
                  <a:gd name="connsiteX103" fmla="*/ 2346831 w 2428717"/>
                  <a:gd name="connsiteY103" fmla="*/ 263857 h 1330996"/>
                  <a:gd name="connsiteX104" fmla="*/ 2333183 w 2428717"/>
                  <a:gd name="connsiteY104" fmla="*/ 245660 h 1330996"/>
                  <a:gd name="connsiteX105" fmla="*/ 2305887 w 2428717"/>
                  <a:gd name="connsiteY105" fmla="*/ 232012 h 1330996"/>
                  <a:gd name="connsiteX106" fmla="*/ 2283141 w 2428717"/>
                  <a:gd name="connsiteY106" fmla="*/ 236561 h 1330996"/>
                  <a:gd name="connsiteX107" fmla="*/ 2255845 w 2428717"/>
                  <a:gd name="connsiteY107" fmla="*/ 245660 h 1330996"/>
                  <a:gd name="connsiteX108" fmla="*/ 2214902 w 2428717"/>
                  <a:gd name="connsiteY108" fmla="*/ 241110 h 1330996"/>
                  <a:gd name="connsiteX109" fmla="*/ 2187607 w 2428717"/>
                  <a:gd name="connsiteY109" fmla="*/ 218364 h 1330996"/>
                  <a:gd name="connsiteX110" fmla="*/ 2173959 w 2428717"/>
                  <a:gd name="connsiteY110" fmla="*/ 209266 h 1330996"/>
                  <a:gd name="connsiteX111" fmla="*/ 2164860 w 2428717"/>
                  <a:gd name="connsiteY111" fmla="*/ 195618 h 1330996"/>
                  <a:gd name="connsiteX112" fmla="*/ 2151213 w 2428717"/>
                  <a:gd name="connsiteY112" fmla="*/ 168322 h 1330996"/>
                  <a:gd name="connsiteX113" fmla="*/ 2110269 w 2428717"/>
                  <a:gd name="connsiteY113" fmla="*/ 154675 h 1330996"/>
                  <a:gd name="connsiteX114" fmla="*/ 2082974 w 2428717"/>
                  <a:gd name="connsiteY114" fmla="*/ 141027 h 1330996"/>
                  <a:gd name="connsiteX115" fmla="*/ 2064777 w 2428717"/>
                  <a:gd name="connsiteY115" fmla="*/ 136478 h 1330996"/>
                  <a:gd name="connsiteX116" fmla="*/ 1991989 w 2428717"/>
                  <a:gd name="connsiteY116" fmla="*/ 131928 h 1330996"/>
                  <a:gd name="connsiteX117" fmla="*/ 1964693 w 2428717"/>
                  <a:gd name="connsiteY117" fmla="*/ 118281 h 1330996"/>
                  <a:gd name="connsiteX118" fmla="*/ 1951045 w 2428717"/>
                  <a:gd name="connsiteY118" fmla="*/ 104633 h 1330996"/>
                  <a:gd name="connsiteX119" fmla="*/ 1923750 w 2428717"/>
                  <a:gd name="connsiteY119" fmla="*/ 90985 h 1330996"/>
                  <a:gd name="connsiteX120" fmla="*/ 1910102 w 2428717"/>
                  <a:gd name="connsiteY120" fmla="*/ 81887 h 1330996"/>
                  <a:gd name="connsiteX121" fmla="*/ 1841863 w 2428717"/>
                  <a:gd name="connsiteY121" fmla="*/ 72788 h 1330996"/>
                  <a:gd name="connsiteX122" fmla="*/ 1814568 w 2428717"/>
                  <a:gd name="connsiteY122" fmla="*/ 63690 h 1330996"/>
                  <a:gd name="connsiteX123" fmla="*/ 1796371 w 2428717"/>
                  <a:gd name="connsiteY123" fmla="*/ 59140 h 1330996"/>
                  <a:gd name="connsiteX124" fmla="*/ 1769075 w 2428717"/>
                  <a:gd name="connsiteY124" fmla="*/ 50042 h 1330996"/>
                  <a:gd name="connsiteX125" fmla="*/ 1755428 w 2428717"/>
                  <a:gd name="connsiteY125" fmla="*/ 40943 h 1330996"/>
                  <a:gd name="connsiteX126" fmla="*/ 1737231 w 2428717"/>
                  <a:gd name="connsiteY126" fmla="*/ 0 h 1330996"/>
                  <a:gd name="connsiteX127" fmla="*/ 1728132 w 2428717"/>
                  <a:gd name="connsiteY127" fmla="*/ 13648 h 1330996"/>
                  <a:gd name="connsiteX128" fmla="*/ 1723583 w 2428717"/>
                  <a:gd name="connsiteY128" fmla="*/ 50042 h 1330996"/>
                  <a:gd name="connsiteX129" fmla="*/ 1691738 w 2428717"/>
                  <a:gd name="connsiteY129" fmla="*/ 54591 h 1330996"/>
                  <a:gd name="connsiteX130" fmla="*/ 1659893 w 2428717"/>
                  <a:gd name="connsiteY130" fmla="*/ 63690 h 1330996"/>
                  <a:gd name="connsiteX131" fmla="*/ 1641696 w 2428717"/>
                  <a:gd name="connsiteY131" fmla="*/ 72788 h 1330996"/>
                  <a:gd name="connsiteX132" fmla="*/ 1628048 w 2428717"/>
                  <a:gd name="connsiteY132" fmla="*/ 68239 h 1330996"/>
                  <a:gd name="connsiteX133" fmla="*/ 1623499 w 2428717"/>
                  <a:gd name="connsiteY133" fmla="*/ 54591 h 1330996"/>
                  <a:gd name="connsiteX134" fmla="*/ 1614401 w 2428717"/>
                  <a:gd name="connsiteY134" fmla="*/ 68239 h 1330996"/>
                  <a:gd name="connsiteX135" fmla="*/ 1600753 w 2428717"/>
                  <a:gd name="connsiteY135" fmla="*/ 77337 h 1330996"/>
                  <a:gd name="connsiteX136" fmla="*/ 1555260 w 2428717"/>
                  <a:gd name="connsiteY136" fmla="*/ 81887 h 1330996"/>
                  <a:gd name="connsiteX137" fmla="*/ 1527965 w 2428717"/>
                  <a:gd name="connsiteY137" fmla="*/ 90985 h 1330996"/>
                  <a:gd name="connsiteX138" fmla="*/ 1509768 w 2428717"/>
                  <a:gd name="connsiteY138" fmla="*/ 100084 h 1330996"/>
                  <a:gd name="connsiteX139" fmla="*/ 1487022 w 2428717"/>
                  <a:gd name="connsiteY139" fmla="*/ 104633 h 1330996"/>
                  <a:gd name="connsiteX140" fmla="*/ 1473374 w 2428717"/>
                  <a:gd name="connsiteY140" fmla="*/ 109182 h 1330996"/>
                  <a:gd name="connsiteX141" fmla="*/ 1364192 w 2428717"/>
                  <a:gd name="connsiteY141" fmla="*/ 113731 h 1330996"/>
                  <a:gd name="connsiteX142" fmla="*/ 1350544 w 2428717"/>
                  <a:gd name="connsiteY142" fmla="*/ 122830 h 1330996"/>
                  <a:gd name="connsiteX143" fmla="*/ 1332347 w 2428717"/>
                  <a:gd name="connsiteY143" fmla="*/ 150125 h 1330996"/>
                  <a:gd name="connsiteX144" fmla="*/ 1318699 w 2428717"/>
                  <a:gd name="connsiteY144" fmla="*/ 163773 h 1330996"/>
                  <a:gd name="connsiteX145" fmla="*/ 1309601 w 2428717"/>
                  <a:gd name="connsiteY145" fmla="*/ 191069 h 1330996"/>
                  <a:gd name="connsiteX146" fmla="*/ 1295953 w 2428717"/>
                  <a:gd name="connsiteY146" fmla="*/ 204716 h 1330996"/>
                  <a:gd name="connsiteX147" fmla="*/ 1282305 w 2428717"/>
                  <a:gd name="connsiteY147" fmla="*/ 209266 h 1330996"/>
                  <a:gd name="connsiteX148" fmla="*/ 1209517 w 2428717"/>
                  <a:gd name="connsiteY148" fmla="*/ 213815 h 1330996"/>
                  <a:gd name="connsiteX149" fmla="*/ 1204968 w 2428717"/>
                  <a:gd name="connsiteY149" fmla="*/ 227463 h 1330996"/>
                  <a:gd name="connsiteX150" fmla="*/ 1186771 w 2428717"/>
                  <a:gd name="connsiteY150" fmla="*/ 254758 h 1330996"/>
                  <a:gd name="connsiteX151" fmla="*/ 1177672 w 2428717"/>
                  <a:gd name="connsiteY151" fmla="*/ 282054 h 1330996"/>
                  <a:gd name="connsiteX152" fmla="*/ 1173123 w 2428717"/>
                  <a:gd name="connsiteY152" fmla="*/ 295702 h 1330996"/>
                  <a:gd name="connsiteX153" fmla="*/ 1145828 w 2428717"/>
                  <a:gd name="connsiteY153" fmla="*/ 313899 h 1330996"/>
                  <a:gd name="connsiteX154" fmla="*/ 1132180 w 2428717"/>
                  <a:gd name="connsiteY154" fmla="*/ 327546 h 1330996"/>
                  <a:gd name="connsiteX155" fmla="*/ 1104884 w 2428717"/>
                  <a:gd name="connsiteY155" fmla="*/ 336645 h 1330996"/>
                  <a:gd name="connsiteX156" fmla="*/ 1095786 w 2428717"/>
                  <a:gd name="connsiteY156" fmla="*/ 322997 h 1330996"/>
                  <a:gd name="connsiteX157" fmla="*/ 1100335 w 2428717"/>
                  <a:gd name="connsiteY157" fmla="*/ 291152 h 1330996"/>
                  <a:gd name="connsiteX158" fmla="*/ 1086687 w 2428717"/>
                  <a:gd name="connsiteY158" fmla="*/ 304800 h 1330996"/>
                  <a:gd name="connsiteX159" fmla="*/ 1073039 w 2428717"/>
                  <a:gd name="connsiteY159" fmla="*/ 309349 h 1330996"/>
                  <a:gd name="connsiteX160" fmla="*/ 1059392 w 2428717"/>
                  <a:gd name="connsiteY160" fmla="*/ 300251 h 1330996"/>
                  <a:gd name="connsiteX161" fmla="*/ 1050293 w 2428717"/>
                  <a:gd name="connsiteY161" fmla="*/ 286603 h 1330996"/>
                  <a:gd name="connsiteX162" fmla="*/ 1036645 w 2428717"/>
                  <a:gd name="connsiteY162" fmla="*/ 282054 h 1330996"/>
                  <a:gd name="connsiteX163" fmla="*/ 1009350 w 2428717"/>
                  <a:gd name="connsiteY163" fmla="*/ 291152 h 1330996"/>
                  <a:gd name="connsiteX164" fmla="*/ 995702 w 2428717"/>
                  <a:gd name="connsiteY164" fmla="*/ 295702 h 1330996"/>
                  <a:gd name="connsiteX165" fmla="*/ 982054 w 2428717"/>
                  <a:gd name="connsiteY165" fmla="*/ 304800 h 1330996"/>
                  <a:gd name="connsiteX166" fmla="*/ 968407 w 2428717"/>
                  <a:gd name="connsiteY166" fmla="*/ 350293 h 1330996"/>
                  <a:gd name="connsiteX167" fmla="*/ 959308 w 2428717"/>
                  <a:gd name="connsiteY167" fmla="*/ 363940 h 1330996"/>
                  <a:gd name="connsiteX168" fmla="*/ 963857 w 2428717"/>
                  <a:gd name="connsiteY168" fmla="*/ 377588 h 1330996"/>
                  <a:gd name="connsiteX169" fmla="*/ 977505 w 2428717"/>
                  <a:gd name="connsiteY169" fmla="*/ 382137 h 1330996"/>
                  <a:gd name="connsiteX170" fmla="*/ 991153 w 2428717"/>
                  <a:gd name="connsiteY170" fmla="*/ 391236 h 1330996"/>
                  <a:gd name="connsiteX171" fmla="*/ 1000251 w 2428717"/>
                  <a:gd name="connsiteY171" fmla="*/ 404884 h 1330996"/>
                  <a:gd name="connsiteX172" fmla="*/ 1013899 w 2428717"/>
                  <a:gd name="connsiteY172" fmla="*/ 418531 h 1330996"/>
                  <a:gd name="connsiteX173" fmla="*/ 1009350 w 2428717"/>
                  <a:gd name="connsiteY173" fmla="*/ 441278 h 1330996"/>
                  <a:gd name="connsiteX174" fmla="*/ 986604 w 2428717"/>
                  <a:gd name="connsiteY174" fmla="*/ 486770 h 1330996"/>
                  <a:gd name="connsiteX175" fmla="*/ 968407 w 2428717"/>
                  <a:gd name="connsiteY175" fmla="*/ 518615 h 1330996"/>
                  <a:gd name="connsiteX176" fmla="*/ 954759 w 2428717"/>
                  <a:gd name="connsiteY176" fmla="*/ 523164 h 1330996"/>
                  <a:gd name="connsiteX177" fmla="*/ 945660 w 2428717"/>
                  <a:gd name="connsiteY177" fmla="*/ 536812 h 1330996"/>
                  <a:gd name="connsiteX178" fmla="*/ 932013 w 2428717"/>
                  <a:gd name="connsiteY178" fmla="*/ 545910 h 1330996"/>
                  <a:gd name="connsiteX179" fmla="*/ 913816 w 2428717"/>
                  <a:gd name="connsiteY179" fmla="*/ 568657 h 1330996"/>
                  <a:gd name="connsiteX180" fmla="*/ 904717 w 2428717"/>
                  <a:gd name="connsiteY180" fmla="*/ 582305 h 1330996"/>
                  <a:gd name="connsiteX181" fmla="*/ 900168 w 2428717"/>
                  <a:gd name="connsiteY181" fmla="*/ 595952 h 1330996"/>
                  <a:gd name="connsiteX182" fmla="*/ 881971 w 2428717"/>
                  <a:gd name="connsiteY182" fmla="*/ 623248 h 1330996"/>
                  <a:gd name="connsiteX183" fmla="*/ 859225 w 2428717"/>
                  <a:gd name="connsiteY183" fmla="*/ 655093 h 1330996"/>
                  <a:gd name="connsiteX184" fmla="*/ 850126 w 2428717"/>
                  <a:gd name="connsiteY184" fmla="*/ 668740 h 1330996"/>
                  <a:gd name="connsiteX185" fmla="*/ 845577 w 2428717"/>
                  <a:gd name="connsiteY185" fmla="*/ 682388 h 1330996"/>
                  <a:gd name="connsiteX186" fmla="*/ 831929 w 2428717"/>
                  <a:gd name="connsiteY186" fmla="*/ 691487 h 1330996"/>
                  <a:gd name="connsiteX187" fmla="*/ 809183 w 2428717"/>
                  <a:gd name="connsiteY187" fmla="*/ 714233 h 1330996"/>
                  <a:gd name="connsiteX188" fmla="*/ 795535 w 2428717"/>
                  <a:gd name="connsiteY188" fmla="*/ 732430 h 1330996"/>
                  <a:gd name="connsiteX189" fmla="*/ 781887 w 2428717"/>
                  <a:gd name="connsiteY189" fmla="*/ 746078 h 1330996"/>
                  <a:gd name="connsiteX190" fmla="*/ 754592 w 2428717"/>
                  <a:gd name="connsiteY190" fmla="*/ 787021 h 1330996"/>
                  <a:gd name="connsiteX191" fmla="*/ 745493 w 2428717"/>
                  <a:gd name="connsiteY191" fmla="*/ 800669 h 1330996"/>
                  <a:gd name="connsiteX192" fmla="*/ 736395 w 2428717"/>
                  <a:gd name="connsiteY192" fmla="*/ 827964 h 1330996"/>
                  <a:gd name="connsiteX193" fmla="*/ 690902 w 2428717"/>
                  <a:gd name="connsiteY193" fmla="*/ 882555 h 1330996"/>
                  <a:gd name="connsiteX194" fmla="*/ 649959 w 2428717"/>
                  <a:gd name="connsiteY194" fmla="*/ 900752 h 1330996"/>
                  <a:gd name="connsiteX195" fmla="*/ 595368 w 2428717"/>
                  <a:gd name="connsiteY195" fmla="*/ 896203 h 1330996"/>
                  <a:gd name="connsiteX196" fmla="*/ 581720 w 2428717"/>
                  <a:gd name="connsiteY196" fmla="*/ 891654 h 1330996"/>
                  <a:gd name="connsiteX197" fmla="*/ 586269 w 2428717"/>
                  <a:gd name="connsiteY197" fmla="*/ 868908 h 1330996"/>
                  <a:gd name="connsiteX198" fmla="*/ 577171 w 2428717"/>
                  <a:gd name="connsiteY198" fmla="*/ 928048 h 1330996"/>
                  <a:gd name="connsiteX199" fmla="*/ 568072 w 2428717"/>
                  <a:gd name="connsiteY199" fmla="*/ 941696 h 1330996"/>
                  <a:gd name="connsiteX200" fmla="*/ 563523 w 2428717"/>
                  <a:gd name="connsiteY200" fmla="*/ 955343 h 1330996"/>
                  <a:gd name="connsiteX201" fmla="*/ 549875 w 2428717"/>
                  <a:gd name="connsiteY201" fmla="*/ 964442 h 1330996"/>
                  <a:gd name="connsiteX202" fmla="*/ 522580 w 2428717"/>
                  <a:gd name="connsiteY202" fmla="*/ 982639 h 1330996"/>
                  <a:gd name="connsiteX203" fmla="*/ 508932 w 2428717"/>
                  <a:gd name="connsiteY203" fmla="*/ 973540 h 1330996"/>
                  <a:gd name="connsiteX204" fmla="*/ 481637 w 2428717"/>
                  <a:gd name="connsiteY204" fmla="*/ 959893 h 1330996"/>
                  <a:gd name="connsiteX205" fmla="*/ 463439 w 2428717"/>
                  <a:gd name="connsiteY205" fmla="*/ 964442 h 1330996"/>
                  <a:gd name="connsiteX206" fmla="*/ 454341 w 2428717"/>
                  <a:gd name="connsiteY206" fmla="*/ 978090 h 1330996"/>
                  <a:gd name="connsiteX207" fmla="*/ 440693 w 2428717"/>
                  <a:gd name="connsiteY207" fmla="*/ 996287 h 1330996"/>
                  <a:gd name="connsiteX208" fmla="*/ 404299 w 2428717"/>
                  <a:gd name="connsiteY208" fmla="*/ 1023582 h 1330996"/>
                  <a:gd name="connsiteX209" fmla="*/ 390651 w 2428717"/>
                  <a:gd name="connsiteY209" fmla="*/ 1037230 h 1330996"/>
                  <a:gd name="connsiteX210" fmla="*/ 377004 w 2428717"/>
                  <a:gd name="connsiteY210" fmla="*/ 1041779 h 1330996"/>
                  <a:gd name="connsiteX211" fmla="*/ 349708 w 2428717"/>
                  <a:gd name="connsiteY211" fmla="*/ 1059976 h 1330996"/>
                  <a:gd name="connsiteX212" fmla="*/ 322413 w 2428717"/>
                  <a:gd name="connsiteY212" fmla="*/ 1078173 h 1330996"/>
                  <a:gd name="connsiteX213" fmla="*/ 295117 w 2428717"/>
                  <a:gd name="connsiteY213" fmla="*/ 1100919 h 1330996"/>
                  <a:gd name="connsiteX214" fmla="*/ 286019 w 2428717"/>
                  <a:gd name="connsiteY214" fmla="*/ 1114567 h 1330996"/>
                  <a:gd name="connsiteX215" fmla="*/ 258723 w 2428717"/>
                  <a:gd name="connsiteY215" fmla="*/ 1137313 h 1330996"/>
                  <a:gd name="connsiteX216" fmla="*/ 240526 w 2428717"/>
                  <a:gd name="connsiteY216" fmla="*/ 1164609 h 1330996"/>
                  <a:gd name="connsiteX217" fmla="*/ 231428 w 2428717"/>
                  <a:gd name="connsiteY217" fmla="*/ 1178257 h 1330996"/>
                  <a:gd name="connsiteX218" fmla="*/ 217780 w 2428717"/>
                  <a:gd name="connsiteY218" fmla="*/ 1182806 h 1330996"/>
                  <a:gd name="connsiteX219" fmla="*/ 208681 w 2428717"/>
                  <a:gd name="connsiteY219" fmla="*/ 1196454 h 1330996"/>
                  <a:gd name="connsiteX220" fmla="*/ 181386 w 2428717"/>
                  <a:gd name="connsiteY220" fmla="*/ 1205552 h 1330996"/>
                  <a:gd name="connsiteX221" fmla="*/ 167738 w 2428717"/>
                  <a:gd name="connsiteY221" fmla="*/ 1210102 h 1330996"/>
                  <a:gd name="connsiteX222" fmla="*/ 135893 w 2428717"/>
                  <a:gd name="connsiteY222" fmla="*/ 1219200 h 1330996"/>
                  <a:gd name="connsiteX223" fmla="*/ 108598 w 2428717"/>
                  <a:gd name="connsiteY223" fmla="*/ 1241946 h 1330996"/>
                  <a:gd name="connsiteX224" fmla="*/ 85851 w 2428717"/>
                  <a:gd name="connsiteY224" fmla="*/ 1246496 h 1330996"/>
                  <a:gd name="connsiteX225" fmla="*/ 72204 w 2428717"/>
                  <a:gd name="connsiteY225" fmla="*/ 1251045 h 1330996"/>
                  <a:gd name="connsiteX226" fmla="*/ 22162 w 2428717"/>
                  <a:gd name="connsiteY226" fmla="*/ 1264693 h 1330996"/>
                  <a:gd name="connsiteX227" fmla="*/ 8514 w 2428717"/>
                  <a:gd name="connsiteY227" fmla="*/ 1260143 h 1330996"/>
                  <a:gd name="connsiteX228" fmla="*/ 3965 w 2428717"/>
                  <a:gd name="connsiteY228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50544 w 2428717"/>
                  <a:gd name="connsiteY59" fmla="*/ 268406 h 1330996"/>
                  <a:gd name="connsiteX60" fmla="*/ 1359642 w 2428717"/>
                  <a:gd name="connsiteY60" fmla="*/ 241110 h 1330996"/>
                  <a:gd name="connsiteX61" fmla="*/ 1414234 w 2428717"/>
                  <a:gd name="connsiteY61" fmla="*/ 204716 h 1330996"/>
                  <a:gd name="connsiteX62" fmla="*/ 1427881 w 2428717"/>
                  <a:gd name="connsiteY62" fmla="*/ 200167 h 1330996"/>
                  <a:gd name="connsiteX63" fmla="*/ 1441529 w 2428717"/>
                  <a:gd name="connsiteY63" fmla="*/ 195618 h 1330996"/>
                  <a:gd name="connsiteX64" fmla="*/ 1473374 w 2428717"/>
                  <a:gd name="connsiteY64" fmla="*/ 181970 h 1330996"/>
                  <a:gd name="connsiteX65" fmla="*/ 1500669 w 2428717"/>
                  <a:gd name="connsiteY65" fmla="*/ 172872 h 1330996"/>
                  <a:gd name="connsiteX66" fmla="*/ 1578007 w 2428717"/>
                  <a:gd name="connsiteY66" fmla="*/ 163773 h 1330996"/>
                  <a:gd name="connsiteX67" fmla="*/ 1600753 w 2428717"/>
                  <a:gd name="connsiteY67" fmla="*/ 145576 h 1330996"/>
                  <a:gd name="connsiteX68" fmla="*/ 1614401 w 2428717"/>
                  <a:gd name="connsiteY68" fmla="*/ 141027 h 1330996"/>
                  <a:gd name="connsiteX69" fmla="*/ 1641696 w 2428717"/>
                  <a:gd name="connsiteY69" fmla="*/ 145576 h 1330996"/>
                  <a:gd name="connsiteX70" fmla="*/ 1655344 w 2428717"/>
                  <a:gd name="connsiteY70" fmla="*/ 154675 h 1330996"/>
                  <a:gd name="connsiteX71" fmla="*/ 1828216 w 2428717"/>
                  <a:gd name="connsiteY71" fmla="*/ 150125 h 1330996"/>
                  <a:gd name="connsiteX72" fmla="*/ 1841863 w 2428717"/>
                  <a:gd name="connsiteY72" fmla="*/ 159224 h 1330996"/>
                  <a:gd name="connsiteX73" fmla="*/ 1855511 w 2428717"/>
                  <a:gd name="connsiteY73" fmla="*/ 172872 h 1330996"/>
                  <a:gd name="connsiteX74" fmla="*/ 1969242 w 2428717"/>
                  <a:gd name="connsiteY74" fmla="*/ 186519 h 1330996"/>
                  <a:gd name="connsiteX75" fmla="*/ 2001087 w 2428717"/>
                  <a:gd name="connsiteY75" fmla="*/ 191069 h 1330996"/>
                  <a:gd name="connsiteX76" fmla="*/ 2051129 w 2428717"/>
                  <a:gd name="connsiteY76" fmla="*/ 195618 h 1330996"/>
                  <a:gd name="connsiteX77" fmla="*/ 2060228 w 2428717"/>
                  <a:gd name="connsiteY77" fmla="*/ 209266 h 1330996"/>
                  <a:gd name="connsiteX78" fmla="*/ 2087523 w 2428717"/>
                  <a:gd name="connsiteY78" fmla="*/ 213815 h 1330996"/>
                  <a:gd name="connsiteX79" fmla="*/ 2105720 w 2428717"/>
                  <a:gd name="connsiteY79" fmla="*/ 236561 h 1330996"/>
                  <a:gd name="connsiteX80" fmla="*/ 2119368 w 2428717"/>
                  <a:gd name="connsiteY80" fmla="*/ 245660 h 1330996"/>
                  <a:gd name="connsiteX81" fmla="*/ 2133016 w 2428717"/>
                  <a:gd name="connsiteY81" fmla="*/ 259308 h 1330996"/>
                  <a:gd name="connsiteX82" fmla="*/ 2142114 w 2428717"/>
                  <a:gd name="connsiteY82" fmla="*/ 272955 h 1330996"/>
                  <a:gd name="connsiteX83" fmla="*/ 2160311 w 2428717"/>
                  <a:gd name="connsiteY83" fmla="*/ 291152 h 1330996"/>
                  <a:gd name="connsiteX84" fmla="*/ 2169410 w 2428717"/>
                  <a:gd name="connsiteY84" fmla="*/ 304800 h 1330996"/>
                  <a:gd name="connsiteX85" fmla="*/ 2210353 w 2428717"/>
                  <a:gd name="connsiteY85" fmla="*/ 341194 h 1330996"/>
                  <a:gd name="connsiteX86" fmla="*/ 2224001 w 2428717"/>
                  <a:gd name="connsiteY86" fmla="*/ 345743 h 1330996"/>
                  <a:gd name="connsiteX87" fmla="*/ 2255845 w 2428717"/>
                  <a:gd name="connsiteY87" fmla="*/ 363940 h 1330996"/>
                  <a:gd name="connsiteX88" fmla="*/ 2283141 w 2428717"/>
                  <a:gd name="connsiteY88" fmla="*/ 373039 h 1330996"/>
                  <a:gd name="connsiteX89" fmla="*/ 2314986 w 2428717"/>
                  <a:gd name="connsiteY89" fmla="*/ 377588 h 1330996"/>
                  <a:gd name="connsiteX90" fmla="*/ 2337732 w 2428717"/>
                  <a:gd name="connsiteY90" fmla="*/ 395785 h 1330996"/>
                  <a:gd name="connsiteX91" fmla="*/ 2365028 w 2428717"/>
                  <a:gd name="connsiteY91" fmla="*/ 413982 h 1330996"/>
                  <a:gd name="connsiteX92" fmla="*/ 2378675 w 2428717"/>
                  <a:gd name="connsiteY92" fmla="*/ 400334 h 1330996"/>
                  <a:gd name="connsiteX93" fmla="*/ 2396872 w 2428717"/>
                  <a:gd name="connsiteY93" fmla="*/ 373039 h 1330996"/>
                  <a:gd name="connsiteX94" fmla="*/ 2424168 w 2428717"/>
                  <a:gd name="connsiteY94" fmla="*/ 368490 h 1330996"/>
                  <a:gd name="connsiteX95" fmla="*/ 2428717 w 2428717"/>
                  <a:gd name="connsiteY95" fmla="*/ 354842 h 1330996"/>
                  <a:gd name="connsiteX96" fmla="*/ 2424168 w 2428717"/>
                  <a:gd name="connsiteY96" fmla="*/ 327546 h 1330996"/>
                  <a:gd name="connsiteX97" fmla="*/ 2410520 w 2428717"/>
                  <a:gd name="connsiteY97" fmla="*/ 322997 h 1330996"/>
                  <a:gd name="connsiteX98" fmla="*/ 2392323 w 2428717"/>
                  <a:gd name="connsiteY98" fmla="*/ 318448 h 1330996"/>
                  <a:gd name="connsiteX99" fmla="*/ 2378675 w 2428717"/>
                  <a:gd name="connsiteY99" fmla="*/ 309349 h 1330996"/>
                  <a:gd name="connsiteX100" fmla="*/ 2374126 w 2428717"/>
                  <a:gd name="connsiteY100" fmla="*/ 295702 h 1330996"/>
                  <a:gd name="connsiteX101" fmla="*/ 2365028 w 2428717"/>
                  <a:gd name="connsiteY101" fmla="*/ 282054 h 1330996"/>
                  <a:gd name="connsiteX102" fmla="*/ 2360478 w 2428717"/>
                  <a:gd name="connsiteY102" fmla="*/ 268406 h 1330996"/>
                  <a:gd name="connsiteX103" fmla="*/ 2346831 w 2428717"/>
                  <a:gd name="connsiteY103" fmla="*/ 263857 h 1330996"/>
                  <a:gd name="connsiteX104" fmla="*/ 2333183 w 2428717"/>
                  <a:gd name="connsiteY104" fmla="*/ 245660 h 1330996"/>
                  <a:gd name="connsiteX105" fmla="*/ 2305887 w 2428717"/>
                  <a:gd name="connsiteY105" fmla="*/ 232012 h 1330996"/>
                  <a:gd name="connsiteX106" fmla="*/ 2283141 w 2428717"/>
                  <a:gd name="connsiteY106" fmla="*/ 236561 h 1330996"/>
                  <a:gd name="connsiteX107" fmla="*/ 2255845 w 2428717"/>
                  <a:gd name="connsiteY107" fmla="*/ 245660 h 1330996"/>
                  <a:gd name="connsiteX108" fmla="*/ 2214902 w 2428717"/>
                  <a:gd name="connsiteY108" fmla="*/ 241110 h 1330996"/>
                  <a:gd name="connsiteX109" fmla="*/ 2187607 w 2428717"/>
                  <a:gd name="connsiteY109" fmla="*/ 218364 h 1330996"/>
                  <a:gd name="connsiteX110" fmla="*/ 2173959 w 2428717"/>
                  <a:gd name="connsiteY110" fmla="*/ 209266 h 1330996"/>
                  <a:gd name="connsiteX111" fmla="*/ 2164860 w 2428717"/>
                  <a:gd name="connsiteY111" fmla="*/ 195618 h 1330996"/>
                  <a:gd name="connsiteX112" fmla="*/ 2151213 w 2428717"/>
                  <a:gd name="connsiteY112" fmla="*/ 168322 h 1330996"/>
                  <a:gd name="connsiteX113" fmla="*/ 2110269 w 2428717"/>
                  <a:gd name="connsiteY113" fmla="*/ 154675 h 1330996"/>
                  <a:gd name="connsiteX114" fmla="*/ 2082974 w 2428717"/>
                  <a:gd name="connsiteY114" fmla="*/ 141027 h 1330996"/>
                  <a:gd name="connsiteX115" fmla="*/ 2064777 w 2428717"/>
                  <a:gd name="connsiteY115" fmla="*/ 136478 h 1330996"/>
                  <a:gd name="connsiteX116" fmla="*/ 1991989 w 2428717"/>
                  <a:gd name="connsiteY116" fmla="*/ 131928 h 1330996"/>
                  <a:gd name="connsiteX117" fmla="*/ 1964693 w 2428717"/>
                  <a:gd name="connsiteY117" fmla="*/ 118281 h 1330996"/>
                  <a:gd name="connsiteX118" fmla="*/ 1951045 w 2428717"/>
                  <a:gd name="connsiteY118" fmla="*/ 104633 h 1330996"/>
                  <a:gd name="connsiteX119" fmla="*/ 1923750 w 2428717"/>
                  <a:gd name="connsiteY119" fmla="*/ 90985 h 1330996"/>
                  <a:gd name="connsiteX120" fmla="*/ 1910102 w 2428717"/>
                  <a:gd name="connsiteY120" fmla="*/ 81887 h 1330996"/>
                  <a:gd name="connsiteX121" fmla="*/ 1841863 w 2428717"/>
                  <a:gd name="connsiteY121" fmla="*/ 72788 h 1330996"/>
                  <a:gd name="connsiteX122" fmla="*/ 1814568 w 2428717"/>
                  <a:gd name="connsiteY122" fmla="*/ 63690 h 1330996"/>
                  <a:gd name="connsiteX123" fmla="*/ 1796371 w 2428717"/>
                  <a:gd name="connsiteY123" fmla="*/ 59140 h 1330996"/>
                  <a:gd name="connsiteX124" fmla="*/ 1769075 w 2428717"/>
                  <a:gd name="connsiteY124" fmla="*/ 50042 h 1330996"/>
                  <a:gd name="connsiteX125" fmla="*/ 1755428 w 2428717"/>
                  <a:gd name="connsiteY125" fmla="*/ 40943 h 1330996"/>
                  <a:gd name="connsiteX126" fmla="*/ 1737231 w 2428717"/>
                  <a:gd name="connsiteY126" fmla="*/ 0 h 1330996"/>
                  <a:gd name="connsiteX127" fmla="*/ 1728132 w 2428717"/>
                  <a:gd name="connsiteY127" fmla="*/ 13648 h 1330996"/>
                  <a:gd name="connsiteX128" fmla="*/ 1723583 w 2428717"/>
                  <a:gd name="connsiteY128" fmla="*/ 50042 h 1330996"/>
                  <a:gd name="connsiteX129" fmla="*/ 1691738 w 2428717"/>
                  <a:gd name="connsiteY129" fmla="*/ 54591 h 1330996"/>
                  <a:gd name="connsiteX130" fmla="*/ 1659893 w 2428717"/>
                  <a:gd name="connsiteY130" fmla="*/ 63690 h 1330996"/>
                  <a:gd name="connsiteX131" fmla="*/ 1641696 w 2428717"/>
                  <a:gd name="connsiteY131" fmla="*/ 72788 h 1330996"/>
                  <a:gd name="connsiteX132" fmla="*/ 1628048 w 2428717"/>
                  <a:gd name="connsiteY132" fmla="*/ 68239 h 1330996"/>
                  <a:gd name="connsiteX133" fmla="*/ 1623499 w 2428717"/>
                  <a:gd name="connsiteY133" fmla="*/ 54591 h 1330996"/>
                  <a:gd name="connsiteX134" fmla="*/ 1614401 w 2428717"/>
                  <a:gd name="connsiteY134" fmla="*/ 68239 h 1330996"/>
                  <a:gd name="connsiteX135" fmla="*/ 1600753 w 2428717"/>
                  <a:gd name="connsiteY135" fmla="*/ 77337 h 1330996"/>
                  <a:gd name="connsiteX136" fmla="*/ 1555260 w 2428717"/>
                  <a:gd name="connsiteY136" fmla="*/ 81887 h 1330996"/>
                  <a:gd name="connsiteX137" fmla="*/ 1527965 w 2428717"/>
                  <a:gd name="connsiteY137" fmla="*/ 90985 h 1330996"/>
                  <a:gd name="connsiteX138" fmla="*/ 1509768 w 2428717"/>
                  <a:gd name="connsiteY138" fmla="*/ 100084 h 1330996"/>
                  <a:gd name="connsiteX139" fmla="*/ 1487022 w 2428717"/>
                  <a:gd name="connsiteY139" fmla="*/ 104633 h 1330996"/>
                  <a:gd name="connsiteX140" fmla="*/ 1473374 w 2428717"/>
                  <a:gd name="connsiteY140" fmla="*/ 109182 h 1330996"/>
                  <a:gd name="connsiteX141" fmla="*/ 1364192 w 2428717"/>
                  <a:gd name="connsiteY141" fmla="*/ 113731 h 1330996"/>
                  <a:gd name="connsiteX142" fmla="*/ 1350544 w 2428717"/>
                  <a:gd name="connsiteY142" fmla="*/ 122830 h 1330996"/>
                  <a:gd name="connsiteX143" fmla="*/ 1332347 w 2428717"/>
                  <a:gd name="connsiteY143" fmla="*/ 150125 h 1330996"/>
                  <a:gd name="connsiteX144" fmla="*/ 1318699 w 2428717"/>
                  <a:gd name="connsiteY144" fmla="*/ 163773 h 1330996"/>
                  <a:gd name="connsiteX145" fmla="*/ 1309601 w 2428717"/>
                  <a:gd name="connsiteY145" fmla="*/ 191069 h 1330996"/>
                  <a:gd name="connsiteX146" fmla="*/ 1295953 w 2428717"/>
                  <a:gd name="connsiteY146" fmla="*/ 204716 h 1330996"/>
                  <a:gd name="connsiteX147" fmla="*/ 1282305 w 2428717"/>
                  <a:gd name="connsiteY147" fmla="*/ 209266 h 1330996"/>
                  <a:gd name="connsiteX148" fmla="*/ 1209517 w 2428717"/>
                  <a:gd name="connsiteY148" fmla="*/ 213815 h 1330996"/>
                  <a:gd name="connsiteX149" fmla="*/ 1204968 w 2428717"/>
                  <a:gd name="connsiteY149" fmla="*/ 227463 h 1330996"/>
                  <a:gd name="connsiteX150" fmla="*/ 1186771 w 2428717"/>
                  <a:gd name="connsiteY150" fmla="*/ 254758 h 1330996"/>
                  <a:gd name="connsiteX151" fmla="*/ 1177672 w 2428717"/>
                  <a:gd name="connsiteY151" fmla="*/ 282054 h 1330996"/>
                  <a:gd name="connsiteX152" fmla="*/ 1173123 w 2428717"/>
                  <a:gd name="connsiteY152" fmla="*/ 295702 h 1330996"/>
                  <a:gd name="connsiteX153" fmla="*/ 1145828 w 2428717"/>
                  <a:gd name="connsiteY153" fmla="*/ 313899 h 1330996"/>
                  <a:gd name="connsiteX154" fmla="*/ 1132180 w 2428717"/>
                  <a:gd name="connsiteY154" fmla="*/ 327546 h 1330996"/>
                  <a:gd name="connsiteX155" fmla="*/ 1104884 w 2428717"/>
                  <a:gd name="connsiteY155" fmla="*/ 336645 h 1330996"/>
                  <a:gd name="connsiteX156" fmla="*/ 1095786 w 2428717"/>
                  <a:gd name="connsiteY156" fmla="*/ 322997 h 1330996"/>
                  <a:gd name="connsiteX157" fmla="*/ 1100335 w 2428717"/>
                  <a:gd name="connsiteY157" fmla="*/ 291152 h 1330996"/>
                  <a:gd name="connsiteX158" fmla="*/ 1086687 w 2428717"/>
                  <a:gd name="connsiteY158" fmla="*/ 304800 h 1330996"/>
                  <a:gd name="connsiteX159" fmla="*/ 1073039 w 2428717"/>
                  <a:gd name="connsiteY159" fmla="*/ 309349 h 1330996"/>
                  <a:gd name="connsiteX160" fmla="*/ 1059392 w 2428717"/>
                  <a:gd name="connsiteY160" fmla="*/ 300251 h 1330996"/>
                  <a:gd name="connsiteX161" fmla="*/ 1050293 w 2428717"/>
                  <a:gd name="connsiteY161" fmla="*/ 286603 h 1330996"/>
                  <a:gd name="connsiteX162" fmla="*/ 1036645 w 2428717"/>
                  <a:gd name="connsiteY162" fmla="*/ 282054 h 1330996"/>
                  <a:gd name="connsiteX163" fmla="*/ 1009350 w 2428717"/>
                  <a:gd name="connsiteY163" fmla="*/ 291152 h 1330996"/>
                  <a:gd name="connsiteX164" fmla="*/ 995702 w 2428717"/>
                  <a:gd name="connsiteY164" fmla="*/ 295702 h 1330996"/>
                  <a:gd name="connsiteX165" fmla="*/ 982054 w 2428717"/>
                  <a:gd name="connsiteY165" fmla="*/ 304800 h 1330996"/>
                  <a:gd name="connsiteX166" fmla="*/ 968407 w 2428717"/>
                  <a:gd name="connsiteY166" fmla="*/ 350293 h 1330996"/>
                  <a:gd name="connsiteX167" fmla="*/ 959308 w 2428717"/>
                  <a:gd name="connsiteY167" fmla="*/ 363940 h 1330996"/>
                  <a:gd name="connsiteX168" fmla="*/ 963857 w 2428717"/>
                  <a:gd name="connsiteY168" fmla="*/ 377588 h 1330996"/>
                  <a:gd name="connsiteX169" fmla="*/ 977505 w 2428717"/>
                  <a:gd name="connsiteY169" fmla="*/ 382137 h 1330996"/>
                  <a:gd name="connsiteX170" fmla="*/ 991153 w 2428717"/>
                  <a:gd name="connsiteY170" fmla="*/ 391236 h 1330996"/>
                  <a:gd name="connsiteX171" fmla="*/ 1000251 w 2428717"/>
                  <a:gd name="connsiteY171" fmla="*/ 404884 h 1330996"/>
                  <a:gd name="connsiteX172" fmla="*/ 1013899 w 2428717"/>
                  <a:gd name="connsiteY172" fmla="*/ 418531 h 1330996"/>
                  <a:gd name="connsiteX173" fmla="*/ 1009350 w 2428717"/>
                  <a:gd name="connsiteY173" fmla="*/ 441278 h 1330996"/>
                  <a:gd name="connsiteX174" fmla="*/ 986604 w 2428717"/>
                  <a:gd name="connsiteY174" fmla="*/ 486770 h 1330996"/>
                  <a:gd name="connsiteX175" fmla="*/ 968407 w 2428717"/>
                  <a:gd name="connsiteY175" fmla="*/ 518615 h 1330996"/>
                  <a:gd name="connsiteX176" fmla="*/ 954759 w 2428717"/>
                  <a:gd name="connsiteY176" fmla="*/ 523164 h 1330996"/>
                  <a:gd name="connsiteX177" fmla="*/ 945660 w 2428717"/>
                  <a:gd name="connsiteY177" fmla="*/ 536812 h 1330996"/>
                  <a:gd name="connsiteX178" fmla="*/ 932013 w 2428717"/>
                  <a:gd name="connsiteY178" fmla="*/ 545910 h 1330996"/>
                  <a:gd name="connsiteX179" fmla="*/ 913816 w 2428717"/>
                  <a:gd name="connsiteY179" fmla="*/ 568657 h 1330996"/>
                  <a:gd name="connsiteX180" fmla="*/ 904717 w 2428717"/>
                  <a:gd name="connsiteY180" fmla="*/ 582305 h 1330996"/>
                  <a:gd name="connsiteX181" fmla="*/ 900168 w 2428717"/>
                  <a:gd name="connsiteY181" fmla="*/ 595952 h 1330996"/>
                  <a:gd name="connsiteX182" fmla="*/ 881971 w 2428717"/>
                  <a:gd name="connsiteY182" fmla="*/ 623248 h 1330996"/>
                  <a:gd name="connsiteX183" fmla="*/ 859225 w 2428717"/>
                  <a:gd name="connsiteY183" fmla="*/ 655093 h 1330996"/>
                  <a:gd name="connsiteX184" fmla="*/ 850126 w 2428717"/>
                  <a:gd name="connsiteY184" fmla="*/ 668740 h 1330996"/>
                  <a:gd name="connsiteX185" fmla="*/ 845577 w 2428717"/>
                  <a:gd name="connsiteY185" fmla="*/ 682388 h 1330996"/>
                  <a:gd name="connsiteX186" fmla="*/ 831929 w 2428717"/>
                  <a:gd name="connsiteY186" fmla="*/ 691487 h 1330996"/>
                  <a:gd name="connsiteX187" fmla="*/ 809183 w 2428717"/>
                  <a:gd name="connsiteY187" fmla="*/ 714233 h 1330996"/>
                  <a:gd name="connsiteX188" fmla="*/ 795535 w 2428717"/>
                  <a:gd name="connsiteY188" fmla="*/ 732430 h 1330996"/>
                  <a:gd name="connsiteX189" fmla="*/ 781887 w 2428717"/>
                  <a:gd name="connsiteY189" fmla="*/ 746078 h 1330996"/>
                  <a:gd name="connsiteX190" fmla="*/ 754592 w 2428717"/>
                  <a:gd name="connsiteY190" fmla="*/ 787021 h 1330996"/>
                  <a:gd name="connsiteX191" fmla="*/ 745493 w 2428717"/>
                  <a:gd name="connsiteY191" fmla="*/ 800669 h 1330996"/>
                  <a:gd name="connsiteX192" fmla="*/ 736395 w 2428717"/>
                  <a:gd name="connsiteY192" fmla="*/ 827964 h 1330996"/>
                  <a:gd name="connsiteX193" fmla="*/ 685016 w 2428717"/>
                  <a:gd name="connsiteY193" fmla="*/ 862932 h 1330996"/>
                  <a:gd name="connsiteX194" fmla="*/ 649959 w 2428717"/>
                  <a:gd name="connsiteY194" fmla="*/ 900752 h 1330996"/>
                  <a:gd name="connsiteX195" fmla="*/ 595368 w 2428717"/>
                  <a:gd name="connsiteY195" fmla="*/ 896203 h 1330996"/>
                  <a:gd name="connsiteX196" fmla="*/ 581720 w 2428717"/>
                  <a:gd name="connsiteY196" fmla="*/ 891654 h 1330996"/>
                  <a:gd name="connsiteX197" fmla="*/ 586269 w 2428717"/>
                  <a:gd name="connsiteY197" fmla="*/ 868908 h 1330996"/>
                  <a:gd name="connsiteX198" fmla="*/ 577171 w 2428717"/>
                  <a:gd name="connsiteY198" fmla="*/ 928048 h 1330996"/>
                  <a:gd name="connsiteX199" fmla="*/ 568072 w 2428717"/>
                  <a:gd name="connsiteY199" fmla="*/ 941696 h 1330996"/>
                  <a:gd name="connsiteX200" fmla="*/ 563523 w 2428717"/>
                  <a:gd name="connsiteY200" fmla="*/ 955343 h 1330996"/>
                  <a:gd name="connsiteX201" fmla="*/ 549875 w 2428717"/>
                  <a:gd name="connsiteY201" fmla="*/ 964442 h 1330996"/>
                  <a:gd name="connsiteX202" fmla="*/ 522580 w 2428717"/>
                  <a:gd name="connsiteY202" fmla="*/ 982639 h 1330996"/>
                  <a:gd name="connsiteX203" fmla="*/ 508932 w 2428717"/>
                  <a:gd name="connsiteY203" fmla="*/ 973540 h 1330996"/>
                  <a:gd name="connsiteX204" fmla="*/ 481637 w 2428717"/>
                  <a:gd name="connsiteY204" fmla="*/ 959893 h 1330996"/>
                  <a:gd name="connsiteX205" fmla="*/ 463439 w 2428717"/>
                  <a:gd name="connsiteY205" fmla="*/ 964442 h 1330996"/>
                  <a:gd name="connsiteX206" fmla="*/ 454341 w 2428717"/>
                  <a:gd name="connsiteY206" fmla="*/ 978090 h 1330996"/>
                  <a:gd name="connsiteX207" fmla="*/ 440693 w 2428717"/>
                  <a:gd name="connsiteY207" fmla="*/ 996287 h 1330996"/>
                  <a:gd name="connsiteX208" fmla="*/ 404299 w 2428717"/>
                  <a:gd name="connsiteY208" fmla="*/ 1023582 h 1330996"/>
                  <a:gd name="connsiteX209" fmla="*/ 390651 w 2428717"/>
                  <a:gd name="connsiteY209" fmla="*/ 1037230 h 1330996"/>
                  <a:gd name="connsiteX210" fmla="*/ 377004 w 2428717"/>
                  <a:gd name="connsiteY210" fmla="*/ 1041779 h 1330996"/>
                  <a:gd name="connsiteX211" fmla="*/ 349708 w 2428717"/>
                  <a:gd name="connsiteY211" fmla="*/ 1059976 h 1330996"/>
                  <a:gd name="connsiteX212" fmla="*/ 322413 w 2428717"/>
                  <a:gd name="connsiteY212" fmla="*/ 1078173 h 1330996"/>
                  <a:gd name="connsiteX213" fmla="*/ 295117 w 2428717"/>
                  <a:gd name="connsiteY213" fmla="*/ 1100919 h 1330996"/>
                  <a:gd name="connsiteX214" fmla="*/ 286019 w 2428717"/>
                  <a:gd name="connsiteY214" fmla="*/ 1114567 h 1330996"/>
                  <a:gd name="connsiteX215" fmla="*/ 258723 w 2428717"/>
                  <a:gd name="connsiteY215" fmla="*/ 1137313 h 1330996"/>
                  <a:gd name="connsiteX216" fmla="*/ 240526 w 2428717"/>
                  <a:gd name="connsiteY216" fmla="*/ 1164609 h 1330996"/>
                  <a:gd name="connsiteX217" fmla="*/ 231428 w 2428717"/>
                  <a:gd name="connsiteY217" fmla="*/ 1178257 h 1330996"/>
                  <a:gd name="connsiteX218" fmla="*/ 217780 w 2428717"/>
                  <a:gd name="connsiteY218" fmla="*/ 1182806 h 1330996"/>
                  <a:gd name="connsiteX219" fmla="*/ 208681 w 2428717"/>
                  <a:gd name="connsiteY219" fmla="*/ 1196454 h 1330996"/>
                  <a:gd name="connsiteX220" fmla="*/ 181386 w 2428717"/>
                  <a:gd name="connsiteY220" fmla="*/ 1205552 h 1330996"/>
                  <a:gd name="connsiteX221" fmla="*/ 167738 w 2428717"/>
                  <a:gd name="connsiteY221" fmla="*/ 1210102 h 1330996"/>
                  <a:gd name="connsiteX222" fmla="*/ 135893 w 2428717"/>
                  <a:gd name="connsiteY222" fmla="*/ 1219200 h 1330996"/>
                  <a:gd name="connsiteX223" fmla="*/ 108598 w 2428717"/>
                  <a:gd name="connsiteY223" fmla="*/ 1241946 h 1330996"/>
                  <a:gd name="connsiteX224" fmla="*/ 85851 w 2428717"/>
                  <a:gd name="connsiteY224" fmla="*/ 1246496 h 1330996"/>
                  <a:gd name="connsiteX225" fmla="*/ 72204 w 2428717"/>
                  <a:gd name="connsiteY225" fmla="*/ 1251045 h 1330996"/>
                  <a:gd name="connsiteX226" fmla="*/ 22162 w 2428717"/>
                  <a:gd name="connsiteY226" fmla="*/ 1264693 h 1330996"/>
                  <a:gd name="connsiteX227" fmla="*/ 8514 w 2428717"/>
                  <a:gd name="connsiteY227" fmla="*/ 1260143 h 1330996"/>
                  <a:gd name="connsiteX228" fmla="*/ 3965 w 2428717"/>
                  <a:gd name="connsiteY228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50544 w 2428717"/>
                  <a:gd name="connsiteY59" fmla="*/ 268406 h 1330996"/>
                  <a:gd name="connsiteX60" fmla="*/ 1359642 w 2428717"/>
                  <a:gd name="connsiteY60" fmla="*/ 241110 h 1330996"/>
                  <a:gd name="connsiteX61" fmla="*/ 1414234 w 2428717"/>
                  <a:gd name="connsiteY61" fmla="*/ 204716 h 1330996"/>
                  <a:gd name="connsiteX62" fmla="*/ 1427881 w 2428717"/>
                  <a:gd name="connsiteY62" fmla="*/ 200167 h 1330996"/>
                  <a:gd name="connsiteX63" fmla="*/ 1441529 w 2428717"/>
                  <a:gd name="connsiteY63" fmla="*/ 195618 h 1330996"/>
                  <a:gd name="connsiteX64" fmla="*/ 1473374 w 2428717"/>
                  <a:gd name="connsiteY64" fmla="*/ 181970 h 1330996"/>
                  <a:gd name="connsiteX65" fmla="*/ 1500669 w 2428717"/>
                  <a:gd name="connsiteY65" fmla="*/ 172872 h 1330996"/>
                  <a:gd name="connsiteX66" fmla="*/ 1578007 w 2428717"/>
                  <a:gd name="connsiteY66" fmla="*/ 163773 h 1330996"/>
                  <a:gd name="connsiteX67" fmla="*/ 1600753 w 2428717"/>
                  <a:gd name="connsiteY67" fmla="*/ 145576 h 1330996"/>
                  <a:gd name="connsiteX68" fmla="*/ 1614401 w 2428717"/>
                  <a:gd name="connsiteY68" fmla="*/ 141027 h 1330996"/>
                  <a:gd name="connsiteX69" fmla="*/ 1641696 w 2428717"/>
                  <a:gd name="connsiteY69" fmla="*/ 145576 h 1330996"/>
                  <a:gd name="connsiteX70" fmla="*/ 1655344 w 2428717"/>
                  <a:gd name="connsiteY70" fmla="*/ 154675 h 1330996"/>
                  <a:gd name="connsiteX71" fmla="*/ 1828216 w 2428717"/>
                  <a:gd name="connsiteY71" fmla="*/ 150125 h 1330996"/>
                  <a:gd name="connsiteX72" fmla="*/ 1841863 w 2428717"/>
                  <a:gd name="connsiteY72" fmla="*/ 159224 h 1330996"/>
                  <a:gd name="connsiteX73" fmla="*/ 1855511 w 2428717"/>
                  <a:gd name="connsiteY73" fmla="*/ 172872 h 1330996"/>
                  <a:gd name="connsiteX74" fmla="*/ 1969242 w 2428717"/>
                  <a:gd name="connsiteY74" fmla="*/ 186519 h 1330996"/>
                  <a:gd name="connsiteX75" fmla="*/ 2001087 w 2428717"/>
                  <a:gd name="connsiteY75" fmla="*/ 191069 h 1330996"/>
                  <a:gd name="connsiteX76" fmla="*/ 2051129 w 2428717"/>
                  <a:gd name="connsiteY76" fmla="*/ 195618 h 1330996"/>
                  <a:gd name="connsiteX77" fmla="*/ 2060228 w 2428717"/>
                  <a:gd name="connsiteY77" fmla="*/ 209266 h 1330996"/>
                  <a:gd name="connsiteX78" fmla="*/ 2087523 w 2428717"/>
                  <a:gd name="connsiteY78" fmla="*/ 213815 h 1330996"/>
                  <a:gd name="connsiteX79" fmla="*/ 2105720 w 2428717"/>
                  <a:gd name="connsiteY79" fmla="*/ 236561 h 1330996"/>
                  <a:gd name="connsiteX80" fmla="*/ 2119368 w 2428717"/>
                  <a:gd name="connsiteY80" fmla="*/ 245660 h 1330996"/>
                  <a:gd name="connsiteX81" fmla="*/ 2133016 w 2428717"/>
                  <a:gd name="connsiteY81" fmla="*/ 259308 h 1330996"/>
                  <a:gd name="connsiteX82" fmla="*/ 2142114 w 2428717"/>
                  <a:gd name="connsiteY82" fmla="*/ 272955 h 1330996"/>
                  <a:gd name="connsiteX83" fmla="*/ 2160311 w 2428717"/>
                  <a:gd name="connsiteY83" fmla="*/ 291152 h 1330996"/>
                  <a:gd name="connsiteX84" fmla="*/ 2169410 w 2428717"/>
                  <a:gd name="connsiteY84" fmla="*/ 304800 h 1330996"/>
                  <a:gd name="connsiteX85" fmla="*/ 2210353 w 2428717"/>
                  <a:gd name="connsiteY85" fmla="*/ 341194 h 1330996"/>
                  <a:gd name="connsiteX86" fmla="*/ 2224001 w 2428717"/>
                  <a:gd name="connsiteY86" fmla="*/ 345743 h 1330996"/>
                  <a:gd name="connsiteX87" fmla="*/ 2255845 w 2428717"/>
                  <a:gd name="connsiteY87" fmla="*/ 363940 h 1330996"/>
                  <a:gd name="connsiteX88" fmla="*/ 2283141 w 2428717"/>
                  <a:gd name="connsiteY88" fmla="*/ 373039 h 1330996"/>
                  <a:gd name="connsiteX89" fmla="*/ 2314986 w 2428717"/>
                  <a:gd name="connsiteY89" fmla="*/ 377588 h 1330996"/>
                  <a:gd name="connsiteX90" fmla="*/ 2337732 w 2428717"/>
                  <a:gd name="connsiteY90" fmla="*/ 395785 h 1330996"/>
                  <a:gd name="connsiteX91" fmla="*/ 2365028 w 2428717"/>
                  <a:gd name="connsiteY91" fmla="*/ 413982 h 1330996"/>
                  <a:gd name="connsiteX92" fmla="*/ 2378675 w 2428717"/>
                  <a:gd name="connsiteY92" fmla="*/ 400334 h 1330996"/>
                  <a:gd name="connsiteX93" fmla="*/ 2396872 w 2428717"/>
                  <a:gd name="connsiteY93" fmla="*/ 373039 h 1330996"/>
                  <a:gd name="connsiteX94" fmla="*/ 2424168 w 2428717"/>
                  <a:gd name="connsiteY94" fmla="*/ 368490 h 1330996"/>
                  <a:gd name="connsiteX95" fmla="*/ 2428717 w 2428717"/>
                  <a:gd name="connsiteY95" fmla="*/ 354842 h 1330996"/>
                  <a:gd name="connsiteX96" fmla="*/ 2424168 w 2428717"/>
                  <a:gd name="connsiteY96" fmla="*/ 327546 h 1330996"/>
                  <a:gd name="connsiteX97" fmla="*/ 2410520 w 2428717"/>
                  <a:gd name="connsiteY97" fmla="*/ 322997 h 1330996"/>
                  <a:gd name="connsiteX98" fmla="*/ 2392323 w 2428717"/>
                  <a:gd name="connsiteY98" fmla="*/ 318448 h 1330996"/>
                  <a:gd name="connsiteX99" fmla="*/ 2378675 w 2428717"/>
                  <a:gd name="connsiteY99" fmla="*/ 309349 h 1330996"/>
                  <a:gd name="connsiteX100" fmla="*/ 2374126 w 2428717"/>
                  <a:gd name="connsiteY100" fmla="*/ 295702 h 1330996"/>
                  <a:gd name="connsiteX101" fmla="*/ 2365028 w 2428717"/>
                  <a:gd name="connsiteY101" fmla="*/ 282054 h 1330996"/>
                  <a:gd name="connsiteX102" fmla="*/ 2360478 w 2428717"/>
                  <a:gd name="connsiteY102" fmla="*/ 268406 h 1330996"/>
                  <a:gd name="connsiteX103" fmla="*/ 2346831 w 2428717"/>
                  <a:gd name="connsiteY103" fmla="*/ 263857 h 1330996"/>
                  <a:gd name="connsiteX104" fmla="*/ 2333183 w 2428717"/>
                  <a:gd name="connsiteY104" fmla="*/ 245660 h 1330996"/>
                  <a:gd name="connsiteX105" fmla="*/ 2305887 w 2428717"/>
                  <a:gd name="connsiteY105" fmla="*/ 232012 h 1330996"/>
                  <a:gd name="connsiteX106" fmla="*/ 2283141 w 2428717"/>
                  <a:gd name="connsiteY106" fmla="*/ 236561 h 1330996"/>
                  <a:gd name="connsiteX107" fmla="*/ 2255845 w 2428717"/>
                  <a:gd name="connsiteY107" fmla="*/ 245660 h 1330996"/>
                  <a:gd name="connsiteX108" fmla="*/ 2214902 w 2428717"/>
                  <a:gd name="connsiteY108" fmla="*/ 241110 h 1330996"/>
                  <a:gd name="connsiteX109" fmla="*/ 2187607 w 2428717"/>
                  <a:gd name="connsiteY109" fmla="*/ 218364 h 1330996"/>
                  <a:gd name="connsiteX110" fmla="*/ 2173959 w 2428717"/>
                  <a:gd name="connsiteY110" fmla="*/ 209266 h 1330996"/>
                  <a:gd name="connsiteX111" fmla="*/ 2164860 w 2428717"/>
                  <a:gd name="connsiteY111" fmla="*/ 195618 h 1330996"/>
                  <a:gd name="connsiteX112" fmla="*/ 2151213 w 2428717"/>
                  <a:gd name="connsiteY112" fmla="*/ 168322 h 1330996"/>
                  <a:gd name="connsiteX113" fmla="*/ 2110269 w 2428717"/>
                  <a:gd name="connsiteY113" fmla="*/ 154675 h 1330996"/>
                  <a:gd name="connsiteX114" fmla="*/ 2082974 w 2428717"/>
                  <a:gd name="connsiteY114" fmla="*/ 141027 h 1330996"/>
                  <a:gd name="connsiteX115" fmla="*/ 2064777 w 2428717"/>
                  <a:gd name="connsiteY115" fmla="*/ 136478 h 1330996"/>
                  <a:gd name="connsiteX116" fmla="*/ 1991989 w 2428717"/>
                  <a:gd name="connsiteY116" fmla="*/ 131928 h 1330996"/>
                  <a:gd name="connsiteX117" fmla="*/ 1964693 w 2428717"/>
                  <a:gd name="connsiteY117" fmla="*/ 118281 h 1330996"/>
                  <a:gd name="connsiteX118" fmla="*/ 1951045 w 2428717"/>
                  <a:gd name="connsiteY118" fmla="*/ 104633 h 1330996"/>
                  <a:gd name="connsiteX119" fmla="*/ 1923750 w 2428717"/>
                  <a:gd name="connsiteY119" fmla="*/ 90985 h 1330996"/>
                  <a:gd name="connsiteX120" fmla="*/ 1910102 w 2428717"/>
                  <a:gd name="connsiteY120" fmla="*/ 81887 h 1330996"/>
                  <a:gd name="connsiteX121" fmla="*/ 1841863 w 2428717"/>
                  <a:gd name="connsiteY121" fmla="*/ 72788 h 1330996"/>
                  <a:gd name="connsiteX122" fmla="*/ 1814568 w 2428717"/>
                  <a:gd name="connsiteY122" fmla="*/ 63690 h 1330996"/>
                  <a:gd name="connsiteX123" fmla="*/ 1796371 w 2428717"/>
                  <a:gd name="connsiteY123" fmla="*/ 59140 h 1330996"/>
                  <a:gd name="connsiteX124" fmla="*/ 1769075 w 2428717"/>
                  <a:gd name="connsiteY124" fmla="*/ 50042 h 1330996"/>
                  <a:gd name="connsiteX125" fmla="*/ 1755428 w 2428717"/>
                  <a:gd name="connsiteY125" fmla="*/ 40943 h 1330996"/>
                  <a:gd name="connsiteX126" fmla="*/ 1737231 w 2428717"/>
                  <a:gd name="connsiteY126" fmla="*/ 0 h 1330996"/>
                  <a:gd name="connsiteX127" fmla="*/ 1728132 w 2428717"/>
                  <a:gd name="connsiteY127" fmla="*/ 13648 h 1330996"/>
                  <a:gd name="connsiteX128" fmla="*/ 1723583 w 2428717"/>
                  <a:gd name="connsiteY128" fmla="*/ 50042 h 1330996"/>
                  <a:gd name="connsiteX129" fmla="*/ 1691738 w 2428717"/>
                  <a:gd name="connsiteY129" fmla="*/ 54591 h 1330996"/>
                  <a:gd name="connsiteX130" fmla="*/ 1659893 w 2428717"/>
                  <a:gd name="connsiteY130" fmla="*/ 63690 h 1330996"/>
                  <a:gd name="connsiteX131" fmla="*/ 1641696 w 2428717"/>
                  <a:gd name="connsiteY131" fmla="*/ 72788 h 1330996"/>
                  <a:gd name="connsiteX132" fmla="*/ 1628048 w 2428717"/>
                  <a:gd name="connsiteY132" fmla="*/ 68239 h 1330996"/>
                  <a:gd name="connsiteX133" fmla="*/ 1623499 w 2428717"/>
                  <a:gd name="connsiteY133" fmla="*/ 54591 h 1330996"/>
                  <a:gd name="connsiteX134" fmla="*/ 1614401 w 2428717"/>
                  <a:gd name="connsiteY134" fmla="*/ 68239 h 1330996"/>
                  <a:gd name="connsiteX135" fmla="*/ 1600753 w 2428717"/>
                  <a:gd name="connsiteY135" fmla="*/ 77337 h 1330996"/>
                  <a:gd name="connsiteX136" fmla="*/ 1555260 w 2428717"/>
                  <a:gd name="connsiteY136" fmla="*/ 81887 h 1330996"/>
                  <a:gd name="connsiteX137" fmla="*/ 1527965 w 2428717"/>
                  <a:gd name="connsiteY137" fmla="*/ 90985 h 1330996"/>
                  <a:gd name="connsiteX138" fmla="*/ 1509768 w 2428717"/>
                  <a:gd name="connsiteY138" fmla="*/ 100084 h 1330996"/>
                  <a:gd name="connsiteX139" fmla="*/ 1487022 w 2428717"/>
                  <a:gd name="connsiteY139" fmla="*/ 104633 h 1330996"/>
                  <a:gd name="connsiteX140" fmla="*/ 1473374 w 2428717"/>
                  <a:gd name="connsiteY140" fmla="*/ 109182 h 1330996"/>
                  <a:gd name="connsiteX141" fmla="*/ 1364192 w 2428717"/>
                  <a:gd name="connsiteY141" fmla="*/ 113731 h 1330996"/>
                  <a:gd name="connsiteX142" fmla="*/ 1350544 w 2428717"/>
                  <a:gd name="connsiteY142" fmla="*/ 122830 h 1330996"/>
                  <a:gd name="connsiteX143" fmla="*/ 1332347 w 2428717"/>
                  <a:gd name="connsiteY143" fmla="*/ 150125 h 1330996"/>
                  <a:gd name="connsiteX144" fmla="*/ 1318699 w 2428717"/>
                  <a:gd name="connsiteY144" fmla="*/ 163773 h 1330996"/>
                  <a:gd name="connsiteX145" fmla="*/ 1309601 w 2428717"/>
                  <a:gd name="connsiteY145" fmla="*/ 191069 h 1330996"/>
                  <a:gd name="connsiteX146" fmla="*/ 1295953 w 2428717"/>
                  <a:gd name="connsiteY146" fmla="*/ 204716 h 1330996"/>
                  <a:gd name="connsiteX147" fmla="*/ 1282305 w 2428717"/>
                  <a:gd name="connsiteY147" fmla="*/ 209266 h 1330996"/>
                  <a:gd name="connsiteX148" fmla="*/ 1209517 w 2428717"/>
                  <a:gd name="connsiteY148" fmla="*/ 213815 h 1330996"/>
                  <a:gd name="connsiteX149" fmla="*/ 1204968 w 2428717"/>
                  <a:gd name="connsiteY149" fmla="*/ 227463 h 1330996"/>
                  <a:gd name="connsiteX150" fmla="*/ 1186771 w 2428717"/>
                  <a:gd name="connsiteY150" fmla="*/ 254758 h 1330996"/>
                  <a:gd name="connsiteX151" fmla="*/ 1177672 w 2428717"/>
                  <a:gd name="connsiteY151" fmla="*/ 282054 h 1330996"/>
                  <a:gd name="connsiteX152" fmla="*/ 1173123 w 2428717"/>
                  <a:gd name="connsiteY152" fmla="*/ 295702 h 1330996"/>
                  <a:gd name="connsiteX153" fmla="*/ 1145828 w 2428717"/>
                  <a:gd name="connsiteY153" fmla="*/ 313899 h 1330996"/>
                  <a:gd name="connsiteX154" fmla="*/ 1132180 w 2428717"/>
                  <a:gd name="connsiteY154" fmla="*/ 327546 h 1330996"/>
                  <a:gd name="connsiteX155" fmla="*/ 1104884 w 2428717"/>
                  <a:gd name="connsiteY155" fmla="*/ 336645 h 1330996"/>
                  <a:gd name="connsiteX156" fmla="*/ 1095786 w 2428717"/>
                  <a:gd name="connsiteY156" fmla="*/ 322997 h 1330996"/>
                  <a:gd name="connsiteX157" fmla="*/ 1100335 w 2428717"/>
                  <a:gd name="connsiteY157" fmla="*/ 291152 h 1330996"/>
                  <a:gd name="connsiteX158" fmla="*/ 1086687 w 2428717"/>
                  <a:gd name="connsiteY158" fmla="*/ 304800 h 1330996"/>
                  <a:gd name="connsiteX159" fmla="*/ 1073039 w 2428717"/>
                  <a:gd name="connsiteY159" fmla="*/ 309349 h 1330996"/>
                  <a:gd name="connsiteX160" fmla="*/ 1059392 w 2428717"/>
                  <a:gd name="connsiteY160" fmla="*/ 300251 h 1330996"/>
                  <a:gd name="connsiteX161" fmla="*/ 1050293 w 2428717"/>
                  <a:gd name="connsiteY161" fmla="*/ 286603 h 1330996"/>
                  <a:gd name="connsiteX162" fmla="*/ 1036645 w 2428717"/>
                  <a:gd name="connsiteY162" fmla="*/ 282054 h 1330996"/>
                  <a:gd name="connsiteX163" fmla="*/ 1009350 w 2428717"/>
                  <a:gd name="connsiteY163" fmla="*/ 291152 h 1330996"/>
                  <a:gd name="connsiteX164" fmla="*/ 995702 w 2428717"/>
                  <a:gd name="connsiteY164" fmla="*/ 295702 h 1330996"/>
                  <a:gd name="connsiteX165" fmla="*/ 982054 w 2428717"/>
                  <a:gd name="connsiteY165" fmla="*/ 304800 h 1330996"/>
                  <a:gd name="connsiteX166" fmla="*/ 968407 w 2428717"/>
                  <a:gd name="connsiteY166" fmla="*/ 350293 h 1330996"/>
                  <a:gd name="connsiteX167" fmla="*/ 959308 w 2428717"/>
                  <a:gd name="connsiteY167" fmla="*/ 363940 h 1330996"/>
                  <a:gd name="connsiteX168" fmla="*/ 963857 w 2428717"/>
                  <a:gd name="connsiteY168" fmla="*/ 377588 h 1330996"/>
                  <a:gd name="connsiteX169" fmla="*/ 977505 w 2428717"/>
                  <a:gd name="connsiteY169" fmla="*/ 382137 h 1330996"/>
                  <a:gd name="connsiteX170" fmla="*/ 991153 w 2428717"/>
                  <a:gd name="connsiteY170" fmla="*/ 391236 h 1330996"/>
                  <a:gd name="connsiteX171" fmla="*/ 1000251 w 2428717"/>
                  <a:gd name="connsiteY171" fmla="*/ 404884 h 1330996"/>
                  <a:gd name="connsiteX172" fmla="*/ 1013899 w 2428717"/>
                  <a:gd name="connsiteY172" fmla="*/ 418531 h 1330996"/>
                  <a:gd name="connsiteX173" fmla="*/ 1009350 w 2428717"/>
                  <a:gd name="connsiteY173" fmla="*/ 441278 h 1330996"/>
                  <a:gd name="connsiteX174" fmla="*/ 986604 w 2428717"/>
                  <a:gd name="connsiteY174" fmla="*/ 486770 h 1330996"/>
                  <a:gd name="connsiteX175" fmla="*/ 968407 w 2428717"/>
                  <a:gd name="connsiteY175" fmla="*/ 518615 h 1330996"/>
                  <a:gd name="connsiteX176" fmla="*/ 954759 w 2428717"/>
                  <a:gd name="connsiteY176" fmla="*/ 523164 h 1330996"/>
                  <a:gd name="connsiteX177" fmla="*/ 945660 w 2428717"/>
                  <a:gd name="connsiteY177" fmla="*/ 536812 h 1330996"/>
                  <a:gd name="connsiteX178" fmla="*/ 932013 w 2428717"/>
                  <a:gd name="connsiteY178" fmla="*/ 545910 h 1330996"/>
                  <a:gd name="connsiteX179" fmla="*/ 913816 w 2428717"/>
                  <a:gd name="connsiteY179" fmla="*/ 568657 h 1330996"/>
                  <a:gd name="connsiteX180" fmla="*/ 904717 w 2428717"/>
                  <a:gd name="connsiteY180" fmla="*/ 582305 h 1330996"/>
                  <a:gd name="connsiteX181" fmla="*/ 900168 w 2428717"/>
                  <a:gd name="connsiteY181" fmla="*/ 595952 h 1330996"/>
                  <a:gd name="connsiteX182" fmla="*/ 881971 w 2428717"/>
                  <a:gd name="connsiteY182" fmla="*/ 623248 h 1330996"/>
                  <a:gd name="connsiteX183" fmla="*/ 859225 w 2428717"/>
                  <a:gd name="connsiteY183" fmla="*/ 655093 h 1330996"/>
                  <a:gd name="connsiteX184" fmla="*/ 850126 w 2428717"/>
                  <a:gd name="connsiteY184" fmla="*/ 668740 h 1330996"/>
                  <a:gd name="connsiteX185" fmla="*/ 845577 w 2428717"/>
                  <a:gd name="connsiteY185" fmla="*/ 682388 h 1330996"/>
                  <a:gd name="connsiteX186" fmla="*/ 831929 w 2428717"/>
                  <a:gd name="connsiteY186" fmla="*/ 691487 h 1330996"/>
                  <a:gd name="connsiteX187" fmla="*/ 809183 w 2428717"/>
                  <a:gd name="connsiteY187" fmla="*/ 714233 h 1330996"/>
                  <a:gd name="connsiteX188" fmla="*/ 795535 w 2428717"/>
                  <a:gd name="connsiteY188" fmla="*/ 732430 h 1330996"/>
                  <a:gd name="connsiteX189" fmla="*/ 781887 w 2428717"/>
                  <a:gd name="connsiteY189" fmla="*/ 746078 h 1330996"/>
                  <a:gd name="connsiteX190" fmla="*/ 754592 w 2428717"/>
                  <a:gd name="connsiteY190" fmla="*/ 787021 h 1330996"/>
                  <a:gd name="connsiteX191" fmla="*/ 745493 w 2428717"/>
                  <a:gd name="connsiteY191" fmla="*/ 800669 h 1330996"/>
                  <a:gd name="connsiteX192" fmla="*/ 736395 w 2428717"/>
                  <a:gd name="connsiteY192" fmla="*/ 827964 h 1330996"/>
                  <a:gd name="connsiteX193" fmla="*/ 673242 w 2428717"/>
                  <a:gd name="connsiteY193" fmla="*/ 857045 h 1330996"/>
                  <a:gd name="connsiteX194" fmla="*/ 649959 w 2428717"/>
                  <a:gd name="connsiteY194" fmla="*/ 900752 h 1330996"/>
                  <a:gd name="connsiteX195" fmla="*/ 595368 w 2428717"/>
                  <a:gd name="connsiteY195" fmla="*/ 896203 h 1330996"/>
                  <a:gd name="connsiteX196" fmla="*/ 581720 w 2428717"/>
                  <a:gd name="connsiteY196" fmla="*/ 891654 h 1330996"/>
                  <a:gd name="connsiteX197" fmla="*/ 586269 w 2428717"/>
                  <a:gd name="connsiteY197" fmla="*/ 868908 h 1330996"/>
                  <a:gd name="connsiteX198" fmla="*/ 577171 w 2428717"/>
                  <a:gd name="connsiteY198" fmla="*/ 928048 h 1330996"/>
                  <a:gd name="connsiteX199" fmla="*/ 568072 w 2428717"/>
                  <a:gd name="connsiteY199" fmla="*/ 941696 h 1330996"/>
                  <a:gd name="connsiteX200" fmla="*/ 563523 w 2428717"/>
                  <a:gd name="connsiteY200" fmla="*/ 955343 h 1330996"/>
                  <a:gd name="connsiteX201" fmla="*/ 549875 w 2428717"/>
                  <a:gd name="connsiteY201" fmla="*/ 964442 h 1330996"/>
                  <a:gd name="connsiteX202" fmla="*/ 522580 w 2428717"/>
                  <a:gd name="connsiteY202" fmla="*/ 982639 h 1330996"/>
                  <a:gd name="connsiteX203" fmla="*/ 508932 w 2428717"/>
                  <a:gd name="connsiteY203" fmla="*/ 973540 h 1330996"/>
                  <a:gd name="connsiteX204" fmla="*/ 481637 w 2428717"/>
                  <a:gd name="connsiteY204" fmla="*/ 959893 h 1330996"/>
                  <a:gd name="connsiteX205" fmla="*/ 463439 w 2428717"/>
                  <a:gd name="connsiteY205" fmla="*/ 964442 h 1330996"/>
                  <a:gd name="connsiteX206" fmla="*/ 454341 w 2428717"/>
                  <a:gd name="connsiteY206" fmla="*/ 978090 h 1330996"/>
                  <a:gd name="connsiteX207" fmla="*/ 440693 w 2428717"/>
                  <a:gd name="connsiteY207" fmla="*/ 996287 h 1330996"/>
                  <a:gd name="connsiteX208" fmla="*/ 404299 w 2428717"/>
                  <a:gd name="connsiteY208" fmla="*/ 1023582 h 1330996"/>
                  <a:gd name="connsiteX209" fmla="*/ 390651 w 2428717"/>
                  <a:gd name="connsiteY209" fmla="*/ 1037230 h 1330996"/>
                  <a:gd name="connsiteX210" fmla="*/ 377004 w 2428717"/>
                  <a:gd name="connsiteY210" fmla="*/ 1041779 h 1330996"/>
                  <a:gd name="connsiteX211" fmla="*/ 349708 w 2428717"/>
                  <a:gd name="connsiteY211" fmla="*/ 1059976 h 1330996"/>
                  <a:gd name="connsiteX212" fmla="*/ 322413 w 2428717"/>
                  <a:gd name="connsiteY212" fmla="*/ 1078173 h 1330996"/>
                  <a:gd name="connsiteX213" fmla="*/ 295117 w 2428717"/>
                  <a:gd name="connsiteY213" fmla="*/ 1100919 h 1330996"/>
                  <a:gd name="connsiteX214" fmla="*/ 286019 w 2428717"/>
                  <a:gd name="connsiteY214" fmla="*/ 1114567 h 1330996"/>
                  <a:gd name="connsiteX215" fmla="*/ 258723 w 2428717"/>
                  <a:gd name="connsiteY215" fmla="*/ 1137313 h 1330996"/>
                  <a:gd name="connsiteX216" fmla="*/ 240526 w 2428717"/>
                  <a:gd name="connsiteY216" fmla="*/ 1164609 h 1330996"/>
                  <a:gd name="connsiteX217" fmla="*/ 231428 w 2428717"/>
                  <a:gd name="connsiteY217" fmla="*/ 1178257 h 1330996"/>
                  <a:gd name="connsiteX218" fmla="*/ 217780 w 2428717"/>
                  <a:gd name="connsiteY218" fmla="*/ 1182806 h 1330996"/>
                  <a:gd name="connsiteX219" fmla="*/ 208681 w 2428717"/>
                  <a:gd name="connsiteY219" fmla="*/ 1196454 h 1330996"/>
                  <a:gd name="connsiteX220" fmla="*/ 181386 w 2428717"/>
                  <a:gd name="connsiteY220" fmla="*/ 1205552 h 1330996"/>
                  <a:gd name="connsiteX221" fmla="*/ 167738 w 2428717"/>
                  <a:gd name="connsiteY221" fmla="*/ 1210102 h 1330996"/>
                  <a:gd name="connsiteX222" fmla="*/ 135893 w 2428717"/>
                  <a:gd name="connsiteY222" fmla="*/ 1219200 h 1330996"/>
                  <a:gd name="connsiteX223" fmla="*/ 108598 w 2428717"/>
                  <a:gd name="connsiteY223" fmla="*/ 1241946 h 1330996"/>
                  <a:gd name="connsiteX224" fmla="*/ 85851 w 2428717"/>
                  <a:gd name="connsiteY224" fmla="*/ 1246496 h 1330996"/>
                  <a:gd name="connsiteX225" fmla="*/ 72204 w 2428717"/>
                  <a:gd name="connsiteY225" fmla="*/ 1251045 h 1330996"/>
                  <a:gd name="connsiteX226" fmla="*/ 22162 w 2428717"/>
                  <a:gd name="connsiteY226" fmla="*/ 1264693 h 1330996"/>
                  <a:gd name="connsiteX227" fmla="*/ 8514 w 2428717"/>
                  <a:gd name="connsiteY227" fmla="*/ 1260143 h 1330996"/>
                  <a:gd name="connsiteX228" fmla="*/ 3965 w 2428717"/>
                  <a:gd name="connsiteY228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50544 w 2428717"/>
                  <a:gd name="connsiteY59" fmla="*/ 268406 h 1330996"/>
                  <a:gd name="connsiteX60" fmla="*/ 1359642 w 2428717"/>
                  <a:gd name="connsiteY60" fmla="*/ 241110 h 1330996"/>
                  <a:gd name="connsiteX61" fmla="*/ 1414234 w 2428717"/>
                  <a:gd name="connsiteY61" fmla="*/ 204716 h 1330996"/>
                  <a:gd name="connsiteX62" fmla="*/ 1427881 w 2428717"/>
                  <a:gd name="connsiteY62" fmla="*/ 200167 h 1330996"/>
                  <a:gd name="connsiteX63" fmla="*/ 1441529 w 2428717"/>
                  <a:gd name="connsiteY63" fmla="*/ 195618 h 1330996"/>
                  <a:gd name="connsiteX64" fmla="*/ 1473374 w 2428717"/>
                  <a:gd name="connsiteY64" fmla="*/ 181970 h 1330996"/>
                  <a:gd name="connsiteX65" fmla="*/ 1500669 w 2428717"/>
                  <a:gd name="connsiteY65" fmla="*/ 172872 h 1330996"/>
                  <a:gd name="connsiteX66" fmla="*/ 1578007 w 2428717"/>
                  <a:gd name="connsiteY66" fmla="*/ 163773 h 1330996"/>
                  <a:gd name="connsiteX67" fmla="*/ 1600753 w 2428717"/>
                  <a:gd name="connsiteY67" fmla="*/ 145576 h 1330996"/>
                  <a:gd name="connsiteX68" fmla="*/ 1614401 w 2428717"/>
                  <a:gd name="connsiteY68" fmla="*/ 141027 h 1330996"/>
                  <a:gd name="connsiteX69" fmla="*/ 1641696 w 2428717"/>
                  <a:gd name="connsiteY69" fmla="*/ 145576 h 1330996"/>
                  <a:gd name="connsiteX70" fmla="*/ 1655344 w 2428717"/>
                  <a:gd name="connsiteY70" fmla="*/ 154675 h 1330996"/>
                  <a:gd name="connsiteX71" fmla="*/ 1828216 w 2428717"/>
                  <a:gd name="connsiteY71" fmla="*/ 150125 h 1330996"/>
                  <a:gd name="connsiteX72" fmla="*/ 1841863 w 2428717"/>
                  <a:gd name="connsiteY72" fmla="*/ 159224 h 1330996"/>
                  <a:gd name="connsiteX73" fmla="*/ 1855511 w 2428717"/>
                  <a:gd name="connsiteY73" fmla="*/ 172872 h 1330996"/>
                  <a:gd name="connsiteX74" fmla="*/ 1969242 w 2428717"/>
                  <a:gd name="connsiteY74" fmla="*/ 186519 h 1330996"/>
                  <a:gd name="connsiteX75" fmla="*/ 2001087 w 2428717"/>
                  <a:gd name="connsiteY75" fmla="*/ 191069 h 1330996"/>
                  <a:gd name="connsiteX76" fmla="*/ 2051129 w 2428717"/>
                  <a:gd name="connsiteY76" fmla="*/ 195618 h 1330996"/>
                  <a:gd name="connsiteX77" fmla="*/ 2060228 w 2428717"/>
                  <a:gd name="connsiteY77" fmla="*/ 209266 h 1330996"/>
                  <a:gd name="connsiteX78" fmla="*/ 2087523 w 2428717"/>
                  <a:gd name="connsiteY78" fmla="*/ 213815 h 1330996"/>
                  <a:gd name="connsiteX79" fmla="*/ 2105720 w 2428717"/>
                  <a:gd name="connsiteY79" fmla="*/ 236561 h 1330996"/>
                  <a:gd name="connsiteX80" fmla="*/ 2119368 w 2428717"/>
                  <a:gd name="connsiteY80" fmla="*/ 245660 h 1330996"/>
                  <a:gd name="connsiteX81" fmla="*/ 2133016 w 2428717"/>
                  <a:gd name="connsiteY81" fmla="*/ 259308 h 1330996"/>
                  <a:gd name="connsiteX82" fmla="*/ 2142114 w 2428717"/>
                  <a:gd name="connsiteY82" fmla="*/ 272955 h 1330996"/>
                  <a:gd name="connsiteX83" fmla="*/ 2160311 w 2428717"/>
                  <a:gd name="connsiteY83" fmla="*/ 291152 h 1330996"/>
                  <a:gd name="connsiteX84" fmla="*/ 2169410 w 2428717"/>
                  <a:gd name="connsiteY84" fmla="*/ 304800 h 1330996"/>
                  <a:gd name="connsiteX85" fmla="*/ 2210353 w 2428717"/>
                  <a:gd name="connsiteY85" fmla="*/ 341194 h 1330996"/>
                  <a:gd name="connsiteX86" fmla="*/ 2224001 w 2428717"/>
                  <a:gd name="connsiteY86" fmla="*/ 345743 h 1330996"/>
                  <a:gd name="connsiteX87" fmla="*/ 2255845 w 2428717"/>
                  <a:gd name="connsiteY87" fmla="*/ 363940 h 1330996"/>
                  <a:gd name="connsiteX88" fmla="*/ 2283141 w 2428717"/>
                  <a:gd name="connsiteY88" fmla="*/ 373039 h 1330996"/>
                  <a:gd name="connsiteX89" fmla="*/ 2314986 w 2428717"/>
                  <a:gd name="connsiteY89" fmla="*/ 377588 h 1330996"/>
                  <a:gd name="connsiteX90" fmla="*/ 2337732 w 2428717"/>
                  <a:gd name="connsiteY90" fmla="*/ 395785 h 1330996"/>
                  <a:gd name="connsiteX91" fmla="*/ 2365028 w 2428717"/>
                  <a:gd name="connsiteY91" fmla="*/ 413982 h 1330996"/>
                  <a:gd name="connsiteX92" fmla="*/ 2378675 w 2428717"/>
                  <a:gd name="connsiteY92" fmla="*/ 400334 h 1330996"/>
                  <a:gd name="connsiteX93" fmla="*/ 2396872 w 2428717"/>
                  <a:gd name="connsiteY93" fmla="*/ 373039 h 1330996"/>
                  <a:gd name="connsiteX94" fmla="*/ 2424168 w 2428717"/>
                  <a:gd name="connsiteY94" fmla="*/ 368490 h 1330996"/>
                  <a:gd name="connsiteX95" fmla="*/ 2428717 w 2428717"/>
                  <a:gd name="connsiteY95" fmla="*/ 354842 h 1330996"/>
                  <a:gd name="connsiteX96" fmla="*/ 2424168 w 2428717"/>
                  <a:gd name="connsiteY96" fmla="*/ 327546 h 1330996"/>
                  <a:gd name="connsiteX97" fmla="*/ 2410520 w 2428717"/>
                  <a:gd name="connsiteY97" fmla="*/ 322997 h 1330996"/>
                  <a:gd name="connsiteX98" fmla="*/ 2392323 w 2428717"/>
                  <a:gd name="connsiteY98" fmla="*/ 318448 h 1330996"/>
                  <a:gd name="connsiteX99" fmla="*/ 2378675 w 2428717"/>
                  <a:gd name="connsiteY99" fmla="*/ 309349 h 1330996"/>
                  <a:gd name="connsiteX100" fmla="*/ 2374126 w 2428717"/>
                  <a:gd name="connsiteY100" fmla="*/ 295702 h 1330996"/>
                  <a:gd name="connsiteX101" fmla="*/ 2365028 w 2428717"/>
                  <a:gd name="connsiteY101" fmla="*/ 282054 h 1330996"/>
                  <a:gd name="connsiteX102" fmla="*/ 2360478 w 2428717"/>
                  <a:gd name="connsiteY102" fmla="*/ 268406 h 1330996"/>
                  <a:gd name="connsiteX103" fmla="*/ 2346831 w 2428717"/>
                  <a:gd name="connsiteY103" fmla="*/ 263857 h 1330996"/>
                  <a:gd name="connsiteX104" fmla="*/ 2333183 w 2428717"/>
                  <a:gd name="connsiteY104" fmla="*/ 245660 h 1330996"/>
                  <a:gd name="connsiteX105" fmla="*/ 2305887 w 2428717"/>
                  <a:gd name="connsiteY105" fmla="*/ 232012 h 1330996"/>
                  <a:gd name="connsiteX106" fmla="*/ 2283141 w 2428717"/>
                  <a:gd name="connsiteY106" fmla="*/ 236561 h 1330996"/>
                  <a:gd name="connsiteX107" fmla="*/ 2255845 w 2428717"/>
                  <a:gd name="connsiteY107" fmla="*/ 245660 h 1330996"/>
                  <a:gd name="connsiteX108" fmla="*/ 2214902 w 2428717"/>
                  <a:gd name="connsiteY108" fmla="*/ 241110 h 1330996"/>
                  <a:gd name="connsiteX109" fmla="*/ 2187607 w 2428717"/>
                  <a:gd name="connsiteY109" fmla="*/ 218364 h 1330996"/>
                  <a:gd name="connsiteX110" fmla="*/ 2173959 w 2428717"/>
                  <a:gd name="connsiteY110" fmla="*/ 209266 h 1330996"/>
                  <a:gd name="connsiteX111" fmla="*/ 2164860 w 2428717"/>
                  <a:gd name="connsiteY111" fmla="*/ 195618 h 1330996"/>
                  <a:gd name="connsiteX112" fmla="*/ 2151213 w 2428717"/>
                  <a:gd name="connsiteY112" fmla="*/ 168322 h 1330996"/>
                  <a:gd name="connsiteX113" fmla="*/ 2110269 w 2428717"/>
                  <a:gd name="connsiteY113" fmla="*/ 154675 h 1330996"/>
                  <a:gd name="connsiteX114" fmla="*/ 2082974 w 2428717"/>
                  <a:gd name="connsiteY114" fmla="*/ 141027 h 1330996"/>
                  <a:gd name="connsiteX115" fmla="*/ 2064777 w 2428717"/>
                  <a:gd name="connsiteY115" fmla="*/ 136478 h 1330996"/>
                  <a:gd name="connsiteX116" fmla="*/ 1991989 w 2428717"/>
                  <a:gd name="connsiteY116" fmla="*/ 131928 h 1330996"/>
                  <a:gd name="connsiteX117" fmla="*/ 1964693 w 2428717"/>
                  <a:gd name="connsiteY117" fmla="*/ 118281 h 1330996"/>
                  <a:gd name="connsiteX118" fmla="*/ 1951045 w 2428717"/>
                  <a:gd name="connsiteY118" fmla="*/ 104633 h 1330996"/>
                  <a:gd name="connsiteX119" fmla="*/ 1923750 w 2428717"/>
                  <a:gd name="connsiteY119" fmla="*/ 90985 h 1330996"/>
                  <a:gd name="connsiteX120" fmla="*/ 1910102 w 2428717"/>
                  <a:gd name="connsiteY120" fmla="*/ 81887 h 1330996"/>
                  <a:gd name="connsiteX121" fmla="*/ 1841863 w 2428717"/>
                  <a:gd name="connsiteY121" fmla="*/ 72788 h 1330996"/>
                  <a:gd name="connsiteX122" fmla="*/ 1814568 w 2428717"/>
                  <a:gd name="connsiteY122" fmla="*/ 63690 h 1330996"/>
                  <a:gd name="connsiteX123" fmla="*/ 1796371 w 2428717"/>
                  <a:gd name="connsiteY123" fmla="*/ 59140 h 1330996"/>
                  <a:gd name="connsiteX124" fmla="*/ 1769075 w 2428717"/>
                  <a:gd name="connsiteY124" fmla="*/ 50042 h 1330996"/>
                  <a:gd name="connsiteX125" fmla="*/ 1755428 w 2428717"/>
                  <a:gd name="connsiteY125" fmla="*/ 40943 h 1330996"/>
                  <a:gd name="connsiteX126" fmla="*/ 1737231 w 2428717"/>
                  <a:gd name="connsiteY126" fmla="*/ 0 h 1330996"/>
                  <a:gd name="connsiteX127" fmla="*/ 1728132 w 2428717"/>
                  <a:gd name="connsiteY127" fmla="*/ 13648 h 1330996"/>
                  <a:gd name="connsiteX128" fmla="*/ 1723583 w 2428717"/>
                  <a:gd name="connsiteY128" fmla="*/ 50042 h 1330996"/>
                  <a:gd name="connsiteX129" fmla="*/ 1691738 w 2428717"/>
                  <a:gd name="connsiteY129" fmla="*/ 54591 h 1330996"/>
                  <a:gd name="connsiteX130" fmla="*/ 1659893 w 2428717"/>
                  <a:gd name="connsiteY130" fmla="*/ 63690 h 1330996"/>
                  <a:gd name="connsiteX131" fmla="*/ 1641696 w 2428717"/>
                  <a:gd name="connsiteY131" fmla="*/ 72788 h 1330996"/>
                  <a:gd name="connsiteX132" fmla="*/ 1628048 w 2428717"/>
                  <a:gd name="connsiteY132" fmla="*/ 68239 h 1330996"/>
                  <a:gd name="connsiteX133" fmla="*/ 1623499 w 2428717"/>
                  <a:gd name="connsiteY133" fmla="*/ 54591 h 1330996"/>
                  <a:gd name="connsiteX134" fmla="*/ 1614401 w 2428717"/>
                  <a:gd name="connsiteY134" fmla="*/ 68239 h 1330996"/>
                  <a:gd name="connsiteX135" fmla="*/ 1600753 w 2428717"/>
                  <a:gd name="connsiteY135" fmla="*/ 77337 h 1330996"/>
                  <a:gd name="connsiteX136" fmla="*/ 1555260 w 2428717"/>
                  <a:gd name="connsiteY136" fmla="*/ 81887 h 1330996"/>
                  <a:gd name="connsiteX137" fmla="*/ 1527965 w 2428717"/>
                  <a:gd name="connsiteY137" fmla="*/ 90985 h 1330996"/>
                  <a:gd name="connsiteX138" fmla="*/ 1509768 w 2428717"/>
                  <a:gd name="connsiteY138" fmla="*/ 100084 h 1330996"/>
                  <a:gd name="connsiteX139" fmla="*/ 1487022 w 2428717"/>
                  <a:gd name="connsiteY139" fmla="*/ 104633 h 1330996"/>
                  <a:gd name="connsiteX140" fmla="*/ 1473374 w 2428717"/>
                  <a:gd name="connsiteY140" fmla="*/ 109182 h 1330996"/>
                  <a:gd name="connsiteX141" fmla="*/ 1364192 w 2428717"/>
                  <a:gd name="connsiteY141" fmla="*/ 113731 h 1330996"/>
                  <a:gd name="connsiteX142" fmla="*/ 1350544 w 2428717"/>
                  <a:gd name="connsiteY142" fmla="*/ 122830 h 1330996"/>
                  <a:gd name="connsiteX143" fmla="*/ 1332347 w 2428717"/>
                  <a:gd name="connsiteY143" fmla="*/ 150125 h 1330996"/>
                  <a:gd name="connsiteX144" fmla="*/ 1318699 w 2428717"/>
                  <a:gd name="connsiteY144" fmla="*/ 163773 h 1330996"/>
                  <a:gd name="connsiteX145" fmla="*/ 1309601 w 2428717"/>
                  <a:gd name="connsiteY145" fmla="*/ 191069 h 1330996"/>
                  <a:gd name="connsiteX146" fmla="*/ 1295953 w 2428717"/>
                  <a:gd name="connsiteY146" fmla="*/ 204716 h 1330996"/>
                  <a:gd name="connsiteX147" fmla="*/ 1282305 w 2428717"/>
                  <a:gd name="connsiteY147" fmla="*/ 209266 h 1330996"/>
                  <a:gd name="connsiteX148" fmla="*/ 1209517 w 2428717"/>
                  <a:gd name="connsiteY148" fmla="*/ 213815 h 1330996"/>
                  <a:gd name="connsiteX149" fmla="*/ 1204968 w 2428717"/>
                  <a:gd name="connsiteY149" fmla="*/ 227463 h 1330996"/>
                  <a:gd name="connsiteX150" fmla="*/ 1186771 w 2428717"/>
                  <a:gd name="connsiteY150" fmla="*/ 254758 h 1330996"/>
                  <a:gd name="connsiteX151" fmla="*/ 1177672 w 2428717"/>
                  <a:gd name="connsiteY151" fmla="*/ 282054 h 1330996"/>
                  <a:gd name="connsiteX152" fmla="*/ 1173123 w 2428717"/>
                  <a:gd name="connsiteY152" fmla="*/ 295702 h 1330996"/>
                  <a:gd name="connsiteX153" fmla="*/ 1145828 w 2428717"/>
                  <a:gd name="connsiteY153" fmla="*/ 313899 h 1330996"/>
                  <a:gd name="connsiteX154" fmla="*/ 1132180 w 2428717"/>
                  <a:gd name="connsiteY154" fmla="*/ 327546 h 1330996"/>
                  <a:gd name="connsiteX155" fmla="*/ 1104884 w 2428717"/>
                  <a:gd name="connsiteY155" fmla="*/ 336645 h 1330996"/>
                  <a:gd name="connsiteX156" fmla="*/ 1095786 w 2428717"/>
                  <a:gd name="connsiteY156" fmla="*/ 322997 h 1330996"/>
                  <a:gd name="connsiteX157" fmla="*/ 1100335 w 2428717"/>
                  <a:gd name="connsiteY157" fmla="*/ 291152 h 1330996"/>
                  <a:gd name="connsiteX158" fmla="*/ 1086687 w 2428717"/>
                  <a:gd name="connsiteY158" fmla="*/ 304800 h 1330996"/>
                  <a:gd name="connsiteX159" fmla="*/ 1073039 w 2428717"/>
                  <a:gd name="connsiteY159" fmla="*/ 309349 h 1330996"/>
                  <a:gd name="connsiteX160" fmla="*/ 1059392 w 2428717"/>
                  <a:gd name="connsiteY160" fmla="*/ 300251 h 1330996"/>
                  <a:gd name="connsiteX161" fmla="*/ 1050293 w 2428717"/>
                  <a:gd name="connsiteY161" fmla="*/ 286603 h 1330996"/>
                  <a:gd name="connsiteX162" fmla="*/ 1036645 w 2428717"/>
                  <a:gd name="connsiteY162" fmla="*/ 282054 h 1330996"/>
                  <a:gd name="connsiteX163" fmla="*/ 1009350 w 2428717"/>
                  <a:gd name="connsiteY163" fmla="*/ 291152 h 1330996"/>
                  <a:gd name="connsiteX164" fmla="*/ 995702 w 2428717"/>
                  <a:gd name="connsiteY164" fmla="*/ 295702 h 1330996"/>
                  <a:gd name="connsiteX165" fmla="*/ 982054 w 2428717"/>
                  <a:gd name="connsiteY165" fmla="*/ 304800 h 1330996"/>
                  <a:gd name="connsiteX166" fmla="*/ 968407 w 2428717"/>
                  <a:gd name="connsiteY166" fmla="*/ 350293 h 1330996"/>
                  <a:gd name="connsiteX167" fmla="*/ 959308 w 2428717"/>
                  <a:gd name="connsiteY167" fmla="*/ 363940 h 1330996"/>
                  <a:gd name="connsiteX168" fmla="*/ 963857 w 2428717"/>
                  <a:gd name="connsiteY168" fmla="*/ 377588 h 1330996"/>
                  <a:gd name="connsiteX169" fmla="*/ 977505 w 2428717"/>
                  <a:gd name="connsiteY169" fmla="*/ 382137 h 1330996"/>
                  <a:gd name="connsiteX170" fmla="*/ 991153 w 2428717"/>
                  <a:gd name="connsiteY170" fmla="*/ 391236 h 1330996"/>
                  <a:gd name="connsiteX171" fmla="*/ 1000251 w 2428717"/>
                  <a:gd name="connsiteY171" fmla="*/ 404884 h 1330996"/>
                  <a:gd name="connsiteX172" fmla="*/ 1013899 w 2428717"/>
                  <a:gd name="connsiteY172" fmla="*/ 418531 h 1330996"/>
                  <a:gd name="connsiteX173" fmla="*/ 1009350 w 2428717"/>
                  <a:gd name="connsiteY173" fmla="*/ 441278 h 1330996"/>
                  <a:gd name="connsiteX174" fmla="*/ 986604 w 2428717"/>
                  <a:gd name="connsiteY174" fmla="*/ 486770 h 1330996"/>
                  <a:gd name="connsiteX175" fmla="*/ 968407 w 2428717"/>
                  <a:gd name="connsiteY175" fmla="*/ 518615 h 1330996"/>
                  <a:gd name="connsiteX176" fmla="*/ 954759 w 2428717"/>
                  <a:gd name="connsiteY176" fmla="*/ 523164 h 1330996"/>
                  <a:gd name="connsiteX177" fmla="*/ 945660 w 2428717"/>
                  <a:gd name="connsiteY177" fmla="*/ 536812 h 1330996"/>
                  <a:gd name="connsiteX178" fmla="*/ 932013 w 2428717"/>
                  <a:gd name="connsiteY178" fmla="*/ 545910 h 1330996"/>
                  <a:gd name="connsiteX179" fmla="*/ 913816 w 2428717"/>
                  <a:gd name="connsiteY179" fmla="*/ 568657 h 1330996"/>
                  <a:gd name="connsiteX180" fmla="*/ 904717 w 2428717"/>
                  <a:gd name="connsiteY180" fmla="*/ 582305 h 1330996"/>
                  <a:gd name="connsiteX181" fmla="*/ 900168 w 2428717"/>
                  <a:gd name="connsiteY181" fmla="*/ 595952 h 1330996"/>
                  <a:gd name="connsiteX182" fmla="*/ 881971 w 2428717"/>
                  <a:gd name="connsiteY182" fmla="*/ 623248 h 1330996"/>
                  <a:gd name="connsiteX183" fmla="*/ 859225 w 2428717"/>
                  <a:gd name="connsiteY183" fmla="*/ 655093 h 1330996"/>
                  <a:gd name="connsiteX184" fmla="*/ 850126 w 2428717"/>
                  <a:gd name="connsiteY184" fmla="*/ 668740 h 1330996"/>
                  <a:gd name="connsiteX185" fmla="*/ 845577 w 2428717"/>
                  <a:gd name="connsiteY185" fmla="*/ 682388 h 1330996"/>
                  <a:gd name="connsiteX186" fmla="*/ 831929 w 2428717"/>
                  <a:gd name="connsiteY186" fmla="*/ 691487 h 1330996"/>
                  <a:gd name="connsiteX187" fmla="*/ 809183 w 2428717"/>
                  <a:gd name="connsiteY187" fmla="*/ 714233 h 1330996"/>
                  <a:gd name="connsiteX188" fmla="*/ 795535 w 2428717"/>
                  <a:gd name="connsiteY188" fmla="*/ 732430 h 1330996"/>
                  <a:gd name="connsiteX189" fmla="*/ 781887 w 2428717"/>
                  <a:gd name="connsiteY189" fmla="*/ 746078 h 1330996"/>
                  <a:gd name="connsiteX190" fmla="*/ 754592 w 2428717"/>
                  <a:gd name="connsiteY190" fmla="*/ 787021 h 1330996"/>
                  <a:gd name="connsiteX191" fmla="*/ 745493 w 2428717"/>
                  <a:gd name="connsiteY191" fmla="*/ 800669 h 1330996"/>
                  <a:gd name="connsiteX192" fmla="*/ 736395 w 2428717"/>
                  <a:gd name="connsiteY192" fmla="*/ 827964 h 1330996"/>
                  <a:gd name="connsiteX193" fmla="*/ 673242 w 2428717"/>
                  <a:gd name="connsiteY193" fmla="*/ 857045 h 1330996"/>
                  <a:gd name="connsiteX194" fmla="*/ 638185 w 2428717"/>
                  <a:gd name="connsiteY194" fmla="*/ 883091 h 1330996"/>
                  <a:gd name="connsiteX195" fmla="*/ 595368 w 2428717"/>
                  <a:gd name="connsiteY195" fmla="*/ 896203 h 1330996"/>
                  <a:gd name="connsiteX196" fmla="*/ 581720 w 2428717"/>
                  <a:gd name="connsiteY196" fmla="*/ 891654 h 1330996"/>
                  <a:gd name="connsiteX197" fmla="*/ 586269 w 2428717"/>
                  <a:gd name="connsiteY197" fmla="*/ 868908 h 1330996"/>
                  <a:gd name="connsiteX198" fmla="*/ 577171 w 2428717"/>
                  <a:gd name="connsiteY198" fmla="*/ 928048 h 1330996"/>
                  <a:gd name="connsiteX199" fmla="*/ 568072 w 2428717"/>
                  <a:gd name="connsiteY199" fmla="*/ 941696 h 1330996"/>
                  <a:gd name="connsiteX200" fmla="*/ 563523 w 2428717"/>
                  <a:gd name="connsiteY200" fmla="*/ 955343 h 1330996"/>
                  <a:gd name="connsiteX201" fmla="*/ 549875 w 2428717"/>
                  <a:gd name="connsiteY201" fmla="*/ 964442 h 1330996"/>
                  <a:gd name="connsiteX202" fmla="*/ 522580 w 2428717"/>
                  <a:gd name="connsiteY202" fmla="*/ 982639 h 1330996"/>
                  <a:gd name="connsiteX203" fmla="*/ 508932 w 2428717"/>
                  <a:gd name="connsiteY203" fmla="*/ 973540 h 1330996"/>
                  <a:gd name="connsiteX204" fmla="*/ 481637 w 2428717"/>
                  <a:gd name="connsiteY204" fmla="*/ 959893 h 1330996"/>
                  <a:gd name="connsiteX205" fmla="*/ 463439 w 2428717"/>
                  <a:gd name="connsiteY205" fmla="*/ 964442 h 1330996"/>
                  <a:gd name="connsiteX206" fmla="*/ 454341 w 2428717"/>
                  <a:gd name="connsiteY206" fmla="*/ 978090 h 1330996"/>
                  <a:gd name="connsiteX207" fmla="*/ 440693 w 2428717"/>
                  <a:gd name="connsiteY207" fmla="*/ 996287 h 1330996"/>
                  <a:gd name="connsiteX208" fmla="*/ 404299 w 2428717"/>
                  <a:gd name="connsiteY208" fmla="*/ 1023582 h 1330996"/>
                  <a:gd name="connsiteX209" fmla="*/ 390651 w 2428717"/>
                  <a:gd name="connsiteY209" fmla="*/ 1037230 h 1330996"/>
                  <a:gd name="connsiteX210" fmla="*/ 377004 w 2428717"/>
                  <a:gd name="connsiteY210" fmla="*/ 1041779 h 1330996"/>
                  <a:gd name="connsiteX211" fmla="*/ 349708 w 2428717"/>
                  <a:gd name="connsiteY211" fmla="*/ 1059976 h 1330996"/>
                  <a:gd name="connsiteX212" fmla="*/ 322413 w 2428717"/>
                  <a:gd name="connsiteY212" fmla="*/ 1078173 h 1330996"/>
                  <a:gd name="connsiteX213" fmla="*/ 295117 w 2428717"/>
                  <a:gd name="connsiteY213" fmla="*/ 1100919 h 1330996"/>
                  <a:gd name="connsiteX214" fmla="*/ 286019 w 2428717"/>
                  <a:gd name="connsiteY214" fmla="*/ 1114567 h 1330996"/>
                  <a:gd name="connsiteX215" fmla="*/ 258723 w 2428717"/>
                  <a:gd name="connsiteY215" fmla="*/ 1137313 h 1330996"/>
                  <a:gd name="connsiteX216" fmla="*/ 240526 w 2428717"/>
                  <a:gd name="connsiteY216" fmla="*/ 1164609 h 1330996"/>
                  <a:gd name="connsiteX217" fmla="*/ 231428 w 2428717"/>
                  <a:gd name="connsiteY217" fmla="*/ 1178257 h 1330996"/>
                  <a:gd name="connsiteX218" fmla="*/ 217780 w 2428717"/>
                  <a:gd name="connsiteY218" fmla="*/ 1182806 h 1330996"/>
                  <a:gd name="connsiteX219" fmla="*/ 208681 w 2428717"/>
                  <a:gd name="connsiteY219" fmla="*/ 1196454 h 1330996"/>
                  <a:gd name="connsiteX220" fmla="*/ 181386 w 2428717"/>
                  <a:gd name="connsiteY220" fmla="*/ 1205552 h 1330996"/>
                  <a:gd name="connsiteX221" fmla="*/ 167738 w 2428717"/>
                  <a:gd name="connsiteY221" fmla="*/ 1210102 h 1330996"/>
                  <a:gd name="connsiteX222" fmla="*/ 135893 w 2428717"/>
                  <a:gd name="connsiteY222" fmla="*/ 1219200 h 1330996"/>
                  <a:gd name="connsiteX223" fmla="*/ 108598 w 2428717"/>
                  <a:gd name="connsiteY223" fmla="*/ 1241946 h 1330996"/>
                  <a:gd name="connsiteX224" fmla="*/ 85851 w 2428717"/>
                  <a:gd name="connsiteY224" fmla="*/ 1246496 h 1330996"/>
                  <a:gd name="connsiteX225" fmla="*/ 72204 w 2428717"/>
                  <a:gd name="connsiteY225" fmla="*/ 1251045 h 1330996"/>
                  <a:gd name="connsiteX226" fmla="*/ 22162 w 2428717"/>
                  <a:gd name="connsiteY226" fmla="*/ 1264693 h 1330996"/>
                  <a:gd name="connsiteX227" fmla="*/ 8514 w 2428717"/>
                  <a:gd name="connsiteY227" fmla="*/ 1260143 h 1330996"/>
                  <a:gd name="connsiteX228" fmla="*/ 3965 w 2428717"/>
                  <a:gd name="connsiteY228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50544 w 2428717"/>
                  <a:gd name="connsiteY59" fmla="*/ 268406 h 1330996"/>
                  <a:gd name="connsiteX60" fmla="*/ 1359642 w 2428717"/>
                  <a:gd name="connsiteY60" fmla="*/ 241110 h 1330996"/>
                  <a:gd name="connsiteX61" fmla="*/ 1414234 w 2428717"/>
                  <a:gd name="connsiteY61" fmla="*/ 204716 h 1330996"/>
                  <a:gd name="connsiteX62" fmla="*/ 1427881 w 2428717"/>
                  <a:gd name="connsiteY62" fmla="*/ 200167 h 1330996"/>
                  <a:gd name="connsiteX63" fmla="*/ 1441529 w 2428717"/>
                  <a:gd name="connsiteY63" fmla="*/ 195618 h 1330996"/>
                  <a:gd name="connsiteX64" fmla="*/ 1473374 w 2428717"/>
                  <a:gd name="connsiteY64" fmla="*/ 181970 h 1330996"/>
                  <a:gd name="connsiteX65" fmla="*/ 1500669 w 2428717"/>
                  <a:gd name="connsiteY65" fmla="*/ 172872 h 1330996"/>
                  <a:gd name="connsiteX66" fmla="*/ 1578007 w 2428717"/>
                  <a:gd name="connsiteY66" fmla="*/ 163773 h 1330996"/>
                  <a:gd name="connsiteX67" fmla="*/ 1600753 w 2428717"/>
                  <a:gd name="connsiteY67" fmla="*/ 145576 h 1330996"/>
                  <a:gd name="connsiteX68" fmla="*/ 1614401 w 2428717"/>
                  <a:gd name="connsiteY68" fmla="*/ 141027 h 1330996"/>
                  <a:gd name="connsiteX69" fmla="*/ 1641696 w 2428717"/>
                  <a:gd name="connsiteY69" fmla="*/ 145576 h 1330996"/>
                  <a:gd name="connsiteX70" fmla="*/ 1655344 w 2428717"/>
                  <a:gd name="connsiteY70" fmla="*/ 154675 h 1330996"/>
                  <a:gd name="connsiteX71" fmla="*/ 1828216 w 2428717"/>
                  <a:gd name="connsiteY71" fmla="*/ 150125 h 1330996"/>
                  <a:gd name="connsiteX72" fmla="*/ 1841863 w 2428717"/>
                  <a:gd name="connsiteY72" fmla="*/ 159224 h 1330996"/>
                  <a:gd name="connsiteX73" fmla="*/ 1855511 w 2428717"/>
                  <a:gd name="connsiteY73" fmla="*/ 172872 h 1330996"/>
                  <a:gd name="connsiteX74" fmla="*/ 1969242 w 2428717"/>
                  <a:gd name="connsiteY74" fmla="*/ 186519 h 1330996"/>
                  <a:gd name="connsiteX75" fmla="*/ 2001087 w 2428717"/>
                  <a:gd name="connsiteY75" fmla="*/ 191069 h 1330996"/>
                  <a:gd name="connsiteX76" fmla="*/ 2051129 w 2428717"/>
                  <a:gd name="connsiteY76" fmla="*/ 195618 h 1330996"/>
                  <a:gd name="connsiteX77" fmla="*/ 2060228 w 2428717"/>
                  <a:gd name="connsiteY77" fmla="*/ 209266 h 1330996"/>
                  <a:gd name="connsiteX78" fmla="*/ 2087523 w 2428717"/>
                  <a:gd name="connsiteY78" fmla="*/ 213815 h 1330996"/>
                  <a:gd name="connsiteX79" fmla="*/ 2105720 w 2428717"/>
                  <a:gd name="connsiteY79" fmla="*/ 236561 h 1330996"/>
                  <a:gd name="connsiteX80" fmla="*/ 2119368 w 2428717"/>
                  <a:gd name="connsiteY80" fmla="*/ 245660 h 1330996"/>
                  <a:gd name="connsiteX81" fmla="*/ 2133016 w 2428717"/>
                  <a:gd name="connsiteY81" fmla="*/ 259308 h 1330996"/>
                  <a:gd name="connsiteX82" fmla="*/ 2142114 w 2428717"/>
                  <a:gd name="connsiteY82" fmla="*/ 272955 h 1330996"/>
                  <a:gd name="connsiteX83" fmla="*/ 2160311 w 2428717"/>
                  <a:gd name="connsiteY83" fmla="*/ 291152 h 1330996"/>
                  <a:gd name="connsiteX84" fmla="*/ 2169410 w 2428717"/>
                  <a:gd name="connsiteY84" fmla="*/ 304800 h 1330996"/>
                  <a:gd name="connsiteX85" fmla="*/ 2210353 w 2428717"/>
                  <a:gd name="connsiteY85" fmla="*/ 341194 h 1330996"/>
                  <a:gd name="connsiteX86" fmla="*/ 2224001 w 2428717"/>
                  <a:gd name="connsiteY86" fmla="*/ 345743 h 1330996"/>
                  <a:gd name="connsiteX87" fmla="*/ 2255845 w 2428717"/>
                  <a:gd name="connsiteY87" fmla="*/ 363940 h 1330996"/>
                  <a:gd name="connsiteX88" fmla="*/ 2283141 w 2428717"/>
                  <a:gd name="connsiteY88" fmla="*/ 373039 h 1330996"/>
                  <a:gd name="connsiteX89" fmla="*/ 2314986 w 2428717"/>
                  <a:gd name="connsiteY89" fmla="*/ 377588 h 1330996"/>
                  <a:gd name="connsiteX90" fmla="*/ 2337732 w 2428717"/>
                  <a:gd name="connsiteY90" fmla="*/ 395785 h 1330996"/>
                  <a:gd name="connsiteX91" fmla="*/ 2365028 w 2428717"/>
                  <a:gd name="connsiteY91" fmla="*/ 413982 h 1330996"/>
                  <a:gd name="connsiteX92" fmla="*/ 2378675 w 2428717"/>
                  <a:gd name="connsiteY92" fmla="*/ 400334 h 1330996"/>
                  <a:gd name="connsiteX93" fmla="*/ 2396872 w 2428717"/>
                  <a:gd name="connsiteY93" fmla="*/ 373039 h 1330996"/>
                  <a:gd name="connsiteX94" fmla="*/ 2424168 w 2428717"/>
                  <a:gd name="connsiteY94" fmla="*/ 368490 h 1330996"/>
                  <a:gd name="connsiteX95" fmla="*/ 2428717 w 2428717"/>
                  <a:gd name="connsiteY95" fmla="*/ 354842 h 1330996"/>
                  <a:gd name="connsiteX96" fmla="*/ 2424168 w 2428717"/>
                  <a:gd name="connsiteY96" fmla="*/ 327546 h 1330996"/>
                  <a:gd name="connsiteX97" fmla="*/ 2410520 w 2428717"/>
                  <a:gd name="connsiteY97" fmla="*/ 322997 h 1330996"/>
                  <a:gd name="connsiteX98" fmla="*/ 2392323 w 2428717"/>
                  <a:gd name="connsiteY98" fmla="*/ 318448 h 1330996"/>
                  <a:gd name="connsiteX99" fmla="*/ 2378675 w 2428717"/>
                  <a:gd name="connsiteY99" fmla="*/ 309349 h 1330996"/>
                  <a:gd name="connsiteX100" fmla="*/ 2374126 w 2428717"/>
                  <a:gd name="connsiteY100" fmla="*/ 295702 h 1330996"/>
                  <a:gd name="connsiteX101" fmla="*/ 2365028 w 2428717"/>
                  <a:gd name="connsiteY101" fmla="*/ 282054 h 1330996"/>
                  <a:gd name="connsiteX102" fmla="*/ 2360478 w 2428717"/>
                  <a:gd name="connsiteY102" fmla="*/ 268406 h 1330996"/>
                  <a:gd name="connsiteX103" fmla="*/ 2346831 w 2428717"/>
                  <a:gd name="connsiteY103" fmla="*/ 263857 h 1330996"/>
                  <a:gd name="connsiteX104" fmla="*/ 2333183 w 2428717"/>
                  <a:gd name="connsiteY104" fmla="*/ 245660 h 1330996"/>
                  <a:gd name="connsiteX105" fmla="*/ 2305887 w 2428717"/>
                  <a:gd name="connsiteY105" fmla="*/ 232012 h 1330996"/>
                  <a:gd name="connsiteX106" fmla="*/ 2283141 w 2428717"/>
                  <a:gd name="connsiteY106" fmla="*/ 236561 h 1330996"/>
                  <a:gd name="connsiteX107" fmla="*/ 2255845 w 2428717"/>
                  <a:gd name="connsiteY107" fmla="*/ 245660 h 1330996"/>
                  <a:gd name="connsiteX108" fmla="*/ 2214902 w 2428717"/>
                  <a:gd name="connsiteY108" fmla="*/ 241110 h 1330996"/>
                  <a:gd name="connsiteX109" fmla="*/ 2187607 w 2428717"/>
                  <a:gd name="connsiteY109" fmla="*/ 218364 h 1330996"/>
                  <a:gd name="connsiteX110" fmla="*/ 2173959 w 2428717"/>
                  <a:gd name="connsiteY110" fmla="*/ 209266 h 1330996"/>
                  <a:gd name="connsiteX111" fmla="*/ 2164860 w 2428717"/>
                  <a:gd name="connsiteY111" fmla="*/ 195618 h 1330996"/>
                  <a:gd name="connsiteX112" fmla="*/ 2151213 w 2428717"/>
                  <a:gd name="connsiteY112" fmla="*/ 168322 h 1330996"/>
                  <a:gd name="connsiteX113" fmla="*/ 2110269 w 2428717"/>
                  <a:gd name="connsiteY113" fmla="*/ 154675 h 1330996"/>
                  <a:gd name="connsiteX114" fmla="*/ 2082974 w 2428717"/>
                  <a:gd name="connsiteY114" fmla="*/ 141027 h 1330996"/>
                  <a:gd name="connsiteX115" fmla="*/ 2064777 w 2428717"/>
                  <a:gd name="connsiteY115" fmla="*/ 136478 h 1330996"/>
                  <a:gd name="connsiteX116" fmla="*/ 1991989 w 2428717"/>
                  <a:gd name="connsiteY116" fmla="*/ 131928 h 1330996"/>
                  <a:gd name="connsiteX117" fmla="*/ 1964693 w 2428717"/>
                  <a:gd name="connsiteY117" fmla="*/ 118281 h 1330996"/>
                  <a:gd name="connsiteX118" fmla="*/ 1951045 w 2428717"/>
                  <a:gd name="connsiteY118" fmla="*/ 104633 h 1330996"/>
                  <a:gd name="connsiteX119" fmla="*/ 1923750 w 2428717"/>
                  <a:gd name="connsiteY119" fmla="*/ 90985 h 1330996"/>
                  <a:gd name="connsiteX120" fmla="*/ 1910102 w 2428717"/>
                  <a:gd name="connsiteY120" fmla="*/ 81887 h 1330996"/>
                  <a:gd name="connsiteX121" fmla="*/ 1841863 w 2428717"/>
                  <a:gd name="connsiteY121" fmla="*/ 72788 h 1330996"/>
                  <a:gd name="connsiteX122" fmla="*/ 1814568 w 2428717"/>
                  <a:gd name="connsiteY122" fmla="*/ 63690 h 1330996"/>
                  <a:gd name="connsiteX123" fmla="*/ 1796371 w 2428717"/>
                  <a:gd name="connsiteY123" fmla="*/ 59140 h 1330996"/>
                  <a:gd name="connsiteX124" fmla="*/ 1769075 w 2428717"/>
                  <a:gd name="connsiteY124" fmla="*/ 50042 h 1330996"/>
                  <a:gd name="connsiteX125" fmla="*/ 1755428 w 2428717"/>
                  <a:gd name="connsiteY125" fmla="*/ 40943 h 1330996"/>
                  <a:gd name="connsiteX126" fmla="*/ 1737231 w 2428717"/>
                  <a:gd name="connsiteY126" fmla="*/ 0 h 1330996"/>
                  <a:gd name="connsiteX127" fmla="*/ 1728132 w 2428717"/>
                  <a:gd name="connsiteY127" fmla="*/ 13648 h 1330996"/>
                  <a:gd name="connsiteX128" fmla="*/ 1723583 w 2428717"/>
                  <a:gd name="connsiteY128" fmla="*/ 50042 h 1330996"/>
                  <a:gd name="connsiteX129" fmla="*/ 1691738 w 2428717"/>
                  <a:gd name="connsiteY129" fmla="*/ 54591 h 1330996"/>
                  <a:gd name="connsiteX130" fmla="*/ 1659893 w 2428717"/>
                  <a:gd name="connsiteY130" fmla="*/ 63690 h 1330996"/>
                  <a:gd name="connsiteX131" fmla="*/ 1641696 w 2428717"/>
                  <a:gd name="connsiteY131" fmla="*/ 72788 h 1330996"/>
                  <a:gd name="connsiteX132" fmla="*/ 1628048 w 2428717"/>
                  <a:gd name="connsiteY132" fmla="*/ 68239 h 1330996"/>
                  <a:gd name="connsiteX133" fmla="*/ 1623499 w 2428717"/>
                  <a:gd name="connsiteY133" fmla="*/ 54591 h 1330996"/>
                  <a:gd name="connsiteX134" fmla="*/ 1614401 w 2428717"/>
                  <a:gd name="connsiteY134" fmla="*/ 68239 h 1330996"/>
                  <a:gd name="connsiteX135" fmla="*/ 1600753 w 2428717"/>
                  <a:gd name="connsiteY135" fmla="*/ 77337 h 1330996"/>
                  <a:gd name="connsiteX136" fmla="*/ 1555260 w 2428717"/>
                  <a:gd name="connsiteY136" fmla="*/ 81887 h 1330996"/>
                  <a:gd name="connsiteX137" fmla="*/ 1527965 w 2428717"/>
                  <a:gd name="connsiteY137" fmla="*/ 90985 h 1330996"/>
                  <a:gd name="connsiteX138" fmla="*/ 1509768 w 2428717"/>
                  <a:gd name="connsiteY138" fmla="*/ 100084 h 1330996"/>
                  <a:gd name="connsiteX139" fmla="*/ 1487022 w 2428717"/>
                  <a:gd name="connsiteY139" fmla="*/ 104633 h 1330996"/>
                  <a:gd name="connsiteX140" fmla="*/ 1473374 w 2428717"/>
                  <a:gd name="connsiteY140" fmla="*/ 109182 h 1330996"/>
                  <a:gd name="connsiteX141" fmla="*/ 1364192 w 2428717"/>
                  <a:gd name="connsiteY141" fmla="*/ 113731 h 1330996"/>
                  <a:gd name="connsiteX142" fmla="*/ 1350544 w 2428717"/>
                  <a:gd name="connsiteY142" fmla="*/ 122830 h 1330996"/>
                  <a:gd name="connsiteX143" fmla="*/ 1332347 w 2428717"/>
                  <a:gd name="connsiteY143" fmla="*/ 150125 h 1330996"/>
                  <a:gd name="connsiteX144" fmla="*/ 1318699 w 2428717"/>
                  <a:gd name="connsiteY144" fmla="*/ 163773 h 1330996"/>
                  <a:gd name="connsiteX145" fmla="*/ 1309601 w 2428717"/>
                  <a:gd name="connsiteY145" fmla="*/ 191069 h 1330996"/>
                  <a:gd name="connsiteX146" fmla="*/ 1295953 w 2428717"/>
                  <a:gd name="connsiteY146" fmla="*/ 204716 h 1330996"/>
                  <a:gd name="connsiteX147" fmla="*/ 1282305 w 2428717"/>
                  <a:gd name="connsiteY147" fmla="*/ 209266 h 1330996"/>
                  <a:gd name="connsiteX148" fmla="*/ 1209517 w 2428717"/>
                  <a:gd name="connsiteY148" fmla="*/ 213815 h 1330996"/>
                  <a:gd name="connsiteX149" fmla="*/ 1204968 w 2428717"/>
                  <a:gd name="connsiteY149" fmla="*/ 227463 h 1330996"/>
                  <a:gd name="connsiteX150" fmla="*/ 1186771 w 2428717"/>
                  <a:gd name="connsiteY150" fmla="*/ 254758 h 1330996"/>
                  <a:gd name="connsiteX151" fmla="*/ 1177672 w 2428717"/>
                  <a:gd name="connsiteY151" fmla="*/ 282054 h 1330996"/>
                  <a:gd name="connsiteX152" fmla="*/ 1173123 w 2428717"/>
                  <a:gd name="connsiteY152" fmla="*/ 295702 h 1330996"/>
                  <a:gd name="connsiteX153" fmla="*/ 1145828 w 2428717"/>
                  <a:gd name="connsiteY153" fmla="*/ 313899 h 1330996"/>
                  <a:gd name="connsiteX154" fmla="*/ 1132180 w 2428717"/>
                  <a:gd name="connsiteY154" fmla="*/ 327546 h 1330996"/>
                  <a:gd name="connsiteX155" fmla="*/ 1104884 w 2428717"/>
                  <a:gd name="connsiteY155" fmla="*/ 336645 h 1330996"/>
                  <a:gd name="connsiteX156" fmla="*/ 1095786 w 2428717"/>
                  <a:gd name="connsiteY156" fmla="*/ 322997 h 1330996"/>
                  <a:gd name="connsiteX157" fmla="*/ 1100335 w 2428717"/>
                  <a:gd name="connsiteY157" fmla="*/ 291152 h 1330996"/>
                  <a:gd name="connsiteX158" fmla="*/ 1086687 w 2428717"/>
                  <a:gd name="connsiteY158" fmla="*/ 304800 h 1330996"/>
                  <a:gd name="connsiteX159" fmla="*/ 1073039 w 2428717"/>
                  <a:gd name="connsiteY159" fmla="*/ 309349 h 1330996"/>
                  <a:gd name="connsiteX160" fmla="*/ 1059392 w 2428717"/>
                  <a:gd name="connsiteY160" fmla="*/ 300251 h 1330996"/>
                  <a:gd name="connsiteX161" fmla="*/ 1050293 w 2428717"/>
                  <a:gd name="connsiteY161" fmla="*/ 286603 h 1330996"/>
                  <a:gd name="connsiteX162" fmla="*/ 1036645 w 2428717"/>
                  <a:gd name="connsiteY162" fmla="*/ 282054 h 1330996"/>
                  <a:gd name="connsiteX163" fmla="*/ 1009350 w 2428717"/>
                  <a:gd name="connsiteY163" fmla="*/ 291152 h 1330996"/>
                  <a:gd name="connsiteX164" fmla="*/ 995702 w 2428717"/>
                  <a:gd name="connsiteY164" fmla="*/ 295702 h 1330996"/>
                  <a:gd name="connsiteX165" fmla="*/ 982054 w 2428717"/>
                  <a:gd name="connsiteY165" fmla="*/ 304800 h 1330996"/>
                  <a:gd name="connsiteX166" fmla="*/ 968407 w 2428717"/>
                  <a:gd name="connsiteY166" fmla="*/ 350293 h 1330996"/>
                  <a:gd name="connsiteX167" fmla="*/ 959308 w 2428717"/>
                  <a:gd name="connsiteY167" fmla="*/ 363940 h 1330996"/>
                  <a:gd name="connsiteX168" fmla="*/ 963857 w 2428717"/>
                  <a:gd name="connsiteY168" fmla="*/ 377588 h 1330996"/>
                  <a:gd name="connsiteX169" fmla="*/ 977505 w 2428717"/>
                  <a:gd name="connsiteY169" fmla="*/ 382137 h 1330996"/>
                  <a:gd name="connsiteX170" fmla="*/ 991153 w 2428717"/>
                  <a:gd name="connsiteY170" fmla="*/ 391236 h 1330996"/>
                  <a:gd name="connsiteX171" fmla="*/ 1000251 w 2428717"/>
                  <a:gd name="connsiteY171" fmla="*/ 404884 h 1330996"/>
                  <a:gd name="connsiteX172" fmla="*/ 1013899 w 2428717"/>
                  <a:gd name="connsiteY172" fmla="*/ 418531 h 1330996"/>
                  <a:gd name="connsiteX173" fmla="*/ 1009350 w 2428717"/>
                  <a:gd name="connsiteY173" fmla="*/ 441278 h 1330996"/>
                  <a:gd name="connsiteX174" fmla="*/ 986604 w 2428717"/>
                  <a:gd name="connsiteY174" fmla="*/ 486770 h 1330996"/>
                  <a:gd name="connsiteX175" fmla="*/ 968407 w 2428717"/>
                  <a:gd name="connsiteY175" fmla="*/ 518615 h 1330996"/>
                  <a:gd name="connsiteX176" fmla="*/ 954759 w 2428717"/>
                  <a:gd name="connsiteY176" fmla="*/ 523164 h 1330996"/>
                  <a:gd name="connsiteX177" fmla="*/ 945660 w 2428717"/>
                  <a:gd name="connsiteY177" fmla="*/ 536812 h 1330996"/>
                  <a:gd name="connsiteX178" fmla="*/ 932013 w 2428717"/>
                  <a:gd name="connsiteY178" fmla="*/ 545910 h 1330996"/>
                  <a:gd name="connsiteX179" fmla="*/ 913816 w 2428717"/>
                  <a:gd name="connsiteY179" fmla="*/ 568657 h 1330996"/>
                  <a:gd name="connsiteX180" fmla="*/ 904717 w 2428717"/>
                  <a:gd name="connsiteY180" fmla="*/ 582305 h 1330996"/>
                  <a:gd name="connsiteX181" fmla="*/ 900168 w 2428717"/>
                  <a:gd name="connsiteY181" fmla="*/ 595952 h 1330996"/>
                  <a:gd name="connsiteX182" fmla="*/ 881971 w 2428717"/>
                  <a:gd name="connsiteY182" fmla="*/ 623248 h 1330996"/>
                  <a:gd name="connsiteX183" fmla="*/ 859225 w 2428717"/>
                  <a:gd name="connsiteY183" fmla="*/ 655093 h 1330996"/>
                  <a:gd name="connsiteX184" fmla="*/ 850126 w 2428717"/>
                  <a:gd name="connsiteY184" fmla="*/ 668740 h 1330996"/>
                  <a:gd name="connsiteX185" fmla="*/ 845577 w 2428717"/>
                  <a:gd name="connsiteY185" fmla="*/ 682388 h 1330996"/>
                  <a:gd name="connsiteX186" fmla="*/ 831929 w 2428717"/>
                  <a:gd name="connsiteY186" fmla="*/ 691487 h 1330996"/>
                  <a:gd name="connsiteX187" fmla="*/ 809183 w 2428717"/>
                  <a:gd name="connsiteY187" fmla="*/ 714233 h 1330996"/>
                  <a:gd name="connsiteX188" fmla="*/ 795535 w 2428717"/>
                  <a:gd name="connsiteY188" fmla="*/ 732430 h 1330996"/>
                  <a:gd name="connsiteX189" fmla="*/ 781887 w 2428717"/>
                  <a:gd name="connsiteY189" fmla="*/ 746078 h 1330996"/>
                  <a:gd name="connsiteX190" fmla="*/ 754592 w 2428717"/>
                  <a:gd name="connsiteY190" fmla="*/ 787021 h 1330996"/>
                  <a:gd name="connsiteX191" fmla="*/ 745493 w 2428717"/>
                  <a:gd name="connsiteY191" fmla="*/ 800669 h 1330996"/>
                  <a:gd name="connsiteX192" fmla="*/ 736395 w 2428717"/>
                  <a:gd name="connsiteY192" fmla="*/ 827964 h 1330996"/>
                  <a:gd name="connsiteX193" fmla="*/ 673242 w 2428717"/>
                  <a:gd name="connsiteY193" fmla="*/ 857045 h 1330996"/>
                  <a:gd name="connsiteX194" fmla="*/ 638185 w 2428717"/>
                  <a:gd name="connsiteY194" fmla="*/ 883091 h 1330996"/>
                  <a:gd name="connsiteX195" fmla="*/ 595368 w 2428717"/>
                  <a:gd name="connsiteY195" fmla="*/ 896203 h 1330996"/>
                  <a:gd name="connsiteX196" fmla="*/ 581720 w 2428717"/>
                  <a:gd name="connsiteY196" fmla="*/ 891654 h 1330996"/>
                  <a:gd name="connsiteX197" fmla="*/ 577171 w 2428717"/>
                  <a:gd name="connsiteY197" fmla="*/ 928048 h 1330996"/>
                  <a:gd name="connsiteX198" fmla="*/ 568072 w 2428717"/>
                  <a:gd name="connsiteY198" fmla="*/ 941696 h 1330996"/>
                  <a:gd name="connsiteX199" fmla="*/ 563523 w 2428717"/>
                  <a:gd name="connsiteY199" fmla="*/ 955343 h 1330996"/>
                  <a:gd name="connsiteX200" fmla="*/ 549875 w 2428717"/>
                  <a:gd name="connsiteY200" fmla="*/ 964442 h 1330996"/>
                  <a:gd name="connsiteX201" fmla="*/ 522580 w 2428717"/>
                  <a:gd name="connsiteY201" fmla="*/ 982639 h 1330996"/>
                  <a:gd name="connsiteX202" fmla="*/ 508932 w 2428717"/>
                  <a:gd name="connsiteY202" fmla="*/ 973540 h 1330996"/>
                  <a:gd name="connsiteX203" fmla="*/ 481637 w 2428717"/>
                  <a:gd name="connsiteY203" fmla="*/ 959893 h 1330996"/>
                  <a:gd name="connsiteX204" fmla="*/ 463439 w 2428717"/>
                  <a:gd name="connsiteY204" fmla="*/ 964442 h 1330996"/>
                  <a:gd name="connsiteX205" fmla="*/ 454341 w 2428717"/>
                  <a:gd name="connsiteY205" fmla="*/ 978090 h 1330996"/>
                  <a:gd name="connsiteX206" fmla="*/ 440693 w 2428717"/>
                  <a:gd name="connsiteY206" fmla="*/ 996287 h 1330996"/>
                  <a:gd name="connsiteX207" fmla="*/ 404299 w 2428717"/>
                  <a:gd name="connsiteY207" fmla="*/ 1023582 h 1330996"/>
                  <a:gd name="connsiteX208" fmla="*/ 390651 w 2428717"/>
                  <a:gd name="connsiteY208" fmla="*/ 1037230 h 1330996"/>
                  <a:gd name="connsiteX209" fmla="*/ 377004 w 2428717"/>
                  <a:gd name="connsiteY209" fmla="*/ 1041779 h 1330996"/>
                  <a:gd name="connsiteX210" fmla="*/ 349708 w 2428717"/>
                  <a:gd name="connsiteY210" fmla="*/ 1059976 h 1330996"/>
                  <a:gd name="connsiteX211" fmla="*/ 322413 w 2428717"/>
                  <a:gd name="connsiteY211" fmla="*/ 1078173 h 1330996"/>
                  <a:gd name="connsiteX212" fmla="*/ 295117 w 2428717"/>
                  <a:gd name="connsiteY212" fmla="*/ 1100919 h 1330996"/>
                  <a:gd name="connsiteX213" fmla="*/ 286019 w 2428717"/>
                  <a:gd name="connsiteY213" fmla="*/ 1114567 h 1330996"/>
                  <a:gd name="connsiteX214" fmla="*/ 258723 w 2428717"/>
                  <a:gd name="connsiteY214" fmla="*/ 1137313 h 1330996"/>
                  <a:gd name="connsiteX215" fmla="*/ 240526 w 2428717"/>
                  <a:gd name="connsiteY215" fmla="*/ 1164609 h 1330996"/>
                  <a:gd name="connsiteX216" fmla="*/ 231428 w 2428717"/>
                  <a:gd name="connsiteY216" fmla="*/ 1178257 h 1330996"/>
                  <a:gd name="connsiteX217" fmla="*/ 217780 w 2428717"/>
                  <a:gd name="connsiteY217" fmla="*/ 1182806 h 1330996"/>
                  <a:gd name="connsiteX218" fmla="*/ 208681 w 2428717"/>
                  <a:gd name="connsiteY218" fmla="*/ 1196454 h 1330996"/>
                  <a:gd name="connsiteX219" fmla="*/ 181386 w 2428717"/>
                  <a:gd name="connsiteY219" fmla="*/ 1205552 h 1330996"/>
                  <a:gd name="connsiteX220" fmla="*/ 167738 w 2428717"/>
                  <a:gd name="connsiteY220" fmla="*/ 1210102 h 1330996"/>
                  <a:gd name="connsiteX221" fmla="*/ 135893 w 2428717"/>
                  <a:gd name="connsiteY221" fmla="*/ 1219200 h 1330996"/>
                  <a:gd name="connsiteX222" fmla="*/ 108598 w 2428717"/>
                  <a:gd name="connsiteY222" fmla="*/ 1241946 h 1330996"/>
                  <a:gd name="connsiteX223" fmla="*/ 85851 w 2428717"/>
                  <a:gd name="connsiteY223" fmla="*/ 1246496 h 1330996"/>
                  <a:gd name="connsiteX224" fmla="*/ 72204 w 2428717"/>
                  <a:gd name="connsiteY224" fmla="*/ 1251045 h 1330996"/>
                  <a:gd name="connsiteX225" fmla="*/ 22162 w 2428717"/>
                  <a:gd name="connsiteY225" fmla="*/ 1264693 h 1330996"/>
                  <a:gd name="connsiteX226" fmla="*/ 8514 w 2428717"/>
                  <a:gd name="connsiteY226" fmla="*/ 1260143 h 1330996"/>
                  <a:gd name="connsiteX227" fmla="*/ 3965 w 2428717"/>
                  <a:gd name="connsiteY227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50544 w 2428717"/>
                  <a:gd name="connsiteY59" fmla="*/ 268406 h 1330996"/>
                  <a:gd name="connsiteX60" fmla="*/ 1359642 w 2428717"/>
                  <a:gd name="connsiteY60" fmla="*/ 241110 h 1330996"/>
                  <a:gd name="connsiteX61" fmla="*/ 1414234 w 2428717"/>
                  <a:gd name="connsiteY61" fmla="*/ 204716 h 1330996"/>
                  <a:gd name="connsiteX62" fmla="*/ 1427881 w 2428717"/>
                  <a:gd name="connsiteY62" fmla="*/ 200167 h 1330996"/>
                  <a:gd name="connsiteX63" fmla="*/ 1441529 w 2428717"/>
                  <a:gd name="connsiteY63" fmla="*/ 195618 h 1330996"/>
                  <a:gd name="connsiteX64" fmla="*/ 1473374 w 2428717"/>
                  <a:gd name="connsiteY64" fmla="*/ 181970 h 1330996"/>
                  <a:gd name="connsiteX65" fmla="*/ 1500669 w 2428717"/>
                  <a:gd name="connsiteY65" fmla="*/ 172872 h 1330996"/>
                  <a:gd name="connsiteX66" fmla="*/ 1578007 w 2428717"/>
                  <a:gd name="connsiteY66" fmla="*/ 163773 h 1330996"/>
                  <a:gd name="connsiteX67" fmla="*/ 1600753 w 2428717"/>
                  <a:gd name="connsiteY67" fmla="*/ 145576 h 1330996"/>
                  <a:gd name="connsiteX68" fmla="*/ 1614401 w 2428717"/>
                  <a:gd name="connsiteY68" fmla="*/ 141027 h 1330996"/>
                  <a:gd name="connsiteX69" fmla="*/ 1641696 w 2428717"/>
                  <a:gd name="connsiteY69" fmla="*/ 145576 h 1330996"/>
                  <a:gd name="connsiteX70" fmla="*/ 1655344 w 2428717"/>
                  <a:gd name="connsiteY70" fmla="*/ 154675 h 1330996"/>
                  <a:gd name="connsiteX71" fmla="*/ 1828216 w 2428717"/>
                  <a:gd name="connsiteY71" fmla="*/ 150125 h 1330996"/>
                  <a:gd name="connsiteX72" fmla="*/ 1841863 w 2428717"/>
                  <a:gd name="connsiteY72" fmla="*/ 159224 h 1330996"/>
                  <a:gd name="connsiteX73" fmla="*/ 1855511 w 2428717"/>
                  <a:gd name="connsiteY73" fmla="*/ 172872 h 1330996"/>
                  <a:gd name="connsiteX74" fmla="*/ 1969242 w 2428717"/>
                  <a:gd name="connsiteY74" fmla="*/ 186519 h 1330996"/>
                  <a:gd name="connsiteX75" fmla="*/ 2001087 w 2428717"/>
                  <a:gd name="connsiteY75" fmla="*/ 191069 h 1330996"/>
                  <a:gd name="connsiteX76" fmla="*/ 2051129 w 2428717"/>
                  <a:gd name="connsiteY76" fmla="*/ 195618 h 1330996"/>
                  <a:gd name="connsiteX77" fmla="*/ 2060228 w 2428717"/>
                  <a:gd name="connsiteY77" fmla="*/ 209266 h 1330996"/>
                  <a:gd name="connsiteX78" fmla="*/ 2087523 w 2428717"/>
                  <a:gd name="connsiteY78" fmla="*/ 213815 h 1330996"/>
                  <a:gd name="connsiteX79" fmla="*/ 2105720 w 2428717"/>
                  <a:gd name="connsiteY79" fmla="*/ 236561 h 1330996"/>
                  <a:gd name="connsiteX80" fmla="*/ 2119368 w 2428717"/>
                  <a:gd name="connsiteY80" fmla="*/ 245660 h 1330996"/>
                  <a:gd name="connsiteX81" fmla="*/ 2133016 w 2428717"/>
                  <a:gd name="connsiteY81" fmla="*/ 259308 h 1330996"/>
                  <a:gd name="connsiteX82" fmla="*/ 2142114 w 2428717"/>
                  <a:gd name="connsiteY82" fmla="*/ 272955 h 1330996"/>
                  <a:gd name="connsiteX83" fmla="*/ 2160311 w 2428717"/>
                  <a:gd name="connsiteY83" fmla="*/ 291152 h 1330996"/>
                  <a:gd name="connsiteX84" fmla="*/ 2169410 w 2428717"/>
                  <a:gd name="connsiteY84" fmla="*/ 304800 h 1330996"/>
                  <a:gd name="connsiteX85" fmla="*/ 2210353 w 2428717"/>
                  <a:gd name="connsiteY85" fmla="*/ 341194 h 1330996"/>
                  <a:gd name="connsiteX86" fmla="*/ 2224001 w 2428717"/>
                  <a:gd name="connsiteY86" fmla="*/ 345743 h 1330996"/>
                  <a:gd name="connsiteX87" fmla="*/ 2255845 w 2428717"/>
                  <a:gd name="connsiteY87" fmla="*/ 363940 h 1330996"/>
                  <a:gd name="connsiteX88" fmla="*/ 2283141 w 2428717"/>
                  <a:gd name="connsiteY88" fmla="*/ 373039 h 1330996"/>
                  <a:gd name="connsiteX89" fmla="*/ 2314986 w 2428717"/>
                  <a:gd name="connsiteY89" fmla="*/ 377588 h 1330996"/>
                  <a:gd name="connsiteX90" fmla="*/ 2337732 w 2428717"/>
                  <a:gd name="connsiteY90" fmla="*/ 395785 h 1330996"/>
                  <a:gd name="connsiteX91" fmla="*/ 2365028 w 2428717"/>
                  <a:gd name="connsiteY91" fmla="*/ 413982 h 1330996"/>
                  <a:gd name="connsiteX92" fmla="*/ 2378675 w 2428717"/>
                  <a:gd name="connsiteY92" fmla="*/ 400334 h 1330996"/>
                  <a:gd name="connsiteX93" fmla="*/ 2396872 w 2428717"/>
                  <a:gd name="connsiteY93" fmla="*/ 373039 h 1330996"/>
                  <a:gd name="connsiteX94" fmla="*/ 2424168 w 2428717"/>
                  <a:gd name="connsiteY94" fmla="*/ 368490 h 1330996"/>
                  <a:gd name="connsiteX95" fmla="*/ 2428717 w 2428717"/>
                  <a:gd name="connsiteY95" fmla="*/ 354842 h 1330996"/>
                  <a:gd name="connsiteX96" fmla="*/ 2424168 w 2428717"/>
                  <a:gd name="connsiteY96" fmla="*/ 327546 h 1330996"/>
                  <a:gd name="connsiteX97" fmla="*/ 2410520 w 2428717"/>
                  <a:gd name="connsiteY97" fmla="*/ 322997 h 1330996"/>
                  <a:gd name="connsiteX98" fmla="*/ 2392323 w 2428717"/>
                  <a:gd name="connsiteY98" fmla="*/ 318448 h 1330996"/>
                  <a:gd name="connsiteX99" fmla="*/ 2378675 w 2428717"/>
                  <a:gd name="connsiteY99" fmla="*/ 309349 h 1330996"/>
                  <a:gd name="connsiteX100" fmla="*/ 2374126 w 2428717"/>
                  <a:gd name="connsiteY100" fmla="*/ 295702 h 1330996"/>
                  <a:gd name="connsiteX101" fmla="*/ 2365028 w 2428717"/>
                  <a:gd name="connsiteY101" fmla="*/ 282054 h 1330996"/>
                  <a:gd name="connsiteX102" fmla="*/ 2360478 w 2428717"/>
                  <a:gd name="connsiteY102" fmla="*/ 268406 h 1330996"/>
                  <a:gd name="connsiteX103" fmla="*/ 2346831 w 2428717"/>
                  <a:gd name="connsiteY103" fmla="*/ 263857 h 1330996"/>
                  <a:gd name="connsiteX104" fmla="*/ 2333183 w 2428717"/>
                  <a:gd name="connsiteY104" fmla="*/ 245660 h 1330996"/>
                  <a:gd name="connsiteX105" fmla="*/ 2305887 w 2428717"/>
                  <a:gd name="connsiteY105" fmla="*/ 232012 h 1330996"/>
                  <a:gd name="connsiteX106" fmla="*/ 2283141 w 2428717"/>
                  <a:gd name="connsiteY106" fmla="*/ 236561 h 1330996"/>
                  <a:gd name="connsiteX107" fmla="*/ 2255845 w 2428717"/>
                  <a:gd name="connsiteY107" fmla="*/ 245660 h 1330996"/>
                  <a:gd name="connsiteX108" fmla="*/ 2214902 w 2428717"/>
                  <a:gd name="connsiteY108" fmla="*/ 241110 h 1330996"/>
                  <a:gd name="connsiteX109" fmla="*/ 2187607 w 2428717"/>
                  <a:gd name="connsiteY109" fmla="*/ 218364 h 1330996"/>
                  <a:gd name="connsiteX110" fmla="*/ 2173959 w 2428717"/>
                  <a:gd name="connsiteY110" fmla="*/ 209266 h 1330996"/>
                  <a:gd name="connsiteX111" fmla="*/ 2164860 w 2428717"/>
                  <a:gd name="connsiteY111" fmla="*/ 195618 h 1330996"/>
                  <a:gd name="connsiteX112" fmla="*/ 2151213 w 2428717"/>
                  <a:gd name="connsiteY112" fmla="*/ 168322 h 1330996"/>
                  <a:gd name="connsiteX113" fmla="*/ 2110269 w 2428717"/>
                  <a:gd name="connsiteY113" fmla="*/ 154675 h 1330996"/>
                  <a:gd name="connsiteX114" fmla="*/ 2082974 w 2428717"/>
                  <a:gd name="connsiteY114" fmla="*/ 141027 h 1330996"/>
                  <a:gd name="connsiteX115" fmla="*/ 2064777 w 2428717"/>
                  <a:gd name="connsiteY115" fmla="*/ 136478 h 1330996"/>
                  <a:gd name="connsiteX116" fmla="*/ 1991989 w 2428717"/>
                  <a:gd name="connsiteY116" fmla="*/ 131928 h 1330996"/>
                  <a:gd name="connsiteX117" fmla="*/ 1964693 w 2428717"/>
                  <a:gd name="connsiteY117" fmla="*/ 118281 h 1330996"/>
                  <a:gd name="connsiteX118" fmla="*/ 1951045 w 2428717"/>
                  <a:gd name="connsiteY118" fmla="*/ 104633 h 1330996"/>
                  <a:gd name="connsiteX119" fmla="*/ 1923750 w 2428717"/>
                  <a:gd name="connsiteY119" fmla="*/ 90985 h 1330996"/>
                  <a:gd name="connsiteX120" fmla="*/ 1910102 w 2428717"/>
                  <a:gd name="connsiteY120" fmla="*/ 81887 h 1330996"/>
                  <a:gd name="connsiteX121" fmla="*/ 1841863 w 2428717"/>
                  <a:gd name="connsiteY121" fmla="*/ 72788 h 1330996"/>
                  <a:gd name="connsiteX122" fmla="*/ 1814568 w 2428717"/>
                  <a:gd name="connsiteY122" fmla="*/ 63690 h 1330996"/>
                  <a:gd name="connsiteX123" fmla="*/ 1796371 w 2428717"/>
                  <a:gd name="connsiteY123" fmla="*/ 59140 h 1330996"/>
                  <a:gd name="connsiteX124" fmla="*/ 1769075 w 2428717"/>
                  <a:gd name="connsiteY124" fmla="*/ 50042 h 1330996"/>
                  <a:gd name="connsiteX125" fmla="*/ 1755428 w 2428717"/>
                  <a:gd name="connsiteY125" fmla="*/ 40943 h 1330996"/>
                  <a:gd name="connsiteX126" fmla="*/ 1737231 w 2428717"/>
                  <a:gd name="connsiteY126" fmla="*/ 0 h 1330996"/>
                  <a:gd name="connsiteX127" fmla="*/ 1728132 w 2428717"/>
                  <a:gd name="connsiteY127" fmla="*/ 13648 h 1330996"/>
                  <a:gd name="connsiteX128" fmla="*/ 1723583 w 2428717"/>
                  <a:gd name="connsiteY128" fmla="*/ 50042 h 1330996"/>
                  <a:gd name="connsiteX129" fmla="*/ 1691738 w 2428717"/>
                  <a:gd name="connsiteY129" fmla="*/ 54591 h 1330996"/>
                  <a:gd name="connsiteX130" fmla="*/ 1659893 w 2428717"/>
                  <a:gd name="connsiteY130" fmla="*/ 63690 h 1330996"/>
                  <a:gd name="connsiteX131" fmla="*/ 1641696 w 2428717"/>
                  <a:gd name="connsiteY131" fmla="*/ 72788 h 1330996"/>
                  <a:gd name="connsiteX132" fmla="*/ 1628048 w 2428717"/>
                  <a:gd name="connsiteY132" fmla="*/ 68239 h 1330996"/>
                  <a:gd name="connsiteX133" fmla="*/ 1623499 w 2428717"/>
                  <a:gd name="connsiteY133" fmla="*/ 54591 h 1330996"/>
                  <a:gd name="connsiteX134" fmla="*/ 1614401 w 2428717"/>
                  <a:gd name="connsiteY134" fmla="*/ 68239 h 1330996"/>
                  <a:gd name="connsiteX135" fmla="*/ 1600753 w 2428717"/>
                  <a:gd name="connsiteY135" fmla="*/ 77337 h 1330996"/>
                  <a:gd name="connsiteX136" fmla="*/ 1555260 w 2428717"/>
                  <a:gd name="connsiteY136" fmla="*/ 81887 h 1330996"/>
                  <a:gd name="connsiteX137" fmla="*/ 1527965 w 2428717"/>
                  <a:gd name="connsiteY137" fmla="*/ 90985 h 1330996"/>
                  <a:gd name="connsiteX138" fmla="*/ 1509768 w 2428717"/>
                  <a:gd name="connsiteY138" fmla="*/ 100084 h 1330996"/>
                  <a:gd name="connsiteX139" fmla="*/ 1487022 w 2428717"/>
                  <a:gd name="connsiteY139" fmla="*/ 104633 h 1330996"/>
                  <a:gd name="connsiteX140" fmla="*/ 1473374 w 2428717"/>
                  <a:gd name="connsiteY140" fmla="*/ 109182 h 1330996"/>
                  <a:gd name="connsiteX141" fmla="*/ 1364192 w 2428717"/>
                  <a:gd name="connsiteY141" fmla="*/ 113731 h 1330996"/>
                  <a:gd name="connsiteX142" fmla="*/ 1350544 w 2428717"/>
                  <a:gd name="connsiteY142" fmla="*/ 122830 h 1330996"/>
                  <a:gd name="connsiteX143" fmla="*/ 1332347 w 2428717"/>
                  <a:gd name="connsiteY143" fmla="*/ 150125 h 1330996"/>
                  <a:gd name="connsiteX144" fmla="*/ 1318699 w 2428717"/>
                  <a:gd name="connsiteY144" fmla="*/ 163773 h 1330996"/>
                  <a:gd name="connsiteX145" fmla="*/ 1309601 w 2428717"/>
                  <a:gd name="connsiteY145" fmla="*/ 191069 h 1330996"/>
                  <a:gd name="connsiteX146" fmla="*/ 1295953 w 2428717"/>
                  <a:gd name="connsiteY146" fmla="*/ 204716 h 1330996"/>
                  <a:gd name="connsiteX147" fmla="*/ 1282305 w 2428717"/>
                  <a:gd name="connsiteY147" fmla="*/ 209266 h 1330996"/>
                  <a:gd name="connsiteX148" fmla="*/ 1209517 w 2428717"/>
                  <a:gd name="connsiteY148" fmla="*/ 213815 h 1330996"/>
                  <a:gd name="connsiteX149" fmla="*/ 1204968 w 2428717"/>
                  <a:gd name="connsiteY149" fmla="*/ 227463 h 1330996"/>
                  <a:gd name="connsiteX150" fmla="*/ 1186771 w 2428717"/>
                  <a:gd name="connsiteY150" fmla="*/ 254758 h 1330996"/>
                  <a:gd name="connsiteX151" fmla="*/ 1177672 w 2428717"/>
                  <a:gd name="connsiteY151" fmla="*/ 282054 h 1330996"/>
                  <a:gd name="connsiteX152" fmla="*/ 1173123 w 2428717"/>
                  <a:gd name="connsiteY152" fmla="*/ 295702 h 1330996"/>
                  <a:gd name="connsiteX153" fmla="*/ 1145828 w 2428717"/>
                  <a:gd name="connsiteY153" fmla="*/ 313899 h 1330996"/>
                  <a:gd name="connsiteX154" fmla="*/ 1132180 w 2428717"/>
                  <a:gd name="connsiteY154" fmla="*/ 327546 h 1330996"/>
                  <a:gd name="connsiteX155" fmla="*/ 1104884 w 2428717"/>
                  <a:gd name="connsiteY155" fmla="*/ 336645 h 1330996"/>
                  <a:gd name="connsiteX156" fmla="*/ 1095786 w 2428717"/>
                  <a:gd name="connsiteY156" fmla="*/ 322997 h 1330996"/>
                  <a:gd name="connsiteX157" fmla="*/ 1100335 w 2428717"/>
                  <a:gd name="connsiteY157" fmla="*/ 291152 h 1330996"/>
                  <a:gd name="connsiteX158" fmla="*/ 1086687 w 2428717"/>
                  <a:gd name="connsiteY158" fmla="*/ 304800 h 1330996"/>
                  <a:gd name="connsiteX159" fmla="*/ 1073039 w 2428717"/>
                  <a:gd name="connsiteY159" fmla="*/ 309349 h 1330996"/>
                  <a:gd name="connsiteX160" fmla="*/ 1059392 w 2428717"/>
                  <a:gd name="connsiteY160" fmla="*/ 300251 h 1330996"/>
                  <a:gd name="connsiteX161" fmla="*/ 1050293 w 2428717"/>
                  <a:gd name="connsiteY161" fmla="*/ 286603 h 1330996"/>
                  <a:gd name="connsiteX162" fmla="*/ 1036645 w 2428717"/>
                  <a:gd name="connsiteY162" fmla="*/ 282054 h 1330996"/>
                  <a:gd name="connsiteX163" fmla="*/ 1009350 w 2428717"/>
                  <a:gd name="connsiteY163" fmla="*/ 291152 h 1330996"/>
                  <a:gd name="connsiteX164" fmla="*/ 995702 w 2428717"/>
                  <a:gd name="connsiteY164" fmla="*/ 295702 h 1330996"/>
                  <a:gd name="connsiteX165" fmla="*/ 982054 w 2428717"/>
                  <a:gd name="connsiteY165" fmla="*/ 304800 h 1330996"/>
                  <a:gd name="connsiteX166" fmla="*/ 968407 w 2428717"/>
                  <a:gd name="connsiteY166" fmla="*/ 350293 h 1330996"/>
                  <a:gd name="connsiteX167" fmla="*/ 959308 w 2428717"/>
                  <a:gd name="connsiteY167" fmla="*/ 363940 h 1330996"/>
                  <a:gd name="connsiteX168" fmla="*/ 963857 w 2428717"/>
                  <a:gd name="connsiteY168" fmla="*/ 377588 h 1330996"/>
                  <a:gd name="connsiteX169" fmla="*/ 969656 w 2428717"/>
                  <a:gd name="connsiteY169" fmla="*/ 397835 h 1330996"/>
                  <a:gd name="connsiteX170" fmla="*/ 991153 w 2428717"/>
                  <a:gd name="connsiteY170" fmla="*/ 391236 h 1330996"/>
                  <a:gd name="connsiteX171" fmla="*/ 1000251 w 2428717"/>
                  <a:gd name="connsiteY171" fmla="*/ 404884 h 1330996"/>
                  <a:gd name="connsiteX172" fmla="*/ 1013899 w 2428717"/>
                  <a:gd name="connsiteY172" fmla="*/ 418531 h 1330996"/>
                  <a:gd name="connsiteX173" fmla="*/ 1009350 w 2428717"/>
                  <a:gd name="connsiteY173" fmla="*/ 441278 h 1330996"/>
                  <a:gd name="connsiteX174" fmla="*/ 986604 w 2428717"/>
                  <a:gd name="connsiteY174" fmla="*/ 486770 h 1330996"/>
                  <a:gd name="connsiteX175" fmla="*/ 968407 w 2428717"/>
                  <a:gd name="connsiteY175" fmla="*/ 518615 h 1330996"/>
                  <a:gd name="connsiteX176" fmla="*/ 954759 w 2428717"/>
                  <a:gd name="connsiteY176" fmla="*/ 523164 h 1330996"/>
                  <a:gd name="connsiteX177" fmla="*/ 945660 w 2428717"/>
                  <a:gd name="connsiteY177" fmla="*/ 536812 h 1330996"/>
                  <a:gd name="connsiteX178" fmla="*/ 932013 w 2428717"/>
                  <a:gd name="connsiteY178" fmla="*/ 545910 h 1330996"/>
                  <a:gd name="connsiteX179" fmla="*/ 913816 w 2428717"/>
                  <a:gd name="connsiteY179" fmla="*/ 568657 h 1330996"/>
                  <a:gd name="connsiteX180" fmla="*/ 904717 w 2428717"/>
                  <a:gd name="connsiteY180" fmla="*/ 582305 h 1330996"/>
                  <a:gd name="connsiteX181" fmla="*/ 900168 w 2428717"/>
                  <a:gd name="connsiteY181" fmla="*/ 595952 h 1330996"/>
                  <a:gd name="connsiteX182" fmla="*/ 881971 w 2428717"/>
                  <a:gd name="connsiteY182" fmla="*/ 623248 h 1330996"/>
                  <a:gd name="connsiteX183" fmla="*/ 859225 w 2428717"/>
                  <a:gd name="connsiteY183" fmla="*/ 655093 h 1330996"/>
                  <a:gd name="connsiteX184" fmla="*/ 850126 w 2428717"/>
                  <a:gd name="connsiteY184" fmla="*/ 668740 h 1330996"/>
                  <a:gd name="connsiteX185" fmla="*/ 845577 w 2428717"/>
                  <a:gd name="connsiteY185" fmla="*/ 682388 h 1330996"/>
                  <a:gd name="connsiteX186" fmla="*/ 831929 w 2428717"/>
                  <a:gd name="connsiteY186" fmla="*/ 691487 h 1330996"/>
                  <a:gd name="connsiteX187" fmla="*/ 809183 w 2428717"/>
                  <a:gd name="connsiteY187" fmla="*/ 714233 h 1330996"/>
                  <a:gd name="connsiteX188" fmla="*/ 795535 w 2428717"/>
                  <a:gd name="connsiteY188" fmla="*/ 732430 h 1330996"/>
                  <a:gd name="connsiteX189" fmla="*/ 781887 w 2428717"/>
                  <a:gd name="connsiteY189" fmla="*/ 746078 h 1330996"/>
                  <a:gd name="connsiteX190" fmla="*/ 754592 w 2428717"/>
                  <a:gd name="connsiteY190" fmla="*/ 787021 h 1330996"/>
                  <a:gd name="connsiteX191" fmla="*/ 745493 w 2428717"/>
                  <a:gd name="connsiteY191" fmla="*/ 800669 h 1330996"/>
                  <a:gd name="connsiteX192" fmla="*/ 736395 w 2428717"/>
                  <a:gd name="connsiteY192" fmla="*/ 827964 h 1330996"/>
                  <a:gd name="connsiteX193" fmla="*/ 673242 w 2428717"/>
                  <a:gd name="connsiteY193" fmla="*/ 857045 h 1330996"/>
                  <a:gd name="connsiteX194" fmla="*/ 638185 w 2428717"/>
                  <a:gd name="connsiteY194" fmla="*/ 883091 h 1330996"/>
                  <a:gd name="connsiteX195" fmla="*/ 595368 w 2428717"/>
                  <a:gd name="connsiteY195" fmla="*/ 896203 h 1330996"/>
                  <a:gd name="connsiteX196" fmla="*/ 581720 w 2428717"/>
                  <a:gd name="connsiteY196" fmla="*/ 891654 h 1330996"/>
                  <a:gd name="connsiteX197" fmla="*/ 577171 w 2428717"/>
                  <a:gd name="connsiteY197" fmla="*/ 928048 h 1330996"/>
                  <a:gd name="connsiteX198" fmla="*/ 568072 w 2428717"/>
                  <a:gd name="connsiteY198" fmla="*/ 941696 h 1330996"/>
                  <a:gd name="connsiteX199" fmla="*/ 563523 w 2428717"/>
                  <a:gd name="connsiteY199" fmla="*/ 955343 h 1330996"/>
                  <a:gd name="connsiteX200" fmla="*/ 549875 w 2428717"/>
                  <a:gd name="connsiteY200" fmla="*/ 964442 h 1330996"/>
                  <a:gd name="connsiteX201" fmla="*/ 522580 w 2428717"/>
                  <a:gd name="connsiteY201" fmla="*/ 982639 h 1330996"/>
                  <a:gd name="connsiteX202" fmla="*/ 508932 w 2428717"/>
                  <a:gd name="connsiteY202" fmla="*/ 973540 h 1330996"/>
                  <a:gd name="connsiteX203" fmla="*/ 481637 w 2428717"/>
                  <a:gd name="connsiteY203" fmla="*/ 959893 h 1330996"/>
                  <a:gd name="connsiteX204" fmla="*/ 463439 w 2428717"/>
                  <a:gd name="connsiteY204" fmla="*/ 964442 h 1330996"/>
                  <a:gd name="connsiteX205" fmla="*/ 454341 w 2428717"/>
                  <a:gd name="connsiteY205" fmla="*/ 978090 h 1330996"/>
                  <a:gd name="connsiteX206" fmla="*/ 440693 w 2428717"/>
                  <a:gd name="connsiteY206" fmla="*/ 996287 h 1330996"/>
                  <a:gd name="connsiteX207" fmla="*/ 404299 w 2428717"/>
                  <a:gd name="connsiteY207" fmla="*/ 1023582 h 1330996"/>
                  <a:gd name="connsiteX208" fmla="*/ 390651 w 2428717"/>
                  <a:gd name="connsiteY208" fmla="*/ 1037230 h 1330996"/>
                  <a:gd name="connsiteX209" fmla="*/ 377004 w 2428717"/>
                  <a:gd name="connsiteY209" fmla="*/ 1041779 h 1330996"/>
                  <a:gd name="connsiteX210" fmla="*/ 349708 w 2428717"/>
                  <a:gd name="connsiteY210" fmla="*/ 1059976 h 1330996"/>
                  <a:gd name="connsiteX211" fmla="*/ 322413 w 2428717"/>
                  <a:gd name="connsiteY211" fmla="*/ 1078173 h 1330996"/>
                  <a:gd name="connsiteX212" fmla="*/ 295117 w 2428717"/>
                  <a:gd name="connsiteY212" fmla="*/ 1100919 h 1330996"/>
                  <a:gd name="connsiteX213" fmla="*/ 286019 w 2428717"/>
                  <a:gd name="connsiteY213" fmla="*/ 1114567 h 1330996"/>
                  <a:gd name="connsiteX214" fmla="*/ 258723 w 2428717"/>
                  <a:gd name="connsiteY214" fmla="*/ 1137313 h 1330996"/>
                  <a:gd name="connsiteX215" fmla="*/ 240526 w 2428717"/>
                  <a:gd name="connsiteY215" fmla="*/ 1164609 h 1330996"/>
                  <a:gd name="connsiteX216" fmla="*/ 231428 w 2428717"/>
                  <a:gd name="connsiteY216" fmla="*/ 1178257 h 1330996"/>
                  <a:gd name="connsiteX217" fmla="*/ 217780 w 2428717"/>
                  <a:gd name="connsiteY217" fmla="*/ 1182806 h 1330996"/>
                  <a:gd name="connsiteX218" fmla="*/ 208681 w 2428717"/>
                  <a:gd name="connsiteY218" fmla="*/ 1196454 h 1330996"/>
                  <a:gd name="connsiteX219" fmla="*/ 181386 w 2428717"/>
                  <a:gd name="connsiteY219" fmla="*/ 1205552 h 1330996"/>
                  <a:gd name="connsiteX220" fmla="*/ 167738 w 2428717"/>
                  <a:gd name="connsiteY220" fmla="*/ 1210102 h 1330996"/>
                  <a:gd name="connsiteX221" fmla="*/ 135893 w 2428717"/>
                  <a:gd name="connsiteY221" fmla="*/ 1219200 h 1330996"/>
                  <a:gd name="connsiteX222" fmla="*/ 108598 w 2428717"/>
                  <a:gd name="connsiteY222" fmla="*/ 1241946 h 1330996"/>
                  <a:gd name="connsiteX223" fmla="*/ 85851 w 2428717"/>
                  <a:gd name="connsiteY223" fmla="*/ 1246496 h 1330996"/>
                  <a:gd name="connsiteX224" fmla="*/ 72204 w 2428717"/>
                  <a:gd name="connsiteY224" fmla="*/ 1251045 h 1330996"/>
                  <a:gd name="connsiteX225" fmla="*/ 22162 w 2428717"/>
                  <a:gd name="connsiteY225" fmla="*/ 1264693 h 1330996"/>
                  <a:gd name="connsiteX226" fmla="*/ 8514 w 2428717"/>
                  <a:gd name="connsiteY226" fmla="*/ 1260143 h 1330996"/>
                  <a:gd name="connsiteX227" fmla="*/ 3965 w 2428717"/>
                  <a:gd name="connsiteY227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50544 w 2428717"/>
                  <a:gd name="connsiteY59" fmla="*/ 268406 h 1330996"/>
                  <a:gd name="connsiteX60" fmla="*/ 1359642 w 2428717"/>
                  <a:gd name="connsiteY60" fmla="*/ 241110 h 1330996"/>
                  <a:gd name="connsiteX61" fmla="*/ 1414234 w 2428717"/>
                  <a:gd name="connsiteY61" fmla="*/ 204716 h 1330996"/>
                  <a:gd name="connsiteX62" fmla="*/ 1427881 w 2428717"/>
                  <a:gd name="connsiteY62" fmla="*/ 200167 h 1330996"/>
                  <a:gd name="connsiteX63" fmla="*/ 1441529 w 2428717"/>
                  <a:gd name="connsiteY63" fmla="*/ 195618 h 1330996"/>
                  <a:gd name="connsiteX64" fmla="*/ 1473374 w 2428717"/>
                  <a:gd name="connsiteY64" fmla="*/ 181970 h 1330996"/>
                  <a:gd name="connsiteX65" fmla="*/ 1500669 w 2428717"/>
                  <a:gd name="connsiteY65" fmla="*/ 172872 h 1330996"/>
                  <a:gd name="connsiteX66" fmla="*/ 1578007 w 2428717"/>
                  <a:gd name="connsiteY66" fmla="*/ 163773 h 1330996"/>
                  <a:gd name="connsiteX67" fmla="*/ 1600753 w 2428717"/>
                  <a:gd name="connsiteY67" fmla="*/ 145576 h 1330996"/>
                  <a:gd name="connsiteX68" fmla="*/ 1614401 w 2428717"/>
                  <a:gd name="connsiteY68" fmla="*/ 141027 h 1330996"/>
                  <a:gd name="connsiteX69" fmla="*/ 1641696 w 2428717"/>
                  <a:gd name="connsiteY69" fmla="*/ 145576 h 1330996"/>
                  <a:gd name="connsiteX70" fmla="*/ 1655344 w 2428717"/>
                  <a:gd name="connsiteY70" fmla="*/ 154675 h 1330996"/>
                  <a:gd name="connsiteX71" fmla="*/ 1828216 w 2428717"/>
                  <a:gd name="connsiteY71" fmla="*/ 150125 h 1330996"/>
                  <a:gd name="connsiteX72" fmla="*/ 1841863 w 2428717"/>
                  <a:gd name="connsiteY72" fmla="*/ 159224 h 1330996"/>
                  <a:gd name="connsiteX73" fmla="*/ 1855511 w 2428717"/>
                  <a:gd name="connsiteY73" fmla="*/ 172872 h 1330996"/>
                  <a:gd name="connsiteX74" fmla="*/ 1969242 w 2428717"/>
                  <a:gd name="connsiteY74" fmla="*/ 186519 h 1330996"/>
                  <a:gd name="connsiteX75" fmla="*/ 2001087 w 2428717"/>
                  <a:gd name="connsiteY75" fmla="*/ 191069 h 1330996"/>
                  <a:gd name="connsiteX76" fmla="*/ 2051129 w 2428717"/>
                  <a:gd name="connsiteY76" fmla="*/ 195618 h 1330996"/>
                  <a:gd name="connsiteX77" fmla="*/ 2060228 w 2428717"/>
                  <a:gd name="connsiteY77" fmla="*/ 209266 h 1330996"/>
                  <a:gd name="connsiteX78" fmla="*/ 2087523 w 2428717"/>
                  <a:gd name="connsiteY78" fmla="*/ 213815 h 1330996"/>
                  <a:gd name="connsiteX79" fmla="*/ 2105720 w 2428717"/>
                  <a:gd name="connsiteY79" fmla="*/ 236561 h 1330996"/>
                  <a:gd name="connsiteX80" fmla="*/ 2119368 w 2428717"/>
                  <a:gd name="connsiteY80" fmla="*/ 245660 h 1330996"/>
                  <a:gd name="connsiteX81" fmla="*/ 2133016 w 2428717"/>
                  <a:gd name="connsiteY81" fmla="*/ 259308 h 1330996"/>
                  <a:gd name="connsiteX82" fmla="*/ 2142114 w 2428717"/>
                  <a:gd name="connsiteY82" fmla="*/ 272955 h 1330996"/>
                  <a:gd name="connsiteX83" fmla="*/ 2160311 w 2428717"/>
                  <a:gd name="connsiteY83" fmla="*/ 291152 h 1330996"/>
                  <a:gd name="connsiteX84" fmla="*/ 2169410 w 2428717"/>
                  <a:gd name="connsiteY84" fmla="*/ 304800 h 1330996"/>
                  <a:gd name="connsiteX85" fmla="*/ 2210353 w 2428717"/>
                  <a:gd name="connsiteY85" fmla="*/ 341194 h 1330996"/>
                  <a:gd name="connsiteX86" fmla="*/ 2224001 w 2428717"/>
                  <a:gd name="connsiteY86" fmla="*/ 345743 h 1330996"/>
                  <a:gd name="connsiteX87" fmla="*/ 2255845 w 2428717"/>
                  <a:gd name="connsiteY87" fmla="*/ 363940 h 1330996"/>
                  <a:gd name="connsiteX88" fmla="*/ 2283141 w 2428717"/>
                  <a:gd name="connsiteY88" fmla="*/ 373039 h 1330996"/>
                  <a:gd name="connsiteX89" fmla="*/ 2314986 w 2428717"/>
                  <a:gd name="connsiteY89" fmla="*/ 377588 h 1330996"/>
                  <a:gd name="connsiteX90" fmla="*/ 2337732 w 2428717"/>
                  <a:gd name="connsiteY90" fmla="*/ 395785 h 1330996"/>
                  <a:gd name="connsiteX91" fmla="*/ 2365028 w 2428717"/>
                  <a:gd name="connsiteY91" fmla="*/ 413982 h 1330996"/>
                  <a:gd name="connsiteX92" fmla="*/ 2378675 w 2428717"/>
                  <a:gd name="connsiteY92" fmla="*/ 400334 h 1330996"/>
                  <a:gd name="connsiteX93" fmla="*/ 2396872 w 2428717"/>
                  <a:gd name="connsiteY93" fmla="*/ 373039 h 1330996"/>
                  <a:gd name="connsiteX94" fmla="*/ 2424168 w 2428717"/>
                  <a:gd name="connsiteY94" fmla="*/ 368490 h 1330996"/>
                  <a:gd name="connsiteX95" fmla="*/ 2428717 w 2428717"/>
                  <a:gd name="connsiteY95" fmla="*/ 354842 h 1330996"/>
                  <a:gd name="connsiteX96" fmla="*/ 2424168 w 2428717"/>
                  <a:gd name="connsiteY96" fmla="*/ 327546 h 1330996"/>
                  <a:gd name="connsiteX97" fmla="*/ 2410520 w 2428717"/>
                  <a:gd name="connsiteY97" fmla="*/ 322997 h 1330996"/>
                  <a:gd name="connsiteX98" fmla="*/ 2392323 w 2428717"/>
                  <a:gd name="connsiteY98" fmla="*/ 318448 h 1330996"/>
                  <a:gd name="connsiteX99" fmla="*/ 2378675 w 2428717"/>
                  <a:gd name="connsiteY99" fmla="*/ 309349 h 1330996"/>
                  <a:gd name="connsiteX100" fmla="*/ 2374126 w 2428717"/>
                  <a:gd name="connsiteY100" fmla="*/ 295702 h 1330996"/>
                  <a:gd name="connsiteX101" fmla="*/ 2365028 w 2428717"/>
                  <a:gd name="connsiteY101" fmla="*/ 282054 h 1330996"/>
                  <a:gd name="connsiteX102" fmla="*/ 2360478 w 2428717"/>
                  <a:gd name="connsiteY102" fmla="*/ 268406 h 1330996"/>
                  <a:gd name="connsiteX103" fmla="*/ 2346831 w 2428717"/>
                  <a:gd name="connsiteY103" fmla="*/ 263857 h 1330996"/>
                  <a:gd name="connsiteX104" fmla="*/ 2333183 w 2428717"/>
                  <a:gd name="connsiteY104" fmla="*/ 245660 h 1330996"/>
                  <a:gd name="connsiteX105" fmla="*/ 2305887 w 2428717"/>
                  <a:gd name="connsiteY105" fmla="*/ 232012 h 1330996"/>
                  <a:gd name="connsiteX106" fmla="*/ 2283141 w 2428717"/>
                  <a:gd name="connsiteY106" fmla="*/ 236561 h 1330996"/>
                  <a:gd name="connsiteX107" fmla="*/ 2255845 w 2428717"/>
                  <a:gd name="connsiteY107" fmla="*/ 245660 h 1330996"/>
                  <a:gd name="connsiteX108" fmla="*/ 2214902 w 2428717"/>
                  <a:gd name="connsiteY108" fmla="*/ 241110 h 1330996"/>
                  <a:gd name="connsiteX109" fmla="*/ 2187607 w 2428717"/>
                  <a:gd name="connsiteY109" fmla="*/ 218364 h 1330996"/>
                  <a:gd name="connsiteX110" fmla="*/ 2173959 w 2428717"/>
                  <a:gd name="connsiteY110" fmla="*/ 209266 h 1330996"/>
                  <a:gd name="connsiteX111" fmla="*/ 2164860 w 2428717"/>
                  <a:gd name="connsiteY111" fmla="*/ 195618 h 1330996"/>
                  <a:gd name="connsiteX112" fmla="*/ 2151213 w 2428717"/>
                  <a:gd name="connsiteY112" fmla="*/ 168322 h 1330996"/>
                  <a:gd name="connsiteX113" fmla="*/ 2110269 w 2428717"/>
                  <a:gd name="connsiteY113" fmla="*/ 154675 h 1330996"/>
                  <a:gd name="connsiteX114" fmla="*/ 2082974 w 2428717"/>
                  <a:gd name="connsiteY114" fmla="*/ 141027 h 1330996"/>
                  <a:gd name="connsiteX115" fmla="*/ 2064777 w 2428717"/>
                  <a:gd name="connsiteY115" fmla="*/ 136478 h 1330996"/>
                  <a:gd name="connsiteX116" fmla="*/ 1991989 w 2428717"/>
                  <a:gd name="connsiteY116" fmla="*/ 131928 h 1330996"/>
                  <a:gd name="connsiteX117" fmla="*/ 1964693 w 2428717"/>
                  <a:gd name="connsiteY117" fmla="*/ 118281 h 1330996"/>
                  <a:gd name="connsiteX118" fmla="*/ 1951045 w 2428717"/>
                  <a:gd name="connsiteY118" fmla="*/ 104633 h 1330996"/>
                  <a:gd name="connsiteX119" fmla="*/ 1923750 w 2428717"/>
                  <a:gd name="connsiteY119" fmla="*/ 90985 h 1330996"/>
                  <a:gd name="connsiteX120" fmla="*/ 1910102 w 2428717"/>
                  <a:gd name="connsiteY120" fmla="*/ 81887 h 1330996"/>
                  <a:gd name="connsiteX121" fmla="*/ 1841863 w 2428717"/>
                  <a:gd name="connsiteY121" fmla="*/ 72788 h 1330996"/>
                  <a:gd name="connsiteX122" fmla="*/ 1814568 w 2428717"/>
                  <a:gd name="connsiteY122" fmla="*/ 63690 h 1330996"/>
                  <a:gd name="connsiteX123" fmla="*/ 1796371 w 2428717"/>
                  <a:gd name="connsiteY123" fmla="*/ 59140 h 1330996"/>
                  <a:gd name="connsiteX124" fmla="*/ 1769075 w 2428717"/>
                  <a:gd name="connsiteY124" fmla="*/ 50042 h 1330996"/>
                  <a:gd name="connsiteX125" fmla="*/ 1755428 w 2428717"/>
                  <a:gd name="connsiteY125" fmla="*/ 40943 h 1330996"/>
                  <a:gd name="connsiteX126" fmla="*/ 1737231 w 2428717"/>
                  <a:gd name="connsiteY126" fmla="*/ 0 h 1330996"/>
                  <a:gd name="connsiteX127" fmla="*/ 1728132 w 2428717"/>
                  <a:gd name="connsiteY127" fmla="*/ 13648 h 1330996"/>
                  <a:gd name="connsiteX128" fmla="*/ 1723583 w 2428717"/>
                  <a:gd name="connsiteY128" fmla="*/ 50042 h 1330996"/>
                  <a:gd name="connsiteX129" fmla="*/ 1691738 w 2428717"/>
                  <a:gd name="connsiteY129" fmla="*/ 54591 h 1330996"/>
                  <a:gd name="connsiteX130" fmla="*/ 1659893 w 2428717"/>
                  <a:gd name="connsiteY130" fmla="*/ 63690 h 1330996"/>
                  <a:gd name="connsiteX131" fmla="*/ 1641696 w 2428717"/>
                  <a:gd name="connsiteY131" fmla="*/ 72788 h 1330996"/>
                  <a:gd name="connsiteX132" fmla="*/ 1628048 w 2428717"/>
                  <a:gd name="connsiteY132" fmla="*/ 68239 h 1330996"/>
                  <a:gd name="connsiteX133" fmla="*/ 1623499 w 2428717"/>
                  <a:gd name="connsiteY133" fmla="*/ 54591 h 1330996"/>
                  <a:gd name="connsiteX134" fmla="*/ 1614401 w 2428717"/>
                  <a:gd name="connsiteY134" fmla="*/ 68239 h 1330996"/>
                  <a:gd name="connsiteX135" fmla="*/ 1600753 w 2428717"/>
                  <a:gd name="connsiteY135" fmla="*/ 77337 h 1330996"/>
                  <a:gd name="connsiteX136" fmla="*/ 1555260 w 2428717"/>
                  <a:gd name="connsiteY136" fmla="*/ 81887 h 1330996"/>
                  <a:gd name="connsiteX137" fmla="*/ 1527965 w 2428717"/>
                  <a:gd name="connsiteY137" fmla="*/ 90985 h 1330996"/>
                  <a:gd name="connsiteX138" fmla="*/ 1509768 w 2428717"/>
                  <a:gd name="connsiteY138" fmla="*/ 100084 h 1330996"/>
                  <a:gd name="connsiteX139" fmla="*/ 1487022 w 2428717"/>
                  <a:gd name="connsiteY139" fmla="*/ 104633 h 1330996"/>
                  <a:gd name="connsiteX140" fmla="*/ 1473374 w 2428717"/>
                  <a:gd name="connsiteY140" fmla="*/ 109182 h 1330996"/>
                  <a:gd name="connsiteX141" fmla="*/ 1364192 w 2428717"/>
                  <a:gd name="connsiteY141" fmla="*/ 113731 h 1330996"/>
                  <a:gd name="connsiteX142" fmla="*/ 1350544 w 2428717"/>
                  <a:gd name="connsiteY142" fmla="*/ 122830 h 1330996"/>
                  <a:gd name="connsiteX143" fmla="*/ 1332347 w 2428717"/>
                  <a:gd name="connsiteY143" fmla="*/ 150125 h 1330996"/>
                  <a:gd name="connsiteX144" fmla="*/ 1318699 w 2428717"/>
                  <a:gd name="connsiteY144" fmla="*/ 163773 h 1330996"/>
                  <a:gd name="connsiteX145" fmla="*/ 1309601 w 2428717"/>
                  <a:gd name="connsiteY145" fmla="*/ 191069 h 1330996"/>
                  <a:gd name="connsiteX146" fmla="*/ 1295953 w 2428717"/>
                  <a:gd name="connsiteY146" fmla="*/ 204716 h 1330996"/>
                  <a:gd name="connsiteX147" fmla="*/ 1282305 w 2428717"/>
                  <a:gd name="connsiteY147" fmla="*/ 209266 h 1330996"/>
                  <a:gd name="connsiteX148" fmla="*/ 1209517 w 2428717"/>
                  <a:gd name="connsiteY148" fmla="*/ 213815 h 1330996"/>
                  <a:gd name="connsiteX149" fmla="*/ 1204968 w 2428717"/>
                  <a:gd name="connsiteY149" fmla="*/ 227463 h 1330996"/>
                  <a:gd name="connsiteX150" fmla="*/ 1186771 w 2428717"/>
                  <a:gd name="connsiteY150" fmla="*/ 254758 h 1330996"/>
                  <a:gd name="connsiteX151" fmla="*/ 1177672 w 2428717"/>
                  <a:gd name="connsiteY151" fmla="*/ 282054 h 1330996"/>
                  <a:gd name="connsiteX152" fmla="*/ 1173123 w 2428717"/>
                  <a:gd name="connsiteY152" fmla="*/ 295702 h 1330996"/>
                  <a:gd name="connsiteX153" fmla="*/ 1145828 w 2428717"/>
                  <a:gd name="connsiteY153" fmla="*/ 313899 h 1330996"/>
                  <a:gd name="connsiteX154" fmla="*/ 1132180 w 2428717"/>
                  <a:gd name="connsiteY154" fmla="*/ 327546 h 1330996"/>
                  <a:gd name="connsiteX155" fmla="*/ 1104884 w 2428717"/>
                  <a:gd name="connsiteY155" fmla="*/ 336645 h 1330996"/>
                  <a:gd name="connsiteX156" fmla="*/ 1095786 w 2428717"/>
                  <a:gd name="connsiteY156" fmla="*/ 322997 h 1330996"/>
                  <a:gd name="connsiteX157" fmla="*/ 1100335 w 2428717"/>
                  <a:gd name="connsiteY157" fmla="*/ 291152 h 1330996"/>
                  <a:gd name="connsiteX158" fmla="*/ 1086687 w 2428717"/>
                  <a:gd name="connsiteY158" fmla="*/ 304800 h 1330996"/>
                  <a:gd name="connsiteX159" fmla="*/ 1073039 w 2428717"/>
                  <a:gd name="connsiteY159" fmla="*/ 309349 h 1330996"/>
                  <a:gd name="connsiteX160" fmla="*/ 1059392 w 2428717"/>
                  <a:gd name="connsiteY160" fmla="*/ 300251 h 1330996"/>
                  <a:gd name="connsiteX161" fmla="*/ 1050293 w 2428717"/>
                  <a:gd name="connsiteY161" fmla="*/ 286603 h 1330996"/>
                  <a:gd name="connsiteX162" fmla="*/ 1036645 w 2428717"/>
                  <a:gd name="connsiteY162" fmla="*/ 282054 h 1330996"/>
                  <a:gd name="connsiteX163" fmla="*/ 1009350 w 2428717"/>
                  <a:gd name="connsiteY163" fmla="*/ 291152 h 1330996"/>
                  <a:gd name="connsiteX164" fmla="*/ 995702 w 2428717"/>
                  <a:gd name="connsiteY164" fmla="*/ 295702 h 1330996"/>
                  <a:gd name="connsiteX165" fmla="*/ 982054 w 2428717"/>
                  <a:gd name="connsiteY165" fmla="*/ 304800 h 1330996"/>
                  <a:gd name="connsiteX166" fmla="*/ 968407 w 2428717"/>
                  <a:gd name="connsiteY166" fmla="*/ 350293 h 1330996"/>
                  <a:gd name="connsiteX167" fmla="*/ 959308 w 2428717"/>
                  <a:gd name="connsiteY167" fmla="*/ 363940 h 1330996"/>
                  <a:gd name="connsiteX168" fmla="*/ 963857 w 2428717"/>
                  <a:gd name="connsiteY168" fmla="*/ 377588 h 1330996"/>
                  <a:gd name="connsiteX169" fmla="*/ 969656 w 2428717"/>
                  <a:gd name="connsiteY169" fmla="*/ 397835 h 1330996"/>
                  <a:gd name="connsiteX170" fmla="*/ 997040 w 2428717"/>
                  <a:gd name="connsiteY170" fmla="*/ 391236 h 1330996"/>
                  <a:gd name="connsiteX171" fmla="*/ 1000251 w 2428717"/>
                  <a:gd name="connsiteY171" fmla="*/ 404884 h 1330996"/>
                  <a:gd name="connsiteX172" fmla="*/ 1013899 w 2428717"/>
                  <a:gd name="connsiteY172" fmla="*/ 418531 h 1330996"/>
                  <a:gd name="connsiteX173" fmla="*/ 1009350 w 2428717"/>
                  <a:gd name="connsiteY173" fmla="*/ 441278 h 1330996"/>
                  <a:gd name="connsiteX174" fmla="*/ 986604 w 2428717"/>
                  <a:gd name="connsiteY174" fmla="*/ 486770 h 1330996"/>
                  <a:gd name="connsiteX175" fmla="*/ 968407 w 2428717"/>
                  <a:gd name="connsiteY175" fmla="*/ 518615 h 1330996"/>
                  <a:gd name="connsiteX176" fmla="*/ 954759 w 2428717"/>
                  <a:gd name="connsiteY176" fmla="*/ 523164 h 1330996"/>
                  <a:gd name="connsiteX177" fmla="*/ 945660 w 2428717"/>
                  <a:gd name="connsiteY177" fmla="*/ 536812 h 1330996"/>
                  <a:gd name="connsiteX178" fmla="*/ 932013 w 2428717"/>
                  <a:gd name="connsiteY178" fmla="*/ 545910 h 1330996"/>
                  <a:gd name="connsiteX179" fmla="*/ 913816 w 2428717"/>
                  <a:gd name="connsiteY179" fmla="*/ 568657 h 1330996"/>
                  <a:gd name="connsiteX180" fmla="*/ 904717 w 2428717"/>
                  <a:gd name="connsiteY180" fmla="*/ 582305 h 1330996"/>
                  <a:gd name="connsiteX181" fmla="*/ 900168 w 2428717"/>
                  <a:gd name="connsiteY181" fmla="*/ 595952 h 1330996"/>
                  <a:gd name="connsiteX182" fmla="*/ 881971 w 2428717"/>
                  <a:gd name="connsiteY182" fmla="*/ 623248 h 1330996"/>
                  <a:gd name="connsiteX183" fmla="*/ 859225 w 2428717"/>
                  <a:gd name="connsiteY183" fmla="*/ 655093 h 1330996"/>
                  <a:gd name="connsiteX184" fmla="*/ 850126 w 2428717"/>
                  <a:gd name="connsiteY184" fmla="*/ 668740 h 1330996"/>
                  <a:gd name="connsiteX185" fmla="*/ 845577 w 2428717"/>
                  <a:gd name="connsiteY185" fmla="*/ 682388 h 1330996"/>
                  <a:gd name="connsiteX186" fmla="*/ 831929 w 2428717"/>
                  <a:gd name="connsiteY186" fmla="*/ 691487 h 1330996"/>
                  <a:gd name="connsiteX187" fmla="*/ 809183 w 2428717"/>
                  <a:gd name="connsiteY187" fmla="*/ 714233 h 1330996"/>
                  <a:gd name="connsiteX188" fmla="*/ 795535 w 2428717"/>
                  <a:gd name="connsiteY188" fmla="*/ 732430 h 1330996"/>
                  <a:gd name="connsiteX189" fmla="*/ 781887 w 2428717"/>
                  <a:gd name="connsiteY189" fmla="*/ 746078 h 1330996"/>
                  <a:gd name="connsiteX190" fmla="*/ 754592 w 2428717"/>
                  <a:gd name="connsiteY190" fmla="*/ 787021 h 1330996"/>
                  <a:gd name="connsiteX191" fmla="*/ 745493 w 2428717"/>
                  <a:gd name="connsiteY191" fmla="*/ 800669 h 1330996"/>
                  <a:gd name="connsiteX192" fmla="*/ 736395 w 2428717"/>
                  <a:gd name="connsiteY192" fmla="*/ 827964 h 1330996"/>
                  <a:gd name="connsiteX193" fmla="*/ 673242 w 2428717"/>
                  <a:gd name="connsiteY193" fmla="*/ 857045 h 1330996"/>
                  <a:gd name="connsiteX194" fmla="*/ 638185 w 2428717"/>
                  <a:gd name="connsiteY194" fmla="*/ 883091 h 1330996"/>
                  <a:gd name="connsiteX195" fmla="*/ 595368 w 2428717"/>
                  <a:gd name="connsiteY195" fmla="*/ 896203 h 1330996"/>
                  <a:gd name="connsiteX196" fmla="*/ 581720 w 2428717"/>
                  <a:gd name="connsiteY196" fmla="*/ 891654 h 1330996"/>
                  <a:gd name="connsiteX197" fmla="*/ 577171 w 2428717"/>
                  <a:gd name="connsiteY197" fmla="*/ 928048 h 1330996"/>
                  <a:gd name="connsiteX198" fmla="*/ 568072 w 2428717"/>
                  <a:gd name="connsiteY198" fmla="*/ 941696 h 1330996"/>
                  <a:gd name="connsiteX199" fmla="*/ 563523 w 2428717"/>
                  <a:gd name="connsiteY199" fmla="*/ 955343 h 1330996"/>
                  <a:gd name="connsiteX200" fmla="*/ 549875 w 2428717"/>
                  <a:gd name="connsiteY200" fmla="*/ 964442 h 1330996"/>
                  <a:gd name="connsiteX201" fmla="*/ 522580 w 2428717"/>
                  <a:gd name="connsiteY201" fmla="*/ 982639 h 1330996"/>
                  <a:gd name="connsiteX202" fmla="*/ 508932 w 2428717"/>
                  <a:gd name="connsiteY202" fmla="*/ 973540 h 1330996"/>
                  <a:gd name="connsiteX203" fmla="*/ 481637 w 2428717"/>
                  <a:gd name="connsiteY203" fmla="*/ 959893 h 1330996"/>
                  <a:gd name="connsiteX204" fmla="*/ 463439 w 2428717"/>
                  <a:gd name="connsiteY204" fmla="*/ 964442 h 1330996"/>
                  <a:gd name="connsiteX205" fmla="*/ 454341 w 2428717"/>
                  <a:gd name="connsiteY205" fmla="*/ 978090 h 1330996"/>
                  <a:gd name="connsiteX206" fmla="*/ 440693 w 2428717"/>
                  <a:gd name="connsiteY206" fmla="*/ 996287 h 1330996"/>
                  <a:gd name="connsiteX207" fmla="*/ 404299 w 2428717"/>
                  <a:gd name="connsiteY207" fmla="*/ 1023582 h 1330996"/>
                  <a:gd name="connsiteX208" fmla="*/ 390651 w 2428717"/>
                  <a:gd name="connsiteY208" fmla="*/ 1037230 h 1330996"/>
                  <a:gd name="connsiteX209" fmla="*/ 377004 w 2428717"/>
                  <a:gd name="connsiteY209" fmla="*/ 1041779 h 1330996"/>
                  <a:gd name="connsiteX210" fmla="*/ 349708 w 2428717"/>
                  <a:gd name="connsiteY210" fmla="*/ 1059976 h 1330996"/>
                  <a:gd name="connsiteX211" fmla="*/ 322413 w 2428717"/>
                  <a:gd name="connsiteY211" fmla="*/ 1078173 h 1330996"/>
                  <a:gd name="connsiteX212" fmla="*/ 295117 w 2428717"/>
                  <a:gd name="connsiteY212" fmla="*/ 1100919 h 1330996"/>
                  <a:gd name="connsiteX213" fmla="*/ 286019 w 2428717"/>
                  <a:gd name="connsiteY213" fmla="*/ 1114567 h 1330996"/>
                  <a:gd name="connsiteX214" fmla="*/ 258723 w 2428717"/>
                  <a:gd name="connsiteY214" fmla="*/ 1137313 h 1330996"/>
                  <a:gd name="connsiteX215" fmla="*/ 240526 w 2428717"/>
                  <a:gd name="connsiteY215" fmla="*/ 1164609 h 1330996"/>
                  <a:gd name="connsiteX216" fmla="*/ 231428 w 2428717"/>
                  <a:gd name="connsiteY216" fmla="*/ 1178257 h 1330996"/>
                  <a:gd name="connsiteX217" fmla="*/ 217780 w 2428717"/>
                  <a:gd name="connsiteY217" fmla="*/ 1182806 h 1330996"/>
                  <a:gd name="connsiteX218" fmla="*/ 208681 w 2428717"/>
                  <a:gd name="connsiteY218" fmla="*/ 1196454 h 1330996"/>
                  <a:gd name="connsiteX219" fmla="*/ 181386 w 2428717"/>
                  <a:gd name="connsiteY219" fmla="*/ 1205552 h 1330996"/>
                  <a:gd name="connsiteX220" fmla="*/ 167738 w 2428717"/>
                  <a:gd name="connsiteY220" fmla="*/ 1210102 h 1330996"/>
                  <a:gd name="connsiteX221" fmla="*/ 135893 w 2428717"/>
                  <a:gd name="connsiteY221" fmla="*/ 1219200 h 1330996"/>
                  <a:gd name="connsiteX222" fmla="*/ 108598 w 2428717"/>
                  <a:gd name="connsiteY222" fmla="*/ 1241946 h 1330996"/>
                  <a:gd name="connsiteX223" fmla="*/ 85851 w 2428717"/>
                  <a:gd name="connsiteY223" fmla="*/ 1246496 h 1330996"/>
                  <a:gd name="connsiteX224" fmla="*/ 72204 w 2428717"/>
                  <a:gd name="connsiteY224" fmla="*/ 1251045 h 1330996"/>
                  <a:gd name="connsiteX225" fmla="*/ 22162 w 2428717"/>
                  <a:gd name="connsiteY225" fmla="*/ 1264693 h 1330996"/>
                  <a:gd name="connsiteX226" fmla="*/ 8514 w 2428717"/>
                  <a:gd name="connsiteY226" fmla="*/ 1260143 h 1330996"/>
                  <a:gd name="connsiteX227" fmla="*/ 3965 w 2428717"/>
                  <a:gd name="connsiteY227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50544 w 2428717"/>
                  <a:gd name="connsiteY59" fmla="*/ 268406 h 1330996"/>
                  <a:gd name="connsiteX60" fmla="*/ 1359642 w 2428717"/>
                  <a:gd name="connsiteY60" fmla="*/ 241110 h 1330996"/>
                  <a:gd name="connsiteX61" fmla="*/ 1414234 w 2428717"/>
                  <a:gd name="connsiteY61" fmla="*/ 204716 h 1330996"/>
                  <a:gd name="connsiteX62" fmla="*/ 1427881 w 2428717"/>
                  <a:gd name="connsiteY62" fmla="*/ 200167 h 1330996"/>
                  <a:gd name="connsiteX63" fmla="*/ 1441529 w 2428717"/>
                  <a:gd name="connsiteY63" fmla="*/ 195618 h 1330996"/>
                  <a:gd name="connsiteX64" fmla="*/ 1473374 w 2428717"/>
                  <a:gd name="connsiteY64" fmla="*/ 181970 h 1330996"/>
                  <a:gd name="connsiteX65" fmla="*/ 1500669 w 2428717"/>
                  <a:gd name="connsiteY65" fmla="*/ 172872 h 1330996"/>
                  <a:gd name="connsiteX66" fmla="*/ 1578007 w 2428717"/>
                  <a:gd name="connsiteY66" fmla="*/ 163773 h 1330996"/>
                  <a:gd name="connsiteX67" fmla="*/ 1600753 w 2428717"/>
                  <a:gd name="connsiteY67" fmla="*/ 145576 h 1330996"/>
                  <a:gd name="connsiteX68" fmla="*/ 1614401 w 2428717"/>
                  <a:gd name="connsiteY68" fmla="*/ 141027 h 1330996"/>
                  <a:gd name="connsiteX69" fmla="*/ 1641696 w 2428717"/>
                  <a:gd name="connsiteY69" fmla="*/ 145576 h 1330996"/>
                  <a:gd name="connsiteX70" fmla="*/ 1655344 w 2428717"/>
                  <a:gd name="connsiteY70" fmla="*/ 154675 h 1330996"/>
                  <a:gd name="connsiteX71" fmla="*/ 1828216 w 2428717"/>
                  <a:gd name="connsiteY71" fmla="*/ 150125 h 1330996"/>
                  <a:gd name="connsiteX72" fmla="*/ 1841863 w 2428717"/>
                  <a:gd name="connsiteY72" fmla="*/ 159224 h 1330996"/>
                  <a:gd name="connsiteX73" fmla="*/ 1855511 w 2428717"/>
                  <a:gd name="connsiteY73" fmla="*/ 172872 h 1330996"/>
                  <a:gd name="connsiteX74" fmla="*/ 1969242 w 2428717"/>
                  <a:gd name="connsiteY74" fmla="*/ 186519 h 1330996"/>
                  <a:gd name="connsiteX75" fmla="*/ 2001087 w 2428717"/>
                  <a:gd name="connsiteY75" fmla="*/ 191069 h 1330996"/>
                  <a:gd name="connsiteX76" fmla="*/ 2051129 w 2428717"/>
                  <a:gd name="connsiteY76" fmla="*/ 195618 h 1330996"/>
                  <a:gd name="connsiteX77" fmla="*/ 2060228 w 2428717"/>
                  <a:gd name="connsiteY77" fmla="*/ 209266 h 1330996"/>
                  <a:gd name="connsiteX78" fmla="*/ 2087523 w 2428717"/>
                  <a:gd name="connsiteY78" fmla="*/ 213815 h 1330996"/>
                  <a:gd name="connsiteX79" fmla="*/ 2105720 w 2428717"/>
                  <a:gd name="connsiteY79" fmla="*/ 236561 h 1330996"/>
                  <a:gd name="connsiteX80" fmla="*/ 2119368 w 2428717"/>
                  <a:gd name="connsiteY80" fmla="*/ 245660 h 1330996"/>
                  <a:gd name="connsiteX81" fmla="*/ 2133016 w 2428717"/>
                  <a:gd name="connsiteY81" fmla="*/ 259308 h 1330996"/>
                  <a:gd name="connsiteX82" fmla="*/ 2142114 w 2428717"/>
                  <a:gd name="connsiteY82" fmla="*/ 272955 h 1330996"/>
                  <a:gd name="connsiteX83" fmla="*/ 2160311 w 2428717"/>
                  <a:gd name="connsiteY83" fmla="*/ 291152 h 1330996"/>
                  <a:gd name="connsiteX84" fmla="*/ 2169410 w 2428717"/>
                  <a:gd name="connsiteY84" fmla="*/ 304800 h 1330996"/>
                  <a:gd name="connsiteX85" fmla="*/ 2210353 w 2428717"/>
                  <a:gd name="connsiteY85" fmla="*/ 341194 h 1330996"/>
                  <a:gd name="connsiteX86" fmla="*/ 2224001 w 2428717"/>
                  <a:gd name="connsiteY86" fmla="*/ 345743 h 1330996"/>
                  <a:gd name="connsiteX87" fmla="*/ 2255845 w 2428717"/>
                  <a:gd name="connsiteY87" fmla="*/ 363940 h 1330996"/>
                  <a:gd name="connsiteX88" fmla="*/ 2283141 w 2428717"/>
                  <a:gd name="connsiteY88" fmla="*/ 373039 h 1330996"/>
                  <a:gd name="connsiteX89" fmla="*/ 2314986 w 2428717"/>
                  <a:gd name="connsiteY89" fmla="*/ 377588 h 1330996"/>
                  <a:gd name="connsiteX90" fmla="*/ 2337732 w 2428717"/>
                  <a:gd name="connsiteY90" fmla="*/ 395785 h 1330996"/>
                  <a:gd name="connsiteX91" fmla="*/ 2365028 w 2428717"/>
                  <a:gd name="connsiteY91" fmla="*/ 413982 h 1330996"/>
                  <a:gd name="connsiteX92" fmla="*/ 2378675 w 2428717"/>
                  <a:gd name="connsiteY92" fmla="*/ 400334 h 1330996"/>
                  <a:gd name="connsiteX93" fmla="*/ 2396872 w 2428717"/>
                  <a:gd name="connsiteY93" fmla="*/ 373039 h 1330996"/>
                  <a:gd name="connsiteX94" fmla="*/ 2424168 w 2428717"/>
                  <a:gd name="connsiteY94" fmla="*/ 368490 h 1330996"/>
                  <a:gd name="connsiteX95" fmla="*/ 2428717 w 2428717"/>
                  <a:gd name="connsiteY95" fmla="*/ 354842 h 1330996"/>
                  <a:gd name="connsiteX96" fmla="*/ 2424168 w 2428717"/>
                  <a:gd name="connsiteY96" fmla="*/ 327546 h 1330996"/>
                  <a:gd name="connsiteX97" fmla="*/ 2410520 w 2428717"/>
                  <a:gd name="connsiteY97" fmla="*/ 322997 h 1330996"/>
                  <a:gd name="connsiteX98" fmla="*/ 2392323 w 2428717"/>
                  <a:gd name="connsiteY98" fmla="*/ 318448 h 1330996"/>
                  <a:gd name="connsiteX99" fmla="*/ 2378675 w 2428717"/>
                  <a:gd name="connsiteY99" fmla="*/ 309349 h 1330996"/>
                  <a:gd name="connsiteX100" fmla="*/ 2374126 w 2428717"/>
                  <a:gd name="connsiteY100" fmla="*/ 295702 h 1330996"/>
                  <a:gd name="connsiteX101" fmla="*/ 2365028 w 2428717"/>
                  <a:gd name="connsiteY101" fmla="*/ 282054 h 1330996"/>
                  <a:gd name="connsiteX102" fmla="*/ 2360478 w 2428717"/>
                  <a:gd name="connsiteY102" fmla="*/ 268406 h 1330996"/>
                  <a:gd name="connsiteX103" fmla="*/ 2346831 w 2428717"/>
                  <a:gd name="connsiteY103" fmla="*/ 263857 h 1330996"/>
                  <a:gd name="connsiteX104" fmla="*/ 2333183 w 2428717"/>
                  <a:gd name="connsiteY104" fmla="*/ 245660 h 1330996"/>
                  <a:gd name="connsiteX105" fmla="*/ 2305887 w 2428717"/>
                  <a:gd name="connsiteY105" fmla="*/ 232012 h 1330996"/>
                  <a:gd name="connsiteX106" fmla="*/ 2283141 w 2428717"/>
                  <a:gd name="connsiteY106" fmla="*/ 236561 h 1330996"/>
                  <a:gd name="connsiteX107" fmla="*/ 2255845 w 2428717"/>
                  <a:gd name="connsiteY107" fmla="*/ 245660 h 1330996"/>
                  <a:gd name="connsiteX108" fmla="*/ 2214902 w 2428717"/>
                  <a:gd name="connsiteY108" fmla="*/ 241110 h 1330996"/>
                  <a:gd name="connsiteX109" fmla="*/ 2187607 w 2428717"/>
                  <a:gd name="connsiteY109" fmla="*/ 218364 h 1330996"/>
                  <a:gd name="connsiteX110" fmla="*/ 2173959 w 2428717"/>
                  <a:gd name="connsiteY110" fmla="*/ 209266 h 1330996"/>
                  <a:gd name="connsiteX111" fmla="*/ 2164860 w 2428717"/>
                  <a:gd name="connsiteY111" fmla="*/ 195618 h 1330996"/>
                  <a:gd name="connsiteX112" fmla="*/ 2151213 w 2428717"/>
                  <a:gd name="connsiteY112" fmla="*/ 168322 h 1330996"/>
                  <a:gd name="connsiteX113" fmla="*/ 2110269 w 2428717"/>
                  <a:gd name="connsiteY113" fmla="*/ 154675 h 1330996"/>
                  <a:gd name="connsiteX114" fmla="*/ 2082974 w 2428717"/>
                  <a:gd name="connsiteY114" fmla="*/ 141027 h 1330996"/>
                  <a:gd name="connsiteX115" fmla="*/ 2064777 w 2428717"/>
                  <a:gd name="connsiteY115" fmla="*/ 136478 h 1330996"/>
                  <a:gd name="connsiteX116" fmla="*/ 1991989 w 2428717"/>
                  <a:gd name="connsiteY116" fmla="*/ 131928 h 1330996"/>
                  <a:gd name="connsiteX117" fmla="*/ 1964693 w 2428717"/>
                  <a:gd name="connsiteY117" fmla="*/ 118281 h 1330996"/>
                  <a:gd name="connsiteX118" fmla="*/ 1951045 w 2428717"/>
                  <a:gd name="connsiteY118" fmla="*/ 104633 h 1330996"/>
                  <a:gd name="connsiteX119" fmla="*/ 1923750 w 2428717"/>
                  <a:gd name="connsiteY119" fmla="*/ 90985 h 1330996"/>
                  <a:gd name="connsiteX120" fmla="*/ 1910102 w 2428717"/>
                  <a:gd name="connsiteY120" fmla="*/ 81887 h 1330996"/>
                  <a:gd name="connsiteX121" fmla="*/ 1841863 w 2428717"/>
                  <a:gd name="connsiteY121" fmla="*/ 72788 h 1330996"/>
                  <a:gd name="connsiteX122" fmla="*/ 1814568 w 2428717"/>
                  <a:gd name="connsiteY122" fmla="*/ 63690 h 1330996"/>
                  <a:gd name="connsiteX123" fmla="*/ 1796371 w 2428717"/>
                  <a:gd name="connsiteY123" fmla="*/ 59140 h 1330996"/>
                  <a:gd name="connsiteX124" fmla="*/ 1769075 w 2428717"/>
                  <a:gd name="connsiteY124" fmla="*/ 50042 h 1330996"/>
                  <a:gd name="connsiteX125" fmla="*/ 1755428 w 2428717"/>
                  <a:gd name="connsiteY125" fmla="*/ 40943 h 1330996"/>
                  <a:gd name="connsiteX126" fmla="*/ 1737231 w 2428717"/>
                  <a:gd name="connsiteY126" fmla="*/ 0 h 1330996"/>
                  <a:gd name="connsiteX127" fmla="*/ 1728132 w 2428717"/>
                  <a:gd name="connsiteY127" fmla="*/ 13648 h 1330996"/>
                  <a:gd name="connsiteX128" fmla="*/ 1723583 w 2428717"/>
                  <a:gd name="connsiteY128" fmla="*/ 50042 h 1330996"/>
                  <a:gd name="connsiteX129" fmla="*/ 1691738 w 2428717"/>
                  <a:gd name="connsiteY129" fmla="*/ 54591 h 1330996"/>
                  <a:gd name="connsiteX130" fmla="*/ 1659893 w 2428717"/>
                  <a:gd name="connsiteY130" fmla="*/ 63690 h 1330996"/>
                  <a:gd name="connsiteX131" fmla="*/ 1641696 w 2428717"/>
                  <a:gd name="connsiteY131" fmla="*/ 72788 h 1330996"/>
                  <a:gd name="connsiteX132" fmla="*/ 1628048 w 2428717"/>
                  <a:gd name="connsiteY132" fmla="*/ 68239 h 1330996"/>
                  <a:gd name="connsiteX133" fmla="*/ 1623499 w 2428717"/>
                  <a:gd name="connsiteY133" fmla="*/ 54591 h 1330996"/>
                  <a:gd name="connsiteX134" fmla="*/ 1614401 w 2428717"/>
                  <a:gd name="connsiteY134" fmla="*/ 68239 h 1330996"/>
                  <a:gd name="connsiteX135" fmla="*/ 1600753 w 2428717"/>
                  <a:gd name="connsiteY135" fmla="*/ 77337 h 1330996"/>
                  <a:gd name="connsiteX136" fmla="*/ 1555260 w 2428717"/>
                  <a:gd name="connsiteY136" fmla="*/ 81887 h 1330996"/>
                  <a:gd name="connsiteX137" fmla="*/ 1527965 w 2428717"/>
                  <a:gd name="connsiteY137" fmla="*/ 90985 h 1330996"/>
                  <a:gd name="connsiteX138" fmla="*/ 1509768 w 2428717"/>
                  <a:gd name="connsiteY138" fmla="*/ 100084 h 1330996"/>
                  <a:gd name="connsiteX139" fmla="*/ 1487022 w 2428717"/>
                  <a:gd name="connsiteY139" fmla="*/ 104633 h 1330996"/>
                  <a:gd name="connsiteX140" fmla="*/ 1473374 w 2428717"/>
                  <a:gd name="connsiteY140" fmla="*/ 109182 h 1330996"/>
                  <a:gd name="connsiteX141" fmla="*/ 1364192 w 2428717"/>
                  <a:gd name="connsiteY141" fmla="*/ 113731 h 1330996"/>
                  <a:gd name="connsiteX142" fmla="*/ 1350544 w 2428717"/>
                  <a:gd name="connsiteY142" fmla="*/ 122830 h 1330996"/>
                  <a:gd name="connsiteX143" fmla="*/ 1332347 w 2428717"/>
                  <a:gd name="connsiteY143" fmla="*/ 150125 h 1330996"/>
                  <a:gd name="connsiteX144" fmla="*/ 1318699 w 2428717"/>
                  <a:gd name="connsiteY144" fmla="*/ 163773 h 1330996"/>
                  <a:gd name="connsiteX145" fmla="*/ 1309601 w 2428717"/>
                  <a:gd name="connsiteY145" fmla="*/ 191069 h 1330996"/>
                  <a:gd name="connsiteX146" fmla="*/ 1295953 w 2428717"/>
                  <a:gd name="connsiteY146" fmla="*/ 204716 h 1330996"/>
                  <a:gd name="connsiteX147" fmla="*/ 1282305 w 2428717"/>
                  <a:gd name="connsiteY147" fmla="*/ 209266 h 1330996"/>
                  <a:gd name="connsiteX148" fmla="*/ 1209517 w 2428717"/>
                  <a:gd name="connsiteY148" fmla="*/ 213815 h 1330996"/>
                  <a:gd name="connsiteX149" fmla="*/ 1204968 w 2428717"/>
                  <a:gd name="connsiteY149" fmla="*/ 227463 h 1330996"/>
                  <a:gd name="connsiteX150" fmla="*/ 1186771 w 2428717"/>
                  <a:gd name="connsiteY150" fmla="*/ 254758 h 1330996"/>
                  <a:gd name="connsiteX151" fmla="*/ 1177672 w 2428717"/>
                  <a:gd name="connsiteY151" fmla="*/ 282054 h 1330996"/>
                  <a:gd name="connsiteX152" fmla="*/ 1173123 w 2428717"/>
                  <a:gd name="connsiteY152" fmla="*/ 295702 h 1330996"/>
                  <a:gd name="connsiteX153" fmla="*/ 1145828 w 2428717"/>
                  <a:gd name="connsiteY153" fmla="*/ 313899 h 1330996"/>
                  <a:gd name="connsiteX154" fmla="*/ 1132180 w 2428717"/>
                  <a:gd name="connsiteY154" fmla="*/ 327546 h 1330996"/>
                  <a:gd name="connsiteX155" fmla="*/ 1104884 w 2428717"/>
                  <a:gd name="connsiteY155" fmla="*/ 336645 h 1330996"/>
                  <a:gd name="connsiteX156" fmla="*/ 1095786 w 2428717"/>
                  <a:gd name="connsiteY156" fmla="*/ 322997 h 1330996"/>
                  <a:gd name="connsiteX157" fmla="*/ 1100335 w 2428717"/>
                  <a:gd name="connsiteY157" fmla="*/ 291152 h 1330996"/>
                  <a:gd name="connsiteX158" fmla="*/ 1086687 w 2428717"/>
                  <a:gd name="connsiteY158" fmla="*/ 304800 h 1330996"/>
                  <a:gd name="connsiteX159" fmla="*/ 1073039 w 2428717"/>
                  <a:gd name="connsiteY159" fmla="*/ 309349 h 1330996"/>
                  <a:gd name="connsiteX160" fmla="*/ 1059392 w 2428717"/>
                  <a:gd name="connsiteY160" fmla="*/ 300251 h 1330996"/>
                  <a:gd name="connsiteX161" fmla="*/ 1050293 w 2428717"/>
                  <a:gd name="connsiteY161" fmla="*/ 286603 h 1330996"/>
                  <a:gd name="connsiteX162" fmla="*/ 1036645 w 2428717"/>
                  <a:gd name="connsiteY162" fmla="*/ 282054 h 1330996"/>
                  <a:gd name="connsiteX163" fmla="*/ 1009350 w 2428717"/>
                  <a:gd name="connsiteY163" fmla="*/ 291152 h 1330996"/>
                  <a:gd name="connsiteX164" fmla="*/ 995702 w 2428717"/>
                  <a:gd name="connsiteY164" fmla="*/ 295702 h 1330996"/>
                  <a:gd name="connsiteX165" fmla="*/ 982054 w 2428717"/>
                  <a:gd name="connsiteY165" fmla="*/ 304800 h 1330996"/>
                  <a:gd name="connsiteX166" fmla="*/ 968407 w 2428717"/>
                  <a:gd name="connsiteY166" fmla="*/ 350293 h 1330996"/>
                  <a:gd name="connsiteX167" fmla="*/ 959308 w 2428717"/>
                  <a:gd name="connsiteY167" fmla="*/ 363940 h 1330996"/>
                  <a:gd name="connsiteX168" fmla="*/ 963857 w 2428717"/>
                  <a:gd name="connsiteY168" fmla="*/ 377588 h 1330996"/>
                  <a:gd name="connsiteX169" fmla="*/ 969656 w 2428717"/>
                  <a:gd name="connsiteY169" fmla="*/ 397835 h 1330996"/>
                  <a:gd name="connsiteX170" fmla="*/ 1000251 w 2428717"/>
                  <a:gd name="connsiteY170" fmla="*/ 404884 h 1330996"/>
                  <a:gd name="connsiteX171" fmla="*/ 1013899 w 2428717"/>
                  <a:gd name="connsiteY171" fmla="*/ 418531 h 1330996"/>
                  <a:gd name="connsiteX172" fmla="*/ 1009350 w 2428717"/>
                  <a:gd name="connsiteY172" fmla="*/ 441278 h 1330996"/>
                  <a:gd name="connsiteX173" fmla="*/ 986604 w 2428717"/>
                  <a:gd name="connsiteY173" fmla="*/ 486770 h 1330996"/>
                  <a:gd name="connsiteX174" fmla="*/ 968407 w 2428717"/>
                  <a:gd name="connsiteY174" fmla="*/ 518615 h 1330996"/>
                  <a:gd name="connsiteX175" fmla="*/ 954759 w 2428717"/>
                  <a:gd name="connsiteY175" fmla="*/ 523164 h 1330996"/>
                  <a:gd name="connsiteX176" fmla="*/ 945660 w 2428717"/>
                  <a:gd name="connsiteY176" fmla="*/ 536812 h 1330996"/>
                  <a:gd name="connsiteX177" fmla="*/ 932013 w 2428717"/>
                  <a:gd name="connsiteY177" fmla="*/ 545910 h 1330996"/>
                  <a:gd name="connsiteX178" fmla="*/ 913816 w 2428717"/>
                  <a:gd name="connsiteY178" fmla="*/ 568657 h 1330996"/>
                  <a:gd name="connsiteX179" fmla="*/ 904717 w 2428717"/>
                  <a:gd name="connsiteY179" fmla="*/ 582305 h 1330996"/>
                  <a:gd name="connsiteX180" fmla="*/ 900168 w 2428717"/>
                  <a:gd name="connsiteY180" fmla="*/ 595952 h 1330996"/>
                  <a:gd name="connsiteX181" fmla="*/ 881971 w 2428717"/>
                  <a:gd name="connsiteY181" fmla="*/ 623248 h 1330996"/>
                  <a:gd name="connsiteX182" fmla="*/ 859225 w 2428717"/>
                  <a:gd name="connsiteY182" fmla="*/ 655093 h 1330996"/>
                  <a:gd name="connsiteX183" fmla="*/ 850126 w 2428717"/>
                  <a:gd name="connsiteY183" fmla="*/ 668740 h 1330996"/>
                  <a:gd name="connsiteX184" fmla="*/ 845577 w 2428717"/>
                  <a:gd name="connsiteY184" fmla="*/ 682388 h 1330996"/>
                  <a:gd name="connsiteX185" fmla="*/ 831929 w 2428717"/>
                  <a:gd name="connsiteY185" fmla="*/ 691487 h 1330996"/>
                  <a:gd name="connsiteX186" fmla="*/ 809183 w 2428717"/>
                  <a:gd name="connsiteY186" fmla="*/ 714233 h 1330996"/>
                  <a:gd name="connsiteX187" fmla="*/ 795535 w 2428717"/>
                  <a:gd name="connsiteY187" fmla="*/ 732430 h 1330996"/>
                  <a:gd name="connsiteX188" fmla="*/ 781887 w 2428717"/>
                  <a:gd name="connsiteY188" fmla="*/ 746078 h 1330996"/>
                  <a:gd name="connsiteX189" fmla="*/ 754592 w 2428717"/>
                  <a:gd name="connsiteY189" fmla="*/ 787021 h 1330996"/>
                  <a:gd name="connsiteX190" fmla="*/ 745493 w 2428717"/>
                  <a:gd name="connsiteY190" fmla="*/ 800669 h 1330996"/>
                  <a:gd name="connsiteX191" fmla="*/ 736395 w 2428717"/>
                  <a:gd name="connsiteY191" fmla="*/ 827964 h 1330996"/>
                  <a:gd name="connsiteX192" fmla="*/ 673242 w 2428717"/>
                  <a:gd name="connsiteY192" fmla="*/ 857045 h 1330996"/>
                  <a:gd name="connsiteX193" fmla="*/ 638185 w 2428717"/>
                  <a:gd name="connsiteY193" fmla="*/ 883091 h 1330996"/>
                  <a:gd name="connsiteX194" fmla="*/ 595368 w 2428717"/>
                  <a:gd name="connsiteY194" fmla="*/ 896203 h 1330996"/>
                  <a:gd name="connsiteX195" fmla="*/ 581720 w 2428717"/>
                  <a:gd name="connsiteY195" fmla="*/ 891654 h 1330996"/>
                  <a:gd name="connsiteX196" fmla="*/ 577171 w 2428717"/>
                  <a:gd name="connsiteY196" fmla="*/ 928048 h 1330996"/>
                  <a:gd name="connsiteX197" fmla="*/ 568072 w 2428717"/>
                  <a:gd name="connsiteY197" fmla="*/ 941696 h 1330996"/>
                  <a:gd name="connsiteX198" fmla="*/ 563523 w 2428717"/>
                  <a:gd name="connsiteY198" fmla="*/ 955343 h 1330996"/>
                  <a:gd name="connsiteX199" fmla="*/ 549875 w 2428717"/>
                  <a:gd name="connsiteY199" fmla="*/ 964442 h 1330996"/>
                  <a:gd name="connsiteX200" fmla="*/ 522580 w 2428717"/>
                  <a:gd name="connsiteY200" fmla="*/ 982639 h 1330996"/>
                  <a:gd name="connsiteX201" fmla="*/ 508932 w 2428717"/>
                  <a:gd name="connsiteY201" fmla="*/ 973540 h 1330996"/>
                  <a:gd name="connsiteX202" fmla="*/ 481637 w 2428717"/>
                  <a:gd name="connsiteY202" fmla="*/ 959893 h 1330996"/>
                  <a:gd name="connsiteX203" fmla="*/ 463439 w 2428717"/>
                  <a:gd name="connsiteY203" fmla="*/ 964442 h 1330996"/>
                  <a:gd name="connsiteX204" fmla="*/ 454341 w 2428717"/>
                  <a:gd name="connsiteY204" fmla="*/ 978090 h 1330996"/>
                  <a:gd name="connsiteX205" fmla="*/ 440693 w 2428717"/>
                  <a:gd name="connsiteY205" fmla="*/ 996287 h 1330996"/>
                  <a:gd name="connsiteX206" fmla="*/ 404299 w 2428717"/>
                  <a:gd name="connsiteY206" fmla="*/ 1023582 h 1330996"/>
                  <a:gd name="connsiteX207" fmla="*/ 390651 w 2428717"/>
                  <a:gd name="connsiteY207" fmla="*/ 1037230 h 1330996"/>
                  <a:gd name="connsiteX208" fmla="*/ 377004 w 2428717"/>
                  <a:gd name="connsiteY208" fmla="*/ 1041779 h 1330996"/>
                  <a:gd name="connsiteX209" fmla="*/ 349708 w 2428717"/>
                  <a:gd name="connsiteY209" fmla="*/ 1059976 h 1330996"/>
                  <a:gd name="connsiteX210" fmla="*/ 322413 w 2428717"/>
                  <a:gd name="connsiteY210" fmla="*/ 1078173 h 1330996"/>
                  <a:gd name="connsiteX211" fmla="*/ 295117 w 2428717"/>
                  <a:gd name="connsiteY211" fmla="*/ 1100919 h 1330996"/>
                  <a:gd name="connsiteX212" fmla="*/ 286019 w 2428717"/>
                  <a:gd name="connsiteY212" fmla="*/ 1114567 h 1330996"/>
                  <a:gd name="connsiteX213" fmla="*/ 258723 w 2428717"/>
                  <a:gd name="connsiteY213" fmla="*/ 1137313 h 1330996"/>
                  <a:gd name="connsiteX214" fmla="*/ 240526 w 2428717"/>
                  <a:gd name="connsiteY214" fmla="*/ 1164609 h 1330996"/>
                  <a:gd name="connsiteX215" fmla="*/ 231428 w 2428717"/>
                  <a:gd name="connsiteY215" fmla="*/ 1178257 h 1330996"/>
                  <a:gd name="connsiteX216" fmla="*/ 217780 w 2428717"/>
                  <a:gd name="connsiteY216" fmla="*/ 1182806 h 1330996"/>
                  <a:gd name="connsiteX217" fmla="*/ 208681 w 2428717"/>
                  <a:gd name="connsiteY217" fmla="*/ 1196454 h 1330996"/>
                  <a:gd name="connsiteX218" fmla="*/ 181386 w 2428717"/>
                  <a:gd name="connsiteY218" fmla="*/ 1205552 h 1330996"/>
                  <a:gd name="connsiteX219" fmla="*/ 167738 w 2428717"/>
                  <a:gd name="connsiteY219" fmla="*/ 1210102 h 1330996"/>
                  <a:gd name="connsiteX220" fmla="*/ 135893 w 2428717"/>
                  <a:gd name="connsiteY220" fmla="*/ 1219200 h 1330996"/>
                  <a:gd name="connsiteX221" fmla="*/ 108598 w 2428717"/>
                  <a:gd name="connsiteY221" fmla="*/ 1241946 h 1330996"/>
                  <a:gd name="connsiteX222" fmla="*/ 85851 w 2428717"/>
                  <a:gd name="connsiteY222" fmla="*/ 1246496 h 1330996"/>
                  <a:gd name="connsiteX223" fmla="*/ 72204 w 2428717"/>
                  <a:gd name="connsiteY223" fmla="*/ 1251045 h 1330996"/>
                  <a:gd name="connsiteX224" fmla="*/ 22162 w 2428717"/>
                  <a:gd name="connsiteY224" fmla="*/ 1264693 h 1330996"/>
                  <a:gd name="connsiteX225" fmla="*/ 8514 w 2428717"/>
                  <a:gd name="connsiteY225" fmla="*/ 1260143 h 1330996"/>
                  <a:gd name="connsiteX226" fmla="*/ 3965 w 2428717"/>
                  <a:gd name="connsiteY226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50544 w 2428717"/>
                  <a:gd name="connsiteY59" fmla="*/ 268406 h 1330996"/>
                  <a:gd name="connsiteX60" fmla="*/ 1414234 w 2428717"/>
                  <a:gd name="connsiteY60" fmla="*/ 204716 h 1330996"/>
                  <a:gd name="connsiteX61" fmla="*/ 1427881 w 2428717"/>
                  <a:gd name="connsiteY61" fmla="*/ 200167 h 1330996"/>
                  <a:gd name="connsiteX62" fmla="*/ 1441529 w 2428717"/>
                  <a:gd name="connsiteY62" fmla="*/ 195618 h 1330996"/>
                  <a:gd name="connsiteX63" fmla="*/ 1473374 w 2428717"/>
                  <a:gd name="connsiteY63" fmla="*/ 181970 h 1330996"/>
                  <a:gd name="connsiteX64" fmla="*/ 1500669 w 2428717"/>
                  <a:gd name="connsiteY64" fmla="*/ 172872 h 1330996"/>
                  <a:gd name="connsiteX65" fmla="*/ 1578007 w 2428717"/>
                  <a:gd name="connsiteY65" fmla="*/ 163773 h 1330996"/>
                  <a:gd name="connsiteX66" fmla="*/ 1600753 w 2428717"/>
                  <a:gd name="connsiteY66" fmla="*/ 145576 h 1330996"/>
                  <a:gd name="connsiteX67" fmla="*/ 1614401 w 2428717"/>
                  <a:gd name="connsiteY67" fmla="*/ 141027 h 1330996"/>
                  <a:gd name="connsiteX68" fmla="*/ 1641696 w 2428717"/>
                  <a:gd name="connsiteY68" fmla="*/ 145576 h 1330996"/>
                  <a:gd name="connsiteX69" fmla="*/ 1655344 w 2428717"/>
                  <a:gd name="connsiteY69" fmla="*/ 154675 h 1330996"/>
                  <a:gd name="connsiteX70" fmla="*/ 1828216 w 2428717"/>
                  <a:gd name="connsiteY70" fmla="*/ 150125 h 1330996"/>
                  <a:gd name="connsiteX71" fmla="*/ 1841863 w 2428717"/>
                  <a:gd name="connsiteY71" fmla="*/ 159224 h 1330996"/>
                  <a:gd name="connsiteX72" fmla="*/ 1855511 w 2428717"/>
                  <a:gd name="connsiteY72" fmla="*/ 172872 h 1330996"/>
                  <a:gd name="connsiteX73" fmla="*/ 1969242 w 2428717"/>
                  <a:gd name="connsiteY73" fmla="*/ 186519 h 1330996"/>
                  <a:gd name="connsiteX74" fmla="*/ 2001087 w 2428717"/>
                  <a:gd name="connsiteY74" fmla="*/ 191069 h 1330996"/>
                  <a:gd name="connsiteX75" fmla="*/ 2051129 w 2428717"/>
                  <a:gd name="connsiteY75" fmla="*/ 195618 h 1330996"/>
                  <a:gd name="connsiteX76" fmla="*/ 2060228 w 2428717"/>
                  <a:gd name="connsiteY76" fmla="*/ 209266 h 1330996"/>
                  <a:gd name="connsiteX77" fmla="*/ 2087523 w 2428717"/>
                  <a:gd name="connsiteY77" fmla="*/ 213815 h 1330996"/>
                  <a:gd name="connsiteX78" fmla="*/ 2105720 w 2428717"/>
                  <a:gd name="connsiteY78" fmla="*/ 236561 h 1330996"/>
                  <a:gd name="connsiteX79" fmla="*/ 2119368 w 2428717"/>
                  <a:gd name="connsiteY79" fmla="*/ 245660 h 1330996"/>
                  <a:gd name="connsiteX80" fmla="*/ 2133016 w 2428717"/>
                  <a:gd name="connsiteY80" fmla="*/ 259308 h 1330996"/>
                  <a:gd name="connsiteX81" fmla="*/ 2142114 w 2428717"/>
                  <a:gd name="connsiteY81" fmla="*/ 272955 h 1330996"/>
                  <a:gd name="connsiteX82" fmla="*/ 2160311 w 2428717"/>
                  <a:gd name="connsiteY82" fmla="*/ 291152 h 1330996"/>
                  <a:gd name="connsiteX83" fmla="*/ 2169410 w 2428717"/>
                  <a:gd name="connsiteY83" fmla="*/ 304800 h 1330996"/>
                  <a:gd name="connsiteX84" fmla="*/ 2210353 w 2428717"/>
                  <a:gd name="connsiteY84" fmla="*/ 341194 h 1330996"/>
                  <a:gd name="connsiteX85" fmla="*/ 2224001 w 2428717"/>
                  <a:gd name="connsiteY85" fmla="*/ 345743 h 1330996"/>
                  <a:gd name="connsiteX86" fmla="*/ 2255845 w 2428717"/>
                  <a:gd name="connsiteY86" fmla="*/ 363940 h 1330996"/>
                  <a:gd name="connsiteX87" fmla="*/ 2283141 w 2428717"/>
                  <a:gd name="connsiteY87" fmla="*/ 373039 h 1330996"/>
                  <a:gd name="connsiteX88" fmla="*/ 2314986 w 2428717"/>
                  <a:gd name="connsiteY88" fmla="*/ 377588 h 1330996"/>
                  <a:gd name="connsiteX89" fmla="*/ 2337732 w 2428717"/>
                  <a:gd name="connsiteY89" fmla="*/ 395785 h 1330996"/>
                  <a:gd name="connsiteX90" fmla="*/ 2365028 w 2428717"/>
                  <a:gd name="connsiteY90" fmla="*/ 413982 h 1330996"/>
                  <a:gd name="connsiteX91" fmla="*/ 2378675 w 2428717"/>
                  <a:gd name="connsiteY91" fmla="*/ 400334 h 1330996"/>
                  <a:gd name="connsiteX92" fmla="*/ 2396872 w 2428717"/>
                  <a:gd name="connsiteY92" fmla="*/ 373039 h 1330996"/>
                  <a:gd name="connsiteX93" fmla="*/ 2424168 w 2428717"/>
                  <a:gd name="connsiteY93" fmla="*/ 368490 h 1330996"/>
                  <a:gd name="connsiteX94" fmla="*/ 2428717 w 2428717"/>
                  <a:gd name="connsiteY94" fmla="*/ 354842 h 1330996"/>
                  <a:gd name="connsiteX95" fmla="*/ 2424168 w 2428717"/>
                  <a:gd name="connsiteY95" fmla="*/ 327546 h 1330996"/>
                  <a:gd name="connsiteX96" fmla="*/ 2410520 w 2428717"/>
                  <a:gd name="connsiteY96" fmla="*/ 322997 h 1330996"/>
                  <a:gd name="connsiteX97" fmla="*/ 2392323 w 2428717"/>
                  <a:gd name="connsiteY97" fmla="*/ 318448 h 1330996"/>
                  <a:gd name="connsiteX98" fmla="*/ 2378675 w 2428717"/>
                  <a:gd name="connsiteY98" fmla="*/ 309349 h 1330996"/>
                  <a:gd name="connsiteX99" fmla="*/ 2374126 w 2428717"/>
                  <a:gd name="connsiteY99" fmla="*/ 295702 h 1330996"/>
                  <a:gd name="connsiteX100" fmla="*/ 2365028 w 2428717"/>
                  <a:gd name="connsiteY100" fmla="*/ 282054 h 1330996"/>
                  <a:gd name="connsiteX101" fmla="*/ 2360478 w 2428717"/>
                  <a:gd name="connsiteY101" fmla="*/ 268406 h 1330996"/>
                  <a:gd name="connsiteX102" fmla="*/ 2346831 w 2428717"/>
                  <a:gd name="connsiteY102" fmla="*/ 263857 h 1330996"/>
                  <a:gd name="connsiteX103" fmla="*/ 2333183 w 2428717"/>
                  <a:gd name="connsiteY103" fmla="*/ 245660 h 1330996"/>
                  <a:gd name="connsiteX104" fmla="*/ 2305887 w 2428717"/>
                  <a:gd name="connsiteY104" fmla="*/ 232012 h 1330996"/>
                  <a:gd name="connsiteX105" fmla="*/ 2283141 w 2428717"/>
                  <a:gd name="connsiteY105" fmla="*/ 236561 h 1330996"/>
                  <a:gd name="connsiteX106" fmla="*/ 2255845 w 2428717"/>
                  <a:gd name="connsiteY106" fmla="*/ 245660 h 1330996"/>
                  <a:gd name="connsiteX107" fmla="*/ 2214902 w 2428717"/>
                  <a:gd name="connsiteY107" fmla="*/ 241110 h 1330996"/>
                  <a:gd name="connsiteX108" fmla="*/ 2187607 w 2428717"/>
                  <a:gd name="connsiteY108" fmla="*/ 218364 h 1330996"/>
                  <a:gd name="connsiteX109" fmla="*/ 2173959 w 2428717"/>
                  <a:gd name="connsiteY109" fmla="*/ 209266 h 1330996"/>
                  <a:gd name="connsiteX110" fmla="*/ 2164860 w 2428717"/>
                  <a:gd name="connsiteY110" fmla="*/ 195618 h 1330996"/>
                  <a:gd name="connsiteX111" fmla="*/ 2151213 w 2428717"/>
                  <a:gd name="connsiteY111" fmla="*/ 168322 h 1330996"/>
                  <a:gd name="connsiteX112" fmla="*/ 2110269 w 2428717"/>
                  <a:gd name="connsiteY112" fmla="*/ 154675 h 1330996"/>
                  <a:gd name="connsiteX113" fmla="*/ 2082974 w 2428717"/>
                  <a:gd name="connsiteY113" fmla="*/ 141027 h 1330996"/>
                  <a:gd name="connsiteX114" fmla="*/ 2064777 w 2428717"/>
                  <a:gd name="connsiteY114" fmla="*/ 136478 h 1330996"/>
                  <a:gd name="connsiteX115" fmla="*/ 1991989 w 2428717"/>
                  <a:gd name="connsiteY115" fmla="*/ 131928 h 1330996"/>
                  <a:gd name="connsiteX116" fmla="*/ 1964693 w 2428717"/>
                  <a:gd name="connsiteY116" fmla="*/ 118281 h 1330996"/>
                  <a:gd name="connsiteX117" fmla="*/ 1951045 w 2428717"/>
                  <a:gd name="connsiteY117" fmla="*/ 104633 h 1330996"/>
                  <a:gd name="connsiteX118" fmla="*/ 1923750 w 2428717"/>
                  <a:gd name="connsiteY118" fmla="*/ 90985 h 1330996"/>
                  <a:gd name="connsiteX119" fmla="*/ 1910102 w 2428717"/>
                  <a:gd name="connsiteY119" fmla="*/ 81887 h 1330996"/>
                  <a:gd name="connsiteX120" fmla="*/ 1841863 w 2428717"/>
                  <a:gd name="connsiteY120" fmla="*/ 72788 h 1330996"/>
                  <a:gd name="connsiteX121" fmla="*/ 1814568 w 2428717"/>
                  <a:gd name="connsiteY121" fmla="*/ 63690 h 1330996"/>
                  <a:gd name="connsiteX122" fmla="*/ 1796371 w 2428717"/>
                  <a:gd name="connsiteY122" fmla="*/ 59140 h 1330996"/>
                  <a:gd name="connsiteX123" fmla="*/ 1769075 w 2428717"/>
                  <a:gd name="connsiteY123" fmla="*/ 50042 h 1330996"/>
                  <a:gd name="connsiteX124" fmla="*/ 1755428 w 2428717"/>
                  <a:gd name="connsiteY124" fmla="*/ 40943 h 1330996"/>
                  <a:gd name="connsiteX125" fmla="*/ 1737231 w 2428717"/>
                  <a:gd name="connsiteY125" fmla="*/ 0 h 1330996"/>
                  <a:gd name="connsiteX126" fmla="*/ 1728132 w 2428717"/>
                  <a:gd name="connsiteY126" fmla="*/ 13648 h 1330996"/>
                  <a:gd name="connsiteX127" fmla="*/ 1723583 w 2428717"/>
                  <a:gd name="connsiteY127" fmla="*/ 50042 h 1330996"/>
                  <a:gd name="connsiteX128" fmla="*/ 1691738 w 2428717"/>
                  <a:gd name="connsiteY128" fmla="*/ 54591 h 1330996"/>
                  <a:gd name="connsiteX129" fmla="*/ 1659893 w 2428717"/>
                  <a:gd name="connsiteY129" fmla="*/ 63690 h 1330996"/>
                  <a:gd name="connsiteX130" fmla="*/ 1641696 w 2428717"/>
                  <a:gd name="connsiteY130" fmla="*/ 72788 h 1330996"/>
                  <a:gd name="connsiteX131" fmla="*/ 1628048 w 2428717"/>
                  <a:gd name="connsiteY131" fmla="*/ 68239 h 1330996"/>
                  <a:gd name="connsiteX132" fmla="*/ 1623499 w 2428717"/>
                  <a:gd name="connsiteY132" fmla="*/ 54591 h 1330996"/>
                  <a:gd name="connsiteX133" fmla="*/ 1614401 w 2428717"/>
                  <a:gd name="connsiteY133" fmla="*/ 68239 h 1330996"/>
                  <a:gd name="connsiteX134" fmla="*/ 1600753 w 2428717"/>
                  <a:gd name="connsiteY134" fmla="*/ 77337 h 1330996"/>
                  <a:gd name="connsiteX135" fmla="*/ 1555260 w 2428717"/>
                  <a:gd name="connsiteY135" fmla="*/ 81887 h 1330996"/>
                  <a:gd name="connsiteX136" fmla="*/ 1527965 w 2428717"/>
                  <a:gd name="connsiteY136" fmla="*/ 90985 h 1330996"/>
                  <a:gd name="connsiteX137" fmla="*/ 1509768 w 2428717"/>
                  <a:gd name="connsiteY137" fmla="*/ 100084 h 1330996"/>
                  <a:gd name="connsiteX138" fmla="*/ 1487022 w 2428717"/>
                  <a:gd name="connsiteY138" fmla="*/ 104633 h 1330996"/>
                  <a:gd name="connsiteX139" fmla="*/ 1473374 w 2428717"/>
                  <a:gd name="connsiteY139" fmla="*/ 109182 h 1330996"/>
                  <a:gd name="connsiteX140" fmla="*/ 1364192 w 2428717"/>
                  <a:gd name="connsiteY140" fmla="*/ 113731 h 1330996"/>
                  <a:gd name="connsiteX141" fmla="*/ 1350544 w 2428717"/>
                  <a:gd name="connsiteY141" fmla="*/ 122830 h 1330996"/>
                  <a:gd name="connsiteX142" fmla="*/ 1332347 w 2428717"/>
                  <a:gd name="connsiteY142" fmla="*/ 150125 h 1330996"/>
                  <a:gd name="connsiteX143" fmla="*/ 1318699 w 2428717"/>
                  <a:gd name="connsiteY143" fmla="*/ 163773 h 1330996"/>
                  <a:gd name="connsiteX144" fmla="*/ 1309601 w 2428717"/>
                  <a:gd name="connsiteY144" fmla="*/ 191069 h 1330996"/>
                  <a:gd name="connsiteX145" fmla="*/ 1295953 w 2428717"/>
                  <a:gd name="connsiteY145" fmla="*/ 204716 h 1330996"/>
                  <a:gd name="connsiteX146" fmla="*/ 1282305 w 2428717"/>
                  <a:gd name="connsiteY146" fmla="*/ 209266 h 1330996"/>
                  <a:gd name="connsiteX147" fmla="*/ 1209517 w 2428717"/>
                  <a:gd name="connsiteY147" fmla="*/ 213815 h 1330996"/>
                  <a:gd name="connsiteX148" fmla="*/ 1204968 w 2428717"/>
                  <a:gd name="connsiteY148" fmla="*/ 227463 h 1330996"/>
                  <a:gd name="connsiteX149" fmla="*/ 1186771 w 2428717"/>
                  <a:gd name="connsiteY149" fmla="*/ 254758 h 1330996"/>
                  <a:gd name="connsiteX150" fmla="*/ 1177672 w 2428717"/>
                  <a:gd name="connsiteY150" fmla="*/ 282054 h 1330996"/>
                  <a:gd name="connsiteX151" fmla="*/ 1173123 w 2428717"/>
                  <a:gd name="connsiteY151" fmla="*/ 295702 h 1330996"/>
                  <a:gd name="connsiteX152" fmla="*/ 1145828 w 2428717"/>
                  <a:gd name="connsiteY152" fmla="*/ 313899 h 1330996"/>
                  <a:gd name="connsiteX153" fmla="*/ 1132180 w 2428717"/>
                  <a:gd name="connsiteY153" fmla="*/ 327546 h 1330996"/>
                  <a:gd name="connsiteX154" fmla="*/ 1104884 w 2428717"/>
                  <a:gd name="connsiteY154" fmla="*/ 336645 h 1330996"/>
                  <a:gd name="connsiteX155" fmla="*/ 1095786 w 2428717"/>
                  <a:gd name="connsiteY155" fmla="*/ 322997 h 1330996"/>
                  <a:gd name="connsiteX156" fmla="*/ 1100335 w 2428717"/>
                  <a:gd name="connsiteY156" fmla="*/ 291152 h 1330996"/>
                  <a:gd name="connsiteX157" fmla="*/ 1086687 w 2428717"/>
                  <a:gd name="connsiteY157" fmla="*/ 304800 h 1330996"/>
                  <a:gd name="connsiteX158" fmla="*/ 1073039 w 2428717"/>
                  <a:gd name="connsiteY158" fmla="*/ 309349 h 1330996"/>
                  <a:gd name="connsiteX159" fmla="*/ 1059392 w 2428717"/>
                  <a:gd name="connsiteY159" fmla="*/ 300251 h 1330996"/>
                  <a:gd name="connsiteX160" fmla="*/ 1050293 w 2428717"/>
                  <a:gd name="connsiteY160" fmla="*/ 286603 h 1330996"/>
                  <a:gd name="connsiteX161" fmla="*/ 1036645 w 2428717"/>
                  <a:gd name="connsiteY161" fmla="*/ 282054 h 1330996"/>
                  <a:gd name="connsiteX162" fmla="*/ 1009350 w 2428717"/>
                  <a:gd name="connsiteY162" fmla="*/ 291152 h 1330996"/>
                  <a:gd name="connsiteX163" fmla="*/ 995702 w 2428717"/>
                  <a:gd name="connsiteY163" fmla="*/ 295702 h 1330996"/>
                  <a:gd name="connsiteX164" fmla="*/ 982054 w 2428717"/>
                  <a:gd name="connsiteY164" fmla="*/ 304800 h 1330996"/>
                  <a:gd name="connsiteX165" fmla="*/ 968407 w 2428717"/>
                  <a:gd name="connsiteY165" fmla="*/ 350293 h 1330996"/>
                  <a:gd name="connsiteX166" fmla="*/ 959308 w 2428717"/>
                  <a:gd name="connsiteY166" fmla="*/ 363940 h 1330996"/>
                  <a:gd name="connsiteX167" fmla="*/ 963857 w 2428717"/>
                  <a:gd name="connsiteY167" fmla="*/ 377588 h 1330996"/>
                  <a:gd name="connsiteX168" fmla="*/ 969656 w 2428717"/>
                  <a:gd name="connsiteY168" fmla="*/ 397835 h 1330996"/>
                  <a:gd name="connsiteX169" fmla="*/ 1000251 w 2428717"/>
                  <a:gd name="connsiteY169" fmla="*/ 404884 h 1330996"/>
                  <a:gd name="connsiteX170" fmla="*/ 1013899 w 2428717"/>
                  <a:gd name="connsiteY170" fmla="*/ 418531 h 1330996"/>
                  <a:gd name="connsiteX171" fmla="*/ 1009350 w 2428717"/>
                  <a:gd name="connsiteY171" fmla="*/ 441278 h 1330996"/>
                  <a:gd name="connsiteX172" fmla="*/ 986604 w 2428717"/>
                  <a:gd name="connsiteY172" fmla="*/ 486770 h 1330996"/>
                  <a:gd name="connsiteX173" fmla="*/ 968407 w 2428717"/>
                  <a:gd name="connsiteY173" fmla="*/ 518615 h 1330996"/>
                  <a:gd name="connsiteX174" fmla="*/ 954759 w 2428717"/>
                  <a:gd name="connsiteY174" fmla="*/ 523164 h 1330996"/>
                  <a:gd name="connsiteX175" fmla="*/ 945660 w 2428717"/>
                  <a:gd name="connsiteY175" fmla="*/ 536812 h 1330996"/>
                  <a:gd name="connsiteX176" fmla="*/ 932013 w 2428717"/>
                  <a:gd name="connsiteY176" fmla="*/ 545910 h 1330996"/>
                  <a:gd name="connsiteX177" fmla="*/ 913816 w 2428717"/>
                  <a:gd name="connsiteY177" fmla="*/ 568657 h 1330996"/>
                  <a:gd name="connsiteX178" fmla="*/ 904717 w 2428717"/>
                  <a:gd name="connsiteY178" fmla="*/ 582305 h 1330996"/>
                  <a:gd name="connsiteX179" fmla="*/ 900168 w 2428717"/>
                  <a:gd name="connsiteY179" fmla="*/ 595952 h 1330996"/>
                  <a:gd name="connsiteX180" fmla="*/ 881971 w 2428717"/>
                  <a:gd name="connsiteY180" fmla="*/ 623248 h 1330996"/>
                  <a:gd name="connsiteX181" fmla="*/ 859225 w 2428717"/>
                  <a:gd name="connsiteY181" fmla="*/ 655093 h 1330996"/>
                  <a:gd name="connsiteX182" fmla="*/ 850126 w 2428717"/>
                  <a:gd name="connsiteY182" fmla="*/ 668740 h 1330996"/>
                  <a:gd name="connsiteX183" fmla="*/ 845577 w 2428717"/>
                  <a:gd name="connsiteY183" fmla="*/ 682388 h 1330996"/>
                  <a:gd name="connsiteX184" fmla="*/ 831929 w 2428717"/>
                  <a:gd name="connsiteY184" fmla="*/ 691487 h 1330996"/>
                  <a:gd name="connsiteX185" fmla="*/ 809183 w 2428717"/>
                  <a:gd name="connsiteY185" fmla="*/ 714233 h 1330996"/>
                  <a:gd name="connsiteX186" fmla="*/ 795535 w 2428717"/>
                  <a:gd name="connsiteY186" fmla="*/ 732430 h 1330996"/>
                  <a:gd name="connsiteX187" fmla="*/ 781887 w 2428717"/>
                  <a:gd name="connsiteY187" fmla="*/ 746078 h 1330996"/>
                  <a:gd name="connsiteX188" fmla="*/ 754592 w 2428717"/>
                  <a:gd name="connsiteY188" fmla="*/ 787021 h 1330996"/>
                  <a:gd name="connsiteX189" fmla="*/ 745493 w 2428717"/>
                  <a:gd name="connsiteY189" fmla="*/ 800669 h 1330996"/>
                  <a:gd name="connsiteX190" fmla="*/ 736395 w 2428717"/>
                  <a:gd name="connsiteY190" fmla="*/ 827964 h 1330996"/>
                  <a:gd name="connsiteX191" fmla="*/ 673242 w 2428717"/>
                  <a:gd name="connsiteY191" fmla="*/ 857045 h 1330996"/>
                  <a:gd name="connsiteX192" fmla="*/ 638185 w 2428717"/>
                  <a:gd name="connsiteY192" fmla="*/ 883091 h 1330996"/>
                  <a:gd name="connsiteX193" fmla="*/ 595368 w 2428717"/>
                  <a:gd name="connsiteY193" fmla="*/ 896203 h 1330996"/>
                  <a:gd name="connsiteX194" fmla="*/ 581720 w 2428717"/>
                  <a:gd name="connsiteY194" fmla="*/ 891654 h 1330996"/>
                  <a:gd name="connsiteX195" fmla="*/ 577171 w 2428717"/>
                  <a:gd name="connsiteY195" fmla="*/ 928048 h 1330996"/>
                  <a:gd name="connsiteX196" fmla="*/ 568072 w 2428717"/>
                  <a:gd name="connsiteY196" fmla="*/ 941696 h 1330996"/>
                  <a:gd name="connsiteX197" fmla="*/ 563523 w 2428717"/>
                  <a:gd name="connsiteY197" fmla="*/ 955343 h 1330996"/>
                  <a:gd name="connsiteX198" fmla="*/ 549875 w 2428717"/>
                  <a:gd name="connsiteY198" fmla="*/ 964442 h 1330996"/>
                  <a:gd name="connsiteX199" fmla="*/ 522580 w 2428717"/>
                  <a:gd name="connsiteY199" fmla="*/ 982639 h 1330996"/>
                  <a:gd name="connsiteX200" fmla="*/ 508932 w 2428717"/>
                  <a:gd name="connsiteY200" fmla="*/ 973540 h 1330996"/>
                  <a:gd name="connsiteX201" fmla="*/ 481637 w 2428717"/>
                  <a:gd name="connsiteY201" fmla="*/ 959893 h 1330996"/>
                  <a:gd name="connsiteX202" fmla="*/ 463439 w 2428717"/>
                  <a:gd name="connsiteY202" fmla="*/ 964442 h 1330996"/>
                  <a:gd name="connsiteX203" fmla="*/ 454341 w 2428717"/>
                  <a:gd name="connsiteY203" fmla="*/ 978090 h 1330996"/>
                  <a:gd name="connsiteX204" fmla="*/ 440693 w 2428717"/>
                  <a:gd name="connsiteY204" fmla="*/ 996287 h 1330996"/>
                  <a:gd name="connsiteX205" fmla="*/ 404299 w 2428717"/>
                  <a:gd name="connsiteY205" fmla="*/ 1023582 h 1330996"/>
                  <a:gd name="connsiteX206" fmla="*/ 390651 w 2428717"/>
                  <a:gd name="connsiteY206" fmla="*/ 1037230 h 1330996"/>
                  <a:gd name="connsiteX207" fmla="*/ 377004 w 2428717"/>
                  <a:gd name="connsiteY207" fmla="*/ 1041779 h 1330996"/>
                  <a:gd name="connsiteX208" fmla="*/ 349708 w 2428717"/>
                  <a:gd name="connsiteY208" fmla="*/ 1059976 h 1330996"/>
                  <a:gd name="connsiteX209" fmla="*/ 322413 w 2428717"/>
                  <a:gd name="connsiteY209" fmla="*/ 1078173 h 1330996"/>
                  <a:gd name="connsiteX210" fmla="*/ 295117 w 2428717"/>
                  <a:gd name="connsiteY210" fmla="*/ 1100919 h 1330996"/>
                  <a:gd name="connsiteX211" fmla="*/ 286019 w 2428717"/>
                  <a:gd name="connsiteY211" fmla="*/ 1114567 h 1330996"/>
                  <a:gd name="connsiteX212" fmla="*/ 258723 w 2428717"/>
                  <a:gd name="connsiteY212" fmla="*/ 1137313 h 1330996"/>
                  <a:gd name="connsiteX213" fmla="*/ 240526 w 2428717"/>
                  <a:gd name="connsiteY213" fmla="*/ 1164609 h 1330996"/>
                  <a:gd name="connsiteX214" fmla="*/ 231428 w 2428717"/>
                  <a:gd name="connsiteY214" fmla="*/ 1178257 h 1330996"/>
                  <a:gd name="connsiteX215" fmla="*/ 217780 w 2428717"/>
                  <a:gd name="connsiteY215" fmla="*/ 1182806 h 1330996"/>
                  <a:gd name="connsiteX216" fmla="*/ 208681 w 2428717"/>
                  <a:gd name="connsiteY216" fmla="*/ 1196454 h 1330996"/>
                  <a:gd name="connsiteX217" fmla="*/ 181386 w 2428717"/>
                  <a:gd name="connsiteY217" fmla="*/ 1205552 h 1330996"/>
                  <a:gd name="connsiteX218" fmla="*/ 167738 w 2428717"/>
                  <a:gd name="connsiteY218" fmla="*/ 1210102 h 1330996"/>
                  <a:gd name="connsiteX219" fmla="*/ 135893 w 2428717"/>
                  <a:gd name="connsiteY219" fmla="*/ 1219200 h 1330996"/>
                  <a:gd name="connsiteX220" fmla="*/ 108598 w 2428717"/>
                  <a:gd name="connsiteY220" fmla="*/ 1241946 h 1330996"/>
                  <a:gd name="connsiteX221" fmla="*/ 85851 w 2428717"/>
                  <a:gd name="connsiteY221" fmla="*/ 1246496 h 1330996"/>
                  <a:gd name="connsiteX222" fmla="*/ 72204 w 2428717"/>
                  <a:gd name="connsiteY222" fmla="*/ 1251045 h 1330996"/>
                  <a:gd name="connsiteX223" fmla="*/ 22162 w 2428717"/>
                  <a:gd name="connsiteY223" fmla="*/ 1264693 h 1330996"/>
                  <a:gd name="connsiteX224" fmla="*/ 8514 w 2428717"/>
                  <a:gd name="connsiteY224" fmla="*/ 1260143 h 1330996"/>
                  <a:gd name="connsiteX225" fmla="*/ 3965 w 2428717"/>
                  <a:gd name="connsiteY225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414234 w 2428717"/>
                  <a:gd name="connsiteY59" fmla="*/ 204716 h 1330996"/>
                  <a:gd name="connsiteX60" fmla="*/ 1427881 w 2428717"/>
                  <a:gd name="connsiteY60" fmla="*/ 200167 h 1330996"/>
                  <a:gd name="connsiteX61" fmla="*/ 1441529 w 2428717"/>
                  <a:gd name="connsiteY61" fmla="*/ 195618 h 1330996"/>
                  <a:gd name="connsiteX62" fmla="*/ 1473374 w 2428717"/>
                  <a:gd name="connsiteY62" fmla="*/ 181970 h 1330996"/>
                  <a:gd name="connsiteX63" fmla="*/ 1500669 w 2428717"/>
                  <a:gd name="connsiteY63" fmla="*/ 172872 h 1330996"/>
                  <a:gd name="connsiteX64" fmla="*/ 1578007 w 2428717"/>
                  <a:gd name="connsiteY64" fmla="*/ 163773 h 1330996"/>
                  <a:gd name="connsiteX65" fmla="*/ 1600753 w 2428717"/>
                  <a:gd name="connsiteY65" fmla="*/ 145576 h 1330996"/>
                  <a:gd name="connsiteX66" fmla="*/ 1614401 w 2428717"/>
                  <a:gd name="connsiteY66" fmla="*/ 141027 h 1330996"/>
                  <a:gd name="connsiteX67" fmla="*/ 1641696 w 2428717"/>
                  <a:gd name="connsiteY67" fmla="*/ 145576 h 1330996"/>
                  <a:gd name="connsiteX68" fmla="*/ 1655344 w 2428717"/>
                  <a:gd name="connsiteY68" fmla="*/ 154675 h 1330996"/>
                  <a:gd name="connsiteX69" fmla="*/ 1828216 w 2428717"/>
                  <a:gd name="connsiteY69" fmla="*/ 150125 h 1330996"/>
                  <a:gd name="connsiteX70" fmla="*/ 1841863 w 2428717"/>
                  <a:gd name="connsiteY70" fmla="*/ 159224 h 1330996"/>
                  <a:gd name="connsiteX71" fmla="*/ 1855511 w 2428717"/>
                  <a:gd name="connsiteY71" fmla="*/ 172872 h 1330996"/>
                  <a:gd name="connsiteX72" fmla="*/ 1969242 w 2428717"/>
                  <a:gd name="connsiteY72" fmla="*/ 186519 h 1330996"/>
                  <a:gd name="connsiteX73" fmla="*/ 2001087 w 2428717"/>
                  <a:gd name="connsiteY73" fmla="*/ 191069 h 1330996"/>
                  <a:gd name="connsiteX74" fmla="*/ 2051129 w 2428717"/>
                  <a:gd name="connsiteY74" fmla="*/ 195618 h 1330996"/>
                  <a:gd name="connsiteX75" fmla="*/ 2060228 w 2428717"/>
                  <a:gd name="connsiteY75" fmla="*/ 209266 h 1330996"/>
                  <a:gd name="connsiteX76" fmla="*/ 2087523 w 2428717"/>
                  <a:gd name="connsiteY76" fmla="*/ 213815 h 1330996"/>
                  <a:gd name="connsiteX77" fmla="*/ 2105720 w 2428717"/>
                  <a:gd name="connsiteY77" fmla="*/ 236561 h 1330996"/>
                  <a:gd name="connsiteX78" fmla="*/ 2119368 w 2428717"/>
                  <a:gd name="connsiteY78" fmla="*/ 245660 h 1330996"/>
                  <a:gd name="connsiteX79" fmla="*/ 2133016 w 2428717"/>
                  <a:gd name="connsiteY79" fmla="*/ 259308 h 1330996"/>
                  <a:gd name="connsiteX80" fmla="*/ 2142114 w 2428717"/>
                  <a:gd name="connsiteY80" fmla="*/ 272955 h 1330996"/>
                  <a:gd name="connsiteX81" fmla="*/ 2160311 w 2428717"/>
                  <a:gd name="connsiteY81" fmla="*/ 291152 h 1330996"/>
                  <a:gd name="connsiteX82" fmla="*/ 2169410 w 2428717"/>
                  <a:gd name="connsiteY82" fmla="*/ 304800 h 1330996"/>
                  <a:gd name="connsiteX83" fmla="*/ 2210353 w 2428717"/>
                  <a:gd name="connsiteY83" fmla="*/ 341194 h 1330996"/>
                  <a:gd name="connsiteX84" fmla="*/ 2224001 w 2428717"/>
                  <a:gd name="connsiteY84" fmla="*/ 345743 h 1330996"/>
                  <a:gd name="connsiteX85" fmla="*/ 2255845 w 2428717"/>
                  <a:gd name="connsiteY85" fmla="*/ 363940 h 1330996"/>
                  <a:gd name="connsiteX86" fmla="*/ 2283141 w 2428717"/>
                  <a:gd name="connsiteY86" fmla="*/ 373039 h 1330996"/>
                  <a:gd name="connsiteX87" fmla="*/ 2314986 w 2428717"/>
                  <a:gd name="connsiteY87" fmla="*/ 377588 h 1330996"/>
                  <a:gd name="connsiteX88" fmla="*/ 2337732 w 2428717"/>
                  <a:gd name="connsiteY88" fmla="*/ 395785 h 1330996"/>
                  <a:gd name="connsiteX89" fmla="*/ 2365028 w 2428717"/>
                  <a:gd name="connsiteY89" fmla="*/ 413982 h 1330996"/>
                  <a:gd name="connsiteX90" fmla="*/ 2378675 w 2428717"/>
                  <a:gd name="connsiteY90" fmla="*/ 400334 h 1330996"/>
                  <a:gd name="connsiteX91" fmla="*/ 2396872 w 2428717"/>
                  <a:gd name="connsiteY91" fmla="*/ 373039 h 1330996"/>
                  <a:gd name="connsiteX92" fmla="*/ 2424168 w 2428717"/>
                  <a:gd name="connsiteY92" fmla="*/ 368490 h 1330996"/>
                  <a:gd name="connsiteX93" fmla="*/ 2428717 w 2428717"/>
                  <a:gd name="connsiteY93" fmla="*/ 354842 h 1330996"/>
                  <a:gd name="connsiteX94" fmla="*/ 2424168 w 2428717"/>
                  <a:gd name="connsiteY94" fmla="*/ 327546 h 1330996"/>
                  <a:gd name="connsiteX95" fmla="*/ 2410520 w 2428717"/>
                  <a:gd name="connsiteY95" fmla="*/ 322997 h 1330996"/>
                  <a:gd name="connsiteX96" fmla="*/ 2392323 w 2428717"/>
                  <a:gd name="connsiteY96" fmla="*/ 318448 h 1330996"/>
                  <a:gd name="connsiteX97" fmla="*/ 2378675 w 2428717"/>
                  <a:gd name="connsiteY97" fmla="*/ 309349 h 1330996"/>
                  <a:gd name="connsiteX98" fmla="*/ 2374126 w 2428717"/>
                  <a:gd name="connsiteY98" fmla="*/ 295702 h 1330996"/>
                  <a:gd name="connsiteX99" fmla="*/ 2365028 w 2428717"/>
                  <a:gd name="connsiteY99" fmla="*/ 282054 h 1330996"/>
                  <a:gd name="connsiteX100" fmla="*/ 2360478 w 2428717"/>
                  <a:gd name="connsiteY100" fmla="*/ 268406 h 1330996"/>
                  <a:gd name="connsiteX101" fmla="*/ 2346831 w 2428717"/>
                  <a:gd name="connsiteY101" fmla="*/ 263857 h 1330996"/>
                  <a:gd name="connsiteX102" fmla="*/ 2333183 w 2428717"/>
                  <a:gd name="connsiteY102" fmla="*/ 245660 h 1330996"/>
                  <a:gd name="connsiteX103" fmla="*/ 2305887 w 2428717"/>
                  <a:gd name="connsiteY103" fmla="*/ 232012 h 1330996"/>
                  <a:gd name="connsiteX104" fmla="*/ 2283141 w 2428717"/>
                  <a:gd name="connsiteY104" fmla="*/ 236561 h 1330996"/>
                  <a:gd name="connsiteX105" fmla="*/ 2255845 w 2428717"/>
                  <a:gd name="connsiteY105" fmla="*/ 245660 h 1330996"/>
                  <a:gd name="connsiteX106" fmla="*/ 2214902 w 2428717"/>
                  <a:gd name="connsiteY106" fmla="*/ 241110 h 1330996"/>
                  <a:gd name="connsiteX107" fmla="*/ 2187607 w 2428717"/>
                  <a:gd name="connsiteY107" fmla="*/ 218364 h 1330996"/>
                  <a:gd name="connsiteX108" fmla="*/ 2173959 w 2428717"/>
                  <a:gd name="connsiteY108" fmla="*/ 209266 h 1330996"/>
                  <a:gd name="connsiteX109" fmla="*/ 2164860 w 2428717"/>
                  <a:gd name="connsiteY109" fmla="*/ 195618 h 1330996"/>
                  <a:gd name="connsiteX110" fmla="*/ 2151213 w 2428717"/>
                  <a:gd name="connsiteY110" fmla="*/ 168322 h 1330996"/>
                  <a:gd name="connsiteX111" fmla="*/ 2110269 w 2428717"/>
                  <a:gd name="connsiteY111" fmla="*/ 154675 h 1330996"/>
                  <a:gd name="connsiteX112" fmla="*/ 2082974 w 2428717"/>
                  <a:gd name="connsiteY112" fmla="*/ 141027 h 1330996"/>
                  <a:gd name="connsiteX113" fmla="*/ 2064777 w 2428717"/>
                  <a:gd name="connsiteY113" fmla="*/ 136478 h 1330996"/>
                  <a:gd name="connsiteX114" fmla="*/ 1991989 w 2428717"/>
                  <a:gd name="connsiteY114" fmla="*/ 131928 h 1330996"/>
                  <a:gd name="connsiteX115" fmla="*/ 1964693 w 2428717"/>
                  <a:gd name="connsiteY115" fmla="*/ 118281 h 1330996"/>
                  <a:gd name="connsiteX116" fmla="*/ 1951045 w 2428717"/>
                  <a:gd name="connsiteY116" fmla="*/ 104633 h 1330996"/>
                  <a:gd name="connsiteX117" fmla="*/ 1923750 w 2428717"/>
                  <a:gd name="connsiteY117" fmla="*/ 90985 h 1330996"/>
                  <a:gd name="connsiteX118" fmla="*/ 1910102 w 2428717"/>
                  <a:gd name="connsiteY118" fmla="*/ 81887 h 1330996"/>
                  <a:gd name="connsiteX119" fmla="*/ 1841863 w 2428717"/>
                  <a:gd name="connsiteY119" fmla="*/ 72788 h 1330996"/>
                  <a:gd name="connsiteX120" fmla="*/ 1814568 w 2428717"/>
                  <a:gd name="connsiteY120" fmla="*/ 63690 h 1330996"/>
                  <a:gd name="connsiteX121" fmla="*/ 1796371 w 2428717"/>
                  <a:gd name="connsiteY121" fmla="*/ 59140 h 1330996"/>
                  <a:gd name="connsiteX122" fmla="*/ 1769075 w 2428717"/>
                  <a:gd name="connsiteY122" fmla="*/ 50042 h 1330996"/>
                  <a:gd name="connsiteX123" fmla="*/ 1755428 w 2428717"/>
                  <a:gd name="connsiteY123" fmla="*/ 40943 h 1330996"/>
                  <a:gd name="connsiteX124" fmla="*/ 1737231 w 2428717"/>
                  <a:gd name="connsiteY124" fmla="*/ 0 h 1330996"/>
                  <a:gd name="connsiteX125" fmla="*/ 1728132 w 2428717"/>
                  <a:gd name="connsiteY125" fmla="*/ 13648 h 1330996"/>
                  <a:gd name="connsiteX126" fmla="*/ 1723583 w 2428717"/>
                  <a:gd name="connsiteY126" fmla="*/ 50042 h 1330996"/>
                  <a:gd name="connsiteX127" fmla="*/ 1691738 w 2428717"/>
                  <a:gd name="connsiteY127" fmla="*/ 54591 h 1330996"/>
                  <a:gd name="connsiteX128" fmla="*/ 1659893 w 2428717"/>
                  <a:gd name="connsiteY128" fmla="*/ 63690 h 1330996"/>
                  <a:gd name="connsiteX129" fmla="*/ 1641696 w 2428717"/>
                  <a:gd name="connsiteY129" fmla="*/ 72788 h 1330996"/>
                  <a:gd name="connsiteX130" fmla="*/ 1628048 w 2428717"/>
                  <a:gd name="connsiteY130" fmla="*/ 68239 h 1330996"/>
                  <a:gd name="connsiteX131" fmla="*/ 1623499 w 2428717"/>
                  <a:gd name="connsiteY131" fmla="*/ 54591 h 1330996"/>
                  <a:gd name="connsiteX132" fmla="*/ 1614401 w 2428717"/>
                  <a:gd name="connsiteY132" fmla="*/ 68239 h 1330996"/>
                  <a:gd name="connsiteX133" fmla="*/ 1600753 w 2428717"/>
                  <a:gd name="connsiteY133" fmla="*/ 77337 h 1330996"/>
                  <a:gd name="connsiteX134" fmla="*/ 1555260 w 2428717"/>
                  <a:gd name="connsiteY134" fmla="*/ 81887 h 1330996"/>
                  <a:gd name="connsiteX135" fmla="*/ 1527965 w 2428717"/>
                  <a:gd name="connsiteY135" fmla="*/ 90985 h 1330996"/>
                  <a:gd name="connsiteX136" fmla="*/ 1509768 w 2428717"/>
                  <a:gd name="connsiteY136" fmla="*/ 100084 h 1330996"/>
                  <a:gd name="connsiteX137" fmla="*/ 1487022 w 2428717"/>
                  <a:gd name="connsiteY137" fmla="*/ 104633 h 1330996"/>
                  <a:gd name="connsiteX138" fmla="*/ 1473374 w 2428717"/>
                  <a:gd name="connsiteY138" fmla="*/ 109182 h 1330996"/>
                  <a:gd name="connsiteX139" fmla="*/ 1364192 w 2428717"/>
                  <a:gd name="connsiteY139" fmla="*/ 113731 h 1330996"/>
                  <a:gd name="connsiteX140" fmla="*/ 1350544 w 2428717"/>
                  <a:gd name="connsiteY140" fmla="*/ 122830 h 1330996"/>
                  <a:gd name="connsiteX141" fmla="*/ 1332347 w 2428717"/>
                  <a:gd name="connsiteY141" fmla="*/ 150125 h 1330996"/>
                  <a:gd name="connsiteX142" fmla="*/ 1318699 w 2428717"/>
                  <a:gd name="connsiteY142" fmla="*/ 163773 h 1330996"/>
                  <a:gd name="connsiteX143" fmla="*/ 1309601 w 2428717"/>
                  <a:gd name="connsiteY143" fmla="*/ 191069 h 1330996"/>
                  <a:gd name="connsiteX144" fmla="*/ 1295953 w 2428717"/>
                  <a:gd name="connsiteY144" fmla="*/ 204716 h 1330996"/>
                  <a:gd name="connsiteX145" fmla="*/ 1282305 w 2428717"/>
                  <a:gd name="connsiteY145" fmla="*/ 209266 h 1330996"/>
                  <a:gd name="connsiteX146" fmla="*/ 1209517 w 2428717"/>
                  <a:gd name="connsiteY146" fmla="*/ 213815 h 1330996"/>
                  <a:gd name="connsiteX147" fmla="*/ 1204968 w 2428717"/>
                  <a:gd name="connsiteY147" fmla="*/ 227463 h 1330996"/>
                  <a:gd name="connsiteX148" fmla="*/ 1186771 w 2428717"/>
                  <a:gd name="connsiteY148" fmla="*/ 254758 h 1330996"/>
                  <a:gd name="connsiteX149" fmla="*/ 1177672 w 2428717"/>
                  <a:gd name="connsiteY149" fmla="*/ 282054 h 1330996"/>
                  <a:gd name="connsiteX150" fmla="*/ 1173123 w 2428717"/>
                  <a:gd name="connsiteY150" fmla="*/ 295702 h 1330996"/>
                  <a:gd name="connsiteX151" fmla="*/ 1145828 w 2428717"/>
                  <a:gd name="connsiteY151" fmla="*/ 313899 h 1330996"/>
                  <a:gd name="connsiteX152" fmla="*/ 1132180 w 2428717"/>
                  <a:gd name="connsiteY152" fmla="*/ 327546 h 1330996"/>
                  <a:gd name="connsiteX153" fmla="*/ 1104884 w 2428717"/>
                  <a:gd name="connsiteY153" fmla="*/ 336645 h 1330996"/>
                  <a:gd name="connsiteX154" fmla="*/ 1095786 w 2428717"/>
                  <a:gd name="connsiteY154" fmla="*/ 322997 h 1330996"/>
                  <a:gd name="connsiteX155" fmla="*/ 1100335 w 2428717"/>
                  <a:gd name="connsiteY155" fmla="*/ 291152 h 1330996"/>
                  <a:gd name="connsiteX156" fmla="*/ 1086687 w 2428717"/>
                  <a:gd name="connsiteY156" fmla="*/ 304800 h 1330996"/>
                  <a:gd name="connsiteX157" fmla="*/ 1073039 w 2428717"/>
                  <a:gd name="connsiteY157" fmla="*/ 309349 h 1330996"/>
                  <a:gd name="connsiteX158" fmla="*/ 1059392 w 2428717"/>
                  <a:gd name="connsiteY158" fmla="*/ 300251 h 1330996"/>
                  <a:gd name="connsiteX159" fmla="*/ 1050293 w 2428717"/>
                  <a:gd name="connsiteY159" fmla="*/ 286603 h 1330996"/>
                  <a:gd name="connsiteX160" fmla="*/ 1036645 w 2428717"/>
                  <a:gd name="connsiteY160" fmla="*/ 282054 h 1330996"/>
                  <a:gd name="connsiteX161" fmla="*/ 1009350 w 2428717"/>
                  <a:gd name="connsiteY161" fmla="*/ 291152 h 1330996"/>
                  <a:gd name="connsiteX162" fmla="*/ 995702 w 2428717"/>
                  <a:gd name="connsiteY162" fmla="*/ 295702 h 1330996"/>
                  <a:gd name="connsiteX163" fmla="*/ 982054 w 2428717"/>
                  <a:gd name="connsiteY163" fmla="*/ 304800 h 1330996"/>
                  <a:gd name="connsiteX164" fmla="*/ 968407 w 2428717"/>
                  <a:gd name="connsiteY164" fmla="*/ 350293 h 1330996"/>
                  <a:gd name="connsiteX165" fmla="*/ 959308 w 2428717"/>
                  <a:gd name="connsiteY165" fmla="*/ 363940 h 1330996"/>
                  <a:gd name="connsiteX166" fmla="*/ 963857 w 2428717"/>
                  <a:gd name="connsiteY166" fmla="*/ 377588 h 1330996"/>
                  <a:gd name="connsiteX167" fmla="*/ 969656 w 2428717"/>
                  <a:gd name="connsiteY167" fmla="*/ 397835 h 1330996"/>
                  <a:gd name="connsiteX168" fmla="*/ 1000251 w 2428717"/>
                  <a:gd name="connsiteY168" fmla="*/ 404884 h 1330996"/>
                  <a:gd name="connsiteX169" fmla="*/ 1013899 w 2428717"/>
                  <a:gd name="connsiteY169" fmla="*/ 418531 h 1330996"/>
                  <a:gd name="connsiteX170" fmla="*/ 1009350 w 2428717"/>
                  <a:gd name="connsiteY170" fmla="*/ 441278 h 1330996"/>
                  <a:gd name="connsiteX171" fmla="*/ 986604 w 2428717"/>
                  <a:gd name="connsiteY171" fmla="*/ 486770 h 1330996"/>
                  <a:gd name="connsiteX172" fmla="*/ 968407 w 2428717"/>
                  <a:gd name="connsiteY172" fmla="*/ 518615 h 1330996"/>
                  <a:gd name="connsiteX173" fmla="*/ 954759 w 2428717"/>
                  <a:gd name="connsiteY173" fmla="*/ 523164 h 1330996"/>
                  <a:gd name="connsiteX174" fmla="*/ 945660 w 2428717"/>
                  <a:gd name="connsiteY174" fmla="*/ 536812 h 1330996"/>
                  <a:gd name="connsiteX175" fmla="*/ 932013 w 2428717"/>
                  <a:gd name="connsiteY175" fmla="*/ 545910 h 1330996"/>
                  <a:gd name="connsiteX176" fmla="*/ 913816 w 2428717"/>
                  <a:gd name="connsiteY176" fmla="*/ 568657 h 1330996"/>
                  <a:gd name="connsiteX177" fmla="*/ 904717 w 2428717"/>
                  <a:gd name="connsiteY177" fmla="*/ 582305 h 1330996"/>
                  <a:gd name="connsiteX178" fmla="*/ 900168 w 2428717"/>
                  <a:gd name="connsiteY178" fmla="*/ 595952 h 1330996"/>
                  <a:gd name="connsiteX179" fmla="*/ 881971 w 2428717"/>
                  <a:gd name="connsiteY179" fmla="*/ 623248 h 1330996"/>
                  <a:gd name="connsiteX180" fmla="*/ 859225 w 2428717"/>
                  <a:gd name="connsiteY180" fmla="*/ 655093 h 1330996"/>
                  <a:gd name="connsiteX181" fmla="*/ 850126 w 2428717"/>
                  <a:gd name="connsiteY181" fmla="*/ 668740 h 1330996"/>
                  <a:gd name="connsiteX182" fmla="*/ 845577 w 2428717"/>
                  <a:gd name="connsiteY182" fmla="*/ 682388 h 1330996"/>
                  <a:gd name="connsiteX183" fmla="*/ 831929 w 2428717"/>
                  <a:gd name="connsiteY183" fmla="*/ 691487 h 1330996"/>
                  <a:gd name="connsiteX184" fmla="*/ 809183 w 2428717"/>
                  <a:gd name="connsiteY184" fmla="*/ 714233 h 1330996"/>
                  <a:gd name="connsiteX185" fmla="*/ 795535 w 2428717"/>
                  <a:gd name="connsiteY185" fmla="*/ 732430 h 1330996"/>
                  <a:gd name="connsiteX186" fmla="*/ 781887 w 2428717"/>
                  <a:gd name="connsiteY186" fmla="*/ 746078 h 1330996"/>
                  <a:gd name="connsiteX187" fmla="*/ 754592 w 2428717"/>
                  <a:gd name="connsiteY187" fmla="*/ 787021 h 1330996"/>
                  <a:gd name="connsiteX188" fmla="*/ 745493 w 2428717"/>
                  <a:gd name="connsiteY188" fmla="*/ 800669 h 1330996"/>
                  <a:gd name="connsiteX189" fmla="*/ 736395 w 2428717"/>
                  <a:gd name="connsiteY189" fmla="*/ 827964 h 1330996"/>
                  <a:gd name="connsiteX190" fmla="*/ 673242 w 2428717"/>
                  <a:gd name="connsiteY190" fmla="*/ 857045 h 1330996"/>
                  <a:gd name="connsiteX191" fmla="*/ 638185 w 2428717"/>
                  <a:gd name="connsiteY191" fmla="*/ 883091 h 1330996"/>
                  <a:gd name="connsiteX192" fmla="*/ 595368 w 2428717"/>
                  <a:gd name="connsiteY192" fmla="*/ 896203 h 1330996"/>
                  <a:gd name="connsiteX193" fmla="*/ 581720 w 2428717"/>
                  <a:gd name="connsiteY193" fmla="*/ 891654 h 1330996"/>
                  <a:gd name="connsiteX194" fmla="*/ 577171 w 2428717"/>
                  <a:gd name="connsiteY194" fmla="*/ 928048 h 1330996"/>
                  <a:gd name="connsiteX195" fmla="*/ 568072 w 2428717"/>
                  <a:gd name="connsiteY195" fmla="*/ 941696 h 1330996"/>
                  <a:gd name="connsiteX196" fmla="*/ 563523 w 2428717"/>
                  <a:gd name="connsiteY196" fmla="*/ 955343 h 1330996"/>
                  <a:gd name="connsiteX197" fmla="*/ 549875 w 2428717"/>
                  <a:gd name="connsiteY197" fmla="*/ 964442 h 1330996"/>
                  <a:gd name="connsiteX198" fmla="*/ 522580 w 2428717"/>
                  <a:gd name="connsiteY198" fmla="*/ 982639 h 1330996"/>
                  <a:gd name="connsiteX199" fmla="*/ 508932 w 2428717"/>
                  <a:gd name="connsiteY199" fmla="*/ 973540 h 1330996"/>
                  <a:gd name="connsiteX200" fmla="*/ 481637 w 2428717"/>
                  <a:gd name="connsiteY200" fmla="*/ 959893 h 1330996"/>
                  <a:gd name="connsiteX201" fmla="*/ 463439 w 2428717"/>
                  <a:gd name="connsiteY201" fmla="*/ 964442 h 1330996"/>
                  <a:gd name="connsiteX202" fmla="*/ 454341 w 2428717"/>
                  <a:gd name="connsiteY202" fmla="*/ 978090 h 1330996"/>
                  <a:gd name="connsiteX203" fmla="*/ 440693 w 2428717"/>
                  <a:gd name="connsiteY203" fmla="*/ 996287 h 1330996"/>
                  <a:gd name="connsiteX204" fmla="*/ 404299 w 2428717"/>
                  <a:gd name="connsiteY204" fmla="*/ 1023582 h 1330996"/>
                  <a:gd name="connsiteX205" fmla="*/ 390651 w 2428717"/>
                  <a:gd name="connsiteY205" fmla="*/ 1037230 h 1330996"/>
                  <a:gd name="connsiteX206" fmla="*/ 377004 w 2428717"/>
                  <a:gd name="connsiteY206" fmla="*/ 1041779 h 1330996"/>
                  <a:gd name="connsiteX207" fmla="*/ 349708 w 2428717"/>
                  <a:gd name="connsiteY207" fmla="*/ 1059976 h 1330996"/>
                  <a:gd name="connsiteX208" fmla="*/ 322413 w 2428717"/>
                  <a:gd name="connsiteY208" fmla="*/ 1078173 h 1330996"/>
                  <a:gd name="connsiteX209" fmla="*/ 295117 w 2428717"/>
                  <a:gd name="connsiteY209" fmla="*/ 1100919 h 1330996"/>
                  <a:gd name="connsiteX210" fmla="*/ 286019 w 2428717"/>
                  <a:gd name="connsiteY210" fmla="*/ 1114567 h 1330996"/>
                  <a:gd name="connsiteX211" fmla="*/ 258723 w 2428717"/>
                  <a:gd name="connsiteY211" fmla="*/ 1137313 h 1330996"/>
                  <a:gd name="connsiteX212" fmla="*/ 240526 w 2428717"/>
                  <a:gd name="connsiteY212" fmla="*/ 1164609 h 1330996"/>
                  <a:gd name="connsiteX213" fmla="*/ 231428 w 2428717"/>
                  <a:gd name="connsiteY213" fmla="*/ 1178257 h 1330996"/>
                  <a:gd name="connsiteX214" fmla="*/ 217780 w 2428717"/>
                  <a:gd name="connsiteY214" fmla="*/ 1182806 h 1330996"/>
                  <a:gd name="connsiteX215" fmla="*/ 208681 w 2428717"/>
                  <a:gd name="connsiteY215" fmla="*/ 1196454 h 1330996"/>
                  <a:gd name="connsiteX216" fmla="*/ 181386 w 2428717"/>
                  <a:gd name="connsiteY216" fmla="*/ 1205552 h 1330996"/>
                  <a:gd name="connsiteX217" fmla="*/ 167738 w 2428717"/>
                  <a:gd name="connsiteY217" fmla="*/ 1210102 h 1330996"/>
                  <a:gd name="connsiteX218" fmla="*/ 135893 w 2428717"/>
                  <a:gd name="connsiteY218" fmla="*/ 1219200 h 1330996"/>
                  <a:gd name="connsiteX219" fmla="*/ 108598 w 2428717"/>
                  <a:gd name="connsiteY219" fmla="*/ 1241946 h 1330996"/>
                  <a:gd name="connsiteX220" fmla="*/ 85851 w 2428717"/>
                  <a:gd name="connsiteY220" fmla="*/ 1246496 h 1330996"/>
                  <a:gd name="connsiteX221" fmla="*/ 72204 w 2428717"/>
                  <a:gd name="connsiteY221" fmla="*/ 1251045 h 1330996"/>
                  <a:gd name="connsiteX222" fmla="*/ 22162 w 2428717"/>
                  <a:gd name="connsiteY222" fmla="*/ 1264693 h 1330996"/>
                  <a:gd name="connsiteX223" fmla="*/ 8514 w 2428717"/>
                  <a:gd name="connsiteY223" fmla="*/ 1260143 h 1330996"/>
                  <a:gd name="connsiteX224" fmla="*/ 3965 w 2428717"/>
                  <a:gd name="connsiteY224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414234 w 2428717"/>
                  <a:gd name="connsiteY59" fmla="*/ 204716 h 1330996"/>
                  <a:gd name="connsiteX60" fmla="*/ 1431806 w 2428717"/>
                  <a:gd name="connsiteY60" fmla="*/ 255110 h 1330996"/>
                  <a:gd name="connsiteX61" fmla="*/ 1441529 w 2428717"/>
                  <a:gd name="connsiteY61" fmla="*/ 195618 h 1330996"/>
                  <a:gd name="connsiteX62" fmla="*/ 1473374 w 2428717"/>
                  <a:gd name="connsiteY62" fmla="*/ 181970 h 1330996"/>
                  <a:gd name="connsiteX63" fmla="*/ 1500669 w 2428717"/>
                  <a:gd name="connsiteY63" fmla="*/ 172872 h 1330996"/>
                  <a:gd name="connsiteX64" fmla="*/ 1578007 w 2428717"/>
                  <a:gd name="connsiteY64" fmla="*/ 163773 h 1330996"/>
                  <a:gd name="connsiteX65" fmla="*/ 1600753 w 2428717"/>
                  <a:gd name="connsiteY65" fmla="*/ 145576 h 1330996"/>
                  <a:gd name="connsiteX66" fmla="*/ 1614401 w 2428717"/>
                  <a:gd name="connsiteY66" fmla="*/ 141027 h 1330996"/>
                  <a:gd name="connsiteX67" fmla="*/ 1641696 w 2428717"/>
                  <a:gd name="connsiteY67" fmla="*/ 145576 h 1330996"/>
                  <a:gd name="connsiteX68" fmla="*/ 1655344 w 2428717"/>
                  <a:gd name="connsiteY68" fmla="*/ 154675 h 1330996"/>
                  <a:gd name="connsiteX69" fmla="*/ 1828216 w 2428717"/>
                  <a:gd name="connsiteY69" fmla="*/ 150125 h 1330996"/>
                  <a:gd name="connsiteX70" fmla="*/ 1841863 w 2428717"/>
                  <a:gd name="connsiteY70" fmla="*/ 159224 h 1330996"/>
                  <a:gd name="connsiteX71" fmla="*/ 1855511 w 2428717"/>
                  <a:gd name="connsiteY71" fmla="*/ 172872 h 1330996"/>
                  <a:gd name="connsiteX72" fmla="*/ 1969242 w 2428717"/>
                  <a:gd name="connsiteY72" fmla="*/ 186519 h 1330996"/>
                  <a:gd name="connsiteX73" fmla="*/ 2001087 w 2428717"/>
                  <a:gd name="connsiteY73" fmla="*/ 191069 h 1330996"/>
                  <a:gd name="connsiteX74" fmla="*/ 2051129 w 2428717"/>
                  <a:gd name="connsiteY74" fmla="*/ 195618 h 1330996"/>
                  <a:gd name="connsiteX75" fmla="*/ 2060228 w 2428717"/>
                  <a:gd name="connsiteY75" fmla="*/ 209266 h 1330996"/>
                  <a:gd name="connsiteX76" fmla="*/ 2087523 w 2428717"/>
                  <a:gd name="connsiteY76" fmla="*/ 213815 h 1330996"/>
                  <a:gd name="connsiteX77" fmla="*/ 2105720 w 2428717"/>
                  <a:gd name="connsiteY77" fmla="*/ 236561 h 1330996"/>
                  <a:gd name="connsiteX78" fmla="*/ 2119368 w 2428717"/>
                  <a:gd name="connsiteY78" fmla="*/ 245660 h 1330996"/>
                  <a:gd name="connsiteX79" fmla="*/ 2133016 w 2428717"/>
                  <a:gd name="connsiteY79" fmla="*/ 259308 h 1330996"/>
                  <a:gd name="connsiteX80" fmla="*/ 2142114 w 2428717"/>
                  <a:gd name="connsiteY80" fmla="*/ 272955 h 1330996"/>
                  <a:gd name="connsiteX81" fmla="*/ 2160311 w 2428717"/>
                  <a:gd name="connsiteY81" fmla="*/ 291152 h 1330996"/>
                  <a:gd name="connsiteX82" fmla="*/ 2169410 w 2428717"/>
                  <a:gd name="connsiteY82" fmla="*/ 304800 h 1330996"/>
                  <a:gd name="connsiteX83" fmla="*/ 2210353 w 2428717"/>
                  <a:gd name="connsiteY83" fmla="*/ 341194 h 1330996"/>
                  <a:gd name="connsiteX84" fmla="*/ 2224001 w 2428717"/>
                  <a:gd name="connsiteY84" fmla="*/ 345743 h 1330996"/>
                  <a:gd name="connsiteX85" fmla="*/ 2255845 w 2428717"/>
                  <a:gd name="connsiteY85" fmla="*/ 363940 h 1330996"/>
                  <a:gd name="connsiteX86" fmla="*/ 2283141 w 2428717"/>
                  <a:gd name="connsiteY86" fmla="*/ 373039 h 1330996"/>
                  <a:gd name="connsiteX87" fmla="*/ 2314986 w 2428717"/>
                  <a:gd name="connsiteY87" fmla="*/ 377588 h 1330996"/>
                  <a:gd name="connsiteX88" fmla="*/ 2337732 w 2428717"/>
                  <a:gd name="connsiteY88" fmla="*/ 395785 h 1330996"/>
                  <a:gd name="connsiteX89" fmla="*/ 2365028 w 2428717"/>
                  <a:gd name="connsiteY89" fmla="*/ 413982 h 1330996"/>
                  <a:gd name="connsiteX90" fmla="*/ 2378675 w 2428717"/>
                  <a:gd name="connsiteY90" fmla="*/ 400334 h 1330996"/>
                  <a:gd name="connsiteX91" fmla="*/ 2396872 w 2428717"/>
                  <a:gd name="connsiteY91" fmla="*/ 373039 h 1330996"/>
                  <a:gd name="connsiteX92" fmla="*/ 2424168 w 2428717"/>
                  <a:gd name="connsiteY92" fmla="*/ 368490 h 1330996"/>
                  <a:gd name="connsiteX93" fmla="*/ 2428717 w 2428717"/>
                  <a:gd name="connsiteY93" fmla="*/ 354842 h 1330996"/>
                  <a:gd name="connsiteX94" fmla="*/ 2424168 w 2428717"/>
                  <a:gd name="connsiteY94" fmla="*/ 327546 h 1330996"/>
                  <a:gd name="connsiteX95" fmla="*/ 2410520 w 2428717"/>
                  <a:gd name="connsiteY95" fmla="*/ 322997 h 1330996"/>
                  <a:gd name="connsiteX96" fmla="*/ 2392323 w 2428717"/>
                  <a:gd name="connsiteY96" fmla="*/ 318448 h 1330996"/>
                  <a:gd name="connsiteX97" fmla="*/ 2378675 w 2428717"/>
                  <a:gd name="connsiteY97" fmla="*/ 309349 h 1330996"/>
                  <a:gd name="connsiteX98" fmla="*/ 2374126 w 2428717"/>
                  <a:gd name="connsiteY98" fmla="*/ 295702 h 1330996"/>
                  <a:gd name="connsiteX99" fmla="*/ 2365028 w 2428717"/>
                  <a:gd name="connsiteY99" fmla="*/ 282054 h 1330996"/>
                  <a:gd name="connsiteX100" fmla="*/ 2360478 w 2428717"/>
                  <a:gd name="connsiteY100" fmla="*/ 268406 h 1330996"/>
                  <a:gd name="connsiteX101" fmla="*/ 2346831 w 2428717"/>
                  <a:gd name="connsiteY101" fmla="*/ 263857 h 1330996"/>
                  <a:gd name="connsiteX102" fmla="*/ 2333183 w 2428717"/>
                  <a:gd name="connsiteY102" fmla="*/ 245660 h 1330996"/>
                  <a:gd name="connsiteX103" fmla="*/ 2305887 w 2428717"/>
                  <a:gd name="connsiteY103" fmla="*/ 232012 h 1330996"/>
                  <a:gd name="connsiteX104" fmla="*/ 2283141 w 2428717"/>
                  <a:gd name="connsiteY104" fmla="*/ 236561 h 1330996"/>
                  <a:gd name="connsiteX105" fmla="*/ 2255845 w 2428717"/>
                  <a:gd name="connsiteY105" fmla="*/ 245660 h 1330996"/>
                  <a:gd name="connsiteX106" fmla="*/ 2214902 w 2428717"/>
                  <a:gd name="connsiteY106" fmla="*/ 241110 h 1330996"/>
                  <a:gd name="connsiteX107" fmla="*/ 2187607 w 2428717"/>
                  <a:gd name="connsiteY107" fmla="*/ 218364 h 1330996"/>
                  <a:gd name="connsiteX108" fmla="*/ 2173959 w 2428717"/>
                  <a:gd name="connsiteY108" fmla="*/ 209266 h 1330996"/>
                  <a:gd name="connsiteX109" fmla="*/ 2164860 w 2428717"/>
                  <a:gd name="connsiteY109" fmla="*/ 195618 h 1330996"/>
                  <a:gd name="connsiteX110" fmla="*/ 2151213 w 2428717"/>
                  <a:gd name="connsiteY110" fmla="*/ 168322 h 1330996"/>
                  <a:gd name="connsiteX111" fmla="*/ 2110269 w 2428717"/>
                  <a:gd name="connsiteY111" fmla="*/ 154675 h 1330996"/>
                  <a:gd name="connsiteX112" fmla="*/ 2082974 w 2428717"/>
                  <a:gd name="connsiteY112" fmla="*/ 141027 h 1330996"/>
                  <a:gd name="connsiteX113" fmla="*/ 2064777 w 2428717"/>
                  <a:gd name="connsiteY113" fmla="*/ 136478 h 1330996"/>
                  <a:gd name="connsiteX114" fmla="*/ 1991989 w 2428717"/>
                  <a:gd name="connsiteY114" fmla="*/ 131928 h 1330996"/>
                  <a:gd name="connsiteX115" fmla="*/ 1964693 w 2428717"/>
                  <a:gd name="connsiteY115" fmla="*/ 118281 h 1330996"/>
                  <a:gd name="connsiteX116" fmla="*/ 1951045 w 2428717"/>
                  <a:gd name="connsiteY116" fmla="*/ 104633 h 1330996"/>
                  <a:gd name="connsiteX117" fmla="*/ 1923750 w 2428717"/>
                  <a:gd name="connsiteY117" fmla="*/ 90985 h 1330996"/>
                  <a:gd name="connsiteX118" fmla="*/ 1910102 w 2428717"/>
                  <a:gd name="connsiteY118" fmla="*/ 81887 h 1330996"/>
                  <a:gd name="connsiteX119" fmla="*/ 1841863 w 2428717"/>
                  <a:gd name="connsiteY119" fmla="*/ 72788 h 1330996"/>
                  <a:gd name="connsiteX120" fmla="*/ 1814568 w 2428717"/>
                  <a:gd name="connsiteY120" fmla="*/ 63690 h 1330996"/>
                  <a:gd name="connsiteX121" fmla="*/ 1796371 w 2428717"/>
                  <a:gd name="connsiteY121" fmla="*/ 59140 h 1330996"/>
                  <a:gd name="connsiteX122" fmla="*/ 1769075 w 2428717"/>
                  <a:gd name="connsiteY122" fmla="*/ 50042 h 1330996"/>
                  <a:gd name="connsiteX123" fmla="*/ 1755428 w 2428717"/>
                  <a:gd name="connsiteY123" fmla="*/ 40943 h 1330996"/>
                  <a:gd name="connsiteX124" fmla="*/ 1737231 w 2428717"/>
                  <a:gd name="connsiteY124" fmla="*/ 0 h 1330996"/>
                  <a:gd name="connsiteX125" fmla="*/ 1728132 w 2428717"/>
                  <a:gd name="connsiteY125" fmla="*/ 13648 h 1330996"/>
                  <a:gd name="connsiteX126" fmla="*/ 1723583 w 2428717"/>
                  <a:gd name="connsiteY126" fmla="*/ 50042 h 1330996"/>
                  <a:gd name="connsiteX127" fmla="*/ 1691738 w 2428717"/>
                  <a:gd name="connsiteY127" fmla="*/ 54591 h 1330996"/>
                  <a:gd name="connsiteX128" fmla="*/ 1659893 w 2428717"/>
                  <a:gd name="connsiteY128" fmla="*/ 63690 h 1330996"/>
                  <a:gd name="connsiteX129" fmla="*/ 1641696 w 2428717"/>
                  <a:gd name="connsiteY129" fmla="*/ 72788 h 1330996"/>
                  <a:gd name="connsiteX130" fmla="*/ 1628048 w 2428717"/>
                  <a:gd name="connsiteY130" fmla="*/ 68239 h 1330996"/>
                  <a:gd name="connsiteX131" fmla="*/ 1623499 w 2428717"/>
                  <a:gd name="connsiteY131" fmla="*/ 54591 h 1330996"/>
                  <a:gd name="connsiteX132" fmla="*/ 1614401 w 2428717"/>
                  <a:gd name="connsiteY132" fmla="*/ 68239 h 1330996"/>
                  <a:gd name="connsiteX133" fmla="*/ 1600753 w 2428717"/>
                  <a:gd name="connsiteY133" fmla="*/ 77337 h 1330996"/>
                  <a:gd name="connsiteX134" fmla="*/ 1555260 w 2428717"/>
                  <a:gd name="connsiteY134" fmla="*/ 81887 h 1330996"/>
                  <a:gd name="connsiteX135" fmla="*/ 1527965 w 2428717"/>
                  <a:gd name="connsiteY135" fmla="*/ 90985 h 1330996"/>
                  <a:gd name="connsiteX136" fmla="*/ 1509768 w 2428717"/>
                  <a:gd name="connsiteY136" fmla="*/ 100084 h 1330996"/>
                  <a:gd name="connsiteX137" fmla="*/ 1487022 w 2428717"/>
                  <a:gd name="connsiteY137" fmla="*/ 104633 h 1330996"/>
                  <a:gd name="connsiteX138" fmla="*/ 1473374 w 2428717"/>
                  <a:gd name="connsiteY138" fmla="*/ 109182 h 1330996"/>
                  <a:gd name="connsiteX139" fmla="*/ 1364192 w 2428717"/>
                  <a:gd name="connsiteY139" fmla="*/ 113731 h 1330996"/>
                  <a:gd name="connsiteX140" fmla="*/ 1350544 w 2428717"/>
                  <a:gd name="connsiteY140" fmla="*/ 122830 h 1330996"/>
                  <a:gd name="connsiteX141" fmla="*/ 1332347 w 2428717"/>
                  <a:gd name="connsiteY141" fmla="*/ 150125 h 1330996"/>
                  <a:gd name="connsiteX142" fmla="*/ 1318699 w 2428717"/>
                  <a:gd name="connsiteY142" fmla="*/ 163773 h 1330996"/>
                  <a:gd name="connsiteX143" fmla="*/ 1309601 w 2428717"/>
                  <a:gd name="connsiteY143" fmla="*/ 191069 h 1330996"/>
                  <a:gd name="connsiteX144" fmla="*/ 1295953 w 2428717"/>
                  <a:gd name="connsiteY144" fmla="*/ 204716 h 1330996"/>
                  <a:gd name="connsiteX145" fmla="*/ 1282305 w 2428717"/>
                  <a:gd name="connsiteY145" fmla="*/ 209266 h 1330996"/>
                  <a:gd name="connsiteX146" fmla="*/ 1209517 w 2428717"/>
                  <a:gd name="connsiteY146" fmla="*/ 213815 h 1330996"/>
                  <a:gd name="connsiteX147" fmla="*/ 1204968 w 2428717"/>
                  <a:gd name="connsiteY147" fmla="*/ 227463 h 1330996"/>
                  <a:gd name="connsiteX148" fmla="*/ 1186771 w 2428717"/>
                  <a:gd name="connsiteY148" fmla="*/ 254758 h 1330996"/>
                  <a:gd name="connsiteX149" fmla="*/ 1177672 w 2428717"/>
                  <a:gd name="connsiteY149" fmla="*/ 282054 h 1330996"/>
                  <a:gd name="connsiteX150" fmla="*/ 1173123 w 2428717"/>
                  <a:gd name="connsiteY150" fmla="*/ 295702 h 1330996"/>
                  <a:gd name="connsiteX151" fmla="*/ 1145828 w 2428717"/>
                  <a:gd name="connsiteY151" fmla="*/ 313899 h 1330996"/>
                  <a:gd name="connsiteX152" fmla="*/ 1132180 w 2428717"/>
                  <a:gd name="connsiteY152" fmla="*/ 327546 h 1330996"/>
                  <a:gd name="connsiteX153" fmla="*/ 1104884 w 2428717"/>
                  <a:gd name="connsiteY153" fmla="*/ 336645 h 1330996"/>
                  <a:gd name="connsiteX154" fmla="*/ 1095786 w 2428717"/>
                  <a:gd name="connsiteY154" fmla="*/ 322997 h 1330996"/>
                  <a:gd name="connsiteX155" fmla="*/ 1100335 w 2428717"/>
                  <a:gd name="connsiteY155" fmla="*/ 291152 h 1330996"/>
                  <a:gd name="connsiteX156" fmla="*/ 1086687 w 2428717"/>
                  <a:gd name="connsiteY156" fmla="*/ 304800 h 1330996"/>
                  <a:gd name="connsiteX157" fmla="*/ 1073039 w 2428717"/>
                  <a:gd name="connsiteY157" fmla="*/ 309349 h 1330996"/>
                  <a:gd name="connsiteX158" fmla="*/ 1059392 w 2428717"/>
                  <a:gd name="connsiteY158" fmla="*/ 300251 h 1330996"/>
                  <a:gd name="connsiteX159" fmla="*/ 1050293 w 2428717"/>
                  <a:gd name="connsiteY159" fmla="*/ 286603 h 1330996"/>
                  <a:gd name="connsiteX160" fmla="*/ 1036645 w 2428717"/>
                  <a:gd name="connsiteY160" fmla="*/ 282054 h 1330996"/>
                  <a:gd name="connsiteX161" fmla="*/ 1009350 w 2428717"/>
                  <a:gd name="connsiteY161" fmla="*/ 291152 h 1330996"/>
                  <a:gd name="connsiteX162" fmla="*/ 995702 w 2428717"/>
                  <a:gd name="connsiteY162" fmla="*/ 295702 h 1330996"/>
                  <a:gd name="connsiteX163" fmla="*/ 982054 w 2428717"/>
                  <a:gd name="connsiteY163" fmla="*/ 304800 h 1330996"/>
                  <a:gd name="connsiteX164" fmla="*/ 968407 w 2428717"/>
                  <a:gd name="connsiteY164" fmla="*/ 350293 h 1330996"/>
                  <a:gd name="connsiteX165" fmla="*/ 959308 w 2428717"/>
                  <a:gd name="connsiteY165" fmla="*/ 363940 h 1330996"/>
                  <a:gd name="connsiteX166" fmla="*/ 963857 w 2428717"/>
                  <a:gd name="connsiteY166" fmla="*/ 377588 h 1330996"/>
                  <a:gd name="connsiteX167" fmla="*/ 969656 w 2428717"/>
                  <a:gd name="connsiteY167" fmla="*/ 397835 h 1330996"/>
                  <a:gd name="connsiteX168" fmla="*/ 1000251 w 2428717"/>
                  <a:gd name="connsiteY168" fmla="*/ 404884 h 1330996"/>
                  <a:gd name="connsiteX169" fmla="*/ 1013899 w 2428717"/>
                  <a:gd name="connsiteY169" fmla="*/ 418531 h 1330996"/>
                  <a:gd name="connsiteX170" fmla="*/ 1009350 w 2428717"/>
                  <a:gd name="connsiteY170" fmla="*/ 441278 h 1330996"/>
                  <a:gd name="connsiteX171" fmla="*/ 986604 w 2428717"/>
                  <a:gd name="connsiteY171" fmla="*/ 486770 h 1330996"/>
                  <a:gd name="connsiteX172" fmla="*/ 968407 w 2428717"/>
                  <a:gd name="connsiteY172" fmla="*/ 518615 h 1330996"/>
                  <a:gd name="connsiteX173" fmla="*/ 954759 w 2428717"/>
                  <a:gd name="connsiteY173" fmla="*/ 523164 h 1330996"/>
                  <a:gd name="connsiteX174" fmla="*/ 945660 w 2428717"/>
                  <a:gd name="connsiteY174" fmla="*/ 536812 h 1330996"/>
                  <a:gd name="connsiteX175" fmla="*/ 932013 w 2428717"/>
                  <a:gd name="connsiteY175" fmla="*/ 545910 h 1330996"/>
                  <a:gd name="connsiteX176" fmla="*/ 913816 w 2428717"/>
                  <a:gd name="connsiteY176" fmla="*/ 568657 h 1330996"/>
                  <a:gd name="connsiteX177" fmla="*/ 904717 w 2428717"/>
                  <a:gd name="connsiteY177" fmla="*/ 582305 h 1330996"/>
                  <a:gd name="connsiteX178" fmla="*/ 900168 w 2428717"/>
                  <a:gd name="connsiteY178" fmla="*/ 595952 h 1330996"/>
                  <a:gd name="connsiteX179" fmla="*/ 881971 w 2428717"/>
                  <a:gd name="connsiteY179" fmla="*/ 623248 h 1330996"/>
                  <a:gd name="connsiteX180" fmla="*/ 859225 w 2428717"/>
                  <a:gd name="connsiteY180" fmla="*/ 655093 h 1330996"/>
                  <a:gd name="connsiteX181" fmla="*/ 850126 w 2428717"/>
                  <a:gd name="connsiteY181" fmla="*/ 668740 h 1330996"/>
                  <a:gd name="connsiteX182" fmla="*/ 845577 w 2428717"/>
                  <a:gd name="connsiteY182" fmla="*/ 682388 h 1330996"/>
                  <a:gd name="connsiteX183" fmla="*/ 831929 w 2428717"/>
                  <a:gd name="connsiteY183" fmla="*/ 691487 h 1330996"/>
                  <a:gd name="connsiteX184" fmla="*/ 809183 w 2428717"/>
                  <a:gd name="connsiteY184" fmla="*/ 714233 h 1330996"/>
                  <a:gd name="connsiteX185" fmla="*/ 795535 w 2428717"/>
                  <a:gd name="connsiteY185" fmla="*/ 732430 h 1330996"/>
                  <a:gd name="connsiteX186" fmla="*/ 781887 w 2428717"/>
                  <a:gd name="connsiteY186" fmla="*/ 746078 h 1330996"/>
                  <a:gd name="connsiteX187" fmla="*/ 754592 w 2428717"/>
                  <a:gd name="connsiteY187" fmla="*/ 787021 h 1330996"/>
                  <a:gd name="connsiteX188" fmla="*/ 745493 w 2428717"/>
                  <a:gd name="connsiteY188" fmla="*/ 800669 h 1330996"/>
                  <a:gd name="connsiteX189" fmla="*/ 736395 w 2428717"/>
                  <a:gd name="connsiteY189" fmla="*/ 827964 h 1330996"/>
                  <a:gd name="connsiteX190" fmla="*/ 673242 w 2428717"/>
                  <a:gd name="connsiteY190" fmla="*/ 857045 h 1330996"/>
                  <a:gd name="connsiteX191" fmla="*/ 638185 w 2428717"/>
                  <a:gd name="connsiteY191" fmla="*/ 883091 h 1330996"/>
                  <a:gd name="connsiteX192" fmla="*/ 595368 w 2428717"/>
                  <a:gd name="connsiteY192" fmla="*/ 896203 h 1330996"/>
                  <a:gd name="connsiteX193" fmla="*/ 581720 w 2428717"/>
                  <a:gd name="connsiteY193" fmla="*/ 891654 h 1330996"/>
                  <a:gd name="connsiteX194" fmla="*/ 577171 w 2428717"/>
                  <a:gd name="connsiteY194" fmla="*/ 928048 h 1330996"/>
                  <a:gd name="connsiteX195" fmla="*/ 568072 w 2428717"/>
                  <a:gd name="connsiteY195" fmla="*/ 941696 h 1330996"/>
                  <a:gd name="connsiteX196" fmla="*/ 563523 w 2428717"/>
                  <a:gd name="connsiteY196" fmla="*/ 955343 h 1330996"/>
                  <a:gd name="connsiteX197" fmla="*/ 549875 w 2428717"/>
                  <a:gd name="connsiteY197" fmla="*/ 964442 h 1330996"/>
                  <a:gd name="connsiteX198" fmla="*/ 522580 w 2428717"/>
                  <a:gd name="connsiteY198" fmla="*/ 982639 h 1330996"/>
                  <a:gd name="connsiteX199" fmla="*/ 508932 w 2428717"/>
                  <a:gd name="connsiteY199" fmla="*/ 973540 h 1330996"/>
                  <a:gd name="connsiteX200" fmla="*/ 481637 w 2428717"/>
                  <a:gd name="connsiteY200" fmla="*/ 959893 h 1330996"/>
                  <a:gd name="connsiteX201" fmla="*/ 463439 w 2428717"/>
                  <a:gd name="connsiteY201" fmla="*/ 964442 h 1330996"/>
                  <a:gd name="connsiteX202" fmla="*/ 454341 w 2428717"/>
                  <a:gd name="connsiteY202" fmla="*/ 978090 h 1330996"/>
                  <a:gd name="connsiteX203" fmla="*/ 440693 w 2428717"/>
                  <a:gd name="connsiteY203" fmla="*/ 996287 h 1330996"/>
                  <a:gd name="connsiteX204" fmla="*/ 404299 w 2428717"/>
                  <a:gd name="connsiteY204" fmla="*/ 1023582 h 1330996"/>
                  <a:gd name="connsiteX205" fmla="*/ 390651 w 2428717"/>
                  <a:gd name="connsiteY205" fmla="*/ 1037230 h 1330996"/>
                  <a:gd name="connsiteX206" fmla="*/ 377004 w 2428717"/>
                  <a:gd name="connsiteY206" fmla="*/ 1041779 h 1330996"/>
                  <a:gd name="connsiteX207" fmla="*/ 349708 w 2428717"/>
                  <a:gd name="connsiteY207" fmla="*/ 1059976 h 1330996"/>
                  <a:gd name="connsiteX208" fmla="*/ 322413 w 2428717"/>
                  <a:gd name="connsiteY208" fmla="*/ 1078173 h 1330996"/>
                  <a:gd name="connsiteX209" fmla="*/ 295117 w 2428717"/>
                  <a:gd name="connsiteY209" fmla="*/ 1100919 h 1330996"/>
                  <a:gd name="connsiteX210" fmla="*/ 286019 w 2428717"/>
                  <a:gd name="connsiteY210" fmla="*/ 1114567 h 1330996"/>
                  <a:gd name="connsiteX211" fmla="*/ 258723 w 2428717"/>
                  <a:gd name="connsiteY211" fmla="*/ 1137313 h 1330996"/>
                  <a:gd name="connsiteX212" fmla="*/ 240526 w 2428717"/>
                  <a:gd name="connsiteY212" fmla="*/ 1164609 h 1330996"/>
                  <a:gd name="connsiteX213" fmla="*/ 231428 w 2428717"/>
                  <a:gd name="connsiteY213" fmla="*/ 1178257 h 1330996"/>
                  <a:gd name="connsiteX214" fmla="*/ 217780 w 2428717"/>
                  <a:gd name="connsiteY214" fmla="*/ 1182806 h 1330996"/>
                  <a:gd name="connsiteX215" fmla="*/ 208681 w 2428717"/>
                  <a:gd name="connsiteY215" fmla="*/ 1196454 h 1330996"/>
                  <a:gd name="connsiteX216" fmla="*/ 181386 w 2428717"/>
                  <a:gd name="connsiteY216" fmla="*/ 1205552 h 1330996"/>
                  <a:gd name="connsiteX217" fmla="*/ 167738 w 2428717"/>
                  <a:gd name="connsiteY217" fmla="*/ 1210102 h 1330996"/>
                  <a:gd name="connsiteX218" fmla="*/ 135893 w 2428717"/>
                  <a:gd name="connsiteY218" fmla="*/ 1219200 h 1330996"/>
                  <a:gd name="connsiteX219" fmla="*/ 108598 w 2428717"/>
                  <a:gd name="connsiteY219" fmla="*/ 1241946 h 1330996"/>
                  <a:gd name="connsiteX220" fmla="*/ 85851 w 2428717"/>
                  <a:gd name="connsiteY220" fmla="*/ 1246496 h 1330996"/>
                  <a:gd name="connsiteX221" fmla="*/ 72204 w 2428717"/>
                  <a:gd name="connsiteY221" fmla="*/ 1251045 h 1330996"/>
                  <a:gd name="connsiteX222" fmla="*/ 22162 w 2428717"/>
                  <a:gd name="connsiteY222" fmla="*/ 1264693 h 1330996"/>
                  <a:gd name="connsiteX223" fmla="*/ 8514 w 2428717"/>
                  <a:gd name="connsiteY223" fmla="*/ 1260143 h 1330996"/>
                  <a:gd name="connsiteX224" fmla="*/ 3965 w 2428717"/>
                  <a:gd name="connsiteY224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96574 w 2428717"/>
                  <a:gd name="connsiteY59" fmla="*/ 269470 h 1330996"/>
                  <a:gd name="connsiteX60" fmla="*/ 1431806 w 2428717"/>
                  <a:gd name="connsiteY60" fmla="*/ 255110 h 1330996"/>
                  <a:gd name="connsiteX61" fmla="*/ 1441529 w 2428717"/>
                  <a:gd name="connsiteY61" fmla="*/ 195618 h 1330996"/>
                  <a:gd name="connsiteX62" fmla="*/ 1473374 w 2428717"/>
                  <a:gd name="connsiteY62" fmla="*/ 181970 h 1330996"/>
                  <a:gd name="connsiteX63" fmla="*/ 1500669 w 2428717"/>
                  <a:gd name="connsiteY63" fmla="*/ 172872 h 1330996"/>
                  <a:gd name="connsiteX64" fmla="*/ 1578007 w 2428717"/>
                  <a:gd name="connsiteY64" fmla="*/ 163773 h 1330996"/>
                  <a:gd name="connsiteX65" fmla="*/ 1600753 w 2428717"/>
                  <a:gd name="connsiteY65" fmla="*/ 145576 h 1330996"/>
                  <a:gd name="connsiteX66" fmla="*/ 1614401 w 2428717"/>
                  <a:gd name="connsiteY66" fmla="*/ 141027 h 1330996"/>
                  <a:gd name="connsiteX67" fmla="*/ 1641696 w 2428717"/>
                  <a:gd name="connsiteY67" fmla="*/ 145576 h 1330996"/>
                  <a:gd name="connsiteX68" fmla="*/ 1655344 w 2428717"/>
                  <a:gd name="connsiteY68" fmla="*/ 154675 h 1330996"/>
                  <a:gd name="connsiteX69" fmla="*/ 1828216 w 2428717"/>
                  <a:gd name="connsiteY69" fmla="*/ 150125 h 1330996"/>
                  <a:gd name="connsiteX70" fmla="*/ 1841863 w 2428717"/>
                  <a:gd name="connsiteY70" fmla="*/ 159224 h 1330996"/>
                  <a:gd name="connsiteX71" fmla="*/ 1855511 w 2428717"/>
                  <a:gd name="connsiteY71" fmla="*/ 172872 h 1330996"/>
                  <a:gd name="connsiteX72" fmla="*/ 1969242 w 2428717"/>
                  <a:gd name="connsiteY72" fmla="*/ 186519 h 1330996"/>
                  <a:gd name="connsiteX73" fmla="*/ 2001087 w 2428717"/>
                  <a:gd name="connsiteY73" fmla="*/ 191069 h 1330996"/>
                  <a:gd name="connsiteX74" fmla="*/ 2051129 w 2428717"/>
                  <a:gd name="connsiteY74" fmla="*/ 195618 h 1330996"/>
                  <a:gd name="connsiteX75" fmla="*/ 2060228 w 2428717"/>
                  <a:gd name="connsiteY75" fmla="*/ 209266 h 1330996"/>
                  <a:gd name="connsiteX76" fmla="*/ 2087523 w 2428717"/>
                  <a:gd name="connsiteY76" fmla="*/ 213815 h 1330996"/>
                  <a:gd name="connsiteX77" fmla="*/ 2105720 w 2428717"/>
                  <a:gd name="connsiteY77" fmla="*/ 236561 h 1330996"/>
                  <a:gd name="connsiteX78" fmla="*/ 2119368 w 2428717"/>
                  <a:gd name="connsiteY78" fmla="*/ 245660 h 1330996"/>
                  <a:gd name="connsiteX79" fmla="*/ 2133016 w 2428717"/>
                  <a:gd name="connsiteY79" fmla="*/ 259308 h 1330996"/>
                  <a:gd name="connsiteX80" fmla="*/ 2142114 w 2428717"/>
                  <a:gd name="connsiteY80" fmla="*/ 272955 h 1330996"/>
                  <a:gd name="connsiteX81" fmla="*/ 2160311 w 2428717"/>
                  <a:gd name="connsiteY81" fmla="*/ 291152 h 1330996"/>
                  <a:gd name="connsiteX82" fmla="*/ 2169410 w 2428717"/>
                  <a:gd name="connsiteY82" fmla="*/ 304800 h 1330996"/>
                  <a:gd name="connsiteX83" fmla="*/ 2210353 w 2428717"/>
                  <a:gd name="connsiteY83" fmla="*/ 341194 h 1330996"/>
                  <a:gd name="connsiteX84" fmla="*/ 2224001 w 2428717"/>
                  <a:gd name="connsiteY84" fmla="*/ 345743 h 1330996"/>
                  <a:gd name="connsiteX85" fmla="*/ 2255845 w 2428717"/>
                  <a:gd name="connsiteY85" fmla="*/ 363940 h 1330996"/>
                  <a:gd name="connsiteX86" fmla="*/ 2283141 w 2428717"/>
                  <a:gd name="connsiteY86" fmla="*/ 373039 h 1330996"/>
                  <a:gd name="connsiteX87" fmla="*/ 2314986 w 2428717"/>
                  <a:gd name="connsiteY87" fmla="*/ 377588 h 1330996"/>
                  <a:gd name="connsiteX88" fmla="*/ 2337732 w 2428717"/>
                  <a:gd name="connsiteY88" fmla="*/ 395785 h 1330996"/>
                  <a:gd name="connsiteX89" fmla="*/ 2365028 w 2428717"/>
                  <a:gd name="connsiteY89" fmla="*/ 413982 h 1330996"/>
                  <a:gd name="connsiteX90" fmla="*/ 2378675 w 2428717"/>
                  <a:gd name="connsiteY90" fmla="*/ 400334 h 1330996"/>
                  <a:gd name="connsiteX91" fmla="*/ 2396872 w 2428717"/>
                  <a:gd name="connsiteY91" fmla="*/ 373039 h 1330996"/>
                  <a:gd name="connsiteX92" fmla="*/ 2424168 w 2428717"/>
                  <a:gd name="connsiteY92" fmla="*/ 368490 h 1330996"/>
                  <a:gd name="connsiteX93" fmla="*/ 2428717 w 2428717"/>
                  <a:gd name="connsiteY93" fmla="*/ 354842 h 1330996"/>
                  <a:gd name="connsiteX94" fmla="*/ 2424168 w 2428717"/>
                  <a:gd name="connsiteY94" fmla="*/ 327546 h 1330996"/>
                  <a:gd name="connsiteX95" fmla="*/ 2410520 w 2428717"/>
                  <a:gd name="connsiteY95" fmla="*/ 322997 h 1330996"/>
                  <a:gd name="connsiteX96" fmla="*/ 2392323 w 2428717"/>
                  <a:gd name="connsiteY96" fmla="*/ 318448 h 1330996"/>
                  <a:gd name="connsiteX97" fmla="*/ 2378675 w 2428717"/>
                  <a:gd name="connsiteY97" fmla="*/ 309349 h 1330996"/>
                  <a:gd name="connsiteX98" fmla="*/ 2374126 w 2428717"/>
                  <a:gd name="connsiteY98" fmla="*/ 295702 h 1330996"/>
                  <a:gd name="connsiteX99" fmla="*/ 2365028 w 2428717"/>
                  <a:gd name="connsiteY99" fmla="*/ 282054 h 1330996"/>
                  <a:gd name="connsiteX100" fmla="*/ 2360478 w 2428717"/>
                  <a:gd name="connsiteY100" fmla="*/ 268406 h 1330996"/>
                  <a:gd name="connsiteX101" fmla="*/ 2346831 w 2428717"/>
                  <a:gd name="connsiteY101" fmla="*/ 263857 h 1330996"/>
                  <a:gd name="connsiteX102" fmla="*/ 2333183 w 2428717"/>
                  <a:gd name="connsiteY102" fmla="*/ 245660 h 1330996"/>
                  <a:gd name="connsiteX103" fmla="*/ 2305887 w 2428717"/>
                  <a:gd name="connsiteY103" fmla="*/ 232012 h 1330996"/>
                  <a:gd name="connsiteX104" fmla="*/ 2283141 w 2428717"/>
                  <a:gd name="connsiteY104" fmla="*/ 236561 h 1330996"/>
                  <a:gd name="connsiteX105" fmla="*/ 2255845 w 2428717"/>
                  <a:gd name="connsiteY105" fmla="*/ 245660 h 1330996"/>
                  <a:gd name="connsiteX106" fmla="*/ 2214902 w 2428717"/>
                  <a:gd name="connsiteY106" fmla="*/ 241110 h 1330996"/>
                  <a:gd name="connsiteX107" fmla="*/ 2187607 w 2428717"/>
                  <a:gd name="connsiteY107" fmla="*/ 218364 h 1330996"/>
                  <a:gd name="connsiteX108" fmla="*/ 2173959 w 2428717"/>
                  <a:gd name="connsiteY108" fmla="*/ 209266 h 1330996"/>
                  <a:gd name="connsiteX109" fmla="*/ 2164860 w 2428717"/>
                  <a:gd name="connsiteY109" fmla="*/ 195618 h 1330996"/>
                  <a:gd name="connsiteX110" fmla="*/ 2151213 w 2428717"/>
                  <a:gd name="connsiteY110" fmla="*/ 168322 h 1330996"/>
                  <a:gd name="connsiteX111" fmla="*/ 2110269 w 2428717"/>
                  <a:gd name="connsiteY111" fmla="*/ 154675 h 1330996"/>
                  <a:gd name="connsiteX112" fmla="*/ 2082974 w 2428717"/>
                  <a:gd name="connsiteY112" fmla="*/ 141027 h 1330996"/>
                  <a:gd name="connsiteX113" fmla="*/ 2064777 w 2428717"/>
                  <a:gd name="connsiteY113" fmla="*/ 136478 h 1330996"/>
                  <a:gd name="connsiteX114" fmla="*/ 1991989 w 2428717"/>
                  <a:gd name="connsiteY114" fmla="*/ 131928 h 1330996"/>
                  <a:gd name="connsiteX115" fmla="*/ 1964693 w 2428717"/>
                  <a:gd name="connsiteY115" fmla="*/ 118281 h 1330996"/>
                  <a:gd name="connsiteX116" fmla="*/ 1951045 w 2428717"/>
                  <a:gd name="connsiteY116" fmla="*/ 104633 h 1330996"/>
                  <a:gd name="connsiteX117" fmla="*/ 1923750 w 2428717"/>
                  <a:gd name="connsiteY117" fmla="*/ 90985 h 1330996"/>
                  <a:gd name="connsiteX118" fmla="*/ 1910102 w 2428717"/>
                  <a:gd name="connsiteY118" fmla="*/ 81887 h 1330996"/>
                  <a:gd name="connsiteX119" fmla="*/ 1841863 w 2428717"/>
                  <a:gd name="connsiteY119" fmla="*/ 72788 h 1330996"/>
                  <a:gd name="connsiteX120" fmla="*/ 1814568 w 2428717"/>
                  <a:gd name="connsiteY120" fmla="*/ 63690 h 1330996"/>
                  <a:gd name="connsiteX121" fmla="*/ 1796371 w 2428717"/>
                  <a:gd name="connsiteY121" fmla="*/ 59140 h 1330996"/>
                  <a:gd name="connsiteX122" fmla="*/ 1769075 w 2428717"/>
                  <a:gd name="connsiteY122" fmla="*/ 50042 h 1330996"/>
                  <a:gd name="connsiteX123" fmla="*/ 1755428 w 2428717"/>
                  <a:gd name="connsiteY123" fmla="*/ 40943 h 1330996"/>
                  <a:gd name="connsiteX124" fmla="*/ 1737231 w 2428717"/>
                  <a:gd name="connsiteY124" fmla="*/ 0 h 1330996"/>
                  <a:gd name="connsiteX125" fmla="*/ 1728132 w 2428717"/>
                  <a:gd name="connsiteY125" fmla="*/ 13648 h 1330996"/>
                  <a:gd name="connsiteX126" fmla="*/ 1723583 w 2428717"/>
                  <a:gd name="connsiteY126" fmla="*/ 50042 h 1330996"/>
                  <a:gd name="connsiteX127" fmla="*/ 1691738 w 2428717"/>
                  <a:gd name="connsiteY127" fmla="*/ 54591 h 1330996"/>
                  <a:gd name="connsiteX128" fmla="*/ 1659893 w 2428717"/>
                  <a:gd name="connsiteY128" fmla="*/ 63690 h 1330996"/>
                  <a:gd name="connsiteX129" fmla="*/ 1641696 w 2428717"/>
                  <a:gd name="connsiteY129" fmla="*/ 72788 h 1330996"/>
                  <a:gd name="connsiteX130" fmla="*/ 1628048 w 2428717"/>
                  <a:gd name="connsiteY130" fmla="*/ 68239 h 1330996"/>
                  <a:gd name="connsiteX131" fmla="*/ 1623499 w 2428717"/>
                  <a:gd name="connsiteY131" fmla="*/ 54591 h 1330996"/>
                  <a:gd name="connsiteX132" fmla="*/ 1614401 w 2428717"/>
                  <a:gd name="connsiteY132" fmla="*/ 68239 h 1330996"/>
                  <a:gd name="connsiteX133" fmla="*/ 1600753 w 2428717"/>
                  <a:gd name="connsiteY133" fmla="*/ 77337 h 1330996"/>
                  <a:gd name="connsiteX134" fmla="*/ 1555260 w 2428717"/>
                  <a:gd name="connsiteY134" fmla="*/ 81887 h 1330996"/>
                  <a:gd name="connsiteX135" fmla="*/ 1527965 w 2428717"/>
                  <a:gd name="connsiteY135" fmla="*/ 90985 h 1330996"/>
                  <a:gd name="connsiteX136" fmla="*/ 1509768 w 2428717"/>
                  <a:gd name="connsiteY136" fmla="*/ 100084 h 1330996"/>
                  <a:gd name="connsiteX137" fmla="*/ 1487022 w 2428717"/>
                  <a:gd name="connsiteY137" fmla="*/ 104633 h 1330996"/>
                  <a:gd name="connsiteX138" fmla="*/ 1473374 w 2428717"/>
                  <a:gd name="connsiteY138" fmla="*/ 109182 h 1330996"/>
                  <a:gd name="connsiteX139" fmla="*/ 1364192 w 2428717"/>
                  <a:gd name="connsiteY139" fmla="*/ 113731 h 1330996"/>
                  <a:gd name="connsiteX140" fmla="*/ 1350544 w 2428717"/>
                  <a:gd name="connsiteY140" fmla="*/ 122830 h 1330996"/>
                  <a:gd name="connsiteX141" fmla="*/ 1332347 w 2428717"/>
                  <a:gd name="connsiteY141" fmla="*/ 150125 h 1330996"/>
                  <a:gd name="connsiteX142" fmla="*/ 1318699 w 2428717"/>
                  <a:gd name="connsiteY142" fmla="*/ 163773 h 1330996"/>
                  <a:gd name="connsiteX143" fmla="*/ 1309601 w 2428717"/>
                  <a:gd name="connsiteY143" fmla="*/ 191069 h 1330996"/>
                  <a:gd name="connsiteX144" fmla="*/ 1295953 w 2428717"/>
                  <a:gd name="connsiteY144" fmla="*/ 204716 h 1330996"/>
                  <a:gd name="connsiteX145" fmla="*/ 1282305 w 2428717"/>
                  <a:gd name="connsiteY145" fmla="*/ 209266 h 1330996"/>
                  <a:gd name="connsiteX146" fmla="*/ 1209517 w 2428717"/>
                  <a:gd name="connsiteY146" fmla="*/ 213815 h 1330996"/>
                  <a:gd name="connsiteX147" fmla="*/ 1204968 w 2428717"/>
                  <a:gd name="connsiteY147" fmla="*/ 227463 h 1330996"/>
                  <a:gd name="connsiteX148" fmla="*/ 1186771 w 2428717"/>
                  <a:gd name="connsiteY148" fmla="*/ 254758 h 1330996"/>
                  <a:gd name="connsiteX149" fmla="*/ 1177672 w 2428717"/>
                  <a:gd name="connsiteY149" fmla="*/ 282054 h 1330996"/>
                  <a:gd name="connsiteX150" fmla="*/ 1173123 w 2428717"/>
                  <a:gd name="connsiteY150" fmla="*/ 295702 h 1330996"/>
                  <a:gd name="connsiteX151" fmla="*/ 1145828 w 2428717"/>
                  <a:gd name="connsiteY151" fmla="*/ 313899 h 1330996"/>
                  <a:gd name="connsiteX152" fmla="*/ 1132180 w 2428717"/>
                  <a:gd name="connsiteY152" fmla="*/ 327546 h 1330996"/>
                  <a:gd name="connsiteX153" fmla="*/ 1104884 w 2428717"/>
                  <a:gd name="connsiteY153" fmla="*/ 336645 h 1330996"/>
                  <a:gd name="connsiteX154" fmla="*/ 1095786 w 2428717"/>
                  <a:gd name="connsiteY154" fmla="*/ 322997 h 1330996"/>
                  <a:gd name="connsiteX155" fmla="*/ 1100335 w 2428717"/>
                  <a:gd name="connsiteY155" fmla="*/ 291152 h 1330996"/>
                  <a:gd name="connsiteX156" fmla="*/ 1086687 w 2428717"/>
                  <a:gd name="connsiteY156" fmla="*/ 304800 h 1330996"/>
                  <a:gd name="connsiteX157" fmla="*/ 1073039 w 2428717"/>
                  <a:gd name="connsiteY157" fmla="*/ 309349 h 1330996"/>
                  <a:gd name="connsiteX158" fmla="*/ 1059392 w 2428717"/>
                  <a:gd name="connsiteY158" fmla="*/ 300251 h 1330996"/>
                  <a:gd name="connsiteX159" fmla="*/ 1050293 w 2428717"/>
                  <a:gd name="connsiteY159" fmla="*/ 286603 h 1330996"/>
                  <a:gd name="connsiteX160" fmla="*/ 1036645 w 2428717"/>
                  <a:gd name="connsiteY160" fmla="*/ 282054 h 1330996"/>
                  <a:gd name="connsiteX161" fmla="*/ 1009350 w 2428717"/>
                  <a:gd name="connsiteY161" fmla="*/ 291152 h 1330996"/>
                  <a:gd name="connsiteX162" fmla="*/ 995702 w 2428717"/>
                  <a:gd name="connsiteY162" fmla="*/ 295702 h 1330996"/>
                  <a:gd name="connsiteX163" fmla="*/ 982054 w 2428717"/>
                  <a:gd name="connsiteY163" fmla="*/ 304800 h 1330996"/>
                  <a:gd name="connsiteX164" fmla="*/ 968407 w 2428717"/>
                  <a:gd name="connsiteY164" fmla="*/ 350293 h 1330996"/>
                  <a:gd name="connsiteX165" fmla="*/ 959308 w 2428717"/>
                  <a:gd name="connsiteY165" fmla="*/ 363940 h 1330996"/>
                  <a:gd name="connsiteX166" fmla="*/ 963857 w 2428717"/>
                  <a:gd name="connsiteY166" fmla="*/ 377588 h 1330996"/>
                  <a:gd name="connsiteX167" fmla="*/ 969656 w 2428717"/>
                  <a:gd name="connsiteY167" fmla="*/ 397835 h 1330996"/>
                  <a:gd name="connsiteX168" fmla="*/ 1000251 w 2428717"/>
                  <a:gd name="connsiteY168" fmla="*/ 404884 h 1330996"/>
                  <a:gd name="connsiteX169" fmla="*/ 1013899 w 2428717"/>
                  <a:gd name="connsiteY169" fmla="*/ 418531 h 1330996"/>
                  <a:gd name="connsiteX170" fmla="*/ 1009350 w 2428717"/>
                  <a:gd name="connsiteY170" fmla="*/ 441278 h 1330996"/>
                  <a:gd name="connsiteX171" fmla="*/ 986604 w 2428717"/>
                  <a:gd name="connsiteY171" fmla="*/ 486770 h 1330996"/>
                  <a:gd name="connsiteX172" fmla="*/ 968407 w 2428717"/>
                  <a:gd name="connsiteY172" fmla="*/ 518615 h 1330996"/>
                  <a:gd name="connsiteX173" fmla="*/ 954759 w 2428717"/>
                  <a:gd name="connsiteY173" fmla="*/ 523164 h 1330996"/>
                  <a:gd name="connsiteX174" fmla="*/ 945660 w 2428717"/>
                  <a:gd name="connsiteY174" fmla="*/ 536812 h 1330996"/>
                  <a:gd name="connsiteX175" fmla="*/ 932013 w 2428717"/>
                  <a:gd name="connsiteY175" fmla="*/ 545910 h 1330996"/>
                  <a:gd name="connsiteX176" fmla="*/ 913816 w 2428717"/>
                  <a:gd name="connsiteY176" fmla="*/ 568657 h 1330996"/>
                  <a:gd name="connsiteX177" fmla="*/ 904717 w 2428717"/>
                  <a:gd name="connsiteY177" fmla="*/ 582305 h 1330996"/>
                  <a:gd name="connsiteX178" fmla="*/ 900168 w 2428717"/>
                  <a:gd name="connsiteY178" fmla="*/ 595952 h 1330996"/>
                  <a:gd name="connsiteX179" fmla="*/ 881971 w 2428717"/>
                  <a:gd name="connsiteY179" fmla="*/ 623248 h 1330996"/>
                  <a:gd name="connsiteX180" fmla="*/ 859225 w 2428717"/>
                  <a:gd name="connsiteY180" fmla="*/ 655093 h 1330996"/>
                  <a:gd name="connsiteX181" fmla="*/ 850126 w 2428717"/>
                  <a:gd name="connsiteY181" fmla="*/ 668740 h 1330996"/>
                  <a:gd name="connsiteX182" fmla="*/ 845577 w 2428717"/>
                  <a:gd name="connsiteY182" fmla="*/ 682388 h 1330996"/>
                  <a:gd name="connsiteX183" fmla="*/ 831929 w 2428717"/>
                  <a:gd name="connsiteY183" fmla="*/ 691487 h 1330996"/>
                  <a:gd name="connsiteX184" fmla="*/ 809183 w 2428717"/>
                  <a:gd name="connsiteY184" fmla="*/ 714233 h 1330996"/>
                  <a:gd name="connsiteX185" fmla="*/ 795535 w 2428717"/>
                  <a:gd name="connsiteY185" fmla="*/ 732430 h 1330996"/>
                  <a:gd name="connsiteX186" fmla="*/ 781887 w 2428717"/>
                  <a:gd name="connsiteY186" fmla="*/ 746078 h 1330996"/>
                  <a:gd name="connsiteX187" fmla="*/ 754592 w 2428717"/>
                  <a:gd name="connsiteY187" fmla="*/ 787021 h 1330996"/>
                  <a:gd name="connsiteX188" fmla="*/ 745493 w 2428717"/>
                  <a:gd name="connsiteY188" fmla="*/ 800669 h 1330996"/>
                  <a:gd name="connsiteX189" fmla="*/ 736395 w 2428717"/>
                  <a:gd name="connsiteY189" fmla="*/ 827964 h 1330996"/>
                  <a:gd name="connsiteX190" fmla="*/ 673242 w 2428717"/>
                  <a:gd name="connsiteY190" fmla="*/ 857045 h 1330996"/>
                  <a:gd name="connsiteX191" fmla="*/ 638185 w 2428717"/>
                  <a:gd name="connsiteY191" fmla="*/ 883091 h 1330996"/>
                  <a:gd name="connsiteX192" fmla="*/ 595368 w 2428717"/>
                  <a:gd name="connsiteY192" fmla="*/ 896203 h 1330996"/>
                  <a:gd name="connsiteX193" fmla="*/ 581720 w 2428717"/>
                  <a:gd name="connsiteY193" fmla="*/ 891654 h 1330996"/>
                  <a:gd name="connsiteX194" fmla="*/ 577171 w 2428717"/>
                  <a:gd name="connsiteY194" fmla="*/ 928048 h 1330996"/>
                  <a:gd name="connsiteX195" fmla="*/ 568072 w 2428717"/>
                  <a:gd name="connsiteY195" fmla="*/ 941696 h 1330996"/>
                  <a:gd name="connsiteX196" fmla="*/ 563523 w 2428717"/>
                  <a:gd name="connsiteY196" fmla="*/ 955343 h 1330996"/>
                  <a:gd name="connsiteX197" fmla="*/ 549875 w 2428717"/>
                  <a:gd name="connsiteY197" fmla="*/ 964442 h 1330996"/>
                  <a:gd name="connsiteX198" fmla="*/ 522580 w 2428717"/>
                  <a:gd name="connsiteY198" fmla="*/ 982639 h 1330996"/>
                  <a:gd name="connsiteX199" fmla="*/ 508932 w 2428717"/>
                  <a:gd name="connsiteY199" fmla="*/ 973540 h 1330996"/>
                  <a:gd name="connsiteX200" fmla="*/ 481637 w 2428717"/>
                  <a:gd name="connsiteY200" fmla="*/ 959893 h 1330996"/>
                  <a:gd name="connsiteX201" fmla="*/ 463439 w 2428717"/>
                  <a:gd name="connsiteY201" fmla="*/ 964442 h 1330996"/>
                  <a:gd name="connsiteX202" fmla="*/ 454341 w 2428717"/>
                  <a:gd name="connsiteY202" fmla="*/ 978090 h 1330996"/>
                  <a:gd name="connsiteX203" fmla="*/ 440693 w 2428717"/>
                  <a:gd name="connsiteY203" fmla="*/ 996287 h 1330996"/>
                  <a:gd name="connsiteX204" fmla="*/ 404299 w 2428717"/>
                  <a:gd name="connsiteY204" fmla="*/ 1023582 h 1330996"/>
                  <a:gd name="connsiteX205" fmla="*/ 390651 w 2428717"/>
                  <a:gd name="connsiteY205" fmla="*/ 1037230 h 1330996"/>
                  <a:gd name="connsiteX206" fmla="*/ 377004 w 2428717"/>
                  <a:gd name="connsiteY206" fmla="*/ 1041779 h 1330996"/>
                  <a:gd name="connsiteX207" fmla="*/ 349708 w 2428717"/>
                  <a:gd name="connsiteY207" fmla="*/ 1059976 h 1330996"/>
                  <a:gd name="connsiteX208" fmla="*/ 322413 w 2428717"/>
                  <a:gd name="connsiteY208" fmla="*/ 1078173 h 1330996"/>
                  <a:gd name="connsiteX209" fmla="*/ 295117 w 2428717"/>
                  <a:gd name="connsiteY209" fmla="*/ 1100919 h 1330996"/>
                  <a:gd name="connsiteX210" fmla="*/ 286019 w 2428717"/>
                  <a:gd name="connsiteY210" fmla="*/ 1114567 h 1330996"/>
                  <a:gd name="connsiteX211" fmla="*/ 258723 w 2428717"/>
                  <a:gd name="connsiteY211" fmla="*/ 1137313 h 1330996"/>
                  <a:gd name="connsiteX212" fmla="*/ 240526 w 2428717"/>
                  <a:gd name="connsiteY212" fmla="*/ 1164609 h 1330996"/>
                  <a:gd name="connsiteX213" fmla="*/ 231428 w 2428717"/>
                  <a:gd name="connsiteY213" fmla="*/ 1178257 h 1330996"/>
                  <a:gd name="connsiteX214" fmla="*/ 217780 w 2428717"/>
                  <a:gd name="connsiteY214" fmla="*/ 1182806 h 1330996"/>
                  <a:gd name="connsiteX215" fmla="*/ 208681 w 2428717"/>
                  <a:gd name="connsiteY215" fmla="*/ 1196454 h 1330996"/>
                  <a:gd name="connsiteX216" fmla="*/ 181386 w 2428717"/>
                  <a:gd name="connsiteY216" fmla="*/ 1205552 h 1330996"/>
                  <a:gd name="connsiteX217" fmla="*/ 167738 w 2428717"/>
                  <a:gd name="connsiteY217" fmla="*/ 1210102 h 1330996"/>
                  <a:gd name="connsiteX218" fmla="*/ 135893 w 2428717"/>
                  <a:gd name="connsiteY218" fmla="*/ 1219200 h 1330996"/>
                  <a:gd name="connsiteX219" fmla="*/ 108598 w 2428717"/>
                  <a:gd name="connsiteY219" fmla="*/ 1241946 h 1330996"/>
                  <a:gd name="connsiteX220" fmla="*/ 85851 w 2428717"/>
                  <a:gd name="connsiteY220" fmla="*/ 1246496 h 1330996"/>
                  <a:gd name="connsiteX221" fmla="*/ 72204 w 2428717"/>
                  <a:gd name="connsiteY221" fmla="*/ 1251045 h 1330996"/>
                  <a:gd name="connsiteX222" fmla="*/ 22162 w 2428717"/>
                  <a:gd name="connsiteY222" fmla="*/ 1264693 h 1330996"/>
                  <a:gd name="connsiteX223" fmla="*/ 8514 w 2428717"/>
                  <a:gd name="connsiteY223" fmla="*/ 1260143 h 1330996"/>
                  <a:gd name="connsiteX224" fmla="*/ 3965 w 2428717"/>
                  <a:gd name="connsiteY224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96574 w 2428717"/>
                  <a:gd name="connsiteY59" fmla="*/ 269470 h 1330996"/>
                  <a:gd name="connsiteX60" fmla="*/ 1431806 w 2428717"/>
                  <a:gd name="connsiteY60" fmla="*/ 255110 h 1330996"/>
                  <a:gd name="connsiteX61" fmla="*/ 1459189 w 2428717"/>
                  <a:gd name="connsiteY61" fmla="*/ 217203 h 1330996"/>
                  <a:gd name="connsiteX62" fmla="*/ 1473374 w 2428717"/>
                  <a:gd name="connsiteY62" fmla="*/ 181970 h 1330996"/>
                  <a:gd name="connsiteX63" fmla="*/ 1500669 w 2428717"/>
                  <a:gd name="connsiteY63" fmla="*/ 172872 h 1330996"/>
                  <a:gd name="connsiteX64" fmla="*/ 1578007 w 2428717"/>
                  <a:gd name="connsiteY64" fmla="*/ 163773 h 1330996"/>
                  <a:gd name="connsiteX65" fmla="*/ 1600753 w 2428717"/>
                  <a:gd name="connsiteY65" fmla="*/ 145576 h 1330996"/>
                  <a:gd name="connsiteX66" fmla="*/ 1614401 w 2428717"/>
                  <a:gd name="connsiteY66" fmla="*/ 141027 h 1330996"/>
                  <a:gd name="connsiteX67" fmla="*/ 1641696 w 2428717"/>
                  <a:gd name="connsiteY67" fmla="*/ 145576 h 1330996"/>
                  <a:gd name="connsiteX68" fmla="*/ 1655344 w 2428717"/>
                  <a:gd name="connsiteY68" fmla="*/ 154675 h 1330996"/>
                  <a:gd name="connsiteX69" fmla="*/ 1828216 w 2428717"/>
                  <a:gd name="connsiteY69" fmla="*/ 150125 h 1330996"/>
                  <a:gd name="connsiteX70" fmla="*/ 1841863 w 2428717"/>
                  <a:gd name="connsiteY70" fmla="*/ 159224 h 1330996"/>
                  <a:gd name="connsiteX71" fmla="*/ 1855511 w 2428717"/>
                  <a:gd name="connsiteY71" fmla="*/ 172872 h 1330996"/>
                  <a:gd name="connsiteX72" fmla="*/ 1969242 w 2428717"/>
                  <a:gd name="connsiteY72" fmla="*/ 186519 h 1330996"/>
                  <a:gd name="connsiteX73" fmla="*/ 2001087 w 2428717"/>
                  <a:gd name="connsiteY73" fmla="*/ 191069 h 1330996"/>
                  <a:gd name="connsiteX74" fmla="*/ 2051129 w 2428717"/>
                  <a:gd name="connsiteY74" fmla="*/ 195618 h 1330996"/>
                  <a:gd name="connsiteX75" fmla="*/ 2060228 w 2428717"/>
                  <a:gd name="connsiteY75" fmla="*/ 209266 h 1330996"/>
                  <a:gd name="connsiteX76" fmla="*/ 2087523 w 2428717"/>
                  <a:gd name="connsiteY76" fmla="*/ 213815 h 1330996"/>
                  <a:gd name="connsiteX77" fmla="*/ 2105720 w 2428717"/>
                  <a:gd name="connsiteY77" fmla="*/ 236561 h 1330996"/>
                  <a:gd name="connsiteX78" fmla="*/ 2119368 w 2428717"/>
                  <a:gd name="connsiteY78" fmla="*/ 245660 h 1330996"/>
                  <a:gd name="connsiteX79" fmla="*/ 2133016 w 2428717"/>
                  <a:gd name="connsiteY79" fmla="*/ 259308 h 1330996"/>
                  <a:gd name="connsiteX80" fmla="*/ 2142114 w 2428717"/>
                  <a:gd name="connsiteY80" fmla="*/ 272955 h 1330996"/>
                  <a:gd name="connsiteX81" fmla="*/ 2160311 w 2428717"/>
                  <a:gd name="connsiteY81" fmla="*/ 291152 h 1330996"/>
                  <a:gd name="connsiteX82" fmla="*/ 2169410 w 2428717"/>
                  <a:gd name="connsiteY82" fmla="*/ 304800 h 1330996"/>
                  <a:gd name="connsiteX83" fmla="*/ 2210353 w 2428717"/>
                  <a:gd name="connsiteY83" fmla="*/ 341194 h 1330996"/>
                  <a:gd name="connsiteX84" fmla="*/ 2224001 w 2428717"/>
                  <a:gd name="connsiteY84" fmla="*/ 345743 h 1330996"/>
                  <a:gd name="connsiteX85" fmla="*/ 2255845 w 2428717"/>
                  <a:gd name="connsiteY85" fmla="*/ 363940 h 1330996"/>
                  <a:gd name="connsiteX86" fmla="*/ 2283141 w 2428717"/>
                  <a:gd name="connsiteY86" fmla="*/ 373039 h 1330996"/>
                  <a:gd name="connsiteX87" fmla="*/ 2314986 w 2428717"/>
                  <a:gd name="connsiteY87" fmla="*/ 377588 h 1330996"/>
                  <a:gd name="connsiteX88" fmla="*/ 2337732 w 2428717"/>
                  <a:gd name="connsiteY88" fmla="*/ 395785 h 1330996"/>
                  <a:gd name="connsiteX89" fmla="*/ 2365028 w 2428717"/>
                  <a:gd name="connsiteY89" fmla="*/ 413982 h 1330996"/>
                  <a:gd name="connsiteX90" fmla="*/ 2378675 w 2428717"/>
                  <a:gd name="connsiteY90" fmla="*/ 400334 h 1330996"/>
                  <a:gd name="connsiteX91" fmla="*/ 2396872 w 2428717"/>
                  <a:gd name="connsiteY91" fmla="*/ 373039 h 1330996"/>
                  <a:gd name="connsiteX92" fmla="*/ 2424168 w 2428717"/>
                  <a:gd name="connsiteY92" fmla="*/ 368490 h 1330996"/>
                  <a:gd name="connsiteX93" fmla="*/ 2428717 w 2428717"/>
                  <a:gd name="connsiteY93" fmla="*/ 354842 h 1330996"/>
                  <a:gd name="connsiteX94" fmla="*/ 2424168 w 2428717"/>
                  <a:gd name="connsiteY94" fmla="*/ 327546 h 1330996"/>
                  <a:gd name="connsiteX95" fmla="*/ 2410520 w 2428717"/>
                  <a:gd name="connsiteY95" fmla="*/ 322997 h 1330996"/>
                  <a:gd name="connsiteX96" fmla="*/ 2392323 w 2428717"/>
                  <a:gd name="connsiteY96" fmla="*/ 318448 h 1330996"/>
                  <a:gd name="connsiteX97" fmla="*/ 2378675 w 2428717"/>
                  <a:gd name="connsiteY97" fmla="*/ 309349 h 1330996"/>
                  <a:gd name="connsiteX98" fmla="*/ 2374126 w 2428717"/>
                  <a:gd name="connsiteY98" fmla="*/ 295702 h 1330996"/>
                  <a:gd name="connsiteX99" fmla="*/ 2365028 w 2428717"/>
                  <a:gd name="connsiteY99" fmla="*/ 282054 h 1330996"/>
                  <a:gd name="connsiteX100" fmla="*/ 2360478 w 2428717"/>
                  <a:gd name="connsiteY100" fmla="*/ 268406 h 1330996"/>
                  <a:gd name="connsiteX101" fmla="*/ 2346831 w 2428717"/>
                  <a:gd name="connsiteY101" fmla="*/ 263857 h 1330996"/>
                  <a:gd name="connsiteX102" fmla="*/ 2333183 w 2428717"/>
                  <a:gd name="connsiteY102" fmla="*/ 245660 h 1330996"/>
                  <a:gd name="connsiteX103" fmla="*/ 2305887 w 2428717"/>
                  <a:gd name="connsiteY103" fmla="*/ 232012 h 1330996"/>
                  <a:gd name="connsiteX104" fmla="*/ 2283141 w 2428717"/>
                  <a:gd name="connsiteY104" fmla="*/ 236561 h 1330996"/>
                  <a:gd name="connsiteX105" fmla="*/ 2255845 w 2428717"/>
                  <a:gd name="connsiteY105" fmla="*/ 245660 h 1330996"/>
                  <a:gd name="connsiteX106" fmla="*/ 2214902 w 2428717"/>
                  <a:gd name="connsiteY106" fmla="*/ 241110 h 1330996"/>
                  <a:gd name="connsiteX107" fmla="*/ 2187607 w 2428717"/>
                  <a:gd name="connsiteY107" fmla="*/ 218364 h 1330996"/>
                  <a:gd name="connsiteX108" fmla="*/ 2173959 w 2428717"/>
                  <a:gd name="connsiteY108" fmla="*/ 209266 h 1330996"/>
                  <a:gd name="connsiteX109" fmla="*/ 2164860 w 2428717"/>
                  <a:gd name="connsiteY109" fmla="*/ 195618 h 1330996"/>
                  <a:gd name="connsiteX110" fmla="*/ 2151213 w 2428717"/>
                  <a:gd name="connsiteY110" fmla="*/ 168322 h 1330996"/>
                  <a:gd name="connsiteX111" fmla="*/ 2110269 w 2428717"/>
                  <a:gd name="connsiteY111" fmla="*/ 154675 h 1330996"/>
                  <a:gd name="connsiteX112" fmla="*/ 2082974 w 2428717"/>
                  <a:gd name="connsiteY112" fmla="*/ 141027 h 1330996"/>
                  <a:gd name="connsiteX113" fmla="*/ 2064777 w 2428717"/>
                  <a:gd name="connsiteY113" fmla="*/ 136478 h 1330996"/>
                  <a:gd name="connsiteX114" fmla="*/ 1991989 w 2428717"/>
                  <a:gd name="connsiteY114" fmla="*/ 131928 h 1330996"/>
                  <a:gd name="connsiteX115" fmla="*/ 1964693 w 2428717"/>
                  <a:gd name="connsiteY115" fmla="*/ 118281 h 1330996"/>
                  <a:gd name="connsiteX116" fmla="*/ 1951045 w 2428717"/>
                  <a:gd name="connsiteY116" fmla="*/ 104633 h 1330996"/>
                  <a:gd name="connsiteX117" fmla="*/ 1923750 w 2428717"/>
                  <a:gd name="connsiteY117" fmla="*/ 90985 h 1330996"/>
                  <a:gd name="connsiteX118" fmla="*/ 1910102 w 2428717"/>
                  <a:gd name="connsiteY118" fmla="*/ 81887 h 1330996"/>
                  <a:gd name="connsiteX119" fmla="*/ 1841863 w 2428717"/>
                  <a:gd name="connsiteY119" fmla="*/ 72788 h 1330996"/>
                  <a:gd name="connsiteX120" fmla="*/ 1814568 w 2428717"/>
                  <a:gd name="connsiteY120" fmla="*/ 63690 h 1330996"/>
                  <a:gd name="connsiteX121" fmla="*/ 1796371 w 2428717"/>
                  <a:gd name="connsiteY121" fmla="*/ 59140 h 1330996"/>
                  <a:gd name="connsiteX122" fmla="*/ 1769075 w 2428717"/>
                  <a:gd name="connsiteY122" fmla="*/ 50042 h 1330996"/>
                  <a:gd name="connsiteX123" fmla="*/ 1755428 w 2428717"/>
                  <a:gd name="connsiteY123" fmla="*/ 40943 h 1330996"/>
                  <a:gd name="connsiteX124" fmla="*/ 1737231 w 2428717"/>
                  <a:gd name="connsiteY124" fmla="*/ 0 h 1330996"/>
                  <a:gd name="connsiteX125" fmla="*/ 1728132 w 2428717"/>
                  <a:gd name="connsiteY125" fmla="*/ 13648 h 1330996"/>
                  <a:gd name="connsiteX126" fmla="*/ 1723583 w 2428717"/>
                  <a:gd name="connsiteY126" fmla="*/ 50042 h 1330996"/>
                  <a:gd name="connsiteX127" fmla="*/ 1691738 w 2428717"/>
                  <a:gd name="connsiteY127" fmla="*/ 54591 h 1330996"/>
                  <a:gd name="connsiteX128" fmla="*/ 1659893 w 2428717"/>
                  <a:gd name="connsiteY128" fmla="*/ 63690 h 1330996"/>
                  <a:gd name="connsiteX129" fmla="*/ 1641696 w 2428717"/>
                  <a:gd name="connsiteY129" fmla="*/ 72788 h 1330996"/>
                  <a:gd name="connsiteX130" fmla="*/ 1628048 w 2428717"/>
                  <a:gd name="connsiteY130" fmla="*/ 68239 h 1330996"/>
                  <a:gd name="connsiteX131" fmla="*/ 1623499 w 2428717"/>
                  <a:gd name="connsiteY131" fmla="*/ 54591 h 1330996"/>
                  <a:gd name="connsiteX132" fmla="*/ 1614401 w 2428717"/>
                  <a:gd name="connsiteY132" fmla="*/ 68239 h 1330996"/>
                  <a:gd name="connsiteX133" fmla="*/ 1600753 w 2428717"/>
                  <a:gd name="connsiteY133" fmla="*/ 77337 h 1330996"/>
                  <a:gd name="connsiteX134" fmla="*/ 1555260 w 2428717"/>
                  <a:gd name="connsiteY134" fmla="*/ 81887 h 1330996"/>
                  <a:gd name="connsiteX135" fmla="*/ 1527965 w 2428717"/>
                  <a:gd name="connsiteY135" fmla="*/ 90985 h 1330996"/>
                  <a:gd name="connsiteX136" fmla="*/ 1509768 w 2428717"/>
                  <a:gd name="connsiteY136" fmla="*/ 100084 h 1330996"/>
                  <a:gd name="connsiteX137" fmla="*/ 1487022 w 2428717"/>
                  <a:gd name="connsiteY137" fmla="*/ 104633 h 1330996"/>
                  <a:gd name="connsiteX138" fmla="*/ 1473374 w 2428717"/>
                  <a:gd name="connsiteY138" fmla="*/ 109182 h 1330996"/>
                  <a:gd name="connsiteX139" fmla="*/ 1364192 w 2428717"/>
                  <a:gd name="connsiteY139" fmla="*/ 113731 h 1330996"/>
                  <a:gd name="connsiteX140" fmla="*/ 1350544 w 2428717"/>
                  <a:gd name="connsiteY140" fmla="*/ 122830 h 1330996"/>
                  <a:gd name="connsiteX141" fmla="*/ 1332347 w 2428717"/>
                  <a:gd name="connsiteY141" fmla="*/ 150125 h 1330996"/>
                  <a:gd name="connsiteX142" fmla="*/ 1318699 w 2428717"/>
                  <a:gd name="connsiteY142" fmla="*/ 163773 h 1330996"/>
                  <a:gd name="connsiteX143" fmla="*/ 1309601 w 2428717"/>
                  <a:gd name="connsiteY143" fmla="*/ 191069 h 1330996"/>
                  <a:gd name="connsiteX144" fmla="*/ 1295953 w 2428717"/>
                  <a:gd name="connsiteY144" fmla="*/ 204716 h 1330996"/>
                  <a:gd name="connsiteX145" fmla="*/ 1282305 w 2428717"/>
                  <a:gd name="connsiteY145" fmla="*/ 209266 h 1330996"/>
                  <a:gd name="connsiteX146" fmla="*/ 1209517 w 2428717"/>
                  <a:gd name="connsiteY146" fmla="*/ 213815 h 1330996"/>
                  <a:gd name="connsiteX147" fmla="*/ 1204968 w 2428717"/>
                  <a:gd name="connsiteY147" fmla="*/ 227463 h 1330996"/>
                  <a:gd name="connsiteX148" fmla="*/ 1186771 w 2428717"/>
                  <a:gd name="connsiteY148" fmla="*/ 254758 h 1330996"/>
                  <a:gd name="connsiteX149" fmla="*/ 1177672 w 2428717"/>
                  <a:gd name="connsiteY149" fmla="*/ 282054 h 1330996"/>
                  <a:gd name="connsiteX150" fmla="*/ 1173123 w 2428717"/>
                  <a:gd name="connsiteY150" fmla="*/ 295702 h 1330996"/>
                  <a:gd name="connsiteX151" fmla="*/ 1145828 w 2428717"/>
                  <a:gd name="connsiteY151" fmla="*/ 313899 h 1330996"/>
                  <a:gd name="connsiteX152" fmla="*/ 1132180 w 2428717"/>
                  <a:gd name="connsiteY152" fmla="*/ 327546 h 1330996"/>
                  <a:gd name="connsiteX153" fmla="*/ 1104884 w 2428717"/>
                  <a:gd name="connsiteY153" fmla="*/ 336645 h 1330996"/>
                  <a:gd name="connsiteX154" fmla="*/ 1095786 w 2428717"/>
                  <a:gd name="connsiteY154" fmla="*/ 322997 h 1330996"/>
                  <a:gd name="connsiteX155" fmla="*/ 1100335 w 2428717"/>
                  <a:gd name="connsiteY155" fmla="*/ 291152 h 1330996"/>
                  <a:gd name="connsiteX156" fmla="*/ 1086687 w 2428717"/>
                  <a:gd name="connsiteY156" fmla="*/ 304800 h 1330996"/>
                  <a:gd name="connsiteX157" fmla="*/ 1073039 w 2428717"/>
                  <a:gd name="connsiteY157" fmla="*/ 309349 h 1330996"/>
                  <a:gd name="connsiteX158" fmla="*/ 1059392 w 2428717"/>
                  <a:gd name="connsiteY158" fmla="*/ 300251 h 1330996"/>
                  <a:gd name="connsiteX159" fmla="*/ 1050293 w 2428717"/>
                  <a:gd name="connsiteY159" fmla="*/ 286603 h 1330996"/>
                  <a:gd name="connsiteX160" fmla="*/ 1036645 w 2428717"/>
                  <a:gd name="connsiteY160" fmla="*/ 282054 h 1330996"/>
                  <a:gd name="connsiteX161" fmla="*/ 1009350 w 2428717"/>
                  <a:gd name="connsiteY161" fmla="*/ 291152 h 1330996"/>
                  <a:gd name="connsiteX162" fmla="*/ 995702 w 2428717"/>
                  <a:gd name="connsiteY162" fmla="*/ 295702 h 1330996"/>
                  <a:gd name="connsiteX163" fmla="*/ 982054 w 2428717"/>
                  <a:gd name="connsiteY163" fmla="*/ 304800 h 1330996"/>
                  <a:gd name="connsiteX164" fmla="*/ 968407 w 2428717"/>
                  <a:gd name="connsiteY164" fmla="*/ 350293 h 1330996"/>
                  <a:gd name="connsiteX165" fmla="*/ 959308 w 2428717"/>
                  <a:gd name="connsiteY165" fmla="*/ 363940 h 1330996"/>
                  <a:gd name="connsiteX166" fmla="*/ 963857 w 2428717"/>
                  <a:gd name="connsiteY166" fmla="*/ 377588 h 1330996"/>
                  <a:gd name="connsiteX167" fmla="*/ 969656 w 2428717"/>
                  <a:gd name="connsiteY167" fmla="*/ 397835 h 1330996"/>
                  <a:gd name="connsiteX168" fmla="*/ 1000251 w 2428717"/>
                  <a:gd name="connsiteY168" fmla="*/ 404884 h 1330996"/>
                  <a:gd name="connsiteX169" fmla="*/ 1013899 w 2428717"/>
                  <a:gd name="connsiteY169" fmla="*/ 418531 h 1330996"/>
                  <a:gd name="connsiteX170" fmla="*/ 1009350 w 2428717"/>
                  <a:gd name="connsiteY170" fmla="*/ 441278 h 1330996"/>
                  <a:gd name="connsiteX171" fmla="*/ 986604 w 2428717"/>
                  <a:gd name="connsiteY171" fmla="*/ 486770 h 1330996"/>
                  <a:gd name="connsiteX172" fmla="*/ 968407 w 2428717"/>
                  <a:gd name="connsiteY172" fmla="*/ 518615 h 1330996"/>
                  <a:gd name="connsiteX173" fmla="*/ 954759 w 2428717"/>
                  <a:gd name="connsiteY173" fmla="*/ 523164 h 1330996"/>
                  <a:gd name="connsiteX174" fmla="*/ 945660 w 2428717"/>
                  <a:gd name="connsiteY174" fmla="*/ 536812 h 1330996"/>
                  <a:gd name="connsiteX175" fmla="*/ 932013 w 2428717"/>
                  <a:gd name="connsiteY175" fmla="*/ 545910 h 1330996"/>
                  <a:gd name="connsiteX176" fmla="*/ 913816 w 2428717"/>
                  <a:gd name="connsiteY176" fmla="*/ 568657 h 1330996"/>
                  <a:gd name="connsiteX177" fmla="*/ 904717 w 2428717"/>
                  <a:gd name="connsiteY177" fmla="*/ 582305 h 1330996"/>
                  <a:gd name="connsiteX178" fmla="*/ 900168 w 2428717"/>
                  <a:gd name="connsiteY178" fmla="*/ 595952 h 1330996"/>
                  <a:gd name="connsiteX179" fmla="*/ 881971 w 2428717"/>
                  <a:gd name="connsiteY179" fmla="*/ 623248 h 1330996"/>
                  <a:gd name="connsiteX180" fmla="*/ 859225 w 2428717"/>
                  <a:gd name="connsiteY180" fmla="*/ 655093 h 1330996"/>
                  <a:gd name="connsiteX181" fmla="*/ 850126 w 2428717"/>
                  <a:gd name="connsiteY181" fmla="*/ 668740 h 1330996"/>
                  <a:gd name="connsiteX182" fmla="*/ 845577 w 2428717"/>
                  <a:gd name="connsiteY182" fmla="*/ 682388 h 1330996"/>
                  <a:gd name="connsiteX183" fmla="*/ 831929 w 2428717"/>
                  <a:gd name="connsiteY183" fmla="*/ 691487 h 1330996"/>
                  <a:gd name="connsiteX184" fmla="*/ 809183 w 2428717"/>
                  <a:gd name="connsiteY184" fmla="*/ 714233 h 1330996"/>
                  <a:gd name="connsiteX185" fmla="*/ 795535 w 2428717"/>
                  <a:gd name="connsiteY185" fmla="*/ 732430 h 1330996"/>
                  <a:gd name="connsiteX186" fmla="*/ 781887 w 2428717"/>
                  <a:gd name="connsiteY186" fmla="*/ 746078 h 1330996"/>
                  <a:gd name="connsiteX187" fmla="*/ 754592 w 2428717"/>
                  <a:gd name="connsiteY187" fmla="*/ 787021 h 1330996"/>
                  <a:gd name="connsiteX188" fmla="*/ 745493 w 2428717"/>
                  <a:gd name="connsiteY188" fmla="*/ 800669 h 1330996"/>
                  <a:gd name="connsiteX189" fmla="*/ 736395 w 2428717"/>
                  <a:gd name="connsiteY189" fmla="*/ 827964 h 1330996"/>
                  <a:gd name="connsiteX190" fmla="*/ 673242 w 2428717"/>
                  <a:gd name="connsiteY190" fmla="*/ 857045 h 1330996"/>
                  <a:gd name="connsiteX191" fmla="*/ 638185 w 2428717"/>
                  <a:gd name="connsiteY191" fmla="*/ 883091 h 1330996"/>
                  <a:gd name="connsiteX192" fmla="*/ 595368 w 2428717"/>
                  <a:gd name="connsiteY192" fmla="*/ 896203 h 1330996"/>
                  <a:gd name="connsiteX193" fmla="*/ 581720 w 2428717"/>
                  <a:gd name="connsiteY193" fmla="*/ 891654 h 1330996"/>
                  <a:gd name="connsiteX194" fmla="*/ 577171 w 2428717"/>
                  <a:gd name="connsiteY194" fmla="*/ 928048 h 1330996"/>
                  <a:gd name="connsiteX195" fmla="*/ 568072 w 2428717"/>
                  <a:gd name="connsiteY195" fmla="*/ 941696 h 1330996"/>
                  <a:gd name="connsiteX196" fmla="*/ 563523 w 2428717"/>
                  <a:gd name="connsiteY196" fmla="*/ 955343 h 1330996"/>
                  <a:gd name="connsiteX197" fmla="*/ 549875 w 2428717"/>
                  <a:gd name="connsiteY197" fmla="*/ 964442 h 1330996"/>
                  <a:gd name="connsiteX198" fmla="*/ 522580 w 2428717"/>
                  <a:gd name="connsiteY198" fmla="*/ 982639 h 1330996"/>
                  <a:gd name="connsiteX199" fmla="*/ 508932 w 2428717"/>
                  <a:gd name="connsiteY199" fmla="*/ 973540 h 1330996"/>
                  <a:gd name="connsiteX200" fmla="*/ 481637 w 2428717"/>
                  <a:gd name="connsiteY200" fmla="*/ 959893 h 1330996"/>
                  <a:gd name="connsiteX201" fmla="*/ 463439 w 2428717"/>
                  <a:gd name="connsiteY201" fmla="*/ 964442 h 1330996"/>
                  <a:gd name="connsiteX202" fmla="*/ 454341 w 2428717"/>
                  <a:gd name="connsiteY202" fmla="*/ 978090 h 1330996"/>
                  <a:gd name="connsiteX203" fmla="*/ 440693 w 2428717"/>
                  <a:gd name="connsiteY203" fmla="*/ 996287 h 1330996"/>
                  <a:gd name="connsiteX204" fmla="*/ 404299 w 2428717"/>
                  <a:gd name="connsiteY204" fmla="*/ 1023582 h 1330996"/>
                  <a:gd name="connsiteX205" fmla="*/ 390651 w 2428717"/>
                  <a:gd name="connsiteY205" fmla="*/ 1037230 h 1330996"/>
                  <a:gd name="connsiteX206" fmla="*/ 377004 w 2428717"/>
                  <a:gd name="connsiteY206" fmla="*/ 1041779 h 1330996"/>
                  <a:gd name="connsiteX207" fmla="*/ 349708 w 2428717"/>
                  <a:gd name="connsiteY207" fmla="*/ 1059976 h 1330996"/>
                  <a:gd name="connsiteX208" fmla="*/ 322413 w 2428717"/>
                  <a:gd name="connsiteY208" fmla="*/ 1078173 h 1330996"/>
                  <a:gd name="connsiteX209" fmla="*/ 295117 w 2428717"/>
                  <a:gd name="connsiteY209" fmla="*/ 1100919 h 1330996"/>
                  <a:gd name="connsiteX210" fmla="*/ 286019 w 2428717"/>
                  <a:gd name="connsiteY210" fmla="*/ 1114567 h 1330996"/>
                  <a:gd name="connsiteX211" fmla="*/ 258723 w 2428717"/>
                  <a:gd name="connsiteY211" fmla="*/ 1137313 h 1330996"/>
                  <a:gd name="connsiteX212" fmla="*/ 240526 w 2428717"/>
                  <a:gd name="connsiteY212" fmla="*/ 1164609 h 1330996"/>
                  <a:gd name="connsiteX213" fmla="*/ 231428 w 2428717"/>
                  <a:gd name="connsiteY213" fmla="*/ 1178257 h 1330996"/>
                  <a:gd name="connsiteX214" fmla="*/ 217780 w 2428717"/>
                  <a:gd name="connsiteY214" fmla="*/ 1182806 h 1330996"/>
                  <a:gd name="connsiteX215" fmla="*/ 208681 w 2428717"/>
                  <a:gd name="connsiteY215" fmla="*/ 1196454 h 1330996"/>
                  <a:gd name="connsiteX216" fmla="*/ 181386 w 2428717"/>
                  <a:gd name="connsiteY216" fmla="*/ 1205552 h 1330996"/>
                  <a:gd name="connsiteX217" fmla="*/ 167738 w 2428717"/>
                  <a:gd name="connsiteY217" fmla="*/ 1210102 h 1330996"/>
                  <a:gd name="connsiteX218" fmla="*/ 135893 w 2428717"/>
                  <a:gd name="connsiteY218" fmla="*/ 1219200 h 1330996"/>
                  <a:gd name="connsiteX219" fmla="*/ 108598 w 2428717"/>
                  <a:gd name="connsiteY219" fmla="*/ 1241946 h 1330996"/>
                  <a:gd name="connsiteX220" fmla="*/ 85851 w 2428717"/>
                  <a:gd name="connsiteY220" fmla="*/ 1246496 h 1330996"/>
                  <a:gd name="connsiteX221" fmla="*/ 72204 w 2428717"/>
                  <a:gd name="connsiteY221" fmla="*/ 1251045 h 1330996"/>
                  <a:gd name="connsiteX222" fmla="*/ 22162 w 2428717"/>
                  <a:gd name="connsiteY222" fmla="*/ 1264693 h 1330996"/>
                  <a:gd name="connsiteX223" fmla="*/ 8514 w 2428717"/>
                  <a:gd name="connsiteY223" fmla="*/ 1260143 h 1330996"/>
                  <a:gd name="connsiteX224" fmla="*/ 3965 w 2428717"/>
                  <a:gd name="connsiteY224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04920 w 2428717"/>
                  <a:gd name="connsiteY16" fmla="*/ 1104307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96574 w 2428717"/>
                  <a:gd name="connsiteY59" fmla="*/ 269470 h 1330996"/>
                  <a:gd name="connsiteX60" fmla="*/ 1431806 w 2428717"/>
                  <a:gd name="connsiteY60" fmla="*/ 255110 h 1330996"/>
                  <a:gd name="connsiteX61" fmla="*/ 1459189 w 2428717"/>
                  <a:gd name="connsiteY61" fmla="*/ 217203 h 1330996"/>
                  <a:gd name="connsiteX62" fmla="*/ 1473374 w 2428717"/>
                  <a:gd name="connsiteY62" fmla="*/ 181970 h 1330996"/>
                  <a:gd name="connsiteX63" fmla="*/ 1500669 w 2428717"/>
                  <a:gd name="connsiteY63" fmla="*/ 172872 h 1330996"/>
                  <a:gd name="connsiteX64" fmla="*/ 1578007 w 2428717"/>
                  <a:gd name="connsiteY64" fmla="*/ 163773 h 1330996"/>
                  <a:gd name="connsiteX65" fmla="*/ 1600753 w 2428717"/>
                  <a:gd name="connsiteY65" fmla="*/ 145576 h 1330996"/>
                  <a:gd name="connsiteX66" fmla="*/ 1614401 w 2428717"/>
                  <a:gd name="connsiteY66" fmla="*/ 141027 h 1330996"/>
                  <a:gd name="connsiteX67" fmla="*/ 1641696 w 2428717"/>
                  <a:gd name="connsiteY67" fmla="*/ 145576 h 1330996"/>
                  <a:gd name="connsiteX68" fmla="*/ 1655344 w 2428717"/>
                  <a:gd name="connsiteY68" fmla="*/ 154675 h 1330996"/>
                  <a:gd name="connsiteX69" fmla="*/ 1828216 w 2428717"/>
                  <a:gd name="connsiteY69" fmla="*/ 150125 h 1330996"/>
                  <a:gd name="connsiteX70" fmla="*/ 1841863 w 2428717"/>
                  <a:gd name="connsiteY70" fmla="*/ 159224 h 1330996"/>
                  <a:gd name="connsiteX71" fmla="*/ 1855511 w 2428717"/>
                  <a:gd name="connsiteY71" fmla="*/ 172872 h 1330996"/>
                  <a:gd name="connsiteX72" fmla="*/ 1969242 w 2428717"/>
                  <a:gd name="connsiteY72" fmla="*/ 186519 h 1330996"/>
                  <a:gd name="connsiteX73" fmla="*/ 2001087 w 2428717"/>
                  <a:gd name="connsiteY73" fmla="*/ 191069 h 1330996"/>
                  <a:gd name="connsiteX74" fmla="*/ 2051129 w 2428717"/>
                  <a:gd name="connsiteY74" fmla="*/ 195618 h 1330996"/>
                  <a:gd name="connsiteX75" fmla="*/ 2060228 w 2428717"/>
                  <a:gd name="connsiteY75" fmla="*/ 209266 h 1330996"/>
                  <a:gd name="connsiteX76" fmla="*/ 2087523 w 2428717"/>
                  <a:gd name="connsiteY76" fmla="*/ 213815 h 1330996"/>
                  <a:gd name="connsiteX77" fmla="*/ 2105720 w 2428717"/>
                  <a:gd name="connsiteY77" fmla="*/ 236561 h 1330996"/>
                  <a:gd name="connsiteX78" fmla="*/ 2119368 w 2428717"/>
                  <a:gd name="connsiteY78" fmla="*/ 245660 h 1330996"/>
                  <a:gd name="connsiteX79" fmla="*/ 2133016 w 2428717"/>
                  <a:gd name="connsiteY79" fmla="*/ 259308 h 1330996"/>
                  <a:gd name="connsiteX80" fmla="*/ 2142114 w 2428717"/>
                  <a:gd name="connsiteY80" fmla="*/ 272955 h 1330996"/>
                  <a:gd name="connsiteX81" fmla="*/ 2160311 w 2428717"/>
                  <a:gd name="connsiteY81" fmla="*/ 291152 h 1330996"/>
                  <a:gd name="connsiteX82" fmla="*/ 2169410 w 2428717"/>
                  <a:gd name="connsiteY82" fmla="*/ 304800 h 1330996"/>
                  <a:gd name="connsiteX83" fmla="*/ 2210353 w 2428717"/>
                  <a:gd name="connsiteY83" fmla="*/ 341194 h 1330996"/>
                  <a:gd name="connsiteX84" fmla="*/ 2224001 w 2428717"/>
                  <a:gd name="connsiteY84" fmla="*/ 345743 h 1330996"/>
                  <a:gd name="connsiteX85" fmla="*/ 2255845 w 2428717"/>
                  <a:gd name="connsiteY85" fmla="*/ 363940 h 1330996"/>
                  <a:gd name="connsiteX86" fmla="*/ 2283141 w 2428717"/>
                  <a:gd name="connsiteY86" fmla="*/ 373039 h 1330996"/>
                  <a:gd name="connsiteX87" fmla="*/ 2314986 w 2428717"/>
                  <a:gd name="connsiteY87" fmla="*/ 377588 h 1330996"/>
                  <a:gd name="connsiteX88" fmla="*/ 2337732 w 2428717"/>
                  <a:gd name="connsiteY88" fmla="*/ 395785 h 1330996"/>
                  <a:gd name="connsiteX89" fmla="*/ 2365028 w 2428717"/>
                  <a:gd name="connsiteY89" fmla="*/ 413982 h 1330996"/>
                  <a:gd name="connsiteX90" fmla="*/ 2378675 w 2428717"/>
                  <a:gd name="connsiteY90" fmla="*/ 400334 h 1330996"/>
                  <a:gd name="connsiteX91" fmla="*/ 2396872 w 2428717"/>
                  <a:gd name="connsiteY91" fmla="*/ 373039 h 1330996"/>
                  <a:gd name="connsiteX92" fmla="*/ 2424168 w 2428717"/>
                  <a:gd name="connsiteY92" fmla="*/ 368490 h 1330996"/>
                  <a:gd name="connsiteX93" fmla="*/ 2428717 w 2428717"/>
                  <a:gd name="connsiteY93" fmla="*/ 354842 h 1330996"/>
                  <a:gd name="connsiteX94" fmla="*/ 2424168 w 2428717"/>
                  <a:gd name="connsiteY94" fmla="*/ 327546 h 1330996"/>
                  <a:gd name="connsiteX95" fmla="*/ 2410520 w 2428717"/>
                  <a:gd name="connsiteY95" fmla="*/ 322997 h 1330996"/>
                  <a:gd name="connsiteX96" fmla="*/ 2392323 w 2428717"/>
                  <a:gd name="connsiteY96" fmla="*/ 318448 h 1330996"/>
                  <a:gd name="connsiteX97" fmla="*/ 2378675 w 2428717"/>
                  <a:gd name="connsiteY97" fmla="*/ 309349 h 1330996"/>
                  <a:gd name="connsiteX98" fmla="*/ 2374126 w 2428717"/>
                  <a:gd name="connsiteY98" fmla="*/ 295702 h 1330996"/>
                  <a:gd name="connsiteX99" fmla="*/ 2365028 w 2428717"/>
                  <a:gd name="connsiteY99" fmla="*/ 282054 h 1330996"/>
                  <a:gd name="connsiteX100" fmla="*/ 2360478 w 2428717"/>
                  <a:gd name="connsiteY100" fmla="*/ 268406 h 1330996"/>
                  <a:gd name="connsiteX101" fmla="*/ 2346831 w 2428717"/>
                  <a:gd name="connsiteY101" fmla="*/ 263857 h 1330996"/>
                  <a:gd name="connsiteX102" fmla="*/ 2333183 w 2428717"/>
                  <a:gd name="connsiteY102" fmla="*/ 245660 h 1330996"/>
                  <a:gd name="connsiteX103" fmla="*/ 2305887 w 2428717"/>
                  <a:gd name="connsiteY103" fmla="*/ 232012 h 1330996"/>
                  <a:gd name="connsiteX104" fmla="*/ 2283141 w 2428717"/>
                  <a:gd name="connsiteY104" fmla="*/ 236561 h 1330996"/>
                  <a:gd name="connsiteX105" fmla="*/ 2255845 w 2428717"/>
                  <a:gd name="connsiteY105" fmla="*/ 245660 h 1330996"/>
                  <a:gd name="connsiteX106" fmla="*/ 2214902 w 2428717"/>
                  <a:gd name="connsiteY106" fmla="*/ 241110 h 1330996"/>
                  <a:gd name="connsiteX107" fmla="*/ 2187607 w 2428717"/>
                  <a:gd name="connsiteY107" fmla="*/ 218364 h 1330996"/>
                  <a:gd name="connsiteX108" fmla="*/ 2173959 w 2428717"/>
                  <a:gd name="connsiteY108" fmla="*/ 209266 h 1330996"/>
                  <a:gd name="connsiteX109" fmla="*/ 2164860 w 2428717"/>
                  <a:gd name="connsiteY109" fmla="*/ 195618 h 1330996"/>
                  <a:gd name="connsiteX110" fmla="*/ 2151213 w 2428717"/>
                  <a:gd name="connsiteY110" fmla="*/ 168322 h 1330996"/>
                  <a:gd name="connsiteX111" fmla="*/ 2110269 w 2428717"/>
                  <a:gd name="connsiteY111" fmla="*/ 154675 h 1330996"/>
                  <a:gd name="connsiteX112" fmla="*/ 2082974 w 2428717"/>
                  <a:gd name="connsiteY112" fmla="*/ 141027 h 1330996"/>
                  <a:gd name="connsiteX113" fmla="*/ 2064777 w 2428717"/>
                  <a:gd name="connsiteY113" fmla="*/ 136478 h 1330996"/>
                  <a:gd name="connsiteX114" fmla="*/ 1991989 w 2428717"/>
                  <a:gd name="connsiteY114" fmla="*/ 131928 h 1330996"/>
                  <a:gd name="connsiteX115" fmla="*/ 1964693 w 2428717"/>
                  <a:gd name="connsiteY115" fmla="*/ 118281 h 1330996"/>
                  <a:gd name="connsiteX116" fmla="*/ 1951045 w 2428717"/>
                  <a:gd name="connsiteY116" fmla="*/ 104633 h 1330996"/>
                  <a:gd name="connsiteX117" fmla="*/ 1923750 w 2428717"/>
                  <a:gd name="connsiteY117" fmla="*/ 90985 h 1330996"/>
                  <a:gd name="connsiteX118" fmla="*/ 1910102 w 2428717"/>
                  <a:gd name="connsiteY118" fmla="*/ 81887 h 1330996"/>
                  <a:gd name="connsiteX119" fmla="*/ 1841863 w 2428717"/>
                  <a:gd name="connsiteY119" fmla="*/ 72788 h 1330996"/>
                  <a:gd name="connsiteX120" fmla="*/ 1814568 w 2428717"/>
                  <a:gd name="connsiteY120" fmla="*/ 63690 h 1330996"/>
                  <a:gd name="connsiteX121" fmla="*/ 1796371 w 2428717"/>
                  <a:gd name="connsiteY121" fmla="*/ 59140 h 1330996"/>
                  <a:gd name="connsiteX122" fmla="*/ 1769075 w 2428717"/>
                  <a:gd name="connsiteY122" fmla="*/ 50042 h 1330996"/>
                  <a:gd name="connsiteX123" fmla="*/ 1755428 w 2428717"/>
                  <a:gd name="connsiteY123" fmla="*/ 40943 h 1330996"/>
                  <a:gd name="connsiteX124" fmla="*/ 1737231 w 2428717"/>
                  <a:gd name="connsiteY124" fmla="*/ 0 h 1330996"/>
                  <a:gd name="connsiteX125" fmla="*/ 1728132 w 2428717"/>
                  <a:gd name="connsiteY125" fmla="*/ 13648 h 1330996"/>
                  <a:gd name="connsiteX126" fmla="*/ 1723583 w 2428717"/>
                  <a:gd name="connsiteY126" fmla="*/ 50042 h 1330996"/>
                  <a:gd name="connsiteX127" fmla="*/ 1691738 w 2428717"/>
                  <a:gd name="connsiteY127" fmla="*/ 54591 h 1330996"/>
                  <a:gd name="connsiteX128" fmla="*/ 1659893 w 2428717"/>
                  <a:gd name="connsiteY128" fmla="*/ 63690 h 1330996"/>
                  <a:gd name="connsiteX129" fmla="*/ 1641696 w 2428717"/>
                  <a:gd name="connsiteY129" fmla="*/ 72788 h 1330996"/>
                  <a:gd name="connsiteX130" fmla="*/ 1628048 w 2428717"/>
                  <a:gd name="connsiteY130" fmla="*/ 68239 h 1330996"/>
                  <a:gd name="connsiteX131" fmla="*/ 1623499 w 2428717"/>
                  <a:gd name="connsiteY131" fmla="*/ 54591 h 1330996"/>
                  <a:gd name="connsiteX132" fmla="*/ 1614401 w 2428717"/>
                  <a:gd name="connsiteY132" fmla="*/ 68239 h 1330996"/>
                  <a:gd name="connsiteX133" fmla="*/ 1600753 w 2428717"/>
                  <a:gd name="connsiteY133" fmla="*/ 77337 h 1330996"/>
                  <a:gd name="connsiteX134" fmla="*/ 1555260 w 2428717"/>
                  <a:gd name="connsiteY134" fmla="*/ 81887 h 1330996"/>
                  <a:gd name="connsiteX135" fmla="*/ 1527965 w 2428717"/>
                  <a:gd name="connsiteY135" fmla="*/ 90985 h 1330996"/>
                  <a:gd name="connsiteX136" fmla="*/ 1509768 w 2428717"/>
                  <a:gd name="connsiteY136" fmla="*/ 100084 h 1330996"/>
                  <a:gd name="connsiteX137" fmla="*/ 1487022 w 2428717"/>
                  <a:gd name="connsiteY137" fmla="*/ 104633 h 1330996"/>
                  <a:gd name="connsiteX138" fmla="*/ 1473374 w 2428717"/>
                  <a:gd name="connsiteY138" fmla="*/ 109182 h 1330996"/>
                  <a:gd name="connsiteX139" fmla="*/ 1364192 w 2428717"/>
                  <a:gd name="connsiteY139" fmla="*/ 113731 h 1330996"/>
                  <a:gd name="connsiteX140" fmla="*/ 1350544 w 2428717"/>
                  <a:gd name="connsiteY140" fmla="*/ 122830 h 1330996"/>
                  <a:gd name="connsiteX141" fmla="*/ 1332347 w 2428717"/>
                  <a:gd name="connsiteY141" fmla="*/ 150125 h 1330996"/>
                  <a:gd name="connsiteX142" fmla="*/ 1318699 w 2428717"/>
                  <a:gd name="connsiteY142" fmla="*/ 163773 h 1330996"/>
                  <a:gd name="connsiteX143" fmla="*/ 1309601 w 2428717"/>
                  <a:gd name="connsiteY143" fmla="*/ 191069 h 1330996"/>
                  <a:gd name="connsiteX144" fmla="*/ 1295953 w 2428717"/>
                  <a:gd name="connsiteY144" fmla="*/ 204716 h 1330996"/>
                  <a:gd name="connsiteX145" fmla="*/ 1282305 w 2428717"/>
                  <a:gd name="connsiteY145" fmla="*/ 209266 h 1330996"/>
                  <a:gd name="connsiteX146" fmla="*/ 1209517 w 2428717"/>
                  <a:gd name="connsiteY146" fmla="*/ 213815 h 1330996"/>
                  <a:gd name="connsiteX147" fmla="*/ 1204968 w 2428717"/>
                  <a:gd name="connsiteY147" fmla="*/ 227463 h 1330996"/>
                  <a:gd name="connsiteX148" fmla="*/ 1186771 w 2428717"/>
                  <a:gd name="connsiteY148" fmla="*/ 254758 h 1330996"/>
                  <a:gd name="connsiteX149" fmla="*/ 1177672 w 2428717"/>
                  <a:gd name="connsiteY149" fmla="*/ 282054 h 1330996"/>
                  <a:gd name="connsiteX150" fmla="*/ 1173123 w 2428717"/>
                  <a:gd name="connsiteY150" fmla="*/ 295702 h 1330996"/>
                  <a:gd name="connsiteX151" fmla="*/ 1145828 w 2428717"/>
                  <a:gd name="connsiteY151" fmla="*/ 313899 h 1330996"/>
                  <a:gd name="connsiteX152" fmla="*/ 1132180 w 2428717"/>
                  <a:gd name="connsiteY152" fmla="*/ 327546 h 1330996"/>
                  <a:gd name="connsiteX153" fmla="*/ 1104884 w 2428717"/>
                  <a:gd name="connsiteY153" fmla="*/ 336645 h 1330996"/>
                  <a:gd name="connsiteX154" fmla="*/ 1095786 w 2428717"/>
                  <a:gd name="connsiteY154" fmla="*/ 322997 h 1330996"/>
                  <a:gd name="connsiteX155" fmla="*/ 1100335 w 2428717"/>
                  <a:gd name="connsiteY155" fmla="*/ 291152 h 1330996"/>
                  <a:gd name="connsiteX156" fmla="*/ 1086687 w 2428717"/>
                  <a:gd name="connsiteY156" fmla="*/ 304800 h 1330996"/>
                  <a:gd name="connsiteX157" fmla="*/ 1073039 w 2428717"/>
                  <a:gd name="connsiteY157" fmla="*/ 309349 h 1330996"/>
                  <a:gd name="connsiteX158" fmla="*/ 1059392 w 2428717"/>
                  <a:gd name="connsiteY158" fmla="*/ 300251 h 1330996"/>
                  <a:gd name="connsiteX159" fmla="*/ 1050293 w 2428717"/>
                  <a:gd name="connsiteY159" fmla="*/ 286603 h 1330996"/>
                  <a:gd name="connsiteX160" fmla="*/ 1036645 w 2428717"/>
                  <a:gd name="connsiteY160" fmla="*/ 282054 h 1330996"/>
                  <a:gd name="connsiteX161" fmla="*/ 1009350 w 2428717"/>
                  <a:gd name="connsiteY161" fmla="*/ 291152 h 1330996"/>
                  <a:gd name="connsiteX162" fmla="*/ 995702 w 2428717"/>
                  <a:gd name="connsiteY162" fmla="*/ 295702 h 1330996"/>
                  <a:gd name="connsiteX163" fmla="*/ 982054 w 2428717"/>
                  <a:gd name="connsiteY163" fmla="*/ 304800 h 1330996"/>
                  <a:gd name="connsiteX164" fmla="*/ 968407 w 2428717"/>
                  <a:gd name="connsiteY164" fmla="*/ 350293 h 1330996"/>
                  <a:gd name="connsiteX165" fmla="*/ 959308 w 2428717"/>
                  <a:gd name="connsiteY165" fmla="*/ 363940 h 1330996"/>
                  <a:gd name="connsiteX166" fmla="*/ 963857 w 2428717"/>
                  <a:gd name="connsiteY166" fmla="*/ 377588 h 1330996"/>
                  <a:gd name="connsiteX167" fmla="*/ 969656 w 2428717"/>
                  <a:gd name="connsiteY167" fmla="*/ 397835 h 1330996"/>
                  <a:gd name="connsiteX168" fmla="*/ 1000251 w 2428717"/>
                  <a:gd name="connsiteY168" fmla="*/ 404884 h 1330996"/>
                  <a:gd name="connsiteX169" fmla="*/ 1013899 w 2428717"/>
                  <a:gd name="connsiteY169" fmla="*/ 418531 h 1330996"/>
                  <a:gd name="connsiteX170" fmla="*/ 1009350 w 2428717"/>
                  <a:gd name="connsiteY170" fmla="*/ 441278 h 1330996"/>
                  <a:gd name="connsiteX171" fmla="*/ 986604 w 2428717"/>
                  <a:gd name="connsiteY171" fmla="*/ 486770 h 1330996"/>
                  <a:gd name="connsiteX172" fmla="*/ 968407 w 2428717"/>
                  <a:gd name="connsiteY172" fmla="*/ 518615 h 1330996"/>
                  <a:gd name="connsiteX173" fmla="*/ 954759 w 2428717"/>
                  <a:gd name="connsiteY173" fmla="*/ 523164 h 1330996"/>
                  <a:gd name="connsiteX174" fmla="*/ 945660 w 2428717"/>
                  <a:gd name="connsiteY174" fmla="*/ 536812 h 1330996"/>
                  <a:gd name="connsiteX175" fmla="*/ 932013 w 2428717"/>
                  <a:gd name="connsiteY175" fmla="*/ 545910 h 1330996"/>
                  <a:gd name="connsiteX176" fmla="*/ 913816 w 2428717"/>
                  <a:gd name="connsiteY176" fmla="*/ 568657 h 1330996"/>
                  <a:gd name="connsiteX177" fmla="*/ 904717 w 2428717"/>
                  <a:gd name="connsiteY177" fmla="*/ 582305 h 1330996"/>
                  <a:gd name="connsiteX178" fmla="*/ 900168 w 2428717"/>
                  <a:gd name="connsiteY178" fmla="*/ 595952 h 1330996"/>
                  <a:gd name="connsiteX179" fmla="*/ 881971 w 2428717"/>
                  <a:gd name="connsiteY179" fmla="*/ 623248 h 1330996"/>
                  <a:gd name="connsiteX180" fmla="*/ 859225 w 2428717"/>
                  <a:gd name="connsiteY180" fmla="*/ 655093 h 1330996"/>
                  <a:gd name="connsiteX181" fmla="*/ 850126 w 2428717"/>
                  <a:gd name="connsiteY181" fmla="*/ 668740 h 1330996"/>
                  <a:gd name="connsiteX182" fmla="*/ 845577 w 2428717"/>
                  <a:gd name="connsiteY182" fmla="*/ 682388 h 1330996"/>
                  <a:gd name="connsiteX183" fmla="*/ 831929 w 2428717"/>
                  <a:gd name="connsiteY183" fmla="*/ 691487 h 1330996"/>
                  <a:gd name="connsiteX184" fmla="*/ 809183 w 2428717"/>
                  <a:gd name="connsiteY184" fmla="*/ 714233 h 1330996"/>
                  <a:gd name="connsiteX185" fmla="*/ 795535 w 2428717"/>
                  <a:gd name="connsiteY185" fmla="*/ 732430 h 1330996"/>
                  <a:gd name="connsiteX186" fmla="*/ 781887 w 2428717"/>
                  <a:gd name="connsiteY186" fmla="*/ 746078 h 1330996"/>
                  <a:gd name="connsiteX187" fmla="*/ 754592 w 2428717"/>
                  <a:gd name="connsiteY187" fmla="*/ 787021 h 1330996"/>
                  <a:gd name="connsiteX188" fmla="*/ 745493 w 2428717"/>
                  <a:gd name="connsiteY188" fmla="*/ 800669 h 1330996"/>
                  <a:gd name="connsiteX189" fmla="*/ 736395 w 2428717"/>
                  <a:gd name="connsiteY189" fmla="*/ 827964 h 1330996"/>
                  <a:gd name="connsiteX190" fmla="*/ 673242 w 2428717"/>
                  <a:gd name="connsiteY190" fmla="*/ 857045 h 1330996"/>
                  <a:gd name="connsiteX191" fmla="*/ 638185 w 2428717"/>
                  <a:gd name="connsiteY191" fmla="*/ 883091 h 1330996"/>
                  <a:gd name="connsiteX192" fmla="*/ 595368 w 2428717"/>
                  <a:gd name="connsiteY192" fmla="*/ 896203 h 1330996"/>
                  <a:gd name="connsiteX193" fmla="*/ 581720 w 2428717"/>
                  <a:gd name="connsiteY193" fmla="*/ 891654 h 1330996"/>
                  <a:gd name="connsiteX194" fmla="*/ 577171 w 2428717"/>
                  <a:gd name="connsiteY194" fmla="*/ 928048 h 1330996"/>
                  <a:gd name="connsiteX195" fmla="*/ 568072 w 2428717"/>
                  <a:gd name="connsiteY195" fmla="*/ 941696 h 1330996"/>
                  <a:gd name="connsiteX196" fmla="*/ 563523 w 2428717"/>
                  <a:gd name="connsiteY196" fmla="*/ 955343 h 1330996"/>
                  <a:gd name="connsiteX197" fmla="*/ 549875 w 2428717"/>
                  <a:gd name="connsiteY197" fmla="*/ 964442 h 1330996"/>
                  <a:gd name="connsiteX198" fmla="*/ 522580 w 2428717"/>
                  <a:gd name="connsiteY198" fmla="*/ 982639 h 1330996"/>
                  <a:gd name="connsiteX199" fmla="*/ 508932 w 2428717"/>
                  <a:gd name="connsiteY199" fmla="*/ 973540 h 1330996"/>
                  <a:gd name="connsiteX200" fmla="*/ 481637 w 2428717"/>
                  <a:gd name="connsiteY200" fmla="*/ 959893 h 1330996"/>
                  <a:gd name="connsiteX201" fmla="*/ 463439 w 2428717"/>
                  <a:gd name="connsiteY201" fmla="*/ 964442 h 1330996"/>
                  <a:gd name="connsiteX202" fmla="*/ 454341 w 2428717"/>
                  <a:gd name="connsiteY202" fmla="*/ 978090 h 1330996"/>
                  <a:gd name="connsiteX203" fmla="*/ 440693 w 2428717"/>
                  <a:gd name="connsiteY203" fmla="*/ 996287 h 1330996"/>
                  <a:gd name="connsiteX204" fmla="*/ 404299 w 2428717"/>
                  <a:gd name="connsiteY204" fmla="*/ 1023582 h 1330996"/>
                  <a:gd name="connsiteX205" fmla="*/ 390651 w 2428717"/>
                  <a:gd name="connsiteY205" fmla="*/ 1037230 h 1330996"/>
                  <a:gd name="connsiteX206" fmla="*/ 377004 w 2428717"/>
                  <a:gd name="connsiteY206" fmla="*/ 1041779 h 1330996"/>
                  <a:gd name="connsiteX207" fmla="*/ 349708 w 2428717"/>
                  <a:gd name="connsiteY207" fmla="*/ 1059976 h 1330996"/>
                  <a:gd name="connsiteX208" fmla="*/ 322413 w 2428717"/>
                  <a:gd name="connsiteY208" fmla="*/ 1078173 h 1330996"/>
                  <a:gd name="connsiteX209" fmla="*/ 295117 w 2428717"/>
                  <a:gd name="connsiteY209" fmla="*/ 1100919 h 1330996"/>
                  <a:gd name="connsiteX210" fmla="*/ 286019 w 2428717"/>
                  <a:gd name="connsiteY210" fmla="*/ 1114567 h 1330996"/>
                  <a:gd name="connsiteX211" fmla="*/ 258723 w 2428717"/>
                  <a:gd name="connsiteY211" fmla="*/ 1137313 h 1330996"/>
                  <a:gd name="connsiteX212" fmla="*/ 240526 w 2428717"/>
                  <a:gd name="connsiteY212" fmla="*/ 1164609 h 1330996"/>
                  <a:gd name="connsiteX213" fmla="*/ 231428 w 2428717"/>
                  <a:gd name="connsiteY213" fmla="*/ 1178257 h 1330996"/>
                  <a:gd name="connsiteX214" fmla="*/ 217780 w 2428717"/>
                  <a:gd name="connsiteY214" fmla="*/ 1182806 h 1330996"/>
                  <a:gd name="connsiteX215" fmla="*/ 208681 w 2428717"/>
                  <a:gd name="connsiteY215" fmla="*/ 1196454 h 1330996"/>
                  <a:gd name="connsiteX216" fmla="*/ 181386 w 2428717"/>
                  <a:gd name="connsiteY216" fmla="*/ 1205552 h 1330996"/>
                  <a:gd name="connsiteX217" fmla="*/ 167738 w 2428717"/>
                  <a:gd name="connsiteY217" fmla="*/ 1210102 h 1330996"/>
                  <a:gd name="connsiteX218" fmla="*/ 135893 w 2428717"/>
                  <a:gd name="connsiteY218" fmla="*/ 1219200 h 1330996"/>
                  <a:gd name="connsiteX219" fmla="*/ 108598 w 2428717"/>
                  <a:gd name="connsiteY219" fmla="*/ 1241946 h 1330996"/>
                  <a:gd name="connsiteX220" fmla="*/ 85851 w 2428717"/>
                  <a:gd name="connsiteY220" fmla="*/ 1246496 h 1330996"/>
                  <a:gd name="connsiteX221" fmla="*/ 72204 w 2428717"/>
                  <a:gd name="connsiteY221" fmla="*/ 1251045 h 1330996"/>
                  <a:gd name="connsiteX222" fmla="*/ 22162 w 2428717"/>
                  <a:gd name="connsiteY222" fmla="*/ 1264693 h 1330996"/>
                  <a:gd name="connsiteX223" fmla="*/ 8514 w 2428717"/>
                  <a:gd name="connsiteY223" fmla="*/ 1260143 h 1330996"/>
                  <a:gd name="connsiteX224" fmla="*/ 3965 w 2428717"/>
                  <a:gd name="connsiteY224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04920 w 2428717"/>
                  <a:gd name="connsiteY16" fmla="*/ 1104307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96574 w 2428717"/>
                  <a:gd name="connsiteY59" fmla="*/ 269470 h 1330996"/>
                  <a:gd name="connsiteX60" fmla="*/ 1431806 w 2428717"/>
                  <a:gd name="connsiteY60" fmla="*/ 255110 h 1330996"/>
                  <a:gd name="connsiteX61" fmla="*/ 1459189 w 2428717"/>
                  <a:gd name="connsiteY61" fmla="*/ 217203 h 1330996"/>
                  <a:gd name="connsiteX62" fmla="*/ 1473374 w 2428717"/>
                  <a:gd name="connsiteY62" fmla="*/ 181970 h 1330996"/>
                  <a:gd name="connsiteX63" fmla="*/ 1500669 w 2428717"/>
                  <a:gd name="connsiteY63" fmla="*/ 172872 h 1330996"/>
                  <a:gd name="connsiteX64" fmla="*/ 1578007 w 2428717"/>
                  <a:gd name="connsiteY64" fmla="*/ 163773 h 1330996"/>
                  <a:gd name="connsiteX65" fmla="*/ 1600753 w 2428717"/>
                  <a:gd name="connsiteY65" fmla="*/ 145576 h 1330996"/>
                  <a:gd name="connsiteX66" fmla="*/ 1614401 w 2428717"/>
                  <a:gd name="connsiteY66" fmla="*/ 141027 h 1330996"/>
                  <a:gd name="connsiteX67" fmla="*/ 1641696 w 2428717"/>
                  <a:gd name="connsiteY67" fmla="*/ 145576 h 1330996"/>
                  <a:gd name="connsiteX68" fmla="*/ 1655344 w 2428717"/>
                  <a:gd name="connsiteY68" fmla="*/ 154675 h 1330996"/>
                  <a:gd name="connsiteX69" fmla="*/ 1828216 w 2428717"/>
                  <a:gd name="connsiteY69" fmla="*/ 150125 h 1330996"/>
                  <a:gd name="connsiteX70" fmla="*/ 1841863 w 2428717"/>
                  <a:gd name="connsiteY70" fmla="*/ 159224 h 1330996"/>
                  <a:gd name="connsiteX71" fmla="*/ 1855511 w 2428717"/>
                  <a:gd name="connsiteY71" fmla="*/ 172872 h 1330996"/>
                  <a:gd name="connsiteX72" fmla="*/ 1969242 w 2428717"/>
                  <a:gd name="connsiteY72" fmla="*/ 186519 h 1330996"/>
                  <a:gd name="connsiteX73" fmla="*/ 2001087 w 2428717"/>
                  <a:gd name="connsiteY73" fmla="*/ 191069 h 1330996"/>
                  <a:gd name="connsiteX74" fmla="*/ 2051129 w 2428717"/>
                  <a:gd name="connsiteY74" fmla="*/ 195618 h 1330996"/>
                  <a:gd name="connsiteX75" fmla="*/ 2060228 w 2428717"/>
                  <a:gd name="connsiteY75" fmla="*/ 209266 h 1330996"/>
                  <a:gd name="connsiteX76" fmla="*/ 2087523 w 2428717"/>
                  <a:gd name="connsiteY76" fmla="*/ 213815 h 1330996"/>
                  <a:gd name="connsiteX77" fmla="*/ 2105720 w 2428717"/>
                  <a:gd name="connsiteY77" fmla="*/ 236561 h 1330996"/>
                  <a:gd name="connsiteX78" fmla="*/ 2119368 w 2428717"/>
                  <a:gd name="connsiteY78" fmla="*/ 245660 h 1330996"/>
                  <a:gd name="connsiteX79" fmla="*/ 2133016 w 2428717"/>
                  <a:gd name="connsiteY79" fmla="*/ 259308 h 1330996"/>
                  <a:gd name="connsiteX80" fmla="*/ 2142114 w 2428717"/>
                  <a:gd name="connsiteY80" fmla="*/ 272955 h 1330996"/>
                  <a:gd name="connsiteX81" fmla="*/ 2160311 w 2428717"/>
                  <a:gd name="connsiteY81" fmla="*/ 291152 h 1330996"/>
                  <a:gd name="connsiteX82" fmla="*/ 2169410 w 2428717"/>
                  <a:gd name="connsiteY82" fmla="*/ 304800 h 1330996"/>
                  <a:gd name="connsiteX83" fmla="*/ 2210353 w 2428717"/>
                  <a:gd name="connsiteY83" fmla="*/ 341194 h 1330996"/>
                  <a:gd name="connsiteX84" fmla="*/ 2224001 w 2428717"/>
                  <a:gd name="connsiteY84" fmla="*/ 345743 h 1330996"/>
                  <a:gd name="connsiteX85" fmla="*/ 2255845 w 2428717"/>
                  <a:gd name="connsiteY85" fmla="*/ 363940 h 1330996"/>
                  <a:gd name="connsiteX86" fmla="*/ 2283141 w 2428717"/>
                  <a:gd name="connsiteY86" fmla="*/ 373039 h 1330996"/>
                  <a:gd name="connsiteX87" fmla="*/ 2314986 w 2428717"/>
                  <a:gd name="connsiteY87" fmla="*/ 377588 h 1330996"/>
                  <a:gd name="connsiteX88" fmla="*/ 2337732 w 2428717"/>
                  <a:gd name="connsiteY88" fmla="*/ 395785 h 1330996"/>
                  <a:gd name="connsiteX89" fmla="*/ 2365028 w 2428717"/>
                  <a:gd name="connsiteY89" fmla="*/ 413982 h 1330996"/>
                  <a:gd name="connsiteX90" fmla="*/ 2378675 w 2428717"/>
                  <a:gd name="connsiteY90" fmla="*/ 400334 h 1330996"/>
                  <a:gd name="connsiteX91" fmla="*/ 2396872 w 2428717"/>
                  <a:gd name="connsiteY91" fmla="*/ 373039 h 1330996"/>
                  <a:gd name="connsiteX92" fmla="*/ 2424168 w 2428717"/>
                  <a:gd name="connsiteY92" fmla="*/ 368490 h 1330996"/>
                  <a:gd name="connsiteX93" fmla="*/ 2428717 w 2428717"/>
                  <a:gd name="connsiteY93" fmla="*/ 354842 h 1330996"/>
                  <a:gd name="connsiteX94" fmla="*/ 2424168 w 2428717"/>
                  <a:gd name="connsiteY94" fmla="*/ 327546 h 1330996"/>
                  <a:gd name="connsiteX95" fmla="*/ 2410520 w 2428717"/>
                  <a:gd name="connsiteY95" fmla="*/ 322997 h 1330996"/>
                  <a:gd name="connsiteX96" fmla="*/ 2392323 w 2428717"/>
                  <a:gd name="connsiteY96" fmla="*/ 318448 h 1330996"/>
                  <a:gd name="connsiteX97" fmla="*/ 2378675 w 2428717"/>
                  <a:gd name="connsiteY97" fmla="*/ 309349 h 1330996"/>
                  <a:gd name="connsiteX98" fmla="*/ 2374126 w 2428717"/>
                  <a:gd name="connsiteY98" fmla="*/ 295702 h 1330996"/>
                  <a:gd name="connsiteX99" fmla="*/ 2365028 w 2428717"/>
                  <a:gd name="connsiteY99" fmla="*/ 282054 h 1330996"/>
                  <a:gd name="connsiteX100" fmla="*/ 2360478 w 2428717"/>
                  <a:gd name="connsiteY100" fmla="*/ 268406 h 1330996"/>
                  <a:gd name="connsiteX101" fmla="*/ 2346831 w 2428717"/>
                  <a:gd name="connsiteY101" fmla="*/ 263857 h 1330996"/>
                  <a:gd name="connsiteX102" fmla="*/ 2333183 w 2428717"/>
                  <a:gd name="connsiteY102" fmla="*/ 245660 h 1330996"/>
                  <a:gd name="connsiteX103" fmla="*/ 2305887 w 2428717"/>
                  <a:gd name="connsiteY103" fmla="*/ 232012 h 1330996"/>
                  <a:gd name="connsiteX104" fmla="*/ 2283141 w 2428717"/>
                  <a:gd name="connsiteY104" fmla="*/ 236561 h 1330996"/>
                  <a:gd name="connsiteX105" fmla="*/ 2255845 w 2428717"/>
                  <a:gd name="connsiteY105" fmla="*/ 245660 h 1330996"/>
                  <a:gd name="connsiteX106" fmla="*/ 2214902 w 2428717"/>
                  <a:gd name="connsiteY106" fmla="*/ 241110 h 1330996"/>
                  <a:gd name="connsiteX107" fmla="*/ 2187607 w 2428717"/>
                  <a:gd name="connsiteY107" fmla="*/ 218364 h 1330996"/>
                  <a:gd name="connsiteX108" fmla="*/ 2173959 w 2428717"/>
                  <a:gd name="connsiteY108" fmla="*/ 209266 h 1330996"/>
                  <a:gd name="connsiteX109" fmla="*/ 2164860 w 2428717"/>
                  <a:gd name="connsiteY109" fmla="*/ 195618 h 1330996"/>
                  <a:gd name="connsiteX110" fmla="*/ 2151213 w 2428717"/>
                  <a:gd name="connsiteY110" fmla="*/ 168322 h 1330996"/>
                  <a:gd name="connsiteX111" fmla="*/ 2110269 w 2428717"/>
                  <a:gd name="connsiteY111" fmla="*/ 154675 h 1330996"/>
                  <a:gd name="connsiteX112" fmla="*/ 2082974 w 2428717"/>
                  <a:gd name="connsiteY112" fmla="*/ 141027 h 1330996"/>
                  <a:gd name="connsiteX113" fmla="*/ 2064777 w 2428717"/>
                  <a:gd name="connsiteY113" fmla="*/ 136478 h 1330996"/>
                  <a:gd name="connsiteX114" fmla="*/ 1991989 w 2428717"/>
                  <a:gd name="connsiteY114" fmla="*/ 131928 h 1330996"/>
                  <a:gd name="connsiteX115" fmla="*/ 1964693 w 2428717"/>
                  <a:gd name="connsiteY115" fmla="*/ 118281 h 1330996"/>
                  <a:gd name="connsiteX116" fmla="*/ 1951045 w 2428717"/>
                  <a:gd name="connsiteY116" fmla="*/ 104633 h 1330996"/>
                  <a:gd name="connsiteX117" fmla="*/ 1923750 w 2428717"/>
                  <a:gd name="connsiteY117" fmla="*/ 90985 h 1330996"/>
                  <a:gd name="connsiteX118" fmla="*/ 1910102 w 2428717"/>
                  <a:gd name="connsiteY118" fmla="*/ 81887 h 1330996"/>
                  <a:gd name="connsiteX119" fmla="*/ 1841863 w 2428717"/>
                  <a:gd name="connsiteY119" fmla="*/ 72788 h 1330996"/>
                  <a:gd name="connsiteX120" fmla="*/ 1814568 w 2428717"/>
                  <a:gd name="connsiteY120" fmla="*/ 63690 h 1330996"/>
                  <a:gd name="connsiteX121" fmla="*/ 1796371 w 2428717"/>
                  <a:gd name="connsiteY121" fmla="*/ 59140 h 1330996"/>
                  <a:gd name="connsiteX122" fmla="*/ 1769075 w 2428717"/>
                  <a:gd name="connsiteY122" fmla="*/ 50042 h 1330996"/>
                  <a:gd name="connsiteX123" fmla="*/ 1755428 w 2428717"/>
                  <a:gd name="connsiteY123" fmla="*/ 40943 h 1330996"/>
                  <a:gd name="connsiteX124" fmla="*/ 1737231 w 2428717"/>
                  <a:gd name="connsiteY124" fmla="*/ 0 h 1330996"/>
                  <a:gd name="connsiteX125" fmla="*/ 1728132 w 2428717"/>
                  <a:gd name="connsiteY125" fmla="*/ 13648 h 1330996"/>
                  <a:gd name="connsiteX126" fmla="*/ 1723583 w 2428717"/>
                  <a:gd name="connsiteY126" fmla="*/ 50042 h 1330996"/>
                  <a:gd name="connsiteX127" fmla="*/ 1691738 w 2428717"/>
                  <a:gd name="connsiteY127" fmla="*/ 54591 h 1330996"/>
                  <a:gd name="connsiteX128" fmla="*/ 1659893 w 2428717"/>
                  <a:gd name="connsiteY128" fmla="*/ 63690 h 1330996"/>
                  <a:gd name="connsiteX129" fmla="*/ 1641696 w 2428717"/>
                  <a:gd name="connsiteY129" fmla="*/ 72788 h 1330996"/>
                  <a:gd name="connsiteX130" fmla="*/ 1628048 w 2428717"/>
                  <a:gd name="connsiteY130" fmla="*/ 68239 h 1330996"/>
                  <a:gd name="connsiteX131" fmla="*/ 1623499 w 2428717"/>
                  <a:gd name="connsiteY131" fmla="*/ 54591 h 1330996"/>
                  <a:gd name="connsiteX132" fmla="*/ 1614401 w 2428717"/>
                  <a:gd name="connsiteY132" fmla="*/ 68239 h 1330996"/>
                  <a:gd name="connsiteX133" fmla="*/ 1600753 w 2428717"/>
                  <a:gd name="connsiteY133" fmla="*/ 77337 h 1330996"/>
                  <a:gd name="connsiteX134" fmla="*/ 1555260 w 2428717"/>
                  <a:gd name="connsiteY134" fmla="*/ 81887 h 1330996"/>
                  <a:gd name="connsiteX135" fmla="*/ 1527965 w 2428717"/>
                  <a:gd name="connsiteY135" fmla="*/ 90985 h 1330996"/>
                  <a:gd name="connsiteX136" fmla="*/ 1509768 w 2428717"/>
                  <a:gd name="connsiteY136" fmla="*/ 100084 h 1330996"/>
                  <a:gd name="connsiteX137" fmla="*/ 1487022 w 2428717"/>
                  <a:gd name="connsiteY137" fmla="*/ 104633 h 1330996"/>
                  <a:gd name="connsiteX138" fmla="*/ 1473374 w 2428717"/>
                  <a:gd name="connsiteY138" fmla="*/ 109182 h 1330996"/>
                  <a:gd name="connsiteX139" fmla="*/ 1364192 w 2428717"/>
                  <a:gd name="connsiteY139" fmla="*/ 113731 h 1330996"/>
                  <a:gd name="connsiteX140" fmla="*/ 1350544 w 2428717"/>
                  <a:gd name="connsiteY140" fmla="*/ 122830 h 1330996"/>
                  <a:gd name="connsiteX141" fmla="*/ 1332347 w 2428717"/>
                  <a:gd name="connsiteY141" fmla="*/ 150125 h 1330996"/>
                  <a:gd name="connsiteX142" fmla="*/ 1318699 w 2428717"/>
                  <a:gd name="connsiteY142" fmla="*/ 163773 h 1330996"/>
                  <a:gd name="connsiteX143" fmla="*/ 1309601 w 2428717"/>
                  <a:gd name="connsiteY143" fmla="*/ 191069 h 1330996"/>
                  <a:gd name="connsiteX144" fmla="*/ 1295953 w 2428717"/>
                  <a:gd name="connsiteY144" fmla="*/ 204716 h 1330996"/>
                  <a:gd name="connsiteX145" fmla="*/ 1282305 w 2428717"/>
                  <a:gd name="connsiteY145" fmla="*/ 209266 h 1330996"/>
                  <a:gd name="connsiteX146" fmla="*/ 1209517 w 2428717"/>
                  <a:gd name="connsiteY146" fmla="*/ 213815 h 1330996"/>
                  <a:gd name="connsiteX147" fmla="*/ 1204968 w 2428717"/>
                  <a:gd name="connsiteY147" fmla="*/ 227463 h 1330996"/>
                  <a:gd name="connsiteX148" fmla="*/ 1186771 w 2428717"/>
                  <a:gd name="connsiteY148" fmla="*/ 254758 h 1330996"/>
                  <a:gd name="connsiteX149" fmla="*/ 1177672 w 2428717"/>
                  <a:gd name="connsiteY149" fmla="*/ 282054 h 1330996"/>
                  <a:gd name="connsiteX150" fmla="*/ 1173123 w 2428717"/>
                  <a:gd name="connsiteY150" fmla="*/ 295702 h 1330996"/>
                  <a:gd name="connsiteX151" fmla="*/ 1145828 w 2428717"/>
                  <a:gd name="connsiteY151" fmla="*/ 313899 h 1330996"/>
                  <a:gd name="connsiteX152" fmla="*/ 1132180 w 2428717"/>
                  <a:gd name="connsiteY152" fmla="*/ 327546 h 1330996"/>
                  <a:gd name="connsiteX153" fmla="*/ 1104884 w 2428717"/>
                  <a:gd name="connsiteY153" fmla="*/ 336645 h 1330996"/>
                  <a:gd name="connsiteX154" fmla="*/ 1095786 w 2428717"/>
                  <a:gd name="connsiteY154" fmla="*/ 322997 h 1330996"/>
                  <a:gd name="connsiteX155" fmla="*/ 1100335 w 2428717"/>
                  <a:gd name="connsiteY155" fmla="*/ 291152 h 1330996"/>
                  <a:gd name="connsiteX156" fmla="*/ 1086687 w 2428717"/>
                  <a:gd name="connsiteY156" fmla="*/ 304800 h 1330996"/>
                  <a:gd name="connsiteX157" fmla="*/ 1073039 w 2428717"/>
                  <a:gd name="connsiteY157" fmla="*/ 309349 h 1330996"/>
                  <a:gd name="connsiteX158" fmla="*/ 1059392 w 2428717"/>
                  <a:gd name="connsiteY158" fmla="*/ 300251 h 1330996"/>
                  <a:gd name="connsiteX159" fmla="*/ 1050293 w 2428717"/>
                  <a:gd name="connsiteY159" fmla="*/ 286603 h 1330996"/>
                  <a:gd name="connsiteX160" fmla="*/ 1036645 w 2428717"/>
                  <a:gd name="connsiteY160" fmla="*/ 282054 h 1330996"/>
                  <a:gd name="connsiteX161" fmla="*/ 1009350 w 2428717"/>
                  <a:gd name="connsiteY161" fmla="*/ 291152 h 1330996"/>
                  <a:gd name="connsiteX162" fmla="*/ 995702 w 2428717"/>
                  <a:gd name="connsiteY162" fmla="*/ 295702 h 1330996"/>
                  <a:gd name="connsiteX163" fmla="*/ 982054 w 2428717"/>
                  <a:gd name="connsiteY163" fmla="*/ 304800 h 1330996"/>
                  <a:gd name="connsiteX164" fmla="*/ 968407 w 2428717"/>
                  <a:gd name="connsiteY164" fmla="*/ 350293 h 1330996"/>
                  <a:gd name="connsiteX165" fmla="*/ 959308 w 2428717"/>
                  <a:gd name="connsiteY165" fmla="*/ 363940 h 1330996"/>
                  <a:gd name="connsiteX166" fmla="*/ 963857 w 2428717"/>
                  <a:gd name="connsiteY166" fmla="*/ 377588 h 1330996"/>
                  <a:gd name="connsiteX167" fmla="*/ 969656 w 2428717"/>
                  <a:gd name="connsiteY167" fmla="*/ 397835 h 1330996"/>
                  <a:gd name="connsiteX168" fmla="*/ 1000251 w 2428717"/>
                  <a:gd name="connsiteY168" fmla="*/ 404884 h 1330996"/>
                  <a:gd name="connsiteX169" fmla="*/ 1013899 w 2428717"/>
                  <a:gd name="connsiteY169" fmla="*/ 418531 h 1330996"/>
                  <a:gd name="connsiteX170" fmla="*/ 1009350 w 2428717"/>
                  <a:gd name="connsiteY170" fmla="*/ 441278 h 1330996"/>
                  <a:gd name="connsiteX171" fmla="*/ 986604 w 2428717"/>
                  <a:gd name="connsiteY171" fmla="*/ 486770 h 1330996"/>
                  <a:gd name="connsiteX172" fmla="*/ 968407 w 2428717"/>
                  <a:gd name="connsiteY172" fmla="*/ 518615 h 1330996"/>
                  <a:gd name="connsiteX173" fmla="*/ 954759 w 2428717"/>
                  <a:gd name="connsiteY173" fmla="*/ 523164 h 1330996"/>
                  <a:gd name="connsiteX174" fmla="*/ 945660 w 2428717"/>
                  <a:gd name="connsiteY174" fmla="*/ 536812 h 1330996"/>
                  <a:gd name="connsiteX175" fmla="*/ 932013 w 2428717"/>
                  <a:gd name="connsiteY175" fmla="*/ 545910 h 1330996"/>
                  <a:gd name="connsiteX176" fmla="*/ 913816 w 2428717"/>
                  <a:gd name="connsiteY176" fmla="*/ 568657 h 1330996"/>
                  <a:gd name="connsiteX177" fmla="*/ 904717 w 2428717"/>
                  <a:gd name="connsiteY177" fmla="*/ 582305 h 1330996"/>
                  <a:gd name="connsiteX178" fmla="*/ 900168 w 2428717"/>
                  <a:gd name="connsiteY178" fmla="*/ 595952 h 1330996"/>
                  <a:gd name="connsiteX179" fmla="*/ 881971 w 2428717"/>
                  <a:gd name="connsiteY179" fmla="*/ 623248 h 1330996"/>
                  <a:gd name="connsiteX180" fmla="*/ 859225 w 2428717"/>
                  <a:gd name="connsiteY180" fmla="*/ 655093 h 1330996"/>
                  <a:gd name="connsiteX181" fmla="*/ 850126 w 2428717"/>
                  <a:gd name="connsiteY181" fmla="*/ 668740 h 1330996"/>
                  <a:gd name="connsiteX182" fmla="*/ 845577 w 2428717"/>
                  <a:gd name="connsiteY182" fmla="*/ 682388 h 1330996"/>
                  <a:gd name="connsiteX183" fmla="*/ 831929 w 2428717"/>
                  <a:gd name="connsiteY183" fmla="*/ 691487 h 1330996"/>
                  <a:gd name="connsiteX184" fmla="*/ 809183 w 2428717"/>
                  <a:gd name="connsiteY184" fmla="*/ 714233 h 1330996"/>
                  <a:gd name="connsiteX185" fmla="*/ 795535 w 2428717"/>
                  <a:gd name="connsiteY185" fmla="*/ 732430 h 1330996"/>
                  <a:gd name="connsiteX186" fmla="*/ 781887 w 2428717"/>
                  <a:gd name="connsiteY186" fmla="*/ 746078 h 1330996"/>
                  <a:gd name="connsiteX187" fmla="*/ 754592 w 2428717"/>
                  <a:gd name="connsiteY187" fmla="*/ 787021 h 1330996"/>
                  <a:gd name="connsiteX188" fmla="*/ 745493 w 2428717"/>
                  <a:gd name="connsiteY188" fmla="*/ 800669 h 1330996"/>
                  <a:gd name="connsiteX189" fmla="*/ 736395 w 2428717"/>
                  <a:gd name="connsiteY189" fmla="*/ 827964 h 1330996"/>
                  <a:gd name="connsiteX190" fmla="*/ 673242 w 2428717"/>
                  <a:gd name="connsiteY190" fmla="*/ 857045 h 1330996"/>
                  <a:gd name="connsiteX191" fmla="*/ 638185 w 2428717"/>
                  <a:gd name="connsiteY191" fmla="*/ 883091 h 1330996"/>
                  <a:gd name="connsiteX192" fmla="*/ 595368 w 2428717"/>
                  <a:gd name="connsiteY192" fmla="*/ 896203 h 1330996"/>
                  <a:gd name="connsiteX193" fmla="*/ 581720 w 2428717"/>
                  <a:gd name="connsiteY193" fmla="*/ 891654 h 1330996"/>
                  <a:gd name="connsiteX194" fmla="*/ 577171 w 2428717"/>
                  <a:gd name="connsiteY194" fmla="*/ 928048 h 1330996"/>
                  <a:gd name="connsiteX195" fmla="*/ 568072 w 2428717"/>
                  <a:gd name="connsiteY195" fmla="*/ 941696 h 1330996"/>
                  <a:gd name="connsiteX196" fmla="*/ 563523 w 2428717"/>
                  <a:gd name="connsiteY196" fmla="*/ 955343 h 1330996"/>
                  <a:gd name="connsiteX197" fmla="*/ 549875 w 2428717"/>
                  <a:gd name="connsiteY197" fmla="*/ 964442 h 1330996"/>
                  <a:gd name="connsiteX198" fmla="*/ 522580 w 2428717"/>
                  <a:gd name="connsiteY198" fmla="*/ 982639 h 1330996"/>
                  <a:gd name="connsiteX199" fmla="*/ 508932 w 2428717"/>
                  <a:gd name="connsiteY199" fmla="*/ 973540 h 1330996"/>
                  <a:gd name="connsiteX200" fmla="*/ 481637 w 2428717"/>
                  <a:gd name="connsiteY200" fmla="*/ 959893 h 1330996"/>
                  <a:gd name="connsiteX201" fmla="*/ 463439 w 2428717"/>
                  <a:gd name="connsiteY201" fmla="*/ 964442 h 1330996"/>
                  <a:gd name="connsiteX202" fmla="*/ 454341 w 2428717"/>
                  <a:gd name="connsiteY202" fmla="*/ 978090 h 1330996"/>
                  <a:gd name="connsiteX203" fmla="*/ 440693 w 2428717"/>
                  <a:gd name="connsiteY203" fmla="*/ 996287 h 1330996"/>
                  <a:gd name="connsiteX204" fmla="*/ 404299 w 2428717"/>
                  <a:gd name="connsiteY204" fmla="*/ 1023582 h 1330996"/>
                  <a:gd name="connsiteX205" fmla="*/ 390651 w 2428717"/>
                  <a:gd name="connsiteY205" fmla="*/ 1037230 h 1330996"/>
                  <a:gd name="connsiteX206" fmla="*/ 377004 w 2428717"/>
                  <a:gd name="connsiteY206" fmla="*/ 1041779 h 1330996"/>
                  <a:gd name="connsiteX207" fmla="*/ 349708 w 2428717"/>
                  <a:gd name="connsiteY207" fmla="*/ 1059976 h 1330996"/>
                  <a:gd name="connsiteX208" fmla="*/ 322413 w 2428717"/>
                  <a:gd name="connsiteY208" fmla="*/ 1078173 h 1330996"/>
                  <a:gd name="connsiteX209" fmla="*/ 295117 w 2428717"/>
                  <a:gd name="connsiteY209" fmla="*/ 1100919 h 1330996"/>
                  <a:gd name="connsiteX210" fmla="*/ 286019 w 2428717"/>
                  <a:gd name="connsiteY210" fmla="*/ 1114567 h 1330996"/>
                  <a:gd name="connsiteX211" fmla="*/ 258723 w 2428717"/>
                  <a:gd name="connsiteY211" fmla="*/ 1137313 h 1330996"/>
                  <a:gd name="connsiteX212" fmla="*/ 240526 w 2428717"/>
                  <a:gd name="connsiteY212" fmla="*/ 1164609 h 1330996"/>
                  <a:gd name="connsiteX213" fmla="*/ 231428 w 2428717"/>
                  <a:gd name="connsiteY213" fmla="*/ 1178257 h 1330996"/>
                  <a:gd name="connsiteX214" fmla="*/ 217780 w 2428717"/>
                  <a:gd name="connsiteY214" fmla="*/ 1182806 h 1330996"/>
                  <a:gd name="connsiteX215" fmla="*/ 208681 w 2428717"/>
                  <a:gd name="connsiteY215" fmla="*/ 1196454 h 1330996"/>
                  <a:gd name="connsiteX216" fmla="*/ 181386 w 2428717"/>
                  <a:gd name="connsiteY216" fmla="*/ 1205552 h 1330996"/>
                  <a:gd name="connsiteX217" fmla="*/ 167738 w 2428717"/>
                  <a:gd name="connsiteY217" fmla="*/ 1210102 h 1330996"/>
                  <a:gd name="connsiteX218" fmla="*/ 149629 w 2428717"/>
                  <a:gd name="connsiteY218" fmla="*/ 1246672 h 1330996"/>
                  <a:gd name="connsiteX219" fmla="*/ 108598 w 2428717"/>
                  <a:gd name="connsiteY219" fmla="*/ 1241946 h 1330996"/>
                  <a:gd name="connsiteX220" fmla="*/ 85851 w 2428717"/>
                  <a:gd name="connsiteY220" fmla="*/ 1246496 h 1330996"/>
                  <a:gd name="connsiteX221" fmla="*/ 72204 w 2428717"/>
                  <a:gd name="connsiteY221" fmla="*/ 1251045 h 1330996"/>
                  <a:gd name="connsiteX222" fmla="*/ 22162 w 2428717"/>
                  <a:gd name="connsiteY222" fmla="*/ 1264693 h 1330996"/>
                  <a:gd name="connsiteX223" fmla="*/ 8514 w 2428717"/>
                  <a:gd name="connsiteY223" fmla="*/ 1260143 h 1330996"/>
                  <a:gd name="connsiteX224" fmla="*/ 3965 w 2428717"/>
                  <a:gd name="connsiteY224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04920 w 2428717"/>
                  <a:gd name="connsiteY16" fmla="*/ 1104307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96574 w 2428717"/>
                  <a:gd name="connsiteY59" fmla="*/ 269470 h 1330996"/>
                  <a:gd name="connsiteX60" fmla="*/ 1431806 w 2428717"/>
                  <a:gd name="connsiteY60" fmla="*/ 255110 h 1330996"/>
                  <a:gd name="connsiteX61" fmla="*/ 1459189 w 2428717"/>
                  <a:gd name="connsiteY61" fmla="*/ 217203 h 1330996"/>
                  <a:gd name="connsiteX62" fmla="*/ 1473374 w 2428717"/>
                  <a:gd name="connsiteY62" fmla="*/ 181970 h 1330996"/>
                  <a:gd name="connsiteX63" fmla="*/ 1500669 w 2428717"/>
                  <a:gd name="connsiteY63" fmla="*/ 172872 h 1330996"/>
                  <a:gd name="connsiteX64" fmla="*/ 1578007 w 2428717"/>
                  <a:gd name="connsiteY64" fmla="*/ 163773 h 1330996"/>
                  <a:gd name="connsiteX65" fmla="*/ 1600753 w 2428717"/>
                  <a:gd name="connsiteY65" fmla="*/ 145576 h 1330996"/>
                  <a:gd name="connsiteX66" fmla="*/ 1614401 w 2428717"/>
                  <a:gd name="connsiteY66" fmla="*/ 141027 h 1330996"/>
                  <a:gd name="connsiteX67" fmla="*/ 1641696 w 2428717"/>
                  <a:gd name="connsiteY67" fmla="*/ 145576 h 1330996"/>
                  <a:gd name="connsiteX68" fmla="*/ 1655344 w 2428717"/>
                  <a:gd name="connsiteY68" fmla="*/ 154675 h 1330996"/>
                  <a:gd name="connsiteX69" fmla="*/ 1828216 w 2428717"/>
                  <a:gd name="connsiteY69" fmla="*/ 150125 h 1330996"/>
                  <a:gd name="connsiteX70" fmla="*/ 1841863 w 2428717"/>
                  <a:gd name="connsiteY70" fmla="*/ 159224 h 1330996"/>
                  <a:gd name="connsiteX71" fmla="*/ 1855511 w 2428717"/>
                  <a:gd name="connsiteY71" fmla="*/ 172872 h 1330996"/>
                  <a:gd name="connsiteX72" fmla="*/ 1969242 w 2428717"/>
                  <a:gd name="connsiteY72" fmla="*/ 186519 h 1330996"/>
                  <a:gd name="connsiteX73" fmla="*/ 2001087 w 2428717"/>
                  <a:gd name="connsiteY73" fmla="*/ 191069 h 1330996"/>
                  <a:gd name="connsiteX74" fmla="*/ 2051129 w 2428717"/>
                  <a:gd name="connsiteY74" fmla="*/ 195618 h 1330996"/>
                  <a:gd name="connsiteX75" fmla="*/ 2060228 w 2428717"/>
                  <a:gd name="connsiteY75" fmla="*/ 209266 h 1330996"/>
                  <a:gd name="connsiteX76" fmla="*/ 2087523 w 2428717"/>
                  <a:gd name="connsiteY76" fmla="*/ 213815 h 1330996"/>
                  <a:gd name="connsiteX77" fmla="*/ 2105720 w 2428717"/>
                  <a:gd name="connsiteY77" fmla="*/ 236561 h 1330996"/>
                  <a:gd name="connsiteX78" fmla="*/ 2119368 w 2428717"/>
                  <a:gd name="connsiteY78" fmla="*/ 245660 h 1330996"/>
                  <a:gd name="connsiteX79" fmla="*/ 2133016 w 2428717"/>
                  <a:gd name="connsiteY79" fmla="*/ 259308 h 1330996"/>
                  <a:gd name="connsiteX80" fmla="*/ 2142114 w 2428717"/>
                  <a:gd name="connsiteY80" fmla="*/ 272955 h 1330996"/>
                  <a:gd name="connsiteX81" fmla="*/ 2160311 w 2428717"/>
                  <a:gd name="connsiteY81" fmla="*/ 291152 h 1330996"/>
                  <a:gd name="connsiteX82" fmla="*/ 2169410 w 2428717"/>
                  <a:gd name="connsiteY82" fmla="*/ 304800 h 1330996"/>
                  <a:gd name="connsiteX83" fmla="*/ 2210353 w 2428717"/>
                  <a:gd name="connsiteY83" fmla="*/ 341194 h 1330996"/>
                  <a:gd name="connsiteX84" fmla="*/ 2224001 w 2428717"/>
                  <a:gd name="connsiteY84" fmla="*/ 345743 h 1330996"/>
                  <a:gd name="connsiteX85" fmla="*/ 2255845 w 2428717"/>
                  <a:gd name="connsiteY85" fmla="*/ 363940 h 1330996"/>
                  <a:gd name="connsiteX86" fmla="*/ 2283141 w 2428717"/>
                  <a:gd name="connsiteY86" fmla="*/ 373039 h 1330996"/>
                  <a:gd name="connsiteX87" fmla="*/ 2314986 w 2428717"/>
                  <a:gd name="connsiteY87" fmla="*/ 377588 h 1330996"/>
                  <a:gd name="connsiteX88" fmla="*/ 2337732 w 2428717"/>
                  <a:gd name="connsiteY88" fmla="*/ 395785 h 1330996"/>
                  <a:gd name="connsiteX89" fmla="*/ 2365028 w 2428717"/>
                  <a:gd name="connsiteY89" fmla="*/ 413982 h 1330996"/>
                  <a:gd name="connsiteX90" fmla="*/ 2378675 w 2428717"/>
                  <a:gd name="connsiteY90" fmla="*/ 400334 h 1330996"/>
                  <a:gd name="connsiteX91" fmla="*/ 2396872 w 2428717"/>
                  <a:gd name="connsiteY91" fmla="*/ 373039 h 1330996"/>
                  <a:gd name="connsiteX92" fmla="*/ 2424168 w 2428717"/>
                  <a:gd name="connsiteY92" fmla="*/ 368490 h 1330996"/>
                  <a:gd name="connsiteX93" fmla="*/ 2428717 w 2428717"/>
                  <a:gd name="connsiteY93" fmla="*/ 354842 h 1330996"/>
                  <a:gd name="connsiteX94" fmla="*/ 2424168 w 2428717"/>
                  <a:gd name="connsiteY94" fmla="*/ 327546 h 1330996"/>
                  <a:gd name="connsiteX95" fmla="*/ 2410520 w 2428717"/>
                  <a:gd name="connsiteY95" fmla="*/ 322997 h 1330996"/>
                  <a:gd name="connsiteX96" fmla="*/ 2392323 w 2428717"/>
                  <a:gd name="connsiteY96" fmla="*/ 318448 h 1330996"/>
                  <a:gd name="connsiteX97" fmla="*/ 2378675 w 2428717"/>
                  <a:gd name="connsiteY97" fmla="*/ 309349 h 1330996"/>
                  <a:gd name="connsiteX98" fmla="*/ 2374126 w 2428717"/>
                  <a:gd name="connsiteY98" fmla="*/ 295702 h 1330996"/>
                  <a:gd name="connsiteX99" fmla="*/ 2365028 w 2428717"/>
                  <a:gd name="connsiteY99" fmla="*/ 282054 h 1330996"/>
                  <a:gd name="connsiteX100" fmla="*/ 2360478 w 2428717"/>
                  <a:gd name="connsiteY100" fmla="*/ 268406 h 1330996"/>
                  <a:gd name="connsiteX101" fmla="*/ 2346831 w 2428717"/>
                  <a:gd name="connsiteY101" fmla="*/ 263857 h 1330996"/>
                  <a:gd name="connsiteX102" fmla="*/ 2333183 w 2428717"/>
                  <a:gd name="connsiteY102" fmla="*/ 245660 h 1330996"/>
                  <a:gd name="connsiteX103" fmla="*/ 2305887 w 2428717"/>
                  <a:gd name="connsiteY103" fmla="*/ 232012 h 1330996"/>
                  <a:gd name="connsiteX104" fmla="*/ 2283141 w 2428717"/>
                  <a:gd name="connsiteY104" fmla="*/ 236561 h 1330996"/>
                  <a:gd name="connsiteX105" fmla="*/ 2255845 w 2428717"/>
                  <a:gd name="connsiteY105" fmla="*/ 245660 h 1330996"/>
                  <a:gd name="connsiteX106" fmla="*/ 2214902 w 2428717"/>
                  <a:gd name="connsiteY106" fmla="*/ 241110 h 1330996"/>
                  <a:gd name="connsiteX107" fmla="*/ 2187607 w 2428717"/>
                  <a:gd name="connsiteY107" fmla="*/ 218364 h 1330996"/>
                  <a:gd name="connsiteX108" fmla="*/ 2173959 w 2428717"/>
                  <a:gd name="connsiteY108" fmla="*/ 209266 h 1330996"/>
                  <a:gd name="connsiteX109" fmla="*/ 2164860 w 2428717"/>
                  <a:gd name="connsiteY109" fmla="*/ 195618 h 1330996"/>
                  <a:gd name="connsiteX110" fmla="*/ 2151213 w 2428717"/>
                  <a:gd name="connsiteY110" fmla="*/ 168322 h 1330996"/>
                  <a:gd name="connsiteX111" fmla="*/ 2110269 w 2428717"/>
                  <a:gd name="connsiteY111" fmla="*/ 154675 h 1330996"/>
                  <a:gd name="connsiteX112" fmla="*/ 2082974 w 2428717"/>
                  <a:gd name="connsiteY112" fmla="*/ 141027 h 1330996"/>
                  <a:gd name="connsiteX113" fmla="*/ 2064777 w 2428717"/>
                  <a:gd name="connsiteY113" fmla="*/ 136478 h 1330996"/>
                  <a:gd name="connsiteX114" fmla="*/ 1991989 w 2428717"/>
                  <a:gd name="connsiteY114" fmla="*/ 131928 h 1330996"/>
                  <a:gd name="connsiteX115" fmla="*/ 1964693 w 2428717"/>
                  <a:gd name="connsiteY115" fmla="*/ 118281 h 1330996"/>
                  <a:gd name="connsiteX116" fmla="*/ 1951045 w 2428717"/>
                  <a:gd name="connsiteY116" fmla="*/ 104633 h 1330996"/>
                  <a:gd name="connsiteX117" fmla="*/ 1923750 w 2428717"/>
                  <a:gd name="connsiteY117" fmla="*/ 90985 h 1330996"/>
                  <a:gd name="connsiteX118" fmla="*/ 1910102 w 2428717"/>
                  <a:gd name="connsiteY118" fmla="*/ 81887 h 1330996"/>
                  <a:gd name="connsiteX119" fmla="*/ 1841863 w 2428717"/>
                  <a:gd name="connsiteY119" fmla="*/ 72788 h 1330996"/>
                  <a:gd name="connsiteX120" fmla="*/ 1814568 w 2428717"/>
                  <a:gd name="connsiteY120" fmla="*/ 63690 h 1330996"/>
                  <a:gd name="connsiteX121" fmla="*/ 1796371 w 2428717"/>
                  <a:gd name="connsiteY121" fmla="*/ 59140 h 1330996"/>
                  <a:gd name="connsiteX122" fmla="*/ 1769075 w 2428717"/>
                  <a:gd name="connsiteY122" fmla="*/ 50042 h 1330996"/>
                  <a:gd name="connsiteX123" fmla="*/ 1755428 w 2428717"/>
                  <a:gd name="connsiteY123" fmla="*/ 40943 h 1330996"/>
                  <a:gd name="connsiteX124" fmla="*/ 1737231 w 2428717"/>
                  <a:gd name="connsiteY124" fmla="*/ 0 h 1330996"/>
                  <a:gd name="connsiteX125" fmla="*/ 1728132 w 2428717"/>
                  <a:gd name="connsiteY125" fmla="*/ 13648 h 1330996"/>
                  <a:gd name="connsiteX126" fmla="*/ 1723583 w 2428717"/>
                  <a:gd name="connsiteY126" fmla="*/ 50042 h 1330996"/>
                  <a:gd name="connsiteX127" fmla="*/ 1691738 w 2428717"/>
                  <a:gd name="connsiteY127" fmla="*/ 54591 h 1330996"/>
                  <a:gd name="connsiteX128" fmla="*/ 1659893 w 2428717"/>
                  <a:gd name="connsiteY128" fmla="*/ 63690 h 1330996"/>
                  <a:gd name="connsiteX129" fmla="*/ 1641696 w 2428717"/>
                  <a:gd name="connsiteY129" fmla="*/ 72788 h 1330996"/>
                  <a:gd name="connsiteX130" fmla="*/ 1628048 w 2428717"/>
                  <a:gd name="connsiteY130" fmla="*/ 68239 h 1330996"/>
                  <a:gd name="connsiteX131" fmla="*/ 1623499 w 2428717"/>
                  <a:gd name="connsiteY131" fmla="*/ 54591 h 1330996"/>
                  <a:gd name="connsiteX132" fmla="*/ 1614401 w 2428717"/>
                  <a:gd name="connsiteY132" fmla="*/ 68239 h 1330996"/>
                  <a:gd name="connsiteX133" fmla="*/ 1600753 w 2428717"/>
                  <a:gd name="connsiteY133" fmla="*/ 77337 h 1330996"/>
                  <a:gd name="connsiteX134" fmla="*/ 1555260 w 2428717"/>
                  <a:gd name="connsiteY134" fmla="*/ 81887 h 1330996"/>
                  <a:gd name="connsiteX135" fmla="*/ 1527965 w 2428717"/>
                  <a:gd name="connsiteY135" fmla="*/ 90985 h 1330996"/>
                  <a:gd name="connsiteX136" fmla="*/ 1509768 w 2428717"/>
                  <a:gd name="connsiteY136" fmla="*/ 100084 h 1330996"/>
                  <a:gd name="connsiteX137" fmla="*/ 1487022 w 2428717"/>
                  <a:gd name="connsiteY137" fmla="*/ 104633 h 1330996"/>
                  <a:gd name="connsiteX138" fmla="*/ 1473374 w 2428717"/>
                  <a:gd name="connsiteY138" fmla="*/ 109182 h 1330996"/>
                  <a:gd name="connsiteX139" fmla="*/ 1364192 w 2428717"/>
                  <a:gd name="connsiteY139" fmla="*/ 113731 h 1330996"/>
                  <a:gd name="connsiteX140" fmla="*/ 1350544 w 2428717"/>
                  <a:gd name="connsiteY140" fmla="*/ 122830 h 1330996"/>
                  <a:gd name="connsiteX141" fmla="*/ 1332347 w 2428717"/>
                  <a:gd name="connsiteY141" fmla="*/ 150125 h 1330996"/>
                  <a:gd name="connsiteX142" fmla="*/ 1318699 w 2428717"/>
                  <a:gd name="connsiteY142" fmla="*/ 163773 h 1330996"/>
                  <a:gd name="connsiteX143" fmla="*/ 1309601 w 2428717"/>
                  <a:gd name="connsiteY143" fmla="*/ 191069 h 1330996"/>
                  <a:gd name="connsiteX144" fmla="*/ 1295953 w 2428717"/>
                  <a:gd name="connsiteY144" fmla="*/ 204716 h 1330996"/>
                  <a:gd name="connsiteX145" fmla="*/ 1282305 w 2428717"/>
                  <a:gd name="connsiteY145" fmla="*/ 209266 h 1330996"/>
                  <a:gd name="connsiteX146" fmla="*/ 1209517 w 2428717"/>
                  <a:gd name="connsiteY146" fmla="*/ 213815 h 1330996"/>
                  <a:gd name="connsiteX147" fmla="*/ 1204968 w 2428717"/>
                  <a:gd name="connsiteY147" fmla="*/ 227463 h 1330996"/>
                  <a:gd name="connsiteX148" fmla="*/ 1186771 w 2428717"/>
                  <a:gd name="connsiteY148" fmla="*/ 254758 h 1330996"/>
                  <a:gd name="connsiteX149" fmla="*/ 1177672 w 2428717"/>
                  <a:gd name="connsiteY149" fmla="*/ 282054 h 1330996"/>
                  <a:gd name="connsiteX150" fmla="*/ 1173123 w 2428717"/>
                  <a:gd name="connsiteY150" fmla="*/ 295702 h 1330996"/>
                  <a:gd name="connsiteX151" fmla="*/ 1145828 w 2428717"/>
                  <a:gd name="connsiteY151" fmla="*/ 313899 h 1330996"/>
                  <a:gd name="connsiteX152" fmla="*/ 1132180 w 2428717"/>
                  <a:gd name="connsiteY152" fmla="*/ 327546 h 1330996"/>
                  <a:gd name="connsiteX153" fmla="*/ 1104884 w 2428717"/>
                  <a:gd name="connsiteY153" fmla="*/ 336645 h 1330996"/>
                  <a:gd name="connsiteX154" fmla="*/ 1095786 w 2428717"/>
                  <a:gd name="connsiteY154" fmla="*/ 322997 h 1330996"/>
                  <a:gd name="connsiteX155" fmla="*/ 1100335 w 2428717"/>
                  <a:gd name="connsiteY155" fmla="*/ 291152 h 1330996"/>
                  <a:gd name="connsiteX156" fmla="*/ 1086687 w 2428717"/>
                  <a:gd name="connsiteY156" fmla="*/ 304800 h 1330996"/>
                  <a:gd name="connsiteX157" fmla="*/ 1073039 w 2428717"/>
                  <a:gd name="connsiteY157" fmla="*/ 309349 h 1330996"/>
                  <a:gd name="connsiteX158" fmla="*/ 1059392 w 2428717"/>
                  <a:gd name="connsiteY158" fmla="*/ 300251 h 1330996"/>
                  <a:gd name="connsiteX159" fmla="*/ 1050293 w 2428717"/>
                  <a:gd name="connsiteY159" fmla="*/ 286603 h 1330996"/>
                  <a:gd name="connsiteX160" fmla="*/ 1036645 w 2428717"/>
                  <a:gd name="connsiteY160" fmla="*/ 282054 h 1330996"/>
                  <a:gd name="connsiteX161" fmla="*/ 1009350 w 2428717"/>
                  <a:gd name="connsiteY161" fmla="*/ 291152 h 1330996"/>
                  <a:gd name="connsiteX162" fmla="*/ 995702 w 2428717"/>
                  <a:gd name="connsiteY162" fmla="*/ 295702 h 1330996"/>
                  <a:gd name="connsiteX163" fmla="*/ 982054 w 2428717"/>
                  <a:gd name="connsiteY163" fmla="*/ 304800 h 1330996"/>
                  <a:gd name="connsiteX164" fmla="*/ 968407 w 2428717"/>
                  <a:gd name="connsiteY164" fmla="*/ 350293 h 1330996"/>
                  <a:gd name="connsiteX165" fmla="*/ 959308 w 2428717"/>
                  <a:gd name="connsiteY165" fmla="*/ 363940 h 1330996"/>
                  <a:gd name="connsiteX166" fmla="*/ 963857 w 2428717"/>
                  <a:gd name="connsiteY166" fmla="*/ 377588 h 1330996"/>
                  <a:gd name="connsiteX167" fmla="*/ 969656 w 2428717"/>
                  <a:gd name="connsiteY167" fmla="*/ 397835 h 1330996"/>
                  <a:gd name="connsiteX168" fmla="*/ 1000251 w 2428717"/>
                  <a:gd name="connsiteY168" fmla="*/ 404884 h 1330996"/>
                  <a:gd name="connsiteX169" fmla="*/ 1013899 w 2428717"/>
                  <a:gd name="connsiteY169" fmla="*/ 418531 h 1330996"/>
                  <a:gd name="connsiteX170" fmla="*/ 1009350 w 2428717"/>
                  <a:gd name="connsiteY170" fmla="*/ 441278 h 1330996"/>
                  <a:gd name="connsiteX171" fmla="*/ 986604 w 2428717"/>
                  <a:gd name="connsiteY171" fmla="*/ 486770 h 1330996"/>
                  <a:gd name="connsiteX172" fmla="*/ 968407 w 2428717"/>
                  <a:gd name="connsiteY172" fmla="*/ 518615 h 1330996"/>
                  <a:gd name="connsiteX173" fmla="*/ 954759 w 2428717"/>
                  <a:gd name="connsiteY173" fmla="*/ 523164 h 1330996"/>
                  <a:gd name="connsiteX174" fmla="*/ 945660 w 2428717"/>
                  <a:gd name="connsiteY174" fmla="*/ 536812 h 1330996"/>
                  <a:gd name="connsiteX175" fmla="*/ 932013 w 2428717"/>
                  <a:gd name="connsiteY175" fmla="*/ 545910 h 1330996"/>
                  <a:gd name="connsiteX176" fmla="*/ 913816 w 2428717"/>
                  <a:gd name="connsiteY176" fmla="*/ 568657 h 1330996"/>
                  <a:gd name="connsiteX177" fmla="*/ 904717 w 2428717"/>
                  <a:gd name="connsiteY177" fmla="*/ 582305 h 1330996"/>
                  <a:gd name="connsiteX178" fmla="*/ 900168 w 2428717"/>
                  <a:gd name="connsiteY178" fmla="*/ 595952 h 1330996"/>
                  <a:gd name="connsiteX179" fmla="*/ 881971 w 2428717"/>
                  <a:gd name="connsiteY179" fmla="*/ 623248 h 1330996"/>
                  <a:gd name="connsiteX180" fmla="*/ 859225 w 2428717"/>
                  <a:gd name="connsiteY180" fmla="*/ 655093 h 1330996"/>
                  <a:gd name="connsiteX181" fmla="*/ 850126 w 2428717"/>
                  <a:gd name="connsiteY181" fmla="*/ 668740 h 1330996"/>
                  <a:gd name="connsiteX182" fmla="*/ 845577 w 2428717"/>
                  <a:gd name="connsiteY182" fmla="*/ 682388 h 1330996"/>
                  <a:gd name="connsiteX183" fmla="*/ 831929 w 2428717"/>
                  <a:gd name="connsiteY183" fmla="*/ 691487 h 1330996"/>
                  <a:gd name="connsiteX184" fmla="*/ 809183 w 2428717"/>
                  <a:gd name="connsiteY184" fmla="*/ 714233 h 1330996"/>
                  <a:gd name="connsiteX185" fmla="*/ 795535 w 2428717"/>
                  <a:gd name="connsiteY185" fmla="*/ 732430 h 1330996"/>
                  <a:gd name="connsiteX186" fmla="*/ 781887 w 2428717"/>
                  <a:gd name="connsiteY186" fmla="*/ 746078 h 1330996"/>
                  <a:gd name="connsiteX187" fmla="*/ 754592 w 2428717"/>
                  <a:gd name="connsiteY187" fmla="*/ 787021 h 1330996"/>
                  <a:gd name="connsiteX188" fmla="*/ 745493 w 2428717"/>
                  <a:gd name="connsiteY188" fmla="*/ 800669 h 1330996"/>
                  <a:gd name="connsiteX189" fmla="*/ 736395 w 2428717"/>
                  <a:gd name="connsiteY189" fmla="*/ 827964 h 1330996"/>
                  <a:gd name="connsiteX190" fmla="*/ 673242 w 2428717"/>
                  <a:gd name="connsiteY190" fmla="*/ 857045 h 1330996"/>
                  <a:gd name="connsiteX191" fmla="*/ 638185 w 2428717"/>
                  <a:gd name="connsiteY191" fmla="*/ 883091 h 1330996"/>
                  <a:gd name="connsiteX192" fmla="*/ 595368 w 2428717"/>
                  <a:gd name="connsiteY192" fmla="*/ 896203 h 1330996"/>
                  <a:gd name="connsiteX193" fmla="*/ 581720 w 2428717"/>
                  <a:gd name="connsiteY193" fmla="*/ 891654 h 1330996"/>
                  <a:gd name="connsiteX194" fmla="*/ 577171 w 2428717"/>
                  <a:gd name="connsiteY194" fmla="*/ 928048 h 1330996"/>
                  <a:gd name="connsiteX195" fmla="*/ 568072 w 2428717"/>
                  <a:gd name="connsiteY195" fmla="*/ 941696 h 1330996"/>
                  <a:gd name="connsiteX196" fmla="*/ 563523 w 2428717"/>
                  <a:gd name="connsiteY196" fmla="*/ 955343 h 1330996"/>
                  <a:gd name="connsiteX197" fmla="*/ 549875 w 2428717"/>
                  <a:gd name="connsiteY197" fmla="*/ 964442 h 1330996"/>
                  <a:gd name="connsiteX198" fmla="*/ 522580 w 2428717"/>
                  <a:gd name="connsiteY198" fmla="*/ 982639 h 1330996"/>
                  <a:gd name="connsiteX199" fmla="*/ 508932 w 2428717"/>
                  <a:gd name="connsiteY199" fmla="*/ 973540 h 1330996"/>
                  <a:gd name="connsiteX200" fmla="*/ 481637 w 2428717"/>
                  <a:gd name="connsiteY200" fmla="*/ 959893 h 1330996"/>
                  <a:gd name="connsiteX201" fmla="*/ 463439 w 2428717"/>
                  <a:gd name="connsiteY201" fmla="*/ 964442 h 1330996"/>
                  <a:gd name="connsiteX202" fmla="*/ 454341 w 2428717"/>
                  <a:gd name="connsiteY202" fmla="*/ 978090 h 1330996"/>
                  <a:gd name="connsiteX203" fmla="*/ 440693 w 2428717"/>
                  <a:gd name="connsiteY203" fmla="*/ 996287 h 1330996"/>
                  <a:gd name="connsiteX204" fmla="*/ 404299 w 2428717"/>
                  <a:gd name="connsiteY204" fmla="*/ 1023582 h 1330996"/>
                  <a:gd name="connsiteX205" fmla="*/ 390651 w 2428717"/>
                  <a:gd name="connsiteY205" fmla="*/ 1037230 h 1330996"/>
                  <a:gd name="connsiteX206" fmla="*/ 377004 w 2428717"/>
                  <a:gd name="connsiteY206" fmla="*/ 1041779 h 1330996"/>
                  <a:gd name="connsiteX207" fmla="*/ 349708 w 2428717"/>
                  <a:gd name="connsiteY207" fmla="*/ 1059976 h 1330996"/>
                  <a:gd name="connsiteX208" fmla="*/ 322413 w 2428717"/>
                  <a:gd name="connsiteY208" fmla="*/ 1078173 h 1330996"/>
                  <a:gd name="connsiteX209" fmla="*/ 295117 w 2428717"/>
                  <a:gd name="connsiteY209" fmla="*/ 1100919 h 1330996"/>
                  <a:gd name="connsiteX210" fmla="*/ 286019 w 2428717"/>
                  <a:gd name="connsiteY210" fmla="*/ 1114567 h 1330996"/>
                  <a:gd name="connsiteX211" fmla="*/ 258723 w 2428717"/>
                  <a:gd name="connsiteY211" fmla="*/ 1137313 h 1330996"/>
                  <a:gd name="connsiteX212" fmla="*/ 240526 w 2428717"/>
                  <a:gd name="connsiteY212" fmla="*/ 1164609 h 1330996"/>
                  <a:gd name="connsiteX213" fmla="*/ 231428 w 2428717"/>
                  <a:gd name="connsiteY213" fmla="*/ 1178257 h 1330996"/>
                  <a:gd name="connsiteX214" fmla="*/ 217780 w 2428717"/>
                  <a:gd name="connsiteY214" fmla="*/ 1182806 h 1330996"/>
                  <a:gd name="connsiteX215" fmla="*/ 208681 w 2428717"/>
                  <a:gd name="connsiteY215" fmla="*/ 1196454 h 1330996"/>
                  <a:gd name="connsiteX216" fmla="*/ 181386 w 2428717"/>
                  <a:gd name="connsiteY216" fmla="*/ 1205552 h 1330996"/>
                  <a:gd name="connsiteX217" fmla="*/ 167738 w 2428717"/>
                  <a:gd name="connsiteY217" fmla="*/ 1210102 h 1330996"/>
                  <a:gd name="connsiteX218" fmla="*/ 139818 w 2428717"/>
                  <a:gd name="connsiteY218" fmla="*/ 1205465 h 1330996"/>
                  <a:gd name="connsiteX219" fmla="*/ 108598 w 2428717"/>
                  <a:gd name="connsiteY219" fmla="*/ 1241946 h 1330996"/>
                  <a:gd name="connsiteX220" fmla="*/ 85851 w 2428717"/>
                  <a:gd name="connsiteY220" fmla="*/ 1246496 h 1330996"/>
                  <a:gd name="connsiteX221" fmla="*/ 72204 w 2428717"/>
                  <a:gd name="connsiteY221" fmla="*/ 1251045 h 1330996"/>
                  <a:gd name="connsiteX222" fmla="*/ 22162 w 2428717"/>
                  <a:gd name="connsiteY222" fmla="*/ 1264693 h 1330996"/>
                  <a:gd name="connsiteX223" fmla="*/ 8514 w 2428717"/>
                  <a:gd name="connsiteY223" fmla="*/ 1260143 h 1330996"/>
                  <a:gd name="connsiteX224" fmla="*/ 3965 w 2428717"/>
                  <a:gd name="connsiteY224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44455 w 2428717"/>
                  <a:gd name="connsiteY8" fmla="*/ 1262906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04920 w 2428717"/>
                  <a:gd name="connsiteY16" fmla="*/ 1104307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96574 w 2428717"/>
                  <a:gd name="connsiteY59" fmla="*/ 269470 h 1330996"/>
                  <a:gd name="connsiteX60" fmla="*/ 1431806 w 2428717"/>
                  <a:gd name="connsiteY60" fmla="*/ 255110 h 1330996"/>
                  <a:gd name="connsiteX61" fmla="*/ 1459189 w 2428717"/>
                  <a:gd name="connsiteY61" fmla="*/ 217203 h 1330996"/>
                  <a:gd name="connsiteX62" fmla="*/ 1473374 w 2428717"/>
                  <a:gd name="connsiteY62" fmla="*/ 181970 h 1330996"/>
                  <a:gd name="connsiteX63" fmla="*/ 1500669 w 2428717"/>
                  <a:gd name="connsiteY63" fmla="*/ 172872 h 1330996"/>
                  <a:gd name="connsiteX64" fmla="*/ 1578007 w 2428717"/>
                  <a:gd name="connsiteY64" fmla="*/ 163773 h 1330996"/>
                  <a:gd name="connsiteX65" fmla="*/ 1600753 w 2428717"/>
                  <a:gd name="connsiteY65" fmla="*/ 145576 h 1330996"/>
                  <a:gd name="connsiteX66" fmla="*/ 1614401 w 2428717"/>
                  <a:gd name="connsiteY66" fmla="*/ 141027 h 1330996"/>
                  <a:gd name="connsiteX67" fmla="*/ 1641696 w 2428717"/>
                  <a:gd name="connsiteY67" fmla="*/ 145576 h 1330996"/>
                  <a:gd name="connsiteX68" fmla="*/ 1655344 w 2428717"/>
                  <a:gd name="connsiteY68" fmla="*/ 154675 h 1330996"/>
                  <a:gd name="connsiteX69" fmla="*/ 1828216 w 2428717"/>
                  <a:gd name="connsiteY69" fmla="*/ 150125 h 1330996"/>
                  <a:gd name="connsiteX70" fmla="*/ 1841863 w 2428717"/>
                  <a:gd name="connsiteY70" fmla="*/ 159224 h 1330996"/>
                  <a:gd name="connsiteX71" fmla="*/ 1855511 w 2428717"/>
                  <a:gd name="connsiteY71" fmla="*/ 172872 h 1330996"/>
                  <a:gd name="connsiteX72" fmla="*/ 1969242 w 2428717"/>
                  <a:gd name="connsiteY72" fmla="*/ 186519 h 1330996"/>
                  <a:gd name="connsiteX73" fmla="*/ 2001087 w 2428717"/>
                  <a:gd name="connsiteY73" fmla="*/ 191069 h 1330996"/>
                  <a:gd name="connsiteX74" fmla="*/ 2051129 w 2428717"/>
                  <a:gd name="connsiteY74" fmla="*/ 195618 h 1330996"/>
                  <a:gd name="connsiteX75" fmla="*/ 2060228 w 2428717"/>
                  <a:gd name="connsiteY75" fmla="*/ 209266 h 1330996"/>
                  <a:gd name="connsiteX76" fmla="*/ 2087523 w 2428717"/>
                  <a:gd name="connsiteY76" fmla="*/ 213815 h 1330996"/>
                  <a:gd name="connsiteX77" fmla="*/ 2105720 w 2428717"/>
                  <a:gd name="connsiteY77" fmla="*/ 236561 h 1330996"/>
                  <a:gd name="connsiteX78" fmla="*/ 2119368 w 2428717"/>
                  <a:gd name="connsiteY78" fmla="*/ 245660 h 1330996"/>
                  <a:gd name="connsiteX79" fmla="*/ 2133016 w 2428717"/>
                  <a:gd name="connsiteY79" fmla="*/ 259308 h 1330996"/>
                  <a:gd name="connsiteX80" fmla="*/ 2142114 w 2428717"/>
                  <a:gd name="connsiteY80" fmla="*/ 272955 h 1330996"/>
                  <a:gd name="connsiteX81" fmla="*/ 2160311 w 2428717"/>
                  <a:gd name="connsiteY81" fmla="*/ 291152 h 1330996"/>
                  <a:gd name="connsiteX82" fmla="*/ 2169410 w 2428717"/>
                  <a:gd name="connsiteY82" fmla="*/ 304800 h 1330996"/>
                  <a:gd name="connsiteX83" fmla="*/ 2210353 w 2428717"/>
                  <a:gd name="connsiteY83" fmla="*/ 341194 h 1330996"/>
                  <a:gd name="connsiteX84" fmla="*/ 2224001 w 2428717"/>
                  <a:gd name="connsiteY84" fmla="*/ 345743 h 1330996"/>
                  <a:gd name="connsiteX85" fmla="*/ 2255845 w 2428717"/>
                  <a:gd name="connsiteY85" fmla="*/ 363940 h 1330996"/>
                  <a:gd name="connsiteX86" fmla="*/ 2283141 w 2428717"/>
                  <a:gd name="connsiteY86" fmla="*/ 373039 h 1330996"/>
                  <a:gd name="connsiteX87" fmla="*/ 2314986 w 2428717"/>
                  <a:gd name="connsiteY87" fmla="*/ 377588 h 1330996"/>
                  <a:gd name="connsiteX88" fmla="*/ 2337732 w 2428717"/>
                  <a:gd name="connsiteY88" fmla="*/ 395785 h 1330996"/>
                  <a:gd name="connsiteX89" fmla="*/ 2365028 w 2428717"/>
                  <a:gd name="connsiteY89" fmla="*/ 413982 h 1330996"/>
                  <a:gd name="connsiteX90" fmla="*/ 2378675 w 2428717"/>
                  <a:gd name="connsiteY90" fmla="*/ 400334 h 1330996"/>
                  <a:gd name="connsiteX91" fmla="*/ 2396872 w 2428717"/>
                  <a:gd name="connsiteY91" fmla="*/ 373039 h 1330996"/>
                  <a:gd name="connsiteX92" fmla="*/ 2424168 w 2428717"/>
                  <a:gd name="connsiteY92" fmla="*/ 368490 h 1330996"/>
                  <a:gd name="connsiteX93" fmla="*/ 2428717 w 2428717"/>
                  <a:gd name="connsiteY93" fmla="*/ 354842 h 1330996"/>
                  <a:gd name="connsiteX94" fmla="*/ 2424168 w 2428717"/>
                  <a:gd name="connsiteY94" fmla="*/ 327546 h 1330996"/>
                  <a:gd name="connsiteX95" fmla="*/ 2410520 w 2428717"/>
                  <a:gd name="connsiteY95" fmla="*/ 322997 h 1330996"/>
                  <a:gd name="connsiteX96" fmla="*/ 2392323 w 2428717"/>
                  <a:gd name="connsiteY96" fmla="*/ 318448 h 1330996"/>
                  <a:gd name="connsiteX97" fmla="*/ 2378675 w 2428717"/>
                  <a:gd name="connsiteY97" fmla="*/ 309349 h 1330996"/>
                  <a:gd name="connsiteX98" fmla="*/ 2374126 w 2428717"/>
                  <a:gd name="connsiteY98" fmla="*/ 295702 h 1330996"/>
                  <a:gd name="connsiteX99" fmla="*/ 2365028 w 2428717"/>
                  <a:gd name="connsiteY99" fmla="*/ 282054 h 1330996"/>
                  <a:gd name="connsiteX100" fmla="*/ 2360478 w 2428717"/>
                  <a:gd name="connsiteY100" fmla="*/ 268406 h 1330996"/>
                  <a:gd name="connsiteX101" fmla="*/ 2346831 w 2428717"/>
                  <a:gd name="connsiteY101" fmla="*/ 263857 h 1330996"/>
                  <a:gd name="connsiteX102" fmla="*/ 2333183 w 2428717"/>
                  <a:gd name="connsiteY102" fmla="*/ 245660 h 1330996"/>
                  <a:gd name="connsiteX103" fmla="*/ 2305887 w 2428717"/>
                  <a:gd name="connsiteY103" fmla="*/ 232012 h 1330996"/>
                  <a:gd name="connsiteX104" fmla="*/ 2283141 w 2428717"/>
                  <a:gd name="connsiteY104" fmla="*/ 236561 h 1330996"/>
                  <a:gd name="connsiteX105" fmla="*/ 2255845 w 2428717"/>
                  <a:gd name="connsiteY105" fmla="*/ 245660 h 1330996"/>
                  <a:gd name="connsiteX106" fmla="*/ 2214902 w 2428717"/>
                  <a:gd name="connsiteY106" fmla="*/ 241110 h 1330996"/>
                  <a:gd name="connsiteX107" fmla="*/ 2187607 w 2428717"/>
                  <a:gd name="connsiteY107" fmla="*/ 218364 h 1330996"/>
                  <a:gd name="connsiteX108" fmla="*/ 2173959 w 2428717"/>
                  <a:gd name="connsiteY108" fmla="*/ 209266 h 1330996"/>
                  <a:gd name="connsiteX109" fmla="*/ 2164860 w 2428717"/>
                  <a:gd name="connsiteY109" fmla="*/ 195618 h 1330996"/>
                  <a:gd name="connsiteX110" fmla="*/ 2151213 w 2428717"/>
                  <a:gd name="connsiteY110" fmla="*/ 168322 h 1330996"/>
                  <a:gd name="connsiteX111" fmla="*/ 2110269 w 2428717"/>
                  <a:gd name="connsiteY111" fmla="*/ 154675 h 1330996"/>
                  <a:gd name="connsiteX112" fmla="*/ 2082974 w 2428717"/>
                  <a:gd name="connsiteY112" fmla="*/ 141027 h 1330996"/>
                  <a:gd name="connsiteX113" fmla="*/ 2064777 w 2428717"/>
                  <a:gd name="connsiteY113" fmla="*/ 136478 h 1330996"/>
                  <a:gd name="connsiteX114" fmla="*/ 1991989 w 2428717"/>
                  <a:gd name="connsiteY114" fmla="*/ 131928 h 1330996"/>
                  <a:gd name="connsiteX115" fmla="*/ 1964693 w 2428717"/>
                  <a:gd name="connsiteY115" fmla="*/ 118281 h 1330996"/>
                  <a:gd name="connsiteX116" fmla="*/ 1951045 w 2428717"/>
                  <a:gd name="connsiteY116" fmla="*/ 104633 h 1330996"/>
                  <a:gd name="connsiteX117" fmla="*/ 1923750 w 2428717"/>
                  <a:gd name="connsiteY117" fmla="*/ 90985 h 1330996"/>
                  <a:gd name="connsiteX118" fmla="*/ 1910102 w 2428717"/>
                  <a:gd name="connsiteY118" fmla="*/ 81887 h 1330996"/>
                  <a:gd name="connsiteX119" fmla="*/ 1841863 w 2428717"/>
                  <a:gd name="connsiteY119" fmla="*/ 72788 h 1330996"/>
                  <a:gd name="connsiteX120" fmla="*/ 1814568 w 2428717"/>
                  <a:gd name="connsiteY120" fmla="*/ 63690 h 1330996"/>
                  <a:gd name="connsiteX121" fmla="*/ 1796371 w 2428717"/>
                  <a:gd name="connsiteY121" fmla="*/ 59140 h 1330996"/>
                  <a:gd name="connsiteX122" fmla="*/ 1769075 w 2428717"/>
                  <a:gd name="connsiteY122" fmla="*/ 50042 h 1330996"/>
                  <a:gd name="connsiteX123" fmla="*/ 1755428 w 2428717"/>
                  <a:gd name="connsiteY123" fmla="*/ 40943 h 1330996"/>
                  <a:gd name="connsiteX124" fmla="*/ 1737231 w 2428717"/>
                  <a:gd name="connsiteY124" fmla="*/ 0 h 1330996"/>
                  <a:gd name="connsiteX125" fmla="*/ 1728132 w 2428717"/>
                  <a:gd name="connsiteY125" fmla="*/ 13648 h 1330996"/>
                  <a:gd name="connsiteX126" fmla="*/ 1723583 w 2428717"/>
                  <a:gd name="connsiteY126" fmla="*/ 50042 h 1330996"/>
                  <a:gd name="connsiteX127" fmla="*/ 1691738 w 2428717"/>
                  <a:gd name="connsiteY127" fmla="*/ 54591 h 1330996"/>
                  <a:gd name="connsiteX128" fmla="*/ 1659893 w 2428717"/>
                  <a:gd name="connsiteY128" fmla="*/ 63690 h 1330996"/>
                  <a:gd name="connsiteX129" fmla="*/ 1641696 w 2428717"/>
                  <a:gd name="connsiteY129" fmla="*/ 72788 h 1330996"/>
                  <a:gd name="connsiteX130" fmla="*/ 1628048 w 2428717"/>
                  <a:gd name="connsiteY130" fmla="*/ 68239 h 1330996"/>
                  <a:gd name="connsiteX131" fmla="*/ 1623499 w 2428717"/>
                  <a:gd name="connsiteY131" fmla="*/ 54591 h 1330996"/>
                  <a:gd name="connsiteX132" fmla="*/ 1614401 w 2428717"/>
                  <a:gd name="connsiteY132" fmla="*/ 68239 h 1330996"/>
                  <a:gd name="connsiteX133" fmla="*/ 1600753 w 2428717"/>
                  <a:gd name="connsiteY133" fmla="*/ 77337 h 1330996"/>
                  <a:gd name="connsiteX134" fmla="*/ 1555260 w 2428717"/>
                  <a:gd name="connsiteY134" fmla="*/ 81887 h 1330996"/>
                  <a:gd name="connsiteX135" fmla="*/ 1527965 w 2428717"/>
                  <a:gd name="connsiteY135" fmla="*/ 90985 h 1330996"/>
                  <a:gd name="connsiteX136" fmla="*/ 1509768 w 2428717"/>
                  <a:gd name="connsiteY136" fmla="*/ 100084 h 1330996"/>
                  <a:gd name="connsiteX137" fmla="*/ 1487022 w 2428717"/>
                  <a:gd name="connsiteY137" fmla="*/ 104633 h 1330996"/>
                  <a:gd name="connsiteX138" fmla="*/ 1473374 w 2428717"/>
                  <a:gd name="connsiteY138" fmla="*/ 109182 h 1330996"/>
                  <a:gd name="connsiteX139" fmla="*/ 1364192 w 2428717"/>
                  <a:gd name="connsiteY139" fmla="*/ 113731 h 1330996"/>
                  <a:gd name="connsiteX140" fmla="*/ 1350544 w 2428717"/>
                  <a:gd name="connsiteY140" fmla="*/ 122830 h 1330996"/>
                  <a:gd name="connsiteX141" fmla="*/ 1332347 w 2428717"/>
                  <a:gd name="connsiteY141" fmla="*/ 150125 h 1330996"/>
                  <a:gd name="connsiteX142" fmla="*/ 1318699 w 2428717"/>
                  <a:gd name="connsiteY142" fmla="*/ 163773 h 1330996"/>
                  <a:gd name="connsiteX143" fmla="*/ 1309601 w 2428717"/>
                  <a:gd name="connsiteY143" fmla="*/ 191069 h 1330996"/>
                  <a:gd name="connsiteX144" fmla="*/ 1295953 w 2428717"/>
                  <a:gd name="connsiteY144" fmla="*/ 204716 h 1330996"/>
                  <a:gd name="connsiteX145" fmla="*/ 1282305 w 2428717"/>
                  <a:gd name="connsiteY145" fmla="*/ 209266 h 1330996"/>
                  <a:gd name="connsiteX146" fmla="*/ 1209517 w 2428717"/>
                  <a:gd name="connsiteY146" fmla="*/ 213815 h 1330996"/>
                  <a:gd name="connsiteX147" fmla="*/ 1204968 w 2428717"/>
                  <a:gd name="connsiteY147" fmla="*/ 227463 h 1330996"/>
                  <a:gd name="connsiteX148" fmla="*/ 1186771 w 2428717"/>
                  <a:gd name="connsiteY148" fmla="*/ 254758 h 1330996"/>
                  <a:gd name="connsiteX149" fmla="*/ 1177672 w 2428717"/>
                  <a:gd name="connsiteY149" fmla="*/ 282054 h 1330996"/>
                  <a:gd name="connsiteX150" fmla="*/ 1173123 w 2428717"/>
                  <a:gd name="connsiteY150" fmla="*/ 295702 h 1330996"/>
                  <a:gd name="connsiteX151" fmla="*/ 1145828 w 2428717"/>
                  <a:gd name="connsiteY151" fmla="*/ 313899 h 1330996"/>
                  <a:gd name="connsiteX152" fmla="*/ 1132180 w 2428717"/>
                  <a:gd name="connsiteY152" fmla="*/ 327546 h 1330996"/>
                  <a:gd name="connsiteX153" fmla="*/ 1104884 w 2428717"/>
                  <a:gd name="connsiteY153" fmla="*/ 336645 h 1330996"/>
                  <a:gd name="connsiteX154" fmla="*/ 1095786 w 2428717"/>
                  <a:gd name="connsiteY154" fmla="*/ 322997 h 1330996"/>
                  <a:gd name="connsiteX155" fmla="*/ 1100335 w 2428717"/>
                  <a:gd name="connsiteY155" fmla="*/ 291152 h 1330996"/>
                  <a:gd name="connsiteX156" fmla="*/ 1086687 w 2428717"/>
                  <a:gd name="connsiteY156" fmla="*/ 304800 h 1330996"/>
                  <a:gd name="connsiteX157" fmla="*/ 1073039 w 2428717"/>
                  <a:gd name="connsiteY157" fmla="*/ 309349 h 1330996"/>
                  <a:gd name="connsiteX158" fmla="*/ 1059392 w 2428717"/>
                  <a:gd name="connsiteY158" fmla="*/ 300251 h 1330996"/>
                  <a:gd name="connsiteX159" fmla="*/ 1050293 w 2428717"/>
                  <a:gd name="connsiteY159" fmla="*/ 286603 h 1330996"/>
                  <a:gd name="connsiteX160" fmla="*/ 1036645 w 2428717"/>
                  <a:gd name="connsiteY160" fmla="*/ 282054 h 1330996"/>
                  <a:gd name="connsiteX161" fmla="*/ 1009350 w 2428717"/>
                  <a:gd name="connsiteY161" fmla="*/ 291152 h 1330996"/>
                  <a:gd name="connsiteX162" fmla="*/ 995702 w 2428717"/>
                  <a:gd name="connsiteY162" fmla="*/ 295702 h 1330996"/>
                  <a:gd name="connsiteX163" fmla="*/ 982054 w 2428717"/>
                  <a:gd name="connsiteY163" fmla="*/ 304800 h 1330996"/>
                  <a:gd name="connsiteX164" fmla="*/ 968407 w 2428717"/>
                  <a:gd name="connsiteY164" fmla="*/ 350293 h 1330996"/>
                  <a:gd name="connsiteX165" fmla="*/ 959308 w 2428717"/>
                  <a:gd name="connsiteY165" fmla="*/ 363940 h 1330996"/>
                  <a:gd name="connsiteX166" fmla="*/ 963857 w 2428717"/>
                  <a:gd name="connsiteY166" fmla="*/ 377588 h 1330996"/>
                  <a:gd name="connsiteX167" fmla="*/ 969656 w 2428717"/>
                  <a:gd name="connsiteY167" fmla="*/ 397835 h 1330996"/>
                  <a:gd name="connsiteX168" fmla="*/ 1000251 w 2428717"/>
                  <a:gd name="connsiteY168" fmla="*/ 404884 h 1330996"/>
                  <a:gd name="connsiteX169" fmla="*/ 1013899 w 2428717"/>
                  <a:gd name="connsiteY169" fmla="*/ 418531 h 1330996"/>
                  <a:gd name="connsiteX170" fmla="*/ 1009350 w 2428717"/>
                  <a:gd name="connsiteY170" fmla="*/ 441278 h 1330996"/>
                  <a:gd name="connsiteX171" fmla="*/ 986604 w 2428717"/>
                  <a:gd name="connsiteY171" fmla="*/ 486770 h 1330996"/>
                  <a:gd name="connsiteX172" fmla="*/ 968407 w 2428717"/>
                  <a:gd name="connsiteY172" fmla="*/ 518615 h 1330996"/>
                  <a:gd name="connsiteX173" fmla="*/ 954759 w 2428717"/>
                  <a:gd name="connsiteY173" fmla="*/ 523164 h 1330996"/>
                  <a:gd name="connsiteX174" fmla="*/ 945660 w 2428717"/>
                  <a:gd name="connsiteY174" fmla="*/ 536812 h 1330996"/>
                  <a:gd name="connsiteX175" fmla="*/ 932013 w 2428717"/>
                  <a:gd name="connsiteY175" fmla="*/ 545910 h 1330996"/>
                  <a:gd name="connsiteX176" fmla="*/ 913816 w 2428717"/>
                  <a:gd name="connsiteY176" fmla="*/ 568657 h 1330996"/>
                  <a:gd name="connsiteX177" fmla="*/ 904717 w 2428717"/>
                  <a:gd name="connsiteY177" fmla="*/ 582305 h 1330996"/>
                  <a:gd name="connsiteX178" fmla="*/ 900168 w 2428717"/>
                  <a:gd name="connsiteY178" fmla="*/ 595952 h 1330996"/>
                  <a:gd name="connsiteX179" fmla="*/ 881971 w 2428717"/>
                  <a:gd name="connsiteY179" fmla="*/ 623248 h 1330996"/>
                  <a:gd name="connsiteX180" fmla="*/ 859225 w 2428717"/>
                  <a:gd name="connsiteY180" fmla="*/ 655093 h 1330996"/>
                  <a:gd name="connsiteX181" fmla="*/ 850126 w 2428717"/>
                  <a:gd name="connsiteY181" fmla="*/ 668740 h 1330996"/>
                  <a:gd name="connsiteX182" fmla="*/ 845577 w 2428717"/>
                  <a:gd name="connsiteY182" fmla="*/ 682388 h 1330996"/>
                  <a:gd name="connsiteX183" fmla="*/ 831929 w 2428717"/>
                  <a:gd name="connsiteY183" fmla="*/ 691487 h 1330996"/>
                  <a:gd name="connsiteX184" fmla="*/ 809183 w 2428717"/>
                  <a:gd name="connsiteY184" fmla="*/ 714233 h 1330996"/>
                  <a:gd name="connsiteX185" fmla="*/ 795535 w 2428717"/>
                  <a:gd name="connsiteY185" fmla="*/ 732430 h 1330996"/>
                  <a:gd name="connsiteX186" fmla="*/ 781887 w 2428717"/>
                  <a:gd name="connsiteY186" fmla="*/ 746078 h 1330996"/>
                  <a:gd name="connsiteX187" fmla="*/ 754592 w 2428717"/>
                  <a:gd name="connsiteY187" fmla="*/ 787021 h 1330996"/>
                  <a:gd name="connsiteX188" fmla="*/ 745493 w 2428717"/>
                  <a:gd name="connsiteY188" fmla="*/ 800669 h 1330996"/>
                  <a:gd name="connsiteX189" fmla="*/ 736395 w 2428717"/>
                  <a:gd name="connsiteY189" fmla="*/ 827964 h 1330996"/>
                  <a:gd name="connsiteX190" fmla="*/ 673242 w 2428717"/>
                  <a:gd name="connsiteY190" fmla="*/ 857045 h 1330996"/>
                  <a:gd name="connsiteX191" fmla="*/ 638185 w 2428717"/>
                  <a:gd name="connsiteY191" fmla="*/ 883091 h 1330996"/>
                  <a:gd name="connsiteX192" fmla="*/ 595368 w 2428717"/>
                  <a:gd name="connsiteY192" fmla="*/ 896203 h 1330996"/>
                  <a:gd name="connsiteX193" fmla="*/ 581720 w 2428717"/>
                  <a:gd name="connsiteY193" fmla="*/ 891654 h 1330996"/>
                  <a:gd name="connsiteX194" fmla="*/ 577171 w 2428717"/>
                  <a:gd name="connsiteY194" fmla="*/ 928048 h 1330996"/>
                  <a:gd name="connsiteX195" fmla="*/ 568072 w 2428717"/>
                  <a:gd name="connsiteY195" fmla="*/ 941696 h 1330996"/>
                  <a:gd name="connsiteX196" fmla="*/ 563523 w 2428717"/>
                  <a:gd name="connsiteY196" fmla="*/ 955343 h 1330996"/>
                  <a:gd name="connsiteX197" fmla="*/ 549875 w 2428717"/>
                  <a:gd name="connsiteY197" fmla="*/ 964442 h 1330996"/>
                  <a:gd name="connsiteX198" fmla="*/ 522580 w 2428717"/>
                  <a:gd name="connsiteY198" fmla="*/ 982639 h 1330996"/>
                  <a:gd name="connsiteX199" fmla="*/ 508932 w 2428717"/>
                  <a:gd name="connsiteY199" fmla="*/ 973540 h 1330996"/>
                  <a:gd name="connsiteX200" fmla="*/ 481637 w 2428717"/>
                  <a:gd name="connsiteY200" fmla="*/ 959893 h 1330996"/>
                  <a:gd name="connsiteX201" fmla="*/ 463439 w 2428717"/>
                  <a:gd name="connsiteY201" fmla="*/ 964442 h 1330996"/>
                  <a:gd name="connsiteX202" fmla="*/ 454341 w 2428717"/>
                  <a:gd name="connsiteY202" fmla="*/ 978090 h 1330996"/>
                  <a:gd name="connsiteX203" fmla="*/ 440693 w 2428717"/>
                  <a:gd name="connsiteY203" fmla="*/ 996287 h 1330996"/>
                  <a:gd name="connsiteX204" fmla="*/ 404299 w 2428717"/>
                  <a:gd name="connsiteY204" fmla="*/ 1023582 h 1330996"/>
                  <a:gd name="connsiteX205" fmla="*/ 390651 w 2428717"/>
                  <a:gd name="connsiteY205" fmla="*/ 1037230 h 1330996"/>
                  <a:gd name="connsiteX206" fmla="*/ 377004 w 2428717"/>
                  <a:gd name="connsiteY206" fmla="*/ 1041779 h 1330996"/>
                  <a:gd name="connsiteX207" fmla="*/ 349708 w 2428717"/>
                  <a:gd name="connsiteY207" fmla="*/ 1059976 h 1330996"/>
                  <a:gd name="connsiteX208" fmla="*/ 322413 w 2428717"/>
                  <a:gd name="connsiteY208" fmla="*/ 1078173 h 1330996"/>
                  <a:gd name="connsiteX209" fmla="*/ 295117 w 2428717"/>
                  <a:gd name="connsiteY209" fmla="*/ 1100919 h 1330996"/>
                  <a:gd name="connsiteX210" fmla="*/ 286019 w 2428717"/>
                  <a:gd name="connsiteY210" fmla="*/ 1114567 h 1330996"/>
                  <a:gd name="connsiteX211" fmla="*/ 258723 w 2428717"/>
                  <a:gd name="connsiteY211" fmla="*/ 1137313 h 1330996"/>
                  <a:gd name="connsiteX212" fmla="*/ 240526 w 2428717"/>
                  <a:gd name="connsiteY212" fmla="*/ 1164609 h 1330996"/>
                  <a:gd name="connsiteX213" fmla="*/ 231428 w 2428717"/>
                  <a:gd name="connsiteY213" fmla="*/ 1178257 h 1330996"/>
                  <a:gd name="connsiteX214" fmla="*/ 217780 w 2428717"/>
                  <a:gd name="connsiteY214" fmla="*/ 1182806 h 1330996"/>
                  <a:gd name="connsiteX215" fmla="*/ 208681 w 2428717"/>
                  <a:gd name="connsiteY215" fmla="*/ 1196454 h 1330996"/>
                  <a:gd name="connsiteX216" fmla="*/ 181386 w 2428717"/>
                  <a:gd name="connsiteY216" fmla="*/ 1205552 h 1330996"/>
                  <a:gd name="connsiteX217" fmla="*/ 167738 w 2428717"/>
                  <a:gd name="connsiteY217" fmla="*/ 1210102 h 1330996"/>
                  <a:gd name="connsiteX218" fmla="*/ 139818 w 2428717"/>
                  <a:gd name="connsiteY218" fmla="*/ 1205465 h 1330996"/>
                  <a:gd name="connsiteX219" fmla="*/ 108598 w 2428717"/>
                  <a:gd name="connsiteY219" fmla="*/ 1241946 h 1330996"/>
                  <a:gd name="connsiteX220" fmla="*/ 85851 w 2428717"/>
                  <a:gd name="connsiteY220" fmla="*/ 1246496 h 1330996"/>
                  <a:gd name="connsiteX221" fmla="*/ 72204 w 2428717"/>
                  <a:gd name="connsiteY221" fmla="*/ 1251045 h 1330996"/>
                  <a:gd name="connsiteX222" fmla="*/ 22162 w 2428717"/>
                  <a:gd name="connsiteY222" fmla="*/ 1264693 h 1330996"/>
                  <a:gd name="connsiteX223" fmla="*/ 8514 w 2428717"/>
                  <a:gd name="connsiteY223" fmla="*/ 1260143 h 1330996"/>
                  <a:gd name="connsiteX224" fmla="*/ 3965 w 2428717"/>
                  <a:gd name="connsiteY224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44455 w 2428717"/>
                  <a:gd name="connsiteY8" fmla="*/ 1262906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04920 w 2428717"/>
                  <a:gd name="connsiteY16" fmla="*/ 1104307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96574 w 2428717"/>
                  <a:gd name="connsiteY59" fmla="*/ 269470 h 1330996"/>
                  <a:gd name="connsiteX60" fmla="*/ 1431806 w 2428717"/>
                  <a:gd name="connsiteY60" fmla="*/ 255110 h 1330996"/>
                  <a:gd name="connsiteX61" fmla="*/ 1459189 w 2428717"/>
                  <a:gd name="connsiteY61" fmla="*/ 217203 h 1330996"/>
                  <a:gd name="connsiteX62" fmla="*/ 1473374 w 2428717"/>
                  <a:gd name="connsiteY62" fmla="*/ 181970 h 1330996"/>
                  <a:gd name="connsiteX63" fmla="*/ 1500669 w 2428717"/>
                  <a:gd name="connsiteY63" fmla="*/ 172872 h 1330996"/>
                  <a:gd name="connsiteX64" fmla="*/ 1578007 w 2428717"/>
                  <a:gd name="connsiteY64" fmla="*/ 163773 h 1330996"/>
                  <a:gd name="connsiteX65" fmla="*/ 1600753 w 2428717"/>
                  <a:gd name="connsiteY65" fmla="*/ 145576 h 1330996"/>
                  <a:gd name="connsiteX66" fmla="*/ 1614401 w 2428717"/>
                  <a:gd name="connsiteY66" fmla="*/ 141027 h 1330996"/>
                  <a:gd name="connsiteX67" fmla="*/ 1641696 w 2428717"/>
                  <a:gd name="connsiteY67" fmla="*/ 145576 h 1330996"/>
                  <a:gd name="connsiteX68" fmla="*/ 1655344 w 2428717"/>
                  <a:gd name="connsiteY68" fmla="*/ 154675 h 1330996"/>
                  <a:gd name="connsiteX69" fmla="*/ 1828216 w 2428717"/>
                  <a:gd name="connsiteY69" fmla="*/ 150125 h 1330996"/>
                  <a:gd name="connsiteX70" fmla="*/ 1841863 w 2428717"/>
                  <a:gd name="connsiteY70" fmla="*/ 159224 h 1330996"/>
                  <a:gd name="connsiteX71" fmla="*/ 1855511 w 2428717"/>
                  <a:gd name="connsiteY71" fmla="*/ 172872 h 1330996"/>
                  <a:gd name="connsiteX72" fmla="*/ 1969242 w 2428717"/>
                  <a:gd name="connsiteY72" fmla="*/ 186519 h 1330996"/>
                  <a:gd name="connsiteX73" fmla="*/ 2001087 w 2428717"/>
                  <a:gd name="connsiteY73" fmla="*/ 191069 h 1330996"/>
                  <a:gd name="connsiteX74" fmla="*/ 2051129 w 2428717"/>
                  <a:gd name="connsiteY74" fmla="*/ 195618 h 1330996"/>
                  <a:gd name="connsiteX75" fmla="*/ 2060228 w 2428717"/>
                  <a:gd name="connsiteY75" fmla="*/ 209266 h 1330996"/>
                  <a:gd name="connsiteX76" fmla="*/ 2087523 w 2428717"/>
                  <a:gd name="connsiteY76" fmla="*/ 213815 h 1330996"/>
                  <a:gd name="connsiteX77" fmla="*/ 2105720 w 2428717"/>
                  <a:gd name="connsiteY77" fmla="*/ 236561 h 1330996"/>
                  <a:gd name="connsiteX78" fmla="*/ 2119368 w 2428717"/>
                  <a:gd name="connsiteY78" fmla="*/ 245660 h 1330996"/>
                  <a:gd name="connsiteX79" fmla="*/ 2133016 w 2428717"/>
                  <a:gd name="connsiteY79" fmla="*/ 259308 h 1330996"/>
                  <a:gd name="connsiteX80" fmla="*/ 2142114 w 2428717"/>
                  <a:gd name="connsiteY80" fmla="*/ 272955 h 1330996"/>
                  <a:gd name="connsiteX81" fmla="*/ 2160311 w 2428717"/>
                  <a:gd name="connsiteY81" fmla="*/ 291152 h 1330996"/>
                  <a:gd name="connsiteX82" fmla="*/ 2169410 w 2428717"/>
                  <a:gd name="connsiteY82" fmla="*/ 304800 h 1330996"/>
                  <a:gd name="connsiteX83" fmla="*/ 2210353 w 2428717"/>
                  <a:gd name="connsiteY83" fmla="*/ 341194 h 1330996"/>
                  <a:gd name="connsiteX84" fmla="*/ 2224001 w 2428717"/>
                  <a:gd name="connsiteY84" fmla="*/ 345743 h 1330996"/>
                  <a:gd name="connsiteX85" fmla="*/ 2255845 w 2428717"/>
                  <a:gd name="connsiteY85" fmla="*/ 363940 h 1330996"/>
                  <a:gd name="connsiteX86" fmla="*/ 2283141 w 2428717"/>
                  <a:gd name="connsiteY86" fmla="*/ 373039 h 1330996"/>
                  <a:gd name="connsiteX87" fmla="*/ 2314986 w 2428717"/>
                  <a:gd name="connsiteY87" fmla="*/ 377588 h 1330996"/>
                  <a:gd name="connsiteX88" fmla="*/ 2337732 w 2428717"/>
                  <a:gd name="connsiteY88" fmla="*/ 395785 h 1330996"/>
                  <a:gd name="connsiteX89" fmla="*/ 2365028 w 2428717"/>
                  <a:gd name="connsiteY89" fmla="*/ 413982 h 1330996"/>
                  <a:gd name="connsiteX90" fmla="*/ 2378675 w 2428717"/>
                  <a:gd name="connsiteY90" fmla="*/ 400334 h 1330996"/>
                  <a:gd name="connsiteX91" fmla="*/ 2396872 w 2428717"/>
                  <a:gd name="connsiteY91" fmla="*/ 373039 h 1330996"/>
                  <a:gd name="connsiteX92" fmla="*/ 2424168 w 2428717"/>
                  <a:gd name="connsiteY92" fmla="*/ 368490 h 1330996"/>
                  <a:gd name="connsiteX93" fmla="*/ 2428717 w 2428717"/>
                  <a:gd name="connsiteY93" fmla="*/ 354842 h 1330996"/>
                  <a:gd name="connsiteX94" fmla="*/ 2424168 w 2428717"/>
                  <a:gd name="connsiteY94" fmla="*/ 327546 h 1330996"/>
                  <a:gd name="connsiteX95" fmla="*/ 2410520 w 2428717"/>
                  <a:gd name="connsiteY95" fmla="*/ 322997 h 1330996"/>
                  <a:gd name="connsiteX96" fmla="*/ 2392323 w 2428717"/>
                  <a:gd name="connsiteY96" fmla="*/ 318448 h 1330996"/>
                  <a:gd name="connsiteX97" fmla="*/ 2378675 w 2428717"/>
                  <a:gd name="connsiteY97" fmla="*/ 309349 h 1330996"/>
                  <a:gd name="connsiteX98" fmla="*/ 2374126 w 2428717"/>
                  <a:gd name="connsiteY98" fmla="*/ 295702 h 1330996"/>
                  <a:gd name="connsiteX99" fmla="*/ 2365028 w 2428717"/>
                  <a:gd name="connsiteY99" fmla="*/ 282054 h 1330996"/>
                  <a:gd name="connsiteX100" fmla="*/ 2360478 w 2428717"/>
                  <a:gd name="connsiteY100" fmla="*/ 268406 h 1330996"/>
                  <a:gd name="connsiteX101" fmla="*/ 2346831 w 2428717"/>
                  <a:gd name="connsiteY101" fmla="*/ 263857 h 1330996"/>
                  <a:gd name="connsiteX102" fmla="*/ 2333183 w 2428717"/>
                  <a:gd name="connsiteY102" fmla="*/ 245660 h 1330996"/>
                  <a:gd name="connsiteX103" fmla="*/ 2305887 w 2428717"/>
                  <a:gd name="connsiteY103" fmla="*/ 232012 h 1330996"/>
                  <a:gd name="connsiteX104" fmla="*/ 2283141 w 2428717"/>
                  <a:gd name="connsiteY104" fmla="*/ 236561 h 1330996"/>
                  <a:gd name="connsiteX105" fmla="*/ 2255845 w 2428717"/>
                  <a:gd name="connsiteY105" fmla="*/ 245660 h 1330996"/>
                  <a:gd name="connsiteX106" fmla="*/ 2214902 w 2428717"/>
                  <a:gd name="connsiteY106" fmla="*/ 241110 h 1330996"/>
                  <a:gd name="connsiteX107" fmla="*/ 2187607 w 2428717"/>
                  <a:gd name="connsiteY107" fmla="*/ 218364 h 1330996"/>
                  <a:gd name="connsiteX108" fmla="*/ 2173959 w 2428717"/>
                  <a:gd name="connsiteY108" fmla="*/ 209266 h 1330996"/>
                  <a:gd name="connsiteX109" fmla="*/ 2164860 w 2428717"/>
                  <a:gd name="connsiteY109" fmla="*/ 195618 h 1330996"/>
                  <a:gd name="connsiteX110" fmla="*/ 2151213 w 2428717"/>
                  <a:gd name="connsiteY110" fmla="*/ 168322 h 1330996"/>
                  <a:gd name="connsiteX111" fmla="*/ 2110269 w 2428717"/>
                  <a:gd name="connsiteY111" fmla="*/ 154675 h 1330996"/>
                  <a:gd name="connsiteX112" fmla="*/ 2082974 w 2428717"/>
                  <a:gd name="connsiteY112" fmla="*/ 141027 h 1330996"/>
                  <a:gd name="connsiteX113" fmla="*/ 2064777 w 2428717"/>
                  <a:gd name="connsiteY113" fmla="*/ 136478 h 1330996"/>
                  <a:gd name="connsiteX114" fmla="*/ 1991989 w 2428717"/>
                  <a:gd name="connsiteY114" fmla="*/ 131928 h 1330996"/>
                  <a:gd name="connsiteX115" fmla="*/ 1964693 w 2428717"/>
                  <a:gd name="connsiteY115" fmla="*/ 118281 h 1330996"/>
                  <a:gd name="connsiteX116" fmla="*/ 1951045 w 2428717"/>
                  <a:gd name="connsiteY116" fmla="*/ 104633 h 1330996"/>
                  <a:gd name="connsiteX117" fmla="*/ 1923750 w 2428717"/>
                  <a:gd name="connsiteY117" fmla="*/ 90985 h 1330996"/>
                  <a:gd name="connsiteX118" fmla="*/ 1910102 w 2428717"/>
                  <a:gd name="connsiteY118" fmla="*/ 81887 h 1330996"/>
                  <a:gd name="connsiteX119" fmla="*/ 1841863 w 2428717"/>
                  <a:gd name="connsiteY119" fmla="*/ 72788 h 1330996"/>
                  <a:gd name="connsiteX120" fmla="*/ 1814568 w 2428717"/>
                  <a:gd name="connsiteY120" fmla="*/ 63690 h 1330996"/>
                  <a:gd name="connsiteX121" fmla="*/ 1796371 w 2428717"/>
                  <a:gd name="connsiteY121" fmla="*/ 59140 h 1330996"/>
                  <a:gd name="connsiteX122" fmla="*/ 1769075 w 2428717"/>
                  <a:gd name="connsiteY122" fmla="*/ 50042 h 1330996"/>
                  <a:gd name="connsiteX123" fmla="*/ 1755428 w 2428717"/>
                  <a:gd name="connsiteY123" fmla="*/ 40943 h 1330996"/>
                  <a:gd name="connsiteX124" fmla="*/ 1737231 w 2428717"/>
                  <a:gd name="connsiteY124" fmla="*/ 0 h 1330996"/>
                  <a:gd name="connsiteX125" fmla="*/ 1728132 w 2428717"/>
                  <a:gd name="connsiteY125" fmla="*/ 13648 h 1330996"/>
                  <a:gd name="connsiteX126" fmla="*/ 1723583 w 2428717"/>
                  <a:gd name="connsiteY126" fmla="*/ 50042 h 1330996"/>
                  <a:gd name="connsiteX127" fmla="*/ 1691738 w 2428717"/>
                  <a:gd name="connsiteY127" fmla="*/ 54591 h 1330996"/>
                  <a:gd name="connsiteX128" fmla="*/ 1659893 w 2428717"/>
                  <a:gd name="connsiteY128" fmla="*/ 63690 h 1330996"/>
                  <a:gd name="connsiteX129" fmla="*/ 1641696 w 2428717"/>
                  <a:gd name="connsiteY129" fmla="*/ 72788 h 1330996"/>
                  <a:gd name="connsiteX130" fmla="*/ 1628048 w 2428717"/>
                  <a:gd name="connsiteY130" fmla="*/ 68239 h 1330996"/>
                  <a:gd name="connsiteX131" fmla="*/ 1623499 w 2428717"/>
                  <a:gd name="connsiteY131" fmla="*/ 54591 h 1330996"/>
                  <a:gd name="connsiteX132" fmla="*/ 1614401 w 2428717"/>
                  <a:gd name="connsiteY132" fmla="*/ 68239 h 1330996"/>
                  <a:gd name="connsiteX133" fmla="*/ 1600753 w 2428717"/>
                  <a:gd name="connsiteY133" fmla="*/ 77337 h 1330996"/>
                  <a:gd name="connsiteX134" fmla="*/ 1555260 w 2428717"/>
                  <a:gd name="connsiteY134" fmla="*/ 81887 h 1330996"/>
                  <a:gd name="connsiteX135" fmla="*/ 1527965 w 2428717"/>
                  <a:gd name="connsiteY135" fmla="*/ 90985 h 1330996"/>
                  <a:gd name="connsiteX136" fmla="*/ 1509768 w 2428717"/>
                  <a:gd name="connsiteY136" fmla="*/ 100084 h 1330996"/>
                  <a:gd name="connsiteX137" fmla="*/ 1487022 w 2428717"/>
                  <a:gd name="connsiteY137" fmla="*/ 104633 h 1330996"/>
                  <a:gd name="connsiteX138" fmla="*/ 1473374 w 2428717"/>
                  <a:gd name="connsiteY138" fmla="*/ 109182 h 1330996"/>
                  <a:gd name="connsiteX139" fmla="*/ 1364192 w 2428717"/>
                  <a:gd name="connsiteY139" fmla="*/ 113731 h 1330996"/>
                  <a:gd name="connsiteX140" fmla="*/ 1350544 w 2428717"/>
                  <a:gd name="connsiteY140" fmla="*/ 122830 h 1330996"/>
                  <a:gd name="connsiteX141" fmla="*/ 1332347 w 2428717"/>
                  <a:gd name="connsiteY141" fmla="*/ 150125 h 1330996"/>
                  <a:gd name="connsiteX142" fmla="*/ 1318699 w 2428717"/>
                  <a:gd name="connsiteY142" fmla="*/ 163773 h 1330996"/>
                  <a:gd name="connsiteX143" fmla="*/ 1309601 w 2428717"/>
                  <a:gd name="connsiteY143" fmla="*/ 191069 h 1330996"/>
                  <a:gd name="connsiteX144" fmla="*/ 1295953 w 2428717"/>
                  <a:gd name="connsiteY144" fmla="*/ 204716 h 1330996"/>
                  <a:gd name="connsiteX145" fmla="*/ 1282305 w 2428717"/>
                  <a:gd name="connsiteY145" fmla="*/ 209266 h 1330996"/>
                  <a:gd name="connsiteX146" fmla="*/ 1209517 w 2428717"/>
                  <a:gd name="connsiteY146" fmla="*/ 213815 h 1330996"/>
                  <a:gd name="connsiteX147" fmla="*/ 1204968 w 2428717"/>
                  <a:gd name="connsiteY147" fmla="*/ 227463 h 1330996"/>
                  <a:gd name="connsiteX148" fmla="*/ 1186771 w 2428717"/>
                  <a:gd name="connsiteY148" fmla="*/ 254758 h 1330996"/>
                  <a:gd name="connsiteX149" fmla="*/ 1177672 w 2428717"/>
                  <a:gd name="connsiteY149" fmla="*/ 282054 h 1330996"/>
                  <a:gd name="connsiteX150" fmla="*/ 1173123 w 2428717"/>
                  <a:gd name="connsiteY150" fmla="*/ 295702 h 1330996"/>
                  <a:gd name="connsiteX151" fmla="*/ 1145828 w 2428717"/>
                  <a:gd name="connsiteY151" fmla="*/ 313899 h 1330996"/>
                  <a:gd name="connsiteX152" fmla="*/ 1132180 w 2428717"/>
                  <a:gd name="connsiteY152" fmla="*/ 327546 h 1330996"/>
                  <a:gd name="connsiteX153" fmla="*/ 1104884 w 2428717"/>
                  <a:gd name="connsiteY153" fmla="*/ 336645 h 1330996"/>
                  <a:gd name="connsiteX154" fmla="*/ 1095786 w 2428717"/>
                  <a:gd name="connsiteY154" fmla="*/ 322997 h 1330996"/>
                  <a:gd name="connsiteX155" fmla="*/ 1100335 w 2428717"/>
                  <a:gd name="connsiteY155" fmla="*/ 291152 h 1330996"/>
                  <a:gd name="connsiteX156" fmla="*/ 1086687 w 2428717"/>
                  <a:gd name="connsiteY156" fmla="*/ 304800 h 1330996"/>
                  <a:gd name="connsiteX157" fmla="*/ 1073039 w 2428717"/>
                  <a:gd name="connsiteY157" fmla="*/ 309349 h 1330996"/>
                  <a:gd name="connsiteX158" fmla="*/ 1059392 w 2428717"/>
                  <a:gd name="connsiteY158" fmla="*/ 300251 h 1330996"/>
                  <a:gd name="connsiteX159" fmla="*/ 1050293 w 2428717"/>
                  <a:gd name="connsiteY159" fmla="*/ 286603 h 1330996"/>
                  <a:gd name="connsiteX160" fmla="*/ 1036645 w 2428717"/>
                  <a:gd name="connsiteY160" fmla="*/ 282054 h 1330996"/>
                  <a:gd name="connsiteX161" fmla="*/ 1009350 w 2428717"/>
                  <a:gd name="connsiteY161" fmla="*/ 291152 h 1330996"/>
                  <a:gd name="connsiteX162" fmla="*/ 995702 w 2428717"/>
                  <a:gd name="connsiteY162" fmla="*/ 295702 h 1330996"/>
                  <a:gd name="connsiteX163" fmla="*/ 982054 w 2428717"/>
                  <a:gd name="connsiteY163" fmla="*/ 304800 h 1330996"/>
                  <a:gd name="connsiteX164" fmla="*/ 968407 w 2428717"/>
                  <a:gd name="connsiteY164" fmla="*/ 350293 h 1330996"/>
                  <a:gd name="connsiteX165" fmla="*/ 959308 w 2428717"/>
                  <a:gd name="connsiteY165" fmla="*/ 363940 h 1330996"/>
                  <a:gd name="connsiteX166" fmla="*/ 963857 w 2428717"/>
                  <a:gd name="connsiteY166" fmla="*/ 377588 h 1330996"/>
                  <a:gd name="connsiteX167" fmla="*/ 969656 w 2428717"/>
                  <a:gd name="connsiteY167" fmla="*/ 397835 h 1330996"/>
                  <a:gd name="connsiteX168" fmla="*/ 1000251 w 2428717"/>
                  <a:gd name="connsiteY168" fmla="*/ 404884 h 1330996"/>
                  <a:gd name="connsiteX169" fmla="*/ 1013899 w 2428717"/>
                  <a:gd name="connsiteY169" fmla="*/ 418531 h 1330996"/>
                  <a:gd name="connsiteX170" fmla="*/ 1009350 w 2428717"/>
                  <a:gd name="connsiteY170" fmla="*/ 441278 h 1330996"/>
                  <a:gd name="connsiteX171" fmla="*/ 986604 w 2428717"/>
                  <a:gd name="connsiteY171" fmla="*/ 486770 h 1330996"/>
                  <a:gd name="connsiteX172" fmla="*/ 968407 w 2428717"/>
                  <a:gd name="connsiteY172" fmla="*/ 518615 h 1330996"/>
                  <a:gd name="connsiteX173" fmla="*/ 954759 w 2428717"/>
                  <a:gd name="connsiteY173" fmla="*/ 523164 h 1330996"/>
                  <a:gd name="connsiteX174" fmla="*/ 945660 w 2428717"/>
                  <a:gd name="connsiteY174" fmla="*/ 536812 h 1330996"/>
                  <a:gd name="connsiteX175" fmla="*/ 932013 w 2428717"/>
                  <a:gd name="connsiteY175" fmla="*/ 545910 h 1330996"/>
                  <a:gd name="connsiteX176" fmla="*/ 913816 w 2428717"/>
                  <a:gd name="connsiteY176" fmla="*/ 568657 h 1330996"/>
                  <a:gd name="connsiteX177" fmla="*/ 904717 w 2428717"/>
                  <a:gd name="connsiteY177" fmla="*/ 582305 h 1330996"/>
                  <a:gd name="connsiteX178" fmla="*/ 900168 w 2428717"/>
                  <a:gd name="connsiteY178" fmla="*/ 595952 h 1330996"/>
                  <a:gd name="connsiteX179" fmla="*/ 881971 w 2428717"/>
                  <a:gd name="connsiteY179" fmla="*/ 623248 h 1330996"/>
                  <a:gd name="connsiteX180" fmla="*/ 859225 w 2428717"/>
                  <a:gd name="connsiteY180" fmla="*/ 655093 h 1330996"/>
                  <a:gd name="connsiteX181" fmla="*/ 850126 w 2428717"/>
                  <a:gd name="connsiteY181" fmla="*/ 668740 h 1330996"/>
                  <a:gd name="connsiteX182" fmla="*/ 845577 w 2428717"/>
                  <a:gd name="connsiteY182" fmla="*/ 682388 h 1330996"/>
                  <a:gd name="connsiteX183" fmla="*/ 831929 w 2428717"/>
                  <a:gd name="connsiteY183" fmla="*/ 691487 h 1330996"/>
                  <a:gd name="connsiteX184" fmla="*/ 809183 w 2428717"/>
                  <a:gd name="connsiteY184" fmla="*/ 714233 h 1330996"/>
                  <a:gd name="connsiteX185" fmla="*/ 795535 w 2428717"/>
                  <a:gd name="connsiteY185" fmla="*/ 732430 h 1330996"/>
                  <a:gd name="connsiteX186" fmla="*/ 781887 w 2428717"/>
                  <a:gd name="connsiteY186" fmla="*/ 746078 h 1330996"/>
                  <a:gd name="connsiteX187" fmla="*/ 754592 w 2428717"/>
                  <a:gd name="connsiteY187" fmla="*/ 787021 h 1330996"/>
                  <a:gd name="connsiteX188" fmla="*/ 745493 w 2428717"/>
                  <a:gd name="connsiteY188" fmla="*/ 800669 h 1330996"/>
                  <a:gd name="connsiteX189" fmla="*/ 736395 w 2428717"/>
                  <a:gd name="connsiteY189" fmla="*/ 827964 h 1330996"/>
                  <a:gd name="connsiteX190" fmla="*/ 673242 w 2428717"/>
                  <a:gd name="connsiteY190" fmla="*/ 857045 h 1330996"/>
                  <a:gd name="connsiteX191" fmla="*/ 638185 w 2428717"/>
                  <a:gd name="connsiteY191" fmla="*/ 883091 h 1330996"/>
                  <a:gd name="connsiteX192" fmla="*/ 595368 w 2428717"/>
                  <a:gd name="connsiteY192" fmla="*/ 896203 h 1330996"/>
                  <a:gd name="connsiteX193" fmla="*/ 581720 w 2428717"/>
                  <a:gd name="connsiteY193" fmla="*/ 891654 h 1330996"/>
                  <a:gd name="connsiteX194" fmla="*/ 577171 w 2428717"/>
                  <a:gd name="connsiteY194" fmla="*/ 928048 h 1330996"/>
                  <a:gd name="connsiteX195" fmla="*/ 568072 w 2428717"/>
                  <a:gd name="connsiteY195" fmla="*/ 941696 h 1330996"/>
                  <a:gd name="connsiteX196" fmla="*/ 563523 w 2428717"/>
                  <a:gd name="connsiteY196" fmla="*/ 955343 h 1330996"/>
                  <a:gd name="connsiteX197" fmla="*/ 549875 w 2428717"/>
                  <a:gd name="connsiteY197" fmla="*/ 964442 h 1330996"/>
                  <a:gd name="connsiteX198" fmla="*/ 522580 w 2428717"/>
                  <a:gd name="connsiteY198" fmla="*/ 982639 h 1330996"/>
                  <a:gd name="connsiteX199" fmla="*/ 508932 w 2428717"/>
                  <a:gd name="connsiteY199" fmla="*/ 973540 h 1330996"/>
                  <a:gd name="connsiteX200" fmla="*/ 481637 w 2428717"/>
                  <a:gd name="connsiteY200" fmla="*/ 959893 h 1330996"/>
                  <a:gd name="connsiteX201" fmla="*/ 463439 w 2428717"/>
                  <a:gd name="connsiteY201" fmla="*/ 964442 h 1330996"/>
                  <a:gd name="connsiteX202" fmla="*/ 454341 w 2428717"/>
                  <a:gd name="connsiteY202" fmla="*/ 978090 h 1330996"/>
                  <a:gd name="connsiteX203" fmla="*/ 440693 w 2428717"/>
                  <a:gd name="connsiteY203" fmla="*/ 996287 h 1330996"/>
                  <a:gd name="connsiteX204" fmla="*/ 404299 w 2428717"/>
                  <a:gd name="connsiteY204" fmla="*/ 1023582 h 1330996"/>
                  <a:gd name="connsiteX205" fmla="*/ 390651 w 2428717"/>
                  <a:gd name="connsiteY205" fmla="*/ 1037230 h 1330996"/>
                  <a:gd name="connsiteX206" fmla="*/ 377004 w 2428717"/>
                  <a:gd name="connsiteY206" fmla="*/ 1041779 h 1330996"/>
                  <a:gd name="connsiteX207" fmla="*/ 349708 w 2428717"/>
                  <a:gd name="connsiteY207" fmla="*/ 1059976 h 1330996"/>
                  <a:gd name="connsiteX208" fmla="*/ 322413 w 2428717"/>
                  <a:gd name="connsiteY208" fmla="*/ 1078173 h 1330996"/>
                  <a:gd name="connsiteX209" fmla="*/ 295117 w 2428717"/>
                  <a:gd name="connsiteY209" fmla="*/ 1100919 h 1330996"/>
                  <a:gd name="connsiteX210" fmla="*/ 286019 w 2428717"/>
                  <a:gd name="connsiteY210" fmla="*/ 1114567 h 1330996"/>
                  <a:gd name="connsiteX211" fmla="*/ 258723 w 2428717"/>
                  <a:gd name="connsiteY211" fmla="*/ 1137313 h 1330996"/>
                  <a:gd name="connsiteX212" fmla="*/ 240526 w 2428717"/>
                  <a:gd name="connsiteY212" fmla="*/ 1164609 h 1330996"/>
                  <a:gd name="connsiteX213" fmla="*/ 231428 w 2428717"/>
                  <a:gd name="connsiteY213" fmla="*/ 1178257 h 1330996"/>
                  <a:gd name="connsiteX214" fmla="*/ 217780 w 2428717"/>
                  <a:gd name="connsiteY214" fmla="*/ 1182806 h 1330996"/>
                  <a:gd name="connsiteX215" fmla="*/ 208681 w 2428717"/>
                  <a:gd name="connsiteY215" fmla="*/ 1196454 h 1330996"/>
                  <a:gd name="connsiteX216" fmla="*/ 181386 w 2428717"/>
                  <a:gd name="connsiteY216" fmla="*/ 1205552 h 1330996"/>
                  <a:gd name="connsiteX217" fmla="*/ 167738 w 2428717"/>
                  <a:gd name="connsiteY217" fmla="*/ 1210102 h 1330996"/>
                  <a:gd name="connsiteX218" fmla="*/ 139818 w 2428717"/>
                  <a:gd name="connsiteY218" fmla="*/ 1205465 h 1330996"/>
                  <a:gd name="connsiteX219" fmla="*/ 108598 w 2428717"/>
                  <a:gd name="connsiteY219" fmla="*/ 1241946 h 1330996"/>
                  <a:gd name="connsiteX220" fmla="*/ 85851 w 2428717"/>
                  <a:gd name="connsiteY220" fmla="*/ 1246496 h 1330996"/>
                  <a:gd name="connsiteX221" fmla="*/ 85939 w 2428717"/>
                  <a:gd name="connsiteY221" fmla="*/ 1286365 h 1330996"/>
                  <a:gd name="connsiteX222" fmla="*/ 22162 w 2428717"/>
                  <a:gd name="connsiteY222" fmla="*/ 1264693 h 1330996"/>
                  <a:gd name="connsiteX223" fmla="*/ 8514 w 2428717"/>
                  <a:gd name="connsiteY223" fmla="*/ 1260143 h 1330996"/>
                  <a:gd name="connsiteX224" fmla="*/ 3965 w 2428717"/>
                  <a:gd name="connsiteY224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44455 w 2428717"/>
                  <a:gd name="connsiteY8" fmla="*/ 1262906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04920 w 2428717"/>
                  <a:gd name="connsiteY16" fmla="*/ 1104307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96574 w 2428717"/>
                  <a:gd name="connsiteY59" fmla="*/ 269470 h 1330996"/>
                  <a:gd name="connsiteX60" fmla="*/ 1431806 w 2428717"/>
                  <a:gd name="connsiteY60" fmla="*/ 255110 h 1330996"/>
                  <a:gd name="connsiteX61" fmla="*/ 1459189 w 2428717"/>
                  <a:gd name="connsiteY61" fmla="*/ 217203 h 1330996"/>
                  <a:gd name="connsiteX62" fmla="*/ 1473374 w 2428717"/>
                  <a:gd name="connsiteY62" fmla="*/ 181970 h 1330996"/>
                  <a:gd name="connsiteX63" fmla="*/ 1500669 w 2428717"/>
                  <a:gd name="connsiteY63" fmla="*/ 172872 h 1330996"/>
                  <a:gd name="connsiteX64" fmla="*/ 1578007 w 2428717"/>
                  <a:gd name="connsiteY64" fmla="*/ 163773 h 1330996"/>
                  <a:gd name="connsiteX65" fmla="*/ 1600753 w 2428717"/>
                  <a:gd name="connsiteY65" fmla="*/ 145576 h 1330996"/>
                  <a:gd name="connsiteX66" fmla="*/ 1614401 w 2428717"/>
                  <a:gd name="connsiteY66" fmla="*/ 141027 h 1330996"/>
                  <a:gd name="connsiteX67" fmla="*/ 1641696 w 2428717"/>
                  <a:gd name="connsiteY67" fmla="*/ 145576 h 1330996"/>
                  <a:gd name="connsiteX68" fmla="*/ 1655344 w 2428717"/>
                  <a:gd name="connsiteY68" fmla="*/ 154675 h 1330996"/>
                  <a:gd name="connsiteX69" fmla="*/ 1828216 w 2428717"/>
                  <a:gd name="connsiteY69" fmla="*/ 150125 h 1330996"/>
                  <a:gd name="connsiteX70" fmla="*/ 1841863 w 2428717"/>
                  <a:gd name="connsiteY70" fmla="*/ 159224 h 1330996"/>
                  <a:gd name="connsiteX71" fmla="*/ 1855511 w 2428717"/>
                  <a:gd name="connsiteY71" fmla="*/ 172872 h 1330996"/>
                  <a:gd name="connsiteX72" fmla="*/ 1969242 w 2428717"/>
                  <a:gd name="connsiteY72" fmla="*/ 186519 h 1330996"/>
                  <a:gd name="connsiteX73" fmla="*/ 2001087 w 2428717"/>
                  <a:gd name="connsiteY73" fmla="*/ 191069 h 1330996"/>
                  <a:gd name="connsiteX74" fmla="*/ 2051129 w 2428717"/>
                  <a:gd name="connsiteY74" fmla="*/ 195618 h 1330996"/>
                  <a:gd name="connsiteX75" fmla="*/ 2060228 w 2428717"/>
                  <a:gd name="connsiteY75" fmla="*/ 209266 h 1330996"/>
                  <a:gd name="connsiteX76" fmla="*/ 2087523 w 2428717"/>
                  <a:gd name="connsiteY76" fmla="*/ 213815 h 1330996"/>
                  <a:gd name="connsiteX77" fmla="*/ 2105720 w 2428717"/>
                  <a:gd name="connsiteY77" fmla="*/ 236561 h 1330996"/>
                  <a:gd name="connsiteX78" fmla="*/ 2119368 w 2428717"/>
                  <a:gd name="connsiteY78" fmla="*/ 245660 h 1330996"/>
                  <a:gd name="connsiteX79" fmla="*/ 2133016 w 2428717"/>
                  <a:gd name="connsiteY79" fmla="*/ 259308 h 1330996"/>
                  <a:gd name="connsiteX80" fmla="*/ 2142114 w 2428717"/>
                  <a:gd name="connsiteY80" fmla="*/ 272955 h 1330996"/>
                  <a:gd name="connsiteX81" fmla="*/ 2160311 w 2428717"/>
                  <a:gd name="connsiteY81" fmla="*/ 291152 h 1330996"/>
                  <a:gd name="connsiteX82" fmla="*/ 2169410 w 2428717"/>
                  <a:gd name="connsiteY82" fmla="*/ 304800 h 1330996"/>
                  <a:gd name="connsiteX83" fmla="*/ 2210353 w 2428717"/>
                  <a:gd name="connsiteY83" fmla="*/ 341194 h 1330996"/>
                  <a:gd name="connsiteX84" fmla="*/ 2224001 w 2428717"/>
                  <a:gd name="connsiteY84" fmla="*/ 345743 h 1330996"/>
                  <a:gd name="connsiteX85" fmla="*/ 2255845 w 2428717"/>
                  <a:gd name="connsiteY85" fmla="*/ 363940 h 1330996"/>
                  <a:gd name="connsiteX86" fmla="*/ 2283141 w 2428717"/>
                  <a:gd name="connsiteY86" fmla="*/ 373039 h 1330996"/>
                  <a:gd name="connsiteX87" fmla="*/ 2314986 w 2428717"/>
                  <a:gd name="connsiteY87" fmla="*/ 377588 h 1330996"/>
                  <a:gd name="connsiteX88" fmla="*/ 2337732 w 2428717"/>
                  <a:gd name="connsiteY88" fmla="*/ 395785 h 1330996"/>
                  <a:gd name="connsiteX89" fmla="*/ 2365028 w 2428717"/>
                  <a:gd name="connsiteY89" fmla="*/ 413982 h 1330996"/>
                  <a:gd name="connsiteX90" fmla="*/ 2378675 w 2428717"/>
                  <a:gd name="connsiteY90" fmla="*/ 400334 h 1330996"/>
                  <a:gd name="connsiteX91" fmla="*/ 2396872 w 2428717"/>
                  <a:gd name="connsiteY91" fmla="*/ 373039 h 1330996"/>
                  <a:gd name="connsiteX92" fmla="*/ 2424168 w 2428717"/>
                  <a:gd name="connsiteY92" fmla="*/ 368490 h 1330996"/>
                  <a:gd name="connsiteX93" fmla="*/ 2428717 w 2428717"/>
                  <a:gd name="connsiteY93" fmla="*/ 354842 h 1330996"/>
                  <a:gd name="connsiteX94" fmla="*/ 2424168 w 2428717"/>
                  <a:gd name="connsiteY94" fmla="*/ 327546 h 1330996"/>
                  <a:gd name="connsiteX95" fmla="*/ 2410520 w 2428717"/>
                  <a:gd name="connsiteY95" fmla="*/ 322997 h 1330996"/>
                  <a:gd name="connsiteX96" fmla="*/ 2392323 w 2428717"/>
                  <a:gd name="connsiteY96" fmla="*/ 318448 h 1330996"/>
                  <a:gd name="connsiteX97" fmla="*/ 2378675 w 2428717"/>
                  <a:gd name="connsiteY97" fmla="*/ 309349 h 1330996"/>
                  <a:gd name="connsiteX98" fmla="*/ 2374126 w 2428717"/>
                  <a:gd name="connsiteY98" fmla="*/ 295702 h 1330996"/>
                  <a:gd name="connsiteX99" fmla="*/ 2365028 w 2428717"/>
                  <a:gd name="connsiteY99" fmla="*/ 282054 h 1330996"/>
                  <a:gd name="connsiteX100" fmla="*/ 2360478 w 2428717"/>
                  <a:gd name="connsiteY100" fmla="*/ 268406 h 1330996"/>
                  <a:gd name="connsiteX101" fmla="*/ 2346831 w 2428717"/>
                  <a:gd name="connsiteY101" fmla="*/ 263857 h 1330996"/>
                  <a:gd name="connsiteX102" fmla="*/ 2333183 w 2428717"/>
                  <a:gd name="connsiteY102" fmla="*/ 245660 h 1330996"/>
                  <a:gd name="connsiteX103" fmla="*/ 2305887 w 2428717"/>
                  <a:gd name="connsiteY103" fmla="*/ 232012 h 1330996"/>
                  <a:gd name="connsiteX104" fmla="*/ 2283141 w 2428717"/>
                  <a:gd name="connsiteY104" fmla="*/ 236561 h 1330996"/>
                  <a:gd name="connsiteX105" fmla="*/ 2255845 w 2428717"/>
                  <a:gd name="connsiteY105" fmla="*/ 245660 h 1330996"/>
                  <a:gd name="connsiteX106" fmla="*/ 2214902 w 2428717"/>
                  <a:gd name="connsiteY106" fmla="*/ 241110 h 1330996"/>
                  <a:gd name="connsiteX107" fmla="*/ 2187607 w 2428717"/>
                  <a:gd name="connsiteY107" fmla="*/ 218364 h 1330996"/>
                  <a:gd name="connsiteX108" fmla="*/ 2173959 w 2428717"/>
                  <a:gd name="connsiteY108" fmla="*/ 209266 h 1330996"/>
                  <a:gd name="connsiteX109" fmla="*/ 2164860 w 2428717"/>
                  <a:gd name="connsiteY109" fmla="*/ 195618 h 1330996"/>
                  <a:gd name="connsiteX110" fmla="*/ 2151213 w 2428717"/>
                  <a:gd name="connsiteY110" fmla="*/ 168322 h 1330996"/>
                  <a:gd name="connsiteX111" fmla="*/ 2110269 w 2428717"/>
                  <a:gd name="connsiteY111" fmla="*/ 154675 h 1330996"/>
                  <a:gd name="connsiteX112" fmla="*/ 2082974 w 2428717"/>
                  <a:gd name="connsiteY112" fmla="*/ 141027 h 1330996"/>
                  <a:gd name="connsiteX113" fmla="*/ 2064777 w 2428717"/>
                  <a:gd name="connsiteY113" fmla="*/ 136478 h 1330996"/>
                  <a:gd name="connsiteX114" fmla="*/ 1991989 w 2428717"/>
                  <a:gd name="connsiteY114" fmla="*/ 131928 h 1330996"/>
                  <a:gd name="connsiteX115" fmla="*/ 1964693 w 2428717"/>
                  <a:gd name="connsiteY115" fmla="*/ 118281 h 1330996"/>
                  <a:gd name="connsiteX116" fmla="*/ 1951045 w 2428717"/>
                  <a:gd name="connsiteY116" fmla="*/ 104633 h 1330996"/>
                  <a:gd name="connsiteX117" fmla="*/ 1923750 w 2428717"/>
                  <a:gd name="connsiteY117" fmla="*/ 90985 h 1330996"/>
                  <a:gd name="connsiteX118" fmla="*/ 1910102 w 2428717"/>
                  <a:gd name="connsiteY118" fmla="*/ 81887 h 1330996"/>
                  <a:gd name="connsiteX119" fmla="*/ 1841863 w 2428717"/>
                  <a:gd name="connsiteY119" fmla="*/ 72788 h 1330996"/>
                  <a:gd name="connsiteX120" fmla="*/ 1814568 w 2428717"/>
                  <a:gd name="connsiteY120" fmla="*/ 63690 h 1330996"/>
                  <a:gd name="connsiteX121" fmla="*/ 1796371 w 2428717"/>
                  <a:gd name="connsiteY121" fmla="*/ 59140 h 1330996"/>
                  <a:gd name="connsiteX122" fmla="*/ 1769075 w 2428717"/>
                  <a:gd name="connsiteY122" fmla="*/ 50042 h 1330996"/>
                  <a:gd name="connsiteX123" fmla="*/ 1755428 w 2428717"/>
                  <a:gd name="connsiteY123" fmla="*/ 40943 h 1330996"/>
                  <a:gd name="connsiteX124" fmla="*/ 1737231 w 2428717"/>
                  <a:gd name="connsiteY124" fmla="*/ 0 h 1330996"/>
                  <a:gd name="connsiteX125" fmla="*/ 1728132 w 2428717"/>
                  <a:gd name="connsiteY125" fmla="*/ 13648 h 1330996"/>
                  <a:gd name="connsiteX126" fmla="*/ 1723583 w 2428717"/>
                  <a:gd name="connsiteY126" fmla="*/ 50042 h 1330996"/>
                  <a:gd name="connsiteX127" fmla="*/ 1691738 w 2428717"/>
                  <a:gd name="connsiteY127" fmla="*/ 54591 h 1330996"/>
                  <a:gd name="connsiteX128" fmla="*/ 1659893 w 2428717"/>
                  <a:gd name="connsiteY128" fmla="*/ 63690 h 1330996"/>
                  <a:gd name="connsiteX129" fmla="*/ 1641696 w 2428717"/>
                  <a:gd name="connsiteY129" fmla="*/ 72788 h 1330996"/>
                  <a:gd name="connsiteX130" fmla="*/ 1628048 w 2428717"/>
                  <a:gd name="connsiteY130" fmla="*/ 68239 h 1330996"/>
                  <a:gd name="connsiteX131" fmla="*/ 1623499 w 2428717"/>
                  <a:gd name="connsiteY131" fmla="*/ 54591 h 1330996"/>
                  <a:gd name="connsiteX132" fmla="*/ 1614401 w 2428717"/>
                  <a:gd name="connsiteY132" fmla="*/ 68239 h 1330996"/>
                  <a:gd name="connsiteX133" fmla="*/ 1600753 w 2428717"/>
                  <a:gd name="connsiteY133" fmla="*/ 77337 h 1330996"/>
                  <a:gd name="connsiteX134" fmla="*/ 1555260 w 2428717"/>
                  <a:gd name="connsiteY134" fmla="*/ 81887 h 1330996"/>
                  <a:gd name="connsiteX135" fmla="*/ 1527965 w 2428717"/>
                  <a:gd name="connsiteY135" fmla="*/ 90985 h 1330996"/>
                  <a:gd name="connsiteX136" fmla="*/ 1509768 w 2428717"/>
                  <a:gd name="connsiteY136" fmla="*/ 100084 h 1330996"/>
                  <a:gd name="connsiteX137" fmla="*/ 1487022 w 2428717"/>
                  <a:gd name="connsiteY137" fmla="*/ 104633 h 1330996"/>
                  <a:gd name="connsiteX138" fmla="*/ 1473374 w 2428717"/>
                  <a:gd name="connsiteY138" fmla="*/ 109182 h 1330996"/>
                  <a:gd name="connsiteX139" fmla="*/ 1364192 w 2428717"/>
                  <a:gd name="connsiteY139" fmla="*/ 113731 h 1330996"/>
                  <a:gd name="connsiteX140" fmla="*/ 1350544 w 2428717"/>
                  <a:gd name="connsiteY140" fmla="*/ 122830 h 1330996"/>
                  <a:gd name="connsiteX141" fmla="*/ 1332347 w 2428717"/>
                  <a:gd name="connsiteY141" fmla="*/ 150125 h 1330996"/>
                  <a:gd name="connsiteX142" fmla="*/ 1318699 w 2428717"/>
                  <a:gd name="connsiteY142" fmla="*/ 163773 h 1330996"/>
                  <a:gd name="connsiteX143" fmla="*/ 1309601 w 2428717"/>
                  <a:gd name="connsiteY143" fmla="*/ 191069 h 1330996"/>
                  <a:gd name="connsiteX144" fmla="*/ 1295953 w 2428717"/>
                  <a:gd name="connsiteY144" fmla="*/ 204716 h 1330996"/>
                  <a:gd name="connsiteX145" fmla="*/ 1282305 w 2428717"/>
                  <a:gd name="connsiteY145" fmla="*/ 209266 h 1330996"/>
                  <a:gd name="connsiteX146" fmla="*/ 1209517 w 2428717"/>
                  <a:gd name="connsiteY146" fmla="*/ 213815 h 1330996"/>
                  <a:gd name="connsiteX147" fmla="*/ 1204968 w 2428717"/>
                  <a:gd name="connsiteY147" fmla="*/ 227463 h 1330996"/>
                  <a:gd name="connsiteX148" fmla="*/ 1186771 w 2428717"/>
                  <a:gd name="connsiteY148" fmla="*/ 254758 h 1330996"/>
                  <a:gd name="connsiteX149" fmla="*/ 1177672 w 2428717"/>
                  <a:gd name="connsiteY149" fmla="*/ 282054 h 1330996"/>
                  <a:gd name="connsiteX150" fmla="*/ 1173123 w 2428717"/>
                  <a:gd name="connsiteY150" fmla="*/ 295702 h 1330996"/>
                  <a:gd name="connsiteX151" fmla="*/ 1145828 w 2428717"/>
                  <a:gd name="connsiteY151" fmla="*/ 313899 h 1330996"/>
                  <a:gd name="connsiteX152" fmla="*/ 1132180 w 2428717"/>
                  <a:gd name="connsiteY152" fmla="*/ 327546 h 1330996"/>
                  <a:gd name="connsiteX153" fmla="*/ 1104884 w 2428717"/>
                  <a:gd name="connsiteY153" fmla="*/ 336645 h 1330996"/>
                  <a:gd name="connsiteX154" fmla="*/ 1095786 w 2428717"/>
                  <a:gd name="connsiteY154" fmla="*/ 322997 h 1330996"/>
                  <a:gd name="connsiteX155" fmla="*/ 1100335 w 2428717"/>
                  <a:gd name="connsiteY155" fmla="*/ 291152 h 1330996"/>
                  <a:gd name="connsiteX156" fmla="*/ 1086687 w 2428717"/>
                  <a:gd name="connsiteY156" fmla="*/ 304800 h 1330996"/>
                  <a:gd name="connsiteX157" fmla="*/ 1073039 w 2428717"/>
                  <a:gd name="connsiteY157" fmla="*/ 309349 h 1330996"/>
                  <a:gd name="connsiteX158" fmla="*/ 1059392 w 2428717"/>
                  <a:gd name="connsiteY158" fmla="*/ 300251 h 1330996"/>
                  <a:gd name="connsiteX159" fmla="*/ 1050293 w 2428717"/>
                  <a:gd name="connsiteY159" fmla="*/ 286603 h 1330996"/>
                  <a:gd name="connsiteX160" fmla="*/ 1036645 w 2428717"/>
                  <a:gd name="connsiteY160" fmla="*/ 282054 h 1330996"/>
                  <a:gd name="connsiteX161" fmla="*/ 1009350 w 2428717"/>
                  <a:gd name="connsiteY161" fmla="*/ 291152 h 1330996"/>
                  <a:gd name="connsiteX162" fmla="*/ 995702 w 2428717"/>
                  <a:gd name="connsiteY162" fmla="*/ 295702 h 1330996"/>
                  <a:gd name="connsiteX163" fmla="*/ 982054 w 2428717"/>
                  <a:gd name="connsiteY163" fmla="*/ 304800 h 1330996"/>
                  <a:gd name="connsiteX164" fmla="*/ 968407 w 2428717"/>
                  <a:gd name="connsiteY164" fmla="*/ 350293 h 1330996"/>
                  <a:gd name="connsiteX165" fmla="*/ 959308 w 2428717"/>
                  <a:gd name="connsiteY165" fmla="*/ 363940 h 1330996"/>
                  <a:gd name="connsiteX166" fmla="*/ 963857 w 2428717"/>
                  <a:gd name="connsiteY166" fmla="*/ 377588 h 1330996"/>
                  <a:gd name="connsiteX167" fmla="*/ 969656 w 2428717"/>
                  <a:gd name="connsiteY167" fmla="*/ 397835 h 1330996"/>
                  <a:gd name="connsiteX168" fmla="*/ 1000251 w 2428717"/>
                  <a:gd name="connsiteY168" fmla="*/ 404884 h 1330996"/>
                  <a:gd name="connsiteX169" fmla="*/ 1013899 w 2428717"/>
                  <a:gd name="connsiteY169" fmla="*/ 418531 h 1330996"/>
                  <a:gd name="connsiteX170" fmla="*/ 1009350 w 2428717"/>
                  <a:gd name="connsiteY170" fmla="*/ 441278 h 1330996"/>
                  <a:gd name="connsiteX171" fmla="*/ 986604 w 2428717"/>
                  <a:gd name="connsiteY171" fmla="*/ 486770 h 1330996"/>
                  <a:gd name="connsiteX172" fmla="*/ 968407 w 2428717"/>
                  <a:gd name="connsiteY172" fmla="*/ 518615 h 1330996"/>
                  <a:gd name="connsiteX173" fmla="*/ 954759 w 2428717"/>
                  <a:gd name="connsiteY173" fmla="*/ 523164 h 1330996"/>
                  <a:gd name="connsiteX174" fmla="*/ 945660 w 2428717"/>
                  <a:gd name="connsiteY174" fmla="*/ 536812 h 1330996"/>
                  <a:gd name="connsiteX175" fmla="*/ 932013 w 2428717"/>
                  <a:gd name="connsiteY175" fmla="*/ 545910 h 1330996"/>
                  <a:gd name="connsiteX176" fmla="*/ 913816 w 2428717"/>
                  <a:gd name="connsiteY176" fmla="*/ 568657 h 1330996"/>
                  <a:gd name="connsiteX177" fmla="*/ 904717 w 2428717"/>
                  <a:gd name="connsiteY177" fmla="*/ 582305 h 1330996"/>
                  <a:gd name="connsiteX178" fmla="*/ 900168 w 2428717"/>
                  <a:gd name="connsiteY178" fmla="*/ 595952 h 1330996"/>
                  <a:gd name="connsiteX179" fmla="*/ 881971 w 2428717"/>
                  <a:gd name="connsiteY179" fmla="*/ 623248 h 1330996"/>
                  <a:gd name="connsiteX180" fmla="*/ 859225 w 2428717"/>
                  <a:gd name="connsiteY180" fmla="*/ 655093 h 1330996"/>
                  <a:gd name="connsiteX181" fmla="*/ 850126 w 2428717"/>
                  <a:gd name="connsiteY181" fmla="*/ 668740 h 1330996"/>
                  <a:gd name="connsiteX182" fmla="*/ 845577 w 2428717"/>
                  <a:gd name="connsiteY182" fmla="*/ 682388 h 1330996"/>
                  <a:gd name="connsiteX183" fmla="*/ 831929 w 2428717"/>
                  <a:gd name="connsiteY183" fmla="*/ 691487 h 1330996"/>
                  <a:gd name="connsiteX184" fmla="*/ 809183 w 2428717"/>
                  <a:gd name="connsiteY184" fmla="*/ 714233 h 1330996"/>
                  <a:gd name="connsiteX185" fmla="*/ 795535 w 2428717"/>
                  <a:gd name="connsiteY185" fmla="*/ 732430 h 1330996"/>
                  <a:gd name="connsiteX186" fmla="*/ 781887 w 2428717"/>
                  <a:gd name="connsiteY186" fmla="*/ 746078 h 1330996"/>
                  <a:gd name="connsiteX187" fmla="*/ 754592 w 2428717"/>
                  <a:gd name="connsiteY187" fmla="*/ 787021 h 1330996"/>
                  <a:gd name="connsiteX188" fmla="*/ 745493 w 2428717"/>
                  <a:gd name="connsiteY188" fmla="*/ 800669 h 1330996"/>
                  <a:gd name="connsiteX189" fmla="*/ 736395 w 2428717"/>
                  <a:gd name="connsiteY189" fmla="*/ 827964 h 1330996"/>
                  <a:gd name="connsiteX190" fmla="*/ 673242 w 2428717"/>
                  <a:gd name="connsiteY190" fmla="*/ 857045 h 1330996"/>
                  <a:gd name="connsiteX191" fmla="*/ 638185 w 2428717"/>
                  <a:gd name="connsiteY191" fmla="*/ 883091 h 1330996"/>
                  <a:gd name="connsiteX192" fmla="*/ 595368 w 2428717"/>
                  <a:gd name="connsiteY192" fmla="*/ 896203 h 1330996"/>
                  <a:gd name="connsiteX193" fmla="*/ 581720 w 2428717"/>
                  <a:gd name="connsiteY193" fmla="*/ 891654 h 1330996"/>
                  <a:gd name="connsiteX194" fmla="*/ 577171 w 2428717"/>
                  <a:gd name="connsiteY194" fmla="*/ 928048 h 1330996"/>
                  <a:gd name="connsiteX195" fmla="*/ 568072 w 2428717"/>
                  <a:gd name="connsiteY195" fmla="*/ 941696 h 1330996"/>
                  <a:gd name="connsiteX196" fmla="*/ 563523 w 2428717"/>
                  <a:gd name="connsiteY196" fmla="*/ 955343 h 1330996"/>
                  <a:gd name="connsiteX197" fmla="*/ 549875 w 2428717"/>
                  <a:gd name="connsiteY197" fmla="*/ 964442 h 1330996"/>
                  <a:gd name="connsiteX198" fmla="*/ 522580 w 2428717"/>
                  <a:gd name="connsiteY198" fmla="*/ 982639 h 1330996"/>
                  <a:gd name="connsiteX199" fmla="*/ 508932 w 2428717"/>
                  <a:gd name="connsiteY199" fmla="*/ 973540 h 1330996"/>
                  <a:gd name="connsiteX200" fmla="*/ 481637 w 2428717"/>
                  <a:gd name="connsiteY200" fmla="*/ 959893 h 1330996"/>
                  <a:gd name="connsiteX201" fmla="*/ 463439 w 2428717"/>
                  <a:gd name="connsiteY201" fmla="*/ 964442 h 1330996"/>
                  <a:gd name="connsiteX202" fmla="*/ 454341 w 2428717"/>
                  <a:gd name="connsiteY202" fmla="*/ 978090 h 1330996"/>
                  <a:gd name="connsiteX203" fmla="*/ 440693 w 2428717"/>
                  <a:gd name="connsiteY203" fmla="*/ 996287 h 1330996"/>
                  <a:gd name="connsiteX204" fmla="*/ 404299 w 2428717"/>
                  <a:gd name="connsiteY204" fmla="*/ 1023582 h 1330996"/>
                  <a:gd name="connsiteX205" fmla="*/ 390651 w 2428717"/>
                  <a:gd name="connsiteY205" fmla="*/ 1037230 h 1330996"/>
                  <a:gd name="connsiteX206" fmla="*/ 377004 w 2428717"/>
                  <a:gd name="connsiteY206" fmla="*/ 1041779 h 1330996"/>
                  <a:gd name="connsiteX207" fmla="*/ 349708 w 2428717"/>
                  <a:gd name="connsiteY207" fmla="*/ 1059976 h 1330996"/>
                  <a:gd name="connsiteX208" fmla="*/ 322413 w 2428717"/>
                  <a:gd name="connsiteY208" fmla="*/ 1078173 h 1330996"/>
                  <a:gd name="connsiteX209" fmla="*/ 295117 w 2428717"/>
                  <a:gd name="connsiteY209" fmla="*/ 1100919 h 1330996"/>
                  <a:gd name="connsiteX210" fmla="*/ 286019 w 2428717"/>
                  <a:gd name="connsiteY210" fmla="*/ 1114567 h 1330996"/>
                  <a:gd name="connsiteX211" fmla="*/ 258723 w 2428717"/>
                  <a:gd name="connsiteY211" fmla="*/ 1137313 h 1330996"/>
                  <a:gd name="connsiteX212" fmla="*/ 240526 w 2428717"/>
                  <a:gd name="connsiteY212" fmla="*/ 1164609 h 1330996"/>
                  <a:gd name="connsiteX213" fmla="*/ 231428 w 2428717"/>
                  <a:gd name="connsiteY213" fmla="*/ 1178257 h 1330996"/>
                  <a:gd name="connsiteX214" fmla="*/ 217780 w 2428717"/>
                  <a:gd name="connsiteY214" fmla="*/ 1182806 h 1330996"/>
                  <a:gd name="connsiteX215" fmla="*/ 208681 w 2428717"/>
                  <a:gd name="connsiteY215" fmla="*/ 1196454 h 1330996"/>
                  <a:gd name="connsiteX216" fmla="*/ 181386 w 2428717"/>
                  <a:gd name="connsiteY216" fmla="*/ 1205552 h 1330996"/>
                  <a:gd name="connsiteX217" fmla="*/ 167738 w 2428717"/>
                  <a:gd name="connsiteY217" fmla="*/ 1210102 h 1330996"/>
                  <a:gd name="connsiteX218" fmla="*/ 139818 w 2428717"/>
                  <a:gd name="connsiteY218" fmla="*/ 1205465 h 1330996"/>
                  <a:gd name="connsiteX219" fmla="*/ 108598 w 2428717"/>
                  <a:gd name="connsiteY219" fmla="*/ 1241946 h 1330996"/>
                  <a:gd name="connsiteX220" fmla="*/ 85851 w 2428717"/>
                  <a:gd name="connsiteY220" fmla="*/ 1246496 h 1330996"/>
                  <a:gd name="connsiteX221" fmla="*/ 34921 w 2428717"/>
                  <a:gd name="connsiteY221" fmla="*/ 1188253 h 1330996"/>
                  <a:gd name="connsiteX222" fmla="*/ 22162 w 2428717"/>
                  <a:gd name="connsiteY222" fmla="*/ 1264693 h 1330996"/>
                  <a:gd name="connsiteX223" fmla="*/ 8514 w 2428717"/>
                  <a:gd name="connsiteY223" fmla="*/ 1260143 h 1330996"/>
                  <a:gd name="connsiteX224" fmla="*/ 3965 w 2428717"/>
                  <a:gd name="connsiteY224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44455 w 2428717"/>
                  <a:gd name="connsiteY8" fmla="*/ 1262906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04920 w 2428717"/>
                  <a:gd name="connsiteY16" fmla="*/ 1104307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96574 w 2428717"/>
                  <a:gd name="connsiteY59" fmla="*/ 269470 h 1330996"/>
                  <a:gd name="connsiteX60" fmla="*/ 1431806 w 2428717"/>
                  <a:gd name="connsiteY60" fmla="*/ 255110 h 1330996"/>
                  <a:gd name="connsiteX61" fmla="*/ 1459189 w 2428717"/>
                  <a:gd name="connsiteY61" fmla="*/ 217203 h 1330996"/>
                  <a:gd name="connsiteX62" fmla="*/ 1473374 w 2428717"/>
                  <a:gd name="connsiteY62" fmla="*/ 181970 h 1330996"/>
                  <a:gd name="connsiteX63" fmla="*/ 1500669 w 2428717"/>
                  <a:gd name="connsiteY63" fmla="*/ 172872 h 1330996"/>
                  <a:gd name="connsiteX64" fmla="*/ 1578007 w 2428717"/>
                  <a:gd name="connsiteY64" fmla="*/ 163773 h 1330996"/>
                  <a:gd name="connsiteX65" fmla="*/ 1600753 w 2428717"/>
                  <a:gd name="connsiteY65" fmla="*/ 145576 h 1330996"/>
                  <a:gd name="connsiteX66" fmla="*/ 1614401 w 2428717"/>
                  <a:gd name="connsiteY66" fmla="*/ 141027 h 1330996"/>
                  <a:gd name="connsiteX67" fmla="*/ 1641696 w 2428717"/>
                  <a:gd name="connsiteY67" fmla="*/ 145576 h 1330996"/>
                  <a:gd name="connsiteX68" fmla="*/ 1655344 w 2428717"/>
                  <a:gd name="connsiteY68" fmla="*/ 154675 h 1330996"/>
                  <a:gd name="connsiteX69" fmla="*/ 1828216 w 2428717"/>
                  <a:gd name="connsiteY69" fmla="*/ 150125 h 1330996"/>
                  <a:gd name="connsiteX70" fmla="*/ 1841863 w 2428717"/>
                  <a:gd name="connsiteY70" fmla="*/ 159224 h 1330996"/>
                  <a:gd name="connsiteX71" fmla="*/ 1855511 w 2428717"/>
                  <a:gd name="connsiteY71" fmla="*/ 172872 h 1330996"/>
                  <a:gd name="connsiteX72" fmla="*/ 1969242 w 2428717"/>
                  <a:gd name="connsiteY72" fmla="*/ 186519 h 1330996"/>
                  <a:gd name="connsiteX73" fmla="*/ 2001087 w 2428717"/>
                  <a:gd name="connsiteY73" fmla="*/ 191069 h 1330996"/>
                  <a:gd name="connsiteX74" fmla="*/ 2051129 w 2428717"/>
                  <a:gd name="connsiteY74" fmla="*/ 195618 h 1330996"/>
                  <a:gd name="connsiteX75" fmla="*/ 2060228 w 2428717"/>
                  <a:gd name="connsiteY75" fmla="*/ 209266 h 1330996"/>
                  <a:gd name="connsiteX76" fmla="*/ 2087523 w 2428717"/>
                  <a:gd name="connsiteY76" fmla="*/ 213815 h 1330996"/>
                  <a:gd name="connsiteX77" fmla="*/ 2105720 w 2428717"/>
                  <a:gd name="connsiteY77" fmla="*/ 236561 h 1330996"/>
                  <a:gd name="connsiteX78" fmla="*/ 2119368 w 2428717"/>
                  <a:gd name="connsiteY78" fmla="*/ 245660 h 1330996"/>
                  <a:gd name="connsiteX79" fmla="*/ 2133016 w 2428717"/>
                  <a:gd name="connsiteY79" fmla="*/ 259308 h 1330996"/>
                  <a:gd name="connsiteX80" fmla="*/ 2142114 w 2428717"/>
                  <a:gd name="connsiteY80" fmla="*/ 272955 h 1330996"/>
                  <a:gd name="connsiteX81" fmla="*/ 2160311 w 2428717"/>
                  <a:gd name="connsiteY81" fmla="*/ 291152 h 1330996"/>
                  <a:gd name="connsiteX82" fmla="*/ 2169410 w 2428717"/>
                  <a:gd name="connsiteY82" fmla="*/ 304800 h 1330996"/>
                  <a:gd name="connsiteX83" fmla="*/ 2210353 w 2428717"/>
                  <a:gd name="connsiteY83" fmla="*/ 341194 h 1330996"/>
                  <a:gd name="connsiteX84" fmla="*/ 2224001 w 2428717"/>
                  <a:gd name="connsiteY84" fmla="*/ 345743 h 1330996"/>
                  <a:gd name="connsiteX85" fmla="*/ 2255845 w 2428717"/>
                  <a:gd name="connsiteY85" fmla="*/ 363940 h 1330996"/>
                  <a:gd name="connsiteX86" fmla="*/ 2283141 w 2428717"/>
                  <a:gd name="connsiteY86" fmla="*/ 373039 h 1330996"/>
                  <a:gd name="connsiteX87" fmla="*/ 2314986 w 2428717"/>
                  <a:gd name="connsiteY87" fmla="*/ 377588 h 1330996"/>
                  <a:gd name="connsiteX88" fmla="*/ 2337732 w 2428717"/>
                  <a:gd name="connsiteY88" fmla="*/ 395785 h 1330996"/>
                  <a:gd name="connsiteX89" fmla="*/ 2365028 w 2428717"/>
                  <a:gd name="connsiteY89" fmla="*/ 413982 h 1330996"/>
                  <a:gd name="connsiteX90" fmla="*/ 2378675 w 2428717"/>
                  <a:gd name="connsiteY90" fmla="*/ 400334 h 1330996"/>
                  <a:gd name="connsiteX91" fmla="*/ 2396872 w 2428717"/>
                  <a:gd name="connsiteY91" fmla="*/ 373039 h 1330996"/>
                  <a:gd name="connsiteX92" fmla="*/ 2424168 w 2428717"/>
                  <a:gd name="connsiteY92" fmla="*/ 368490 h 1330996"/>
                  <a:gd name="connsiteX93" fmla="*/ 2428717 w 2428717"/>
                  <a:gd name="connsiteY93" fmla="*/ 354842 h 1330996"/>
                  <a:gd name="connsiteX94" fmla="*/ 2424168 w 2428717"/>
                  <a:gd name="connsiteY94" fmla="*/ 327546 h 1330996"/>
                  <a:gd name="connsiteX95" fmla="*/ 2410520 w 2428717"/>
                  <a:gd name="connsiteY95" fmla="*/ 322997 h 1330996"/>
                  <a:gd name="connsiteX96" fmla="*/ 2392323 w 2428717"/>
                  <a:gd name="connsiteY96" fmla="*/ 318448 h 1330996"/>
                  <a:gd name="connsiteX97" fmla="*/ 2378675 w 2428717"/>
                  <a:gd name="connsiteY97" fmla="*/ 309349 h 1330996"/>
                  <a:gd name="connsiteX98" fmla="*/ 2374126 w 2428717"/>
                  <a:gd name="connsiteY98" fmla="*/ 295702 h 1330996"/>
                  <a:gd name="connsiteX99" fmla="*/ 2365028 w 2428717"/>
                  <a:gd name="connsiteY99" fmla="*/ 282054 h 1330996"/>
                  <a:gd name="connsiteX100" fmla="*/ 2360478 w 2428717"/>
                  <a:gd name="connsiteY100" fmla="*/ 268406 h 1330996"/>
                  <a:gd name="connsiteX101" fmla="*/ 2346831 w 2428717"/>
                  <a:gd name="connsiteY101" fmla="*/ 263857 h 1330996"/>
                  <a:gd name="connsiteX102" fmla="*/ 2333183 w 2428717"/>
                  <a:gd name="connsiteY102" fmla="*/ 245660 h 1330996"/>
                  <a:gd name="connsiteX103" fmla="*/ 2305887 w 2428717"/>
                  <a:gd name="connsiteY103" fmla="*/ 232012 h 1330996"/>
                  <a:gd name="connsiteX104" fmla="*/ 2283141 w 2428717"/>
                  <a:gd name="connsiteY104" fmla="*/ 236561 h 1330996"/>
                  <a:gd name="connsiteX105" fmla="*/ 2255845 w 2428717"/>
                  <a:gd name="connsiteY105" fmla="*/ 245660 h 1330996"/>
                  <a:gd name="connsiteX106" fmla="*/ 2214902 w 2428717"/>
                  <a:gd name="connsiteY106" fmla="*/ 241110 h 1330996"/>
                  <a:gd name="connsiteX107" fmla="*/ 2187607 w 2428717"/>
                  <a:gd name="connsiteY107" fmla="*/ 218364 h 1330996"/>
                  <a:gd name="connsiteX108" fmla="*/ 2173959 w 2428717"/>
                  <a:gd name="connsiteY108" fmla="*/ 209266 h 1330996"/>
                  <a:gd name="connsiteX109" fmla="*/ 2164860 w 2428717"/>
                  <a:gd name="connsiteY109" fmla="*/ 195618 h 1330996"/>
                  <a:gd name="connsiteX110" fmla="*/ 2151213 w 2428717"/>
                  <a:gd name="connsiteY110" fmla="*/ 168322 h 1330996"/>
                  <a:gd name="connsiteX111" fmla="*/ 2110269 w 2428717"/>
                  <a:gd name="connsiteY111" fmla="*/ 154675 h 1330996"/>
                  <a:gd name="connsiteX112" fmla="*/ 2082974 w 2428717"/>
                  <a:gd name="connsiteY112" fmla="*/ 141027 h 1330996"/>
                  <a:gd name="connsiteX113" fmla="*/ 2064777 w 2428717"/>
                  <a:gd name="connsiteY113" fmla="*/ 136478 h 1330996"/>
                  <a:gd name="connsiteX114" fmla="*/ 1991989 w 2428717"/>
                  <a:gd name="connsiteY114" fmla="*/ 131928 h 1330996"/>
                  <a:gd name="connsiteX115" fmla="*/ 1964693 w 2428717"/>
                  <a:gd name="connsiteY115" fmla="*/ 118281 h 1330996"/>
                  <a:gd name="connsiteX116" fmla="*/ 1951045 w 2428717"/>
                  <a:gd name="connsiteY116" fmla="*/ 104633 h 1330996"/>
                  <a:gd name="connsiteX117" fmla="*/ 1923750 w 2428717"/>
                  <a:gd name="connsiteY117" fmla="*/ 90985 h 1330996"/>
                  <a:gd name="connsiteX118" fmla="*/ 1910102 w 2428717"/>
                  <a:gd name="connsiteY118" fmla="*/ 81887 h 1330996"/>
                  <a:gd name="connsiteX119" fmla="*/ 1841863 w 2428717"/>
                  <a:gd name="connsiteY119" fmla="*/ 72788 h 1330996"/>
                  <a:gd name="connsiteX120" fmla="*/ 1814568 w 2428717"/>
                  <a:gd name="connsiteY120" fmla="*/ 63690 h 1330996"/>
                  <a:gd name="connsiteX121" fmla="*/ 1796371 w 2428717"/>
                  <a:gd name="connsiteY121" fmla="*/ 59140 h 1330996"/>
                  <a:gd name="connsiteX122" fmla="*/ 1769075 w 2428717"/>
                  <a:gd name="connsiteY122" fmla="*/ 50042 h 1330996"/>
                  <a:gd name="connsiteX123" fmla="*/ 1755428 w 2428717"/>
                  <a:gd name="connsiteY123" fmla="*/ 40943 h 1330996"/>
                  <a:gd name="connsiteX124" fmla="*/ 1737231 w 2428717"/>
                  <a:gd name="connsiteY124" fmla="*/ 0 h 1330996"/>
                  <a:gd name="connsiteX125" fmla="*/ 1728132 w 2428717"/>
                  <a:gd name="connsiteY125" fmla="*/ 13648 h 1330996"/>
                  <a:gd name="connsiteX126" fmla="*/ 1723583 w 2428717"/>
                  <a:gd name="connsiteY126" fmla="*/ 50042 h 1330996"/>
                  <a:gd name="connsiteX127" fmla="*/ 1691738 w 2428717"/>
                  <a:gd name="connsiteY127" fmla="*/ 54591 h 1330996"/>
                  <a:gd name="connsiteX128" fmla="*/ 1659893 w 2428717"/>
                  <a:gd name="connsiteY128" fmla="*/ 63690 h 1330996"/>
                  <a:gd name="connsiteX129" fmla="*/ 1641696 w 2428717"/>
                  <a:gd name="connsiteY129" fmla="*/ 72788 h 1330996"/>
                  <a:gd name="connsiteX130" fmla="*/ 1628048 w 2428717"/>
                  <a:gd name="connsiteY130" fmla="*/ 68239 h 1330996"/>
                  <a:gd name="connsiteX131" fmla="*/ 1623499 w 2428717"/>
                  <a:gd name="connsiteY131" fmla="*/ 54591 h 1330996"/>
                  <a:gd name="connsiteX132" fmla="*/ 1614401 w 2428717"/>
                  <a:gd name="connsiteY132" fmla="*/ 68239 h 1330996"/>
                  <a:gd name="connsiteX133" fmla="*/ 1600753 w 2428717"/>
                  <a:gd name="connsiteY133" fmla="*/ 77337 h 1330996"/>
                  <a:gd name="connsiteX134" fmla="*/ 1555260 w 2428717"/>
                  <a:gd name="connsiteY134" fmla="*/ 81887 h 1330996"/>
                  <a:gd name="connsiteX135" fmla="*/ 1527965 w 2428717"/>
                  <a:gd name="connsiteY135" fmla="*/ 90985 h 1330996"/>
                  <a:gd name="connsiteX136" fmla="*/ 1509768 w 2428717"/>
                  <a:gd name="connsiteY136" fmla="*/ 100084 h 1330996"/>
                  <a:gd name="connsiteX137" fmla="*/ 1487022 w 2428717"/>
                  <a:gd name="connsiteY137" fmla="*/ 104633 h 1330996"/>
                  <a:gd name="connsiteX138" fmla="*/ 1473374 w 2428717"/>
                  <a:gd name="connsiteY138" fmla="*/ 109182 h 1330996"/>
                  <a:gd name="connsiteX139" fmla="*/ 1364192 w 2428717"/>
                  <a:gd name="connsiteY139" fmla="*/ 113731 h 1330996"/>
                  <a:gd name="connsiteX140" fmla="*/ 1350544 w 2428717"/>
                  <a:gd name="connsiteY140" fmla="*/ 122830 h 1330996"/>
                  <a:gd name="connsiteX141" fmla="*/ 1332347 w 2428717"/>
                  <a:gd name="connsiteY141" fmla="*/ 150125 h 1330996"/>
                  <a:gd name="connsiteX142" fmla="*/ 1318699 w 2428717"/>
                  <a:gd name="connsiteY142" fmla="*/ 163773 h 1330996"/>
                  <a:gd name="connsiteX143" fmla="*/ 1309601 w 2428717"/>
                  <a:gd name="connsiteY143" fmla="*/ 191069 h 1330996"/>
                  <a:gd name="connsiteX144" fmla="*/ 1295953 w 2428717"/>
                  <a:gd name="connsiteY144" fmla="*/ 204716 h 1330996"/>
                  <a:gd name="connsiteX145" fmla="*/ 1282305 w 2428717"/>
                  <a:gd name="connsiteY145" fmla="*/ 209266 h 1330996"/>
                  <a:gd name="connsiteX146" fmla="*/ 1209517 w 2428717"/>
                  <a:gd name="connsiteY146" fmla="*/ 213815 h 1330996"/>
                  <a:gd name="connsiteX147" fmla="*/ 1204968 w 2428717"/>
                  <a:gd name="connsiteY147" fmla="*/ 227463 h 1330996"/>
                  <a:gd name="connsiteX148" fmla="*/ 1186771 w 2428717"/>
                  <a:gd name="connsiteY148" fmla="*/ 254758 h 1330996"/>
                  <a:gd name="connsiteX149" fmla="*/ 1177672 w 2428717"/>
                  <a:gd name="connsiteY149" fmla="*/ 282054 h 1330996"/>
                  <a:gd name="connsiteX150" fmla="*/ 1173123 w 2428717"/>
                  <a:gd name="connsiteY150" fmla="*/ 295702 h 1330996"/>
                  <a:gd name="connsiteX151" fmla="*/ 1145828 w 2428717"/>
                  <a:gd name="connsiteY151" fmla="*/ 313899 h 1330996"/>
                  <a:gd name="connsiteX152" fmla="*/ 1132180 w 2428717"/>
                  <a:gd name="connsiteY152" fmla="*/ 327546 h 1330996"/>
                  <a:gd name="connsiteX153" fmla="*/ 1104884 w 2428717"/>
                  <a:gd name="connsiteY153" fmla="*/ 336645 h 1330996"/>
                  <a:gd name="connsiteX154" fmla="*/ 1095786 w 2428717"/>
                  <a:gd name="connsiteY154" fmla="*/ 322997 h 1330996"/>
                  <a:gd name="connsiteX155" fmla="*/ 1100335 w 2428717"/>
                  <a:gd name="connsiteY155" fmla="*/ 291152 h 1330996"/>
                  <a:gd name="connsiteX156" fmla="*/ 1086687 w 2428717"/>
                  <a:gd name="connsiteY156" fmla="*/ 304800 h 1330996"/>
                  <a:gd name="connsiteX157" fmla="*/ 1073039 w 2428717"/>
                  <a:gd name="connsiteY157" fmla="*/ 309349 h 1330996"/>
                  <a:gd name="connsiteX158" fmla="*/ 1059392 w 2428717"/>
                  <a:gd name="connsiteY158" fmla="*/ 300251 h 1330996"/>
                  <a:gd name="connsiteX159" fmla="*/ 1050293 w 2428717"/>
                  <a:gd name="connsiteY159" fmla="*/ 286603 h 1330996"/>
                  <a:gd name="connsiteX160" fmla="*/ 1036645 w 2428717"/>
                  <a:gd name="connsiteY160" fmla="*/ 282054 h 1330996"/>
                  <a:gd name="connsiteX161" fmla="*/ 1009350 w 2428717"/>
                  <a:gd name="connsiteY161" fmla="*/ 291152 h 1330996"/>
                  <a:gd name="connsiteX162" fmla="*/ 995702 w 2428717"/>
                  <a:gd name="connsiteY162" fmla="*/ 295702 h 1330996"/>
                  <a:gd name="connsiteX163" fmla="*/ 982054 w 2428717"/>
                  <a:gd name="connsiteY163" fmla="*/ 304800 h 1330996"/>
                  <a:gd name="connsiteX164" fmla="*/ 968407 w 2428717"/>
                  <a:gd name="connsiteY164" fmla="*/ 350293 h 1330996"/>
                  <a:gd name="connsiteX165" fmla="*/ 959308 w 2428717"/>
                  <a:gd name="connsiteY165" fmla="*/ 363940 h 1330996"/>
                  <a:gd name="connsiteX166" fmla="*/ 963857 w 2428717"/>
                  <a:gd name="connsiteY166" fmla="*/ 377588 h 1330996"/>
                  <a:gd name="connsiteX167" fmla="*/ 969656 w 2428717"/>
                  <a:gd name="connsiteY167" fmla="*/ 397835 h 1330996"/>
                  <a:gd name="connsiteX168" fmla="*/ 1000251 w 2428717"/>
                  <a:gd name="connsiteY168" fmla="*/ 404884 h 1330996"/>
                  <a:gd name="connsiteX169" fmla="*/ 1013899 w 2428717"/>
                  <a:gd name="connsiteY169" fmla="*/ 418531 h 1330996"/>
                  <a:gd name="connsiteX170" fmla="*/ 1009350 w 2428717"/>
                  <a:gd name="connsiteY170" fmla="*/ 441278 h 1330996"/>
                  <a:gd name="connsiteX171" fmla="*/ 986604 w 2428717"/>
                  <a:gd name="connsiteY171" fmla="*/ 486770 h 1330996"/>
                  <a:gd name="connsiteX172" fmla="*/ 968407 w 2428717"/>
                  <a:gd name="connsiteY172" fmla="*/ 518615 h 1330996"/>
                  <a:gd name="connsiteX173" fmla="*/ 954759 w 2428717"/>
                  <a:gd name="connsiteY173" fmla="*/ 523164 h 1330996"/>
                  <a:gd name="connsiteX174" fmla="*/ 945660 w 2428717"/>
                  <a:gd name="connsiteY174" fmla="*/ 536812 h 1330996"/>
                  <a:gd name="connsiteX175" fmla="*/ 932013 w 2428717"/>
                  <a:gd name="connsiteY175" fmla="*/ 545910 h 1330996"/>
                  <a:gd name="connsiteX176" fmla="*/ 913816 w 2428717"/>
                  <a:gd name="connsiteY176" fmla="*/ 568657 h 1330996"/>
                  <a:gd name="connsiteX177" fmla="*/ 904717 w 2428717"/>
                  <a:gd name="connsiteY177" fmla="*/ 582305 h 1330996"/>
                  <a:gd name="connsiteX178" fmla="*/ 900168 w 2428717"/>
                  <a:gd name="connsiteY178" fmla="*/ 595952 h 1330996"/>
                  <a:gd name="connsiteX179" fmla="*/ 881971 w 2428717"/>
                  <a:gd name="connsiteY179" fmla="*/ 623248 h 1330996"/>
                  <a:gd name="connsiteX180" fmla="*/ 859225 w 2428717"/>
                  <a:gd name="connsiteY180" fmla="*/ 655093 h 1330996"/>
                  <a:gd name="connsiteX181" fmla="*/ 850126 w 2428717"/>
                  <a:gd name="connsiteY181" fmla="*/ 668740 h 1330996"/>
                  <a:gd name="connsiteX182" fmla="*/ 845577 w 2428717"/>
                  <a:gd name="connsiteY182" fmla="*/ 682388 h 1330996"/>
                  <a:gd name="connsiteX183" fmla="*/ 831929 w 2428717"/>
                  <a:gd name="connsiteY183" fmla="*/ 691487 h 1330996"/>
                  <a:gd name="connsiteX184" fmla="*/ 809183 w 2428717"/>
                  <a:gd name="connsiteY184" fmla="*/ 714233 h 1330996"/>
                  <a:gd name="connsiteX185" fmla="*/ 795535 w 2428717"/>
                  <a:gd name="connsiteY185" fmla="*/ 732430 h 1330996"/>
                  <a:gd name="connsiteX186" fmla="*/ 781887 w 2428717"/>
                  <a:gd name="connsiteY186" fmla="*/ 746078 h 1330996"/>
                  <a:gd name="connsiteX187" fmla="*/ 754592 w 2428717"/>
                  <a:gd name="connsiteY187" fmla="*/ 787021 h 1330996"/>
                  <a:gd name="connsiteX188" fmla="*/ 745493 w 2428717"/>
                  <a:gd name="connsiteY188" fmla="*/ 800669 h 1330996"/>
                  <a:gd name="connsiteX189" fmla="*/ 736395 w 2428717"/>
                  <a:gd name="connsiteY189" fmla="*/ 827964 h 1330996"/>
                  <a:gd name="connsiteX190" fmla="*/ 673242 w 2428717"/>
                  <a:gd name="connsiteY190" fmla="*/ 857045 h 1330996"/>
                  <a:gd name="connsiteX191" fmla="*/ 638185 w 2428717"/>
                  <a:gd name="connsiteY191" fmla="*/ 883091 h 1330996"/>
                  <a:gd name="connsiteX192" fmla="*/ 595368 w 2428717"/>
                  <a:gd name="connsiteY192" fmla="*/ 896203 h 1330996"/>
                  <a:gd name="connsiteX193" fmla="*/ 581720 w 2428717"/>
                  <a:gd name="connsiteY193" fmla="*/ 891654 h 1330996"/>
                  <a:gd name="connsiteX194" fmla="*/ 577171 w 2428717"/>
                  <a:gd name="connsiteY194" fmla="*/ 928048 h 1330996"/>
                  <a:gd name="connsiteX195" fmla="*/ 568072 w 2428717"/>
                  <a:gd name="connsiteY195" fmla="*/ 941696 h 1330996"/>
                  <a:gd name="connsiteX196" fmla="*/ 563523 w 2428717"/>
                  <a:gd name="connsiteY196" fmla="*/ 955343 h 1330996"/>
                  <a:gd name="connsiteX197" fmla="*/ 549875 w 2428717"/>
                  <a:gd name="connsiteY197" fmla="*/ 964442 h 1330996"/>
                  <a:gd name="connsiteX198" fmla="*/ 522580 w 2428717"/>
                  <a:gd name="connsiteY198" fmla="*/ 982639 h 1330996"/>
                  <a:gd name="connsiteX199" fmla="*/ 508932 w 2428717"/>
                  <a:gd name="connsiteY199" fmla="*/ 973540 h 1330996"/>
                  <a:gd name="connsiteX200" fmla="*/ 481637 w 2428717"/>
                  <a:gd name="connsiteY200" fmla="*/ 959893 h 1330996"/>
                  <a:gd name="connsiteX201" fmla="*/ 463439 w 2428717"/>
                  <a:gd name="connsiteY201" fmla="*/ 964442 h 1330996"/>
                  <a:gd name="connsiteX202" fmla="*/ 454341 w 2428717"/>
                  <a:gd name="connsiteY202" fmla="*/ 978090 h 1330996"/>
                  <a:gd name="connsiteX203" fmla="*/ 440693 w 2428717"/>
                  <a:gd name="connsiteY203" fmla="*/ 996287 h 1330996"/>
                  <a:gd name="connsiteX204" fmla="*/ 404299 w 2428717"/>
                  <a:gd name="connsiteY204" fmla="*/ 1023582 h 1330996"/>
                  <a:gd name="connsiteX205" fmla="*/ 390651 w 2428717"/>
                  <a:gd name="connsiteY205" fmla="*/ 1037230 h 1330996"/>
                  <a:gd name="connsiteX206" fmla="*/ 377004 w 2428717"/>
                  <a:gd name="connsiteY206" fmla="*/ 1041779 h 1330996"/>
                  <a:gd name="connsiteX207" fmla="*/ 349708 w 2428717"/>
                  <a:gd name="connsiteY207" fmla="*/ 1059976 h 1330996"/>
                  <a:gd name="connsiteX208" fmla="*/ 322413 w 2428717"/>
                  <a:gd name="connsiteY208" fmla="*/ 1078173 h 1330996"/>
                  <a:gd name="connsiteX209" fmla="*/ 295117 w 2428717"/>
                  <a:gd name="connsiteY209" fmla="*/ 1100919 h 1330996"/>
                  <a:gd name="connsiteX210" fmla="*/ 286019 w 2428717"/>
                  <a:gd name="connsiteY210" fmla="*/ 1114567 h 1330996"/>
                  <a:gd name="connsiteX211" fmla="*/ 258723 w 2428717"/>
                  <a:gd name="connsiteY211" fmla="*/ 1137313 h 1330996"/>
                  <a:gd name="connsiteX212" fmla="*/ 240526 w 2428717"/>
                  <a:gd name="connsiteY212" fmla="*/ 1164609 h 1330996"/>
                  <a:gd name="connsiteX213" fmla="*/ 231428 w 2428717"/>
                  <a:gd name="connsiteY213" fmla="*/ 1178257 h 1330996"/>
                  <a:gd name="connsiteX214" fmla="*/ 217780 w 2428717"/>
                  <a:gd name="connsiteY214" fmla="*/ 1182806 h 1330996"/>
                  <a:gd name="connsiteX215" fmla="*/ 208681 w 2428717"/>
                  <a:gd name="connsiteY215" fmla="*/ 1196454 h 1330996"/>
                  <a:gd name="connsiteX216" fmla="*/ 181386 w 2428717"/>
                  <a:gd name="connsiteY216" fmla="*/ 1205552 h 1330996"/>
                  <a:gd name="connsiteX217" fmla="*/ 167738 w 2428717"/>
                  <a:gd name="connsiteY217" fmla="*/ 1210102 h 1330996"/>
                  <a:gd name="connsiteX218" fmla="*/ 139818 w 2428717"/>
                  <a:gd name="connsiteY218" fmla="*/ 1205465 h 1330996"/>
                  <a:gd name="connsiteX219" fmla="*/ 108598 w 2428717"/>
                  <a:gd name="connsiteY219" fmla="*/ 1241946 h 1330996"/>
                  <a:gd name="connsiteX220" fmla="*/ 91738 w 2428717"/>
                  <a:gd name="connsiteY220" fmla="*/ 1323023 h 1330996"/>
                  <a:gd name="connsiteX221" fmla="*/ 34921 w 2428717"/>
                  <a:gd name="connsiteY221" fmla="*/ 1188253 h 1330996"/>
                  <a:gd name="connsiteX222" fmla="*/ 22162 w 2428717"/>
                  <a:gd name="connsiteY222" fmla="*/ 1264693 h 1330996"/>
                  <a:gd name="connsiteX223" fmla="*/ 8514 w 2428717"/>
                  <a:gd name="connsiteY223" fmla="*/ 1260143 h 1330996"/>
                  <a:gd name="connsiteX224" fmla="*/ 3965 w 2428717"/>
                  <a:gd name="connsiteY224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44455 w 2428717"/>
                  <a:gd name="connsiteY8" fmla="*/ 1262906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04920 w 2428717"/>
                  <a:gd name="connsiteY16" fmla="*/ 1104307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96574 w 2428717"/>
                  <a:gd name="connsiteY59" fmla="*/ 269470 h 1330996"/>
                  <a:gd name="connsiteX60" fmla="*/ 1431806 w 2428717"/>
                  <a:gd name="connsiteY60" fmla="*/ 255110 h 1330996"/>
                  <a:gd name="connsiteX61" fmla="*/ 1459189 w 2428717"/>
                  <a:gd name="connsiteY61" fmla="*/ 217203 h 1330996"/>
                  <a:gd name="connsiteX62" fmla="*/ 1473374 w 2428717"/>
                  <a:gd name="connsiteY62" fmla="*/ 181970 h 1330996"/>
                  <a:gd name="connsiteX63" fmla="*/ 1500669 w 2428717"/>
                  <a:gd name="connsiteY63" fmla="*/ 172872 h 1330996"/>
                  <a:gd name="connsiteX64" fmla="*/ 1578007 w 2428717"/>
                  <a:gd name="connsiteY64" fmla="*/ 163773 h 1330996"/>
                  <a:gd name="connsiteX65" fmla="*/ 1600753 w 2428717"/>
                  <a:gd name="connsiteY65" fmla="*/ 145576 h 1330996"/>
                  <a:gd name="connsiteX66" fmla="*/ 1614401 w 2428717"/>
                  <a:gd name="connsiteY66" fmla="*/ 141027 h 1330996"/>
                  <a:gd name="connsiteX67" fmla="*/ 1641696 w 2428717"/>
                  <a:gd name="connsiteY67" fmla="*/ 145576 h 1330996"/>
                  <a:gd name="connsiteX68" fmla="*/ 1655344 w 2428717"/>
                  <a:gd name="connsiteY68" fmla="*/ 154675 h 1330996"/>
                  <a:gd name="connsiteX69" fmla="*/ 1828216 w 2428717"/>
                  <a:gd name="connsiteY69" fmla="*/ 150125 h 1330996"/>
                  <a:gd name="connsiteX70" fmla="*/ 1841863 w 2428717"/>
                  <a:gd name="connsiteY70" fmla="*/ 159224 h 1330996"/>
                  <a:gd name="connsiteX71" fmla="*/ 1855511 w 2428717"/>
                  <a:gd name="connsiteY71" fmla="*/ 172872 h 1330996"/>
                  <a:gd name="connsiteX72" fmla="*/ 1969242 w 2428717"/>
                  <a:gd name="connsiteY72" fmla="*/ 186519 h 1330996"/>
                  <a:gd name="connsiteX73" fmla="*/ 2001087 w 2428717"/>
                  <a:gd name="connsiteY73" fmla="*/ 191069 h 1330996"/>
                  <a:gd name="connsiteX74" fmla="*/ 2051129 w 2428717"/>
                  <a:gd name="connsiteY74" fmla="*/ 195618 h 1330996"/>
                  <a:gd name="connsiteX75" fmla="*/ 2060228 w 2428717"/>
                  <a:gd name="connsiteY75" fmla="*/ 209266 h 1330996"/>
                  <a:gd name="connsiteX76" fmla="*/ 2087523 w 2428717"/>
                  <a:gd name="connsiteY76" fmla="*/ 213815 h 1330996"/>
                  <a:gd name="connsiteX77" fmla="*/ 2105720 w 2428717"/>
                  <a:gd name="connsiteY77" fmla="*/ 236561 h 1330996"/>
                  <a:gd name="connsiteX78" fmla="*/ 2119368 w 2428717"/>
                  <a:gd name="connsiteY78" fmla="*/ 245660 h 1330996"/>
                  <a:gd name="connsiteX79" fmla="*/ 2133016 w 2428717"/>
                  <a:gd name="connsiteY79" fmla="*/ 259308 h 1330996"/>
                  <a:gd name="connsiteX80" fmla="*/ 2142114 w 2428717"/>
                  <a:gd name="connsiteY80" fmla="*/ 272955 h 1330996"/>
                  <a:gd name="connsiteX81" fmla="*/ 2160311 w 2428717"/>
                  <a:gd name="connsiteY81" fmla="*/ 291152 h 1330996"/>
                  <a:gd name="connsiteX82" fmla="*/ 2169410 w 2428717"/>
                  <a:gd name="connsiteY82" fmla="*/ 304800 h 1330996"/>
                  <a:gd name="connsiteX83" fmla="*/ 2210353 w 2428717"/>
                  <a:gd name="connsiteY83" fmla="*/ 341194 h 1330996"/>
                  <a:gd name="connsiteX84" fmla="*/ 2224001 w 2428717"/>
                  <a:gd name="connsiteY84" fmla="*/ 345743 h 1330996"/>
                  <a:gd name="connsiteX85" fmla="*/ 2255845 w 2428717"/>
                  <a:gd name="connsiteY85" fmla="*/ 363940 h 1330996"/>
                  <a:gd name="connsiteX86" fmla="*/ 2283141 w 2428717"/>
                  <a:gd name="connsiteY86" fmla="*/ 373039 h 1330996"/>
                  <a:gd name="connsiteX87" fmla="*/ 2314986 w 2428717"/>
                  <a:gd name="connsiteY87" fmla="*/ 377588 h 1330996"/>
                  <a:gd name="connsiteX88" fmla="*/ 2337732 w 2428717"/>
                  <a:gd name="connsiteY88" fmla="*/ 395785 h 1330996"/>
                  <a:gd name="connsiteX89" fmla="*/ 2365028 w 2428717"/>
                  <a:gd name="connsiteY89" fmla="*/ 413982 h 1330996"/>
                  <a:gd name="connsiteX90" fmla="*/ 2378675 w 2428717"/>
                  <a:gd name="connsiteY90" fmla="*/ 400334 h 1330996"/>
                  <a:gd name="connsiteX91" fmla="*/ 2396872 w 2428717"/>
                  <a:gd name="connsiteY91" fmla="*/ 373039 h 1330996"/>
                  <a:gd name="connsiteX92" fmla="*/ 2424168 w 2428717"/>
                  <a:gd name="connsiteY92" fmla="*/ 368490 h 1330996"/>
                  <a:gd name="connsiteX93" fmla="*/ 2428717 w 2428717"/>
                  <a:gd name="connsiteY93" fmla="*/ 354842 h 1330996"/>
                  <a:gd name="connsiteX94" fmla="*/ 2424168 w 2428717"/>
                  <a:gd name="connsiteY94" fmla="*/ 327546 h 1330996"/>
                  <a:gd name="connsiteX95" fmla="*/ 2410520 w 2428717"/>
                  <a:gd name="connsiteY95" fmla="*/ 322997 h 1330996"/>
                  <a:gd name="connsiteX96" fmla="*/ 2392323 w 2428717"/>
                  <a:gd name="connsiteY96" fmla="*/ 318448 h 1330996"/>
                  <a:gd name="connsiteX97" fmla="*/ 2378675 w 2428717"/>
                  <a:gd name="connsiteY97" fmla="*/ 309349 h 1330996"/>
                  <a:gd name="connsiteX98" fmla="*/ 2374126 w 2428717"/>
                  <a:gd name="connsiteY98" fmla="*/ 295702 h 1330996"/>
                  <a:gd name="connsiteX99" fmla="*/ 2365028 w 2428717"/>
                  <a:gd name="connsiteY99" fmla="*/ 282054 h 1330996"/>
                  <a:gd name="connsiteX100" fmla="*/ 2360478 w 2428717"/>
                  <a:gd name="connsiteY100" fmla="*/ 268406 h 1330996"/>
                  <a:gd name="connsiteX101" fmla="*/ 2346831 w 2428717"/>
                  <a:gd name="connsiteY101" fmla="*/ 263857 h 1330996"/>
                  <a:gd name="connsiteX102" fmla="*/ 2333183 w 2428717"/>
                  <a:gd name="connsiteY102" fmla="*/ 245660 h 1330996"/>
                  <a:gd name="connsiteX103" fmla="*/ 2305887 w 2428717"/>
                  <a:gd name="connsiteY103" fmla="*/ 232012 h 1330996"/>
                  <a:gd name="connsiteX104" fmla="*/ 2283141 w 2428717"/>
                  <a:gd name="connsiteY104" fmla="*/ 236561 h 1330996"/>
                  <a:gd name="connsiteX105" fmla="*/ 2255845 w 2428717"/>
                  <a:gd name="connsiteY105" fmla="*/ 245660 h 1330996"/>
                  <a:gd name="connsiteX106" fmla="*/ 2214902 w 2428717"/>
                  <a:gd name="connsiteY106" fmla="*/ 241110 h 1330996"/>
                  <a:gd name="connsiteX107" fmla="*/ 2187607 w 2428717"/>
                  <a:gd name="connsiteY107" fmla="*/ 218364 h 1330996"/>
                  <a:gd name="connsiteX108" fmla="*/ 2173959 w 2428717"/>
                  <a:gd name="connsiteY108" fmla="*/ 209266 h 1330996"/>
                  <a:gd name="connsiteX109" fmla="*/ 2164860 w 2428717"/>
                  <a:gd name="connsiteY109" fmla="*/ 195618 h 1330996"/>
                  <a:gd name="connsiteX110" fmla="*/ 2151213 w 2428717"/>
                  <a:gd name="connsiteY110" fmla="*/ 168322 h 1330996"/>
                  <a:gd name="connsiteX111" fmla="*/ 2110269 w 2428717"/>
                  <a:gd name="connsiteY111" fmla="*/ 154675 h 1330996"/>
                  <a:gd name="connsiteX112" fmla="*/ 2082974 w 2428717"/>
                  <a:gd name="connsiteY112" fmla="*/ 141027 h 1330996"/>
                  <a:gd name="connsiteX113" fmla="*/ 2064777 w 2428717"/>
                  <a:gd name="connsiteY113" fmla="*/ 136478 h 1330996"/>
                  <a:gd name="connsiteX114" fmla="*/ 1991989 w 2428717"/>
                  <a:gd name="connsiteY114" fmla="*/ 131928 h 1330996"/>
                  <a:gd name="connsiteX115" fmla="*/ 1964693 w 2428717"/>
                  <a:gd name="connsiteY115" fmla="*/ 118281 h 1330996"/>
                  <a:gd name="connsiteX116" fmla="*/ 1951045 w 2428717"/>
                  <a:gd name="connsiteY116" fmla="*/ 104633 h 1330996"/>
                  <a:gd name="connsiteX117" fmla="*/ 1923750 w 2428717"/>
                  <a:gd name="connsiteY117" fmla="*/ 90985 h 1330996"/>
                  <a:gd name="connsiteX118" fmla="*/ 1910102 w 2428717"/>
                  <a:gd name="connsiteY118" fmla="*/ 81887 h 1330996"/>
                  <a:gd name="connsiteX119" fmla="*/ 1841863 w 2428717"/>
                  <a:gd name="connsiteY119" fmla="*/ 72788 h 1330996"/>
                  <a:gd name="connsiteX120" fmla="*/ 1814568 w 2428717"/>
                  <a:gd name="connsiteY120" fmla="*/ 63690 h 1330996"/>
                  <a:gd name="connsiteX121" fmla="*/ 1796371 w 2428717"/>
                  <a:gd name="connsiteY121" fmla="*/ 59140 h 1330996"/>
                  <a:gd name="connsiteX122" fmla="*/ 1769075 w 2428717"/>
                  <a:gd name="connsiteY122" fmla="*/ 50042 h 1330996"/>
                  <a:gd name="connsiteX123" fmla="*/ 1755428 w 2428717"/>
                  <a:gd name="connsiteY123" fmla="*/ 40943 h 1330996"/>
                  <a:gd name="connsiteX124" fmla="*/ 1737231 w 2428717"/>
                  <a:gd name="connsiteY124" fmla="*/ 0 h 1330996"/>
                  <a:gd name="connsiteX125" fmla="*/ 1728132 w 2428717"/>
                  <a:gd name="connsiteY125" fmla="*/ 13648 h 1330996"/>
                  <a:gd name="connsiteX126" fmla="*/ 1723583 w 2428717"/>
                  <a:gd name="connsiteY126" fmla="*/ 50042 h 1330996"/>
                  <a:gd name="connsiteX127" fmla="*/ 1691738 w 2428717"/>
                  <a:gd name="connsiteY127" fmla="*/ 54591 h 1330996"/>
                  <a:gd name="connsiteX128" fmla="*/ 1659893 w 2428717"/>
                  <a:gd name="connsiteY128" fmla="*/ 63690 h 1330996"/>
                  <a:gd name="connsiteX129" fmla="*/ 1641696 w 2428717"/>
                  <a:gd name="connsiteY129" fmla="*/ 72788 h 1330996"/>
                  <a:gd name="connsiteX130" fmla="*/ 1628048 w 2428717"/>
                  <a:gd name="connsiteY130" fmla="*/ 68239 h 1330996"/>
                  <a:gd name="connsiteX131" fmla="*/ 1623499 w 2428717"/>
                  <a:gd name="connsiteY131" fmla="*/ 54591 h 1330996"/>
                  <a:gd name="connsiteX132" fmla="*/ 1614401 w 2428717"/>
                  <a:gd name="connsiteY132" fmla="*/ 68239 h 1330996"/>
                  <a:gd name="connsiteX133" fmla="*/ 1600753 w 2428717"/>
                  <a:gd name="connsiteY133" fmla="*/ 77337 h 1330996"/>
                  <a:gd name="connsiteX134" fmla="*/ 1555260 w 2428717"/>
                  <a:gd name="connsiteY134" fmla="*/ 81887 h 1330996"/>
                  <a:gd name="connsiteX135" fmla="*/ 1527965 w 2428717"/>
                  <a:gd name="connsiteY135" fmla="*/ 90985 h 1330996"/>
                  <a:gd name="connsiteX136" fmla="*/ 1509768 w 2428717"/>
                  <a:gd name="connsiteY136" fmla="*/ 100084 h 1330996"/>
                  <a:gd name="connsiteX137" fmla="*/ 1487022 w 2428717"/>
                  <a:gd name="connsiteY137" fmla="*/ 104633 h 1330996"/>
                  <a:gd name="connsiteX138" fmla="*/ 1473374 w 2428717"/>
                  <a:gd name="connsiteY138" fmla="*/ 109182 h 1330996"/>
                  <a:gd name="connsiteX139" fmla="*/ 1364192 w 2428717"/>
                  <a:gd name="connsiteY139" fmla="*/ 113731 h 1330996"/>
                  <a:gd name="connsiteX140" fmla="*/ 1350544 w 2428717"/>
                  <a:gd name="connsiteY140" fmla="*/ 122830 h 1330996"/>
                  <a:gd name="connsiteX141" fmla="*/ 1332347 w 2428717"/>
                  <a:gd name="connsiteY141" fmla="*/ 150125 h 1330996"/>
                  <a:gd name="connsiteX142" fmla="*/ 1318699 w 2428717"/>
                  <a:gd name="connsiteY142" fmla="*/ 163773 h 1330996"/>
                  <a:gd name="connsiteX143" fmla="*/ 1309601 w 2428717"/>
                  <a:gd name="connsiteY143" fmla="*/ 191069 h 1330996"/>
                  <a:gd name="connsiteX144" fmla="*/ 1295953 w 2428717"/>
                  <a:gd name="connsiteY144" fmla="*/ 204716 h 1330996"/>
                  <a:gd name="connsiteX145" fmla="*/ 1282305 w 2428717"/>
                  <a:gd name="connsiteY145" fmla="*/ 209266 h 1330996"/>
                  <a:gd name="connsiteX146" fmla="*/ 1209517 w 2428717"/>
                  <a:gd name="connsiteY146" fmla="*/ 213815 h 1330996"/>
                  <a:gd name="connsiteX147" fmla="*/ 1204968 w 2428717"/>
                  <a:gd name="connsiteY147" fmla="*/ 227463 h 1330996"/>
                  <a:gd name="connsiteX148" fmla="*/ 1186771 w 2428717"/>
                  <a:gd name="connsiteY148" fmla="*/ 254758 h 1330996"/>
                  <a:gd name="connsiteX149" fmla="*/ 1177672 w 2428717"/>
                  <a:gd name="connsiteY149" fmla="*/ 282054 h 1330996"/>
                  <a:gd name="connsiteX150" fmla="*/ 1173123 w 2428717"/>
                  <a:gd name="connsiteY150" fmla="*/ 295702 h 1330996"/>
                  <a:gd name="connsiteX151" fmla="*/ 1145828 w 2428717"/>
                  <a:gd name="connsiteY151" fmla="*/ 313899 h 1330996"/>
                  <a:gd name="connsiteX152" fmla="*/ 1132180 w 2428717"/>
                  <a:gd name="connsiteY152" fmla="*/ 327546 h 1330996"/>
                  <a:gd name="connsiteX153" fmla="*/ 1104884 w 2428717"/>
                  <a:gd name="connsiteY153" fmla="*/ 336645 h 1330996"/>
                  <a:gd name="connsiteX154" fmla="*/ 1095786 w 2428717"/>
                  <a:gd name="connsiteY154" fmla="*/ 322997 h 1330996"/>
                  <a:gd name="connsiteX155" fmla="*/ 1100335 w 2428717"/>
                  <a:gd name="connsiteY155" fmla="*/ 291152 h 1330996"/>
                  <a:gd name="connsiteX156" fmla="*/ 1086687 w 2428717"/>
                  <a:gd name="connsiteY156" fmla="*/ 304800 h 1330996"/>
                  <a:gd name="connsiteX157" fmla="*/ 1073039 w 2428717"/>
                  <a:gd name="connsiteY157" fmla="*/ 309349 h 1330996"/>
                  <a:gd name="connsiteX158" fmla="*/ 1059392 w 2428717"/>
                  <a:gd name="connsiteY158" fmla="*/ 300251 h 1330996"/>
                  <a:gd name="connsiteX159" fmla="*/ 1050293 w 2428717"/>
                  <a:gd name="connsiteY159" fmla="*/ 286603 h 1330996"/>
                  <a:gd name="connsiteX160" fmla="*/ 1036645 w 2428717"/>
                  <a:gd name="connsiteY160" fmla="*/ 282054 h 1330996"/>
                  <a:gd name="connsiteX161" fmla="*/ 1009350 w 2428717"/>
                  <a:gd name="connsiteY161" fmla="*/ 291152 h 1330996"/>
                  <a:gd name="connsiteX162" fmla="*/ 995702 w 2428717"/>
                  <a:gd name="connsiteY162" fmla="*/ 295702 h 1330996"/>
                  <a:gd name="connsiteX163" fmla="*/ 982054 w 2428717"/>
                  <a:gd name="connsiteY163" fmla="*/ 304800 h 1330996"/>
                  <a:gd name="connsiteX164" fmla="*/ 968407 w 2428717"/>
                  <a:gd name="connsiteY164" fmla="*/ 350293 h 1330996"/>
                  <a:gd name="connsiteX165" fmla="*/ 959308 w 2428717"/>
                  <a:gd name="connsiteY165" fmla="*/ 363940 h 1330996"/>
                  <a:gd name="connsiteX166" fmla="*/ 963857 w 2428717"/>
                  <a:gd name="connsiteY166" fmla="*/ 377588 h 1330996"/>
                  <a:gd name="connsiteX167" fmla="*/ 969656 w 2428717"/>
                  <a:gd name="connsiteY167" fmla="*/ 397835 h 1330996"/>
                  <a:gd name="connsiteX168" fmla="*/ 1000251 w 2428717"/>
                  <a:gd name="connsiteY168" fmla="*/ 404884 h 1330996"/>
                  <a:gd name="connsiteX169" fmla="*/ 1013899 w 2428717"/>
                  <a:gd name="connsiteY169" fmla="*/ 418531 h 1330996"/>
                  <a:gd name="connsiteX170" fmla="*/ 1009350 w 2428717"/>
                  <a:gd name="connsiteY170" fmla="*/ 441278 h 1330996"/>
                  <a:gd name="connsiteX171" fmla="*/ 986604 w 2428717"/>
                  <a:gd name="connsiteY171" fmla="*/ 486770 h 1330996"/>
                  <a:gd name="connsiteX172" fmla="*/ 968407 w 2428717"/>
                  <a:gd name="connsiteY172" fmla="*/ 518615 h 1330996"/>
                  <a:gd name="connsiteX173" fmla="*/ 954759 w 2428717"/>
                  <a:gd name="connsiteY173" fmla="*/ 523164 h 1330996"/>
                  <a:gd name="connsiteX174" fmla="*/ 945660 w 2428717"/>
                  <a:gd name="connsiteY174" fmla="*/ 536812 h 1330996"/>
                  <a:gd name="connsiteX175" fmla="*/ 932013 w 2428717"/>
                  <a:gd name="connsiteY175" fmla="*/ 545910 h 1330996"/>
                  <a:gd name="connsiteX176" fmla="*/ 913816 w 2428717"/>
                  <a:gd name="connsiteY176" fmla="*/ 568657 h 1330996"/>
                  <a:gd name="connsiteX177" fmla="*/ 904717 w 2428717"/>
                  <a:gd name="connsiteY177" fmla="*/ 582305 h 1330996"/>
                  <a:gd name="connsiteX178" fmla="*/ 900168 w 2428717"/>
                  <a:gd name="connsiteY178" fmla="*/ 595952 h 1330996"/>
                  <a:gd name="connsiteX179" fmla="*/ 881971 w 2428717"/>
                  <a:gd name="connsiteY179" fmla="*/ 623248 h 1330996"/>
                  <a:gd name="connsiteX180" fmla="*/ 859225 w 2428717"/>
                  <a:gd name="connsiteY180" fmla="*/ 655093 h 1330996"/>
                  <a:gd name="connsiteX181" fmla="*/ 850126 w 2428717"/>
                  <a:gd name="connsiteY181" fmla="*/ 668740 h 1330996"/>
                  <a:gd name="connsiteX182" fmla="*/ 845577 w 2428717"/>
                  <a:gd name="connsiteY182" fmla="*/ 682388 h 1330996"/>
                  <a:gd name="connsiteX183" fmla="*/ 831929 w 2428717"/>
                  <a:gd name="connsiteY183" fmla="*/ 691487 h 1330996"/>
                  <a:gd name="connsiteX184" fmla="*/ 809183 w 2428717"/>
                  <a:gd name="connsiteY184" fmla="*/ 714233 h 1330996"/>
                  <a:gd name="connsiteX185" fmla="*/ 795535 w 2428717"/>
                  <a:gd name="connsiteY185" fmla="*/ 732430 h 1330996"/>
                  <a:gd name="connsiteX186" fmla="*/ 781887 w 2428717"/>
                  <a:gd name="connsiteY186" fmla="*/ 746078 h 1330996"/>
                  <a:gd name="connsiteX187" fmla="*/ 754592 w 2428717"/>
                  <a:gd name="connsiteY187" fmla="*/ 787021 h 1330996"/>
                  <a:gd name="connsiteX188" fmla="*/ 745493 w 2428717"/>
                  <a:gd name="connsiteY188" fmla="*/ 800669 h 1330996"/>
                  <a:gd name="connsiteX189" fmla="*/ 736395 w 2428717"/>
                  <a:gd name="connsiteY189" fmla="*/ 827964 h 1330996"/>
                  <a:gd name="connsiteX190" fmla="*/ 673242 w 2428717"/>
                  <a:gd name="connsiteY190" fmla="*/ 857045 h 1330996"/>
                  <a:gd name="connsiteX191" fmla="*/ 638185 w 2428717"/>
                  <a:gd name="connsiteY191" fmla="*/ 883091 h 1330996"/>
                  <a:gd name="connsiteX192" fmla="*/ 595368 w 2428717"/>
                  <a:gd name="connsiteY192" fmla="*/ 896203 h 1330996"/>
                  <a:gd name="connsiteX193" fmla="*/ 581720 w 2428717"/>
                  <a:gd name="connsiteY193" fmla="*/ 891654 h 1330996"/>
                  <a:gd name="connsiteX194" fmla="*/ 577171 w 2428717"/>
                  <a:gd name="connsiteY194" fmla="*/ 928048 h 1330996"/>
                  <a:gd name="connsiteX195" fmla="*/ 568072 w 2428717"/>
                  <a:gd name="connsiteY195" fmla="*/ 941696 h 1330996"/>
                  <a:gd name="connsiteX196" fmla="*/ 563523 w 2428717"/>
                  <a:gd name="connsiteY196" fmla="*/ 955343 h 1330996"/>
                  <a:gd name="connsiteX197" fmla="*/ 549875 w 2428717"/>
                  <a:gd name="connsiteY197" fmla="*/ 964442 h 1330996"/>
                  <a:gd name="connsiteX198" fmla="*/ 522580 w 2428717"/>
                  <a:gd name="connsiteY198" fmla="*/ 982639 h 1330996"/>
                  <a:gd name="connsiteX199" fmla="*/ 508932 w 2428717"/>
                  <a:gd name="connsiteY199" fmla="*/ 973540 h 1330996"/>
                  <a:gd name="connsiteX200" fmla="*/ 481637 w 2428717"/>
                  <a:gd name="connsiteY200" fmla="*/ 959893 h 1330996"/>
                  <a:gd name="connsiteX201" fmla="*/ 463439 w 2428717"/>
                  <a:gd name="connsiteY201" fmla="*/ 964442 h 1330996"/>
                  <a:gd name="connsiteX202" fmla="*/ 454341 w 2428717"/>
                  <a:gd name="connsiteY202" fmla="*/ 978090 h 1330996"/>
                  <a:gd name="connsiteX203" fmla="*/ 440693 w 2428717"/>
                  <a:gd name="connsiteY203" fmla="*/ 996287 h 1330996"/>
                  <a:gd name="connsiteX204" fmla="*/ 404299 w 2428717"/>
                  <a:gd name="connsiteY204" fmla="*/ 1023582 h 1330996"/>
                  <a:gd name="connsiteX205" fmla="*/ 390651 w 2428717"/>
                  <a:gd name="connsiteY205" fmla="*/ 1037230 h 1330996"/>
                  <a:gd name="connsiteX206" fmla="*/ 377004 w 2428717"/>
                  <a:gd name="connsiteY206" fmla="*/ 1041779 h 1330996"/>
                  <a:gd name="connsiteX207" fmla="*/ 349708 w 2428717"/>
                  <a:gd name="connsiteY207" fmla="*/ 1059976 h 1330996"/>
                  <a:gd name="connsiteX208" fmla="*/ 322413 w 2428717"/>
                  <a:gd name="connsiteY208" fmla="*/ 1078173 h 1330996"/>
                  <a:gd name="connsiteX209" fmla="*/ 295117 w 2428717"/>
                  <a:gd name="connsiteY209" fmla="*/ 1100919 h 1330996"/>
                  <a:gd name="connsiteX210" fmla="*/ 286019 w 2428717"/>
                  <a:gd name="connsiteY210" fmla="*/ 1114567 h 1330996"/>
                  <a:gd name="connsiteX211" fmla="*/ 258723 w 2428717"/>
                  <a:gd name="connsiteY211" fmla="*/ 1137313 h 1330996"/>
                  <a:gd name="connsiteX212" fmla="*/ 240526 w 2428717"/>
                  <a:gd name="connsiteY212" fmla="*/ 1164609 h 1330996"/>
                  <a:gd name="connsiteX213" fmla="*/ 231428 w 2428717"/>
                  <a:gd name="connsiteY213" fmla="*/ 1178257 h 1330996"/>
                  <a:gd name="connsiteX214" fmla="*/ 217780 w 2428717"/>
                  <a:gd name="connsiteY214" fmla="*/ 1182806 h 1330996"/>
                  <a:gd name="connsiteX215" fmla="*/ 208681 w 2428717"/>
                  <a:gd name="connsiteY215" fmla="*/ 1196454 h 1330996"/>
                  <a:gd name="connsiteX216" fmla="*/ 181386 w 2428717"/>
                  <a:gd name="connsiteY216" fmla="*/ 1205552 h 1330996"/>
                  <a:gd name="connsiteX217" fmla="*/ 167738 w 2428717"/>
                  <a:gd name="connsiteY217" fmla="*/ 1210102 h 1330996"/>
                  <a:gd name="connsiteX218" fmla="*/ 139818 w 2428717"/>
                  <a:gd name="connsiteY218" fmla="*/ 1205465 h 1330996"/>
                  <a:gd name="connsiteX219" fmla="*/ 108598 w 2428717"/>
                  <a:gd name="connsiteY219" fmla="*/ 1241946 h 1330996"/>
                  <a:gd name="connsiteX220" fmla="*/ 87814 w 2428717"/>
                  <a:gd name="connsiteY220" fmla="*/ 1152309 h 1330996"/>
                  <a:gd name="connsiteX221" fmla="*/ 34921 w 2428717"/>
                  <a:gd name="connsiteY221" fmla="*/ 1188253 h 1330996"/>
                  <a:gd name="connsiteX222" fmla="*/ 22162 w 2428717"/>
                  <a:gd name="connsiteY222" fmla="*/ 1264693 h 1330996"/>
                  <a:gd name="connsiteX223" fmla="*/ 8514 w 2428717"/>
                  <a:gd name="connsiteY223" fmla="*/ 1260143 h 1330996"/>
                  <a:gd name="connsiteX224" fmla="*/ 3965 w 2428717"/>
                  <a:gd name="connsiteY224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44455 w 2428717"/>
                  <a:gd name="connsiteY8" fmla="*/ 1262906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04920 w 2428717"/>
                  <a:gd name="connsiteY16" fmla="*/ 1104307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96574 w 2428717"/>
                  <a:gd name="connsiteY59" fmla="*/ 269470 h 1330996"/>
                  <a:gd name="connsiteX60" fmla="*/ 1431806 w 2428717"/>
                  <a:gd name="connsiteY60" fmla="*/ 255110 h 1330996"/>
                  <a:gd name="connsiteX61" fmla="*/ 1459189 w 2428717"/>
                  <a:gd name="connsiteY61" fmla="*/ 217203 h 1330996"/>
                  <a:gd name="connsiteX62" fmla="*/ 1473374 w 2428717"/>
                  <a:gd name="connsiteY62" fmla="*/ 181970 h 1330996"/>
                  <a:gd name="connsiteX63" fmla="*/ 1500669 w 2428717"/>
                  <a:gd name="connsiteY63" fmla="*/ 172872 h 1330996"/>
                  <a:gd name="connsiteX64" fmla="*/ 1578007 w 2428717"/>
                  <a:gd name="connsiteY64" fmla="*/ 163773 h 1330996"/>
                  <a:gd name="connsiteX65" fmla="*/ 1600753 w 2428717"/>
                  <a:gd name="connsiteY65" fmla="*/ 145576 h 1330996"/>
                  <a:gd name="connsiteX66" fmla="*/ 1614401 w 2428717"/>
                  <a:gd name="connsiteY66" fmla="*/ 141027 h 1330996"/>
                  <a:gd name="connsiteX67" fmla="*/ 1641696 w 2428717"/>
                  <a:gd name="connsiteY67" fmla="*/ 145576 h 1330996"/>
                  <a:gd name="connsiteX68" fmla="*/ 1655344 w 2428717"/>
                  <a:gd name="connsiteY68" fmla="*/ 154675 h 1330996"/>
                  <a:gd name="connsiteX69" fmla="*/ 1828216 w 2428717"/>
                  <a:gd name="connsiteY69" fmla="*/ 150125 h 1330996"/>
                  <a:gd name="connsiteX70" fmla="*/ 1841863 w 2428717"/>
                  <a:gd name="connsiteY70" fmla="*/ 159224 h 1330996"/>
                  <a:gd name="connsiteX71" fmla="*/ 1855511 w 2428717"/>
                  <a:gd name="connsiteY71" fmla="*/ 172872 h 1330996"/>
                  <a:gd name="connsiteX72" fmla="*/ 1969242 w 2428717"/>
                  <a:gd name="connsiteY72" fmla="*/ 186519 h 1330996"/>
                  <a:gd name="connsiteX73" fmla="*/ 2001087 w 2428717"/>
                  <a:gd name="connsiteY73" fmla="*/ 191069 h 1330996"/>
                  <a:gd name="connsiteX74" fmla="*/ 2051129 w 2428717"/>
                  <a:gd name="connsiteY74" fmla="*/ 195618 h 1330996"/>
                  <a:gd name="connsiteX75" fmla="*/ 2060228 w 2428717"/>
                  <a:gd name="connsiteY75" fmla="*/ 209266 h 1330996"/>
                  <a:gd name="connsiteX76" fmla="*/ 2087523 w 2428717"/>
                  <a:gd name="connsiteY76" fmla="*/ 213815 h 1330996"/>
                  <a:gd name="connsiteX77" fmla="*/ 2105720 w 2428717"/>
                  <a:gd name="connsiteY77" fmla="*/ 236561 h 1330996"/>
                  <a:gd name="connsiteX78" fmla="*/ 2119368 w 2428717"/>
                  <a:gd name="connsiteY78" fmla="*/ 245660 h 1330996"/>
                  <a:gd name="connsiteX79" fmla="*/ 2133016 w 2428717"/>
                  <a:gd name="connsiteY79" fmla="*/ 259308 h 1330996"/>
                  <a:gd name="connsiteX80" fmla="*/ 2142114 w 2428717"/>
                  <a:gd name="connsiteY80" fmla="*/ 272955 h 1330996"/>
                  <a:gd name="connsiteX81" fmla="*/ 2160311 w 2428717"/>
                  <a:gd name="connsiteY81" fmla="*/ 291152 h 1330996"/>
                  <a:gd name="connsiteX82" fmla="*/ 2169410 w 2428717"/>
                  <a:gd name="connsiteY82" fmla="*/ 304800 h 1330996"/>
                  <a:gd name="connsiteX83" fmla="*/ 2210353 w 2428717"/>
                  <a:gd name="connsiteY83" fmla="*/ 341194 h 1330996"/>
                  <a:gd name="connsiteX84" fmla="*/ 2224001 w 2428717"/>
                  <a:gd name="connsiteY84" fmla="*/ 345743 h 1330996"/>
                  <a:gd name="connsiteX85" fmla="*/ 2255845 w 2428717"/>
                  <a:gd name="connsiteY85" fmla="*/ 363940 h 1330996"/>
                  <a:gd name="connsiteX86" fmla="*/ 2283141 w 2428717"/>
                  <a:gd name="connsiteY86" fmla="*/ 373039 h 1330996"/>
                  <a:gd name="connsiteX87" fmla="*/ 2314986 w 2428717"/>
                  <a:gd name="connsiteY87" fmla="*/ 377588 h 1330996"/>
                  <a:gd name="connsiteX88" fmla="*/ 2337732 w 2428717"/>
                  <a:gd name="connsiteY88" fmla="*/ 395785 h 1330996"/>
                  <a:gd name="connsiteX89" fmla="*/ 2365028 w 2428717"/>
                  <a:gd name="connsiteY89" fmla="*/ 413982 h 1330996"/>
                  <a:gd name="connsiteX90" fmla="*/ 2378675 w 2428717"/>
                  <a:gd name="connsiteY90" fmla="*/ 400334 h 1330996"/>
                  <a:gd name="connsiteX91" fmla="*/ 2396872 w 2428717"/>
                  <a:gd name="connsiteY91" fmla="*/ 373039 h 1330996"/>
                  <a:gd name="connsiteX92" fmla="*/ 2424168 w 2428717"/>
                  <a:gd name="connsiteY92" fmla="*/ 368490 h 1330996"/>
                  <a:gd name="connsiteX93" fmla="*/ 2428717 w 2428717"/>
                  <a:gd name="connsiteY93" fmla="*/ 354842 h 1330996"/>
                  <a:gd name="connsiteX94" fmla="*/ 2424168 w 2428717"/>
                  <a:gd name="connsiteY94" fmla="*/ 327546 h 1330996"/>
                  <a:gd name="connsiteX95" fmla="*/ 2410520 w 2428717"/>
                  <a:gd name="connsiteY95" fmla="*/ 322997 h 1330996"/>
                  <a:gd name="connsiteX96" fmla="*/ 2392323 w 2428717"/>
                  <a:gd name="connsiteY96" fmla="*/ 318448 h 1330996"/>
                  <a:gd name="connsiteX97" fmla="*/ 2378675 w 2428717"/>
                  <a:gd name="connsiteY97" fmla="*/ 309349 h 1330996"/>
                  <a:gd name="connsiteX98" fmla="*/ 2374126 w 2428717"/>
                  <a:gd name="connsiteY98" fmla="*/ 295702 h 1330996"/>
                  <a:gd name="connsiteX99" fmla="*/ 2365028 w 2428717"/>
                  <a:gd name="connsiteY99" fmla="*/ 282054 h 1330996"/>
                  <a:gd name="connsiteX100" fmla="*/ 2360478 w 2428717"/>
                  <a:gd name="connsiteY100" fmla="*/ 268406 h 1330996"/>
                  <a:gd name="connsiteX101" fmla="*/ 2346831 w 2428717"/>
                  <a:gd name="connsiteY101" fmla="*/ 263857 h 1330996"/>
                  <a:gd name="connsiteX102" fmla="*/ 2333183 w 2428717"/>
                  <a:gd name="connsiteY102" fmla="*/ 245660 h 1330996"/>
                  <a:gd name="connsiteX103" fmla="*/ 2305887 w 2428717"/>
                  <a:gd name="connsiteY103" fmla="*/ 232012 h 1330996"/>
                  <a:gd name="connsiteX104" fmla="*/ 2283141 w 2428717"/>
                  <a:gd name="connsiteY104" fmla="*/ 236561 h 1330996"/>
                  <a:gd name="connsiteX105" fmla="*/ 2255845 w 2428717"/>
                  <a:gd name="connsiteY105" fmla="*/ 245660 h 1330996"/>
                  <a:gd name="connsiteX106" fmla="*/ 2214902 w 2428717"/>
                  <a:gd name="connsiteY106" fmla="*/ 241110 h 1330996"/>
                  <a:gd name="connsiteX107" fmla="*/ 2187607 w 2428717"/>
                  <a:gd name="connsiteY107" fmla="*/ 218364 h 1330996"/>
                  <a:gd name="connsiteX108" fmla="*/ 2173959 w 2428717"/>
                  <a:gd name="connsiteY108" fmla="*/ 209266 h 1330996"/>
                  <a:gd name="connsiteX109" fmla="*/ 2164860 w 2428717"/>
                  <a:gd name="connsiteY109" fmla="*/ 195618 h 1330996"/>
                  <a:gd name="connsiteX110" fmla="*/ 2151213 w 2428717"/>
                  <a:gd name="connsiteY110" fmla="*/ 168322 h 1330996"/>
                  <a:gd name="connsiteX111" fmla="*/ 2110269 w 2428717"/>
                  <a:gd name="connsiteY111" fmla="*/ 154675 h 1330996"/>
                  <a:gd name="connsiteX112" fmla="*/ 2082974 w 2428717"/>
                  <a:gd name="connsiteY112" fmla="*/ 141027 h 1330996"/>
                  <a:gd name="connsiteX113" fmla="*/ 2064777 w 2428717"/>
                  <a:gd name="connsiteY113" fmla="*/ 136478 h 1330996"/>
                  <a:gd name="connsiteX114" fmla="*/ 1991989 w 2428717"/>
                  <a:gd name="connsiteY114" fmla="*/ 131928 h 1330996"/>
                  <a:gd name="connsiteX115" fmla="*/ 1964693 w 2428717"/>
                  <a:gd name="connsiteY115" fmla="*/ 118281 h 1330996"/>
                  <a:gd name="connsiteX116" fmla="*/ 1951045 w 2428717"/>
                  <a:gd name="connsiteY116" fmla="*/ 104633 h 1330996"/>
                  <a:gd name="connsiteX117" fmla="*/ 1923750 w 2428717"/>
                  <a:gd name="connsiteY117" fmla="*/ 90985 h 1330996"/>
                  <a:gd name="connsiteX118" fmla="*/ 1910102 w 2428717"/>
                  <a:gd name="connsiteY118" fmla="*/ 81887 h 1330996"/>
                  <a:gd name="connsiteX119" fmla="*/ 1841863 w 2428717"/>
                  <a:gd name="connsiteY119" fmla="*/ 72788 h 1330996"/>
                  <a:gd name="connsiteX120" fmla="*/ 1814568 w 2428717"/>
                  <a:gd name="connsiteY120" fmla="*/ 63690 h 1330996"/>
                  <a:gd name="connsiteX121" fmla="*/ 1796371 w 2428717"/>
                  <a:gd name="connsiteY121" fmla="*/ 59140 h 1330996"/>
                  <a:gd name="connsiteX122" fmla="*/ 1769075 w 2428717"/>
                  <a:gd name="connsiteY122" fmla="*/ 50042 h 1330996"/>
                  <a:gd name="connsiteX123" fmla="*/ 1755428 w 2428717"/>
                  <a:gd name="connsiteY123" fmla="*/ 40943 h 1330996"/>
                  <a:gd name="connsiteX124" fmla="*/ 1737231 w 2428717"/>
                  <a:gd name="connsiteY124" fmla="*/ 0 h 1330996"/>
                  <a:gd name="connsiteX125" fmla="*/ 1728132 w 2428717"/>
                  <a:gd name="connsiteY125" fmla="*/ 13648 h 1330996"/>
                  <a:gd name="connsiteX126" fmla="*/ 1723583 w 2428717"/>
                  <a:gd name="connsiteY126" fmla="*/ 50042 h 1330996"/>
                  <a:gd name="connsiteX127" fmla="*/ 1691738 w 2428717"/>
                  <a:gd name="connsiteY127" fmla="*/ 54591 h 1330996"/>
                  <a:gd name="connsiteX128" fmla="*/ 1659893 w 2428717"/>
                  <a:gd name="connsiteY128" fmla="*/ 63690 h 1330996"/>
                  <a:gd name="connsiteX129" fmla="*/ 1641696 w 2428717"/>
                  <a:gd name="connsiteY129" fmla="*/ 72788 h 1330996"/>
                  <a:gd name="connsiteX130" fmla="*/ 1628048 w 2428717"/>
                  <a:gd name="connsiteY130" fmla="*/ 68239 h 1330996"/>
                  <a:gd name="connsiteX131" fmla="*/ 1623499 w 2428717"/>
                  <a:gd name="connsiteY131" fmla="*/ 54591 h 1330996"/>
                  <a:gd name="connsiteX132" fmla="*/ 1614401 w 2428717"/>
                  <a:gd name="connsiteY132" fmla="*/ 68239 h 1330996"/>
                  <a:gd name="connsiteX133" fmla="*/ 1600753 w 2428717"/>
                  <a:gd name="connsiteY133" fmla="*/ 77337 h 1330996"/>
                  <a:gd name="connsiteX134" fmla="*/ 1555260 w 2428717"/>
                  <a:gd name="connsiteY134" fmla="*/ 81887 h 1330996"/>
                  <a:gd name="connsiteX135" fmla="*/ 1527965 w 2428717"/>
                  <a:gd name="connsiteY135" fmla="*/ 90985 h 1330996"/>
                  <a:gd name="connsiteX136" fmla="*/ 1509768 w 2428717"/>
                  <a:gd name="connsiteY136" fmla="*/ 100084 h 1330996"/>
                  <a:gd name="connsiteX137" fmla="*/ 1487022 w 2428717"/>
                  <a:gd name="connsiteY137" fmla="*/ 104633 h 1330996"/>
                  <a:gd name="connsiteX138" fmla="*/ 1473374 w 2428717"/>
                  <a:gd name="connsiteY138" fmla="*/ 109182 h 1330996"/>
                  <a:gd name="connsiteX139" fmla="*/ 1364192 w 2428717"/>
                  <a:gd name="connsiteY139" fmla="*/ 113731 h 1330996"/>
                  <a:gd name="connsiteX140" fmla="*/ 1350544 w 2428717"/>
                  <a:gd name="connsiteY140" fmla="*/ 122830 h 1330996"/>
                  <a:gd name="connsiteX141" fmla="*/ 1332347 w 2428717"/>
                  <a:gd name="connsiteY141" fmla="*/ 150125 h 1330996"/>
                  <a:gd name="connsiteX142" fmla="*/ 1318699 w 2428717"/>
                  <a:gd name="connsiteY142" fmla="*/ 163773 h 1330996"/>
                  <a:gd name="connsiteX143" fmla="*/ 1309601 w 2428717"/>
                  <a:gd name="connsiteY143" fmla="*/ 191069 h 1330996"/>
                  <a:gd name="connsiteX144" fmla="*/ 1295953 w 2428717"/>
                  <a:gd name="connsiteY144" fmla="*/ 204716 h 1330996"/>
                  <a:gd name="connsiteX145" fmla="*/ 1282305 w 2428717"/>
                  <a:gd name="connsiteY145" fmla="*/ 209266 h 1330996"/>
                  <a:gd name="connsiteX146" fmla="*/ 1209517 w 2428717"/>
                  <a:gd name="connsiteY146" fmla="*/ 213815 h 1330996"/>
                  <a:gd name="connsiteX147" fmla="*/ 1204968 w 2428717"/>
                  <a:gd name="connsiteY147" fmla="*/ 227463 h 1330996"/>
                  <a:gd name="connsiteX148" fmla="*/ 1186771 w 2428717"/>
                  <a:gd name="connsiteY148" fmla="*/ 254758 h 1330996"/>
                  <a:gd name="connsiteX149" fmla="*/ 1177672 w 2428717"/>
                  <a:gd name="connsiteY149" fmla="*/ 282054 h 1330996"/>
                  <a:gd name="connsiteX150" fmla="*/ 1173123 w 2428717"/>
                  <a:gd name="connsiteY150" fmla="*/ 295702 h 1330996"/>
                  <a:gd name="connsiteX151" fmla="*/ 1145828 w 2428717"/>
                  <a:gd name="connsiteY151" fmla="*/ 313899 h 1330996"/>
                  <a:gd name="connsiteX152" fmla="*/ 1132180 w 2428717"/>
                  <a:gd name="connsiteY152" fmla="*/ 327546 h 1330996"/>
                  <a:gd name="connsiteX153" fmla="*/ 1104884 w 2428717"/>
                  <a:gd name="connsiteY153" fmla="*/ 336645 h 1330996"/>
                  <a:gd name="connsiteX154" fmla="*/ 1095786 w 2428717"/>
                  <a:gd name="connsiteY154" fmla="*/ 322997 h 1330996"/>
                  <a:gd name="connsiteX155" fmla="*/ 1100335 w 2428717"/>
                  <a:gd name="connsiteY155" fmla="*/ 291152 h 1330996"/>
                  <a:gd name="connsiteX156" fmla="*/ 1086687 w 2428717"/>
                  <a:gd name="connsiteY156" fmla="*/ 304800 h 1330996"/>
                  <a:gd name="connsiteX157" fmla="*/ 1073039 w 2428717"/>
                  <a:gd name="connsiteY157" fmla="*/ 309349 h 1330996"/>
                  <a:gd name="connsiteX158" fmla="*/ 1059392 w 2428717"/>
                  <a:gd name="connsiteY158" fmla="*/ 300251 h 1330996"/>
                  <a:gd name="connsiteX159" fmla="*/ 1050293 w 2428717"/>
                  <a:gd name="connsiteY159" fmla="*/ 286603 h 1330996"/>
                  <a:gd name="connsiteX160" fmla="*/ 1036645 w 2428717"/>
                  <a:gd name="connsiteY160" fmla="*/ 282054 h 1330996"/>
                  <a:gd name="connsiteX161" fmla="*/ 1009350 w 2428717"/>
                  <a:gd name="connsiteY161" fmla="*/ 291152 h 1330996"/>
                  <a:gd name="connsiteX162" fmla="*/ 995702 w 2428717"/>
                  <a:gd name="connsiteY162" fmla="*/ 295702 h 1330996"/>
                  <a:gd name="connsiteX163" fmla="*/ 982054 w 2428717"/>
                  <a:gd name="connsiteY163" fmla="*/ 304800 h 1330996"/>
                  <a:gd name="connsiteX164" fmla="*/ 968407 w 2428717"/>
                  <a:gd name="connsiteY164" fmla="*/ 350293 h 1330996"/>
                  <a:gd name="connsiteX165" fmla="*/ 959308 w 2428717"/>
                  <a:gd name="connsiteY165" fmla="*/ 363940 h 1330996"/>
                  <a:gd name="connsiteX166" fmla="*/ 963857 w 2428717"/>
                  <a:gd name="connsiteY166" fmla="*/ 377588 h 1330996"/>
                  <a:gd name="connsiteX167" fmla="*/ 969656 w 2428717"/>
                  <a:gd name="connsiteY167" fmla="*/ 397835 h 1330996"/>
                  <a:gd name="connsiteX168" fmla="*/ 1000251 w 2428717"/>
                  <a:gd name="connsiteY168" fmla="*/ 404884 h 1330996"/>
                  <a:gd name="connsiteX169" fmla="*/ 1013899 w 2428717"/>
                  <a:gd name="connsiteY169" fmla="*/ 418531 h 1330996"/>
                  <a:gd name="connsiteX170" fmla="*/ 1009350 w 2428717"/>
                  <a:gd name="connsiteY170" fmla="*/ 441278 h 1330996"/>
                  <a:gd name="connsiteX171" fmla="*/ 986604 w 2428717"/>
                  <a:gd name="connsiteY171" fmla="*/ 486770 h 1330996"/>
                  <a:gd name="connsiteX172" fmla="*/ 968407 w 2428717"/>
                  <a:gd name="connsiteY172" fmla="*/ 518615 h 1330996"/>
                  <a:gd name="connsiteX173" fmla="*/ 954759 w 2428717"/>
                  <a:gd name="connsiteY173" fmla="*/ 523164 h 1330996"/>
                  <a:gd name="connsiteX174" fmla="*/ 945660 w 2428717"/>
                  <a:gd name="connsiteY174" fmla="*/ 536812 h 1330996"/>
                  <a:gd name="connsiteX175" fmla="*/ 932013 w 2428717"/>
                  <a:gd name="connsiteY175" fmla="*/ 545910 h 1330996"/>
                  <a:gd name="connsiteX176" fmla="*/ 913816 w 2428717"/>
                  <a:gd name="connsiteY176" fmla="*/ 568657 h 1330996"/>
                  <a:gd name="connsiteX177" fmla="*/ 904717 w 2428717"/>
                  <a:gd name="connsiteY177" fmla="*/ 582305 h 1330996"/>
                  <a:gd name="connsiteX178" fmla="*/ 900168 w 2428717"/>
                  <a:gd name="connsiteY178" fmla="*/ 595952 h 1330996"/>
                  <a:gd name="connsiteX179" fmla="*/ 881971 w 2428717"/>
                  <a:gd name="connsiteY179" fmla="*/ 623248 h 1330996"/>
                  <a:gd name="connsiteX180" fmla="*/ 859225 w 2428717"/>
                  <a:gd name="connsiteY180" fmla="*/ 655093 h 1330996"/>
                  <a:gd name="connsiteX181" fmla="*/ 850126 w 2428717"/>
                  <a:gd name="connsiteY181" fmla="*/ 668740 h 1330996"/>
                  <a:gd name="connsiteX182" fmla="*/ 845577 w 2428717"/>
                  <a:gd name="connsiteY182" fmla="*/ 682388 h 1330996"/>
                  <a:gd name="connsiteX183" fmla="*/ 831929 w 2428717"/>
                  <a:gd name="connsiteY183" fmla="*/ 691487 h 1330996"/>
                  <a:gd name="connsiteX184" fmla="*/ 809183 w 2428717"/>
                  <a:gd name="connsiteY184" fmla="*/ 714233 h 1330996"/>
                  <a:gd name="connsiteX185" fmla="*/ 795535 w 2428717"/>
                  <a:gd name="connsiteY185" fmla="*/ 732430 h 1330996"/>
                  <a:gd name="connsiteX186" fmla="*/ 781887 w 2428717"/>
                  <a:gd name="connsiteY186" fmla="*/ 746078 h 1330996"/>
                  <a:gd name="connsiteX187" fmla="*/ 754592 w 2428717"/>
                  <a:gd name="connsiteY187" fmla="*/ 787021 h 1330996"/>
                  <a:gd name="connsiteX188" fmla="*/ 745493 w 2428717"/>
                  <a:gd name="connsiteY188" fmla="*/ 800669 h 1330996"/>
                  <a:gd name="connsiteX189" fmla="*/ 736395 w 2428717"/>
                  <a:gd name="connsiteY189" fmla="*/ 827964 h 1330996"/>
                  <a:gd name="connsiteX190" fmla="*/ 673242 w 2428717"/>
                  <a:gd name="connsiteY190" fmla="*/ 857045 h 1330996"/>
                  <a:gd name="connsiteX191" fmla="*/ 638185 w 2428717"/>
                  <a:gd name="connsiteY191" fmla="*/ 883091 h 1330996"/>
                  <a:gd name="connsiteX192" fmla="*/ 595368 w 2428717"/>
                  <a:gd name="connsiteY192" fmla="*/ 896203 h 1330996"/>
                  <a:gd name="connsiteX193" fmla="*/ 581720 w 2428717"/>
                  <a:gd name="connsiteY193" fmla="*/ 891654 h 1330996"/>
                  <a:gd name="connsiteX194" fmla="*/ 577171 w 2428717"/>
                  <a:gd name="connsiteY194" fmla="*/ 928048 h 1330996"/>
                  <a:gd name="connsiteX195" fmla="*/ 568072 w 2428717"/>
                  <a:gd name="connsiteY195" fmla="*/ 941696 h 1330996"/>
                  <a:gd name="connsiteX196" fmla="*/ 563523 w 2428717"/>
                  <a:gd name="connsiteY196" fmla="*/ 955343 h 1330996"/>
                  <a:gd name="connsiteX197" fmla="*/ 549875 w 2428717"/>
                  <a:gd name="connsiteY197" fmla="*/ 964442 h 1330996"/>
                  <a:gd name="connsiteX198" fmla="*/ 522580 w 2428717"/>
                  <a:gd name="connsiteY198" fmla="*/ 982639 h 1330996"/>
                  <a:gd name="connsiteX199" fmla="*/ 508932 w 2428717"/>
                  <a:gd name="connsiteY199" fmla="*/ 973540 h 1330996"/>
                  <a:gd name="connsiteX200" fmla="*/ 481637 w 2428717"/>
                  <a:gd name="connsiteY200" fmla="*/ 959893 h 1330996"/>
                  <a:gd name="connsiteX201" fmla="*/ 463439 w 2428717"/>
                  <a:gd name="connsiteY201" fmla="*/ 964442 h 1330996"/>
                  <a:gd name="connsiteX202" fmla="*/ 454341 w 2428717"/>
                  <a:gd name="connsiteY202" fmla="*/ 978090 h 1330996"/>
                  <a:gd name="connsiteX203" fmla="*/ 440693 w 2428717"/>
                  <a:gd name="connsiteY203" fmla="*/ 996287 h 1330996"/>
                  <a:gd name="connsiteX204" fmla="*/ 404299 w 2428717"/>
                  <a:gd name="connsiteY204" fmla="*/ 1023582 h 1330996"/>
                  <a:gd name="connsiteX205" fmla="*/ 390651 w 2428717"/>
                  <a:gd name="connsiteY205" fmla="*/ 1037230 h 1330996"/>
                  <a:gd name="connsiteX206" fmla="*/ 377004 w 2428717"/>
                  <a:gd name="connsiteY206" fmla="*/ 1041779 h 1330996"/>
                  <a:gd name="connsiteX207" fmla="*/ 349708 w 2428717"/>
                  <a:gd name="connsiteY207" fmla="*/ 1059976 h 1330996"/>
                  <a:gd name="connsiteX208" fmla="*/ 322413 w 2428717"/>
                  <a:gd name="connsiteY208" fmla="*/ 1078173 h 1330996"/>
                  <a:gd name="connsiteX209" fmla="*/ 295117 w 2428717"/>
                  <a:gd name="connsiteY209" fmla="*/ 1100919 h 1330996"/>
                  <a:gd name="connsiteX210" fmla="*/ 286019 w 2428717"/>
                  <a:gd name="connsiteY210" fmla="*/ 1114567 h 1330996"/>
                  <a:gd name="connsiteX211" fmla="*/ 258723 w 2428717"/>
                  <a:gd name="connsiteY211" fmla="*/ 1137313 h 1330996"/>
                  <a:gd name="connsiteX212" fmla="*/ 240526 w 2428717"/>
                  <a:gd name="connsiteY212" fmla="*/ 1164609 h 1330996"/>
                  <a:gd name="connsiteX213" fmla="*/ 231428 w 2428717"/>
                  <a:gd name="connsiteY213" fmla="*/ 1178257 h 1330996"/>
                  <a:gd name="connsiteX214" fmla="*/ 217780 w 2428717"/>
                  <a:gd name="connsiteY214" fmla="*/ 1182806 h 1330996"/>
                  <a:gd name="connsiteX215" fmla="*/ 208681 w 2428717"/>
                  <a:gd name="connsiteY215" fmla="*/ 1196454 h 1330996"/>
                  <a:gd name="connsiteX216" fmla="*/ 181386 w 2428717"/>
                  <a:gd name="connsiteY216" fmla="*/ 1205552 h 1330996"/>
                  <a:gd name="connsiteX217" fmla="*/ 167738 w 2428717"/>
                  <a:gd name="connsiteY217" fmla="*/ 1210102 h 1330996"/>
                  <a:gd name="connsiteX218" fmla="*/ 139818 w 2428717"/>
                  <a:gd name="connsiteY218" fmla="*/ 1205465 h 1330996"/>
                  <a:gd name="connsiteX219" fmla="*/ 126258 w 2428717"/>
                  <a:gd name="connsiteY219" fmla="*/ 1157570 h 1330996"/>
                  <a:gd name="connsiteX220" fmla="*/ 87814 w 2428717"/>
                  <a:gd name="connsiteY220" fmla="*/ 1152309 h 1330996"/>
                  <a:gd name="connsiteX221" fmla="*/ 34921 w 2428717"/>
                  <a:gd name="connsiteY221" fmla="*/ 1188253 h 1330996"/>
                  <a:gd name="connsiteX222" fmla="*/ 22162 w 2428717"/>
                  <a:gd name="connsiteY222" fmla="*/ 1264693 h 1330996"/>
                  <a:gd name="connsiteX223" fmla="*/ 8514 w 2428717"/>
                  <a:gd name="connsiteY223" fmla="*/ 1260143 h 1330996"/>
                  <a:gd name="connsiteX224" fmla="*/ 3965 w 2428717"/>
                  <a:gd name="connsiteY224" fmla="*/ 1260143 h 1330996"/>
                  <a:gd name="connsiteX0" fmla="*/ 3963 w 2428715"/>
                  <a:gd name="connsiteY0" fmla="*/ 1260143 h 1331711"/>
                  <a:gd name="connsiteX1" fmla="*/ 8512 w 2428715"/>
                  <a:gd name="connsiteY1" fmla="*/ 1310185 h 1331711"/>
                  <a:gd name="connsiteX2" fmla="*/ 8512 w 2428715"/>
                  <a:gd name="connsiteY2" fmla="*/ 1246496 h 1331711"/>
                  <a:gd name="connsiteX3" fmla="*/ 3963 w 2428715"/>
                  <a:gd name="connsiteY3" fmla="*/ 1328382 h 1331711"/>
                  <a:gd name="connsiteX4" fmla="*/ 39107 w 2428715"/>
                  <a:gd name="connsiteY4" fmla="*/ 1312861 h 1331711"/>
                  <a:gd name="connsiteX5" fmla="*/ 58554 w 2428715"/>
                  <a:gd name="connsiteY5" fmla="*/ 1278340 h 1331711"/>
                  <a:gd name="connsiteX6" fmla="*/ 85849 w 2428715"/>
                  <a:gd name="connsiteY6" fmla="*/ 1260143 h 1331711"/>
                  <a:gd name="connsiteX7" fmla="*/ 99497 w 2428715"/>
                  <a:gd name="connsiteY7" fmla="*/ 1251045 h 1331711"/>
                  <a:gd name="connsiteX8" fmla="*/ 144453 w 2428715"/>
                  <a:gd name="connsiteY8" fmla="*/ 1262906 h 1331711"/>
                  <a:gd name="connsiteX9" fmla="*/ 176835 w 2428715"/>
                  <a:gd name="connsiteY9" fmla="*/ 1232848 h 1331711"/>
                  <a:gd name="connsiteX10" fmla="*/ 204130 w 2428715"/>
                  <a:gd name="connsiteY10" fmla="*/ 1223749 h 1331711"/>
                  <a:gd name="connsiteX11" fmla="*/ 217778 w 2428715"/>
                  <a:gd name="connsiteY11" fmla="*/ 1214651 h 1331711"/>
                  <a:gd name="connsiteX12" fmla="*/ 245073 w 2428715"/>
                  <a:gd name="connsiteY12" fmla="*/ 1205552 h 1331711"/>
                  <a:gd name="connsiteX13" fmla="*/ 286017 w 2428715"/>
                  <a:gd name="connsiteY13" fmla="*/ 1196454 h 1331711"/>
                  <a:gd name="connsiteX14" fmla="*/ 299664 w 2428715"/>
                  <a:gd name="connsiteY14" fmla="*/ 1187355 h 1331711"/>
                  <a:gd name="connsiteX15" fmla="*/ 377002 w 2428715"/>
                  <a:gd name="connsiteY15" fmla="*/ 1150961 h 1331711"/>
                  <a:gd name="connsiteX16" fmla="*/ 504918 w 2428715"/>
                  <a:gd name="connsiteY16" fmla="*/ 1104307 h 1331711"/>
                  <a:gd name="connsiteX17" fmla="*/ 572620 w 2428715"/>
                  <a:gd name="connsiteY17" fmla="*/ 1073624 h 1331711"/>
                  <a:gd name="connsiteX18" fmla="*/ 595366 w 2428715"/>
                  <a:gd name="connsiteY18" fmla="*/ 1096370 h 1331711"/>
                  <a:gd name="connsiteX19" fmla="*/ 609014 w 2428715"/>
                  <a:gd name="connsiteY19" fmla="*/ 1087272 h 1331711"/>
                  <a:gd name="connsiteX20" fmla="*/ 625337 w 2428715"/>
                  <a:gd name="connsiteY20" fmla="*/ 1060152 h 1331711"/>
                  <a:gd name="connsiteX21" fmla="*/ 690900 w 2428715"/>
                  <a:gd name="connsiteY21" fmla="*/ 1061489 h 1331711"/>
                  <a:gd name="connsiteX22" fmla="*/ 718196 w 2428715"/>
                  <a:gd name="connsiteY22" fmla="*/ 1019033 h 1331711"/>
                  <a:gd name="connsiteX23" fmla="*/ 759314 w 2428715"/>
                  <a:gd name="connsiteY23" fmla="*/ 1019121 h 1331711"/>
                  <a:gd name="connsiteX24" fmla="*/ 795533 w 2428715"/>
                  <a:gd name="connsiteY24" fmla="*/ 978090 h 1331711"/>
                  <a:gd name="connsiteX25" fmla="*/ 822829 w 2428715"/>
                  <a:gd name="connsiteY25" fmla="*/ 968991 h 1331711"/>
                  <a:gd name="connsiteX26" fmla="*/ 850124 w 2428715"/>
                  <a:gd name="connsiteY26" fmla="*/ 941696 h 1331711"/>
                  <a:gd name="connsiteX27" fmla="*/ 877420 w 2428715"/>
                  <a:gd name="connsiteY27" fmla="*/ 928048 h 1331711"/>
                  <a:gd name="connsiteX28" fmla="*/ 891067 w 2428715"/>
                  <a:gd name="connsiteY28" fmla="*/ 923499 h 1331711"/>
                  <a:gd name="connsiteX29" fmla="*/ 904715 w 2428715"/>
                  <a:gd name="connsiteY29" fmla="*/ 914400 h 1331711"/>
                  <a:gd name="connsiteX30" fmla="*/ 922912 w 2428715"/>
                  <a:gd name="connsiteY30" fmla="*/ 909851 h 1331711"/>
                  <a:gd name="connsiteX31" fmla="*/ 927461 w 2428715"/>
                  <a:gd name="connsiteY31" fmla="*/ 896203 h 1331711"/>
                  <a:gd name="connsiteX32" fmla="*/ 941109 w 2428715"/>
                  <a:gd name="connsiteY32" fmla="*/ 887105 h 1331711"/>
                  <a:gd name="connsiteX33" fmla="*/ 954757 w 2428715"/>
                  <a:gd name="connsiteY33" fmla="*/ 873457 h 1331711"/>
                  <a:gd name="connsiteX34" fmla="*/ 982052 w 2428715"/>
                  <a:gd name="connsiteY34" fmla="*/ 855260 h 1331711"/>
                  <a:gd name="connsiteX35" fmla="*/ 986602 w 2428715"/>
                  <a:gd name="connsiteY35" fmla="*/ 841612 h 1331711"/>
                  <a:gd name="connsiteX36" fmla="*/ 1000249 w 2428715"/>
                  <a:gd name="connsiteY36" fmla="*/ 837063 h 1331711"/>
                  <a:gd name="connsiteX37" fmla="*/ 1013897 w 2428715"/>
                  <a:gd name="connsiteY37" fmla="*/ 827964 h 1331711"/>
                  <a:gd name="connsiteX38" fmla="*/ 1045742 w 2428715"/>
                  <a:gd name="connsiteY38" fmla="*/ 800669 h 1331711"/>
                  <a:gd name="connsiteX39" fmla="*/ 1059390 w 2428715"/>
                  <a:gd name="connsiteY39" fmla="*/ 791570 h 1331711"/>
                  <a:gd name="connsiteX40" fmla="*/ 1082136 w 2428715"/>
                  <a:gd name="connsiteY40" fmla="*/ 768824 h 1331711"/>
                  <a:gd name="connsiteX41" fmla="*/ 1123079 w 2428715"/>
                  <a:gd name="connsiteY41" fmla="*/ 736979 h 1331711"/>
                  <a:gd name="connsiteX42" fmla="*/ 1136727 w 2428715"/>
                  <a:gd name="connsiteY42" fmla="*/ 727881 h 1331711"/>
                  <a:gd name="connsiteX43" fmla="*/ 1150375 w 2428715"/>
                  <a:gd name="connsiteY43" fmla="*/ 718782 h 1331711"/>
                  <a:gd name="connsiteX44" fmla="*/ 1168572 w 2428715"/>
                  <a:gd name="connsiteY44" fmla="*/ 691487 h 1331711"/>
                  <a:gd name="connsiteX45" fmla="*/ 1191318 w 2428715"/>
                  <a:gd name="connsiteY45" fmla="*/ 668740 h 1331711"/>
                  <a:gd name="connsiteX46" fmla="*/ 1214064 w 2428715"/>
                  <a:gd name="connsiteY46" fmla="*/ 645994 h 1331711"/>
                  <a:gd name="connsiteX47" fmla="*/ 1223163 w 2428715"/>
                  <a:gd name="connsiteY47" fmla="*/ 632346 h 1331711"/>
                  <a:gd name="connsiteX48" fmla="*/ 1227712 w 2428715"/>
                  <a:gd name="connsiteY48" fmla="*/ 618699 h 1331711"/>
                  <a:gd name="connsiteX49" fmla="*/ 1250458 w 2428715"/>
                  <a:gd name="connsiteY49" fmla="*/ 591403 h 1331711"/>
                  <a:gd name="connsiteX50" fmla="*/ 1259557 w 2428715"/>
                  <a:gd name="connsiteY50" fmla="*/ 564108 h 1331711"/>
                  <a:gd name="connsiteX51" fmla="*/ 1264106 w 2428715"/>
                  <a:gd name="connsiteY51" fmla="*/ 550460 h 1331711"/>
                  <a:gd name="connsiteX52" fmla="*/ 1282303 w 2428715"/>
                  <a:gd name="connsiteY52" fmla="*/ 523164 h 1331711"/>
                  <a:gd name="connsiteX53" fmla="*/ 1295951 w 2428715"/>
                  <a:gd name="connsiteY53" fmla="*/ 482221 h 1331711"/>
                  <a:gd name="connsiteX54" fmla="*/ 1300500 w 2428715"/>
                  <a:gd name="connsiteY54" fmla="*/ 468573 h 1331711"/>
                  <a:gd name="connsiteX55" fmla="*/ 1309599 w 2428715"/>
                  <a:gd name="connsiteY55" fmla="*/ 427630 h 1331711"/>
                  <a:gd name="connsiteX56" fmla="*/ 1314148 w 2428715"/>
                  <a:gd name="connsiteY56" fmla="*/ 395785 h 1331711"/>
                  <a:gd name="connsiteX57" fmla="*/ 1336894 w 2428715"/>
                  <a:gd name="connsiteY57" fmla="*/ 368490 h 1331711"/>
                  <a:gd name="connsiteX58" fmla="*/ 1345993 w 2428715"/>
                  <a:gd name="connsiteY58" fmla="*/ 295702 h 1331711"/>
                  <a:gd name="connsiteX59" fmla="*/ 1396572 w 2428715"/>
                  <a:gd name="connsiteY59" fmla="*/ 269470 h 1331711"/>
                  <a:gd name="connsiteX60" fmla="*/ 1431804 w 2428715"/>
                  <a:gd name="connsiteY60" fmla="*/ 255110 h 1331711"/>
                  <a:gd name="connsiteX61" fmla="*/ 1459187 w 2428715"/>
                  <a:gd name="connsiteY61" fmla="*/ 217203 h 1331711"/>
                  <a:gd name="connsiteX62" fmla="*/ 1473372 w 2428715"/>
                  <a:gd name="connsiteY62" fmla="*/ 181970 h 1331711"/>
                  <a:gd name="connsiteX63" fmla="*/ 1500667 w 2428715"/>
                  <a:gd name="connsiteY63" fmla="*/ 172872 h 1331711"/>
                  <a:gd name="connsiteX64" fmla="*/ 1578005 w 2428715"/>
                  <a:gd name="connsiteY64" fmla="*/ 163773 h 1331711"/>
                  <a:gd name="connsiteX65" fmla="*/ 1600751 w 2428715"/>
                  <a:gd name="connsiteY65" fmla="*/ 145576 h 1331711"/>
                  <a:gd name="connsiteX66" fmla="*/ 1614399 w 2428715"/>
                  <a:gd name="connsiteY66" fmla="*/ 141027 h 1331711"/>
                  <a:gd name="connsiteX67" fmla="*/ 1641694 w 2428715"/>
                  <a:gd name="connsiteY67" fmla="*/ 145576 h 1331711"/>
                  <a:gd name="connsiteX68" fmla="*/ 1655342 w 2428715"/>
                  <a:gd name="connsiteY68" fmla="*/ 154675 h 1331711"/>
                  <a:gd name="connsiteX69" fmla="*/ 1828214 w 2428715"/>
                  <a:gd name="connsiteY69" fmla="*/ 150125 h 1331711"/>
                  <a:gd name="connsiteX70" fmla="*/ 1841861 w 2428715"/>
                  <a:gd name="connsiteY70" fmla="*/ 159224 h 1331711"/>
                  <a:gd name="connsiteX71" fmla="*/ 1855509 w 2428715"/>
                  <a:gd name="connsiteY71" fmla="*/ 172872 h 1331711"/>
                  <a:gd name="connsiteX72" fmla="*/ 1969240 w 2428715"/>
                  <a:gd name="connsiteY72" fmla="*/ 186519 h 1331711"/>
                  <a:gd name="connsiteX73" fmla="*/ 2001085 w 2428715"/>
                  <a:gd name="connsiteY73" fmla="*/ 191069 h 1331711"/>
                  <a:gd name="connsiteX74" fmla="*/ 2051127 w 2428715"/>
                  <a:gd name="connsiteY74" fmla="*/ 195618 h 1331711"/>
                  <a:gd name="connsiteX75" fmla="*/ 2060226 w 2428715"/>
                  <a:gd name="connsiteY75" fmla="*/ 209266 h 1331711"/>
                  <a:gd name="connsiteX76" fmla="*/ 2087521 w 2428715"/>
                  <a:gd name="connsiteY76" fmla="*/ 213815 h 1331711"/>
                  <a:gd name="connsiteX77" fmla="*/ 2105718 w 2428715"/>
                  <a:gd name="connsiteY77" fmla="*/ 236561 h 1331711"/>
                  <a:gd name="connsiteX78" fmla="*/ 2119366 w 2428715"/>
                  <a:gd name="connsiteY78" fmla="*/ 245660 h 1331711"/>
                  <a:gd name="connsiteX79" fmla="*/ 2133014 w 2428715"/>
                  <a:gd name="connsiteY79" fmla="*/ 259308 h 1331711"/>
                  <a:gd name="connsiteX80" fmla="*/ 2142112 w 2428715"/>
                  <a:gd name="connsiteY80" fmla="*/ 272955 h 1331711"/>
                  <a:gd name="connsiteX81" fmla="*/ 2160309 w 2428715"/>
                  <a:gd name="connsiteY81" fmla="*/ 291152 h 1331711"/>
                  <a:gd name="connsiteX82" fmla="*/ 2169408 w 2428715"/>
                  <a:gd name="connsiteY82" fmla="*/ 304800 h 1331711"/>
                  <a:gd name="connsiteX83" fmla="*/ 2210351 w 2428715"/>
                  <a:gd name="connsiteY83" fmla="*/ 341194 h 1331711"/>
                  <a:gd name="connsiteX84" fmla="*/ 2223999 w 2428715"/>
                  <a:gd name="connsiteY84" fmla="*/ 345743 h 1331711"/>
                  <a:gd name="connsiteX85" fmla="*/ 2255843 w 2428715"/>
                  <a:gd name="connsiteY85" fmla="*/ 363940 h 1331711"/>
                  <a:gd name="connsiteX86" fmla="*/ 2283139 w 2428715"/>
                  <a:gd name="connsiteY86" fmla="*/ 373039 h 1331711"/>
                  <a:gd name="connsiteX87" fmla="*/ 2314984 w 2428715"/>
                  <a:gd name="connsiteY87" fmla="*/ 377588 h 1331711"/>
                  <a:gd name="connsiteX88" fmla="*/ 2337730 w 2428715"/>
                  <a:gd name="connsiteY88" fmla="*/ 395785 h 1331711"/>
                  <a:gd name="connsiteX89" fmla="*/ 2365026 w 2428715"/>
                  <a:gd name="connsiteY89" fmla="*/ 413982 h 1331711"/>
                  <a:gd name="connsiteX90" fmla="*/ 2378673 w 2428715"/>
                  <a:gd name="connsiteY90" fmla="*/ 400334 h 1331711"/>
                  <a:gd name="connsiteX91" fmla="*/ 2396870 w 2428715"/>
                  <a:gd name="connsiteY91" fmla="*/ 373039 h 1331711"/>
                  <a:gd name="connsiteX92" fmla="*/ 2424166 w 2428715"/>
                  <a:gd name="connsiteY92" fmla="*/ 368490 h 1331711"/>
                  <a:gd name="connsiteX93" fmla="*/ 2428715 w 2428715"/>
                  <a:gd name="connsiteY93" fmla="*/ 354842 h 1331711"/>
                  <a:gd name="connsiteX94" fmla="*/ 2424166 w 2428715"/>
                  <a:gd name="connsiteY94" fmla="*/ 327546 h 1331711"/>
                  <a:gd name="connsiteX95" fmla="*/ 2410518 w 2428715"/>
                  <a:gd name="connsiteY95" fmla="*/ 322997 h 1331711"/>
                  <a:gd name="connsiteX96" fmla="*/ 2392321 w 2428715"/>
                  <a:gd name="connsiteY96" fmla="*/ 318448 h 1331711"/>
                  <a:gd name="connsiteX97" fmla="*/ 2378673 w 2428715"/>
                  <a:gd name="connsiteY97" fmla="*/ 309349 h 1331711"/>
                  <a:gd name="connsiteX98" fmla="*/ 2374124 w 2428715"/>
                  <a:gd name="connsiteY98" fmla="*/ 295702 h 1331711"/>
                  <a:gd name="connsiteX99" fmla="*/ 2365026 w 2428715"/>
                  <a:gd name="connsiteY99" fmla="*/ 282054 h 1331711"/>
                  <a:gd name="connsiteX100" fmla="*/ 2360476 w 2428715"/>
                  <a:gd name="connsiteY100" fmla="*/ 268406 h 1331711"/>
                  <a:gd name="connsiteX101" fmla="*/ 2346829 w 2428715"/>
                  <a:gd name="connsiteY101" fmla="*/ 263857 h 1331711"/>
                  <a:gd name="connsiteX102" fmla="*/ 2333181 w 2428715"/>
                  <a:gd name="connsiteY102" fmla="*/ 245660 h 1331711"/>
                  <a:gd name="connsiteX103" fmla="*/ 2305885 w 2428715"/>
                  <a:gd name="connsiteY103" fmla="*/ 232012 h 1331711"/>
                  <a:gd name="connsiteX104" fmla="*/ 2283139 w 2428715"/>
                  <a:gd name="connsiteY104" fmla="*/ 236561 h 1331711"/>
                  <a:gd name="connsiteX105" fmla="*/ 2255843 w 2428715"/>
                  <a:gd name="connsiteY105" fmla="*/ 245660 h 1331711"/>
                  <a:gd name="connsiteX106" fmla="*/ 2214900 w 2428715"/>
                  <a:gd name="connsiteY106" fmla="*/ 241110 h 1331711"/>
                  <a:gd name="connsiteX107" fmla="*/ 2187605 w 2428715"/>
                  <a:gd name="connsiteY107" fmla="*/ 218364 h 1331711"/>
                  <a:gd name="connsiteX108" fmla="*/ 2173957 w 2428715"/>
                  <a:gd name="connsiteY108" fmla="*/ 209266 h 1331711"/>
                  <a:gd name="connsiteX109" fmla="*/ 2164858 w 2428715"/>
                  <a:gd name="connsiteY109" fmla="*/ 195618 h 1331711"/>
                  <a:gd name="connsiteX110" fmla="*/ 2151211 w 2428715"/>
                  <a:gd name="connsiteY110" fmla="*/ 168322 h 1331711"/>
                  <a:gd name="connsiteX111" fmla="*/ 2110267 w 2428715"/>
                  <a:gd name="connsiteY111" fmla="*/ 154675 h 1331711"/>
                  <a:gd name="connsiteX112" fmla="*/ 2082972 w 2428715"/>
                  <a:gd name="connsiteY112" fmla="*/ 141027 h 1331711"/>
                  <a:gd name="connsiteX113" fmla="*/ 2064775 w 2428715"/>
                  <a:gd name="connsiteY113" fmla="*/ 136478 h 1331711"/>
                  <a:gd name="connsiteX114" fmla="*/ 1991987 w 2428715"/>
                  <a:gd name="connsiteY114" fmla="*/ 131928 h 1331711"/>
                  <a:gd name="connsiteX115" fmla="*/ 1964691 w 2428715"/>
                  <a:gd name="connsiteY115" fmla="*/ 118281 h 1331711"/>
                  <a:gd name="connsiteX116" fmla="*/ 1951043 w 2428715"/>
                  <a:gd name="connsiteY116" fmla="*/ 104633 h 1331711"/>
                  <a:gd name="connsiteX117" fmla="*/ 1923748 w 2428715"/>
                  <a:gd name="connsiteY117" fmla="*/ 90985 h 1331711"/>
                  <a:gd name="connsiteX118" fmla="*/ 1910100 w 2428715"/>
                  <a:gd name="connsiteY118" fmla="*/ 81887 h 1331711"/>
                  <a:gd name="connsiteX119" fmla="*/ 1841861 w 2428715"/>
                  <a:gd name="connsiteY119" fmla="*/ 72788 h 1331711"/>
                  <a:gd name="connsiteX120" fmla="*/ 1814566 w 2428715"/>
                  <a:gd name="connsiteY120" fmla="*/ 63690 h 1331711"/>
                  <a:gd name="connsiteX121" fmla="*/ 1796369 w 2428715"/>
                  <a:gd name="connsiteY121" fmla="*/ 59140 h 1331711"/>
                  <a:gd name="connsiteX122" fmla="*/ 1769073 w 2428715"/>
                  <a:gd name="connsiteY122" fmla="*/ 50042 h 1331711"/>
                  <a:gd name="connsiteX123" fmla="*/ 1755426 w 2428715"/>
                  <a:gd name="connsiteY123" fmla="*/ 40943 h 1331711"/>
                  <a:gd name="connsiteX124" fmla="*/ 1737229 w 2428715"/>
                  <a:gd name="connsiteY124" fmla="*/ 0 h 1331711"/>
                  <a:gd name="connsiteX125" fmla="*/ 1728130 w 2428715"/>
                  <a:gd name="connsiteY125" fmla="*/ 13648 h 1331711"/>
                  <a:gd name="connsiteX126" fmla="*/ 1723581 w 2428715"/>
                  <a:gd name="connsiteY126" fmla="*/ 50042 h 1331711"/>
                  <a:gd name="connsiteX127" fmla="*/ 1691736 w 2428715"/>
                  <a:gd name="connsiteY127" fmla="*/ 54591 h 1331711"/>
                  <a:gd name="connsiteX128" fmla="*/ 1659891 w 2428715"/>
                  <a:gd name="connsiteY128" fmla="*/ 63690 h 1331711"/>
                  <a:gd name="connsiteX129" fmla="*/ 1641694 w 2428715"/>
                  <a:gd name="connsiteY129" fmla="*/ 72788 h 1331711"/>
                  <a:gd name="connsiteX130" fmla="*/ 1628046 w 2428715"/>
                  <a:gd name="connsiteY130" fmla="*/ 68239 h 1331711"/>
                  <a:gd name="connsiteX131" fmla="*/ 1623497 w 2428715"/>
                  <a:gd name="connsiteY131" fmla="*/ 54591 h 1331711"/>
                  <a:gd name="connsiteX132" fmla="*/ 1614399 w 2428715"/>
                  <a:gd name="connsiteY132" fmla="*/ 68239 h 1331711"/>
                  <a:gd name="connsiteX133" fmla="*/ 1600751 w 2428715"/>
                  <a:gd name="connsiteY133" fmla="*/ 77337 h 1331711"/>
                  <a:gd name="connsiteX134" fmla="*/ 1555258 w 2428715"/>
                  <a:gd name="connsiteY134" fmla="*/ 81887 h 1331711"/>
                  <a:gd name="connsiteX135" fmla="*/ 1527963 w 2428715"/>
                  <a:gd name="connsiteY135" fmla="*/ 90985 h 1331711"/>
                  <a:gd name="connsiteX136" fmla="*/ 1509766 w 2428715"/>
                  <a:gd name="connsiteY136" fmla="*/ 100084 h 1331711"/>
                  <a:gd name="connsiteX137" fmla="*/ 1487020 w 2428715"/>
                  <a:gd name="connsiteY137" fmla="*/ 104633 h 1331711"/>
                  <a:gd name="connsiteX138" fmla="*/ 1473372 w 2428715"/>
                  <a:gd name="connsiteY138" fmla="*/ 109182 h 1331711"/>
                  <a:gd name="connsiteX139" fmla="*/ 1364190 w 2428715"/>
                  <a:gd name="connsiteY139" fmla="*/ 113731 h 1331711"/>
                  <a:gd name="connsiteX140" fmla="*/ 1350542 w 2428715"/>
                  <a:gd name="connsiteY140" fmla="*/ 122830 h 1331711"/>
                  <a:gd name="connsiteX141" fmla="*/ 1332345 w 2428715"/>
                  <a:gd name="connsiteY141" fmla="*/ 150125 h 1331711"/>
                  <a:gd name="connsiteX142" fmla="*/ 1318697 w 2428715"/>
                  <a:gd name="connsiteY142" fmla="*/ 163773 h 1331711"/>
                  <a:gd name="connsiteX143" fmla="*/ 1309599 w 2428715"/>
                  <a:gd name="connsiteY143" fmla="*/ 191069 h 1331711"/>
                  <a:gd name="connsiteX144" fmla="*/ 1295951 w 2428715"/>
                  <a:gd name="connsiteY144" fmla="*/ 204716 h 1331711"/>
                  <a:gd name="connsiteX145" fmla="*/ 1282303 w 2428715"/>
                  <a:gd name="connsiteY145" fmla="*/ 209266 h 1331711"/>
                  <a:gd name="connsiteX146" fmla="*/ 1209515 w 2428715"/>
                  <a:gd name="connsiteY146" fmla="*/ 213815 h 1331711"/>
                  <a:gd name="connsiteX147" fmla="*/ 1204966 w 2428715"/>
                  <a:gd name="connsiteY147" fmla="*/ 227463 h 1331711"/>
                  <a:gd name="connsiteX148" fmla="*/ 1186769 w 2428715"/>
                  <a:gd name="connsiteY148" fmla="*/ 254758 h 1331711"/>
                  <a:gd name="connsiteX149" fmla="*/ 1177670 w 2428715"/>
                  <a:gd name="connsiteY149" fmla="*/ 282054 h 1331711"/>
                  <a:gd name="connsiteX150" fmla="*/ 1173121 w 2428715"/>
                  <a:gd name="connsiteY150" fmla="*/ 295702 h 1331711"/>
                  <a:gd name="connsiteX151" fmla="*/ 1145826 w 2428715"/>
                  <a:gd name="connsiteY151" fmla="*/ 313899 h 1331711"/>
                  <a:gd name="connsiteX152" fmla="*/ 1132178 w 2428715"/>
                  <a:gd name="connsiteY152" fmla="*/ 327546 h 1331711"/>
                  <a:gd name="connsiteX153" fmla="*/ 1104882 w 2428715"/>
                  <a:gd name="connsiteY153" fmla="*/ 336645 h 1331711"/>
                  <a:gd name="connsiteX154" fmla="*/ 1095784 w 2428715"/>
                  <a:gd name="connsiteY154" fmla="*/ 322997 h 1331711"/>
                  <a:gd name="connsiteX155" fmla="*/ 1100333 w 2428715"/>
                  <a:gd name="connsiteY155" fmla="*/ 291152 h 1331711"/>
                  <a:gd name="connsiteX156" fmla="*/ 1086685 w 2428715"/>
                  <a:gd name="connsiteY156" fmla="*/ 304800 h 1331711"/>
                  <a:gd name="connsiteX157" fmla="*/ 1073037 w 2428715"/>
                  <a:gd name="connsiteY157" fmla="*/ 309349 h 1331711"/>
                  <a:gd name="connsiteX158" fmla="*/ 1059390 w 2428715"/>
                  <a:gd name="connsiteY158" fmla="*/ 300251 h 1331711"/>
                  <a:gd name="connsiteX159" fmla="*/ 1050291 w 2428715"/>
                  <a:gd name="connsiteY159" fmla="*/ 286603 h 1331711"/>
                  <a:gd name="connsiteX160" fmla="*/ 1036643 w 2428715"/>
                  <a:gd name="connsiteY160" fmla="*/ 282054 h 1331711"/>
                  <a:gd name="connsiteX161" fmla="*/ 1009348 w 2428715"/>
                  <a:gd name="connsiteY161" fmla="*/ 291152 h 1331711"/>
                  <a:gd name="connsiteX162" fmla="*/ 995700 w 2428715"/>
                  <a:gd name="connsiteY162" fmla="*/ 295702 h 1331711"/>
                  <a:gd name="connsiteX163" fmla="*/ 982052 w 2428715"/>
                  <a:gd name="connsiteY163" fmla="*/ 304800 h 1331711"/>
                  <a:gd name="connsiteX164" fmla="*/ 968405 w 2428715"/>
                  <a:gd name="connsiteY164" fmla="*/ 350293 h 1331711"/>
                  <a:gd name="connsiteX165" fmla="*/ 959306 w 2428715"/>
                  <a:gd name="connsiteY165" fmla="*/ 363940 h 1331711"/>
                  <a:gd name="connsiteX166" fmla="*/ 963855 w 2428715"/>
                  <a:gd name="connsiteY166" fmla="*/ 377588 h 1331711"/>
                  <a:gd name="connsiteX167" fmla="*/ 969654 w 2428715"/>
                  <a:gd name="connsiteY167" fmla="*/ 397835 h 1331711"/>
                  <a:gd name="connsiteX168" fmla="*/ 1000249 w 2428715"/>
                  <a:gd name="connsiteY168" fmla="*/ 404884 h 1331711"/>
                  <a:gd name="connsiteX169" fmla="*/ 1013897 w 2428715"/>
                  <a:gd name="connsiteY169" fmla="*/ 418531 h 1331711"/>
                  <a:gd name="connsiteX170" fmla="*/ 1009348 w 2428715"/>
                  <a:gd name="connsiteY170" fmla="*/ 441278 h 1331711"/>
                  <a:gd name="connsiteX171" fmla="*/ 986602 w 2428715"/>
                  <a:gd name="connsiteY171" fmla="*/ 486770 h 1331711"/>
                  <a:gd name="connsiteX172" fmla="*/ 968405 w 2428715"/>
                  <a:gd name="connsiteY172" fmla="*/ 518615 h 1331711"/>
                  <a:gd name="connsiteX173" fmla="*/ 954757 w 2428715"/>
                  <a:gd name="connsiteY173" fmla="*/ 523164 h 1331711"/>
                  <a:gd name="connsiteX174" fmla="*/ 945658 w 2428715"/>
                  <a:gd name="connsiteY174" fmla="*/ 536812 h 1331711"/>
                  <a:gd name="connsiteX175" fmla="*/ 932011 w 2428715"/>
                  <a:gd name="connsiteY175" fmla="*/ 545910 h 1331711"/>
                  <a:gd name="connsiteX176" fmla="*/ 913814 w 2428715"/>
                  <a:gd name="connsiteY176" fmla="*/ 568657 h 1331711"/>
                  <a:gd name="connsiteX177" fmla="*/ 904715 w 2428715"/>
                  <a:gd name="connsiteY177" fmla="*/ 582305 h 1331711"/>
                  <a:gd name="connsiteX178" fmla="*/ 900166 w 2428715"/>
                  <a:gd name="connsiteY178" fmla="*/ 595952 h 1331711"/>
                  <a:gd name="connsiteX179" fmla="*/ 881969 w 2428715"/>
                  <a:gd name="connsiteY179" fmla="*/ 623248 h 1331711"/>
                  <a:gd name="connsiteX180" fmla="*/ 859223 w 2428715"/>
                  <a:gd name="connsiteY180" fmla="*/ 655093 h 1331711"/>
                  <a:gd name="connsiteX181" fmla="*/ 850124 w 2428715"/>
                  <a:gd name="connsiteY181" fmla="*/ 668740 h 1331711"/>
                  <a:gd name="connsiteX182" fmla="*/ 845575 w 2428715"/>
                  <a:gd name="connsiteY182" fmla="*/ 682388 h 1331711"/>
                  <a:gd name="connsiteX183" fmla="*/ 831927 w 2428715"/>
                  <a:gd name="connsiteY183" fmla="*/ 691487 h 1331711"/>
                  <a:gd name="connsiteX184" fmla="*/ 809181 w 2428715"/>
                  <a:gd name="connsiteY184" fmla="*/ 714233 h 1331711"/>
                  <a:gd name="connsiteX185" fmla="*/ 795533 w 2428715"/>
                  <a:gd name="connsiteY185" fmla="*/ 732430 h 1331711"/>
                  <a:gd name="connsiteX186" fmla="*/ 781885 w 2428715"/>
                  <a:gd name="connsiteY186" fmla="*/ 746078 h 1331711"/>
                  <a:gd name="connsiteX187" fmla="*/ 754590 w 2428715"/>
                  <a:gd name="connsiteY187" fmla="*/ 787021 h 1331711"/>
                  <a:gd name="connsiteX188" fmla="*/ 745491 w 2428715"/>
                  <a:gd name="connsiteY188" fmla="*/ 800669 h 1331711"/>
                  <a:gd name="connsiteX189" fmla="*/ 736393 w 2428715"/>
                  <a:gd name="connsiteY189" fmla="*/ 827964 h 1331711"/>
                  <a:gd name="connsiteX190" fmla="*/ 673240 w 2428715"/>
                  <a:gd name="connsiteY190" fmla="*/ 857045 h 1331711"/>
                  <a:gd name="connsiteX191" fmla="*/ 638183 w 2428715"/>
                  <a:gd name="connsiteY191" fmla="*/ 883091 h 1331711"/>
                  <a:gd name="connsiteX192" fmla="*/ 595366 w 2428715"/>
                  <a:gd name="connsiteY192" fmla="*/ 896203 h 1331711"/>
                  <a:gd name="connsiteX193" fmla="*/ 581718 w 2428715"/>
                  <a:gd name="connsiteY193" fmla="*/ 891654 h 1331711"/>
                  <a:gd name="connsiteX194" fmla="*/ 577169 w 2428715"/>
                  <a:gd name="connsiteY194" fmla="*/ 928048 h 1331711"/>
                  <a:gd name="connsiteX195" fmla="*/ 568070 w 2428715"/>
                  <a:gd name="connsiteY195" fmla="*/ 941696 h 1331711"/>
                  <a:gd name="connsiteX196" fmla="*/ 563521 w 2428715"/>
                  <a:gd name="connsiteY196" fmla="*/ 955343 h 1331711"/>
                  <a:gd name="connsiteX197" fmla="*/ 549873 w 2428715"/>
                  <a:gd name="connsiteY197" fmla="*/ 964442 h 1331711"/>
                  <a:gd name="connsiteX198" fmla="*/ 522578 w 2428715"/>
                  <a:gd name="connsiteY198" fmla="*/ 982639 h 1331711"/>
                  <a:gd name="connsiteX199" fmla="*/ 508930 w 2428715"/>
                  <a:gd name="connsiteY199" fmla="*/ 973540 h 1331711"/>
                  <a:gd name="connsiteX200" fmla="*/ 481635 w 2428715"/>
                  <a:gd name="connsiteY200" fmla="*/ 959893 h 1331711"/>
                  <a:gd name="connsiteX201" fmla="*/ 463437 w 2428715"/>
                  <a:gd name="connsiteY201" fmla="*/ 964442 h 1331711"/>
                  <a:gd name="connsiteX202" fmla="*/ 454339 w 2428715"/>
                  <a:gd name="connsiteY202" fmla="*/ 978090 h 1331711"/>
                  <a:gd name="connsiteX203" fmla="*/ 440691 w 2428715"/>
                  <a:gd name="connsiteY203" fmla="*/ 996287 h 1331711"/>
                  <a:gd name="connsiteX204" fmla="*/ 404297 w 2428715"/>
                  <a:gd name="connsiteY204" fmla="*/ 1023582 h 1331711"/>
                  <a:gd name="connsiteX205" fmla="*/ 390649 w 2428715"/>
                  <a:gd name="connsiteY205" fmla="*/ 1037230 h 1331711"/>
                  <a:gd name="connsiteX206" fmla="*/ 377002 w 2428715"/>
                  <a:gd name="connsiteY206" fmla="*/ 1041779 h 1331711"/>
                  <a:gd name="connsiteX207" fmla="*/ 349706 w 2428715"/>
                  <a:gd name="connsiteY207" fmla="*/ 1059976 h 1331711"/>
                  <a:gd name="connsiteX208" fmla="*/ 322411 w 2428715"/>
                  <a:gd name="connsiteY208" fmla="*/ 1078173 h 1331711"/>
                  <a:gd name="connsiteX209" fmla="*/ 295115 w 2428715"/>
                  <a:gd name="connsiteY209" fmla="*/ 1100919 h 1331711"/>
                  <a:gd name="connsiteX210" fmla="*/ 286017 w 2428715"/>
                  <a:gd name="connsiteY210" fmla="*/ 1114567 h 1331711"/>
                  <a:gd name="connsiteX211" fmla="*/ 258721 w 2428715"/>
                  <a:gd name="connsiteY211" fmla="*/ 1137313 h 1331711"/>
                  <a:gd name="connsiteX212" fmla="*/ 240524 w 2428715"/>
                  <a:gd name="connsiteY212" fmla="*/ 1164609 h 1331711"/>
                  <a:gd name="connsiteX213" fmla="*/ 231426 w 2428715"/>
                  <a:gd name="connsiteY213" fmla="*/ 1178257 h 1331711"/>
                  <a:gd name="connsiteX214" fmla="*/ 217778 w 2428715"/>
                  <a:gd name="connsiteY214" fmla="*/ 1182806 h 1331711"/>
                  <a:gd name="connsiteX215" fmla="*/ 208679 w 2428715"/>
                  <a:gd name="connsiteY215" fmla="*/ 1196454 h 1331711"/>
                  <a:gd name="connsiteX216" fmla="*/ 181384 w 2428715"/>
                  <a:gd name="connsiteY216" fmla="*/ 1205552 h 1331711"/>
                  <a:gd name="connsiteX217" fmla="*/ 167736 w 2428715"/>
                  <a:gd name="connsiteY217" fmla="*/ 1210102 h 1331711"/>
                  <a:gd name="connsiteX218" fmla="*/ 139816 w 2428715"/>
                  <a:gd name="connsiteY218" fmla="*/ 1205465 h 1331711"/>
                  <a:gd name="connsiteX219" fmla="*/ 126256 w 2428715"/>
                  <a:gd name="connsiteY219" fmla="*/ 1157570 h 1331711"/>
                  <a:gd name="connsiteX220" fmla="*/ 87812 w 2428715"/>
                  <a:gd name="connsiteY220" fmla="*/ 1152309 h 1331711"/>
                  <a:gd name="connsiteX221" fmla="*/ 34919 w 2428715"/>
                  <a:gd name="connsiteY221" fmla="*/ 1188253 h 1331711"/>
                  <a:gd name="connsiteX222" fmla="*/ 22160 w 2428715"/>
                  <a:gd name="connsiteY222" fmla="*/ 1264693 h 1331711"/>
                  <a:gd name="connsiteX223" fmla="*/ 8512 w 2428715"/>
                  <a:gd name="connsiteY223" fmla="*/ 1260143 h 1331711"/>
                  <a:gd name="connsiteX224" fmla="*/ 3963 w 2428715"/>
                  <a:gd name="connsiteY224" fmla="*/ 1260143 h 1331711"/>
                  <a:gd name="connsiteX0" fmla="*/ 3963 w 2428715"/>
                  <a:gd name="connsiteY0" fmla="*/ 1260143 h 1331631"/>
                  <a:gd name="connsiteX1" fmla="*/ 8512 w 2428715"/>
                  <a:gd name="connsiteY1" fmla="*/ 1310185 h 1331631"/>
                  <a:gd name="connsiteX2" fmla="*/ 8512 w 2428715"/>
                  <a:gd name="connsiteY2" fmla="*/ 1246496 h 1331631"/>
                  <a:gd name="connsiteX3" fmla="*/ 3963 w 2428715"/>
                  <a:gd name="connsiteY3" fmla="*/ 1328382 h 1331631"/>
                  <a:gd name="connsiteX4" fmla="*/ 39107 w 2428715"/>
                  <a:gd name="connsiteY4" fmla="*/ 1312861 h 1331631"/>
                  <a:gd name="connsiteX5" fmla="*/ 72290 w 2428715"/>
                  <a:gd name="connsiteY5" fmla="*/ 1290113 h 1331631"/>
                  <a:gd name="connsiteX6" fmla="*/ 85849 w 2428715"/>
                  <a:gd name="connsiteY6" fmla="*/ 1260143 h 1331631"/>
                  <a:gd name="connsiteX7" fmla="*/ 99497 w 2428715"/>
                  <a:gd name="connsiteY7" fmla="*/ 1251045 h 1331631"/>
                  <a:gd name="connsiteX8" fmla="*/ 144453 w 2428715"/>
                  <a:gd name="connsiteY8" fmla="*/ 1262906 h 1331631"/>
                  <a:gd name="connsiteX9" fmla="*/ 176835 w 2428715"/>
                  <a:gd name="connsiteY9" fmla="*/ 1232848 h 1331631"/>
                  <a:gd name="connsiteX10" fmla="*/ 204130 w 2428715"/>
                  <a:gd name="connsiteY10" fmla="*/ 1223749 h 1331631"/>
                  <a:gd name="connsiteX11" fmla="*/ 217778 w 2428715"/>
                  <a:gd name="connsiteY11" fmla="*/ 1214651 h 1331631"/>
                  <a:gd name="connsiteX12" fmla="*/ 245073 w 2428715"/>
                  <a:gd name="connsiteY12" fmla="*/ 1205552 h 1331631"/>
                  <a:gd name="connsiteX13" fmla="*/ 286017 w 2428715"/>
                  <a:gd name="connsiteY13" fmla="*/ 1196454 h 1331631"/>
                  <a:gd name="connsiteX14" fmla="*/ 299664 w 2428715"/>
                  <a:gd name="connsiteY14" fmla="*/ 1187355 h 1331631"/>
                  <a:gd name="connsiteX15" fmla="*/ 377002 w 2428715"/>
                  <a:gd name="connsiteY15" fmla="*/ 1150961 h 1331631"/>
                  <a:gd name="connsiteX16" fmla="*/ 504918 w 2428715"/>
                  <a:gd name="connsiteY16" fmla="*/ 1104307 h 1331631"/>
                  <a:gd name="connsiteX17" fmla="*/ 572620 w 2428715"/>
                  <a:gd name="connsiteY17" fmla="*/ 1073624 h 1331631"/>
                  <a:gd name="connsiteX18" fmla="*/ 595366 w 2428715"/>
                  <a:gd name="connsiteY18" fmla="*/ 1096370 h 1331631"/>
                  <a:gd name="connsiteX19" fmla="*/ 609014 w 2428715"/>
                  <a:gd name="connsiteY19" fmla="*/ 1087272 h 1331631"/>
                  <a:gd name="connsiteX20" fmla="*/ 625337 w 2428715"/>
                  <a:gd name="connsiteY20" fmla="*/ 1060152 h 1331631"/>
                  <a:gd name="connsiteX21" fmla="*/ 690900 w 2428715"/>
                  <a:gd name="connsiteY21" fmla="*/ 1061489 h 1331631"/>
                  <a:gd name="connsiteX22" fmla="*/ 718196 w 2428715"/>
                  <a:gd name="connsiteY22" fmla="*/ 1019033 h 1331631"/>
                  <a:gd name="connsiteX23" fmla="*/ 759314 w 2428715"/>
                  <a:gd name="connsiteY23" fmla="*/ 1019121 h 1331631"/>
                  <a:gd name="connsiteX24" fmla="*/ 795533 w 2428715"/>
                  <a:gd name="connsiteY24" fmla="*/ 978090 h 1331631"/>
                  <a:gd name="connsiteX25" fmla="*/ 822829 w 2428715"/>
                  <a:gd name="connsiteY25" fmla="*/ 968991 h 1331631"/>
                  <a:gd name="connsiteX26" fmla="*/ 850124 w 2428715"/>
                  <a:gd name="connsiteY26" fmla="*/ 941696 h 1331631"/>
                  <a:gd name="connsiteX27" fmla="*/ 877420 w 2428715"/>
                  <a:gd name="connsiteY27" fmla="*/ 928048 h 1331631"/>
                  <a:gd name="connsiteX28" fmla="*/ 891067 w 2428715"/>
                  <a:gd name="connsiteY28" fmla="*/ 923499 h 1331631"/>
                  <a:gd name="connsiteX29" fmla="*/ 904715 w 2428715"/>
                  <a:gd name="connsiteY29" fmla="*/ 914400 h 1331631"/>
                  <a:gd name="connsiteX30" fmla="*/ 922912 w 2428715"/>
                  <a:gd name="connsiteY30" fmla="*/ 909851 h 1331631"/>
                  <a:gd name="connsiteX31" fmla="*/ 927461 w 2428715"/>
                  <a:gd name="connsiteY31" fmla="*/ 896203 h 1331631"/>
                  <a:gd name="connsiteX32" fmla="*/ 941109 w 2428715"/>
                  <a:gd name="connsiteY32" fmla="*/ 887105 h 1331631"/>
                  <a:gd name="connsiteX33" fmla="*/ 954757 w 2428715"/>
                  <a:gd name="connsiteY33" fmla="*/ 873457 h 1331631"/>
                  <a:gd name="connsiteX34" fmla="*/ 982052 w 2428715"/>
                  <a:gd name="connsiteY34" fmla="*/ 855260 h 1331631"/>
                  <a:gd name="connsiteX35" fmla="*/ 986602 w 2428715"/>
                  <a:gd name="connsiteY35" fmla="*/ 841612 h 1331631"/>
                  <a:gd name="connsiteX36" fmla="*/ 1000249 w 2428715"/>
                  <a:gd name="connsiteY36" fmla="*/ 837063 h 1331631"/>
                  <a:gd name="connsiteX37" fmla="*/ 1013897 w 2428715"/>
                  <a:gd name="connsiteY37" fmla="*/ 827964 h 1331631"/>
                  <a:gd name="connsiteX38" fmla="*/ 1045742 w 2428715"/>
                  <a:gd name="connsiteY38" fmla="*/ 800669 h 1331631"/>
                  <a:gd name="connsiteX39" fmla="*/ 1059390 w 2428715"/>
                  <a:gd name="connsiteY39" fmla="*/ 791570 h 1331631"/>
                  <a:gd name="connsiteX40" fmla="*/ 1082136 w 2428715"/>
                  <a:gd name="connsiteY40" fmla="*/ 768824 h 1331631"/>
                  <a:gd name="connsiteX41" fmla="*/ 1123079 w 2428715"/>
                  <a:gd name="connsiteY41" fmla="*/ 736979 h 1331631"/>
                  <a:gd name="connsiteX42" fmla="*/ 1136727 w 2428715"/>
                  <a:gd name="connsiteY42" fmla="*/ 727881 h 1331631"/>
                  <a:gd name="connsiteX43" fmla="*/ 1150375 w 2428715"/>
                  <a:gd name="connsiteY43" fmla="*/ 718782 h 1331631"/>
                  <a:gd name="connsiteX44" fmla="*/ 1168572 w 2428715"/>
                  <a:gd name="connsiteY44" fmla="*/ 691487 h 1331631"/>
                  <a:gd name="connsiteX45" fmla="*/ 1191318 w 2428715"/>
                  <a:gd name="connsiteY45" fmla="*/ 668740 h 1331631"/>
                  <a:gd name="connsiteX46" fmla="*/ 1214064 w 2428715"/>
                  <a:gd name="connsiteY46" fmla="*/ 645994 h 1331631"/>
                  <a:gd name="connsiteX47" fmla="*/ 1223163 w 2428715"/>
                  <a:gd name="connsiteY47" fmla="*/ 632346 h 1331631"/>
                  <a:gd name="connsiteX48" fmla="*/ 1227712 w 2428715"/>
                  <a:gd name="connsiteY48" fmla="*/ 618699 h 1331631"/>
                  <a:gd name="connsiteX49" fmla="*/ 1250458 w 2428715"/>
                  <a:gd name="connsiteY49" fmla="*/ 591403 h 1331631"/>
                  <a:gd name="connsiteX50" fmla="*/ 1259557 w 2428715"/>
                  <a:gd name="connsiteY50" fmla="*/ 564108 h 1331631"/>
                  <a:gd name="connsiteX51" fmla="*/ 1264106 w 2428715"/>
                  <a:gd name="connsiteY51" fmla="*/ 550460 h 1331631"/>
                  <a:gd name="connsiteX52" fmla="*/ 1282303 w 2428715"/>
                  <a:gd name="connsiteY52" fmla="*/ 523164 h 1331631"/>
                  <a:gd name="connsiteX53" fmla="*/ 1295951 w 2428715"/>
                  <a:gd name="connsiteY53" fmla="*/ 482221 h 1331631"/>
                  <a:gd name="connsiteX54" fmla="*/ 1300500 w 2428715"/>
                  <a:gd name="connsiteY54" fmla="*/ 468573 h 1331631"/>
                  <a:gd name="connsiteX55" fmla="*/ 1309599 w 2428715"/>
                  <a:gd name="connsiteY55" fmla="*/ 427630 h 1331631"/>
                  <a:gd name="connsiteX56" fmla="*/ 1314148 w 2428715"/>
                  <a:gd name="connsiteY56" fmla="*/ 395785 h 1331631"/>
                  <a:gd name="connsiteX57" fmla="*/ 1336894 w 2428715"/>
                  <a:gd name="connsiteY57" fmla="*/ 368490 h 1331631"/>
                  <a:gd name="connsiteX58" fmla="*/ 1345993 w 2428715"/>
                  <a:gd name="connsiteY58" fmla="*/ 295702 h 1331631"/>
                  <a:gd name="connsiteX59" fmla="*/ 1396572 w 2428715"/>
                  <a:gd name="connsiteY59" fmla="*/ 269470 h 1331631"/>
                  <a:gd name="connsiteX60" fmla="*/ 1431804 w 2428715"/>
                  <a:gd name="connsiteY60" fmla="*/ 255110 h 1331631"/>
                  <a:gd name="connsiteX61" fmla="*/ 1459187 w 2428715"/>
                  <a:gd name="connsiteY61" fmla="*/ 217203 h 1331631"/>
                  <a:gd name="connsiteX62" fmla="*/ 1473372 w 2428715"/>
                  <a:gd name="connsiteY62" fmla="*/ 181970 h 1331631"/>
                  <a:gd name="connsiteX63" fmla="*/ 1500667 w 2428715"/>
                  <a:gd name="connsiteY63" fmla="*/ 172872 h 1331631"/>
                  <a:gd name="connsiteX64" fmla="*/ 1578005 w 2428715"/>
                  <a:gd name="connsiteY64" fmla="*/ 163773 h 1331631"/>
                  <a:gd name="connsiteX65" fmla="*/ 1600751 w 2428715"/>
                  <a:gd name="connsiteY65" fmla="*/ 145576 h 1331631"/>
                  <a:gd name="connsiteX66" fmla="*/ 1614399 w 2428715"/>
                  <a:gd name="connsiteY66" fmla="*/ 141027 h 1331631"/>
                  <a:gd name="connsiteX67" fmla="*/ 1641694 w 2428715"/>
                  <a:gd name="connsiteY67" fmla="*/ 145576 h 1331631"/>
                  <a:gd name="connsiteX68" fmla="*/ 1655342 w 2428715"/>
                  <a:gd name="connsiteY68" fmla="*/ 154675 h 1331631"/>
                  <a:gd name="connsiteX69" fmla="*/ 1828214 w 2428715"/>
                  <a:gd name="connsiteY69" fmla="*/ 150125 h 1331631"/>
                  <a:gd name="connsiteX70" fmla="*/ 1841861 w 2428715"/>
                  <a:gd name="connsiteY70" fmla="*/ 159224 h 1331631"/>
                  <a:gd name="connsiteX71" fmla="*/ 1855509 w 2428715"/>
                  <a:gd name="connsiteY71" fmla="*/ 172872 h 1331631"/>
                  <a:gd name="connsiteX72" fmla="*/ 1969240 w 2428715"/>
                  <a:gd name="connsiteY72" fmla="*/ 186519 h 1331631"/>
                  <a:gd name="connsiteX73" fmla="*/ 2001085 w 2428715"/>
                  <a:gd name="connsiteY73" fmla="*/ 191069 h 1331631"/>
                  <a:gd name="connsiteX74" fmla="*/ 2051127 w 2428715"/>
                  <a:gd name="connsiteY74" fmla="*/ 195618 h 1331631"/>
                  <a:gd name="connsiteX75" fmla="*/ 2060226 w 2428715"/>
                  <a:gd name="connsiteY75" fmla="*/ 209266 h 1331631"/>
                  <a:gd name="connsiteX76" fmla="*/ 2087521 w 2428715"/>
                  <a:gd name="connsiteY76" fmla="*/ 213815 h 1331631"/>
                  <a:gd name="connsiteX77" fmla="*/ 2105718 w 2428715"/>
                  <a:gd name="connsiteY77" fmla="*/ 236561 h 1331631"/>
                  <a:gd name="connsiteX78" fmla="*/ 2119366 w 2428715"/>
                  <a:gd name="connsiteY78" fmla="*/ 245660 h 1331631"/>
                  <a:gd name="connsiteX79" fmla="*/ 2133014 w 2428715"/>
                  <a:gd name="connsiteY79" fmla="*/ 259308 h 1331631"/>
                  <a:gd name="connsiteX80" fmla="*/ 2142112 w 2428715"/>
                  <a:gd name="connsiteY80" fmla="*/ 272955 h 1331631"/>
                  <a:gd name="connsiteX81" fmla="*/ 2160309 w 2428715"/>
                  <a:gd name="connsiteY81" fmla="*/ 291152 h 1331631"/>
                  <a:gd name="connsiteX82" fmla="*/ 2169408 w 2428715"/>
                  <a:gd name="connsiteY82" fmla="*/ 304800 h 1331631"/>
                  <a:gd name="connsiteX83" fmla="*/ 2210351 w 2428715"/>
                  <a:gd name="connsiteY83" fmla="*/ 341194 h 1331631"/>
                  <a:gd name="connsiteX84" fmla="*/ 2223999 w 2428715"/>
                  <a:gd name="connsiteY84" fmla="*/ 345743 h 1331631"/>
                  <a:gd name="connsiteX85" fmla="*/ 2255843 w 2428715"/>
                  <a:gd name="connsiteY85" fmla="*/ 363940 h 1331631"/>
                  <a:gd name="connsiteX86" fmla="*/ 2283139 w 2428715"/>
                  <a:gd name="connsiteY86" fmla="*/ 373039 h 1331631"/>
                  <a:gd name="connsiteX87" fmla="*/ 2314984 w 2428715"/>
                  <a:gd name="connsiteY87" fmla="*/ 377588 h 1331631"/>
                  <a:gd name="connsiteX88" fmla="*/ 2337730 w 2428715"/>
                  <a:gd name="connsiteY88" fmla="*/ 395785 h 1331631"/>
                  <a:gd name="connsiteX89" fmla="*/ 2365026 w 2428715"/>
                  <a:gd name="connsiteY89" fmla="*/ 413982 h 1331631"/>
                  <a:gd name="connsiteX90" fmla="*/ 2378673 w 2428715"/>
                  <a:gd name="connsiteY90" fmla="*/ 400334 h 1331631"/>
                  <a:gd name="connsiteX91" fmla="*/ 2396870 w 2428715"/>
                  <a:gd name="connsiteY91" fmla="*/ 373039 h 1331631"/>
                  <a:gd name="connsiteX92" fmla="*/ 2424166 w 2428715"/>
                  <a:gd name="connsiteY92" fmla="*/ 368490 h 1331631"/>
                  <a:gd name="connsiteX93" fmla="*/ 2428715 w 2428715"/>
                  <a:gd name="connsiteY93" fmla="*/ 354842 h 1331631"/>
                  <a:gd name="connsiteX94" fmla="*/ 2424166 w 2428715"/>
                  <a:gd name="connsiteY94" fmla="*/ 327546 h 1331631"/>
                  <a:gd name="connsiteX95" fmla="*/ 2410518 w 2428715"/>
                  <a:gd name="connsiteY95" fmla="*/ 322997 h 1331631"/>
                  <a:gd name="connsiteX96" fmla="*/ 2392321 w 2428715"/>
                  <a:gd name="connsiteY96" fmla="*/ 318448 h 1331631"/>
                  <a:gd name="connsiteX97" fmla="*/ 2378673 w 2428715"/>
                  <a:gd name="connsiteY97" fmla="*/ 309349 h 1331631"/>
                  <a:gd name="connsiteX98" fmla="*/ 2374124 w 2428715"/>
                  <a:gd name="connsiteY98" fmla="*/ 295702 h 1331631"/>
                  <a:gd name="connsiteX99" fmla="*/ 2365026 w 2428715"/>
                  <a:gd name="connsiteY99" fmla="*/ 282054 h 1331631"/>
                  <a:gd name="connsiteX100" fmla="*/ 2360476 w 2428715"/>
                  <a:gd name="connsiteY100" fmla="*/ 268406 h 1331631"/>
                  <a:gd name="connsiteX101" fmla="*/ 2346829 w 2428715"/>
                  <a:gd name="connsiteY101" fmla="*/ 263857 h 1331631"/>
                  <a:gd name="connsiteX102" fmla="*/ 2333181 w 2428715"/>
                  <a:gd name="connsiteY102" fmla="*/ 245660 h 1331631"/>
                  <a:gd name="connsiteX103" fmla="*/ 2305885 w 2428715"/>
                  <a:gd name="connsiteY103" fmla="*/ 232012 h 1331631"/>
                  <a:gd name="connsiteX104" fmla="*/ 2283139 w 2428715"/>
                  <a:gd name="connsiteY104" fmla="*/ 236561 h 1331631"/>
                  <a:gd name="connsiteX105" fmla="*/ 2255843 w 2428715"/>
                  <a:gd name="connsiteY105" fmla="*/ 245660 h 1331631"/>
                  <a:gd name="connsiteX106" fmla="*/ 2214900 w 2428715"/>
                  <a:gd name="connsiteY106" fmla="*/ 241110 h 1331631"/>
                  <a:gd name="connsiteX107" fmla="*/ 2187605 w 2428715"/>
                  <a:gd name="connsiteY107" fmla="*/ 218364 h 1331631"/>
                  <a:gd name="connsiteX108" fmla="*/ 2173957 w 2428715"/>
                  <a:gd name="connsiteY108" fmla="*/ 209266 h 1331631"/>
                  <a:gd name="connsiteX109" fmla="*/ 2164858 w 2428715"/>
                  <a:gd name="connsiteY109" fmla="*/ 195618 h 1331631"/>
                  <a:gd name="connsiteX110" fmla="*/ 2151211 w 2428715"/>
                  <a:gd name="connsiteY110" fmla="*/ 168322 h 1331631"/>
                  <a:gd name="connsiteX111" fmla="*/ 2110267 w 2428715"/>
                  <a:gd name="connsiteY111" fmla="*/ 154675 h 1331631"/>
                  <a:gd name="connsiteX112" fmla="*/ 2082972 w 2428715"/>
                  <a:gd name="connsiteY112" fmla="*/ 141027 h 1331631"/>
                  <a:gd name="connsiteX113" fmla="*/ 2064775 w 2428715"/>
                  <a:gd name="connsiteY113" fmla="*/ 136478 h 1331631"/>
                  <a:gd name="connsiteX114" fmla="*/ 1991987 w 2428715"/>
                  <a:gd name="connsiteY114" fmla="*/ 131928 h 1331631"/>
                  <a:gd name="connsiteX115" fmla="*/ 1964691 w 2428715"/>
                  <a:gd name="connsiteY115" fmla="*/ 118281 h 1331631"/>
                  <a:gd name="connsiteX116" fmla="*/ 1951043 w 2428715"/>
                  <a:gd name="connsiteY116" fmla="*/ 104633 h 1331631"/>
                  <a:gd name="connsiteX117" fmla="*/ 1923748 w 2428715"/>
                  <a:gd name="connsiteY117" fmla="*/ 90985 h 1331631"/>
                  <a:gd name="connsiteX118" fmla="*/ 1910100 w 2428715"/>
                  <a:gd name="connsiteY118" fmla="*/ 81887 h 1331631"/>
                  <a:gd name="connsiteX119" fmla="*/ 1841861 w 2428715"/>
                  <a:gd name="connsiteY119" fmla="*/ 72788 h 1331631"/>
                  <a:gd name="connsiteX120" fmla="*/ 1814566 w 2428715"/>
                  <a:gd name="connsiteY120" fmla="*/ 63690 h 1331631"/>
                  <a:gd name="connsiteX121" fmla="*/ 1796369 w 2428715"/>
                  <a:gd name="connsiteY121" fmla="*/ 59140 h 1331631"/>
                  <a:gd name="connsiteX122" fmla="*/ 1769073 w 2428715"/>
                  <a:gd name="connsiteY122" fmla="*/ 50042 h 1331631"/>
                  <a:gd name="connsiteX123" fmla="*/ 1755426 w 2428715"/>
                  <a:gd name="connsiteY123" fmla="*/ 40943 h 1331631"/>
                  <a:gd name="connsiteX124" fmla="*/ 1737229 w 2428715"/>
                  <a:gd name="connsiteY124" fmla="*/ 0 h 1331631"/>
                  <a:gd name="connsiteX125" fmla="*/ 1728130 w 2428715"/>
                  <a:gd name="connsiteY125" fmla="*/ 13648 h 1331631"/>
                  <a:gd name="connsiteX126" fmla="*/ 1723581 w 2428715"/>
                  <a:gd name="connsiteY126" fmla="*/ 50042 h 1331631"/>
                  <a:gd name="connsiteX127" fmla="*/ 1691736 w 2428715"/>
                  <a:gd name="connsiteY127" fmla="*/ 54591 h 1331631"/>
                  <a:gd name="connsiteX128" fmla="*/ 1659891 w 2428715"/>
                  <a:gd name="connsiteY128" fmla="*/ 63690 h 1331631"/>
                  <a:gd name="connsiteX129" fmla="*/ 1641694 w 2428715"/>
                  <a:gd name="connsiteY129" fmla="*/ 72788 h 1331631"/>
                  <a:gd name="connsiteX130" fmla="*/ 1628046 w 2428715"/>
                  <a:gd name="connsiteY130" fmla="*/ 68239 h 1331631"/>
                  <a:gd name="connsiteX131" fmla="*/ 1623497 w 2428715"/>
                  <a:gd name="connsiteY131" fmla="*/ 54591 h 1331631"/>
                  <a:gd name="connsiteX132" fmla="*/ 1614399 w 2428715"/>
                  <a:gd name="connsiteY132" fmla="*/ 68239 h 1331631"/>
                  <a:gd name="connsiteX133" fmla="*/ 1600751 w 2428715"/>
                  <a:gd name="connsiteY133" fmla="*/ 77337 h 1331631"/>
                  <a:gd name="connsiteX134" fmla="*/ 1555258 w 2428715"/>
                  <a:gd name="connsiteY134" fmla="*/ 81887 h 1331631"/>
                  <a:gd name="connsiteX135" fmla="*/ 1527963 w 2428715"/>
                  <a:gd name="connsiteY135" fmla="*/ 90985 h 1331631"/>
                  <a:gd name="connsiteX136" fmla="*/ 1509766 w 2428715"/>
                  <a:gd name="connsiteY136" fmla="*/ 100084 h 1331631"/>
                  <a:gd name="connsiteX137" fmla="*/ 1487020 w 2428715"/>
                  <a:gd name="connsiteY137" fmla="*/ 104633 h 1331631"/>
                  <a:gd name="connsiteX138" fmla="*/ 1473372 w 2428715"/>
                  <a:gd name="connsiteY138" fmla="*/ 109182 h 1331631"/>
                  <a:gd name="connsiteX139" fmla="*/ 1364190 w 2428715"/>
                  <a:gd name="connsiteY139" fmla="*/ 113731 h 1331631"/>
                  <a:gd name="connsiteX140" fmla="*/ 1350542 w 2428715"/>
                  <a:gd name="connsiteY140" fmla="*/ 122830 h 1331631"/>
                  <a:gd name="connsiteX141" fmla="*/ 1332345 w 2428715"/>
                  <a:gd name="connsiteY141" fmla="*/ 150125 h 1331631"/>
                  <a:gd name="connsiteX142" fmla="*/ 1318697 w 2428715"/>
                  <a:gd name="connsiteY142" fmla="*/ 163773 h 1331631"/>
                  <a:gd name="connsiteX143" fmla="*/ 1309599 w 2428715"/>
                  <a:gd name="connsiteY143" fmla="*/ 191069 h 1331631"/>
                  <a:gd name="connsiteX144" fmla="*/ 1295951 w 2428715"/>
                  <a:gd name="connsiteY144" fmla="*/ 204716 h 1331631"/>
                  <a:gd name="connsiteX145" fmla="*/ 1282303 w 2428715"/>
                  <a:gd name="connsiteY145" fmla="*/ 209266 h 1331631"/>
                  <a:gd name="connsiteX146" fmla="*/ 1209515 w 2428715"/>
                  <a:gd name="connsiteY146" fmla="*/ 213815 h 1331631"/>
                  <a:gd name="connsiteX147" fmla="*/ 1204966 w 2428715"/>
                  <a:gd name="connsiteY147" fmla="*/ 227463 h 1331631"/>
                  <a:gd name="connsiteX148" fmla="*/ 1186769 w 2428715"/>
                  <a:gd name="connsiteY148" fmla="*/ 254758 h 1331631"/>
                  <a:gd name="connsiteX149" fmla="*/ 1177670 w 2428715"/>
                  <a:gd name="connsiteY149" fmla="*/ 282054 h 1331631"/>
                  <a:gd name="connsiteX150" fmla="*/ 1173121 w 2428715"/>
                  <a:gd name="connsiteY150" fmla="*/ 295702 h 1331631"/>
                  <a:gd name="connsiteX151" fmla="*/ 1145826 w 2428715"/>
                  <a:gd name="connsiteY151" fmla="*/ 313899 h 1331631"/>
                  <a:gd name="connsiteX152" fmla="*/ 1132178 w 2428715"/>
                  <a:gd name="connsiteY152" fmla="*/ 327546 h 1331631"/>
                  <a:gd name="connsiteX153" fmla="*/ 1104882 w 2428715"/>
                  <a:gd name="connsiteY153" fmla="*/ 336645 h 1331631"/>
                  <a:gd name="connsiteX154" fmla="*/ 1095784 w 2428715"/>
                  <a:gd name="connsiteY154" fmla="*/ 322997 h 1331631"/>
                  <a:gd name="connsiteX155" fmla="*/ 1100333 w 2428715"/>
                  <a:gd name="connsiteY155" fmla="*/ 291152 h 1331631"/>
                  <a:gd name="connsiteX156" fmla="*/ 1086685 w 2428715"/>
                  <a:gd name="connsiteY156" fmla="*/ 304800 h 1331631"/>
                  <a:gd name="connsiteX157" fmla="*/ 1073037 w 2428715"/>
                  <a:gd name="connsiteY157" fmla="*/ 309349 h 1331631"/>
                  <a:gd name="connsiteX158" fmla="*/ 1059390 w 2428715"/>
                  <a:gd name="connsiteY158" fmla="*/ 300251 h 1331631"/>
                  <a:gd name="connsiteX159" fmla="*/ 1050291 w 2428715"/>
                  <a:gd name="connsiteY159" fmla="*/ 286603 h 1331631"/>
                  <a:gd name="connsiteX160" fmla="*/ 1036643 w 2428715"/>
                  <a:gd name="connsiteY160" fmla="*/ 282054 h 1331631"/>
                  <a:gd name="connsiteX161" fmla="*/ 1009348 w 2428715"/>
                  <a:gd name="connsiteY161" fmla="*/ 291152 h 1331631"/>
                  <a:gd name="connsiteX162" fmla="*/ 995700 w 2428715"/>
                  <a:gd name="connsiteY162" fmla="*/ 295702 h 1331631"/>
                  <a:gd name="connsiteX163" fmla="*/ 982052 w 2428715"/>
                  <a:gd name="connsiteY163" fmla="*/ 304800 h 1331631"/>
                  <a:gd name="connsiteX164" fmla="*/ 968405 w 2428715"/>
                  <a:gd name="connsiteY164" fmla="*/ 350293 h 1331631"/>
                  <a:gd name="connsiteX165" fmla="*/ 959306 w 2428715"/>
                  <a:gd name="connsiteY165" fmla="*/ 363940 h 1331631"/>
                  <a:gd name="connsiteX166" fmla="*/ 963855 w 2428715"/>
                  <a:gd name="connsiteY166" fmla="*/ 377588 h 1331631"/>
                  <a:gd name="connsiteX167" fmla="*/ 969654 w 2428715"/>
                  <a:gd name="connsiteY167" fmla="*/ 397835 h 1331631"/>
                  <a:gd name="connsiteX168" fmla="*/ 1000249 w 2428715"/>
                  <a:gd name="connsiteY168" fmla="*/ 404884 h 1331631"/>
                  <a:gd name="connsiteX169" fmla="*/ 1013897 w 2428715"/>
                  <a:gd name="connsiteY169" fmla="*/ 418531 h 1331631"/>
                  <a:gd name="connsiteX170" fmla="*/ 1009348 w 2428715"/>
                  <a:gd name="connsiteY170" fmla="*/ 441278 h 1331631"/>
                  <a:gd name="connsiteX171" fmla="*/ 986602 w 2428715"/>
                  <a:gd name="connsiteY171" fmla="*/ 486770 h 1331631"/>
                  <a:gd name="connsiteX172" fmla="*/ 968405 w 2428715"/>
                  <a:gd name="connsiteY172" fmla="*/ 518615 h 1331631"/>
                  <a:gd name="connsiteX173" fmla="*/ 954757 w 2428715"/>
                  <a:gd name="connsiteY173" fmla="*/ 523164 h 1331631"/>
                  <a:gd name="connsiteX174" fmla="*/ 945658 w 2428715"/>
                  <a:gd name="connsiteY174" fmla="*/ 536812 h 1331631"/>
                  <a:gd name="connsiteX175" fmla="*/ 932011 w 2428715"/>
                  <a:gd name="connsiteY175" fmla="*/ 545910 h 1331631"/>
                  <a:gd name="connsiteX176" fmla="*/ 913814 w 2428715"/>
                  <a:gd name="connsiteY176" fmla="*/ 568657 h 1331631"/>
                  <a:gd name="connsiteX177" fmla="*/ 904715 w 2428715"/>
                  <a:gd name="connsiteY177" fmla="*/ 582305 h 1331631"/>
                  <a:gd name="connsiteX178" fmla="*/ 900166 w 2428715"/>
                  <a:gd name="connsiteY178" fmla="*/ 595952 h 1331631"/>
                  <a:gd name="connsiteX179" fmla="*/ 881969 w 2428715"/>
                  <a:gd name="connsiteY179" fmla="*/ 623248 h 1331631"/>
                  <a:gd name="connsiteX180" fmla="*/ 859223 w 2428715"/>
                  <a:gd name="connsiteY180" fmla="*/ 655093 h 1331631"/>
                  <a:gd name="connsiteX181" fmla="*/ 850124 w 2428715"/>
                  <a:gd name="connsiteY181" fmla="*/ 668740 h 1331631"/>
                  <a:gd name="connsiteX182" fmla="*/ 845575 w 2428715"/>
                  <a:gd name="connsiteY182" fmla="*/ 682388 h 1331631"/>
                  <a:gd name="connsiteX183" fmla="*/ 831927 w 2428715"/>
                  <a:gd name="connsiteY183" fmla="*/ 691487 h 1331631"/>
                  <a:gd name="connsiteX184" fmla="*/ 809181 w 2428715"/>
                  <a:gd name="connsiteY184" fmla="*/ 714233 h 1331631"/>
                  <a:gd name="connsiteX185" fmla="*/ 795533 w 2428715"/>
                  <a:gd name="connsiteY185" fmla="*/ 732430 h 1331631"/>
                  <a:gd name="connsiteX186" fmla="*/ 781885 w 2428715"/>
                  <a:gd name="connsiteY186" fmla="*/ 746078 h 1331631"/>
                  <a:gd name="connsiteX187" fmla="*/ 754590 w 2428715"/>
                  <a:gd name="connsiteY187" fmla="*/ 787021 h 1331631"/>
                  <a:gd name="connsiteX188" fmla="*/ 745491 w 2428715"/>
                  <a:gd name="connsiteY188" fmla="*/ 800669 h 1331631"/>
                  <a:gd name="connsiteX189" fmla="*/ 736393 w 2428715"/>
                  <a:gd name="connsiteY189" fmla="*/ 827964 h 1331631"/>
                  <a:gd name="connsiteX190" fmla="*/ 673240 w 2428715"/>
                  <a:gd name="connsiteY190" fmla="*/ 857045 h 1331631"/>
                  <a:gd name="connsiteX191" fmla="*/ 638183 w 2428715"/>
                  <a:gd name="connsiteY191" fmla="*/ 883091 h 1331631"/>
                  <a:gd name="connsiteX192" fmla="*/ 595366 w 2428715"/>
                  <a:gd name="connsiteY192" fmla="*/ 896203 h 1331631"/>
                  <a:gd name="connsiteX193" fmla="*/ 581718 w 2428715"/>
                  <a:gd name="connsiteY193" fmla="*/ 891654 h 1331631"/>
                  <a:gd name="connsiteX194" fmla="*/ 577169 w 2428715"/>
                  <a:gd name="connsiteY194" fmla="*/ 928048 h 1331631"/>
                  <a:gd name="connsiteX195" fmla="*/ 568070 w 2428715"/>
                  <a:gd name="connsiteY195" fmla="*/ 941696 h 1331631"/>
                  <a:gd name="connsiteX196" fmla="*/ 563521 w 2428715"/>
                  <a:gd name="connsiteY196" fmla="*/ 955343 h 1331631"/>
                  <a:gd name="connsiteX197" fmla="*/ 549873 w 2428715"/>
                  <a:gd name="connsiteY197" fmla="*/ 964442 h 1331631"/>
                  <a:gd name="connsiteX198" fmla="*/ 522578 w 2428715"/>
                  <a:gd name="connsiteY198" fmla="*/ 982639 h 1331631"/>
                  <a:gd name="connsiteX199" fmla="*/ 508930 w 2428715"/>
                  <a:gd name="connsiteY199" fmla="*/ 973540 h 1331631"/>
                  <a:gd name="connsiteX200" fmla="*/ 481635 w 2428715"/>
                  <a:gd name="connsiteY200" fmla="*/ 959893 h 1331631"/>
                  <a:gd name="connsiteX201" fmla="*/ 463437 w 2428715"/>
                  <a:gd name="connsiteY201" fmla="*/ 964442 h 1331631"/>
                  <a:gd name="connsiteX202" fmla="*/ 454339 w 2428715"/>
                  <a:gd name="connsiteY202" fmla="*/ 978090 h 1331631"/>
                  <a:gd name="connsiteX203" fmla="*/ 440691 w 2428715"/>
                  <a:gd name="connsiteY203" fmla="*/ 996287 h 1331631"/>
                  <a:gd name="connsiteX204" fmla="*/ 404297 w 2428715"/>
                  <a:gd name="connsiteY204" fmla="*/ 1023582 h 1331631"/>
                  <a:gd name="connsiteX205" fmla="*/ 390649 w 2428715"/>
                  <a:gd name="connsiteY205" fmla="*/ 1037230 h 1331631"/>
                  <a:gd name="connsiteX206" fmla="*/ 377002 w 2428715"/>
                  <a:gd name="connsiteY206" fmla="*/ 1041779 h 1331631"/>
                  <a:gd name="connsiteX207" fmla="*/ 349706 w 2428715"/>
                  <a:gd name="connsiteY207" fmla="*/ 1059976 h 1331631"/>
                  <a:gd name="connsiteX208" fmla="*/ 322411 w 2428715"/>
                  <a:gd name="connsiteY208" fmla="*/ 1078173 h 1331631"/>
                  <a:gd name="connsiteX209" fmla="*/ 295115 w 2428715"/>
                  <a:gd name="connsiteY209" fmla="*/ 1100919 h 1331631"/>
                  <a:gd name="connsiteX210" fmla="*/ 286017 w 2428715"/>
                  <a:gd name="connsiteY210" fmla="*/ 1114567 h 1331631"/>
                  <a:gd name="connsiteX211" fmla="*/ 258721 w 2428715"/>
                  <a:gd name="connsiteY211" fmla="*/ 1137313 h 1331631"/>
                  <a:gd name="connsiteX212" fmla="*/ 240524 w 2428715"/>
                  <a:gd name="connsiteY212" fmla="*/ 1164609 h 1331631"/>
                  <a:gd name="connsiteX213" fmla="*/ 231426 w 2428715"/>
                  <a:gd name="connsiteY213" fmla="*/ 1178257 h 1331631"/>
                  <a:gd name="connsiteX214" fmla="*/ 217778 w 2428715"/>
                  <a:gd name="connsiteY214" fmla="*/ 1182806 h 1331631"/>
                  <a:gd name="connsiteX215" fmla="*/ 208679 w 2428715"/>
                  <a:gd name="connsiteY215" fmla="*/ 1196454 h 1331631"/>
                  <a:gd name="connsiteX216" fmla="*/ 181384 w 2428715"/>
                  <a:gd name="connsiteY216" fmla="*/ 1205552 h 1331631"/>
                  <a:gd name="connsiteX217" fmla="*/ 167736 w 2428715"/>
                  <a:gd name="connsiteY217" fmla="*/ 1210102 h 1331631"/>
                  <a:gd name="connsiteX218" fmla="*/ 139816 w 2428715"/>
                  <a:gd name="connsiteY218" fmla="*/ 1205465 h 1331631"/>
                  <a:gd name="connsiteX219" fmla="*/ 126256 w 2428715"/>
                  <a:gd name="connsiteY219" fmla="*/ 1157570 h 1331631"/>
                  <a:gd name="connsiteX220" fmla="*/ 87812 w 2428715"/>
                  <a:gd name="connsiteY220" fmla="*/ 1152309 h 1331631"/>
                  <a:gd name="connsiteX221" fmla="*/ 34919 w 2428715"/>
                  <a:gd name="connsiteY221" fmla="*/ 1188253 h 1331631"/>
                  <a:gd name="connsiteX222" fmla="*/ 22160 w 2428715"/>
                  <a:gd name="connsiteY222" fmla="*/ 1264693 h 1331631"/>
                  <a:gd name="connsiteX223" fmla="*/ 8512 w 2428715"/>
                  <a:gd name="connsiteY223" fmla="*/ 1260143 h 1331631"/>
                  <a:gd name="connsiteX224" fmla="*/ 3963 w 2428715"/>
                  <a:gd name="connsiteY224" fmla="*/ 1260143 h 1331631"/>
                  <a:gd name="connsiteX0" fmla="*/ 3963 w 2428715"/>
                  <a:gd name="connsiteY0" fmla="*/ 1260143 h 1331631"/>
                  <a:gd name="connsiteX1" fmla="*/ 8512 w 2428715"/>
                  <a:gd name="connsiteY1" fmla="*/ 1310185 h 1331631"/>
                  <a:gd name="connsiteX2" fmla="*/ 8512 w 2428715"/>
                  <a:gd name="connsiteY2" fmla="*/ 1246496 h 1331631"/>
                  <a:gd name="connsiteX3" fmla="*/ 3963 w 2428715"/>
                  <a:gd name="connsiteY3" fmla="*/ 1328382 h 1331631"/>
                  <a:gd name="connsiteX4" fmla="*/ 39107 w 2428715"/>
                  <a:gd name="connsiteY4" fmla="*/ 1312861 h 1331631"/>
                  <a:gd name="connsiteX5" fmla="*/ 72290 w 2428715"/>
                  <a:gd name="connsiteY5" fmla="*/ 1290113 h 1331631"/>
                  <a:gd name="connsiteX6" fmla="*/ 85849 w 2428715"/>
                  <a:gd name="connsiteY6" fmla="*/ 1260143 h 1331631"/>
                  <a:gd name="connsiteX7" fmla="*/ 144453 w 2428715"/>
                  <a:gd name="connsiteY7" fmla="*/ 1262906 h 1331631"/>
                  <a:gd name="connsiteX8" fmla="*/ 176835 w 2428715"/>
                  <a:gd name="connsiteY8" fmla="*/ 1232848 h 1331631"/>
                  <a:gd name="connsiteX9" fmla="*/ 204130 w 2428715"/>
                  <a:gd name="connsiteY9" fmla="*/ 1223749 h 1331631"/>
                  <a:gd name="connsiteX10" fmla="*/ 217778 w 2428715"/>
                  <a:gd name="connsiteY10" fmla="*/ 1214651 h 1331631"/>
                  <a:gd name="connsiteX11" fmla="*/ 245073 w 2428715"/>
                  <a:gd name="connsiteY11" fmla="*/ 1205552 h 1331631"/>
                  <a:gd name="connsiteX12" fmla="*/ 286017 w 2428715"/>
                  <a:gd name="connsiteY12" fmla="*/ 1196454 h 1331631"/>
                  <a:gd name="connsiteX13" fmla="*/ 299664 w 2428715"/>
                  <a:gd name="connsiteY13" fmla="*/ 1187355 h 1331631"/>
                  <a:gd name="connsiteX14" fmla="*/ 377002 w 2428715"/>
                  <a:gd name="connsiteY14" fmla="*/ 1150961 h 1331631"/>
                  <a:gd name="connsiteX15" fmla="*/ 504918 w 2428715"/>
                  <a:gd name="connsiteY15" fmla="*/ 1104307 h 1331631"/>
                  <a:gd name="connsiteX16" fmla="*/ 572620 w 2428715"/>
                  <a:gd name="connsiteY16" fmla="*/ 1073624 h 1331631"/>
                  <a:gd name="connsiteX17" fmla="*/ 595366 w 2428715"/>
                  <a:gd name="connsiteY17" fmla="*/ 1096370 h 1331631"/>
                  <a:gd name="connsiteX18" fmla="*/ 609014 w 2428715"/>
                  <a:gd name="connsiteY18" fmla="*/ 1087272 h 1331631"/>
                  <a:gd name="connsiteX19" fmla="*/ 625337 w 2428715"/>
                  <a:gd name="connsiteY19" fmla="*/ 1060152 h 1331631"/>
                  <a:gd name="connsiteX20" fmla="*/ 690900 w 2428715"/>
                  <a:gd name="connsiteY20" fmla="*/ 1061489 h 1331631"/>
                  <a:gd name="connsiteX21" fmla="*/ 718196 w 2428715"/>
                  <a:gd name="connsiteY21" fmla="*/ 1019033 h 1331631"/>
                  <a:gd name="connsiteX22" fmla="*/ 759314 w 2428715"/>
                  <a:gd name="connsiteY22" fmla="*/ 1019121 h 1331631"/>
                  <a:gd name="connsiteX23" fmla="*/ 795533 w 2428715"/>
                  <a:gd name="connsiteY23" fmla="*/ 978090 h 1331631"/>
                  <a:gd name="connsiteX24" fmla="*/ 822829 w 2428715"/>
                  <a:gd name="connsiteY24" fmla="*/ 968991 h 1331631"/>
                  <a:gd name="connsiteX25" fmla="*/ 850124 w 2428715"/>
                  <a:gd name="connsiteY25" fmla="*/ 941696 h 1331631"/>
                  <a:gd name="connsiteX26" fmla="*/ 877420 w 2428715"/>
                  <a:gd name="connsiteY26" fmla="*/ 928048 h 1331631"/>
                  <a:gd name="connsiteX27" fmla="*/ 891067 w 2428715"/>
                  <a:gd name="connsiteY27" fmla="*/ 923499 h 1331631"/>
                  <a:gd name="connsiteX28" fmla="*/ 904715 w 2428715"/>
                  <a:gd name="connsiteY28" fmla="*/ 914400 h 1331631"/>
                  <a:gd name="connsiteX29" fmla="*/ 922912 w 2428715"/>
                  <a:gd name="connsiteY29" fmla="*/ 909851 h 1331631"/>
                  <a:gd name="connsiteX30" fmla="*/ 927461 w 2428715"/>
                  <a:gd name="connsiteY30" fmla="*/ 896203 h 1331631"/>
                  <a:gd name="connsiteX31" fmla="*/ 941109 w 2428715"/>
                  <a:gd name="connsiteY31" fmla="*/ 887105 h 1331631"/>
                  <a:gd name="connsiteX32" fmla="*/ 954757 w 2428715"/>
                  <a:gd name="connsiteY32" fmla="*/ 873457 h 1331631"/>
                  <a:gd name="connsiteX33" fmla="*/ 982052 w 2428715"/>
                  <a:gd name="connsiteY33" fmla="*/ 855260 h 1331631"/>
                  <a:gd name="connsiteX34" fmla="*/ 986602 w 2428715"/>
                  <a:gd name="connsiteY34" fmla="*/ 841612 h 1331631"/>
                  <a:gd name="connsiteX35" fmla="*/ 1000249 w 2428715"/>
                  <a:gd name="connsiteY35" fmla="*/ 837063 h 1331631"/>
                  <a:gd name="connsiteX36" fmla="*/ 1013897 w 2428715"/>
                  <a:gd name="connsiteY36" fmla="*/ 827964 h 1331631"/>
                  <a:gd name="connsiteX37" fmla="*/ 1045742 w 2428715"/>
                  <a:gd name="connsiteY37" fmla="*/ 800669 h 1331631"/>
                  <a:gd name="connsiteX38" fmla="*/ 1059390 w 2428715"/>
                  <a:gd name="connsiteY38" fmla="*/ 791570 h 1331631"/>
                  <a:gd name="connsiteX39" fmla="*/ 1082136 w 2428715"/>
                  <a:gd name="connsiteY39" fmla="*/ 768824 h 1331631"/>
                  <a:gd name="connsiteX40" fmla="*/ 1123079 w 2428715"/>
                  <a:gd name="connsiteY40" fmla="*/ 736979 h 1331631"/>
                  <a:gd name="connsiteX41" fmla="*/ 1136727 w 2428715"/>
                  <a:gd name="connsiteY41" fmla="*/ 727881 h 1331631"/>
                  <a:gd name="connsiteX42" fmla="*/ 1150375 w 2428715"/>
                  <a:gd name="connsiteY42" fmla="*/ 718782 h 1331631"/>
                  <a:gd name="connsiteX43" fmla="*/ 1168572 w 2428715"/>
                  <a:gd name="connsiteY43" fmla="*/ 691487 h 1331631"/>
                  <a:gd name="connsiteX44" fmla="*/ 1191318 w 2428715"/>
                  <a:gd name="connsiteY44" fmla="*/ 668740 h 1331631"/>
                  <a:gd name="connsiteX45" fmla="*/ 1214064 w 2428715"/>
                  <a:gd name="connsiteY45" fmla="*/ 645994 h 1331631"/>
                  <a:gd name="connsiteX46" fmla="*/ 1223163 w 2428715"/>
                  <a:gd name="connsiteY46" fmla="*/ 632346 h 1331631"/>
                  <a:gd name="connsiteX47" fmla="*/ 1227712 w 2428715"/>
                  <a:gd name="connsiteY47" fmla="*/ 618699 h 1331631"/>
                  <a:gd name="connsiteX48" fmla="*/ 1250458 w 2428715"/>
                  <a:gd name="connsiteY48" fmla="*/ 591403 h 1331631"/>
                  <a:gd name="connsiteX49" fmla="*/ 1259557 w 2428715"/>
                  <a:gd name="connsiteY49" fmla="*/ 564108 h 1331631"/>
                  <a:gd name="connsiteX50" fmla="*/ 1264106 w 2428715"/>
                  <a:gd name="connsiteY50" fmla="*/ 550460 h 1331631"/>
                  <a:gd name="connsiteX51" fmla="*/ 1282303 w 2428715"/>
                  <a:gd name="connsiteY51" fmla="*/ 523164 h 1331631"/>
                  <a:gd name="connsiteX52" fmla="*/ 1295951 w 2428715"/>
                  <a:gd name="connsiteY52" fmla="*/ 482221 h 1331631"/>
                  <a:gd name="connsiteX53" fmla="*/ 1300500 w 2428715"/>
                  <a:gd name="connsiteY53" fmla="*/ 468573 h 1331631"/>
                  <a:gd name="connsiteX54" fmla="*/ 1309599 w 2428715"/>
                  <a:gd name="connsiteY54" fmla="*/ 427630 h 1331631"/>
                  <a:gd name="connsiteX55" fmla="*/ 1314148 w 2428715"/>
                  <a:gd name="connsiteY55" fmla="*/ 395785 h 1331631"/>
                  <a:gd name="connsiteX56" fmla="*/ 1336894 w 2428715"/>
                  <a:gd name="connsiteY56" fmla="*/ 368490 h 1331631"/>
                  <a:gd name="connsiteX57" fmla="*/ 1345993 w 2428715"/>
                  <a:gd name="connsiteY57" fmla="*/ 295702 h 1331631"/>
                  <a:gd name="connsiteX58" fmla="*/ 1396572 w 2428715"/>
                  <a:gd name="connsiteY58" fmla="*/ 269470 h 1331631"/>
                  <a:gd name="connsiteX59" fmla="*/ 1431804 w 2428715"/>
                  <a:gd name="connsiteY59" fmla="*/ 255110 h 1331631"/>
                  <a:gd name="connsiteX60" fmla="*/ 1459187 w 2428715"/>
                  <a:gd name="connsiteY60" fmla="*/ 217203 h 1331631"/>
                  <a:gd name="connsiteX61" fmla="*/ 1473372 w 2428715"/>
                  <a:gd name="connsiteY61" fmla="*/ 181970 h 1331631"/>
                  <a:gd name="connsiteX62" fmla="*/ 1500667 w 2428715"/>
                  <a:gd name="connsiteY62" fmla="*/ 172872 h 1331631"/>
                  <a:gd name="connsiteX63" fmla="*/ 1578005 w 2428715"/>
                  <a:gd name="connsiteY63" fmla="*/ 163773 h 1331631"/>
                  <a:gd name="connsiteX64" fmla="*/ 1600751 w 2428715"/>
                  <a:gd name="connsiteY64" fmla="*/ 145576 h 1331631"/>
                  <a:gd name="connsiteX65" fmla="*/ 1614399 w 2428715"/>
                  <a:gd name="connsiteY65" fmla="*/ 141027 h 1331631"/>
                  <a:gd name="connsiteX66" fmla="*/ 1641694 w 2428715"/>
                  <a:gd name="connsiteY66" fmla="*/ 145576 h 1331631"/>
                  <a:gd name="connsiteX67" fmla="*/ 1655342 w 2428715"/>
                  <a:gd name="connsiteY67" fmla="*/ 154675 h 1331631"/>
                  <a:gd name="connsiteX68" fmla="*/ 1828214 w 2428715"/>
                  <a:gd name="connsiteY68" fmla="*/ 150125 h 1331631"/>
                  <a:gd name="connsiteX69" fmla="*/ 1841861 w 2428715"/>
                  <a:gd name="connsiteY69" fmla="*/ 159224 h 1331631"/>
                  <a:gd name="connsiteX70" fmla="*/ 1855509 w 2428715"/>
                  <a:gd name="connsiteY70" fmla="*/ 172872 h 1331631"/>
                  <a:gd name="connsiteX71" fmla="*/ 1969240 w 2428715"/>
                  <a:gd name="connsiteY71" fmla="*/ 186519 h 1331631"/>
                  <a:gd name="connsiteX72" fmla="*/ 2001085 w 2428715"/>
                  <a:gd name="connsiteY72" fmla="*/ 191069 h 1331631"/>
                  <a:gd name="connsiteX73" fmla="*/ 2051127 w 2428715"/>
                  <a:gd name="connsiteY73" fmla="*/ 195618 h 1331631"/>
                  <a:gd name="connsiteX74" fmla="*/ 2060226 w 2428715"/>
                  <a:gd name="connsiteY74" fmla="*/ 209266 h 1331631"/>
                  <a:gd name="connsiteX75" fmla="*/ 2087521 w 2428715"/>
                  <a:gd name="connsiteY75" fmla="*/ 213815 h 1331631"/>
                  <a:gd name="connsiteX76" fmla="*/ 2105718 w 2428715"/>
                  <a:gd name="connsiteY76" fmla="*/ 236561 h 1331631"/>
                  <a:gd name="connsiteX77" fmla="*/ 2119366 w 2428715"/>
                  <a:gd name="connsiteY77" fmla="*/ 245660 h 1331631"/>
                  <a:gd name="connsiteX78" fmla="*/ 2133014 w 2428715"/>
                  <a:gd name="connsiteY78" fmla="*/ 259308 h 1331631"/>
                  <a:gd name="connsiteX79" fmla="*/ 2142112 w 2428715"/>
                  <a:gd name="connsiteY79" fmla="*/ 272955 h 1331631"/>
                  <a:gd name="connsiteX80" fmla="*/ 2160309 w 2428715"/>
                  <a:gd name="connsiteY80" fmla="*/ 291152 h 1331631"/>
                  <a:gd name="connsiteX81" fmla="*/ 2169408 w 2428715"/>
                  <a:gd name="connsiteY81" fmla="*/ 304800 h 1331631"/>
                  <a:gd name="connsiteX82" fmla="*/ 2210351 w 2428715"/>
                  <a:gd name="connsiteY82" fmla="*/ 341194 h 1331631"/>
                  <a:gd name="connsiteX83" fmla="*/ 2223999 w 2428715"/>
                  <a:gd name="connsiteY83" fmla="*/ 345743 h 1331631"/>
                  <a:gd name="connsiteX84" fmla="*/ 2255843 w 2428715"/>
                  <a:gd name="connsiteY84" fmla="*/ 363940 h 1331631"/>
                  <a:gd name="connsiteX85" fmla="*/ 2283139 w 2428715"/>
                  <a:gd name="connsiteY85" fmla="*/ 373039 h 1331631"/>
                  <a:gd name="connsiteX86" fmla="*/ 2314984 w 2428715"/>
                  <a:gd name="connsiteY86" fmla="*/ 377588 h 1331631"/>
                  <a:gd name="connsiteX87" fmla="*/ 2337730 w 2428715"/>
                  <a:gd name="connsiteY87" fmla="*/ 395785 h 1331631"/>
                  <a:gd name="connsiteX88" fmla="*/ 2365026 w 2428715"/>
                  <a:gd name="connsiteY88" fmla="*/ 413982 h 1331631"/>
                  <a:gd name="connsiteX89" fmla="*/ 2378673 w 2428715"/>
                  <a:gd name="connsiteY89" fmla="*/ 400334 h 1331631"/>
                  <a:gd name="connsiteX90" fmla="*/ 2396870 w 2428715"/>
                  <a:gd name="connsiteY90" fmla="*/ 373039 h 1331631"/>
                  <a:gd name="connsiteX91" fmla="*/ 2424166 w 2428715"/>
                  <a:gd name="connsiteY91" fmla="*/ 368490 h 1331631"/>
                  <a:gd name="connsiteX92" fmla="*/ 2428715 w 2428715"/>
                  <a:gd name="connsiteY92" fmla="*/ 354842 h 1331631"/>
                  <a:gd name="connsiteX93" fmla="*/ 2424166 w 2428715"/>
                  <a:gd name="connsiteY93" fmla="*/ 327546 h 1331631"/>
                  <a:gd name="connsiteX94" fmla="*/ 2410518 w 2428715"/>
                  <a:gd name="connsiteY94" fmla="*/ 322997 h 1331631"/>
                  <a:gd name="connsiteX95" fmla="*/ 2392321 w 2428715"/>
                  <a:gd name="connsiteY95" fmla="*/ 318448 h 1331631"/>
                  <a:gd name="connsiteX96" fmla="*/ 2378673 w 2428715"/>
                  <a:gd name="connsiteY96" fmla="*/ 309349 h 1331631"/>
                  <a:gd name="connsiteX97" fmla="*/ 2374124 w 2428715"/>
                  <a:gd name="connsiteY97" fmla="*/ 295702 h 1331631"/>
                  <a:gd name="connsiteX98" fmla="*/ 2365026 w 2428715"/>
                  <a:gd name="connsiteY98" fmla="*/ 282054 h 1331631"/>
                  <a:gd name="connsiteX99" fmla="*/ 2360476 w 2428715"/>
                  <a:gd name="connsiteY99" fmla="*/ 268406 h 1331631"/>
                  <a:gd name="connsiteX100" fmla="*/ 2346829 w 2428715"/>
                  <a:gd name="connsiteY100" fmla="*/ 263857 h 1331631"/>
                  <a:gd name="connsiteX101" fmla="*/ 2333181 w 2428715"/>
                  <a:gd name="connsiteY101" fmla="*/ 245660 h 1331631"/>
                  <a:gd name="connsiteX102" fmla="*/ 2305885 w 2428715"/>
                  <a:gd name="connsiteY102" fmla="*/ 232012 h 1331631"/>
                  <a:gd name="connsiteX103" fmla="*/ 2283139 w 2428715"/>
                  <a:gd name="connsiteY103" fmla="*/ 236561 h 1331631"/>
                  <a:gd name="connsiteX104" fmla="*/ 2255843 w 2428715"/>
                  <a:gd name="connsiteY104" fmla="*/ 245660 h 1331631"/>
                  <a:gd name="connsiteX105" fmla="*/ 2214900 w 2428715"/>
                  <a:gd name="connsiteY105" fmla="*/ 241110 h 1331631"/>
                  <a:gd name="connsiteX106" fmla="*/ 2187605 w 2428715"/>
                  <a:gd name="connsiteY106" fmla="*/ 218364 h 1331631"/>
                  <a:gd name="connsiteX107" fmla="*/ 2173957 w 2428715"/>
                  <a:gd name="connsiteY107" fmla="*/ 209266 h 1331631"/>
                  <a:gd name="connsiteX108" fmla="*/ 2164858 w 2428715"/>
                  <a:gd name="connsiteY108" fmla="*/ 195618 h 1331631"/>
                  <a:gd name="connsiteX109" fmla="*/ 2151211 w 2428715"/>
                  <a:gd name="connsiteY109" fmla="*/ 168322 h 1331631"/>
                  <a:gd name="connsiteX110" fmla="*/ 2110267 w 2428715"/>
                  <a:gd name="connsiteY110" fmla="*/ 154675 h 1331631"/>
                  <a:gd name="connsiteX111" fmla="*/ 2082972 w 2428715"/>
                  <a:gd name="connsiteY111" fmla="*/ 141027 h 1331631"/>
                  <a:gd name="connsiteX112" fmla="*/ 2064775 w 2428715"/>
                  <a:gd name="connsiteY112" fmla="*/ 136478 h 1331631"/>
                  <a:gd name="connsiteX113" fmla="*/ 1991987 w 2428715"/>
                  <a:gd name="connsiteY113" fmla="*/ 131928 h 1331631"/>
                  <a:gd name="connsiteX114" fmla="*/ 1964691 w 2428715"/>
                  <a:gd name="connsiteY114" fmla="*/ 118281 h 1331631"/>
                  <a:gd name="connsiteX115" fmla="*/ 1951043 w 2428715"/>
                  <a:gd name="connsiteY115" fmla="*/ 104633 h 1331631"/>
                  <a:gd name="connsiteX116" fmla="*/ 1923748 w 2428715"/>
                  <a:gd name="connsiteY116" fmla="*/ 90985 h 1331631"/>
                  <a:gd name="connsiteX117" fmla="*/ 1910100 w 2428715"/>
                  <a:gd name="connsiteY117" fmla="*/ 81887 h 1331631"/>
                  <a:gd name="connsiteX118" fmla="*/ 1841861 w 2428715"/>
                  <a:gd name="connsiteY118" fmla="*/ 72788 h 1331631"/>
                  <a:gd name="connsiteX119" fmla="*/ 1814566 w 2428715"/>
                  <a:gd name="connsiteY119" fmla="*/ 63690 h 1331631"/>
                  <a:gd name="connsiteX120" fmla="*/ 1796369 w 2428715"/>
                  <a:gd name="connsiteY120" fmla="*/ 59140 h 1331631"/>
                  <a:gd name="connsiteX121" fmla="*/ 1769073 w 2428715"/>
                  <a:gd name="connsiteY121" fmla="*/ 50042 h 1331631"/>
                  <a:gd name="connsiteX122" fmla="*/ 1755426 w 2428715"/>
                  <a:gd name="connsiteY122" fmla="*/ 40943 h 1331631"/>
                  <a:gd name="connsiteX123" fmla="*/ 1737229 w 2428715"/>
                  <a:gd name="connsiteY123" fmla="*/ 0 h 1331631"/>
                  <a:gd name="connsiteX124" fmla="*/ 1728130 w 2428715"/>
                  <a:gd name="connsiteY124" fmla="*/ 13648 h 1331631"/>
                  <a:gd name="connsiteX125" fmla="*/ 1723581 w 2428715"/>
                  <a:gd name="connsiteY125" fmla="*/ 50042 h 1331631"/>
                  <a:gd name="connsiteX126" fmla="*/ 1691736 w 2428715"/>
                  <a:gd name="connsiteY126" fmla="*/ 54591 h 1331631"/>
                  <a:gd name="connsiteX127" fmla="*/ 1659891 w 2428715"/>
                  <a:gd name="connsiteY127" fmla="*/ 63690 h 1331631"/>
                  <a:gd name="connsiteX128" fmla="*/ 1641694 w 2428715"/>
                  <a:gd name="connsiteY128" fmla="*/ 72788 h 1331631"/>
                  <a:gd name="connsiteX129" fmla="*/ 1628046 w 2428715"/>
                  <a:gd name="connsiteY129" fmla="*/ 68239 h 1331631"/>
                  <a:gd name="connsiteX130" fmla="*/ 1623497 w 2428715"/>
                  <a:gd name="connsiteY130" fmla="*/ 54591 h 1331631"/>
                  <a:gd name="connsiteX131" fmla="*/ 1614399 w 2428715"/>
                  <a:gd name="connsiteY131" fmla="*/ 68239 h 1331631"/>
                  <a:gd name="connsiteX132" fmla="*/ 1600751 w 2428715"/>
                  <a:gd name="connsiteY132" fmla="*/ 77337 h 1331631"/>
                  <a:gd name="connsiteX133" fmla="*/ 1555258 w 2428715"/>
                  <a:gd name="connsiteY133" fmla="*/ 81887 h 1331631"/>
                  <a:gd name="connsiteX134" fmla="*/ 1527963 w 2428715"/>
                  <a:gd name="connsiteY134" fmla="*/ 90985 h 1331631"/>
                  <a:gd name="connsiteX135" fmla="*/ 1509766 w 2428715"/>
                  <a:gd name="connsiteY135" fmla="*/ 100084 h 1331631"/>
                  <a:gd name="connsiteX136" fmla="*/ 1487020 w 2428715"/>
                  <a:gd name="connsiteY136" fmla="*/ 104633 h 1331631"/>
                  <a:gd name="connsiteX137" fmla="*/ 1473372 w 2428715"/>
                  <a:gd name="connsiteY137" fmla="*/ 109182 h 1331631"/>
                  <a:gd name="connsiteX138" fmla="*/ 1364190 w 2428715"/>
                  <a:gd name="connsiteY138" fmla="*/ 113731 h 1331631"/>
                  <a:gd name="connsiteX139" fmla="*/ 1350542 w 2428715"/>
                  <a:gd name="connsiteY139" fmla="*/ 122830 h 1331631"/>
                  <a:gd name="connsiteX140" fmla="*/ 1332345 w 2428715"/>
                  <a:gd name="connsiteY140" fmla="*/ 150125 h 1331631"/>
                  <a:gd name="connsiteX141" fmla="*/ 1318697 w 2428715"/>
                  <a:gd name="connsiteY141" fmla="*/ 163773 h 1331631"/>
                  <a:gd name="connsiteX142" fmla="*/ 1309599 w 2428715"/>
                  <a:gd name="connsiteY142" fmla="*/ 191069 h 1331631"/>
                  <a:gd name="connsiteX143" fmla="*/ 1295951 w 2428715"/>
                  <a:gd name="connsiteY143" fmla="*/ 204716 h 1331631"/>
                  <a:gd name="connsiteX144" fmla="*/ 1282303 w 2428715"/>
                  <a:gd name="connsiteY144" fmla="*/ 209266 h 1331631"/>
                  <a:gd name="connsiteX145" fmla="*/ 1209515 w 2428715"/>
                  <a:gd name="connsiteY145" fmla="*/ 213815 h 1331631"/>
                  <a:gd name="connsiteX146" fmla="*/ 1204966 w 2428715"/>
                  <a:gd name="connsiteY146" fmla="*/ 227463 h 1331631"/>
                  <a:gd name="connsiteX147" fmla="*/ 1186769 w 2428715"/>
                  <a:gd name="connsiteY147" fmla="*/ 254758 h 1331631"/>
                  <a:gd name="connsiteX148" fmla="*/ 1177670 w 2428715"/>
                  <a:gd name="connsiteY148" fmla="*/ 282054 h 1331631"/>
                  <a:gd name="connsiteX149" fmla="*/ 1173121 w 2428715"/>
                  <a:gd name="connsiteY149" fmla="*/ 295702 h 1331631"/>
                  <a:gd name="connsiteX150" fmla="*/ 1145826 w 2428715"/>
                  <a:gd name="connsiteY150" fmla="*/ 313899 h 1331631"/>
                  <a:gd name="connsiteX151" fmla="*/ 1132178 w 2428715"/>
                  <a:gd name="connsiteY151" fmla="*/ 327546 h 1331631"/>
                  <a:gd name="connsiteX152" fmla="*/ 1104882 w 2428715"/>
                  <a:gd name="connsiteY152" fmla="*/ 336645 h 1331631"/>
                  <a:gd name="connsiteX153" fmla="*/ 1095784 w 2428715"/>
                  <a:gd name="connsiteY153" fmla="*/ 322997 h 1331631"/>
                  <a:gd name="connsiteX154" fmla="*/ 1100333 w 2428715"/>
                  <a:gd name="connsiteY154" fmla="*/ 291152 h 1331631"/>
                  <a:gd name="connsiteX155" fmla="*/ 1086685 w 2428715"/>
                  <a:gd name="connsiteY155" fmla="*/ 304800 h 1331631"/>
                  <a:gd name="connsiteX156" fmla="*/ 1073037 w 2428715"/>
                  <a:gd name="connsiteY156" fmla="*/ 309349 h 1331631"/>
                  <a:gd name="connsiteX157" fmla="*/ 1059390 w 2428715"/>
                  <a:gd name="connsiteY157" fmla="*/ 300251 h 1331631"/>
                  <a:gd name="connsiteX158" fmla="*/ 1050291 w 2428715"/>
                  <a:gd name="connsiteY158" fmla="*/ 286603 h 1331631"/>
                  <a:gd name="connsiteX159" fmla="*/ 1036643 w 2428715"/>
                  <a:gd name="connsiteY159" fmla="*/ 282054 h 1331631"/>
                  <a:gd name="connsiteX160" fmla="*/ 1009348 w 2428715"/>
                  <a:gd name="connsiteY160" fmla="*/ 291152 h 1331631"/>
                  <a:gd name="connsiteX161" fmla="*/ 995700 w 2428715"/>
                  <a:gd name="connsiteY161" fmla="*/ 295702 h 1331631"/>
                  <a:gd name="connsiteX162" fmla="*/ 982052 w 2428715"/>
                  <a:gd name="connsiteY162" fmla="*/ 304800 h 1331631"/>
                  <a:gd name="connsiteX163" fmla="*/ 968405 w 2428715"/>
                  <a:gd name="connsiteY163" fmla="*/ 350293 h 1331631"/>
                  <a:gd name="connsiteX164" fmla="*/ 959306 w 2428715"/>
                  <a:gd name="connsiteY164" fmla="*/ 363940 h 1331631"/>
                  <a:gd name="connsiteX165" fmla="*/ 963855 w 2428715"/>
                  <a:gd name="connsiteY165" fmla="*/ 377588 h 1331631"/>
                  <a:gd name="connsiteX166" fmla="*/ 969654 w 2428715"/>
                  <a:gd name="connsiteY166" fmla="*/ 397835 h 1331631"/>
                  <a:gd name="connsiteX167" fmla="*/ 1000249 w 2428715"/>
                  <a:gd name="connsiteY167" fmla="*/ 404884 h 1331631"/>
                  <a:gd name="connsiteX168" fmla="*/ 1013897 w 2428715"/>
                  <a:gd name="connsiteY168" fmla="*/ 418531 h 1331631"/>
                  <a:gd name="connsiteX169" fmla="*/ 1009348 w 2428715"/>
                  <a:gd name="connsiteY169" fmla="*/ 441278 h 1331631"/>
                  <a:gd name="connsiteX170" fmla="*/ 986602 w 2428715"/>
                  <a:gd name="connsiteY170" fmla="*/ 486770 h 1331631"/>
                  <a:gd name="connsiteX171" fmla="*/ 968405 w 2428715"/>
                  <a:gd name="connsiteY171" fmla="*/ 518615 h 1331631"/>
                  <a:gd name="connsiteX172" fmla="*/ 954757 w 2428715"/>
                  <a:gd name="connsiteY172" fmla="*/ 523164 h 1331631"/>
                  <a:gd name="connsiteX173" fmla="*/ 945658 w 2428715"/>
                  <a:gd name="connsiteY173" fmla="*/ 536812 h 1331631"/>
                  <a:gd name="connsiteX174" fmla="*/ 932011 w 2428715"/>
                  <a:gd name="connsiteY174" fmla="*/ 545910 h 1331631"/>
                  <a:gd name="connsiteX175" fmla="*/ 913814 w 2428715"/>
                  <a:gd name="connsiteY175" fmla="*/ 568657 h 1331631"/>
                  <a:gd name="connsiteX176" fmla="*/ 904715 w 2428715"/>
                  <a:gd name="connsiteY176" fmla="*/ 582305 h 1331631"/>
                  <a:gd name="connsiteX177" fmla="*/ 900166 w 2428715"/>
                  <a:gd name="connsiteY177" fmla="*/ 595952 h 1331631"/>
                  <a:gd name="connsiteX178" fmla="*/ 881969 w 2428715"/>
                  <a:gd name="connsiteY178" fmla="*/ 623248 h 1331631"/>
                  <a:gd name="connsiteX179" fmla="*/ 859223 w 2428715"/>
                  <a:gd name="connsiteY179" fmla="*/ 655093 h 1331631"/>
                  <a:gd name="connsiteX180" fmla="*/ 850124 w 2428715"/>
                  <a:gd name="connsiteY180" fmla="*/ 668740 h 1331631"/>
                  <a:gd name="connsiteX181" fmla="*/ 845575 w 2428715"/>
                  <a:gd name="connsiteY181" fmla="*/ 682388 h 1331631"/>
                  <a:gd name="connsiteX182" fmla="*/ 831927 w 2428715"/>
                  <a:gd name="connsiteY182" fmla="*/ 691487 h 1331631"/>
                  <a:gd name="connsiteX183" fmla="*/ 809181 w 2428715"/>
                  <a:gd name="connsiteY183" fmla="*/ 714233 h 1331631"/>
                  <a:gd name="connsiteX184" fmla="*/ 795533 w 2428715"/>
                  <a:gd name="connsiteY184" fmla="*/ 732430 h 1331631"/>
                  <a:gd name="connsiteX185" fmla="*/ 781885 w 2428715"/>
                  <a:gd name="connsiteY185" fmla="*/ 746078 h 1331631"/>
                  <a:gd name="connsiteX186" fmla="*/ 754590 w 2428715"/>
                  <a:gd name="connsiteY186" fmla="*/ 787021 h 1331631"/>
                  <a:gd name="connsiteX187" fmla="*/ 745491 w 2428715"/>
                  <a:gd name="connsiteY187" fmla="*/ 800669 h 1331631"/>
                  <a:gd name="connsiteX188" fmla="*/ 736393 w 2428715"/>
                  <a:gd name="connsiteY188" fmla="*/ 827964 h 1331631"/>
                  <a:gd name="connsiteX189" fmla="*/ 673240 w 2428715"/>
                  <a:gd name="connsiteY189" fmla="*/ 857045 h 1331631"/>
                  <a:gd name="connsiteX190" fmla="*/ 638183 w 2428715"/>
                  <a:gd name="connsiteY190" fmla="*/ 883091 h 1331631"/>
                  <a:gd name="connsiteX191" fmla="*/ 595366 w 2428715"/>
                  <a:gd name="connsiteY191" fmla="*/ 896203 h 1331631"/>
                  <a:gd name="connsiteX192" fmla="*/ 581718 w 2428715"/>
                  <a:gd name="connsiteY192" fmla="*/ 891654 h 1331631"/>
                  <a:gd name="connsiteX193" fmla="*/ 577169 w 2428715"/>
                  <a:gd name="connsiteY193" fmla="*/ 928048 h 1331631"/>
                  <a:gd name="connsiteX194" fmla="*/ 568070 w 2428715"/>
                  <a:gd name="connsiteY194" fmla="*/ 941696 h 1331631"/>
                  <a:gd name="connsiteX195" fmla="*/ 563521 w 2428715"/>
                  <a:gd name="connsiteY195" fmla="*/ 955343 h 1331631"/>
                  <a:gd name="connsiteX196" fmla="*/ 549873 w 2428715"/>
                  <a:gd name="connsiteY196" fmla="*/ 964442 h 1331631"/>
                  <a:gd name="connsiteX197" fmla="*/ 522578 w 2428715"/>
                  <a:gd name="connsiteY197" fmla="*/ 982639 h 1331631"/>
                  <a:gd name="connsiteX198" fmla="*/ 508930 w 2428715"/>
                  <a:gd name="connsiteY198" fmla="*/ 973540 h 1331631"/>
                  <a:gd name="connsiteX199" fmla="*/ 481635 w 2428715"/>
                  <a:gd name="connsiteY199" fmla="*/ 959893 h 1331631"/>
                  <a:gd name="connsiteX200" fmla="*/ 463437 w 2428715"/>
                  <a:gd name="connsiteY200" fmla="*/ 964442 h 1331631"/>
                  <a:gd name="connsiteX201" fmla="*/ 454339 w 2428715"/>
                  <a:gd name="connsiteY201" fmla="*/ 978090 h 1331631"/>
                  <a:gd name="connsiteX202" fmla="*/ 440691 w 2428715"/>
                  <a:gd name="connsiteY202" fmla="*/ 996287 h 1331631"/>
                  <a:gd name="connsiteX203" fmla="*/ 404297 w 2428715"/>
                  <a:gd name="connsiteY203" fmla="*/ 1023582 h 1331631"/>
                  <a:gd name="connsiteX204" fmla="*/ 390649 w 2428715"/>
                  <a:gd name="connsiteY204" fmla="*/ 1037230 h 1331631"/>
                  <a:gd name="connsiteX205" fmla="*/ 377002 w 2428715"/>
                  <a:gd name="connsiteY205" fmla="*/ 1041779 h 1331631"/>
                  <a:gd name="connsiteX206" fmla="*/ 349706 w 2428715"/>
                  <a:gd name="connsiteY206" fmla="*/ 1059976 h 1331631"/>
                  <a:gd name="connsiteX207" fmla="*/ 322411 w 2428715"/>
                  <a:gd name="connsiteY207" fmla="*/ 1078173 h 1331631"/>
                  <a:gd name="connsiteX208" fmla="*/ 295115 w 2428715"/>
                  <a:gd name="connsiteY208" fmla="*/ 1100919 h 1331631"/>
                  <a:gd name="connsiteX209" fmla="*/ 286017 w 2428715"/>
                  <a:gd name="connsiteY209" fmla="*/ 1114567 h 1331631"/>
                  <a:gd name="connsiteX210" fmla="*/ 258721 w 2428715"/>
                  <a:gd name="connsiteY210" fmla="*/ 1137313 h 1331631"/>
                  <a:gd name="connsiteX211" fmla="*/ 240524 w 2428715"/>
                  <a:gd name="connsiteY211" fmla="*/ 1164609 h 1331631"/>
                  <a:gd name="connsiteX212" fmla="*/ 231426 w 2428715"/>
                  <a:gd name="connsiteY212" fmla="*/ 1178257 h 1331631"/>
                  <a:gd name="connsiteX213" fmla="*/ 217778 w 2428715"/>
                  <a:gd name="connsiteY213" fmla="*/ 1182806 h 1331631"/>
                  <a:gd name="connsiteX214" fmla="*/ 208679 w 2428715"/>
                  <a:gd name="connsiteY214" fmla="*/ 1196454 h 1331631"/>
                  <a:gd name="connsiteX215" fmla="*/ 181384 w 2428715"/>
                  <a:gd name="connsiteY215" fmla="*/ 1205552 h 1331631"/>
                  <a:gd name="connsiteX216" fmla="*/ 167736 w 2428715"/>
                  <a:gd name="connsiteY216" fmla="*/ 1210102 h 1331631"/>
                  <a:gd name="connsiteX217" fmla="*/ 139816 w 2428715"/>
                  <a:gd name="connsiteY217" fmla="*/ 1205465 h 1331631"/>
                  <a:gd name="connsiteX218" fmla="*/ 126256 w 2428715"/>
                  <a:gd name="connsiteY218" fmla="*/ 1157570 h 1331631"/>
                  <a:gd name="connsiteX219" fmla="*/ 87812 w 2428715"/>
                  <a:gd name="connsiteY219" fmla="*/ 1152309 h 1331631"/>
                  <a:gd name="connsiteX220" fmla="*/ 34919 w 2428715"/>
                  <a:gd name="connsiteY220" fmla="*/ 1188253 h 1331631"/>
                  <a:gd name="connsiteX221" fmla="*/ 22160 w 2428715"/>
                  <a:gd name="connsiteY221" fmla="*/ 1264693 h 1331631"/>
                  <a:gd name="connsiteX222" fmla="*/ 8512 w 2428715"/>
                  <a:gd name="connsiteY222" fmla="*/ 1260143 h 1331631"/>
                  <a:gd name="connsiteX223" fmla="*/ 3963 w 2428715"/>
                  <a:gd name="connsiteY223" fmla="*/ 1260143 h 1331631"/>
                  <a:gd name="connsiteX0" fmla="*/ 3963 w 2428715"/>
                  <a:gd name="connsiteY0" fmla="*/ 1260143 h 1331631"/>
                  <a:gd name="connsiteX1" fmla="*/ 8512 w 2428715"/>
                  <a:gd name="connsiteY1" fmla="*/ 1310185 h 1331631"/>
                  <a:gd name="connsiteX2" fmla="*/ 8512 w 2428715"/>
                  <a:gd name="connsiteY2" fmla="*/ 1246496 h 1331631"/>
                  <a:gd name="connsiteX3" fmla="*/ 3963 w 2428715"/>
                  <a:gd name="connsiteY3" fmla="*/ 1328382 h 1331631"/>
                  <a:gd name="connsiteX4" fmla="*/ 39107 w 2428715"/>
                  <a:gd name="connsiteY4" fmla="*/ 1312861 h 1331631"/>
                  <a:gd name="connsiteX5" fmla="*/ 72290 w 2428715"/>
                  <a:gd name="connsiteY5" fmla="*/ 1290113 h 1331631"/>
                  <a:gd name="connsiteX6" fmla="*/ 103509 w 2428715"/>
                  <a:gd name="connsiteY6" fmla="*/ 1281728 h 1331631"/>
                  <a:gd name="connsiteX7" fmla="*/ 144453 w 2428715"/>
                  <a:gd name="connsiteY7" fmla="*/ 1262906 h 1331631"/>
                  <a:gd name="connsiteX8" fmla="*/ 176835 w 2428715"/>
                  <a:gd name="connsiteY8" fmla="*/ 1232848 h 1331631"/>
                  <a:gd name="connsiteX9" fmla="*/ 204130 w 2428715"/>
                  <a:gd name="connsiteY9" fmla="*/ 1223749 h 1331631"/>
                  <a:gd name="connsiteX10" fmla="*/ 217778 w 2428715"/>
                  <a:gd name="connsiteY10" fmla="*/ 1214651 h 1331631"/>
                  <a:gd name="connsiteX11" fmla="*/ 245073 w 2428715"/>
                  <a:gd name="connsiteY11" fmla="*/ 1205552 h 1331631"/>
                  <a:gd name="connsiteX12" fmla="*/ 286017 w 2428715"/>
                  <a:gd name="connsiteY12" fmla="*/ 1196454 h 1331631"/>
                  <a:gd name="connsiteX13" fmla="*/ 299664 w 2428715"/>
                  <a:gd name="connsiteY13" fmla="*/ 1187355 h 1331631"/>
                  <a:gd name="connsiteX14" fmla="*/ 377002 w 2428715"/>
                  <a:gd name="connsiteY14" fmla="*/ 1150961 h 1331631"/>
                  <a:gd name="connsiteX15" fmla="*/ 504918 w 2428715"/>
                  <a:gd name="connsiteY15" fmla="*/ 1104307 h 1331631"/>
                  <a:gd name="connsiteX16" fmla="*/ 572620 w 2428715"/>
                  <a:gd name="connsiteY16" fmla="*/ 1073624 h 1331631"/>
                  <a:gd name="connsiteX17" fmla="*/ 595366 w 2428715"/>
                  <a:gd name="connsiteY17" fmla="*/ 1096370 h 1331631"/>
                  <a:gd name="connsiteX18" fmla="*/ 609014 w 2428715"/>
                  <a:gd name="connsiteY18" fmla="*/ 1087272 h 1331631"/>
                  <a:gd name="connsiteX19" fmla="*/ 625337 w 2428715"/>
                  <a:gd name="connsiteY19" fmla="*/ 1060152 h 1331631"/>
                  <a:gd name="connsiteX20" fmla="*/ 690900 w 2428715"/>
                  <a:gd name="connsiteY20" fmla="*/ 1061489 h 1331631"/>
                  <a:gd name="connsiteX21" fmla="*/ 718196 w 2428715"/>
                  <a:gd name="connsiteY21" fmla="*/ 1019033 h 1331631"/>
                  <a:gd name="connsiteX22" fmla="*/ 759314 w 2428715"/>
                  <a:gd name="connsiteY22" fmla="*/ 1019121 h 1331631"/>
                  <a:gd name="connsiteX23" fmla="*/ 795533 w 2428715"/>
                  <a:gd name="connsiteY23" fmla="*/ 978090 h 1331631"/>
                  <a:gd name="connsiteX24" fmla="*/ 822829 w 2428715"/>
                  <a:gd name="connsiteY24" fmla="*/ 968991 h 1331631"/>
                  <a:gd name="connsiteX25" fmla="*/ 850124 w 2428715"/>
                  <a:gd name="connsiteY25" fmla="*/ 941696 h 1331631"/>
                  <a:gd name="connsiteX26" fmla="*/ 877420 w 2428715"/>
                  <a:gd name="connsiteY26" fmla="*/ 928048 h 1331631"/>
                  <a:gd name="connsiteX27" fmla="*/ 891067 w 2428715"/>
                  <a:gd name="connsiteY27" fmla="*/ 923499 h 1331631"/>
                  <a:gd name="connsiteX28" fmla="*/ 904715 w 2428715"/>
                  <a:gd name="connsiteY28" fmla="*/ 914400 h 1331631"/>
                  <a:gd name="connsiteX29" fmla="*/ 922912 w 2428715"/>
                  <a:gd name="connsiteY29" fmla="*/ 909851 h 1331631"/>
                  <a:gd name="connsiteX30" fmla="*/ 927461 w 2428715"/>
                  <a:gd name="connsiteY30" fmla="*/ 896203 h 1331631"/>
                  <a:gd name="connsiteX31" fmla="*/ 941109 w 2428715"/>
                  <a:gd name="connsiteY31" fmla="*/ 887105 h 1331631"/>
                  <a:gd name="connsiteX32" fmla="*/ 954757 w 2428715"/>
                  <a:gd name="connsiteY32" fmla="*/ 873457 h 1331631"/>
                  <a:gd name="connsiteX33" fmla="*/ 982052 w 2428715"/>
                  <a:gd name="connsiteY33" fmla="*/ 855260 h 1331631"/>
                  <a:gd name="connsiteX34" fmla="*/ 986602 w 2428715"/>
                  <a:gd name="connsiteY34" fmla="*/ 841612 h 1331631"/>
                  <a:gd name="connsiteX35" fmla="*/ 1000249 w 2428715"/>
                  <a:gd name="connsiteY35" fmla="*/ 837063 h 1331631"/>
                  <a:gd name="connsiteX36" fmla="*/ 1013897 w 2428715"/>
                  <a:gd name="connsiteY36" fmla="*/ 827964 h 1331631"/>
                  <a:gd name="connsiteX37" fmla="*/ 1045742 w 2428715"/>
                  <a:gd name="connsiteY37" fmla="*/ 800669 h 1331631"/>
                  <a:gd name="connsiteX38" fmla="*/ 1059390 w 2428715"/>
                  <a:gd name="connsiteY38" fmla="*/ 791570 h 1331631"/>
                  <a:gd name="connsiteX39" fmla="*/ 1082136 w 2428715"/>
                  <a:gd name="connsiteY39" fmla="*/ 768824 h 1331631"/>
                  <a:gd name="connsiteX40" fmla="*/ 1123079 w 2428715"/>
                  <a:gd name="connsiteY40" fmla="*/ 736979 h 1331631"/>
                  <a:gd name="connsiteX41" fmla="*/ 1136727 w 2428715"/>
                  <a:gd name="connsiteY41" fmla="*/ 727881 h 1331631"/>
                  <a:gd name="connsiteX42" fmla="*/ 1150375 w 2428715"/>
                  <a:gd name="connsiteY42" fmla="*/ 718782 h 1331631"/>
                  <a:gd name="connsiteX43" fmla="*/ 1168572 w 2428715"/>
                  <a:gd name="connsiteY43" fmla="*/ 691487 h 1331631"/>
                  <a:gd name="connsiteX44" fmla="*/ 1191318 w 2428715"/>
                  <a:gd name="connsiteY44" fmla="*/ 668740 h 1331631"/>
                  <a:gd name="connsiteX45" fmla="*/ 1214064 w 2428715"/>
                  <a:gd name="connsiteY45" fmla="*/ 645994 h 1331631"/>
                  <a:gd name="connsiteX46" fmla="*/ 1223163 w 2428715"/>
                  <a:gd name="connsiteY46" fmla="*/ 632346 h 1331631"/>
                  <a:gd name="connsiteX47" fmla="*/ 1227712 w 2428715"/>
                  <a:gd name="connsiteY47" fmla="*/ 618699 h 1331631"/>
                  <a:gd name="connsiteX48" fmla="*/ 1250458 w 2428715"/>
                  <a:gd name="connsiteY48" fmla="*/ 591403 h 1331631"/>
                  <a:gd name="connsiteX49" fmla="*/ 1259557 w 2428715"/>
                  <a:gd name="connsiteY49" fmla="*/ 564108 h 1331631"/>
                  <a:gd name="connsiteX50" fmla="*/ 1264106 w 2428715"/>
                  <a:gd name="connsiteY50" fmla="*/ 550460 h 1331631"/>
                  <a:gd name="connsiteX51" fmla="*/ 1282303 w 2428715"/>
                  <a:gd name="connsiteY51" fmla="*/ 523164 h 1331631"/>
                  <a:gd name="connsiteX52" fmla="*/ 1295951 w 2428715"/>
                  <a:gd name="connsiteY52" fmla="*/ 482221 h 1331631"/>
                  <a:gd name="connsiteX53" fmla="*/ 1300500 w 2428715"/>
                  <a:gd name="connsiteY53" fmla="*/ 468573 h 1331631"/>
                  <a:gd name="connsiteX54" fmla="*/ 1309599 w 2428715"/>
                  <a:gd name="connsiteY54" fmla="*/ 427630 h 1331631"/>
                  <a:gd name="connsiteX55" fmla="*/ 1314148 w 2428715"/>
                  <a:gd name="connsiteY55" fmla="*/ 395785 h 1331631"/>
                  <a:gd name="connsiteX56" fmla="*/ 1336894 w 2428715"/>
                  <a:gd name="connsiteY56" fmla="*/ 368490 h 1331631"/>
                  <a:gd name="connsiteX57" fmla="*/ 1345993 w 2428715"/>
                  <a:gd name="connsiteY57" fmla="*/ 295702 h 1331631"/>
                  <a:gd name="connsiteX58" fmla="*/ 1396572 w 2428715"/>
                  <a:gd name="connsiteY58" fmla="*/ 269470 h 1331631"/>
                  <a:gd name="connsiteX59" fmla="*/ 1431804 w 2428715"/>
                  <a:gd name="connsiteY59" fmla="*/ 255110 h 1331631"/>
                  <a:gd name="connsiteX60" fmla="*/ 1459187 w 2428715"/>
                  <a:gd name="connsiteY60" fmla="*/ 217203 h 1331631"/>
                  <a:gd name="connsiteX61" fmla="*/ 1473372 w 2428715"/>
                  <a:gd name="connsiteY61" fmla="*/ 181970 h 1331631"/>
                  <a:gd name="connsiteX62" fmla="*/ 1500667 w 2428715"/>
                  <a:gd name="connsiteY62" fmla="*/ 172872 h 1331631"/>
                  <a:gd name="connsiteX63" fmla="*/ 1578005 w 2428715"/>
                  <a:gd name="connsiteY63" fmla="*/ 163773 h 1331631"/>
                  <a:gd name="connsiteX64" fmla="*/ 1600751 w 2428715"/>
                  <a:gd name="connsiteY64" fmla="*/ 145576 h 1331631"/>
                  <a:gd name="connsiteX65" fmla="*/ 1614399 w 2428715"/>
                  <a:gd name="connsiteY65" fmla="*/ 141027 h 1331631"/>
                  <a:gd name="connsiteX66" fmla="*/ 1641694 w 2428715"/>
                  <a:gd name="connsiteY66" fmla="*/ 145576 h 1331631"/>
                  <a:gd name="connsiteX67" fmla="*/ 1655342 w 2428715"/>
                  <a:gd name="connsiteY67" fmla="*/ 154675 h 1331631"/>
                  <a:gd name="connsiteX68" fmla="*/ 1828214 w 2428715"/>
                  <a:gd name="connsiteY68" fmla="*/ 150125 h 1331631"/>
                  <a:gd name="connsiteX69" fmla="*/ 1841861 w 2428715"/>
                  <a:gd name="connsiteY69" fmla="*/ 159224 h 1331631"/>
                  <a:gd name="connsiteX70" fmla="*/ 1855509 w 2428715"/>
                  <a:gd name="connsiteY70" fmla="*/ 172872 h 1331631"/>
                  <a:gd name="connsiteX71" fmla="*/ 1969240 w 2428715"/>
                  <a:gd name="connsiteY71" fmla="*/ 186519 h 1331631"/>
                  <a:gd name="connsiteX72" fmla="*/ 2001085 w 2428715"/>
                  <a:gd name="connsiteY72" fmla="*/ 191069 h 1331631"/>
                  <a:gd name="connsiteX73" fmla="*/ 2051127 w 2428715"/>
                  <a:gd name="connsiteY73" fmla="*/ 195618 h 1331631"/>
                  <a:gd name="connsiteX74" fmla="*/ 2060226 w 2428715"/>
                  <a:gd name="connsiteY74" fmla="*/ 209266 h 1331631"/>
                  <a:gd name="connsiteX75" fmla="*/ 2087521 w 2428715"/>
                  <a:gd name="connsiteY75" fmla="*/ 213815 h 1331631"/>
                  <a:gd name="connsiteX76" fmla="*/ 2105718 w 2428715"/>
                  <a:gd name="connsiteY76" fmla="*/ 236561 h 1331631"/>
                  <a:gd name="connsiteX77" fmla="*/ 2119366 w 2428715"/>
                  <a:gd name="connsiteY77" fmla="*/ 245660 h 1331631"/>
                  <a:gd name="connsiteX78" fmla="*/ 2133014 w 2428715"/>
                  <a:gd name="connsiteY78" fmla="*/ 259308 h 1331631"/>
                  <a:gd name="connsiteX79" fmla="*/ 2142112 w 2428715"/>
                  <a:gd name="connsiteY79" fmla="*/ 272955 h 1331631"/>
                  <a:gd name="connsiteX80" fmla="*/ 2160309 w 2428715"/>
                  <a:gd name="connsiteY80" fmla="*/ 291152 h 1331631"/>
                  <a:gd name="connsiteX81" fmla="*/ 2169408 w 2428715"/>
                  <a:gd name="connsiteY81" fmla="*/ 304800 h 1331631"/>
                  <a:gd name="connsiteX82" fmla="*/ 2210351 w 2428715"/>
                  <a:gd name="connsiteY82" fmla="*/ 341194 h 1331631"/>
                  <a:gd name="connsiteX83" fmla="*/ 2223999 w 2428715"/>
                  <a:gd name="connsiteY83" fmla="*/ 345743 h 1331631"/>
                  <a:gd name="connsiteX84" fmla="*/ 2255843 w 2428715"/>
                  <a:gd name="connsiteY84" fmla="*/ 363940 h 1331631"/>
                  <a:gd name="connsiteX85" fmla="*/ 2283139 w 2428715"/>
                  <a:gd name="connsiteY85" fmla="*/ 373039 h 1331631"/>
                  <a:gd name="connsiteX86" fmla="*/ 2314984 w 2428715"/>
                  <a:gd name="connsiteY86" fmla="*/ 377588 h 1331631"/>
                  <a:gd name="connsiteX87" fmla="*/ 2337730 w 2428715"/>
                  <a:gd name="connsiteY87" fmla="*/ 395785 h 1331631"/>
                  <a:gd name="connsiteX88" fmla="*/ 2365026 w 2428715"/>
                  <a:gd name="connsiteY88" fmla="*/ 413982 h 1331631"/>
                  <a:gd name="connsiteX89" fmla="*/ 2378673 w 2428715"/>
                  <a:gd name="connsiteY89" fmla="*/ 400334 h 1331631"/>
                  <a:gd name="connsiteX90" fmla="*/ 2396870 w 2428715"/>
                  <a:gd name="connsiteY90" fmla="*/ 373039 h 1331631"/>
                  <a:gd name="connsiteX91" fmla="*/ 2424166 w 2428715"/>
                  <a:gd name="connsiteY91" fmla="*/ 368490 h 1331631"/>
                  <a:gd name="connsiteX92" fmla="*/ 2428715 w 2428715"/>
                  <a:gd name="connsiteY92" fmla="*/ 354842 h 1331631"/>
                  <a:gd name="connsiteX93" fmla="*/ 2424166 w 2428715"/>
                  <a:gd name="connsiteY93" fmla="*/ 327546 h 1331631"/>
                  <a:gd name="connsiteX94" fmla="*/ 2410518 w 2428715"/>
                  <a:gd name="connsiteY94" fmla="*/ 322997 h 1331631"/>
                  <a:gd name="connsiteX95" fmla="*/ 2392321 w 2428715"/>
                  <a:gd name="connsiteY95" fmla="*/ 318448 h 1331631"/>
                  <a:gd name="connsiteX96" fmla="*/ 2378673 w 2428715"/>
                  <a:gd name="connsiteY96" fmla="*/ 309349 h 1331631"/>
                  <a:gd name="connsiteX97" fmla="*/ 2374124 w 2428715"/>
                  <a:gd name="connsiteY97" fmla="*/ 295702 h 1331631"/>
                  <a:gd name="connsiteX98" fmla="*/ 2365026 w 2428715"/>
                  <a:gd name="connsiteY98" fmla="*/ 282054 h 1331631"/>
                  <a:gd name="connsiteX99" fmla="*/ 2360476 w 2428715"/>
                  <a:gd name="connsiteY99" fmla="*/ 268406 h 1331631"/>
                  <a:gd name="connsiteX100" fmla="*/ 2346829 w 2428715"/>
                  <a:gd name="connsiteY100" fmla="*/ 263857 h 1331631"/>
                  <a:gd name="connsiteX101" fmla="*/ 2333181 w 2428715"/>
                  <a:gd name="connsiteY101" fmla="*/ 245660 h 1331631"/>
                  <a:gd name="connsiteX102" fmla="*/ 2305885 w 2428715"/>
                  <a:gd name="connsiteY102" fmla="*/ 232012 h 1331631"/>
                  <a:gd name="connsiteX103" fmla="*/ 2283139 w 2428715"/>
                  <a:gd name="connsiteY103" fmla="*/ 236561 h 1331631"/>
                  <a:gd name="connsiteX104" fmla="*/ 2255843 w 2428715"/>
                  <a:gd name="connsiteY104" fmla="*/ 245660 h 1331631"/>
                  <a:gd name="connsiteX105" fmla="*/ 2214900 w 2428715"/>
                  <a:gd name="connsiteY105" fmla="*/ 241110 h 1331631"/>
                  <a:gd name="connsiteX106" fmla="*/ 2187605 w 2428715"/>
                  <a:gd name="connsiteY106" fmla="*/ 218364 h 1331631"/>
                  <a:gd name="connsiteX107" fmla="*/ 2173957 w 2428715"/>
                  <a:gd name="connsiteY107" fmla="*/ 209266 h 1331631"/>
                  <a:gd name="connsiteX108" fmla="*/ 2164858 w 2428715"/>
                  <a:gd name="connsiteY108" fmla="*/ 195618 h 1331631"/>
                  <a:gd name="connsiteX109" fmla="*/ 2151211 w 2428715"/>
                  <a:gd name="connsiteY109" fmla="*/ 168322 h 1331631"/>
                  <a:gd name="connsiteX110" fmla="*/ 2110267 w 2428715"/>
                  <a:gd name="connsiteY110" fmla="*/ 154675 h 1331631"/>
                  <a:gd name="connsiteX111" fmla="*/ 2082972 w 2428715"/>
                  <a:gd name="connsiteY111" fmla="*/ 141027 h 1331631"/>
                  <a:gd name="connsiteX112" fmla="*/ 2064775 w 2428715"/>
                  <a:gd name="connsiteY112" fmla="*/ 136478 h 1331631"/>
                  <a:gd name="connsiteX113" fmla="*/ 1991987 w 2428715"/>
                  <a:gd name="connsiteY113" fmla="*/ 131928 h 1331631"/>
                  <a:gd name="connsiteX114" fmla="*/ 1964691 w 2428715"/>
                  <a:gd name="connsiteY114" fmla="*/ 118281 h 1331631"/>
                  <a:gd name="connsiteX115" fmla="*/ 1951043 w 2428715"/>
                  <a:gd name="connsiteY115" fmla="*/ 104633 h 1331631"/>
                  <a:gd name="connsiteX116" fmla="*/ 1923748 w 2428715"/>
                  <a:gd name="connsiteY116" fmla="*/ 90985 h 1331631"/>
                  <a:gd name="connsiteX117" fmla="*/ 1910100 w 2428715"/>
                  <a:gd name="connsiteY117" fmla="*/ 81887 h 1331631"/>
                  <a:gd name="connsiteX118" fmla="*/ 1841861 w 2428715"/>
                  <a:gd name="connsiteY118" fmla="*/ 72788 h 1331631"/>
                  <a:gd name="connsiteX119" fmla="*/ 1814566 w 2428715"/>
                  <a:gd name="connsiteY119" fmla="*/ 63690 h 1331631"/>
                  <a:gd name="connsiteX120" fmla="*/ 1796369 w 2428715"/>
                  <a:gd name="connsiteY120" fmla="*/ 59140 h 1331631"/>
                  <a:gd name="connsiteX121" fmla="*/ 1769073 w 2428715"/>
                  <a:gd name="connsiteY121" fmla="*/ 50042 h 1331631"/>
                  <a:gd name="connsiteX122" fmla="*/ 1755426 w 2428715"/>
                  <a:gd name="connsiteY122" fmla="*/ 40943 h 1331631"/>
                  <a:gd name="connsiteX123" fmla="*/ 1737229 w 2428715"/>
                  <a:gd name="connsiteY123" fmla="*/ 0 h 1331631"/>
                  <a:gd name="connsiteX124" fmla="*/ 1728130 w 2428715"/>
                  <a:gd name="connsiteY124" fmla="*/ 13648 h 1331631"/>
                  <a:gd name="connsiteX125" fmla="*/ 1723581 w 2428715"/>
                  <a:gd name="connsiteY125" fmla="*/ 50042 h 1331631"/>
                  <a:gd name="connsiteX126" fmla="*/ 1691736 w 2428715"/>
                  <a:gd name="connsiteY126" fmla="*/ 54591 h 1331631"/>
                  <a:gd name="connsiteX127" fmla="*/ 1659891 w 2428715"/>
                  <a:gd name="connsiteY127" fmla="*/ 63690 h 1331631"/>
                  <a:gd name="connsiteX128" fmla="*/ 1641694 w 2428715"/>
                  <a:gd name="connsiteY128" fmla="*/ 72788 h 1331631"/>
                  <a:gd name="connsiteX129" fmla="*/ 1628046 w 2428715"/>
                  <a:gd name="connsiteY129" fmla="*/ 68239 h 1331631"/>
                  <a:gd name="connsiteX130" fmla="*/ 1623497 w 2428715"/>
                  <a:gd name="connsiteY130" fmla="*/ 54591 h 1331631"/>
                  <a:gd name="connsiteX131" fmla="*/ 1614399 w 2428715"/>
                  <a:gd name="connsiteY131" fmla="*/ 68239 h 1331631"/>
                  <a:gd name="connsiteX132" fmla="*/ 1600751 w 2428715"/>
                  <a:gd name="connsiteY132" fmla="*/ 77337 h 1331631"/>
                  <a:gd name="connsiteX133" fmla="*/ 1555258 w 2428715"/>
                  <a:gd name="connsiteY133" fmla="*/ 81887 h 1331631"/>
                  <a:gd name="connsiteX134" fmla="*/ 1527963 w 2428715"/>
                  <a:gd name="connsiteY134" fmla="*/ 90985 h 1331631"/>
                  <a:gd name="connsiteX135" fmla="*/ 1509766 w 2428715"/>
                  <a:gd name="connsiteY135" fmla="*/ 100084 h 1331631"/>
                  <a:gd name="connsiteX136" fmla="*/ 1487020 w 2428715"/>
                  <a:gd name="connsiteY136" fmla="*/ 104633 h 1331631"/>
                  <a:gd name="connsiteX137" fmla="*/ 1473372 w 2428715"/>
                  <a:gd name="connsiteY137" fmla="*/ 109182 h 1331631"/>
                  <a:gd name="connsiteX138" fmla="*/ 1364190 w 2428715"/>
                  <a:gd name="connsiteY138" fmla="*/ 113731 h 1331631"/>
                  <a:gd name="connsiteX139" fmla="*/ 1350542 w 2428715"/>
                  <a:gd name="connsiteY139" fmla="*/ 122830 h 1331631"/>
                  <a:gd name="connsiteX140" fmla="*/ 1332345 w 2428715"/>
                  <a:gd name="connsiteY140" fmla="*/ 150125 h 1331631"/>
                  <a:gd name="connsiteX141" fmla="*/ 1318697 w 2428715"/>
                  <a:gd name="connsiteY141" fmla="*/ 163773 h 1331631"/>
                  <a:gd name="connsiteX142" fmla="*/ 1309599 w 2428715"/>
                  <a:gd name="connsiteY142" fmla="*/ 191069 h 1331631"/>
                  <a:gd name="connsiteX143" fmla="*/ 1295951 w 2428715"/>
                  <a:gd name="connsiteY143" fmla="*/ 204716 h 1331631"/>
                  <a:gd name="connsiteX144" fmla="*/ 1282303 w 2428715"/>
                  <a:gd name="connsiteY144" fmla="*/ 209266 h 1331631"/>
                  <a:gd name="connsiteX145" fmla="*/ 1209515 w 2428715"/>
                  <a:gd name="connsiteY145" fmla="*/ 213815 h 1331631"/>
                  <a:gd name="connsiteX146" fmla="*/ 1204966 w 2428715"/>
                  <a:gd name="connsiteY146" fmla="*/ 227463 h 1331631"/>
                  <a:gd name="connsiteX147" fmla="*/ 1186769 w 2428715"/>
                  <a:gd name="connsiteY147" fmla="*/ 254758 h 1331631"/>
                  <a:gd name="connsiteX148" fmla="*/ 1177670 w 2428715"/>
                  <a:gd name="connsiteY148" fmla="*/ 282054 h 1331631"/>
                  <a:gd name="connsiteX149" fmla="*/ 1173121 w 2428715"/>
                  <a:gd name="connsiteY149" fmla="*/ 295702 h 1331631"/>
                  <a:gd name="connsiteX150" fmla="*/ 1145826 w 2428715"/>
                  <a:gd name="connsiteY150" fmla="*/ 313899 h 1331631"/>
                  <a:gd name="connsiteX151" fmla="*/ 1132178 w 2428715"/>
                  <a:gd name="connsiteY151" fmla="*/ 327546 h 1331631"/>
                  <a:gd name="connsiteX152" fmla="*/ 1104882 w 2428715"/>
                  <a:gd name="connsiteY152" fmla="*/ 336645 h 1331631"/>
                  <a:gd name="connsiteX153" fmla="*/ 1095784 w 2428715"/>
                  <a:gd name="connsiteY153" fmla="*/ 322997 h 1331631"/>
                  <a:gd name="connsiteX154" fmla="*/ 1100333 w 2428715"/>
                  <a:gd name="connsiteY154" fmla="*/ 291152 h 1331631"/>
                  <a:gd name="connsiteX155" fmla="*/ 1086685 w 2428715"/>
                  <a:gd name="connsiteY155" fmla="*/ 304800 h 1331631"/>
                  <a:gd name="connsiteX156" fmla="*/ 1073037 w 2428715"/>
                  <a:gd name="connsiteY156" fmla="*/ 309349 h 1331631"/>
                  <a:gd name="connsiteX157" fmla="*/ 1059390 w 2428715"/>
                  <a:gd name="connsiteY157" fmla="*/ 300251 h 1331631"/>
                  <a:gd name="connsiteX158" fmla="*/ 1050291 w 2428715"/>
                  <a:gd name="connsiteY158" fmla="*/ 286603 h 1331631"/>
                  <a:gd name="connsiteX159" fmla="*/ 1036643 w 2428715"/>
                  <a:gd name="connsiteY159" fmla="*/ 282054 h 1331631"/>
                  <a:gd name="connsiteX160" fmla="*/ 1009348 w 2428715"/>
                  <a:gd name="connsiteY160" fmla="*/ 291152 h 1331631"/>
                  <a:gd name="connsiteX161" fmla="*/ 995700 w 2428715"/>
                  <a:gd name="connsiteY161" fmla="*/ 295702 h 1331631"/>
                  <a:gd name="connsiteX162" fmla="*/ 982052 w 2428715"/>
                  <a:gd name="connsiteY162" fmla="*/ 304800 h 1331631"/>
                  <a:gd name="connsiteX163" fmla="*/ 968405 w 2428715"/>
                  <a:gd name="connsiteY163" fmla="*/ 350293 h 1331631"/>
                  <a:gd name="connsiteX164" fmla="*/ 959306 w 2428715"/>
                  <a:gd name="connsiteY164" fmla="*/ 363940 h 1331631"/>
                  <a:gd name="connsiteX165" fmla="*/ 963855 w 2428715"/>
                  <a:gd name="connsiteY165" fmla="*/ 377588 h 1331631"/>
                  <a:gd name="connsiteX166" fmla="*/ 969654 w 2428715"/>
                  <a:gd name="connsiteY166" fmla="*/ 397835 h 1331631"/>
                  <a:gd name="connsiteX167" fmla="*/ 1000249 w 2428715"/>
                  <a:gd name="connsiteY167" fmla="*/ 404884 h 1331631"/>
                  <a:gd name="connsiteX168" fmla="*/ 1013897 w 2428715"/>
                  <a:gd name="connsiteY168" fmla="*/ 418531 h 1331631"/>
                  <a:gd name="connsiteX169" fmla="*/ 1009348 w 2428715"/>
                  <a:gd name="connsiteY169" fmla="*/ 441278 h 1331631"/>
                  <a:gd name="connsiteX170" fmla="*/ 986602 w 2428715"/>
                  <a:gd name="connsiteY170" fmla="*/ 486770 h 1331631"/>
                  <a:gd name="connsiteX171" fmla="*/ 968405 w 2428715"/>
                  <a:gd name="connsiteY171" fmla="*/ 518615 h 1331631"/>
                  <a:gd name="connsiteX172" fmla="*/ 954757 w 2428715"/>
                  <a:gd name="connsiteY172" fmla="*/ 523164 h 1331631"/>
                  <a:gd name="connsiteX173" fmla="*/ 945658 w 2428715"/>
                  <a:gd name="connsiteY173" fmla="*/ 536812 h 1331631"/>
                  <a:gd name="connsiteX174" fmla="*/ 932011 w 2428715"/>
                  <a:gd name="connsiteY174" fmla="*/ 545910 h 1331631"/>
                  <a:gd name="connsiteX175" fmla="*/ 913814 w 2428715"/>
                  <a:gd name="connsiteY175" fmla="*/ 568657 h 1331631"/>
                  <a:gd name="connsiteX176" fmla="*/ 904715 w 2428715"/>
                  <a:gd name="connsiteY176" fmla="*/ 582305 h 1331631"/>
                  <a:gd name="connsiteX177" fmla="*/ 900166 w 2428715"/>
                  <a:gd name="connsiteY177" fmla="*/ 595952 h 1331631"/>
                  <a:gd name="connsiteX178" fmla="*/ 881969 w 2428715"/>
                  <a:gd name="connsiteY178" fmla="*/ 623248 h 1331631"/>
                  <a:gd name="connsiteX179" fmla="*/ 859223 w 2428715"/>
                  <a:gd name="connsiteY179" fmla="*/ 655093 h 1331631"/>
                  <a:gd name="connsiteX180" fmla="*/ 850124 w 2428715"/>
                  <a:gd name="connsiteY180" fmla="*/ 668740 h 1331631"/>
                  <a:gd name="connsiteX181" fmla="*/ 845575 w 2428715"/>
                  <a:gd name="connsiteY181" fmla="*/ 682388 h 1331631"/>
                  <a:gd name="connsiteX182" fmla="*/ 831927 w 2428715"/>
                  <a:gd name="connsiteY182" fmla="*/ 691487 h 1331631"/>
                  <a:gd name="connsiteX183" fmla="*/ 809181 w 2428715"/>
                  <a:gd name="connsiteY183" fmla="*/ 714233 h 1331631"/>
                  <a:gd name="connsiteX184" fmla="*/ 795533 w 2428715"/>
                  <a:gd name="connsiteY184" fmla="*/ 732430 h 1331631"/>
                  <a:gd name="connsiteX185" fmla="*/ 781885 w 2428715"/>
                  <a:gd name="connsiteY185" fmla="*/ 746078 h 1331631"/>
                  <a:gd name="connsiteX186" fmla="*/ 754590 w 2428715"/>
                  <a:gd name="connsiteY186" fmla="*/ 787021 h 1331631"/>
                  <a:gd name="connsiteX187" fmla="*/ 745491 w 2428715"/>
                  <a:gd name="connsiteY187" fmla="*/ 800669 h 1331631"/>
                  <a:gd name="connsiteX188" fmla="*/ 736393 w 2428715"/>
                  <a:gd name="connsiteY188" fmla="*/ 827964 h 1331631"/>
                  <a:gd name="connsiteX189" fmla="*/ 673240 w 2428715"/>
                  <a:gd name="connsiteY189" fmla="*/ 857045 h 1331631"/>
                  <a:gd name="connsiteX190" fmla="*/ 638183 w 2428715"/>
                  <a:gd name="connsiteY190" fmla="*/ 883091 h 1331631"/>
                  <a:gd name="connsiteX191" fmla="*/ 595366 w 2428715"/>
                  <a:gd name="connsiteY191" fmla="*/ 896203 h 1331631"/>
                  <a:gd name="connsiteX192" fmla="*/ 581718 w 2428715"/>
                  <a:gd name="connsiteY192" fmla="*/ 891654 h 1331631"/>
                  <a:gd name="connsiteX193" fmla="*/ 577169 w 2428715"/>
                  <a:gd name="connsiteY193" fmla="*/ 928048 h 1331631"/>
                  <a:gd name="connsiteX194" fmla="*/ 568070 w 2428715"/>
                  <a:gd name="connsiteY194" fmla="*/ 941696 h 1331631"/>
                  <a:gd name="connsiteX195" fmla="*/ 563521 w 2428715"/>
                  <a:gd name="connsiteY195" fmla="*/ 955343 h 1331631"/>
                  <a:gd name="connsiteX196" fmla="*/ 549873 w 2428715"/>
                  <a:gd name="connsiteY196" fmla="*/ 964442 h 1331631"/>
                  <a:gd name="connsiteX197" fmla="*/ 522578 w 2428715"/>
                  <a:gd name="connsiteY197" fmla="*/ 982639 h 1331631"/>
                  <a:gd name="connsiteX198" fmla="*/ 508930 w 2428715"/>
                  <a:gd name="connsiteY198" fmla="*/ 973540 h 1331631"/>
                  <a:gd name="connsiteX199" fmla="*/ 481635 w 2428715"/>
                  <a:gd name="connsiteY199" fmla="*/ 959893 h 1331631"/>
                  <a:gd name="connsiteX200" fmla="*/ 463437 w 2428715"/>
                  <a:gd name="connsiteY200" fmla="*/ 964442 h 1331631"/>
                  <a:gd name="connsiteX201" fmla="*/ 454339 w 2428715"/>
                  <a:gd name="connsiteY201" fmla="*/ 978090 h 1331631"/>
                  <a:gd name="connsiteX202" fmla="*/ 440691 w 2428715"/>
                  <a:gd name="connsiteY202" fmla="*/ 996287 h 1331631"/>
                  <a:gd name="connsiteX203" fmla="*/ 404297 w 2428715"/>
                  <a:gd name="connsiteY203" fmla="*/ 1023582 h 1331631"/>
                  <a:gd name="connsiteX204" fmla="*/ 390649 w 2428715"/>
                  <a:gd name="connsiteY204" fmla="*/ 1037230 h 1331631"/>
                  <a:gd name="connsiteX205" fmla="*/ 377002 w 2428715"/>
                  <a:gd name="connsiteY205" fmla="*/ 1041779 h 1331631"/>
                  <a:gd name="connsiteX206" fmla="*/ 349706 w 2428715"/>
                  <a:gd name="connsiteY206" fmla="*/ 1059976 h 1331631"/>
                  <a:gd name="connsiteX207" fmla="*/ 322411 w 2428715"/>
                  <a:gd name="connsiteY207" fmla="*/ 1078173 h 1331631"/>
                  <a:gd name="connsiteX208" fmla="*/ 295115 w 2428715"/>
                  <a:gd name="connsiteY208" fmla="*/ 1100919 h 1331631"/>
                  <a:gd name="connsiteX209" fmla="*/ 286017 w 2428715"/>
                  <a:gd name="connsiteY209" fmla="*/ 1114567 h 1331631"/>
                  <a:gd name="connsiteX210" fmla="*/ 258721 w 2428715"/>
                  <a:gd name="connsiteY210" fmla="*/ 1137313 h 1331631"/>
                  <a:gd name="connsiteX211" fmla="*/ 240524 w 2428715"/>
                  <a:gd name="connsiteY211" fmla="*/ 1164609 h 1331631"/>
                  <a:gd name="connsiteX212" fmla="*/ 231426 w 2428715"/>
                  <a:gd name="connsiteY212" fmla="*/ 1178257 h 1331631"/>
                  <a:gd name="connsiteX213" fmla="*/ 217778 w 2428715"/>
                  <a:gd name="connsiteY213" fmla="*/ 1182806 h 1331631"/>
                  <a:gd name="connsiteX214" fmla="*/ 208679 w 2428715"/>
                  <a:gd name="connsiteY214" fmla="*/ 1196454 h 1331631"/>
                  <a:gd name="connsiteX215" fmla="*/ 181384 w 2428715"/>
                  <a:gd name="connsiteY215" fmla="*/ 1205552 h 1331631"/>
                  <a:gd name="connsiteX216" fmla="*/ 167736 w 2428715"/>
                  <a:gd name="connsiteY216" fmla="*/ 1210102 h 1331631"/>
                  <a:gd name="connsiteX217" fmla="*/ 139816 w 2428715"/>
                  <a:gd name="connsiteY217" fmla="*/ 1205465 h 1331631"/>
                  <a:gd name="connsiteX218" fmla="*/ 126256 w 2428715"/>
                  <a:gd name="connsiteY218" fmla="*/ 1157570 h 1331631"/>
                  <a:gd name="connsiteX219" fmla="*/ 87812 w 2428715"/>
                  <a:gd name="connsiteY219" fmla="*/ 1152309 h 1331631"/>
                  <a:gd name="connsiteX220" fmla="*/ 34919 w 2428715"/>
                  <a:gd name="connsiteY220" fmla="*/ 1188253 h 1331631"/>
                  <a:gd name="connsiteX221" fmla="*/ 22160 w 2428715"/>
                  <a:gd name="connsiteY221" fmla="*/ 1264693 h 1331631"/>
                  <a:gd name="connsiteX222" fmla="*/ 8512 w 2428715"/>
                  <a:gd name="connsiteY222" fmla="*/ 1260143 h 1331631"/>
                  <a:gd name="connsiteX223" fmla="*/ 3963 w 2428715"/>
                  <a:gd name="connsiteY223" fmla="*/ 1260143 h 1331631"/>
                  <a:gd name="connsiteX0" fmla="*/ 6210 w 2426413"/>
                  <a:gd name="connsiteY0" fmla="*/ 1260143 h 1331631"/>
                  <a:gd name="connsiteX1" fmla="*/ 6210 w 2426413"/>
                  <a:gd name="connsiteY1" fmla="*/ 1310185 h 1331631"/>
                  <a:gd name="connsiteX2" fmla="*/ 6210 w 2426413"/>
                  <a:gd name="connsiteY2" fmla="*/ 1246496 h 1331631"/>
                  <a:gd name="connsiteX3" fmla="*/ 1661 w 2426413"/>
                  <a:gd name="connsiteY3" fmla="*/ 1328382 h 1331631"/>
                  <a:gd name="connsiteX4" fmla="*/ 36805 w 2426413"/>
                  <a:gd name="connsiteY4" fmla="*/ 1312861 h 1331631"/>
                  <a:gd name="connsiteX5" fmla="*/ 69988 w 2426413"/>
                  <a:gd name="connsiteY5" fmla="*/ 1290113 h 1331631"/>
                  <a:gd name="connsiteX6" fmla="*/ 101207 w 2426413"/>
                  <a:gd name="connsiteY6" fmla="*/ 1281728 h 1331631"/>
                  <a:gd name="connsiteX7" fmla="*/ 142151 w 2426413"/>
                  <a:gd name="connsiteY7" fmla="*/ 1262906 h 1331631"/>
                  <a:gd name="connsiteX8" fmla="*/ 174533 w 2426413"/>
                  <a:gd name="connsiteY8" fmla="*/ 1232848 h 1331631"/>
                  <a:gd name="connsiteX9" fmla="*/ 201828 w 2426413"/>
                  <a:gd name="connsiteY9" fmla="*/ 1223749 h 1331631"/>
                  <a:gd name="connsiteX10" fmla="*/ 215476 w 2426413"/>
                  <a:gd name="connsiteY10" fmla="*/ 1214651 h 1331631"/>
                  <a:gd name="connsiteX11" fmla="*/ 242771 w 2426413"/>
                  <a:gd name="connsiteY11" fmla="*/ 1205552 h 1331631"/>
                  <a:gd name="connsiteX12" fmla="*/ 283715 w 2426413"/>
                  <a:gd name="connsiteY12" fmla="*/ 1196454 h 1331631"/>
                  <a:gd name="connsiteX13" fmla="*/ 297362 w 2426413"/>
                  <a:gd name="connsiteY13" fmla="*/ 1187355 h 1331631"/>
                  <a:gd name="connsiteX14" fmla="*/ 374700 w 2426413"/>
                  <a:gd name="connsiteY14" fmla="*/ 1150961 h 1331631"/>
                  <a:gd name="connsiteX15" fmla="*/ 502616 w 2426413"/>
                  <a:gd name="connsiteY15" fmla="*/ 1104307 h 1331631"/>
                  <a:gd name="connsiteX16" fmla="*/ 570318 w 2426413"/>
                  <a:gd name="connsiteY16" fmla="*/ 1073624 h 1331631"/>
                  <a:gd name="connsiteX17" fmla="*/ 593064 w 2426413"/>
                  <a:gd name="connsiteY17" fmla="*/ 1096370 h 1331631"/>
                  <a:gd name="connsiteX18" fmla="*/ 606712 w 2426413"/>
                  <a:gd name="connsiteY18" fmla="*/ 1087272 h 1331631"/>
                  <a:gd name="connsiteX19" fmla="*/ 623035 w 2426413"/>
                  <a:gd name="connsiteY19" fmla="*/ 1060152 h 1331631"/>
                  <a:gd name="connsiteX20" fmla="*/ 688598 w 2426413"/>
                  <a:gd name="connsiteY20" fmla="*/ 1061489 h 1331631"/>
                  <a:gd name="connsiteX21" fmla="*/ 715894 w 2426413"/>
                  <a:gd name="connsiteY21" fmla="*/ 1019033 h 1331631"/>
                  <a:gd name="connsiteX22" fmla="*/ 757012 w 2426413"/>
                  <a:gd name="connsiteY22" fmla="*/ 1019121 h 1331631"/>
                  <a:gd name="connsiteX23" fmla="*/ 793231 w 2426413"/>
                  <a:gd name="connsiteY23" fmla="*/ 978090 h 1331631"/>
                  <a:gd name="connsiteX24" fmla="*/ 820527 w 2426413"/>
                  <a:gd name="connsiteY24" fmla="*/ 968991 h 1331631"/>
                  <a:gd name="connsiteX25" fmla="*/ 847822 w 2426413"/>
                  <a:gd name="connsiteY25" fmla="*/ 941696 h 1331631"/>
                  <a:gd name="connsiteX26" fmla="*/ 875118 w 2426413"/>
                  <a:gd name="connsiteY26" fmla="*/ 928048 h 1331631"/>
                  <a:gd name="connsiteX27" fmla="*/ 888765 w 2426413"/>
                  <a:gd name="connsiteY27" fmla="*/ 923499 h 1331631"/>
                  <a:gd name="connsiteX28" fmla="*/ 902413 w 2426413"/>
                  <a:gd name="connsiteY28" fmla="*/ 914400 h 1331631"/>
                  <a:gd name="connsiteX29" fmla="*/ 920610 w 2426413"/>
                  <a:gd name="connsiteY29" fmla="*/ 909851 h 1331631"/>
                  <a:gd name="connsiteX30" fmla="*/ 925159 w 2426413"/>
                  <a:gd name="connsiteY30" fmla="*/ 896203 h 1331631"/>
                  <a:gd name="connsiteX31" fmla="*/ 938807 w 2426413"/>
                  <a:gd name="connsiteY31" fmla="*/ 887105 h 1331631"/>
                  <a:gd name="connsiteX32" fmla="*/ 952455 w 2426413"/>
                  <a:gd name="connsiteY32" fmla="*/ 873457 h 1331631"/>
                  <a:gd name="connsiteX33" fmla="*/ 979750 w 2426413"/>
                  <a:gd name="connsiteY33" fmla="*/ 855260 h 1331631"/>
                  <a:gd name="connsiteX34" fmla="*/ 984300 w 2426413"/>
                  <a:gd name="connsiteY34" fmla="*/ 841612 h 1331631"/>
                  <a:gd name="connsiteX35" fmla="*/ 997947 w 2426413"/>
                  <a:gd name="connsiteY35" fmla="*/ 837063 h 1331631"/>
                  <a:gd name="connsiteX36" fmla="*/ 1011595 w 2426413"/>
                  <a:gd name="connsiteY36" fmla="*/ 827964 h 1331631"/>
                  <a:gd name="connsiteX37" fmla="*/ 1043440 w 2426413"/>
                  <a:gd name="connsiteY37" fmla="*/ 800669 h 1331631"/>
                  <a:gd name="connsiteX38" fmla="*/ 1057088 w 2426413"/>
                  <a:gd name="connsiteY38" fmla="*/ 791570 h 1331631"/>
                  <a:gd name="connsiteX39" fmla="*/ 1079834 w 2426413"/>
                  <a:gd name="connsiteY39" fmla="*/ 768824 h 1331631"/>
                  <a:gd name="connsiteX40" fmla="*/ 1120777 w 2426413"/>
                  <a:gd name="connsiteY40" fmla="*/ 736979 h 1331631"/>
                  <a:gd name="connsiteX41" fmla="*/ 1134425 w 2426413"/>
                  <a:gd name="connsiteY41" fmla="*/ 727881 h 1331631"/>
                  <a:gd name="connsiteX42" fmla="*/ 1148073 w 2426413"/>
                  <a:gd name="connsiteY42" fmla="*/ 718782 h 1331631"/>
                  <a:gd name="connsiteX43" fmla="*/ 1166270 w 2426413"/>
                  <a:gd name="connsiteY43" fmla="*/ 691487 h 1331631"/>
                  <a:gd name="connsiteX44" fmla="*/ 1189016 w 2426413"/>
                  <a:gd name="connsiteY44" fmla="*/ 668740 h 1331631"/>
                  <a:gd name="connsiteX45" fmla="*/ 1211762 w 2426413"/>
                  <a:gd name="connsiteY45" fmla="*/ 645994 h 1331631"/>
                  <a:gd name="connsiteX46" fmla="*/ 1220861 w 2426413"/>
                  <a:gd name="connsiteY46" fmla="*/ 632346 h 1331631"/>
                  <a:gd name="connsiteX47" fmla="*/ 1225410 w 2426413"/>
                  <a:gd name="connsiteY47" fmla="*/ 618699 h 1331631"/>
                  <a:gd name="connsiteX48" fmla="*/ 1248156 w 2426413"/>
                  <a:gd name="connsiteY48" fmla="*/ 591403 h 1331631"/>
                  <a:gd name="connsiteX49" fmla="*/ 1257255 w 2426413"/>
                  <a:gd name="connsiteY49" fmla="*/ 564108 h 1331631"/>
                  <a:gd name="connsiteX50" fmla="*/ 1261804 w 2426413"/>
                  <a:gd name="connsiteY50" fmla="*/ 550460 h 1331631"/>
                  <a:gd name="connsiteX51" fmla="*/ 1280001 w 2426413"/>
                  <a:gd name="connsiteY51" fmla="*/ 523164 h 1331631"/>
                  <a:gd name="connsiteX52" fmla="*/ 1293649 w 2426413"/>
                  <a:gd name="connsiteY52" fmla="*/ 482221 h 1331631"/>
                  <a:gd name="connsiteX53" fmla="*/ 1298198 w 2426413"/>
                  <a:gd name="connsiteY53" fmla="*/ 468573 h 1331631"/>
                  <a:gd name="connsiteX54" fmla="*/ 1307297 w 2426413"/>
                  <a:gd name="connsiteY54" fmla="*/ 427630 h 1331631"/>
                  <a:gd name="connsiteX55" fmla="*/ 1311846 w 2426413"/>
                  <a:gd name="connsiteY55" fmla="*/ 395785 h 1331631"/>
                  <a:gd name="connsiteX56" fmla="*/ 1334592 w 2426413"/>
                  <a:gd name="connsiteY56" fmla="*/ 368490 h 1331631"/>
                  <a:gd name="connsiteX57" fmla="*/ 1343691 w 2426413"/>
                  <a:gd name="connsiteY57" fmla="*/ 295702 h 1331631"/>
                  <a:gd name="connsiteX58" fmla="*/ 1394270 w 2426413"/>
                  <a:gd name="connsiteY58" fmla="*/ 269470 h 1331631"/>
                  <a:gd name="connsiteX59" fmla="*/ 1429502 w 2426413"/>
                  <a:gd name="connsiteY59" fmla="*/ 255110 h 1331631"/>
                  <a:gd name="connsiteX60" fmla="*/ 1456885 w 2426413"/>
                  <a:gd name="connsiteY60" fmla="*/ 217203 h 1331631"/>
                  <a:gd name="connsiteX61" fmla="*/ 1471070 w 2426413"/>
                  <a:gd name="connsiteY61" fmla="*/ 181970 h 1331631"/>
                  <a:gd name="connsiteX62" fmla="*/ 1498365 w 2426413"/>
                  <a:gd name="connsiteY62" fmla="*/ 172872 h 1331631"/>
                  <a:gd name="connsiteX63" fmla="*/ 1575703 w 2426413"/>
                  <a:gd name="connsiteY63" fmla="*/ 163773 h 1331631"/>
                  <a:gd name="connsiteX64" fmla="*/ 1598449 w 2426413"/>
                  <a:gd name="connsiteY64" fmla="*/ 145576 h 1331631"/>
                  <a:gd name="connsiteX65" fmla="*/ 1612097 w 2426413"/>
                  <a:gd name="connsiteY65" fmla="*/ 141027 h 1331631"/>
                  <a:gd name="connsiteX66" fmla="*/ 1639392 w 2426413"/>
                  <a:gd name="connsiteY66" fmla="*/ 145576 h 1331631"/>
                  <a:gd name="connsiteX67" fmla="*/ 1653040 w 2426413"/>
                  <a:gd name="connsiteY67" fmla="*/ 154675 h 1331631"/>
                  <a:gd name="connsiteX68" fmla="*/ 1825912 w 2426413"/>
                  <a:gd name="connsiteY68" fmla="*/ 150125 h 1331631"/>
                  <a:gd name="connsiteX69" fmla="*/ 1839559 w 2426413"/>
                  <a:gd name="connsiteY69" fmla="*/ 159224 h 1331631"/>
                  <a:gd name="connsiteX70" fmla="*/ 1853207 w 2426413"/>
                  <a:gd name="connsiteY70" fmla="*/ 172872 h 1331631"/>
                  <a:gd name="connsiteX71" fmla="*/ 1966938 w 2426413"/>
                  <a:gd name="connsiteY71" fmla="*/ 186519 h 1331631"/>
                  <a:gd name="connsiteX72" fmla="*/ 1998783 w 2426413"/>
                  <a:gd name="connsiteY72" fmla="*/ 191069 h 1331631"/>
                  <a:gd name="connsiteX73" fmla="*/ 2048825 w 2426413"/>
                  <a:gd name="connsiteY73" fmla="*/ 195618 h 1331631"/>
                  <a:gd name="connsiteX74" fmla="*/ 2057924 w 2426413"/>
                  <a:gd name="connsiteY74" fmla="*/ 209266 h 1331631"/>
                  <a:gd name="connsiteX75" fmla="*/ 2085219 w 2426413"/>
                  <a:gd name="connsiteY75" fmla="*/ 213815 h 1331631"/>
                  <a:gd name="connsiteX76" fmla="*/ 2103416 w 2426413"/>
                  <a:gd name="connsiteY76" fmla="*/ 236561 h 1331631"/>
                  <a:gd name="connsiteX77" fmla="*/ 2117064 w 2426413"/>
                  <a:gd name="connsiteY77" fmla="*/ 245660 h 1331631"/>
                  <a:gd name="connsiteX78" fmla="*/ 2130712 w 2426413"/>
                  <a:gd name="connsiteY78" fmla="*/ 259308 h 1331631"/>
                  <a:gd name="connsiteX79" fmla="*/ 2139810 w 2426413"/>
                  <a:gd name="connsiteY79" fmla="*/ 272955 h 1331631"/>
                  <a:gd name="connsiteX80" fmla="*/ 2158007 w 2426413"/>
                  <a:gd name="connsiteY80" fmla="*/ 291152 h 1331631"/>
                  <a:gd name="connsiteX81" fmla="*/ 2167106 w 2426413"/>
                  <a:gd name="connsiteY81" fmla="*/ 304800 h 1331631"/>
                  <a:gd name="connsiteX82" fmla="*/ 2208049 w 2426413"/>
                  <a:gd name="connsiteY82" fmla="*/ 341194 h 1331631"/>
                  <a:gd name="connsiteX83" fmla="*/ 2221697 w 2426413"/>
                  <a:gd name="connsiteY83" fmla="*/ 345743 h 1331631"/>
                  <a:gd name="connsiteX84" fmla="*/ 2253541 w 2426413"/>
                  <a:gd name="connsiteY84" fmla="*/ 363940 h 1331631"/>
                  <a:gd name="connsiteX85" fmla="*/ 2280837 w 2426413"/>
                  <a:gd name="connsiteY85" fmla="*/ 373039 h 1331631"/>
                  <a:gd name="connsiteX86" fmla="*/ 2312682 w 2426413"/>
                  <a:gd name="connsiteY86" fmla="*/ 377588 h 1331631"/>
                  <a:gd name="connsiteX87" fmla="*/ 2335428 w 2426413"/>
                  <a:gd name="connsiteY87" fmla="*/ 395785 h 1331631"/>
                  <a:gd name="connsiteX88" fmla="*/ 2362724 w 2426413"/>
                  <a:gd name="connsiteY88" fmla="*/ 413982 h 1331631"/>
                  <a:gd name="connsiteX89" fmla="*/ 2376371 w 2426413"/>
                  <a:gd name="connsiteY89" fmla="*/ 400334 h 1331631"/>
                  <a:gd name="connsiteX90" fmla="*/ 2394568 w 2426413"/>
                  <a:gd name="connsiteY90" fmla="*/ 373039 h 1331631"/>
                  <a:gd name="connsiteX91" fmla="*/ 2421864 w 2426413"/>
                  <a:gd name="connsiteY91" fmla="*/ 368490 h 1331631"/>
                  <a:gd name="connsiteX92" fmla="*/ 2426413 w 2426413"/>
                  <a:gd name="connsiteY92" fmla="*/ 354842 h 1331631"/>
                  <a:gd name="connsiteX93" fmla="*/ 2421864 w 2426413"/>
                  <a:gd name="connsiteY93" fmla="*/ 327546 h 1331631"/>
                  <a:gd name="connsiteX94" fmla="*/ 2408216 w 2426413"/>
                  <a:gd name="connsiteY94" fmla="*/ 322997 h 1331631"/>
                  <a:gd name="connsiteX95" fmla="*/ 2390019 w 2426413"/>
                  <a:gd name="connsiteY95" fmla="*/ 318448 h 1331631"/>
                  <a:gd name="connsiteX96" fmla="*/ 2376371 w 2426413"/>
                  <a:gd name="connsiteY96" fmla="*/ 309349 h 1331631"/>
                  <a:gd name="connsiteX97" fmla="*/ 2371822 w 2426413"/>
                  <a:gd name="connsiteY97" fmla="*/ 295702 h 1331631"/>
                  <a:gd name="connsiteX98" fmla="*/ 2362724 w 2426413"/>
                  <a:gd name="connsiteY98" fmla="*/ 282054 h 1331631"/>
                  <a:gd name="connsiteX99" fmla="*/ 2358174 w 2426413"/>
                  <a:gd name="connsiteY99" fmla="*/ 268406 h 1331631"/>
                  <a:gd name="connsiteX100" fmla="*/ 2344527 w 2426413"/>
                  <a:gd name="connsiteY100" fmla="*/ 263857 h 1331631"/>
                  <a:gd name="connsiteX101" fmla="*/ 2330879 w 2426413"/>
                  <a:gd name="connsiteY101" fmla="*/ 245660 h 1331631"/>
                  <a:gd name="connsiteX102" fmla="*/ 2303583 w 2426413"/>
                  <a:gd name="connsiteY102" fmla="*/ 232012 h 1331631"/>
                  <a:gd name="connsiteX103" fmla="*/ 2280837 w 2426413"/>
                  <a:gd name="connsiteY103" fmla="*/ 236561 h 1331631"/>
                  <a:gd name="connsiteX104" fmla="*/ 2253541 w 2426413"/>
                  <a:gd name="connsiteY104" fmla="*/ 245660 h 1331631"/>
                  <a:gd name="connsiteX105" fmla="*/ 2212598 w 2426413"/>
                  <a:gd name="connsiteY105" fmla="*/ 241110 h 1331631"/>
                  <a:gd name="connsiteX106" fmla="*/ 2185303 w 2426413"/>
                  <a:gd name="connsiteY106" fmla="*/ 218364 h 1331631"/>
                  <a:gd name="connsiteX107" fmla="*/ 2171655 w 2426413"/>
                  <a:gd name="connsiteY107" fmla="*/ 209266 h 1331631"/>
                  <a:gd name="connsiteX108" fmla="*/ 2162556 w 2426413"/>
                  <a:gd name="connsiteY108" fmla="*/ 195618 h 1331631"/>
                  <a:gd name="connsiteX109" fmla="*/ 2148909 w 2426413"/>
                  <a:gd name="connsiteY109" fmla="*/ 168322 h 1331631"/>
                  <a:gd name="connsiteX110" fmla="*/ 2107965 w 2426413"/>
                  <a:gd name="connsiteY110" fmla="*/ 154675 h 1331631"/>
                  <a:gd name="connsiteX111" fmla="*/ 2080670 w 2426413"/>
                  <a:gd name="connsiteY111" fmla="*/ 141027 h 1331631"/>
                  <a:gd name="connsiteX112" fmla="*/ 2062473 w 2426413"/>
                  <a:gd name="connsiteY112" fmla="*/ 136478 h 1331631"/>
                  <a:gd name="connsiteX113" fmla="*/ 1989685 w 2426413"/>
                  <a:gd name="connsiteY113" fmla="*/ 131928 h 1331631"/>
                  <a:gd name="connsiteX114" fmla="*/ 1962389 w 2426413"/>
                  <a:gd name="connsiteY114" fmla="*/ 118281 h 1331631"/>
                  <a:gd name="connsiteX115" fmla="*/ 1948741 w 2426413"/>
                  <a:gd name="connsiteY115" fmla="*/ 104633 h 1331631"/>
                  <a:gd name="connsiteX116" fmla="*/ 1921446 w 2426413"/>
                  <a:gd name="connsiteY116" fmla="*/ 90985 h 1331631"/>
                  <a:gd name="connsiteX117" fmla="*/ 1907798 w 2426413"/>
                  <a:gd name="connsiteY117" fmla="*/ 81887 h 1331631"/>
                  <a:gd name="connsiteX118" fmla="*/ 1839559 w 2426413"/>
                  <a:gd name="connsiteY118" fmla="*/ 72788 h 1331631"/>
                  <a:gd name="connsiteX119" fmla="*/ 1812264 w 2426413"/>
                  <a:gd name="connsiteY119" fmla="*/ 63690 h 1331631"/>
                  <a:gd name="connsiteX120" fmla="*/ 1794067 w 2426413"/>
                  <a:gd name="connsiteY120" fmla="*/ 59140 h 1331631"/>
                  <a:gd name="connsiteX121" fmla="*/ 1766771 w 2426413"/>
                  <a:gd name="connsiteY121" fmla="*/ 50042 h 1331631"/>
                  <a:gd name="connsiteX122" fmla="*/ 1753124 w 2426413"/>
                  <a:gd name="connsiteY122" fmla="*/ 40943 h 1331631"/>
                  <a:gd name="connsiteX123" fmla="*/ 1734927 w 2426413"/>
                  <a:gd name="connsiteY123" fmla="*/ 0 h 1331631"/>
                  <a:gd name="connsiteX124" fmla="*/ 1725828 w 2426413"/>
                  <a:gd name="connsiteY124" fmla="*/ 13648 h 1331631"/>
                  <a:gd name="connsiteX125" fmla="*/ 1721279 w 2426413"/>
                  <a:gd name="connsiteY125" fmla="*/ 50042 h 1331631"/>
                  <a:gd name="connsiteX126" fmla="*/ 1689434 w 2426413"/>
                  <a:gd name="connsiteY126" fmla="*/ 54591 h 1331631"/>
                  <a:gd name="connsiteX127" fmla="*/ 1657589 w 2426413"/>
                  <a:gd name="connsiteY127" fmla="*/ 63690 h 1331631"/>
                  <a:gd name="connsiteX128" fmla="*/ 1639392 w 2426413"/>
                  <a:gd name="connsiteY128" fmla="*/ 72788 h 1331631"/>
                  <a:gd name="connsiteX129" fmla="*/ 1625744 w 2426413"/>
                  <a:gd name="connsiteY129" fmla="*/ 68239 h 1331631"/>
                  <a:gd name="connsiteX130" fmla="*/ 1621195 w 2426413"/>
                  <a:gd name="connsiteY130" fmla="*/ 54591 h 1331631"/>
                  <a:gd name="connsiteX131" fmla="*/ 1612097 w 2426413"/>
                  <a:gd name="connsiteY131" fmla="*/ 68239 h 1331631"/>
                  <a:gd name="connsiteX132" fmla="*/ 1598449 w 2426413"/>
                  <a:gd name="connsiteY132" fmla="*/ 77337 h 1331631"/>
                  <a:gd name="connsiteX133" fmla="*/ 1552956 w 2426413"/>
                  <a:gd name="connsiteY133" fmla="*/ 81887 h 1331631"/>
                  <a:gd name="connsiteX134" fmla="*/ 1525661 w 2426413"/>
                  <a:gd name="connsiteY134" fmla="*/ 90985 h 1331631"/>
                  <a:gd name="connsiteX135" fmla="*/ 1507464 w 2426413"/>
                  <a:gd name="connsiteY135" fmla="*/ 100084 h 1331631"/>
                  <a:gd name="connsiteX136" fmla="*/ 1484718 w 2426413"/>
                  <a:gd name="connsiteY136" fmla="*/ 104633 h 1331631"/>
                  <a:gd name="connsiteX137" fmla="*/ 1471070 w 2426413"/>
                  <a:gd name="connsiteY137" fmla="*/ 109182 h 1331631"/>
                  <a:gd name="connsiteX138" fmla="*/ 1361888 w 2426413"/>
                  <a:gd name="connsiteY138" fmla="*/ 113731 h 1331631"/>
                  <a:gd name="connsiteX139" fmla="*/ 1348240 w 2426413"/>
                  <a:gd name="connsiteY139" fmla="*/ 122830 h 1331631"/>
                  <a:gd name="connsiteX140" fmla="*/ 1330043 w 2426413"/>
                  <a:gd name="connsiteY140" fmla="*/ 150125 h 1331631"/>
                  <a:gd name="connsiteX141" fmla="*/ 1316395 w 2426413"/>
                  <a:gd name="connsiteY141" fmla="*/ 163773 h 1331631"/>
                  <a:gd name="connsiteX142" fmla="*/ 1307297 w 2426413"/>
                  <a:gd name="connsiteY142" fmla="*/ 191069 h 1331631"/>
                  <a:gd name="connsiteX143" fmla="*/ 1293649 w 2426413"/>
                  <a:gd name="connsiteY143" fmla="*/ 204716 h 1331631"/>
                  <a:gd name="connsiteX144" fmla="*/ 1280001 w 2426413"/>
                  <a:gd name="connsiteY144" fmla="*/ 209266 h 1331631"/>
                  <a:gd name="connsiteX145" fmla="*/ 1207213 w 2426413"/>
                  <a:gd name="connsiteY145" fmla="*/ 213815 h 1331631"/>
                  <a:gd name="connsiteX146" fmla="*/ 1202664 w 2426413"/>
                  <a:gd name="connsiteY146" fmla="*/ 227463 h 1331631"/>
                  <a:gd name="connsiteX147" fmla="*/ 1184467 w 2426413"/>
                  <a:gd name="connsiteY147" fmla="*/ 254758 h 1331631"/>
                  <a:gd name="connsiteX148" fmla="*/ 1175368 w 2426413"/>
                  <a:gd name="connsiteY148" fmla="*/ 282054 h 1331631"/>
                  <a:gd name="connsiteX149" fmla="*/ 1170819 w 2426413"/>
                  <a:gd name="connsiteY149" fmla="*/ 295702 h 1331631"/>
                  <a:gd name="connsiteX150" fmla="*/ 1143524 w 2426413"/>
                  <a:gd name="connsiteY150" fmla="*/ 313899 h 1331631"/>
                  <a:gd name="connsiteX151" fmla="*/ 1129876 w 2426413"/>
                  <a:gd name="connsiteY151" fmla="*/ 327546 h 1331631"/>
                  <a:gd name="connsiteX152" fmla="*/ 1102580 w 2426413"/>
                  <a:gd name="connsiteY152" fmla="*/ 336645 h 1331631"/>
                  <a:gd name="connsiteX153" fmla="*/ 1093482 w 2426413"/>
                  <a:gd name="connsiteY153" fmla="*/ 322997 h 1331631"/>
                  <a:gd name="connsiteX154" fmla="*/ 1098031 w 2426413"/>
                  <a:gd name="connsiteY154" fmla="*/ 291152 h 1331631"/>
                  <a:gd name="connsiteX155" fmla="*/ 1084383 w 2426413"/>
                  <a:gd name="connsiteY155" fmla="*/ 304800 h 1331631"/>
                  <a:gd name="connsiteX156" fmla="*/ 1070735 w 2426413"/>
                  <a:gd name="connsiteY156" fmla="*/ 309349 h 1331631"/>
                  <a:gd name="connsiteX157" fmla="*/ 1057088 w 2426413"/>
                  <a:gd name="connsiteY157" fmla="*/ 300251 h 1331631"/>
                  <a:gd name="connsiteX158" fmla="*/ 1047989 w 2426413"/>
                  <a:gd name="connsiteY158" fmla="*/ 286603 h 1331631"/>
                  <a:gd name="connsiteX159" fmla="*/ 1034341 w 2426413"/>
                  <a:gd name="connsiteY159" fmla="*/ 282054 h 1331631"/>
                  <a:gd name="connsiteX160" fmla="*/ 1007046 w 2426413"/>
                  <a:gd name="connsiteY160" fmla="*/ 291152 h 1331631"/>
                  <a:gd name="connsiteX161" fmla="*/ 993398 w 2426413"/>
                  <a:gd name="connsiteY161" fmla="*/ 295702 h 1331631"/>
                  <a:gd name="connsiteX162" fmla="*/ 979750 w 2426413"/>
                  <a:gd name="connsiteY162" fmla="*/ 304800 h 1331631"/>
                  <a:gd name="connsiteX163" fmla="*/ 966103 w 2426413"/>
                  <a:gd name="connsiteY163" fmla="*/ 350293 h 1331631"/>
                  <a:gd name="connsiteX164" fmla="*/ 957004 w 2426413"/>
                  <a:gd name="connsiteY164" fmla="*/ 363940 h 1331631"/>
                  <a:gd name="connsiteX165" fmla="*/ 961553 w 2426413"/>
                  <a:gd name="connsiteY165" fmla="*/ 377588 h 1331631"/>
                  <a:gd name="connsiteX166" fmla="*/ 967352 w 2426413"/>
                  <a:gd name="connsiteY166" fmla="*/ 397835 h 1331631"/>
                  <a:gd name="connsiteX167" fmla="*/ 997947 w 2426413"/>
                  <a:gd name="connsiteY167" fmla="*/ 404884 h 1331631"/>
                  <a:gd name="connsiteX168" fmla="*/ 1011595 w 2426413"/>
                  <a:gd name="connsiteY168" fmla="*/ 418531 h 1331631"/>
                  <a:gd name="connsiteX169" fmla="*/ 1007046 w 2426413"/>
                  <a:gd name="connsiteY169" fmla="*/ 441278 h 1331631"/>
                  <a:gd name="connsiteX170" fmla="*/ 984300 w 2426413"/>
                  <a:gd name="connsiteY170" fmla="*/ 486770 h 1331631"/>
                  <a:gd name="connsiteX171" fmla="*/ 966103 w 2426413"/>
                  <a:gd name="connsiteY171" fmla="*/ 518615 h 1331631"/>
                  <a:gd name="connsiteX172" fmla="*/ 952455 w 2426413"/>
                  <a:gd name="connsiteY172" fmla="*/ 523164 h 1331631"/>
                  <a:gd name="connsiteX173" fmla="*/ 943356 w 2426413"/>
                  <a:gd name="connsiteY173" fmla="*/ 536812 h 1331631"/>
                  <a:gd name="connsiteX174" fmla="*/ 929709 w 2426413"/>
                  <a:gd name="connsiteY174" fmla="*/ 545910 h 1331631"/>
                  <a:gd name="connsiteX175" fmla="*/ 911512 w 2426413"/>
                  <a:gd name="connsiteY175" fmla="*/ 568657 h 1331631"/>
                  <a:gd name="connsiteX176" fmla="*/ 902413 w 2426413"/>
                  <a:gd name="connsiteY176" fmla="*/ 582305 h 1331631"/>
                  <a:gd name="connsiteX177" fmla="*/ 897864 w 2426413"/>
                  <a:gd name="connsiteY177" fmla="*/ 595952 h 1331631"/>
                  <a:gd name="connsiteX178" fmla="*/ 879667 w 2426413"/>
                  <a:gd name="connsiteY178" fmla="*/ 623248 h 1331631"/>
                  <a:gd name="connsiteX179" fmla="*/ 856921 w 2426413"/>
                  <a:gd name="connsiteY179" fmla="*/ 655093 h 1331631"/>
                  <a:gd name="connsiteX180" fmla="*/ 847822 w 2426413"/>
                  <a:gd name="connsiteY180" fmla="*/ 668740 h 1331631"/>
                  <a:gd name="connsiteX181" fmla="*/ 843273 w 2426413"/>
                  <a:gd name="connsiteY181" fmla="*/ 682388 h 1331631"/>
                  <a:gd name="connsiteX182" fmla="*/ 829625 w 2426413"/>
                  <a:gd name="connsiteY182" fmla="*/ 691487 h 1331631"/>
                  <a:gd name="connsiteX183" fmla="*/ 806879 w 2426413"/>
                  <a:gd name="connsiteY183" fmla="*/ 714233 h 1331631"/>
                  <a:gd name="connsiteX184" fmla="*/ 793231 w 2426413"/>
                  <a:gd name="connsiteY184" fmla="*/ 732430 h 1331631"/>
                  <a:gd name="connsiteX185" fmla="*/ 779583 w 2426413"/>
                  <a:gd name="connsiteY185" fmla="*/ 746078 h 1331631"/>
                  <a:gd name="connsiteX186" fmla="*/ 752288 w 2426413"/>
                  <a:gd name="connsiteY186" fmla="*/ 787021 h 1331631"/>
                  <a:gd name="connsiteX187" fmla="*/ 743189 w 2426413"/>
                  <a:gd name="connsiteY187" fmla="*/ 800669 h 1331631"/>
                  <a:gd name="connsiteX188" fmla="*/ 734091 w 2426413"/>
                  <a:gd name="connsiteY188" fmla="*/ 827964 h 1331631"/>
                  <a:gd name="connsiteX189" fmla="*/ 670938 w 2426413"/>
                  <a:gd name="connsiteY189" fmla="*/ 857045 h 1331631"/>
                  <a:gd name="connsiteX190" fmla="*/ 635881 w 2426413"/>
                  <a:gd name="connsiteY190" fmla="*/ 883091 h 1331631"/>
                  <a:gd name="connsiteX191" fmla="*/ 593064 w 2426413"/>
                  <a:gd name="connsiteY191" fmla="*/ 896203 h 1331631"/>
                  <a:gd name="connsiteX192" fmla="*/ 579416 w 2426413"/>
                  <a:gd name="connsiteY192" fmla="*/ 891654 h 1331631"/>
                  <a:gd name="connsiteX193" fmla="*/ 574867 w 2426413"/>
                  <a:gd name="connsiteY193" fmla="*/ 928048 h 1331631"/>
                  <a:gd name="connsiteX194" fmla="*/ 565768 w 2426413"/>
                  <a:gd name="connsiteY194" fmla="*/ 941696 h 1331631"/>
                  <a:gd name="connsiteX195" fmla="*/ 561219 w 2426413"/>
                  <a:gd name="connsiteY195" fmla="*/ 955343 h 1331631"/>
                  <a:gd name="connsiteX196" fmla="*/ 547571 w 2426413"/>
                  <a:gd name="connsiteY196" fmla="*/ 964442 h 1331631"/>
                  <a:gd name="connsiteX197" fmla="*/ 520276 w 2426413"/>
                  <a:gd name="connsiteY197" fmla="*/ 982639 h 1331631"/>
                  <a:gd name="connsiteX198" fmla="*/ 506628 w 2426413"/>
                  <a:gd name="connsiteY198" fmla="*/ 973540 h 1331631"/>
                  <a:gd name="connsiteX199" fmla="*/ 479333 w 2426413"/>
                  <a:gd name="connsiteY199" fmla="*/ 959893 h 1331631"/>
                  <a:gd name="connsiteX200" fmla="*/ 461135 w 2426413"/>
                  <a:gd name="connsiteY200" fmla="*/ 964442 h 1331631"/>
                  <a:gd name="connsiteX201" fmla="*/ 452037 w 2426413"/>
                  <a:gd name="connsiteY201" fmla="*/ 978090 h 1331631"/>
                  <a:gd name="connsiteX202" fmla="*/ 438389 w 2426413"/>
                  <a:gd name="connsiteY202" fmla="*/ 996287 h 1331631"/>
                  <a:gd name="connsiteX203" fmla="*/ 401995 w 2426413"/>
                  <a:gd name="connsiteY203" fmla="*/ 1023582 h 1331631"/>
                  <a:gd name="connsiteX204" fmla="*/ 388347 w 2426413"/>
                  <a:gd name="connsiteY204" fmla="*/ 1037230 h 1331631"/>
                  <a:gd name="connsiteX205" fmla="*/ 374700 w 2426413"/>
                  <a:gd name="connsiteY205" fmla="*/ 1041779 h 1331631"/>
                  <a:gd name="connsiteX206" fmla="*/ 347404 w 2426413"/>
                  <a:gd name="connsiteY206" fmla="*/ 1059976 h 1331631"/>
                  <a:gd name="connsiteX207" fmla="*/ 320109 w 2426413"/>
                  <a:gd name="connsiteY207" fmla="*/ 1078173 h 1331631"/>
                  <a:gd name="connsiteX208" fmla="*/ 292813 w 2426413"/>
                  <a:gd name="connsiteY208" fmla="*/ 1100919 h 1331631"/>
                  <a:gd name="connsiteX209" fmla="*/ 283715 w 2426413"/>
                  <a:gd name="connsiteY209" fmla="*/ 1114567 h 1331631"/>
                  <a:gd name="connsiteX210" fmla="*/ 256419 w 2426413"/>
                  <a:gd name="connsiteY210" fmla="*/ 1137313 h 1331631"/>
                  <a:gd name="connsiteX211" fmla="*/ 238222 w 2426413"/>
                  <a:gd name="connsiteY211" fmla="*/ 1164609 h 1331631"/>
                  <a:gd name="connsiteX212" fmla="*/ 229124 w 2426413"/>
                  <a:gd name="connsiteY212" fmla="*/ 1178257 h 1331631"/>
                  <a:gd name="connsiteX213" fmla="*/ 215476 w 2426413"/>
                  <a:gd name="connsiteY213" fmla="*/ 1182806 h 1331631"/>
                  <a:gd name="connsiteX214" fmla="*/ 206377 w 2426413"/>
                  <a:gd name="connsiteY214" fmla="*/ 1196454 h 1331631"/>
                  <a:gd name="connsiteX215" fmla="*/ 179082 w 2426413"/>
                  <a:gd name="connsiteY215" fmla="*/ 1205552 h 1331631"/>
                  <a:gd name="connsiteX216" fmla="*/ 165434 w 2426413"/>
                  <a:gd name="connsiteY216" fmla="*/ 1210102 h 1331631"/>
                  <a:gd name="connsiteX217" fmla="*/ 137514 w 2426413"/>
                  <a:gd name="connsiteY217" fmla="*/ 1205465 h 1331631"/>
                  <a:gd name="connsiteX218" fmla="*/ 123954 w 2426413"/>
                  <a:gd name="connsiteY218" fmla="*/ 1157570 h 1331631"/>
                  <a:gd name="connsiteX219" fmla="*/ 85510 w 2426413"/>
                  <a:gd name="connsiteY219" fmla="*/ 1152309 h 1331631"/>
                  <a:gd name="connsiteX220" fmla="*/ 32617 w 2426413"/>
                  <a:gd name="connsiteY220" fmla="*/ 1188253 h 1331631"/>
                  <a:gd name="connsiteX221" fmla="*/ 19858 w 2426413"/>
                  <a:gd name="connsiteY221" fmla="*/ 1264693 h 1331631"/>
                  <a:gd name="connsiteX222" fmla="*/ 6210 w 2426413"/>
                  <a:gd name="connsiteY222" fmla="*/ 1260143 h 1331631"/>
                  <a:gd name="connsiteX0" fmla="*/ 19858 w 2426413"/>
                  <a:gd name="connsiteY0" fmla="*/ 1264693 h 1331631"/>
                  <a:gd name="connsiteX1" fmla="*/ 6210 w 2426413"/>
                  <a:gd name="connsiteY1" fmla="*/ 1310185 h 1331631"/>
                  <a:gd name="connsiteX2" fmla="*/ 6210 w 2426413"/>
                  <a:gd name="connsiteY2" fmla="*/ 1246496 h 1331631"/>
                  <a:gd name="connsiteX3" fmla="*/ 1661 w 2426413"/>
                  <a:gd name="connsiteY3" fmla="*/ 1328382 h 1331631"/>
                  <a:gd name="connsiteX4" fmla="*/ 36805 w 2426413"/>
                  <a:gd name="connsiteY4" fmla="*/ 1312861 h 1331631"/>
                  <a:gd name="connsiteX5" fmla="*/ 69988 w 2426413"/>
                  <a:gd name="connsiteY5" fmla="*/ 1290113 h 1331631"/>
                  <a:gd name="connsiteX6" fmla="*/ 101207 w 2426413"/>
                  <a:gd name="connsiteY6" fmla="*/ 1281728 h 1331631"/>
                  <a:gd name="connsiteX7" fmla="*/ 142151 w 2426413"/>
                  <a:gd name="connsiteY7" fmla="*/ 1262906 h 1331631"/>
                  <a:gd name="connsiteX8" fmla="*/ 174533 w 2426413"/>
                  <a:gd name="connsiteY8" fmla="*/ 1232848 h 1331631"/>
                  <a:gd name="connsiteX9" fmla="*/ 201828 w 2426413"/>
                  <a:gd name="connsiteY9" fmla="*/ 1223749 h 1331631"/>
                  <a:gd name="connsiteX10" fmla="*/ 215476 w 2426413"/>
                  <a:gd name="connsiteY10" fmla="*/ 1214651 h 1331631"/>
                  <a:gd name="connsiteX11" fmla="*/ 242771 w 2426413"/>
                  <a:gd name="connsiteY11" fmla="*/ 1205552 h 1331631"/>
                  <a:gd name="connsiteX12" fmla="*/ 283715 w 2426413"/>
                  <a:gd name="connsiteY12" fmla="*/ 1196454 h 1331631"/>
                  <a:gd name="connsiteX13" fmla="*/ 297362 w 2426413"/>
                  <a:gd name="connsiteY13" fmla="*/ 1187355 h 1331631"/>
                  <a:gd name="connsiteX14" fmla="*/ 374700 w 2426413"/>
                  <a:gd name="connsiteY14" fmla="*/ 1150961 h 1331631"/>
                  <a:gd name="connsiteX15" fmla="*/ 502616 w 2426413"/>
                  <a:gd name="connsiteY15" fmla="*/ 1104307 h 1331631"/>
                  <a:gd name="connsiteX16" fmla="*/ 570318 w 2426413"/>
                  <a:gd name="connsiteY16" fmla="*/ 1073624 h 1331631"/>
                  <a:gd name="connsiteX17" fmla="*/ 593064 w 2426413"/>
                  <a:gd name="connsiteY17" fmla="*/ 1096370 h 1331631"/>
                  <a:gd name="connsiteX18" fmla="*/ 606712 w 2426413"/>
                  <a:gd name="connsiteY18" fmla="*/ 1087272 h 1331631"/>
                  <a:gd name="connsiteX19" fmla="*/ 623035 w 2426413"/>
                  <a:gd name="connsiteY19" fmla="*/ 1060152 h 1331631"/>
                  <a:gd name="connsiteX20" fmla="*/ 688598 w 2426413"/>
                  <a:gd name="connsiteY20" fmla="*/ 1061489 h 1331631"/>
                  <a:gd name="connsiteX21" fmla="*/ 715894 w 2426413"/>
                  <a:gd name="connsiteY21" fmla="*/ 1019033 h 1331631"/>
                  <a:gd name="connsiteX22" fmla="*/ 757012 w 2426413"/>
                  <a:gd name="connsiteY22" fmla="*/ 1019121 h 1331631"/>
                  <a:gd name="connsiteX23" fmla="*/ 793231 w 2426413"/>
                  <a:gd name="connsiteY23" fmla="*/ 978090 h 1331631"/>
                  <a:gd name="connsiteX24" fmla="*/ 820527 w 2426413"/>
                  <a:gd name="connsiteY24" fmla="*/ 968991 h 1331631"/>
                  <a:gd name="connsiteX25" fmla="*/ 847822 w 2426413"/>
                  <a:gd name="connsiteY25" fmla="*/ 941696 h 1331631"/>
                  <a:gd name="connsiteX26" fmla="*/ 875118 w 2426413"/>
                  <a:gd name="connsiteY26" fmla="*/ 928048 h 1331631"/>
                  <a:gd name="connsiteX27" fmla="*/ 888765 w 2426413"/>
                  <a:gd name="connsiteY27" fmla="*/ 923499 h 1331631"/>
                  <a:gd name="connsiteX28" fmla="*/ 902413 w 2426413"/>
                  <a:gd name="connsiteY28" fmla="*/ 914400 h 1331631"/>
                  <a:gd name="connsiteX29" fmla="*/ 920610 w 2426413"/>
                  <a:gd name="connsiteY29" fmla="*/ 909851 h 1331631"/>
                  <a:gd name="connsiteX30" fmla="*/ 925159 w 2426413"/>
                  <a:gd name="connsiteY30" fmla="*/ 896203 h 1331631"/>
                  <a:gd name="connsiteX31" fmla="*/ 938807 w 2426413"/>
                  <a:gd name="connsiteY31" fmla="*/ 887105 h 1331631"/>
                  <a:gd name="connsiteX32" fmla="*/ 952455 w 2426413"/>
                  <a:gd name="connsiteY32" fmla="*/ 873457 h 1331631"/>
                  <a:gd name="connsiteX33" fmla="*/ 979750 w 2426413"/>
                  <a:gd name="connsiteY33" fmla="*/ 855260 h 1331631"/>
                  <a:gd name="connsiteX34" fmla="*/ 984300 w 2426413"/>
                  <a:gd name="connsiteY34" fmla="*/ 841612 h 1331631"/>
                  <a:gd name="connsiteX35" fmla="*/ 997947 w 2426413"/>
                  <a:gd name="connsiteY35" fmla="*/ 837063 h 1331631"/>
                  <a:gd name="connsiteX36" fmla="*/ 1011595 w 2426413"/>
                  <a:gd name="connsiteY36" fmla="*/ 827964 h 1331631"/>
                  <a:gd name="connsiteX37" fmla="*/ 1043440 w 2426413"/>
                  <a:gd name="connsiteY37" fmla="*/ 800669 h 1331631"/>
                  <a:gd name="connsiteX38" fmla="*/ 1057088 w 2426413"/>
                  <a:gd name="connsiteY38" fmla="*/ 791570 h 1331631"/>
                  <a:gd name="connsiteX39" fmla="*/ 1079834 w 2426413"/>
                  <a:gd name="connsiteY39" fmla="*/ 768824 h 1331631"/>
                  <a:gd name="connsiteX40" fmla="*/ 1120777 w 2426413"/>
                  <a:gd name="connsiteY40" fmla="*/ 736979 h 1331631"/>
                  <a:gd name="connsiteX41" fmla="*/ 1134425 w 2426413"/>
                  <a:gd name="connsiteY41" fmla="*/ 727881 h 1331631"/>
                  <a:gd name="connsiteX42" fmla="*/ 1148073 w 2426413"/>
                  <a:gd name="connsiteY42" fmla="*/ 718782 h 1331631"/>
                  <a:gd name="connsiteX43" fmla="*/ 1166270 w 2426413"/>
                  <a:gd name="connsiteY43" fmla="*/ 691487 h 1331631"/>
                  <a:gd name="connsiteX44" fmla="*/ 1189016 w 2426413"/>
                  <a:gd name="connsiteY44" fmla="*/ 668740 h 1331631"/>
                  <a:gd name="connsiteX45" fmla="*/ 1211762 w 2426413"/>
                  <a:gd name="connsiteY45" fmla="*/ 645994 h 1331631"/>
                  <a:gd name="connsiteX46" fmla="*/ 1220861 w 2426413"/>
                  <a:gd name="connsiteY46" fmla="*/ 632346 h 1331631"/>
                  <a:gd name="connsiteX47" fmla="*/ 1225410 w 2426413"/>
                  <a:gd name="connsiteY47" fmla="*/ 618699 h 1331631"/>
                  <a:gd name="connsiteX48" fmla="*/ 1248156 w 2426413"/>
                  <a:gd name="connsiteY48" fmla="*/ 591403 h 1331631"/>
                  <a:gd name="connsiteX49" fmla="*/ 1257255 w 2426413"/>
                  <a:gd name="connsiteY49" fmla="*/ 564108 h 1331631"/>
                  <a:gd name="connsiteX50" fmla="*/ 1261804 w 2426413"/>
                  <a:gd name="connsiteY50" fmla="*/ 550460 h 1331631"/>
                  <a:gd name="connsiteX51" fmla="*/ 1280001 w 2426413"/>
                  <a:gd name="connsiteY51" fmla="*/ 523164 h 1331631"/>
                  <a:gd name="connsiteX52" fmla="*/ 1293649 w 2426413"/>
                  <a:gd name="connsiteY52" fmla="*/ 482221 h 1331631"/>
                  <a:gd name="connsiteX53" fmla="*/ 1298198 w 2426413"/>
                  <a:gd name="connsiteY53" fmla="*/ 468573 h 1331631"/>
                  <a:gd name="connsiteX54" fmla="*/ 1307297 w 2426413"/>
                  <a:gd name="connsiteY54" fmla="*/ 427630 h 1331631"/>
                  <a:gd name="connsiteX55" fmla="*/ 1311846 w 2426413"/>
                  <a:gd name="connsiteY55" fmla="*/ 395785 h 1331631"/>
                  <a:gd name="connsiteX56" fmla="*/ 1334592 w 2426413"/>
                  <a:gd name="connsiteY56" fmla="*/ 368490 h 1331631"/>
                  <a:gd name="connsiteX57" fmla="*/ 1343691 w 2426413"/>
                  <a:gd name="connsiteY57" fmla="*/ 295702 h 1331631"/>
                  <a:gd name="connsiteX58" fmla="*/ 1394270 w 2426413"/>
                  <a:gd name="connsiteY58" fmla="*/ 269470 h 1331631"/>
                  <a:gd name="connsiteX59" fmla="*/ 1429502 w 2426413"/>
                  <a:gd name="connsiteY59" fmla="*/ 255110 h 1331631"/>
                  <a:gd name="connsiteX60" fmla="*/ 1456885 w 2426413"/>
                  <a:gd name="connsiteY60" fmla="*/ 217203 h 1331631"/>
                  <a:gd name="connsiteX61" fmla="*/ 1471070 w 2426413"/>
                  <a:gd name="connsiteY61" fmla="*/ 181970 h 1331631"/>
                  <a:gd name="connsiteX62" fmla="*/ 1498365 w 2426413"/>
                  <a:gd name="connsiteY62" fmla="*/ 172872 h 1331631"/>
                  <a:gd name="connsiteX63" fmla="*/ 1575703 w 2426413"/>
                  <a:gd name="connsiteY63" fmla="*/ 163773 h 1331631"/>
                  <a:gd name="connsiteX64" fmla="*/ 1598449 w 2426413"/>
                  <a:gd name="connsiteY64" fmla="*/ 145576 h 1331631"/>
                  <a:gd name="connsiteX65" fmla="*/ 1612097 w 2426413"/>
                  <a:gd name="connsiteY65" fmla="*/ 141027 h 1331631"/>
                  <a:gd name="connsiteX66" fmla="*/ 1639392 w 2426413"/>
                  <a:gd name="connsiteY66" fmla="*/ 145576 h 1331631"/>
                  <a:gd name="connsiteX67" fmla="*/ 1653040 w 2426413"/>
                  <a:gd name="connsiteY67" fmla="*/ 154675 h 1331631"/>
                  <a:gd name="connsiteX68" fmla="*/ 1825912 w 2426413"/>
                  <a:gd name="connsiteY68" fmla="*/ 150125 h 1331631"/>
                  <a:gd name="connsiteX69" fmla="*/ 1839559 w 2426413"/>
                  <a:gd name="connsiteY69" fmla="*/ 159224 h 1331631"/>
                  <a:gd name="connsiteX70" fmla="*/ 1853207 w 2426413"/>
                  <a:gd name="connsiteY70" fmla="*/ 172872 h 1331631"/>
                  <a:gd name="connsiteX71" fmla="*/ 1966938 w 2426413"/>
                  <a:gd name="connsiteY71" fmla="*/ 186519 h 1331631"/>
                  <a:gd name="connsiteX72" fmla="*/ 1998783 w 2426413"/>
                  <a:gd name="connsiteY72" fmla="*/ 191069 h 1331631"/>
                  <a:gd name="connsiteX73" fmla="*/ 2048825 w 2426413"/>
                  <a:gd name="connsiteY73" fmla="*/ 195618 h 1331631"/>
                  <a:gd name="connsiteX74" fmla="*/ 2057924 w 2426413"/>
                  <a:gd name="connsiteY74" fmla="*/ 209266 h 1331631"/>
                  <a:gd name="connsiteX75" fmla="*/ 2085219 w 2426413"/>
                  <a:gd name="connsiteY75" fmla="*/ 213815 h 1331631"/>
                  <a:gd name="connsiteX76" fmla="*/ 2103416 w 2426413"/>
                  <a:gd name="connsiteY76" fmla="*/ 236561 h 1331631"/>
                  <a:gd name="connsiteX77" fmla="*/ 2117064 w 2426413"/>
                  <a:gd name="connsiteY77" fmla="*/ 245660 h 1331631"/>
                  <a:gd name="connsiteX78" fmla="*/ 2130712 w 2426413"/>
                  <a:gd name="connsiteY78" fmla="*/ 259308 h 1331631"/>
                  <a:gd name="connsiteX79" fmla="*/ 2139810 w 2426413"/>
                  <a:gd name="connsiteY79" fmla="*/ 272955 h 1331631"/>
                  <a:gd name="connsiteX80" fmla="*/ 2158007 w 2426413"/>
                  <a:gd name="connsiteY80" fmla="*/ 291152 h 1331631"/>
                  <a:gd name="connsiteX81" fmla="*/ 2167106 w 2426413"/>
                  <a:gd name="connsiteY81" fmla="*/ 304800 h 1331631"/>
                  <a:gd name="connsiteX82" fmla="*/ 2208049 w 2426413"/>
                  <a:gd name="connsiteY82" fmla="*/ 341194 h 1331631"/>
                  <a:gd name="connsiteX83" fmla="*/ 2221697 w 2426413"/>
                  <a:gd name="connsiteY83" fmla="*/ 345743 h 1331631"/>
                  <a:gd name="connsiteX84" fmla="*/ 2253541 w 2426413"/>
                  <a:gd name="connsiteY84" fmla="*/ 363940 h 1331631"/>
                  <a:gd name="connsiteX85" fmla="*/ 2280837 w 2426413"/>
                  <a:gd name="connsiteY85" fmla="*/ 373039 h 1331631"/>
                  <a:gd name="connsiteX86" fmla="*/ 2312682 w 2426413"/>
                  <a:gd name="connsiteY86" fmla="*/ 377588 h 1331631"/>
                  <a:gd name="connsiteX87" fmla="*/ 2335428 w 2426413"/>
                  <a:gd name="connsiteY87" fmla="*/ 395785 h 1331631"/>
                  <a:gd name="connsiteX88" fmla="*/ 2362724 w 2426413"/>
                  <a:gd name="connsiteY88" fmla="*/ 413982 h 1331631"/>
                  <a:gd name="connsiteX89" fmla="*/ 2376371 w 2426413"/>
                  <a:gd name="connsiteY89" fmla="*/ 400334 h 1331631"/>
                  <a:gd name="connsiteX90" fmla="*/ 2394568 w 2426413"/>
                  <a:gd name="connsiteY90" fmla="*/ 373039 h 1331631"/>
                  <a:gd name="connsiteX91" fmla="*/ 2421864 w 2426413"/>
                  <a:gd name="connsiteY91" fmla="*/ 368490 h 1331631"/>
                  <a:gd name="connsiteX92" fmla="*/ 2426413 w 2426413"/>
                  <a:gd name="connsiteY92" fmla="*/ 354842 h 1331631"/>
                  <a:gd name="connsiteX93" fmla="*/ 2421864 w 2426413"/>
                  <a:gd name="connsiteY93" fmla="*/ 327546 h 1331631"/>
                  <a:gd name="connsiteX94" fmla="*/ 2408216 w 2426413"/>
                  <a:gd name="connsiteY94" fmla="*/ 322997 h 1331631"/>
                  <a:gd name="connsiteX95" fmla="*/ 2390019 w 2426413"/>
                  <a:gd name="connsiteY95" fmla="*/ 318448 h 1331631"/>
                  <a:gd name="connsiteX96" fmla="*/ 2376371 w 2426413"/>
                  <a:gd name="connsiteY96" fmla="*/ 309349 h 1331631"/>
                  <a:gd name="connsiteX97" fmla="*/ 2371822 w 2426413"/>
                  <a:gd name="connsiteY97" fmla="*/ 295702 h 1331631"/>
                  <a:gd name="connsiteX98" fmla="*/ 2362724 w 2426413"/>
                  <a:gd name="connsiteY98" fmla="*/ 282054 h 1331631"/>
                  <a:gd name="connsiteX99" fmla="*/ 2358174 w 2426413"/>
                  <a:gd name="connsiteY99" fmla="*/ 268406 h 1331631"/>
                  <a:gd name="connsiteX100" fmla="*/ 2344527 w 2426413"/>
                  <a:gd name="connsiteY100" fmla="*/ 263857 h 1331631"/>
                  <a:gd name="connsiteX101" fmla="*/ 2330879 w 2426413"/>
                  <a:gd name="connsiteY101" fmla="*/ 245660 h 1331631"/>
                  <a:gd name="connsiteX102" fmla="*/ 2303583 w 2426413"/>
                  <a:gd name="connsiteY102" fmla="*/ 232012 h 1331631"/>
                  <a:gd name="connsiteX103" fmla="*/ 2280837 w 2426413"/>
                  <a:gd name="connsiteY103" fmla="*/ 236561 h 1331631"/>
                  <a:gd name="connsiteX104" fmla="*/ 2253541 w 2426413"/>
                  <a:gd name="connsiteY104" fmla="*/ 245660 h 1331631"/>
                  <a:gd name="connsiteX105" fmla="*/ 2212598 w 2426413"/>
                  <a:gd name="connsiteY105" fmla="*/ 241110 h 1331631"/>
                  <a:gd name="connsiteX106" fmla="*/ 2185303 w 2426413"/>
                  <a:gd name="connsiteY106" fmla="*/ 218364 h 1331631"/>
                  <a:gd name="connsiteX107" fmla="*/ 2171655 w 2426413"/>
                  <a:gd name="connsiteY107" fmla="*/ 209266 h 1331631"/>
                  <a:gd name="connsiteX108" fmla="*/ 2162556 w 2426413"/>
                  <a:gd name="connsiteY108" fmla="*/ 195618 h 1331631"/>
                  <a:gd name="connsiteX109" fmla="*/ 2148909 w 2426413"/>
                  <a:gd name="connsiteY109" fmla="*/ 168322 h 1331631"/>
                  <a:gd name="connsiteX110" fmla="*/ 2107965 w 2426413"/>
                  <a:gd name="connsiteY110" fmla="*/ 154675 h 1331631"/>
                  <a:gd name="connsiteX111" fmla="*/ 2080670 w 2426413"/>
                  <a:gd name="connsiteY111" fmla="*/ 141027 h 1331631"/>
                  <a:gd name="connsiteX112" fmla="*/ 2062473 w 2426413"/>
                  <a:gd name="connsiteY112" fmla="*/ 136478 h 1331631"/>
                  <a:gd name="connsiteX113" fmla="*/ 1989685 w 2426413"/>
                  <a:gd name="connsiteY113" fmla="*/ 131928 h 1331631"/>
                  <a:gd name="connsiteX114" fmla="*/ 1962389 w 2426413"/>
                  <a:gd name="connsiteY114" fmla="*/ 118281 h 1331631"/>
                  <a:gd name="connsiteX115" fmla="*/ 1948741 w 2426413"/>
                  <a:gd name="connsiteY115" fmla="*/ 104633 h 1331631"/>
                  <a:gd name="connsiteX116" fmla="*/ 1921446 w 2426413"/>
                  <a:gd name="connsiteY116" fmla="*/ 90985 h 1331631"/>
                  <a:gd name="connsiteX117" fmla="*/ 1907798 w 2426413"/>
                  <a:gd name="connsiteY117" fmla="*/ 81887 h 1331631"/>
                  <a:gd name="connsiteX118" fmla="*/ 1839559 w 2426413"/>
                  <a:gd name="connsiteY118" fmla="*/ 72788 h 1331631"/>
                  <a:gd name="connsiteX119" fmla="*/ 1812264 w 2426413"/>
                  <a:gd name="connsiteY119" fmla="*/ 63690 h 1331631"/>
                  <a:gd name="connsiteX120" fmla="*/ 1794067 w 2426413"/>
                  <a:gd name="connsiteY120" fmla="*/ 59140 h 1331631"/>
                  <a:gd name="connsiteX121" fmla="*/ 1766771 w 2426413"/>
                  <a:gd name="connsiteY121" fmla="*/ 50042 h 1331631"/>
                  <a:gd name="connsiteX122" fmla="*/ 1753124 w 2426413"/>
                  <a:gd name="connsiteY122" fmla="*/ 40943 h 1331631"/>
                  <a:gd name="connsiteX123" fmla="*/ 1734927 w 2426413"/>
                  <a:gd name="connsiteY123" fmla="*/ 0 h 1331631"/>
                  <a:gd name="connsiteX124" fmla="*/ 1725828 w 2426413"/>
                  <a:gd name="connsiteY124" fmla="*/ 13648 h 1331631"/>
                  <a:gd name="connsiteX125" fmla="*/ 1721279 w 2426413"/>
                  <a:gd name="connsiteY125" fmla="*/ 50042 h 1331631"/>
                  <a:gd name="connsiteX126" fmla="*/ 1689434 w 2426413"/>
                  <a:gd name="connsiteY126" fmla="*/ 54591 h 1331631"/>
                  <a:gd name="connsiteX127" fmla="*/ 1657589 w 2426413"/>
                  <a:gd name="connsiteY127" fmla="*/ 63690 h 1331631"/>
                  <a:gd name="connsiteX128" fmla="*/ 1639392 w 2426413"/>
                  <a:gd name="connsiteY128" fmla="*/ 72788 h 1331631"/>
                  <a:gd name="connsiteX129" fmla="*/ 1625744 w 2426413"/>
                  <a:gd name="connsiteY129" fmla="*/ 68239 h 1331631"/>
                  <a:gd name="connsiteX130" fmla="*/ 1621195 w 2426413"/>
                  <a:gd name="connsiteY130" fmla="*/ 54591 h 1331631"/>
                  <a:gd name="connsiteX131" fmla="*/ 1612097 w 2426413"/>
                  <a:gd name="connsiteY131" fmla="*/ 68239 h 1331631"/>
                  <a:gd name="connsiteX132" fmla="*/ 1598449 w 2426413"/>
                  <a:gd name="connsiteY132" fmla="*/ 77337 h 1331631"/>
                  <a:gd name="connsiteX133" fmla="*/ 1552956 w 2426413"/>
                  <a:gd name="connsiteY133" fmla="*/ 81887 h 1331631"/>
                  <a:gd name="connsiteX134" fmla="*/ 1525661 w 2426413"/>
                  <a:gd name="connsiteY134" fmla="*/ 90985 h 1331631"/>
                  <a:gd name="connsiteX135" fmla="*/ 1507464 w 2426413"/>
                  <a:gd name="connsiteY135" fmla="*/ 100084 h 1331631"/>
                  <a:gd name="connsiteX136" fmla="*/ 1484718 w 2426413"/>
                  <a:gd name="connsiteY136" fmla="*/ 104633 h 1331631"/>
                  <a:gd name="connsiteX137" fmla="*/ 1471070 w 2426413"/>
                  <a:gd name="connsiteY137" fmla="*/ 109182 h 1331631"/>
                  <a:gd name="connsiteX138" fmla="*/ 1361888 w 2426413"/>
                  <a:gd name="connsiteY138" fmla="*/ 113731 h 1331631"/>
                  <a:gd name="connsiteX139" fmla="*/ 1348240 w 2426413"/>
                  <a:gd name="connsiteY139" fmla="*/ 122830 h 1331631"/>
                  <a:gd name="connsiteX140" fmla="*/ 1330043 w 2426413"/>
                  <a:gd name="connsiteY140" fmla="*/ 150125 h 1331631"/>
                  <a:gd name="connsiteX141" fmla="*/ 1316395 w 2426413"/>
                  <a:gd name="connsiteY141" fmla="*/ 163773 h 1331631"/>
                  <a:gd name="connsiteX142" fmla="*/ 1307297 w 2426413"/>
                  <a:gd name="connsiteY142" fmla="*/ 191069 h 1331631"/>
                  <a:gd name="connsiteX143" fmla="*/ 1293649 w 2426413"/>
                  <a:gd name="connsiteY143" fmla="*/ 204716 h 1331631"/>
                  <a:gd name="connsiteX144" fmla="*/ 1280001 w 2426413"/>
                  <a:gd name="connsiteY144" fmla="*/ 209266 h 1331631"/>
                  <a:gd name="connsiteX145" fmla="*/ 1207213 w 2426413"/>
                  <a:gd name="connsiteY145" fmla="*/ 213815 h 1331631"/>
                  <a:gd name="connsiteX146" fmla="*/ 1202664 w 2426413"/>
                  <a:gd name="connsiteY146" fmla="*/ 227463 h 1331631"/>
                  <a:gd name="connsiteX147" fmla="*/ 1184467 w 2426413"/>
                  <a:gd name="connsiteY147" fmla="*/ 254758 h 1331631"/>
                  <a:gd name="connsiteX148" fmla="*/ 1175368 w 2426413"/>
                  <a:gd name="connsiteY148" fmla="*/ 282054 h 1331631"/>
                  <a:gd name="connsiteX149" fmla="*/ 1170819 w 2426413"/>
                  <a:gd name="connsiteY149" fmla="*/ 295702 h 1331631"/>
                  <a:gd name="connsiteX150" fmla="*/ 1143524 w 2426413"/>
                  <a:gd name="connsiteY150" fmla="*/ 313899 h 1331631"/>
                  <a:gd name="connsiteX151" fmla="*/ 1129876 w 2426413"/>
                  <a:gd name="connsiteY151" fmla="*/ 327546 h 1331631"/>
                  <a:gd name="connsiteX152" fmla="*/ 1102580 w 2426413"/>
                  <a:gd name="connsiteY152" fmla="*/ 336645 h 1331631"/>
                  <a:gd name="connsiteX153" fmla="*/ 1093482 w 2426413"/>
                  <a:gd name="connsiteY153" fmla="*/ 322997 h 1331631"/>
                  <a:gd name="connsiteX154" fmla="*/ 1098031 w 2426413"/>
                  <a:gd name="connsiteY154" fmla="*/ 291152 h 1331631"/>
                  <a:gd name="connsiteX155" fmla="*/ 1084383 w 2426413"/>
                  <a:gd name="connsiteY155" fmla="*/ 304800 h 1331631"/>
                  <a:gd name="connsiteX156" fmla="*/ 1070735 w 2426413"/>
                  <a:gd name="connsiteY156" fmla="*/ 309349 h 1331631"/>
                  <a:gd name="connsiteX157" fmla="*/ 1057088 w 2426413"/>
                  <a:gd name="connsiteY157" fmla="*/ 300251 h 1331631"/>
                  <a:gd name="connsiteX158" fmla="*/ 1047989 w 2426413"/>
                  <a:gd name="connsiteY158" fmla="*/ 286603 h 1331631"/>
                  <a:gd name="connsiteX159" fmla="*/ 1034341 w 2426413"/>
                  <a:gd name="connsiteY159" fmla="*/ 282054 h 1331631"/>
                  <a:gd name="connsiteX160" fmla="*/ 1007046 w 2426413"/>
                  <a:gd name="connsiteY160" fmla="*/ 291152 h 1331631"/>
                  <a:gd name="connsiteX161" fmla="*/ 993398 w 2426413"/>
                  <a:gd name="connsiteY161" fmla="*/ 295702 h 1331631"/>
                  <a:gd name="connsiteX162" fmla="*/ 979750 w 2426413"/>
                  <a:gd name="connsiteY162" fmla="*/ 304800 h 1331631"/>
                  <a:gd name="connsiteX163" fmla="*/ 966103 w 2426413"/>
                  <a:gd name="connsiteY163" fmla="*/ 350293 h 1331631"/>
                  <a:gd name="connsiteX164" fmla="*/ 957004 w 2426413"/>
                  <a:gd name="connsiteY164" fmla="*/ 363940 h 1331631"/>
                  <a:gd name="connsiteX165" fmla="*/ 961553 w 2426413"/>
                  <a:gd name="connsiteY165" fmla="*/ 377588 h 1331631"/>
                  <a:gd name="connsiteX166" fmla="*/ 967352 w 2426413"/>
                  <a:gd name="connsiteY166" fmla="*/ 397835 h 1331631"/>
                  <a:gd name="connsiteX167" fmla="*/ 997947 w 2426413"/>
                  <a:gd name="connsiteY167" fmla="*/ 404884 h 1331631"/>
                  <a:gd name="connsiteX168" fmla="*/ 1011595 w 2426413"/>
                  <a:gd name="connsiteY168" fmla="*/ 418531 h 1331631"/>
                  <a:gd name="connsiteX169" fmla="*/ 1007046 w 2426413"/>
                  <a:gd name="connsiteY169" fmla="*/ 441278 h 1331631"/>
                  <a:gd name="connsiteX170" fmla="*/ 984300 w 2426413"/>
                  <a:gd name="connsiteY170" fmla="*/ 486770 h 1331631"/>
                  <a:gd name="connsiteX171" fmla="*/ 966103 w 2426413"/>
                  <a:gd name="connsiteY171" fmla="*/ 518615 h 1331631"/>
                  <a:gd name="connsiteX172" fmla="*/ 952455 w 2426413"/>
                  <a:gd name="connsiteY172" fmla="*/ 523164 h 1331631"/>
                  <a:gd name="connsiteX173" fmla="*/ 943356 w 2426413"/>
                  <a:gd name="connsiteY173" fmla="*/ 536812 h 1331631"/>
                  <a:gd name="connsiteX174" fmla="*/ 929709 w 2426413"/>
                  <a:gd name="connsiteY174" fmla="*/ 545910 h 1331631"/>
                  <a:gd name="connsiteX175" fmla="*/ 911512 w 2426413"/>
                  <a:gd name="connsiteY175" fmla="*/ 568657 h 1331631"/>
                  <a:gd name="connsiteX176" fmla="*/ 902413 w 2426413"/>
                  <a:gd name="connsiteY176" fmla="*/ 582305 h 1331631"/>
                  <a:gd name="connsiteX177" fmla="*/ 897864 w 2426413"/>
                  <a:gd name="connsiteY177" fmla="*/ 595952 h 1331631"/>
                  <a:gd name="connsiteX178" fmla="*/ 879667 w 2426413"/>
                  <a:gd name="connsiteY178" fmla="*/ 623248 h 1331631"/>
                  <a:gd name="connsiteX179" fmla="*/ 856921 w 2426413"/>
                  <a:gd name="connsiteY179" fmla="*/ 655093 h 1331631"/>
                  <a:gd name="connsiteX180" fmla="*/ 847822 w 2426413"/>
                  <a:gd name="connsiteY180" fmla="*/ 668740 h 1331631"/>
                  <a:gd name="connsiteX181" fmla="*/ 843273 w 2426413"/>
                  <a:gd name="connsiteY181" fmla="*/ 682388 h 1331631"/>
                  <a:gd name="connsiteX182" fmla="*/ 829625 w 2426413"/>
                  <a:gd name="connsiteY182" fmla="*/ 691487 h 1331631"/>
                  <a:gd name="connsiteX183" fmla="*/ 806879 w 2426413"/>
                  <a:gd name="connsiteY183" fmla="*/ 714233 h 1331631"/>
                  <a:gd name="connsiteX184" fmla="*/ 793231 w 2426413"/>
                  <a:gd name="connsiteY184" fmla="*/ 732430 h 1331631"/>
                  <a:gd name="connsiteX185" fmla="*/ 779583 w 2426413"/>
                  <a:gd name="connsiteY185" fmla="*/ 746078 h 1331631"/>
                  <a:gd name="connsiteX186" fmla="*/ 752288 w 2426413"/>
                  <a:gd name="connsiteY186" fmla="*/ 787021 h 1331631"/>
                  <a:gd name="connsiteX187" fmla="*/ 743189 w 2426413"/>
                  <a:gd name="connsiteY187" fmla="*/ 800669 h 1331631"/>
                  <a:gd name="connsiteX188" fmla="*/ 734091 w 2426413"/>
                  <a:gd name="connsiteY188" fmla="*/ 827964 h 1331631"/>
                  <a:gd name="connsiteX189" fmla="*/ 670938 w 2426413"/>
                  <a:gd name="connsiteY189" fmla="*/ 857045 h 1331631"/>
                  <a:gd name="connsiteX190" fmla="*/ 635881 w 2426413"/>
                  <a:gd name="connsiteY190" fmla="*/ 883091 h 1331631"/>
                  <a:gd name="connsiteX191" fmla="*/ 593064 w 2426413"/>
                  <a:gd name="connsiteY191" fmla="*/ 896203 h 1331631"/>
                  <a:gd name="connsiteX192" fmla="*/ 579416 w 2426413"/>
                  <a:gd name="connsiteY192" fmla="*/ 891654 h 1331631"/>
                  <a:gd name="connsiteX193" fmla="*/ 574867 w 2426413"/>
                  <a:gd name="connsiteY193" fmla="*/ 928048 h 1331631"/>
                  <a:gd name="connsiteX194" fmla="*/ 565768 w 2426413"/>
                  <a:gd name="connsiteY194" fmla="*/ 941696 h 1331631"/>
                  <a:gd name="connsiteX195" fmla="*/ 561219 w 2426413"/>
                  <a:gd name="connsiteY195" fmla="*/ 955343 h 1331631"/>
                  <a:gd name="connsiteX196" fmla="*/ 547571 w 2426413"/>
                  <a:gd name="connsiteY196" fmla="*/ 964442 h 1331631"/>
                  <a:gd name="connsiteX197" fmla="*/ 520276 w 2426413"/>
                  <a:gd name="connsiteY197" fmla="*/ 982639 h 1331631"/>
                  <a:gd name="connsiteX198" fmla="*/ 506628 w 2426413"/>
                  <a:gd name="connsiteY198" fmla="*/ 973540 h 1331631"/>
                  <a:gd name="connsiteX199" fmla="*/ 479333 w 2426413"/>
                  <a:gd name="connsiteY199" fmla="*/ 959893 h 1331631"/>
                  <a:gd name="connsiteX200" fmla="*/ 461135 w 2426413"/>
                  <a:gd name="connsiteY200" fmla="*/ 964442 h 1331631"/>
                  <a:gd name="connsiteX201" fmla="*/ 452037 w 2426413"/>
                  <a:gd name="connsiteY201" fmla="*/ 978090 h 1331631"/>
                  <a:gd name="connsiteX202" fmla="*/ 438389 w 2426413"/>
                  <a:gd name="connsiteY202" fmla="*/ 996287 h 1331631"/>
                  <a:gd name="connsiteX203" fmla="*/ 401995 w 2426413"/>
                  <a:gd name="connsiteY203" fmla="*/ 1023582 h 1331631"/>
                  <a:gd name="connsiteX204" fmla="*/ 388347 w 2426413"/>
                  <a:gd name="connsiteY204" fmla="*/ 1037230 h 1331631"/>
                  <a:gd name="connsiteX205" fmla="*/ 374700 w 2426413"/>
                  <a:gd name="connsiteY205" fmla="*/ 1041779 h 1331631"/>
                  <a:gd name="connsiteX206" fmla="*/ 347404 w 2426413"/>
                  <a:gd name="connsiteY206" fmla="*/ 1059976 h 1331631"/>
                  <a:gd name="connsiteX207" fmla="*/ 320109 w 2426413"/>
                  <a:gd name="connsiteY207" fmla="*/ 1078173 h 1331631"/>
                  <a:gd name="connsiteX208" fmla="*/ 292813 w 2426413"/>
                  <a:gd name="connsiteY208" fmla="*/ 1100919 h 1331631"/>
                  <a:gd name="connsiteX209" fmla="*/ 283715 w 2426413"/>
                  <a:gd name="connsiteY209" fmla="*/ 1114567 h 1331631"/>
                  <a:gd name="connsiteX210" fmla="*/ 256419 w 2426413"/>
                  <a:gd name="connsiteY210" fmla="*/ 1137313 h 1331631"/>
                  <a:gd name="connsiteX211" fmla="*/ 238222 w 2426413"/>
                  <a:gd name="connsiteY211" fmla="*/ 1164609 h 1331631"/>
                  <a:gd name="connsiteX212" fmla="*/ 229124 w 2426413"/>
                  <a:gd name="connsiteY212" fmla="*/ 1178257 h 1331631"/>
                  <a:gd name="connsiteX213" fmla="*/ 215476 w 2426413"/>
                  <a:gd name="connsiteY213" fmla="*/ 1182806 h 1331631"/>
                  <a:gd name="connsiteX214" fmla="*/ 206377 w 2426413"/>
                  <a:gd name="connsiteY214" fmla="*/ 1196454 h 1331631"/>
                  <a:gd name="connsiteX215" fmla="*/ 179082 w 2426413"/>
                  <a:gd name="connsiteY215" fmla="*/ 1205552 h 1331631"/>
                  <a:gd name="connsiteX216" fmla="*/ 165434 w 2426413"/>
                  <a:gd name="connsiteY216" fmla="*/ 1210102 h 1331631"/>
                  <a:gd name="connsiteX217" fmla="*/ 137514 w 2426413"/>
                  <a:gd name="connsiteY217" fmla="*/ 1205465 h 1331631"/>
                  <a:gd name="connsiteX218" fmla="*/ 123954 w 2426413"/>
                  <a:gd name="connsiteY218" fmla="*/ 1157570 h 1331631"/>
                  <a:gd name="connsiteX219" fmla="*/ 85510 w 2426413"/>
                  <a:gd name="connsiteY219" fmla="*/ 1152309 h 1331631"/>
                  <a:gd name="connsiteX220" fmla="*/ 32617 w 2426413"/>
                  <a:gd name="connsiteY220" fmla="*/ 1188253 h 1331631"/>
                  <a:gd name="connsiteX221" fmla="*/ 19858 w 2426413"/>
                  <a:gd name="connsiteY221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8657 w 2424752"/>
                  <a:gd name="connsiteY15" fmla="*/ 1073624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05636 w 2424752"/>
                  <a:gd name="connsiteY53" fmla="*/ 427630 h 1331631"/>
                  <a:gd name="connsiteX54" fmla="*/ 1310185 w 2424752"/>
                  <a:gd name="connsiteY54" fmla="*/ 395785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824251 w 2424752"/>
                  <a:gd name="connsiteY67" fmla="*/ 150125 h 1331631"/>
                  <a:gd name="connsiteX68" fmla="*/ 1837898 w 2424752"/>
                  <a:gd name="connsiteY68" fmla="*/ 159224 h 1331631"/>
                  <a:gd name="connsiteX69" fmla="*/ 1851546 w 2424752"/>
                  <a:gd name="connsiteY69" fmla="*/ 172872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4710 w 2424752"/>
                  <a:gd name="connsiteY88" fmla="*/ 400334 h 1331631"/>
                  <a:gd name="connsiteX89" fmla="*/ 2392907 w 2424752"/>
                  <a:gd name="connsiteY89" fmla="*/ 373039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22293 w 2424752"/>
                  <a:gd name="connsiteY217" fmla="*/ 1157570 h 1331631"/>
                  <a:gd name="connsiteX218" fmla="*/ 83849 w 2424752"/>
                  <a:gd name="connsiteY218" fmla="*/ 1152309 h 1331631"/>
                  <a:gd name="connsiteX219" fmla="*/ 30956 w 2424752"/>
                  <a:gd name="connsiteY219" fmla="*/ 1188253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8657 w 2424752"/>
                  <a:gd name="connsiteY15" fmla="*/ 1073624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05636 w 2424752"/>
                  <a:gd name="connsiteY53" fmla="*/ 427630 h 1331631"/>
                  <a:gd name="connsiteX54" fmla="*/ 1310185 w 2424752"/>
                  <a:gd name="connsiteY54" fmla="*/ 395785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824251 w 2424752"/>
                  <a:gd name="connsiteY67" fmla="*/ 150125 h 1331631"/>
                  <a:gd name="connsiteX68" fmla="*/ 1837898 w 2424752"/>
                  <a:gd name="connsiteY68" fmla="*/ 159224 h 1331631"/>
                  <a:gd name="connsiteX69" fmla="*/ 1851546 w 2424752"/>
                  <a:gd name="connsiteY69" fmla="*/ 172872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4710 w 2424752"/>
                  <a:gd name="connsiteY88" fmla="*/ 400334 h 1331631"/>
                  <a:gd name="connsiteX89" fmla="*/ 2392907 w 2424752"/>
                  <a:gd name="connsiteY89" fmla="*/ 373039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22293 w 2424752"/>
                  <a:gd name="connsiteY217" fmla="*/ 1157570 h 1331631"/>
                  <a:gd name="connsiteX218" fmla="*/ 83849 w 2424752"/>
                  <a:gd name="connsiteY218" fmla="*/ 1152309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8657 w 2424752"/>
                  <a:gd name="connsiteY15" fmla="*/ 1073624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05636 w 2424752"/>
                  <a:gd name="connsiteY53" fmla="*/ 427630 h 1331631"/>
                  <a:gd name="connsiteX54" fmla="*/ 1310185 w 2424752"/>
                  <a:gd name="connsiteY54" fmla="*/ 395785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824251 w 2424752"/>
                  <a:gd name="connsiteY67" fmla="*/ 150125 h 1331631"/>
                  <a:gd name="connsiteX68" fmla="*/ 1837898 w 2424752"/>
                  <a:gd name="connsiteY68" fmla="*/ 159224 h 1331631"/>
                  <a:gd name="connsiteX69" fmla="*/ 1851546 w 2424752"/>
                  <a:gd name="connsiteY69" fmla="*/ 172872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4710 w 2424752"/>
                  <a:gd name="connsiteY88" fmla="*/ 400334 h 1331631"/>
                  <a:gd name="connsiteX89" fmla="*/ 2392907 w 2424752"/>
                  <a:gd name="connsiteY89" fmla="*/ 373039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22293 w 2424752"/>
                  <a:gd name="connsiteY217" fmla="*/ 1157570 h 1331631"/>
                  <a:gd name="connsiteX218" fmla="*/ 87774 w 2424752"/>
                  <a:gd name="connsiteY218" fmla="*/ 1234722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8657 w 2424752"/>
                  <a:gd name="connsiteY15" fmla="*/ 1073624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05636 w 2424752"/>
                  <a:gd name="connsiteY53" fmla="*/ 427630 h 1331631"/>
                  <a:gd name="connsiteX54" fmla="*/ 1310185 w 2424752"/>
                  <a:gd name="connsiteY54" fmla="*/ 395785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824251 w 2424752"/>
                  <a:gd name="connsiteY67" fmla="*/ 150125 h 1331631"/>
                  <a:gd name="connsiteX68" fmla="*/ 1837898 w 2424752"/>
                  <a:gd name="connsiteY68" fmla="*/ 159224 h 1331631"/>
                  <a:gd name="connsiteX69" fmla="*/ 1851546 w 2424752"/>
                  <a:gd name="connsiteY69" fmla="*/ 172872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4710 w 2424752"/>
                  <a:gd name="connsiteY88" fmla="*/ 400334 h 1331631"/>
                  <a:gd name="connsiteX89" fmla="*/ 2392907 w 2424752"/>
                  <a:gd name="connsiteY89" fmla="*/ 373039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45839 w 2424752"/>
                  <a:gd name="connsiteY217" fmla="*/ 1239983 h 1331631"/>
                  <a:gd name="connsiteX218" fmla="*/ 87774 w 2424752"/>
                  <a:gd name="connsiteY218" fmla="*/ 1234722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8657 w 2424752"/>
                  <a:gd name="connsiteY15" fmla="*/ 1073624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05636 w 2424752"/>
                  <a:gd name="connsiteY53" fmla="*/ 427630 h 1331631"/>
                  <a:gd name="connsiteX54" fmla="*/ 1310185 w 2424752"/>
                  <a:gd name="connsiteY54" fmla="*/ 395785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824251 w 2424752"/>
                  <a:gd name="connsiteY67" fmla="*/ 150125 h 1331631"/>
                  <a:gd name="connsiteX68" fmla="*/ 1837898 w 2424752"/>
                  <a:gd name="connsiteY68" fmla="*/ 159224 h 1331631"/>
                  <a:gd name="connsiteX69" fmla="*/ 1851546 w 2424752"/>
                  <a:gd name="connsiteY69" fmla="*/ 172872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4710 w 2424752"/>
                  <a:gd name="connsiteY88" fmla="*/ 400334 h 1331631"/>
                  <a:gd name="connsiteX89" fmla="*/ 2392907 w 2424752"/>
                  <a:gd name="connsiteY89" fmla="*/ 373039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18368 w 2424752"/>
                  <a:gd name="connsiteY217" fmla="*/ 1220361 h 1331631"/>
                  <a:gd name="connsiteX218" fmla="*/ 87774 w 2424752"/>
                  <a:gd name="connsiteY218" fmla="*/ 1234722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8657 w 2424752"/>
                  <a:gd name="connsiteY15" fmla="*/ 1073624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42918 w 2424752"/>
                  <a:gd name="connsiteY53" fmla="*/ 439403 h 1331631"/>
                  <a:gd name="connsiteX54" fmla="*/ 1310185 w 2424752"/>
                  <a:gd name="connsiteY54" fmla="*/ 395785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824251 w 2424752"/>
                  <a:gd name="connsiteY67" fmla="*/ 150125 h 1331631"/>
                  <a:gd name="connsiteX68" fmla="*/ 1837898 w 2424752"/>
                  <a:gd name="connsiteY68" fmla="*/ 159224 h 1331631"/>
                  <a:gd name="connsiteX69" fmla="*/ 1851546 w 2424752"/>
                  <a:gd name="connsiteY69" fmla="*/ 172872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4710 w 2424752"/>
                  <a:gd name="connsiteY88" fmla="*/ 400334 h 1331631"/>
                  <a:gd name="connsiteX89" fmla="*/ 2392907 w 2424752"/>
                  <a:gd name="connsiteY89" fmla="*/ 373039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18368 w 2424752"/>
                  <a:gd name="connsiteY217" fmla="*/ 1220361 h 1331631"/>
                  <a:gd name="connsiteX218" fmla="*/ 87774 w 2424752"/>
                  <a:gd name="connsiteY218" fmla="*/ 1234722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8657 w 2424752"/>
                  <a:gd name="connsiteY15" fmla="*/ 1073624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42918 w 2424752"/>
                  <a:gd name="connsiteY53" fmla="*/ 439403 h 1331631"/>
                  <a:gd name="connsiteX54" fmla="*/ 1300373 w 2424752"/>
                  <a:gd name="connsiteY54" fmla="*/ 421294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824251 w 2424752"/>
                  <a:gd name="connsiteY67" fmla="*/ 150125 h 1331631"/>
                  <a:gd name="connsiteX68" fmla="*/ 1837898 w 2424752"/>
                  <a:gd name="connsiteY68" fmla="*/ 159224 h 1331631"/>
                  <a:gd name="connsiteX69" fmla="*/ 1851546 w 2424752"/>
                  <a:gd name="connsiteY69" fmla="*/ 172872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4710 w 2424752"/>
                  <a:gd name="connsiteY88" fmla="*/ 400334 h 1331631"/>
                  <a:gd name="connsiteX89" fmla="*/ 2392907 w 2424752"/>
                  <a:gd name="connsiteY89" fmla="*/ 373039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18368 w 2424752"/>
                  <a:gd name="connsiteY217" fmla="*/ 1220361 h 1331631"/>
                  <a:gd name="connsiteX218" fmla="*/ 87774 w 2424752"/>
                  <a:gd name="connsiteY218" fmla="*/ 1234722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8657 w 2424752"/>
                  <a:gd name="connsiteY15" fmla="*/ 1073624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42918 w 2424752"/>
                  <a:gd name="connsiteY53" fmla="*/ 439403 h 1331631"/>
                  <a:gd name="connsiteX54" fmla="*/ 1316071 w 2424752"/>
                  <a:gd name="connsiteY54" fmla="*/ 425218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824251 w 2424752"/>
                  <a:gd name="connsiteY67" fmla="*/ 150125 h 1331631"/>
                  <a:gd name="connsiteX68" fmla="*/ 1837898 w 2424752"/>
                  <a:gd name="connsiteY68" fmla="*/ 159224 h 1331631"/>
                  <a:gd name="connsiteX69" fmla="*/ 1851546 w 2424752"/>
                  <a:gd name="connsiteY69" fmla="*/ 172872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4710 w 2424752"/>
                  <a:gd name="connsiteY88" fmla="*/ 400334 h 1331631"/>
                  <a:gd name="connsiteX89" fmla="*/ 2392907 w 2424752"/>
                  <a:gd name="connsiteY89" fmla="*/ 373039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18368 w 2424752"/>
                  <a:gd name="connsiteY217" fmla="*/ 1220361 h 1331631"/>
                  <a:gd name="connsiteX218" fmla="*/ 87774 w 2424752"/>
                  <a:gd name="connsiteY218" fmla="*/ 1234722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4732 w 2424752"/>
                  <a:gd name="connsiteY15" fmla="*/ 1079510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42918 w 2424752"/>
                  <a:gd name="connsiteY53" fmla="*/ 439403 h 1331631"/>
                  <a:gd name="connsiteX54" fmla="*/ 1316071 w 2424752"/>
                  <a:gd name="connsiteY54" fmla="*/ 425218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824251 w 2424752"/>
                  <a:gd name="connsiteY67" fmla="*/ 150125 h 1331631"/>
                  <a:gd name="connsiteX68" fmla="*/ 1837898 w 2424752"/>
                  <a:gd name="connsiteY68" fmla="*/ 159224 h 1331631"/>
                  <a:gd name="connsiteX69" fmla="*/ 1851546 w 2424752"/>
                  <a:gd name="connsiteY69" fmla="*/ 172872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4710 w 2424752"/>
                  <a:gd name="connsiteY88" fmla="*/ 400334 h 1331631"/>
                  <a:gd name="connsiteX89" fmla="*/ 2392907 w 2424752"/>
                  <a:gd name="connsiteY89" fmla="*/ 373039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18368 w 2424752"/>
                  <a:gd name="connsiteY217" fmla="*/ 1220361 h 1331631"/>
                  <a:gd name="connsiteX218" fmla="*/ 87774 w 2424752"/>
                  <a:gd name="connsiteY218" fmla="*/ 1234722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4732 w 2424752"/>
                  <a:gd name="connsiteY15" fmla="*/ 1079510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42918 w 2424752"/>
                  <a:gd name="connsiteY53" fmla="*/ 439403 h 1331631"/>
                  <a:gd name="connsiteX54" fmla="*/ 1316071 w 2424752"/>
                  <a:gd name="connsiteY54" fmla="*/ 425218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824251 w 2424752"/>
                  <a:gd name="connsiteY67" fmla="*/ 150125 h 1331631"/>
                  <a:gd name="connsiteX68" fmla="*/ 1837898 w 2424752"/>
                  <a:gd name="connsiteY68" fmla="*/ 159224 h 1331631"/>
                  <a:gd name="connsiteX69" fmla="*/ 1851546 w 2424752"/>
                  <a:gd name="connsiteY69" fmla="*/ 172872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4710 w 2424752"/>
                  <a:gd name="connsiteY88" fmla="*/ 400334 h 1331631"/>
                  <a:gd name="connsiteX89" fmla="*/ 2404680 w 2424752"/>
                  <a:gd name="connsiteY89" fmla="*/ 386775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18368 w 2424752"/>
                  <a:gd name="connsiteY217" fmla="*/ 1220361 h 1331631"/>
                  <a:gd name="connsiteX218" fmla="*/ 87774 w 2424752"/>
                  <a:gd name="connsiteY218" fmla="*/ 1234722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4732 w 2424752"/>
                  <a:gd name="connsiteY15" fmla="*/ 1079510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42918 w 2424752"/>
                  <a:gd name="connsiteY53" fmla="*/ 439403 h 1331631"/>
                  <a:gd name="connsiteX54" fmla="*/ 1316071 w 2424752"/>
                  <a:gd name="connsiteY54" fmla="*/ 425218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824251 w 2424752"/>
                  <a:gd name="connsiteY67" fmla="*/ 150125 h 1331631"/>
                  <a:gd name="connsiteX68" fmla="*/ 1837898 w 2424752"/>
                  <a:gd name="connsiteY68" fmla="*/ 159224 h 1331631"/>
                  <a:gd name="connsiteX69" fmla="*/ 1851546 w 2424752"/>
                  <a:gd name="connsiteY69" fmla="*/ 172872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8635 w 2424752"/>
                  <a:gd name="connsiteY88" fmla="*/ 421918 h 1331631"/>
                  <a:gd name="connsiteX89" fmla="*/ 2404680 w 2424752"/>
                  <a:gd name="connsiteY89" fmla="*/ 386775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18368 w 2424752"/>
                  <a:gd name="connsiteY217" fmla="*/ 1220361 h 1331631"/>
                  <a:gd name="connsiteX218" fmla="*/ 87774 w 2424752"/>
                  <a:gd name="connsiteY218" fmla="*/ 1234722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4732 w 2424752"/>
                  <a:gd name="connsiteY15" fmla="*/ 1079510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42918 w 2424752"/>
                  <a:gd name="connsiteY53" fmla="*/ 439403 h 1331631"/>
                  <a:gd name="connsiteX54" fmla="*/ 1316071 w 2424752"/>
                  <a:gd name="connsiteY54" fmla="*/ 425218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745762 w 2424752"/>
                  <a:gd name="connsiteY67" fmla="*/ 181521 h 1331631"/>
                  <a:gd name="connsiteX68" fmla="*/ 1837898 w 2424752"/>
                  <a:gd name="connsiteY68" fmla="*/ 159224 h 1331631"/>
                  <a:gd name="connsiteX69" fmla="*/ 1851546 w 2424752"/>
                  <a:gd name="connsiteY69" fmla="*/ 172872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8635 w 2424752"/>
                  <a:gd name="connsiteY88" fmla="*/ 421918 h 1331631"/>
                  <a:gd name="connsiteX89" fmla="*/ 2404680 w 2424752"/>
                  <a:gd name="connsiteY89" fmla="*/ 386775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18368 w 2424752"/>
                  <a:gd name="connsiteY217" fmla="*/ 1220361 h 1331631"/>
                  <a:gd name="connsiteX218" fmla="*/ 87774 w 2424752"/>
                  <a:gd name="connsiteY218" fmla="*/ 1234722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4732 w 2424752"/>
                  <a:gd name="connsiteY15" fmla="*/ 1079510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42918 w 2424752"/>
                  <a:gd name="connsiteY53" fmla="*/ 439403 h 1331631"/>
                  <a:gd name="connsiteX54" fmla="*/ 1316071 w 2424752"/>
                  <a:gd name="connsiteY54" fmla="*/ 425218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745762 w 2424752"/>
                  <a:gd name="connsiteY67" fmla="*/ 181521 h 1331631"/>
                  <a:gd name="connsiteX68" fmla="*/ 1837898 w 2424752"/>
                  <a:gd name="connsiteY68" fmla="*/ 159224 h 1331631"/>
                  <a:gd name="connsiteX69" fmla="*/ 1835848 w 2424752"/>
                  <a:gd name="connsiteY69" fmla="*/ 192495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8635 w 2424752"/>
                  <a:gd name="connsiteY88" fmla="*/ 421918 h 1331631"/>
                  <a:gd name="connsiteX89" fmla="*/ 2404680 w 2424752"/>
                  <a:gd name="connsiteY89" fmla="*/ 386775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18368 w 2424752"/>
                  <a:gd name="connsiteY217" fmla="*/ 1220361 h 1331631"/>
                  <a:gd name="connsiteX218" fmla="*/ 87774 w 2424752"/>
                  <a:gd name="connsiteY218" fmla="*/ 1234722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4732 w 2424752"/>
                  <a:gd name="connsiteY15" fmla="*/ 1079510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42918 w 2424752"/>
                  <a:gd name="connsiteY53" fmla="*/ 439403 h 1331631"/>
                  <a:gd name="connsiteX54" fmla="*/ 1316071 w 2424752"/>
                  <a:gd name="connsiteY54" fmla="*/ 425218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745762 w 2424752"/>
                  <a:gd name="connsiteY67" fmla="*/ 181521 h 1331631"/>
                  <a:gd name="connsiteX68" fmla="*/ 1800616 w 2424752"/>
                  <a:gd name="connsiteY68" fmla="*/ 178847 h 1331631"/>
                  <a:gd name="connsiteX69" fmla="*/ 1835848 w 2424752"/>
                  <a:gd name="connsiteY69" fmla="*/ 192495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8635 w 2424752"/>
                  <a:gd name="connsiteY88" fmla="*/ 421918 h 1331631"/>
                  <a:gd name="connsiteX89" fmla="*/ 2404680 w 2424752"/>
                  <a:gd name="connsiteY89" fmla="*/ 386775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18368 w 2424752"/>
                  <a:gd name="connsiteY217" fmla="*/ 1220361 h 1331631"/>
                  <a:gd name="connsiteX218" fmla="*/ 87774 w 2424752"/>
                  <a:gd name="connsiteY218" fmla="*/ 1234722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4732 w 2424752"/>
                  <a:gd name="connsiteY15" fmla="*/ 1079510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39368 w 2424752"/>
                  <a:gd name="connsiteY35" fmla="*/ 826002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42918 w 2424752"/>
                  <a:gd name="connsiteY53" fmla="*/ 439403 h 1331631"/>
                  <a:gd name="connsiteX54" fmla="*/ 1316071 w 2424752"/>
                  <a:gd name="connsiteY54" fmla="*/ 425218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745762 w 2424752"/>
                  <a:gd name="connsiteY67" fmla="*/ 181521 h 1331631"/>
                  <a:gd name="connsiteX68" fmla="*/ 1800616 w 2424752"/>
                  <a:gd name="connsiteY68" fmla="*/ 178847 h 1331631"/>
                  <a:gd name="connsiteX69" fmla="*/ 1835848 w 2424752"/>
                  <a:gd name="connsiteY69" fmla="*/ 192495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8635 w 2424752"/>
                  <a:gd name="connsiteY88" fmla="*/ 421918 h 1331631"/>
                  <a:gd name="connsiteX89" fmla="*/ 2404680 w 2424752"/>
                  <a:gd name="connsiteY89" fmla="*/ 386775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18368 w 2424752"/>
                  <a:gd name="connsiteY217" fmla="*/ 1220361 h 1331631"/>
                  <a:gd name="connsiteX218" fmla="*/ 87774 w 2424752"/>
                  <a:gd name="connsiteY218" fmla="*/ 1234722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</a:cxnLst>
                <a:rect l="l" t="t" r="r" b="b"/>
                <a:pathLst>
                  <a:path w="2424752" h="1331631">
                    <a:moveTo>
                      <a:pt x="18197" y="1264693"/>
                    </a:moveTo>
                    <a:cubicBezTo>
                      <a:pt x="13796" y="1285015"/>
                      <a:pt x="6824" y="1313218"/>
                      <a:pt x="4549" y="1310185"/>
                    </a:cubicBezTo>
                    <a:lnTo>
                      <a:pt x="0" y="1328382"/>
                    </a:lnTo>
                    <a:cubicBezTo>
                      <a:pt x="5099" y="1339443"/>
                      <a:pt x="23756" y="1319239"/>
                      <a:pt x="35144" y="1312861"/>
                    </a:cubicBezTo>
                    <a:cubicBezTo>
                      <a:pt x="46532" y="1306483"/>
                      <a:pt x="57593" y="1295302"/>
                      <a:pt x="68327" y="1290113"/>
                    </a:cubicBezTo>
                    <a:cubicBezTo>
                      <a:pt x="79061" y="1284924"/>
                      <a:pt x="87519" y="1286262"/>
                      <a:pt x="99546" y="1281728"/>
                    </a:cubicBezTo>
                    <a:cubicBezTo>
                      <a:pt x="111573" y="1277194"/>
                      <a:pt x="128269" y="1271053"/>
                      <a:pt x="140490" y="1262906"/>
                    </a:cubicBezTo>
                    <a:cubicBezTo>
                      <a:pt x="152711" y="1254759"/>
                      <a:pt x="156191" y="1234364"/>
                      <a:pt x="172872" y="1232848"/>
                    </a:cubicBezTo>
                    <a:cubicBezTo>
                      <a:pt x="181970" y="1229815"/>
                      <a:pt x="192187" y="1229069"/>
                      <a:pt x="200167" y="1223749"/>
                    </a:cubicBezTo>
                    <a:cubicBezTo>
                      <a:pt x="204716" y="1220716"/>
                      <a:pt x="208819" y="1216872"/>
                      <a:pt x="213815" y="1214651"/>
                    </a:cubicBezTo>
                    <a:cubicBezTo>
                      <a:pt x="222579" y="1210756"/>
                      <a:pt x="232012" y="1208585"/>
                      <a:pt x="241110" y="1205552"/>
                    </a:cubicBezTo>
                    <a:cubicBezTo>
                      <a:pt x="263504" y="1198087"/>
                      <a:pt x="250036" y="1201790"/>
                      <a:pt x="282054" y="1196454"/>
                    </a:cubicBezTo>
                    <a:cubicBezTo>
                      <a:pt x="286603" y="1193421"/>
                      <a:pt x="280537" y="1194937"/>
                      <a:pt x="295701" y="1187355"/>
                    </a:cubicBezTo>
                    <a:cubicBezTo>
                      <a:pt x="310865" y="1179773"/>
                      <a:pt x="357117" y="1161576"/>
                      <a:pt x="373039" y="1150961"/>
                    </a:cubicBezTo>
                    <a:cubicBezTo>
                      <a:pt x="410191" y="1133522"/>
                      <a:pt x="469006" y="1116215"/>
                      <a:pt x="500955" y="1104307"/>
                    </a:cubicBezTo>
                    <a:cubicBezTo>
                      <a:pt x="532904" y="1092399"/>
                      <a:pt x="542468" y="1085076"/>
                      <a:pt x="564732" y="1079510"/>
                    </a:cubicBezTo>
                    <a:cubicBezTo>
                      <a:pt x="568776" y="1085577"/>
                      <a:pt x="584683" y="1095076"/>
                      <a:pt x="591403" y="1096370"/>
                    </a:cubicBezTo>
                    <a:cubicBezTo>
                      <a:pt x="598123" y="1097664"/>
                      <a:pt x="600502" y="1090305"/>
                      <a:pt x="605051" y="1087272"/>
                    </a:cubicBezTo>
                    <a:cubicBezTo>
                      <a:pt x="606567" y="1069075"/>
                      <a:pt x="607726" y="1064449"/>
                      <a:pt x="621374" y="1060152"/>
                    </a:cubicBezTo>
                    <a:cubicBezTo>
                      <a:pt x="635022" y="1055855"/>
                      <a:pt x="671461" y="1068342"/>
                      <a:pt x="686937" y="1061489"/>
                    </a:cubicBezTo>
                    <a:cubicBezTo>
                      <a:pt x="702413" y="1054636"/>
                      <a:pt x="702831" y="1026094"/>
                      <a:pt x="714233" y="1019033"/>
                    </a:cubicBezTo>
                    <a:cubicBezTo>
                      <a:pt x="725635" y="1011972"/>
                      <a:pt x="742461" y="1025945"/>
                      <a:pt x="755351" y="1019121"/>
                    </a:cubicBezTo>
                    <a:cubicBezTo>
                      <a:pt x="768241" y="1012297"/>
                      <a:pt x="780984" y="986445"/>
                      <a:pt x="791570" y="978090"/>
                    </a:cubicBezTo>
                    <a:cubicBezTo>
                      <a:pt x="802156" y="969735"/>
                      <a:pt x="818866" y="968991"/>
                      <a:pt x="818866" y="968991"/>
                    </a:cubicBezTo>
                    <a:cubicBezTo>
                      <a:pt x="827964" y="959893"/>
                      <a:pt x="833954" y="945765"/>
                      <a:pt x="846161" y="941696"/>
                    </a:cubicBezTo>
                    <a:cubicBezTo>
                      <a:pt x="880470" y="930258"/>
                      <a:pt x="838177" y="945687"/>
                      <a:pt x="873457" y="928048"/>
                    </a:cubicBezTo>
                    <a:cubicBezTo>
                      <a:pt x="877746" y="925904"/>
                      <a:pt x="882555" y="925015"/>
                      <a:pt x="887104" y="923499"/>
                    </a:cubicBezTo>
                    <a:cubicBezTo>
                      <a:pt x="891653" y="920466"/>
                      <a:pt x="895726" y="916554"/>
                      <a:pt x="900752" y="914400"/>
                    </a:cubicBezTo>
                    <a:cubicBezTo>
                      <a:pt x="906499" y="911937"/>
                      <a:pt x="914067" y="913757"/>
                      <a:pt x="918949" y="909851"/>
                    </a:cubicBezTo>
                    <a:cubicBezTo>
                      <a:pt x="922694" y="906855"/>
                      <a:pt x="920502" y="899948"/>
                      <a:pt x="923498" y="896203"/>
                    </a:cubicBezTo>
                    <a:cubicBezTo>
                      <a:pt x="926914" y="891934"/>
                      <a:pt x="932946" y="890605"/>
                      <a:pt x="937146" y="887105"/>
                    </a:cubicBezTo>
                    <a:cubicBezTo>
                      <a:pt x="942089" y="882986"/>
                      <a:pt x="945716" y="877407"/>
                      <a:pt x="950794" y="873457"/>
                    </a:cubicBezTo>
                    <a:cubicBezTo>
                      <a:pt x="959425" y="866744"/>
                      <a:pt x="978089" y="855260"/>
                      <a:pt x="978089" y="855260"/>
                    </a:cubicBezTo>
                    <a:cubicBezTo>
                      <a:pt x="979606" y="850711"/>
                      <a:pt x="979248" y="845003"/>
                      <a:pt x="982639" y="841612"/>
                    </a:cubicBezTo>
                    <a:cubicBezTo>
                      <a:pt x="986030" y="838221"/>
                      <a:pt x="986831" y="839665"/>
                      <a:pt x="996286" y="837063"/>
                    </a:cubicBezTo>
                    <a:cubicBezTo>
                      <a:pt x="1005741" y="834461"/>
                      <a:pt x="1034919" y="829180"/>
                      <a:pt x="1039368" y="826002"/>
                    </a:cubicBezTo>
                    <a:cubicBezTo>
                      <a:pt x="1087074" y="791925"/>
                      <a:pt x="1039103" y="806408"/>
                      <a:pt x="1041779" y="800669"/>
                    </a:cubicBezTo>
                    <a:cubicBezTo>
                      <a:pt x="1044455" y="794930"/>
                      <a:pt x="1050878" y="794603"/>
                      <a:pt x="1055427" y="791570"/>
                    </a:cubicBezTo>
                    <a:cubicBezTo>
                      <a:pt x="1072107" y="766549"/>
                      <a:pt x="1055427" y="787779"/>
                      <a:pt x="1078173" y="768824"/>
                    </a:cubicBezTo>
                    <a:cubicBezTo>
                      <a:pt x="1120936" y="733189"/>
                      <a:pt x="1050125" y="782973"/>
                      <a:pt x="1119116" y="736979"/>
                    </a:cubicBezTo>
                    <a:lnTo>
                      <a:pt x="1132764" y="727881"/>
                    </a:lnTo>
                    <a:lnTo>
                      <a:pt x="1146412" y="718782"/>
                    </a:lnTo>
                    <a:cubicBezTo>
                      <a:pt x="1154407" y="694796"/>
                      <a:pt x="1145676" y="714206"/>
                      <a:pt x="1164609" y="691487"/>
                    </a:cubicBezTo>
                    <a:cubicBezTo>
                      <a:pt x="1183566" y="668738"/>
                      <a:pt x="1162331" y="685423"/>
                      <a:pt x="1187355" y="668740"/>
                    </a:cubicBezTo>
                    <a:cubicBezTo>
                      <a:pt x="1211622" y="632344"/>
                      <a:pt x="1179770" y="676326"/>
                      <a:pt x="1210101" y="645994"/>
                    </a:cubicBezTo>
                    <a:cubicBezTo>
                      <a:pt x="1213967" y="642128"/>
                      <a:pt x="1216167" y="636895"/>
                      <a:pt x="1219200" y="632346"/>
                    </a:cubicBezTo>
                    <a:cubicBezTo>
                      <a:pt x="1220716" y="627797"/>
                      <a:pt x="1221089" y="622689"/>
                      <a:pt x="1223749" y="618699"/>
                    </a:cubicBezTo>
                    <a:cubicBezTo>
                      <a:pt x="1238036" y="597269"/>
                      <a:pt x="1236571" y="613732"/>
                      <a:pt x="1246495" y="591403"/>
                    </a:cubicBezTo>
                    <a:cubicBezTo>
                      <a:pt x="1250390" y="582639"/>
                      <a:pt x="1252561" y="573206"/>
                      <a:pt x="1255594" y="564108"/>
                    </a:cubicBezTo>
                    <a:cubicBezTo>
                      <a:pt x="1257110" y="559559"/>
                      <a:pt x="1257483" y="554450"/>
                      <a:pt x="1260143" y="550460"/>
                    </a:cubicBezTo>
                    <a:cubicBezTo>
                      <a:pt x="1266209" y="541361"/>
                      <a:pt x="1274882" y="533538"/>
                      <a:pt x="1278340" y="523164"/>
                    </a:cubicBezTo>
                    <a:lnTo>
                      <a:pt x="1291988" y="482221"/>
                    </a:lnTo>
                    <a:cubicBezTo>
                      <a:pt x="1293504" y="477672"/>
                      <a:pt x="1288049" y="475709"/>
                      <a:pt x="1296537" y="468573"/>
                    </a:cubicBezTo>
                    <a:cubicBezTo>
                      <a:pt x="1305025" y="461437"/>
                      <a:pt x="1335451" y="461801"/>
                      <a:pt x="1342918" y="439403"/>
                    </a:cubicBezTo>
                    <a:cubicBezTo>
                      <a:pt x="1344434" y="428788"/>
                      <a:pt x="1317735" y="437037"/>
                      <a:pt x="1316071" y="425218"/>
                    </a:cubicBezTo>
                    <a:cubicBezTo>
                      <a:pt x="1314407" y="413399"/>
                      <a:pt x="1327127" y="374294"/>
                      <a:pt x="1332931" y="368490"/>
                    </a:cubicBezTo>
                    <a:cubicBezTo>
                      <a:pt x="1337005" y="331822"/>
                      <a:pt x="1332084" y="312205"/>
                      <a:pt x="1342030" y="295702"/>
                    </a:cubicBezTo>
                    <a:cubicBezTo>
                      <a:pt x="1351976" y="279199"/>
                      <a:pt x="1378307" y="276235"/>
                      <a:pt x="1392609" y="269470"/>
                    </a:cubicBezTo>
                    <a:cubicBezTo>
                      <a:pt x="1406911" y="262705"/>
                      <a:pt x="1417405" y="263821"/>
                      <a:pt x="1427841" y="255110"/>
                    </a:cubicBezTo>
                    <a:cubicBezTo>
                      <a:pt x="1438277" y="246399"/>
                      <a:pt x="1448296" y="229393"/>
                      <a:pt x="1455224" y="217203"/>
                    </a:cubicBezTo>
                    <a:cubicBezTo>
                      <a:pt x="1462152" y="205013"/>
                      <a:pt x="1462496" y="189359"/>
                      <a:pt x="1469409" y="181970"/>
                    </a:cubicBezTo>
                    <a:cubicBezTo>
                      <a:pt x="1476322" y="174581"/>
                      <a:pt x="1487606" y="175905"/>
                      <a:pt x="1496704" y="172872"/>
                    </a:cubicBezTo>
                    <a:cubicBezTo>
                      <a:pt x="1530549" y="161590"/>
                      <a:pt x="1505545" y="168665"/>
                      <a:pt x="1574042" y="163773"/>
                    </a:cubicBezTo>
                    <a:cubicBezTo>
                      <a:pt x="1608345" y="152339"/>
                      <a:pt x="1567390" y="169093"/>
                      <a:pt x="1596788" y="145576"/>
                    </a:cubicBezTo>
                    <a:cubicBezTo>
                      <a:pt x="1600533" y="142580"/>
                      <a:pt x="1605887" y="142543"/>
                      <a:pt x="1610436" y="141027"/>
                    </a:cubicBezTo>
                    <a:cubicBezTo>
                      <a:pt x="1619534" y="142543"/>
                      <a:pt x="1628981" y="142659"/>
                      <a:pt x="1637731" y="145576"/>
                    </a:cubicBezTo>
                    <a:cubicBezTo>
                      <a:pt x="1642918" y="147305"/>
                      <a:pt x="1633374" y="148684"/>
                      <a:pt x="1651379" y="154675"/>
                    </a:cubicBezTo>
                    <a:cubicBezTo>
                      <a:pt x="1669384" y="160666"/>
                      <a:pt x="1714301" y="172572"/>
                      <a:pt x="1745762" y="181521"/>
                    </a:cubicBezTo>
                    <a:cubicBezTo>
                      <a:pt x="1750311" y="184554"/>
                      <a:pt x="1785602" y="177018"/>
                      <a:pt x="1800616" y="178847"/>
                    </a:cubicBezTo>
                    <a:cubicBezTo>
                      <a:pt x="1815630" y="180676"/>
                      <a:pt x="1808405" y="191216"/>
                      <a:pt x="1835848" y="192495"/>
                    </a:cubicBezTo>
                    <a:cubicBezTo>
                      <a:pt x="1863291" y="193774"/>
                      <a:pt x="1941935" y="185291"/>
                      <a:pt x="1965277" y="186519"/>
                    </a:cubicBezTo>
                    <a:cubicBezTo>
                      <a:pt x="1975892" y="188036"/>
                      <a:pt x="1986465" y="189885"/>
                      <a:pt x="1997122" y="191069"/>
                    </a:cubicBezTo>
                    <a:cubicBezTo>
                      <a:pt x="2013769" y="192919"/>
                      <a:pt x="2031155" y="190692"/>
                      <a:pt x="2047164" y="195618"/>
                    </a:cubicBezTo>
                    <a:cubicBezTo>
                      <a:pt x="2052390" y="197226"/>
                      <a:pt x="2051373" y="206821"/>
                      <a:pt x="2056263" y="209266"/>
                    </a:cubicBezTo>
                    <a:cubicBezTo>
                      <a:pt x="2064513" y="213391"/>
                      <a:pt x="2074460" y="212299"/>
                      <a:pt x="2083558" y="213815"/>
                    </a:cubicBezTo>
                    <a:cubicBezTo>
                      <a:pt x="2122668" y="239887"/>
                      <a:pt x="2076645" y="205172"/>
                      <a:pt x="2101755" y="236561"/>
                    </a:cubicBezTo>
                    <a:cubicBezTo>
                      <a:pt x="2105171" y="240831"/>
                      <a:pt x="2111203" y="242160"/>
                      <a:pt x="2115403" y="245660"/>
                    </a:cubicBezTo>
                    <a:cubicBezTo>
                      <a:pt x="2120345" y="249779"/>
                      <a:pt x="2124932" y="254365"/>
                      <a:pt x="2129051" y="259308"/>
                    </a:cubicBezTo>
                    <a:cubicBezTo>
                      <a:pt x="2132551" y="263508"/>
                      <a:pt x="2134591" y="268804"/>
                      <a:pt x="2138149" y="272955"/>
                    </a:cubicBezTo>
                    <a:cubicBezTo>
                      <a:pt x="2143732" y="279468"/>
                      <a:pt x="2150763" y="284639"/>
                      <a:pt x="2156346" y="291152"/>
                    </a:cubicBezTo>
                    <a:cubicBezTo>
                      <a:pt x="2159904" y="295303"/>
                      <a:pt x="2161813" y="300713"/>
                      <a:pt x="2165445" y="304800"/>
                    </a:cubicBezTo>
                    <a:cubicBezTo>
                      <a:pt x="2175094" y="315655"/>
                      <a:pt x="2191175" y="333588"/>
                      <a:pt x="2206388" y="341194"/>
                    </a:cubicBezTo>
                    <a:cubicBezTo>
                      <a:pt x="2210677" y="343338"/>
                      <a:pt x="2215487" y="344227"/>
                      <a:pt x="2220036" y="345743"/>
                    </a:cubicBezTo>
                    <a:cubicBezTo>
                      <a:pt x="2232349" y="353953"/>
                      <a:pt x="2237446" y="358166"/>
                      <a:pt x="2251880" y="363940"/>
                    </a:cubicBezTo>
                    <a:cubicBezTo>
                      <a:pt x="2260785" y="367502"/>
                      <a:pt x="2269682" y="371683"/>
                      <a:pt x="2279176" y="373039"/>
                    </a:cubicBezTo>
                    <a:lnTo>
                      <a:pt x="2311021" y="377588"/>
                    </a:lnTo>
                    <a:cubicBezTo>
                      <a:pt x="2327831" y="402805"/>
                      <a:pt x="2310501" y="382860"/>
                      <a:pt x="2333767" y="395785"/>
                    </a:cubicBezTo>
                    <a:cubicBezTo>
                      <a:pt x="2343326" y="401095"/>
                      <a:pt x="2353585" y="409626"/>
                      <a:pt x="2361063" y="413982"/>
                    </a:cubicBezTo>
                    <a:cubicBezTo>
                      <a:pt x="2368541" y="418338"/>
                      <a:pt x="2371366" y="426452"/>
                      <a:pt x="2378635" y="421918"/>
                    </a:cubicBezTo>
                    <a:cubicBezTo>
                      <a:pt x="2385904" y="417384"/>
                      <a:pt x="2397752" y="395680"/>
                      <a:pt x="2404680" y="386775"/>
                    </a:cubicBezTo>
                    <a:cubicBezTo>
                      <a:pt x="2411608" y="377870"/>
                      <a:pt x="2415029" y="374585"/>
                      <a:pt x="2420203" y="368490"/>
                    </a:cubicBezTo>
                    <a:cubicBezTo>
                      <a:pt x="2421719" y="363941"/>
                      <a:pt x="2424752" y="359637"/>
                      <a:pt x="2424752" y="354842"/>
                    </a:cubicBezTo>
                    <a:cubicBezTo>
                      <a:pt x="2424752" y="345618"/>
                      <a:pt x="2424779" y="335555"/>
                      <a:pt x="2420203" y="327546"/>
                    </a:cubicBezTo>
                    <a:cubicBezTo>
                      <a:pt x="2417824" y="323382"/>
                      <a:pt x="2411166" y="324314"/>
                      <a:pt x="2406555" y="322997"/>
                    </a:cubicBezTo>
                    <a:cubicBezTo>
                      <a:pt x="2400543" y="321279"/>
                      <a:pt x="2394424" y="319964"/>
                      <a:pt x="2388358" y="318448"/>
                    </a:cubicBezTo>
                    <a:cubicBezTo>
                      <a:pt x="2383809" y="315415"/>
                      <a:pt x="2378126" y="313619"/>
                      <a:pt x="2374710" y="309349"/>
                    </a:cubicBezTo>
                    <a:cubicBezTo>
                      <a:pt x="2371715" y="305605"/>
                      <a:pt x="2372305" y="299991"/>
                      <a:pt x="2370161" y="295702"/>
                    </a:cubicBezTo>
                    <a:cubicBezTo>
                      <a:pt x="2367716" y="290812"/>
                      <a:pt x="2363508" y="286944"/>
                      <a:pt x="2361063" y="282054"/>
                    </a:cubicBezTo>
                    <a:cubicBezTo>
                      <a:pt x="2358918" y="277765"/>
                      <a:pt x="2359904" y="271797"/>
                      <a:pt x="2356513" y="268406"/>
                    </a:cubicBezTo>
                    <a:cubicBezTo>
                      <a:pt x="2353122" y="265015"/>
                      <a:pt x="2347415" y="265373"/>
                      <a:pt x="2342866" y="263857"/>
                    </a:cubicBezTo>
                    <a:cubicBezTo>
                      <a:pt x="2338317" y="257791"/>
                      <a:pt x="2334579" y="251021"/>
                      <a:pt x="2329218" y="245660"/>
                    </a:cubicBezTo>
                    <a:cubicBezTo>
                      <a:pt x="2320398" y="236840"/>
                      <a:pt x="2313023" y="235712"/>
                      <a:pt x="2301922" y="232012"/>
                    </a:cubicBezTo>
                    <a:cubicBezTo>
                      <a:pt x="2294340" y="233528"/>
                      <a:pt x="2286636" y="234527"/>
                      <a:pt x="2279176" y="236561"/>
                    </a:cubicBezTo>
                    <a:cubicBezTo>
                      <a:pt x="2269923" y="239085"/>
                      <a:pt x="2251880" y="245660"/>
                      <a:pt x="2251880" y="245660"/>
                    </a:cubicBezTo>
                    <a:cubicBezTo>
                      <a:pt x="2238232" y="244143"/>
                      <a:pt x="2224259" y="244440"/>
                      <a:pt x="2210937" y="241110"/>
                    </a:cubicBezTo>
                    <a:cubicBezTo>
                      <a:pt x="2201252" y="238689"/>
                      <a:pt x="2190193" y="223823"/>
                      <a:pt x="2183642" y="218364"/>
                    </a:cubicBezTo>
                    <a:cubicBezTo>
                      <a:pt x="2179442" y="214864"/>
                      <a:pt x="2174543" y="212299"/>
                      <a:pt x="2169994" y="209266"/>
                    </a:cubicBezTo>
                    <a:cubicBezTo>
                      <a:pt x="2166961" y="204717"/>
                      <a:pt x="2163340" y="200508"/>
                      <a:pt x="2160895" y="195618"/>
                    </a:cubicBezTo>
                    <a:cubicBezTo>
                      <a:pt x="2156614" y="187056"/>
                      <a:pt x="2156729" y="174248"/>
                      <a:pt x="2147248" y="168322"/>
                    </a:cubicBezTo>
                    <a:cubicBezTo>
                      <a:pt x="2147246" y="168321"/>
                      <a:pt x="2113129" y="156950"/>
                      <a:pt x="2106304" y="154675"/>
                    </a:cubicBezTo>
                    <a:cubicBezTo>
                      <a:pt x="2048790" y="135502"/>
                      <a:pt x="2140750" y="167486"/>
                      <a:pt x="2079009" y="141027"/>
                    </a:cubicBezTo>
                    <a:cubicBezTo>
                      <a:pt x="2073262" y="138564"/>
                      <a:pt x="2067033" y="137100"/>
                      <a:pt x="2060812" y="136478"/>
                    </a:cubicBezTo>
                    <a:cubicBezTo>
                      <a:pt x="2036623" y="134059"/>
                      <a:pt x="2012287" y="133445"/>
                      <a:pt x="1988024" y="131928"/>
                    </a:cubicBezTo>
                    <a:cubicBezTo>
                      <a:pt x="1974346" y="127369"/>
                      <a:pt x="1972486" y="128079"/>
                      <a:pt x="1960728" y="118281"/>
                    </a:cubicBezTo>
                    <a:cubicBezTo>
                      <a:pt x="1955785" y="114162"/>
                      <a:pt x="1952022" y="108752"/>
                      <a:pt x="1947080" y="104633"/>
                    </a:cubicBezTo>
                    <a:cubicBezTo>
                      <a:pt x="1927524" y="88336"/>
                      <a:pt x="1940303" y="101243"/>
                      <a:pt x="1919785" y="90985"/>
                    </a:cubicBezTo>
                    <a:cubicBezTo>
                      <a:pt x="1914895" y="88540"/>
                      <a:pt x="1911027" y="84332"/>
                      <a:pt x="1906137" y="81887"/>
                    </a:cubicBezTo>
                    <a:cubicBezTo>
                      <a:pt x="1887551" y="72594"/>
                      <a:pt x="1850111" y="73806"/>
                      <a:pt x="1837898" y="72788"/>
                    </a:cubicBezTo>
                    <a:cubicBezTo>
                      <a:pt x="1828800" y="69755"/>
                      <a:pt x="1819907" y="66016"/>
                      <a:pt x="1810603" y="63690"/>
                    </a:cubicBezTo>
                    <a:cubicBezTo>
                      <a:pt x="1804537" y="62173"/>
                      <a:pt x="1798395" y="60937"/>
                      <a:pt x="1792406" y="59140"/>
                    </a:cubicBezTo>
                    <a:cubicBezTo>
                      <a:pt x="1783220" y="56384"/>
                      <a:pt x="1765110" y="50042"/>
                      <a:pt x="1765110" y="50042"/>
                    </a:cubicBezTo>
                    <a:cubicBezTo>
                      <a:pt x="1760561" y="47009"/>
                      <a:pt x="1753494" y="46019"/>
                      <a:pt x="1751463" y="40943"/>
                    </a:cubicBezTo>
                    <a:cubicBezTo>
                      <a:pt x="1733262" y="-4561"/>
                      <a:pt x="1763632" y="10122"/>
                      <a:pt x="1733266" y="0"/>
                    </a:cubicBezTo>
                    <a:cubicBezTo>
                      <a:pt x="1730233" y="4549"/>
                      <a:pt x="1725606" y="8373"/>
                      <a:pt x="1724167" y="13648"/>
                    </a:cubicBezTo>
                    <a:cubicBezTo>
                      <a:pt x="1720950" y="25443"/>
                      <a:pt x="1727740" y="40904"/>
                      <a:pt x="1719618" y="50042"/>
                    </a:cubicBezTo>
                    <a:cubicBezTo>
                      <a:pt x="1712494" y="58056"/>
                      <a:pt x="1698323" y="52673"/>
                      <a:pt x="1687773" y="54591"/>
                    </a:cubicBezTo>
                    <a:cubicBezTo>
                      <a:pt x="1681084" y="55807"/>
                      <a:pt x="1663112" y="60611"/>
                      <a:pt x="1655928" y="63690"/>
                    </a:cubicBezTo>
                    <a:cubicBezTo>
                      <a:pt x="1649695" y="66361"/>
                      <a:pt x="1643797" y="69755"/>
                      <a:pt x="1637731" y="72788"/>
                    </a:cubicBezTo>
                    <a:cubicBezTo>
                      <a:pt x="1633182" y="71272"/>
                      <a:pt x="1627474" y="71630"/>
                      <a:pt x="1624083" y="68239"/>
                    </a:cubicBezTo>
                    <a:cubicBezTo>
                      <a:pt x="1620692" y="64848"/>
                      <a:pt x="1624329" y="54591"/>
                      <a:pt x="1619534" y="54591"/>
                    </a:cubicBezTo>
                    <a:cubicBezTo>
                      <a:pt x="1614067" y="54591"/>
                      <a:pt x="1614302" y="64373"/>
                      <a:pt x="1610436" y="68239"/>
                    </a:cubicBezTo>
                    <a:cubicBezTo>
                      <a:pt x="1606570" y="72105"/>
                      <a:pt x="1602115" y="76108"/>
                      <a:pt x="1596788" y="77337"/>
                    </a:cubicBezTo>
                    <a:cubicBezTo>
                      <a:pt x="1581938" y="80764"/>
                      <a:pt x="1566459" y="80370"/>
                      <a:pt x="1551295" y="81887"/>
                    </a:cubicBezTo>
                    <a:cubicBezTo>
                      <a:pt x="1542197" y="84920"/>
                      <a:pt x="1532578" y="86696"/>
                      <a:pt x="1524000" y="90985"/>
                    </a:cubicBezTo>
                    <a:cubicBezTo>
                      <a:pt x="1517934" y="94018"/>
                      <a:pt x="1512237" y="97939"/>
                      <a:pt x="1505803" y="100084"/>
                    </a:cubicBezTo>
                    <a:cubicBezTo>
                      <a:pt x="1498468" y="102529"/>
                      <a:pt x="1490558" y="102758"/>
                      <a:pt x="1483057" y="104633"/>
                    </a:cubicBezTo>
                    <a:cubicBezTo>
                      <a:pt x="1478405" y="105796"/>
                      <a:pt x="1474191" y="108828"/>
                      <a:pt x="1469409" y="109182"/>
                    </a:cubicBezTo>
                    <a:cubicBezTo>
                      <a:pt x="1433083" y="111873"/>
                      <a:pt x="1396621" y="112215"/>
                      <a:pt x="1360227" y="113731"/>
                    </a:cubicBezTo>
                    <a:cubicBezTo>
                      <a:pt x="1355678" y="116764"/>
                      <a:pt x="1350180" y="118715"/>
                      <a:pt x="1346579" y="122830"/>
                    </a:cubicBezTo>
                    <a:cubicBezTo>
                      <a:pt x="1339378" y="131059"/>
                      <a:pt x="1336114" y="142393"/>
                      <a:pt x="1328382" y="150125"/>
                    </a:cubicBezTo>
                    <a:lnTo>
                      <a:pt x="1314734" y="163773"/>
                    </a:lnTo>
                    <a:cubicBezTo>
                      <a:pt x="1311701" y="172872"/>
                      <a:pt x="1312418" y="184288"/>
                      <a:pt x="1305636" y="191069"/>
                    </a:cubicBezTo>
                    <a:cubicBezTo>
                      <a:pt x="1301087" y="195618"/>
                      <a:pt x="1297341" y="201147"/>
                      <a:pt x="1291988" y="204716"/>
                    </a:cubicBezTo>
                    <a:cubicBezTo>
                      <a:pt x="1287998" y="207376"/>
                      <a:pt x="1283109" y="208764"/>
                      <a:pt x="1278340" y="209266"/>
                    </a:cubicBezTo>
                    <a:cubicBezTo>
                      <a:pt x="1254164" y="211811"/>
                      <a:pt x="1229815" y="212299"/>
                      <a:pt x="1205552" y="213815"/>
                    </a:cubicBezTo>
                    <a:cubicBezTo>
                      <a:pt x="1204036" y="218364"/>
                      <a:pt x="1203332" y="223271"/>
                      <a:pt x="1201003" y="227463"/>
                    </a:cubicBezTo>
                    <a:cubicBezTo>
                      <a:pt x="1195693" y="237022"/>
                      <a:pt x="1186264" y="244384"/>
                      <a:pt x="1182806" y="254758"/>
                    </a:cubicBezTo>
                    <a:lnTo>
                      <a:pt x="1173707" y="282054"/>
                    </a:lnTo>
                    <a:cubicBezTo>
                      <a:pt x="1172191" y="286603"/>
                      <a:pt x="1173148" y="293042"/>
                      <a:pt x="1169158" y="295702"/>
                    </a:cubicBezTo>
                    <a:cubicBezTo>
                      <a:pt x="1160060" y="301768"/>
                      <a:pt x="1149595" y="306167"/>
                      <a:pt x="1141863" y="313899"/>
                    </a:cubicBezTo>
                    <a:cubicBezTo>
                      <a:pt x="1137314" y="318448"/>
                      <a:pt x="1133839" y="324422"/>
                      <a:pt x="1128215" y="327546"/>
                    </a:cubicBezTo>
                    <a:cubicBezTo>
                      <a:pt x="1119831" y="332204"/>
                      <a:pt x="1100919" y="336645"/>
                      <a:pt x="1100919" y="336645"/>
                    </a:cubicBezTo>
                    <a:cubicBezTo>
                      <a:pt x="1097886" y="332096"/>
                      <a:pt x="1092365" y="328437"/>
                      <a:pt x="1091821" y="322997"/>
                    </a:cubicBezTo>
                    <a:cubicBezTo>
                      <a:pt x="1090754" y="312327"/>
                      <a:pt x="1101166" y="300743"/>
                      <a:pt x="1096370" y="291152"/>
                    </a:cubicBezTo>
                    <a:cubicBezTo>
                      <a:pt x="1093493" y="285398"/>
                      <a:pt x="1088075" y="301231"/>
                      <a:pt x="1082722" y="304800"/>
                    </a:cubicBezTo>
                    <a:cubicBezTo>
                      <a:pt x="1078732" y="307460"/>
                      <a:pt x="1073623" y="307833"/>
                      <a:pt x="1069074" y="309349"/>
                    </a:cubicBezTo>
                    <a:cubicBezTo>
                      <a:pt x="1064525" y="306316"/>
                      <a:pt x="1059293" y="304117"/>
                      <a:pt x="1055427" y="300251"/>
                    </a:cubicBezTo>
                    <a:cubicBezTo>
                      <a:pt x="1051561" y="296385"/>
                      <a:pt x="1050598" y="290019"/>
                      <a:pt x="1046328" y="286603"/>
                    </a:cubicBezTo>
                    <a:cubicBezTo>
                      <a:pt x="1042583" y="283607"/>
                      <a:pt x="1037229" y="283570"/>
                      <a:pt x="1032680" y="282054"/>
                    </a:cubicBezTo>
                    <a:lnTo>
                      <a:pt x="1005385" y="291152"/>
                    </a:lnTo>
                    <a:cubicBezTo>
                      <a:pt x="1000836" y="292669"/>
                      <a:pt x="995727" y="293042"/>
                      <a:pt x="991737" y="295702"/>
                    </a:cubicBezTo>
                    <a:lnTo>
                      <a:pt x="978089" y="304800"/>
                    </a:lnTo>
                    <a:cubicBezTo>
                      <a:pt x="975546" y="314971"/>
                      <a:pt x="968871" y="343650"/>
                      <a:pt x="964442" y="350293"/>
                    </a:cubicBezTo>
                    <a:lnTo>
                      <a:pt x="955343" y="363940"/>
                    </a:lnTo>
                    <a:cubicBezTo>
                      <a:pt x="956859" y="368489"/>
                      <a:pt x="958167" y="371939"/>
                      <a:pt x="959892" y="377588"/>
                    </a:cubicBezTo>
                    <a:cubicBezTo>
                      <a:pt x="961617" y="383237"/>
                      <a:pt x="959625" y="393286"/>
                      <a:pt x="965691" y="397835"/>
                    </a:cubicBezTo>
                    <a:cubicBezTo>
                      <a:pt x="971757" y="402384"/>
                      <a:pt x="988912" y="401435"/>
                      <a:pt x="996286" y="404884"/>
                    </a:cubicBezTo>
                    <a:cubicBezTo>
                      <a:pt x="1003660" y="408333"/>
                      <a:pt x="1008374" y="412290"/>
                      <a:pt x="1009934" y="418531"/>
                    </a:cubicBezTo>
                    <a:cubicBezTo>
                      <a:pt x="1011809" y="426033"/>
                      <a:pt x="1007062" y="433730"/>
                      <a:pt x="1005385" y="441278"/>
                    </a:cubicBezTo>
                    <a:cubicBezTo>
                      <a:pt x="997148" y="478349"/>
                      <a:pt x="1006117" y="439817"/>
                      <a:pt x="982639" y="486770"/>
                    </a:cubicBezTo>
                    <a:cubicBezTo>
                      <a:pt x="980402" y="491245"/>
                      <a:pt x="969798" y="514330"/>
                      <a:pt x="964442" y="518615"/>
                    </a:cubicBezTo>
                    <a:cubicBezTo>
                      <a:pt x="960697" y="521611"/>
                      <a:pt x="955343" y="521648"/>
                      <a:pt x="950794" y="523164"/>
                    </a:cubicBezTo>
                    <a:cubicBezTo>
                      <a:pt x="947761" y="527713"/>
                      <a:pt x="945561" y="532946"/>
                      <a:pt x="941695" y="536812"/>
                    </a:cubicBezTo>
                    <a:cubicBezTo>
                      <a:pt x="937829" y="540678"/>
                      <a:pt x="931463" y="541641"/>
                      <a:pt x="928048" y="545910"/>
                    </a:cubicBezTo>
                    <a:cubicBezTo>
                      <a:pt x="902933" y="577303"/>
                      <a:pt x="948963" y="542580"/>
                      <a:pt x="909851" y="568657"/>
                    </a:cubicBezTo>
                    <a:cubicBezTo>
                      <a:pt x="906818" y="573206"/>
                      <a:pt x="903197" y="577415"/>
                      <a:pt x="900752" y="582305"/>
                    </a:cubicBezTo>
                    <a:cubicBezTo>
                      <a:pt x="898608" y="586594"/>
                      <a:pt x="898532" y="591760"/>
                      <a:pt x="896203" y="595952"/>
                    </a:cubicBezTo>
                    <a:cubicBezTo>
                      <a:pt x="890892" y="605511"/>
                      <a:pt x="881464" y="612874"/>
                      <a:pt x="878006" y="623248"/>
                    </a:cubicBezTo>
                    <a:cubicBezTo>
                      <a:pt x="867391" y="655092"/>
                      <a:pt x="878005" y="647510"/>
                      <a:pt x="855260" y="655093"/>
                    </a:cubicBezTo>
                    <a:cubicBezTo>
                      <a:pt x="852227" y="659642"/>
                      <a:pt x="848606" y="663850"/>
                      <a:pt x="846161" y="668740"/>
                    </a:cubicBezTo>
                    <a:cubicBezTo>
                      <a:pt x="844016" y="673029"/>
                      <a:pt x="844608" y="678643"/>
                      <a:pt x="841612" y="682388"/>
                    </a:cubicBezTo>
                    <a:cubicBezTo>
                      <a:pt x="838196" y="686658"/>
                      <a:pt x="832513" y="688454"/>
                      <a:pt x="827964" y="691487"/>
                    </a:cubicBezTo>
                    <a:cubicBezTo>
                      <a:pt x="803704" y="727877"/>
                      <a:pt x="835545" y="683906"/>
                      <a:pt x="805218" y="714233"/>
                    </a:cubicBezTo>
                    <a:cubicBezTo>
                      <a:pt x="799857" y="719594"/>
                      <a:pt x="796504" y="726673"/>
                      <a:pt x="791570" y="732430"/>
                    </a:cubicBezTo>
                    <a:cubicBezTo>
                      <a:pt x="787383" y="737315"/>
                      <a:pt x="781872" y="741000"/>
                      <a:pt x="777922" y="746078"/>
                    </a:cubicBezTo>
                    <a:cubicBezTo>
                      <a:pt x="777905" y="746100"/>
                      <a:pt x="755184" y="780186"/>
                      <a:pt x="750627" y="787021"/>
                    </a:cubicBezTo>
                    <a:lnTo>
                      <a:pt x="741528" y="800669"/>
                    </a:lnTo>
                    <a:cubicBezTo>
                      <a:pt x="738495" y="809767"/>
                      <a:pt x="744472" y="818568"/>
                      <a:pt x="732430" y="827964"/>
                    </a:cubicBezTo>
                    <a:cubicBezTo>
                      <a:pt x="720388" y="837360"/>
                      <a:pt x="685645" y="847857"/>
                      <a:pt x="669277" y="857045"/>
                    </a:cubicBezTo>
                    <a:cubicBezTo>
                      <a:pt x="652909" y="866233"/>
                      <a:pt x="647199" y="876565"/>
                      <a:pt x="634220" y="883091"/>
                    </a:cubicBezTo>
                    <a:cubicBezTo>
                      <a:pt x="621241" y="889617"/>
                      <a:pt x="600814" y="894776"/>
                      <a:pt x="591403" y="896203"/>
                    </a:cubicBezTo>
                    <a:cubicBezTo>
                      <a:pt x="581992" y="897630"/>
                      <a:pt x="580788" y="886347"/>
                      <a:pt x="577755" y="891654"/>
                    </a:cubicBezTo>
                    <a:cubicBezTo>
                      <a:pt x="574722" y="896961"/>
                      <a:pt x="575481" y="919708"/>
                      <a:pt x="573206" y="928048"/>
                    </a:cubicBezTo>
                    <a:cubicBezTo>
                      <a:pt x="570931" y="936388"/>
                      <a:pt x="567140" y="937147"/>
                      <a:pt x="564107" y="941696"/>
                    </a:cubicBezTo>
                    <a:cubicBezTo>
                      <a:pt x="562591" y="946245"/>
                      <a:pt x="562553" y="951599"/>
                      <a:pt x="559558" y="955343"/>
                    </a:cubicBezTo>
                    <a:cubicBezTo>
                      <a:pt x="556142" y="959613"/>
                      <a:pt x="550110" y="960942"/>
                      <a:pt x="545910" y="964442"/>
                    </a:cubicBezTo>
                    <a:cubicBezTo>
                      <a:pt x="523193" y="983374"/>
                      <a:pt x="542600" y="974645"/>
                      <a:pt x="518615" y="982639"/>
                    </a:cubicBezTo>
                    <a:cubicBezTo>
                      <a:pt x="514066" y="979606"/>
                      <a:pt x="509857" y="975985"/>
                      <a:pt x="504967" y="973540"/>
                    </a:cubicBezTo>
                    <a:cubicBezTo>
                      <a:pt x="467295" y="954704"/>
                      <a:pt x="516786" y="985969"/>
                      <a:pt x="477672" y="959893"/>
                    </a:cubicBezTo>
                    <a:cubicBezTo>
                      <a:pt x="471606" y="961409"/>
                      <a:pt x="464677" y="960974"/>
                      <a:pt x="459474" y="964442"/>
                    </a:cubicBezTo>
                    <a:cubicBezTo>
                      <a:pt x="454925" y="967475"/>
                      <a:pt x="453554" y="973641"/>
                      <a:pt x="450376" y="978090"/>
                    </a:cubicBezTo>
                    <a:cubicBezTo>
                      <a:pt x="445969" y="984260"/>
                      <a:pt x="442338" y="991187"/>
                      <a:pt x="436728" y="996287"/>
                    </a:cubicBezTo>
                    <a:cubicBezTo>
                      <a:pt x="425507" y="1006487"/>
                      <a:pt x="411057" y="1012859"/>
                      <a:pt x="400334" y="1023582"/>
                    </a:cubicBezTo>
                    <a:cubicBezTo>
                      <a:pt x="395785" y="1028131"/>
                      <a:pt x="392039" y="1033661"/>
                      <a:pt x="386686" y="1037230"/>
                    </a:cubicBezTo>
                    <a:cubicBezTo>
                      <a:pt x="382696" y="1039890"/>
                      <a:pt x="377588" y="1040263"/>
                      <a:pt x="373039" y="1041779"/>
                    </a:cubicBezTo>
                    <a:cubicBezTo>
                      <a:pt x="363940" y="1047845"/>
                      <a:pt x="353475" y="1052244"/>
                      <a:pt x="345743" y="1059976"/>
                    </a:cubicBezTo>
                    <a:cubicBezTo>
                      <a:pt x="328704" y="1077015"/>
                      <a:pt x="338199" y="1071589"/>
                      <a:pt x="318448" y="1078173"/>
                    </a:cubicBezTo>
                    <a:cubicBezTo>
                      <a:pt x="296278" y="1111427"/>
                      <a:pt x="325785" y="1072058"/>
                      <a:pt x="291152" y="1100919"/>
                    </a:cubicBezTo>
                    <a:cubicBezTo>
                      <a:pt x="286952" y="1104419"/>
                      <a:pt x="285554" y="1110367"/>
                      <a:pt x="282054" y="1114567"/>
                    </a:cubicBezTo>
                    <a:cubicBezTo>
                      <a:pt x="271108" y="1127703"/>
                      <a:pt x="268178" y="1128367"/>
                      <a:pt x="254758" y="1137313"/>
                    </a:cubicBezTo>
                    <a:lnTo>
                      <a:pt x="236561" y="1164609"/>
                    </a:lnTo>
                    <a:cubicBezTo>
                      <a:pt x="233528" y="1169158"/>
                      <a:pt x="232650" y="1176528"/>
                      <a:pt x="227463" y="1178257"/>
                    </a:cubicBezTo>
                    <a:lnTo>
                      <a:pt x="213815" y="1182806"/>
                    </a:lnTo>
                    <a:cubicBezTo>
                      <a:pt x="210782" y="1187355"/>
                      <a:pt x="209353" y="1193556"/>
                      <a:pt x="204716" y="1196454"/>
                    </a:cubicBezTo>
                    <a:cubicBezTo>
                      <a:pt x="196583" y="1201537"/>
                      <a:pt x="186519" y="1202519"/>
                      <a:pt x="177421" y="1205552"/>
                    </a:cubicBezTo>
                    <a:cubicBezTo>
                      <a:pt x="172872" y="1207069"/>
                      <a:pt x="170701" y="1210117"/>
                      <a:pt x="163773" y="1210102"/>
                    </a:cubicBezTo>
                    <a:cubicBezTo>
                      <a:pt x="156845" y="1210088"/>
                      <a:pt x="155433" y="1198939"/>
                      <a:pt x="135853" y="1205465"/>
                    </a:cubicBezTo>
                    <a:cubicBezTo>
                      <a:pt x="128773" y="1212545"/>
                      <a:pt x="126381" y="1215485"/>
                      <a:pt x="118368" y="1220361"/>
                    </a:cubicBezTo>
                    <a:cubicBezTo>
                      <a:pt x="110355" y="1225237"/>
                      <a:pt x="99072" y="1228627"/>
                      <a:pt x="87774" y="1234722"/>
                    </a:cubicBezTo>
                    <a:cubicBezTo>
                      <a:pt x="76476" y="1240817"/>
                      <a:pt x="62175" y="1251936"/>
                      <a:pt x="50579" y="1256931"/>
                    </a:cubicBezTo>
                    <a:cubicBezTo>
                      <a:pt x="38983" y="1261926"/>
                      <a:pt x="49606" y="1254222"/>
                      <a:pt x="18197" y="1264693"/>
                    </a:cubicBezTo>
                    <a:close/>
                  </a:path>
                </a:pathLst>
              </a:custGeom>
              <a:solidFill>
                <a:schemeClr val="accent5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F3AB2EDE-290D-4DAC-A33A-BFE98679D687}"/>
                  </a:ext>
                </a:extLst>
              </p:cNvPr>
              <p:cNvSpPr/>
              <p:nvPr/>
            </p:nvSpPr>
            <p:spPr>
              <a:xfrm>
                <a:off x="4871406" y="4697583"/>
                <a:ext cx="1707957" cy="422079"/>
              </a:xfrm>
              <a:custGeom>
                <a:avLst/>
                <a:gdLst>
                  <a:gd name="connsiteX0" fmla="*/ 1707957 w 1707957"/>
                  <a:gd name="connsiteY0" fmla="*/ 78489 h 422079"/>
                  <a:gd name="connsiteX1" fmla="*/ 1707957 w 1707957"/>
                  <a:gd name="connsiteY1" fmla="*/ 78489 h 422079"/>
                  <a:gd name="connsiteX2" fmla="*/ 1694221 w 1707957"/>
                  <a:gd name="connsiteY2" fmla="*/ 68678 h 422079"/>
                  <a:gd name="connsiteX3" fmla="*/ 1662826 w 1707957"/>
                  <a:gd name="connsiteY3" fmla="*/ 70640 h 422079"/>
                  <a:gd name="connsiteX4" fmla="*/ 1649090 w 1707957"/>
                  <a:gd name="connsiteY4" fmla="*/ 84376 h 422079"/>
                  <a:gd name="connsiteX5" fmla="*/ 1643203 w 1707957"/>
                  <a:gd name="connsiteY5" fmla="*/ 90262 h 422079"/>
                  <a:gd name="connsiteX6" fmla="*/ 1639279 w 1707957"/>
                  <a:gd name="connsiteY6" fmla="*/ 94187 h 422079"/>
                  <a:gd name="connsiteX7" fmla="*/ 1637317 w 1707957"/>
                  <a:gd name="connsiteY7" fmla="*/ 100074 h 422079"/>
                  <a:gd name="connsiteX8" fmla="*/ 1629468 w 1707957"/>
                  <a:gd name="connsiteY8" fmla="*/ 107923 h 422079"/>
                  <a:gd name="connsiteX9" fmla="*/ 1619657 w 1707957"/>
                  <a:gd name="connsiteY9" fmla="*/ 115772 h 422079"/>
                  <a:gd name="connsiteX10" fmla="*/ 1603959 w 1707957"/>
                  <a:gd name="connsiteY10" fmla="*/ 119696 h 422079"/>
                  <a:gd name="connsiteX11" fmla="*/ 1592185 w 1707957"/>
                  <a:gd name="connsiteY11" fmla="*/ 127545 h 422079"/>
                  <a:gd name="connsiteX12" fmla="*/ 1586299 w 1707957"/>
                  <a:gd name="connsiteY12" fmla="*/ 131469 h 422079"/>
                  <a:gd name="connsiteX13" fmla="*/ 1574525 w 1707957"/>
                  <a:gd name="connsiteY13" fmla="*/ 145205 h 422079"/>
                  <a:gd name="connsiteX14" fmla="*/ 1568639 w 1707957"/>
                  <a:gd name="connsiteY14" fmla="*/ 149129 h 422079"/>
                  <a:gd name="connsiteX15" fmla="*/ 1564714 w 1707957"/>
                  <a:gd name="connsiteY15" fmla="*/ 153054 h 422079"/>
                  <a:gd name="connsiteX16" fmla="*/ 1558827 w 1707957"/>
                  <a:gd name="connsiteY16" fmla="*/ 156978 h 422079"/>
                  <a:gd name="connsiteX17" fmla="*/ 1554903 w 1707957"/>
                  <a:gd name="connsiteY17" fmla="*/ 160903 h 422079"/>
                  <a:gd name="connsiteX18" fmla="*/ 1549016 w 1707957"/>
                  <a:gd name="connsiteY18" fmla="*/ 164827 h 422079"/>
                  <a:gd name="connsiteX19" fmla="*/ 1539205 w 1707957"/>
                  <a:gd name="connsiteY19" fmla="*/ 172676 h 422079"/>
                  <a:gd name="connsiteX20" fmla="*/ 1533318 w 1707957"/>
                  <a:gd name="connsiteY20" fmla="*/ 174638 h 422079"/>
                  <a:gd name="connsiteX21" fmla="*/ 1517621 w 1707957"/>
                  <a:gd name="connsiteY21" fmla="*/ 186412 h 422079"/>
                  <a:gd name="connsiteX22" fmla="*/ 1511734 w 1707957"/>
                  <a:gd name="connsiteY22" fmla="*/ 184450 h 422079"/>
                  <a:gd name="connsiteX23" fmla="*/ 1499961 w 1707957"/>
                  <a:gd name="connsiteY23" fmla="*/ 178563 h 422079"/>
                  <a:gd name="connsiteX24" fmla="*/ 1488187 w 1707957"/>
                  <a:gd name="connsiteY24" fmla="*/ 184450 h 422079"/>
                  <a:gd name="connsiteX25" fmla="*/ 1482300 w 1707957"/>
                  <a:gd name="connsiteY25" fmla="*/ 188374 h 422079"/>
                  <a:gd name="connsiteX26" fmla="*/ 1478376 w 1707957"/>
                  <a:gd name="connsiteY26" fmla="*/ 192299 h 422079"/>
                  <a:gd name="connsiteX27" fmla="*/ 1472489 w 1707957"/>
                  <a:gd name="connsiteY27" fmla="*/ 194261 h 422079"/>
                  <a:gd name="connsiteX28" fmla="*/ 1466603 w 1707957"/>
                  <a:gd name="connsiteY28" fmla="*/ 198185 h 422079"/>
                  <a:gd name="connsiteX29" fmla="*/ 1462678 w 1707957"/>
                  <a:gd name="connsiteY29" fmla="*/ 202110 h 422079"/>
                  <a:gd name="connsiteX30" fmla="*/ 1456791 w 1707957"/>
                  <a:gd name="connsiteY30" fmla="*/ 204072 h 422079"/>
                  <a:gd name="connsiteX31" fmla="*/ 1445018 w 1707957"/>
                  <a:gd name="connsiteY31" fmla="*/ 211921 h 422079"/>
                  <a:gd name="connsiteX32" fmla="*/ 1435207 w 1707957"/>
                  <a:gd name="connsiteY32" fmla="*/ 219770 h 422079"/>
                  <a:gd name="connsiteX33" fmla="*/ 1431282 w 1707957"/>
                  <a:gd name="connsiteY33" fmla="*/ 225656 h 422079"/>
                  <a:gd name="connsiteX34" fmla="*/ 1429320 w 1707957"/>
                  <a:gd name="connsiteY34" fmla="*/ 231543 h 422079"/>
                  <a:gd name="connsiteX35" fmla="*/ 1425396 w 1707957"/>
                  <a:gd name="connsiteY35" fmla="*/ 237430 h 422079"/>
                  <a:gd name="connsiteX36" fmla="*/ 1421471 w 1707957"/>
                  <a:gd name="connsiteY36" fmla="*/ 249203 h 422079"/>
                  <a:gd name="connsiteX37" fmla="*/ 1419509 w 1707957"/>
                  <a:gd name="connsiteY37" fmla="*/ 255090 h 422079"/>
                  <a:gd name="connsiteX38" fmla="*/ 1411660 w 1707957"/>
                  <a:gd name="connsiteY38" fmla="*/ 247241 h 422079"/>
                  <a:gd name="connsiteX39" fmla="*/ 1407736 w 1707957"/>
                  <a:gd name="connsiteY39" fmla="*/ 241354 h 422079"/>
                  <a:gd name="connsiteX40" fmla="*/ 1399887 w 1707957"/>
                  <a:gd name="connsiteY40" fmla="*/ 239392 h 422079"/>
                  <a:gd name="connsiteX41" fmla="*/ 1397924 w 1707957"/>
                  <a:gd name="connsiteY41" fmla="*/ 233505 h 422079"/>
                  <a:gd name="connsiteX42" fmla="*/ 1388113 w 1707957"/>
                  <a:gd name="connsiteY42" fmla="*/ 223694 h 422079"/>
                  <a:gd name="connsiteX43" fmla="*/ 1364567 w 1707957"/>
                  <a:gd name="connsiteY43" fmla="*/ 229581 h 422079"/>
                  <a:gd name="connsiteX44" fmla="*/ 1346906 w 1707957"/>
                  <a:gd name="connsiteY44" fmla="*/ 239392 h 422079"/>
                  <a:gd name="connsiteX45" fmla="*/ 1339058 w 1707957"/>
                  <a:gd name="connsiteY45" fmla="*/ 241354 h 422079"/>
                  <a:gd name="connsiteX46" fmla="*/ 1329246 w 1707957"/>
                  <a:gd name="connsiteY46" fmla="*/ 249203 h 422079"/>
                  <a:gd name="connsiteX47" fmla="*/ 1317473 w 1707957"/>
                  <a:gd name="connsiteY47" fmla="*/ 260977 h 422079"/>
                  <a:gd name="connsiteX48" fmla="*/ 1311586 w 1707957"/>
                  <a:gd name="connsiteY48" fmla="*/ 266863 h 422079"/>
                  <a:gd name="connsiteX49" fmla="*/ 1307662 w 1707957"/>
                  <a:gd name="connsiteY49" fmla="*/ 272750 h 422079"/>
                  <a:gd name="connsiteX50" fmla="*/ 1303737 w 1707957"/>
                  <a:gd name="connsiteY50" fmla="*/ 276675 h 422079"/>
                  <a:gd name="connsiteX51" fmla="*/ 1291964 w 1707957"/>
                  <a:gd name="connsiteY51" fmla="*/ 280599 h 422079"/>
                  <a:gd name="connsiteX52" fmla="*/ 1282153 w 1707957"/>
                  <a:gd name="connsiteY52" fmla="*/ 272750 h 422079"/>
                  <a:gd name="connsiteX53" fmla="*/ 1284115 w 1707957"/>
                  <a:gd name="connsiteY53" fmla="*/ 260977 h 422079"/>
                  <a:gd name="connsiteX54" fmla="*/ 1272342 w 1707957"/>
                  <a:gd name="connsiteY54" fmla="*/ 266863 h 422079"/>
                  <a:gd name="connsiteX55" fmla="*/ 1264493 w 1707957"/>
                  <a:gd name="connsiteY55" fmla="*/ 276675 h 422079"/>
                  <a:gd name="connsiteX56" fmla="*/ 1252719 w 1707957"/>
                  <a:gd name="connsiteY56" fmla="*/ 284523 h 422079"/>
                  <a:gd name="connsiteX57" fmla="*/ 1248795 w 1707957"/>
                  <a:gd name="connsiteY57" fmla="*/ 288448 h 422079"/>
                  <a:gd name="connsiteX58" fmla="*/ 1237021 w 1707957"/>
                  <a:gd name="connsiteY58" fmla="*/ 292372 h 422079"/>
                  <a:gd name="connsiteX59" fmla="*/ 1213475 w 1707957"/>
                  <a:gd name="connsiteY59" fmla="*/ 300221 h 422079"/>
                  <a:gd name="connsiteX60" fmla="*/ 1201701 w 1707957"/>
                  <a:gd name="connsiteY60" fmla="*/ 306108 h 422079"/>
                  <a:gd name="connsiteX61" fmla="*/ 1195815 w 1707957"/>
                  <a:gd name="connsiteY61" fmla="*/ 308070 h 422079"/>
                  <a:gd name="connsiteX62" fmla="*/ 1191890 w 1707957"/>
                  <a:gd name="connsiteY62" fmla="*/ 311995 h 422079"/>
                  <a:gd name="connsiteX63" fmla="*/ 1184041 w 1707957"/>
                  <a:gd name="connsiteY63" fmla="*/ 313957 h 422079"/>
                  <a:gd name="connsiteX64" fmla="*/ 1160494 w 1707957"/>
                  <a:gd name="connsiteY64" fmla="*/ 315919 h 422079"/>
                  <a:gd name="connsiteX65" fmla="*/ 1158532 w 1707957"/>
                  <a:gd name="connsiteY65" fmla="*/ 321806 h 422079"/>
                  <a:gd name="connsiteX66" fmla="*/ 1146759 w 1707957"/>
                  <a:gd name="connsiteY66" fmla="*/ 323768 h 422079"/>
                  <a:gd name="connsiteX67" fmla="*/ 1129099 w 1707957"/>
                  <a:gd name="connsiteY67" fmla="*/ 325730 h 422079"/>
                  <a:gd name="connsiteX68" fmla="*/ 1111439 w 1707957"/>
                  <a:gd name="connsiteY68" fmla="*/ 333579 h 422079"/>
                  <a:gd name="connsiteX69" fmla="*/ 1107514 w 1707957"/>
                  <a:gd name="connsiteY69" fmla="*/ 327693 h 422079"/>
                  <a:gd name="connsiteX70" fmla="*/ 1117325 w 1707957"/>
                  <a:gd name="connsiteY70" fmla="*/ 308070 h 422079"/>
                  <a:gd name="connsiteX71" fmla="*/ 1123212 w 1707957"/>
                  <a:gd name="connsiteY71" fmla="*/ 304146 h 422079"/>
                  <a:gd name="connsiteX72" fmla="*/ 1127136 w 1707957"/>
                  <a:gd name="connsiteY72" fmla="*/ 300221 h 422079"/>
                  <a:gd name="connsiteX73" fmla="*/ 1115363 w 1707957"/>
                  <a:gd name="connsiteY73" fmla="*/ 306108 h 422079"/>
                  <a:gd name="connsiteX74" fmla="*/ 1091816 w 1707957"/>
                  <a:gd name="connsiteY74" fmla="*/ 311995 h 422079"/>
                  <a:gd name="connsiteX75" fmla="*/ 1072194 w 1707957"/>
                  <a:gd name="connsiteY75" fmla="*/ 315919 h 422079"/>
                  <a:gd name="connsiteX76" fmla="*/ 925027 w 1707957"/>
                  <a:gd name="connsiteY76" fmla="*/ 319844 h 422079"/>
                  <a:gd name="connsiteX77" fmla="*/ 913253 w 1707957"/>
                  <a:gd name="connsiteY77" fmla="*/ 323768 h 422079"/>
                  <a:gd name="connsiteX78" fmla="*/ 903442 w 1707957"/>
                  <a:gd name="connsiteY78" fmla="*/ 329655 h 422079"/>
                  <a:gd name="connsiteX79" fmla="*/ 891669 w 1707957"/>
                  <a:gd name="connsiteY79" fmla="*/ 337504 h 422079"/>
                  <a:gd name="connsiteX80" fmla="*/ 885782 w 1707957"/>
                  <a:gd name="connsiteY80" fmla="*/ 341428 h 422079"/>
                  <a:gd name="connsiteX81" fmla="*/ 879895 w 1707957"/>
                  <a:gd name="connsiteY81" fmla="*/ 343390 h 422079"/>
                  <a:gd name="connsiteX82" fmla="*/ 875971 w 1707957"/>
                  <a:gd name="connsiteY82" fmla="*/ 347315 h 422079"/>
                  <a:gd name="connsiteX83" fmla="*/ 799444 w 1707957"/>
                  <a:gd name="connsiteY83" fmla="*/ 353202 h 422079"/>
                  <a:gd name="connsiteX84" fmla="*/ 789633 w 1707957"/>
                  <a:gd name="connsiteY84" fmla="*/ 355164 h 422079"/>
                  <a:gd name="connsiteX85" fmla="*/ 783746 w 1707957"/>
                  <a:gd name="connsiteY85" fmla="*/ 357126 h 422079"/>
                  <a:gd name="connsiteX86" fmla="*/ 777859 w 1707957"/>
                  <a:gd name="connsiteY86" fmla="*/ 355164 h 422079"/>
                  <a:gd name="connsiteX87" fmla="*/ 773935 w 1707957"/>
                  <a:gd name="connsiteY87" fmla="*/ 351239 h 422079"/>
                  <a:gd name="connsiteX88" fmla="*/ 771973 w 1707957"/>
                  <a:gd name="connsiteY88" fmla="*/ 345353 h 422079"/>
                  <a:gd name="connsiteX89" fmla="*/ 766086 w 1707957"/>
                  <a:gd name="connsiteY89" fmla="*/ 347315 h 422079"/>
                  <a:gd name="connsiteX90" fmla="*/ 762161 w 1707957"/>
                  <a:gd name="connsiteY90" fmla="*/ 351239 h 422079"/>
                  <a:gd name="connsiteX91" fmla="*/ 756275 w 1707957"/>
                  <a:gd name="connsiteY91" fmla="*/ 363013 h 422079"/>
                  <a:gd name="connsiteX92" fmla="*/ 750388 w 1707957"/>
                  <a:gd name="connsiteY92" fmla="*/ 364975 h 422079"/>
                  <a:gd name="connsiteX93" fmla="*/ 740577 w 1707957"/>
                  <a:gd name="connsiteY93" fmla="*/ 349277 h 422079"/>
                  <a:gd name="connsiteX94" fmla="*/ 730766 w 1707957"/>
                  <a:gd name="connsiteY94" fmla="*/ 341428 h 422079"/>
                  <a:gd name="connsiteX95" fmla="*/ 718992 w 1707957"/>
                  <a:gd name="connsiteY95" fmla="*/ 343390 h 422079"/>
                  <a:gd name="connsiteX96" fmla="*/ 713106 w 1707957"/>
                  <a:gd name="connsiteY96" fmla="*/ 353202 h 422079"/>
                  <a:gd name="connsiteX97" fmla="*/ 709181 w 1707957"/>
                  <a:gd name="connsiteY97" fmla="*/ 357126 h 422079"/>
                  <a:gd name="connsiteX98" fmla="*/ 697408 w 1707957"/>
                  <a:gd name="connsiteY98" fmla="*/ 363013 h 422079"/>
                  <a:gd name="connsiteX99" fmla="*/ 693483 w 1707957"/>
                  <a:gd name="connsiteY99" fmla="*/ 359088 h 422079"/>
                  <a:gd name="connsiteX100" fmla="*/ 679748 w 1707957"/>
                  <a:gd name="connsiteY100" fmla="*/ 357126 h 422079"/>
                  <a:gd name="connsiteX101" fmla="*/ 673861 w 1707957"/>
                  <a:gd name="connsiteY101" fmla="*/ 355164 h 422079"/>
                  <a:gd name="connsiteX102" fmla="*/ 654239 w 1707957"/>
                  <a:gd name="connsiteY102" fmla="*/ 361050 h 422079"/>
                  <a:gd name="connsiteX103" fmla="*/ 652276 w 1707957"/>
                  <a:gd name="connsiteY103" fmla="*/ 366937 h 422079"/>
                  <a:gd name="connsiteX104" fmla="*/ 642465 w 1707957"/>
                  <a:gd name="connsiteY104" fmla="*/ 372824 h 422079"/>
                  <a:gd name="connsiteX105" fmla="*/ 628730 w 1707957"/>
                  <a:gd name="connsiteY105" fmla="*/ 363013 h 422079"/>
                  <a:gd name="connsiteX106" fmla="*/ 624805 w 1707957"/>
                  <a:gd name="connsiteY106" fmla="*/ 359088 h 422079"/>
                  <a:gd name="connsiteX107" fmla="*/ 597334 w 1707957"/>
                  <a:gd name="connsiteY107" fmla="*/ 355164 h 422079"/>
                  <a:gd name="connsiteX108" fmla="*/ 591447 w 1707957"/>
                  <a:gd name="connsiteY108" fmla="*/ 353202 h 422079"/>
                  <a:gd name="connsiteX109" fmla="*/ 579674 w 1707957"/>
                  <a:gd name="connsiteY109" fmla="*/ 347315 h 422079"/>
                  <a:gd name="connsiteX110" fmla="*/ 577712 w 1707957"/>
                  <a:gd name="connsiteY110" fmla="*/ 341428 h 422079"/>
                  <a:gd name="connsiteX111" fmla="*/ 583598 w 1707957"/>
                  <a:gd name="connsiteY111" fmla="*/ 337504 h 422079"/>
                  <a:gd name="connsiteX112" fmla="*/ 628730 w 1707957"/>
                  <a:gd name="connsiteY112" fmla="*/ 335541 h 422079"/>
                  <a:gd name="connsiteX113" fmla="*/ 662088 w 1707957"/>
                  <a:gd name="connsiteY113" fmla="*/ 329655 h 422079"/>
                  <a:gd name="connsiteX114" fmla="*/ 679748 w 1707957"/>
                  <a:gd name="connsiteY114" fmla="*/ 319844 h 422079"/>
                  <a:gd name="connsiteX115" fmla="*/ 683672 w 1707957"/>
                  <a:gd name="connsiteY115" fmla="*/ 286486 h 422079"/>
                  <a:gd name="connsiteX116" fmla="*/ 685634 w 1707957"/>
                  <a:gd name="connsiteY116" fmla="*/ 280599 h 422079"/>
                  <a:gd name="connsiteX117" fmla="*/ 683672 w 1707957"/>
                  <a:gd name="connsiteY117" fmla="*/ 266863 h 422079"/>
                  <a:gd name="connsiteX118" fmla="*/ 677785 w 1707957"/>
                  <a:gd name="connsiteY118" fmla="*/ 262939 h 422079"/>
                  <a:gd name="connsiteX119" fmla="*/ 675823 w 1707957"/>
                  <a:gd name="connsiteY119" fmla="*/ 257052 h 422079"/>
                  <a:gd name="connsiteX120" fmla="*/ 662088 w 1707957"/>
                  <a:gd name="connsiteY120" fmla="*/ 253128 h 422079"/>
                  <a:gd name="connsiteX121" fmla="*/ 644427 w 1707957"/>
                  <a:gd name="connsiteY121" fmla="*/ 257052 h 422079"/>
                  <a:gd name="connsiteX122" fmla="*/ 638541 w 1707957"/>
                  <a:gd name="connsiteY122" fmla="*/ 260977 h 422079"/>
                  <a:gd name="connsiteX123" fmla="*/ 614994 w 1707957"/>
                  <a:gd name="connsiteY123" fmla="*/ 264901 h 422079"/>
                  <a:gd name="connsiteX124" fmla="*/ 595372 w 1707957"/>
                  <a:gd name="connsiteY124" fmla="*/ 270788 h 422079"/>
                  <a:gd name="connsiteX125" fmla="*/ 589485 w 1707957"/>
                  <a:gd name="connsiteY125" fmla="*/ 274712 h 422079"/>
                  <a:gd name="connsiteX126" fmla="*/ 583598 w 1707957"/>
                  <a:gd name="connsiteY126" fmla="*/ 276675 h 422079"/>
                  <a:gd name="connsiteX127" fmla="*/ 571825 w 1707957"/>
                  <a:gd name="connsiteY127" fmla="*/ 284523 h 422079"/>
                  <a:gd name="connsiteX128" fmla="*/ 565938 w 1707957"/>
                  <a:gd name="connsiteY128" fmla="*/ 288448 h 422079"/>
                  <a:gd name="connsiteX129" fmla="*/ 562014 w 1707957"/>
                  <a:gd name="connsiteY129" fmla="*/ 294335 h 422079"/>
                  <a:gd name="connsiteX130" fmla="*/ 562014 w 1707957"/>
                  <a:gd name="connsiteY130" fmla="*/ 308070 h 422079"/>
                  <a:gd name="connsiteX131" fmla="*/ 569863 w 1707957"/>
                  <a:gd name="connsiteY131" fmla="*/ 315919 h 422079"/>
                  <a:gd name="connsiteX132" fmla="*/ 573787 w 1707957"/>
                  <a:gd name="connsiteY132" fmla="*/ 319844 h 422079"/>
                  <a:gd name="connsiteX133" fmla="*/ 581636 w 1707957"/>
                  <a:gd name="connsiteY133" fmla="*/ 337504 h 422079"/>
                  <a:gd name="connsiteX134" fmla="*/ 548278 w 1707957"/>
                  <a:gd name="connsiteY134" fmla="*/ 339466 h 422079"/>
                  <a:gd name="connsiteX135" fmla="*/ 544354 w 1707957"/>
                  <a:gd name="connsiteY135" fmla="*/ 327693 h 422079"/>
                  <a:gd name="connsiteX136" fmla="*/ 542391 w 1707957"/>
                  <a:gd name="connsiteY136" fmla="*/ 298259 h 422079"/>
                  <a:gd name="connsiteX137" fmla="*/ 536505 w 1707957"/>
                  <a:gd name="connsiteY137" fmla="*/ 296297 h 422079"/>
                  <a:gd name="connsiteX138" fmla="*/ 497260 w 1707957"/>
                  <a:gd name="connsiteY138" fmla="*/ 290410 h 422079"/>
                  <a:gd name="connsiteX139" fmla="*/ 491373 w 1707957"/>
                  <a:gd name="connsiteY139" fmla="*/ 284523 h 422079"/>
                  <a:gd name="connsiteX140" fmla="*/ 485487 w 1707957"/>
                  <a:gd name="connsiteY140" fmla="*/ 282561 h 422079"/>
                  <a:gd name="connsiteX141" fmla="*/ 481562 w 1707957"/>
                  <a:gd name="connsiteY141" fmla="*/ 278637 h 422079"/>
                  <a:gd name="connsiteX142" fmla="*/ 473713 w 1707957"/>
                  <a:gd name="connsiteY142" fmla="*/ 276675 h 422079"/>
                  <a:gd name="connsiteX143" fmla="*/ 461940 w 1707957"/>
                  <a:gd name="connsiteY143" fmla="*/ 272750 h 422079"/>
                  <a:gd name="connsiteX144" fmla="*/ 456053 w 1707957"/>
                  <a:gd name="connsiteY144" fmla="*/ 270788 h 422079"/>
                  <a:gd name="connsiteX145" fmla="*/ 450167 w 1707957"/>
                  <a:gd name="connsiteY145" fmla="*/ 264901 h 422079"/>
                  <a:gd name="connsiteX146" fmla="*/ 424658 w 1707957"/>
                  <a:gd name="connsiteY146" fmla="*/ 259014 h 422079"/>
                  <a:gd name="connsiteX147" fmla="*/ 418771 w 1707957"/>
                  <a:gd name="connsiteY147" fmla="*/ 255090 h 422079"/>
                  <a:gd name="connsiteX148" fmla="*/ 395224 w 1707957"/>
                  <a:gd name="connsiteY148" fmla="*/ 251165 h 422079"/>
                  <a:gd name="connsiteX149" fmla="*/ 383451 w 1707957"/>
                  <a:gd name="connsiteY149" fmla="*/ 249203 h 422079"/>
                  <a:gd name="connsiteX150" fmla="*/ 381488 w 1707957"/>
                  <a:gd name="connsiteY150" fmla="*/ 243317 h 422079"/>
                  <a:gd name="connsiteX151" fmla="*/ 387375 w 1707957"/>
                  <a:gd name="connsiteY151" fmla="*/ 233505 h 422079"/>
                  <a:gd name="connsiteX152" fmla="*/ 357942 w 1707957"/>
                  <a:gd name="connsiteY152" fmla="*/ 219770 h 422079"/>
                  <a:gd name="connsiteX153" fmla="*/ 330470 w 1707957"/>
                  <a:gd name="connsiteY153" fmla="*/ 207996 h 422079"/>
                  <a:gd name="connsiteX154" fmla="*/ 322621 w 1707957"/>
                  <a:gd name="connsiteY154" fmla="*/ 198185 h 422079"/>
                  <a:gd name="connsiteX155" fmla="*/ 316735 w 1707957"/>
                  <a:gd name="connsiteY155" fmla="*/ 200147 h 422079"/>
                  <a:gd name="connsiteX156" fmla="*/ 314773 w 1707957"/>
                  <a:gd name="connsiteY156" fmla="*/ 194261 h 422079"/>
                  <a:gd name="connsiteX157" fmla="*/ 306924 w 1707957"/>
                  <a:gd name="connsiteY157" fmla="*/ 182487 h 422079"/>
                  <a:gd name="connsiteX158" fmla="*/ 304961 w 1707957"/>
                  <a:gd name="connsiteY158" fmla="*/ 176601 h 422079"/>
                  <a:gd name="connsiteX159" fmla="*/ 299075 w 1707957"/>
                  <a:gd name="connsiteY159" fmla="*/ 174638 h 422079"/>
                  <a:gd name="connsiteX160" fmla="*/ 289264 w 1707957"/>
                  <a:gd name="connsiteY160" fmla="*/ 168752 h 422079"/>
                  <a:gd name="connsiteX161" fmla="*/ 279452 w 1707957"/>
                  <a:gd name="connsiteY161" fmla="*/ 162865 h 422079"/>
                  <a:gd name="connsiteX162" fmla="*/ 267679 w 1707957"/>
                  <a:gd name="connsiteY162" fmla="*/ 153054 h 422079"/>
                  <a:gd name="connsiteX163" fmla="*/ 259830 w 1707957"/>
                  <a:gd name="connsiteY163" fmla="*/ 145205 h 422079"/>
                  <a:gd name="connsiteX164" fmla="*/ 251981 w 1707957"/>
                  <a:gd name="connsiteY164" fmla="*/ 139318 h 422079"/>
                  <a:gd name="connsiteX165" fmla="*/ 246094 w 1707957"/>
                  <a:gd name="connsiteY165" fmla="*/ 135394 h 422079"/>
                  <a:gd name="connsiteX166" fmla="*/ 230397 w 1707957"/>
                  <a:gd name="connsiteY166" fmla="*/ 123620 h 422079"/>
                  <a:gd name="connsiteX167" fmla="*/ 226472 w 1707957"/>
                  <a:gd name="connsiteY167" fmla="*/ 117734 h 422079"/>
                  <a:gd name="connsiteX168" fmla="*/ 224510 w 1707957"/>
                  <a:gd name="connsiteY168" fmla="*/ 111847 h 422079"/>
                  <a:gd name="connsiteX169" fmla="*/ 218623 w 1707957"/>
                  <a:gd name="connsiteY169" fmla="*/ 107923 h 422079"/>
                  <a:gd name="connsiteX170" fmla="*/ 208812 w 1707957"/>
                  <a:gd name="connsiteY170" fmla="*/ 102036 h 422079"/>
                  <a:gd name="connsiteX171" fmla="*/ 195076 w 1707957"/>
                  <a:gd name="connsiteY171" fmla="*/ 92225 h 422079"/>
                  <a:gd name="connsiteX172" fmla="*/ 191152 w 1707957"/>
                  <a:gd name="connsiteY172" fmla="*/ 86338 h 422079"/>
                  <a:gd name="connsiteX173" fmla="*/ 185265 w 1707957"/>
                  <a:gd name="connsiteY173" fmla="*/ 84376 h 422079"/>
                  <a:gd name="connsiteX174" fmla="*/ 165643 w 1707957"/>
                  <a:gd name="connsiteY174" fmla="*/ 80451 h 422079"/>
                  <a:gd name="connsiteX175" fmla="*/ 155832 w 1707957"/>
                  <a:gd name="connsiteY175" fmla="*/ 78489 h 422079"/>
                  <a:gd name="connsiteX176" fmla="*/ 146021 w 1707957"/>
                  <a:gd name="connsiteY176" fmla="*/ 76527 h 422079"/>
                  <a:gd name="connsiteX177" fmla="*/ 110700 w 1707957"/>
                  <a:gd name="connsiteY177" fmla="*/ 78489 h 422079"/>
                  <a:gd name="connsiteX178" fmla="*/ 106776 w 1707957"/>
                  <a:gd name="connsiteY178" fmla="*/ 82414 h 422079"/>
                  <a:gd name="connsiteX179" fmla="*/ 100889 w 1707957"/>
                  <a:gd name="connsiteY179" fmla="*/ 84376 h 422079"/>
                  <a:gd name="connsiteX180" fmla="*/ 91078 w 1707957"/>
                  <a:gd name="connsiteY180" fmla="*/ 82414 h 422079"/>
                  <a:gd name="connsiteX181" fmla="*/ 87154 w 1707957"/>
                  <a:gd name="connsiteY181" fmla="*/ 78489 h 422079"/>
                  <a:gd name="connsiteX182" fmla="*/ 75380 w 1707957"/>
                  <a:gd name="connsiteY182" fmla="*/ 74565 h 422079"/>
                  <a:gd name="connsiteX183" fmla="*/ 69494 w 1707957"/>
                  <a:gd name="connsiteY183" fmla="*/ 72602 h 422079"/>
                  <a:gd name="connsiteX184" fmla="*/ 65569 w 1707957"/>
                  <a:gd name="connsiteY184" fmla="*/ 68678 h 422079"/>
                  <a:gd name="connsiteX185" fmla="*/ 51833 w 1707957"/>
                  <a:gd name="connsiteY185" fmla="*/ 62791 h 422079"/>
                  <a:gd name="connsiteX186" fmla="*/ 42022 w 1707957"/>
                  <a:gd name="connsiteY186" fmla="*/ 31396 h 422079"/>
                  <a:gd name="connsiteX187" fmla="*/ 34173 w 1707957"/>
                  <a:gd name="connsiteY187" fmla="*/ 23547 h 422079"/>
                  <a:gd name="connsiteX188" fmla="*/ 30249 w 1707957"/>
                  <a:gd name="connsiteY188" fmla="*/ 19622 h 422079"/>
                  <a:gd name="connsiteX189" fmla="*/ 24362 w 1707957"/>
                  <a:gd name="connsiteY189" fmla="*/ 0 h 422079"/>
                  <a:gd name="connsiteX190" fmla="*/ 14551 w 1707957"/>
                  <a:gd name="connsiteY190" fmla="*/ 1962 h 422079"/>
                  <a:gd name="connsiteX191" fmla="*/ 6702 w 1707957"/>
                  <a:gd name="connsiteY191" fmla="*/ 9811 h 422079"/>
                  <a:gd name="connsiteX192" fmla="*/ 4740 w 1707957"/>
                  <a:gd name="connsiteY192" fmla="*/ 56905 h 422079"/>
                  <a:gd name="connsiteX193" fmla="*/ 10627 w 1707957"/>
                  <a:gd name="connsiteY193" fmla="*/ 58867 h 422079"/>
                  <a:gd name="connsiteX194" fmla="*/ 28287 w 1707957"/>
                  <a:gd name="connsiteY194" fmla="*/ 66716 h 422079"/>
                  <a:gd name="connsiteX195" fmla="*/ 34173 w 1707957"/>
                  <a:gd name="connsiteY195" fmla="*/ 68678 h 422079"/>
                  <a:gd name="connsiteX196" fmla="*/ 42022 w 1707957"/>
                  <a:gd name="connsiteY196" fmla="*/ 66716 h 422079"/>
                  <a:gd name="connsiteX197" fmla="*/ 45947 w 1707957"/>
                  <a:gd name="connsiteY197" fmla="*/ 62791 h 422079"/>
                  <a:gd name="connsiteX198" fmla="*/ 53796 w 1707957"/>
                  <a:gd name="connsiteY198" fmla="*/ 64753 h 422079"/>
                  <a:gd name="connsiteX199" fmla="*/ 61645 w 1707957"/>
                  <a:gd name="connsiteY199" fmla="*/ 72602 h 422079"/>
                  <a:gd name="connsiteX200" fmla="*/ 65569 w 1707957"/>
                  <a:gd name="connsiteY200" fmla="*/ 78489 h 422079"/>
                  <a:gd name="connsiteX201" fmla="*/ 77342 w 1707957"/>
                  <a:gd name="connsiteY201" fmla="*/ 84376 h 422079"/>
                  <a:gd name="connsiteX202" fmla="*/ 102852 w 1707957"/>
                  <a:gd name="connsiteY202" fmla="*/ 88300 h 422079"/>
                  <a:gd name="connsiteX203" fmla="*/ 110700 w 1707957"/>
                  <a:gd name="connsiteY203" fmla="*/ 98111 h 422079"/>
                  <a:gd name="connsiteX204" fmla="*/ 118549 w 1707957"/>
                  <a:gd name="connsiteY204" fmla="*/ 107923 h 422079"/>
                  <a:gd name="connsiteX205" fmla="*/ 122474 w 1707957"/>
                  <a:gd name="connsiteY205" fmla="*/ 123620 h 422079"/>
                  <a:gd name="connsiteX206" fmla="*/ 124436 w 1707957"/>
                  <a:gd name="connsiteY206" fmla="*/ 131469 h 422079"/>
                  <a:gd name="connsiteX207" fmla="*/ 132285 w 1707957"/>
                  <a:gd name="connsiteY207" fmla="*/ 141281 h 422079"/>
                  <a:gd name="connsiteX208" fmla="*/ 140134 w 1707957"/>
                  <a:gd name="connsiteY208" fmla="*/ 156978 h 422079"/>
                  <a:gd name="connsiteX209" fmla="*/ 146021 w 1707957"/>
                  <a:gd name="connsiteY209" fmla="*/ 158941 h 422079"/>
                  <a:gd name="connsiteX210" fmla="*/ 147983 w 1707957"/>
                  <a:gd name="connsiteY210" fmla="*/ 164827 h 422079"/>
                  <a:gd name="connsiteX211" fmla="*/ 153870 w 1707957"/>
                  <a:gd name="connsiteY211" fmla="*/ 204072 h 422079"/>
                  <a:gd name="connsiteX212" fmla="*/ 159756 w 1707957"/>
                  <a:gd name="connsiteY212" fmla="*/ 206034 h 422079"/>
                  <a:gd name="connsiteX213" fmla="*/ 165643 w 1707957"/>
                  <a:gd name="connsiteY213" fmla="*/ 209959 h 422079"/>
                  <a:gd name="connsiteX214" fmla="*/ 169567 w 1707957"/>
                  <a:gd name="connsiteY214" fmla="*/ 215845 h 422079"/>
                  <a:gd name="connsiteX215" fmla="*/ 177416 w 1707957"/>
                  <a:gd name="connsiteY215" fmla="*/ 217808 h 422079"/>
                  <a:gd name="connsiteX216" fmla="*/ 216661 w 1707957"/>
                  <a:gd name="connsiteY216" fmla="*/ 215845 h 422079"/>
                  <a:gd name="connsiteX217" fmla="*/ 222548 w 1707957"/>
                  <a:gd name="connsiteY217" fmla="*/ 213883 h 422079"/>
                  <a:gd name="connsiteX218" fmla="*/ 255906 w 1707957"/>
                  <a:gd name="connsiteY218" fmla="*/ 211921 h 422079"/>
                  <a:gd name="connsiteX219" fmla="*/ 259830 w 1707957"/>
                  <a:gd name="connsiteY219" fmla="*/ 207996 h 422079"/>
                  <a:gd name="connsiteX220" fmla="*/ 265717 w 1707957"/>
                  <a:gd name="connsiteY220" fmla="*/ 206034 h 422079"/>
                  <a:gd name="connsiteX221" fmla="*/ 271603 w 1707957"/>
                  <a:gd name="connsiteY221" fmla="*/ 202110 h 422079"/>
                  <a:gd name="connsiteX222" fmla="*/ 279452 w 1707957"/>
                  <a:gd name="connsiteY222" fmla="*/ 204072 h 422079"/>
                  <a:gd name="connsiteX223" fmla="*/ 285339 w 1707957"/>
                  <a:gd name="connsiteY223" fmla="*/ 207996 h 422079"/>
                  <a:gd name="connsiteX224" fmla="*/ 291226 w 1707957"/>
                  <a:gd name="connsiteY224" fmla="*/ 209959 h 422079"/>
                  <a:gd name="connsiteX225" fmla="*/ 293188 w 1707957"/>
                  <a:gd name="connsiteY225" fmla="*/ 215845 h 422079"/>
                  <a:gd name="connsiteX226" fmla="*/ 287301 w 1707957"/>
                  <a:gd name="connsiteY226" fmla="*/ 225656 h 422079"/>
                  <a:gd name="connsiteX227" fmla="*/ 281415 w 1707957"/>
                  <a:gd name="connsiteY227" fmla="*/ 229581 h 422079"/>
                  <a:gd name="connsiteX228" fmla="*/ 273566 w 1707957"/>
                  <a:gd name="connsiteY228" fmla="*/ 237430 h 422079"/>
                  <a:gd name="connsiteX229" fmla="*/ 261792 w 1707957"/>
                  <a:gd name="connsiteY229" fmla="*/ 241354 h 422079"/>
                  <a:gd name="connsiteX230" fmla="*/ 263755 w 1707957"/>
                  <a:gd name="connsiteY230" fmla="*/ 247241 h 422079"/>
                  <a:gd name="connsiteX231" fmla="*/ 269641 w 1707957"/>
                  <a:gd name="connsiteY231" fmla="*/ 243317 h 422079"/>
                  <a:gd name="connsiteX232" fmla="*/ 273566 w 1707957"/>
                  <a:gd name="connsiteY232" fmla="*/ 247241 h 422079"/>
                  <a:gd name="connsiteX233" fmla="*/ 277490 w 1707957"/>
                  <a:gd name="connsiteY233" fmla="*/ 264901 h 422079"/>
                  <a:gd name="connsiteX234" fmla="*/ 279452 w 1707957"/>
                  <a:gd name="connsiteY234" fmla="*/ 270788 h 422079"/>
                  <a:gd name="connsiteX235" fmla="*/ 285339 w 1707957"/>
                  <a:gd name="connsiteY235" fmla="*/ 272750 h 422079"/>
                  <a:gd name="connsiteX236" fmla="*/ 289264 w 1707957"/>
                  <a:gd name="connsiteY236" fmla="*/ 276675 h 422079"/>
                  <a:gd name="connsiteX237" fmla="*/ 301037 w 1707957"/>
                  <a:gd name="connsiteY237" fmla="*/ 284523 h 422079"/>
                  <a:gd name="connsiteX238" fmla="*/ 308886 w 1707957"/>
                  <a:gd name="connsiteY238" fmla="*/ 292372 h 422079"/>
                  <a:gd name="connsiteX239" fmla="*/ 320659 w 1707957"/>
                  <a:gd name="connsiteY239" fmla="*/ 296297 h 422079"/>
                  <a:gd name="connsiteX240" fmla="*/ 324584 w 1707957"/>
                  <a:gd name="connsiteY240" fmla="*/ 300221 h 422079"/>
                  <a:gd name="connsiteX241" fmla="*/ 350093 w 1707957"/>
                  <a:gd name="connsiteY241" fmla="*/ 302184 h 422079"/>
                  <a:gd name="connsiteX242" fmla="*/ 354017 w 1707957"/>
                  <a:gd name="connsiteY242" fmla="*/ 298259 h 422079"/>
                  <a:gd name="connsiteX243" fmla="*/ 365791 w 1707957"/>
                  <a:gd name="connsiteY243" fmla="*/ 294335 h 422079"/>
                  <a:gd name="connsiteX244" fmla="*/ 371677 w 1707957"/>
                  <a:gd name="connsiteY244" fmla="*/ 290410 h 422079"/>
                  <a:gd name="connsiteX245" fmla="*/ 395224 w 1707957"/>
                  <a:gd name="connsiteY245" fmla="*/ 294335 h 422079"/>
                  <a:gd name="connsiteX246" fmla="*/ 405035 w 1707957"/>
                  <a:gd name="connsiteY246" fmla="*/ 286486 h 422079"/>
                  <a:gd name="connsiteX247" fmla="*/ 410922 w 1707957"/>
                  <a:gd name="connsiteY247" fmla="*/ 284523 h 422079"/>
                  <a:gd name="connsiteX248" fmla="*/ 414846 w 1707957"/>
                  <a:gd name="connsiteY248" fmla="*/ 288448 h 422079"/>
                  <a:gd name="connsiteX249" fmla="*/ 412884 w 1707957"/>
                  <a:gd name="connsiteY249" fmla="*/ 308070 h 422079"/>
                  <a:gd name="connsiteX250" fmla="*/ 408960 w 1707957"/>
                  <a:gd name="connsiteY250" fmla="*/ 313957 h 422079"/>
                  <a:gd name="connsiteX251" fmla="*/ 406997 w 1707957"/>
                  <a:gd name="connsiteY251" fmla="*/ 319844 h 422079"/>
                  <a:gd name="connsiteX252" fmla="*/ 414846 w 1707957"/>
                  <a:gd name="connsiteY252" fmla="*/ 335541 h 422079"/>
                  <a:gd name="connsiteX253" fmla="*/ 426620 w 1707957"/>
                  <a:gd name="connsiteY253" fmla="*/ 339466 h 422079"/>
                  <a:gd name="connsiteX254" fmla="*/ 432506 w 1707957"/>
                  <a:gd name="connsiteY254" fmla="*/ 341428 h 422079"/>
                  <a:gd name="connsiteX255" fmla="*/ 438393 w 1707957"/>
                  <a:gd name="connsiteY255" fmla="*/ 337504 h 422079"/>
                  <a:gd name="connsiteX256" fmla="*/ 442318 w 1707957"/>
                  <a:gd name="connsiteY256" fmla="*/ 333579 h 422079"/>
                  <a:gd name="connsiteX257" fmla="*/ 448204 w 1707957"/>
                  <a:gd name="connsiteY257" fmla="*/ 331617 h 422079"/>
                  <a:gd name="connsiteX258" fmla="*/ 467827 w 1707957"/>
                  <a:gd name="connsiteY258" fmla="*/ 333579 h 422079"/>
                  <a:gd name="connsiteX259" fmla="*/ 485487 w 1707957"/>
                  <a:gd name="connsiteY259" fmla="*/ 341428 h 422079"/>
                  <a:gd name="connsiteX260" fmla="*/ 489411 w 1707957"/>
                  <a:gd name="connsiteY260" fmla="*/ 345353 h 422079"/>
                  <a:gd name="connsiteX261" fmla="*/ 491373 w 1707957"/>
                  <a:gd name="connsiteY261" fmla="*/ 351239 h 422079"/>
                  <a:gd name="connsiteX262" fmla="*/ 497260 w 1707957"/>
                  <a:gd name="connsiteY262" fmla="*/ 355164 h 422079"/>
                  <a:gd name="connsiteX263" fmla="*/ 507071 w 1707957"/>
                  <a:gd name="connsiteY263" fmla="*/ 361050 h 422079"/>
                  <a:gd name="connsiteX264" fmla="*/ 510996 w 1707957"/>
                  <a:gd name="connsiteY264" fmla="*/ 364975 h 422079"/>
                  <a:gd name="connsiteX265" fmla="*/ 516882 w 1707957"/>
                  <a:gd name="connsiteY265" fmla="*/ 366937 h 422079"/>
                  <a:gd name="connsiteX266" fmla="*/ 522769 w 1707957"/>
                  <a:gd name="connsiteY266" fmla="*/ 370862 h 422079"/>
                  <a:gd name="connsiteX267" fmla="*/ 530618 w 1707957"/>
                  <a:gd name="connsiteY267" fmla="*/ 378711 h 422079"/>
                  <a:gd name="connsiteX268" fmla="*/ 538467 w 1707957"/>
                  <a:gd name="connsiteY268" fmla="*/ 388522 h 422079"/>
                  <a:gd name="connsiteX269" fmla="*/ 550240 w 1707957"/>
                  <a:gd name="connsiteY269" fmla="*/ 392446 h 422079"/>
                  <a:gd name="connsiteX270" fmla="*/ 560052 w 1707957"/>
                  <a:gd name="connsiteY270" fmla="*/ 400295 h 422079"/>
                  <a:gd name="connsiteX271" fmla="*/ 571825 w 1707957"/>
                  <a:gd name="connsiteY271" fmla="*/ 404220 h 422079"/>
                  <a:gd name="connsiteX272" fmla="*/ 579674 w 1707957"/>
                  <a:gd name="connsiteY272" fmla="*/ 396371 h 422079"/>
                  <a:gd name="connsiteX273" fmla="*/ 581636 w 1707957"/>
                  <a:gd name="connsiteY273" fmla="*/ 390484 h 422079"/>
                  <a:gd name="connsiteX274" fmla="*/ 609107 w 1707957"/>
                  <a:gd name="connsiteY274" fmla="*/ 384597 h 422079"/>
                  <a:gd name="connsiteX275" fmla="*/ 614994 w 1707957"/>
                  <a:gd name="connsiteY275" fmla="*/ 382635 h 422079"/>
                  <a:gd name="connsiteX276" fmla="*/ 620881 w 1707957"/>
                  <a:gd name="connsiteY276" fmla="*/ 386559 h 422079"/>
                  <a:gd name="connsiteX277" fmla="*/ 640503 w 1707957"/>
                  <a:gd name="connsiteY277" fmla="*/ 390484 h 422079"/>
                  <a:gd name="connsiteX278" fmla="*/ 652276 w 1707957"/>
                  <a:gd name="connsiteY278" fmla="*/ 388522 h 422079"/>
                  <a:gd name="connsiteX279" fmla="*/ 662088 w 1707957"/>
                  <a:gd name="connsiteY279" fmla="*/ 380673 h 422079"/>
                  <a:gd name="connsiteX280" fmla="*/ 667974 w 1707957"/>
                  <a:gd name="connsiteY280" fmla="*/ 378711 h 422079"/>
                  <a:gd name="connsiteX281" fmla="*/ 673861 w 1707957"/>
                  <a:gd name="connsiteY281" fmla="*/ 380673 h 422079"/>
                  <a:gd name="connsiteX282" fmla="*/ 679748 w 1707957"/>
                  <a:gd name="connsiteY282" fmla="*/ 392446 h 422079"/>
                  <a:gd name="connsiteX283" fmla="*/ 677785 w 1707957"/>
                  <a:gd name="connsiteY283" fmla="*/ 402257 h 422079"/>
                  <a:gd name="connsiteX284" fmla="*/ 689559 w 1707957"/>
                  <a:gd name="connsiteY284" fmla="*/ 394408 h 422079"/>
                  <a:gd name="connsiteX285" fmla="*/ 695446 w 1707957"/>
                  <a:gd name="connsiteY285" fmla="*/ 392446 h 422079"/>
                  <a:gd name="connsiteX286" fmla="*/ 699370 w 1707957"/>
                  <a:gd name="connsiteY286" fmla="*/ 396371 h 422079"/>
                  <a:gd name="connsiteX287" fmla="*/ 699370 w 1707957"/>
                  <a:gd name="connsiteY287" fmla="*/ 414031 h 422079"/>
                  <a:gd name="connsiteX288" fmla="*/ 695446 w 1707957"/>
                  <a:gd name="connsiteY288" fmla="*/ 421880 h 422079"/>
                  <a:gd name="connsiteX289" fmla="*/ 705257 w 1707957"/>
                  <a:gd name="connsiteY289" fmla="*/ 414031 h 422079"/>
                  <a:gd name="connsiteX290" fmla="*/ 707219 w 1707957"/>
                  <a:gd name="connsiteY290" fmla="*/ 408144 h 422079"/>
                  <a:gd name="connsiteX291" fmla="*/ 713106 w 1707957"/>
                  <a:gd name="connsiteY291" fmla="*/ 406182 h 422079"/>
                  <a:gd name="connsiteX292" fmla="*/ 738615 w 1707957"/>
                  <a:gd name="connsiteY292" fmla="*/ 408144 h 422079"/>
                  <a:gd name="connsiteX293" fmla="*/ 762161 w 1707957"/>
                  <a:gd name="connsiteY293" fmla="*/ 412069 h 422079"/>
                  <a:gd name="connsiteX294" fmla="*/ 789633 w 1707957"/>
                  <a:gd name="connsiteY294" fmla="*/ 408144 h 422079"/>
                  <a:gd name="connsiteX295" fmla="*/ 911291 w 1707957"/>
                  <a:gd name="connsiteY295" fmla="*/ 408144 h 422079"/>
                  <a:gd name="connsiteX296" fmla="*/ 928951 w 1707957"/>
                  <a:gd name="connsiteY296" fmla="*/ 404220 h 422079"/>
                  <a:gd name="connsiteX297" fmla="*/ 944649 w 1707957"/>
                  <a:gd name="connsiteY297" fmla="*/ 402257 h 422079"/>
                  <a:gd name="connsiteX298" fmla="*/ 966233 w 1707957"/>
                  <a:gd name="connsiteY298" fmla="*/ 396371 h 422079"/>
                  <a:gd name="connsiteX299" fmla="*/ 983894 w 1707957"/>
                  <a:gd name="connsiteY299" fmla="*/ 392446 h 422079"/>
                  <a:gd name="connsiteX300" fmla="*/ 1034912 w 1707957"/>
                  <a:gd name="connsiteY300" fmla="*/ 388522 h 422079"/>
                  <a:gd name="connsiteX301" fmla="*/ 1048647 w 1707957"/>
                  <a:gd name="connsiteY301" fmla="*/ 386559 h 422079"/>
                  <a:gd name="connsiteX302" fmla="*/ 1146759 w 1707957"/>
                  <a:gd name="connsiteY302" fmla="*/ 390484 h 422079"/>
                  <a:gd name="connsiteX303" fmla="*/ 1180117 w 1707957"/>
                  <a:gd name="connsiteY303" fmla="*/ 386559 h 422079"/>
                  <a:gd name="connsiteX304" fmla="*/ 1186003 w 1707957"/>
                  <a:gd name="connsiteY304" fmla="*/ 382635 h 422079"/>
                  <a:gd name="connsiteX305" fmla="*/ 1197777 w 1707957"/>
                  <a:gd name="connsiteY305" fmla="*/ 378711 h 422079"/>
                  <a:gd name="connsiteX306" fmla="*/ 1203664 w 1707957"/>
                  <a:gd name="connsiteY306" fmla="*/ 376748 h 422079"/>
                  <a:gd name="connsiteX307" fmla="*/ 1209550 w 1707957"/>
                  <a:gd name="connsiteY307" fmla="*/ 374786 h 422079"/>
                  <a:gd name="connsiteX308" fmla="*/ 1238984 w 1707957"/>
                  <a:gd name="connsiteY308" fmla="*/ 372824 h 422079"/>
                  <a:gd name="connsiteX309" fmla="*/ 1246833 w 1707957"/>
                  <a:gd name="connsiteY309" fmla="*/ 364975 h 422079"/>
                  <a:gd name="connsiteX310" fmla="*/ 1254682 w 1707957"/>
                  <a:gd name="connsiteY310" fmla="*/ 353202 h 422079"/>
                  <a:gd name="connsiteX311" fmla="*/ 1264493 w 1707957"/>
                  <a:gd name="connsiteY311" fmla="*/ 345353 h 422079"/>
                  <a:gd name="connsiteX312" fmla="*/ 1274304 w 1707957"/>
                  <a:gd name="connsiteY312" fmla="*/ 337504 h 422079"/>
                  <a:gd name="connsiteX313" fmla="*/ 1276266 w 1707957"/>
                  <a:gd name="connsiteY313" fmla="*/ 331617 h 422079"/>
                  <a:gd name="connsiteX314" fmla="*/ 1290002 w 1707957"/>
                  <a:gd name="connsiteY314" fmla="*/ 337504 h 422079"/>
                  <a:gd name="connsiteX315" fmla="*/ 1295888 w 1707957"/>
                  <a:gd name="connsiteY315" fmla="*/ 341428 h 422079"/>
                  <a:gd name="connsiteX316" fmla="*/ 1309624 w 1707957"/>
                  <a:gd name="connsiteY316" fmla="*/ 345353 h 422079"/>
                  <a:gd name="connsiteX317" fmla="*/ 1339058 w 1707957"/>
                  <a:gd name="connsiteY317" fmla="*/ 343390 h 422079"/>
                  <a:gd name="connsiteX318" fmla="*/ 1344944 w 1707957"/>
                  <a:gd name="connsiteY318" fmla="*/ 341428 h 422079"/>
                  <a:gd name="connsiteX319" fmla="*/ 1354755 w 1707957"/>
                  <a:gd name="connsiteY319" fmla="*/ 333579 h 422079"/>
                  <a:gd name="connsiteX320" fmla="*/ 1368491 w 1707957"/>
                  <a:gd name="connsiteY320" fmla="*/ 323768 h 422079"/>
                  <a:gd name="connsiteX321" fmla="*/ 1378302 w 1707957"/>
                  <a:gd name="connsiteY321" fmla="*/ 321806 h 422079"/>
                  <a:gd name="connsiteX322" fmla="*/ 1380264 w 1707957"/>
                  <a:gd name="connsiteY322" fmla="*/ 274712 h 422079"/>
                  <a:gd name="connsiteX323" fmla="*/ 1409698 w 1707957"/>
                  <a:gd name="connsiteY323" fmla="*/ 264901 h 422079"/>
                  <a:gd name="connsiteX324" fmla="*/ 1435207 w 1707957"/>
                  <a:gd name="connsiteY324" fmla="*/ 262939 h 422079"/>
                  <a:gd name="connsiteX325" fmla="*/ 1446980 w 1707957"/>
                  <a:gd name="connsiteY325" fmla="*/ 259014 h 422079"/>
                  <a:gd name="connsiteX326" fmla="*/ 1450905 w 1707957"/>
                  <a:gd name="connsiteY326" fmla="*/ 255090 h 422079"/>
                  <a:gd name="connsiteX327" fmla="*/ 1464640 w 1707957"/>
                  <a:gd name="connsiteY327" fmla="*/ 253128 h 422079"/>
                  <a:gd name="connsiteX328" fmla="*/ 1476414 w 1707957"/>
                  <a:gd name="connsiteY328" fmla="*/ 247241 h 422079"/>
                  <a:gd name="connsiteX329" fmla="*/ 1488187 w 1707957"/>
                  <a:gd name="connsiteY329" fmla="*/ 241354 h 422079"/>
                  <a:gd name="connsiteX330" fmla="*/ 1497998 w 1707957"/>
                  <a:gd name="connsiteY330" fmla="*/ 233505 h 422079"/>
                  <a:gd name="connsiteX331" fmla="*/ 1509772 w 1707957"/>
                  <a:gd name="connsiteY331" fmla="*/ 227619 h 422079"/>
                  <a:gd name="connsiteX332" fmla="*/ 1517621 w 1707957"/>
                  <a:gd name="connsiteY332" fmla="*/ 219770 h 422079"/>
                  <a:gd name="connsiteX333" fmla="*/ 1539205 w 1707957"/>
                  <a:gd name="connsiteY333" fmla="*/ 217808 h 422079"/>
                  <a:gd name="connsiteX334" fmla="*/ 1543130 w 1707957"/>
                  <a:gd name="connsiteY334" fmla="*/ 213883 h 422079"/>
                  <a:gd name="connsiteX335" fmla="*/ 1549016 w 1707957"/>
                  <a:gd name="connsiteY335" fmla="*/ 209959 h 422079"/>
                  <a:gd name="connsiteX336" fmla="*/ 1556865 w 1707957"/>
                  <a:gd name="connsiteY336" fmla="*/ 200147 h 422079"/>
                  <a:gd name="connsiteX337" fmla="*/ 1562752 w 1707957"/>
                  <a:gd name="connsiteY337" fmla="*/ 198185 h 422079"/>
                  <a:gd name="connsiteX338" fmla="*/ 1574525 w 1707957"/>
                  <a:gd name="connsiteY338" fmla="*/ 190336 h 422079"/>
                  <a:gd name="connsiteX339" fmla="*/ 1586299 w 1707957"/>
                  <a:gd name="connsiteY339" fmla="*/ 186412 h 422079"/>
                  <a:gd name="connsiteX340" fmla="*/ 1594148 w 1707957"/>
                  <a:gd name="connsiteY340" fmla="*/ 178563 h 422079"/>
                  <a:gd name="connsiteX341" fmla="*/ 1598072 w 1707957"/>
                  <a:gd name="connsiteY341" fmla="*/ 174638 h 422079"/>
                  <a:gd name="connsiteX342" fmla="*/ 1601997 w 1707957"/>
                  <a:gd name="connsiteY342" fmla="*/ 162865 h 422079"/>
                  <a:gd name="connsiteX343" fmla="*/ 1605921 w 1707957"/>
                  <a:gd name="connsiteY343" fmla="*/ 156978 h 422079"/>
                  <a:gd name="connsiteX344" fmla="*/ 1617694 w 1707957"/>
                  <a:gd name="connsiteY344" fmla="*/ 133432 h 422079"/>
                  <a:gd name="connsiteX345" fmla="*/ 1621619 w 1707957"/>
                  <a:gd name="connsiteY345" fmla="*/ 129507 h 422079"/>
                  <a:gd name="connsiteX346" fmla="*/ 1627506 w 1707957"/>
                  <a:gd name="connsiteY346" fmla="*/ 127545 h 422079"/>
                  <a:gd name="connsiteX347" fmla="*/ 1641241 w 1707957"/>
                  <a:gd name="connsiteY347" fmla="*/ 117734 h 422079"/>
                  <a:gd name="connsiteX348" fmla="*/ 1651052 w 1707957"/>
                  <a:gd name="connsiteY348" fmla="*/ 115772 h 422079"/>
                  <a:gd name="connsiteX349" fmla="*/ 1662826 w 1707957"/>
                  <a:gd name="connsiteY349" fmla="*/ 111847 h 422079"/>
                  <a:gd name="connsiteX350" fmla="*/ 1674599 w 1707957"/>
                  <a:gd name="connsiteY350" fmla="*/ 107923 h 422079"/>
                  <a:gd name="connsiteX351" fmla="*/ 1680486 w 1707957"/>
                  <a:gd name="connsiteY351" fmla="*/ 105960 h 422079"/>
                  <a:gd name="connsiteX352" fmla="*/ 1688335 w 1707957"/>
                  <a:gd name="connsiteY352" fmla="*/ 103998 h 422079"/>
                  <a:gd name="connsiteX353" fmla="*/ 1700108 w 1707957"/>
                  <a:gd name="connsiteY353" fmla="*/ 80451 h 422079"/>
                  <a:gd name="connsiteX354" fmla="*/ 1707957 w 1707957"/>
                  <a:gd name="connsiteY354" fmla="*/ 78489 h 422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</a:cxnLst>
                <a:rect l="l" t="t" r="r" b="b"/>
                <a:pathLst>
                  <a:path w="1707957" h="422079">
                    <a:moveTo>
                      <a:pt x="1707957" y="78489"/>
                    </a:moveTo>
                    <a:lnTo>
                      <a:pt x="1707957" y="78489"/>
                    </a:lnTo>
                    <a:cubicBezTo>
                      <a:pt x="1703378" y="75219"/>
                      <a:pt x="1699445" y="70768"/>
                      <a:pt x="1694221" y="68678"/>
                    </a:cubicBezTo>
                    <a:cubicBezTo>
                      <a:pt x="1683251" y="64290"/>
                      <a:pt x="1673132" y="67205"/>
                      <a:pt x="1662826" y="70640"/>
                    </a:cubicBezTo>
                    <a:lnTo>
                      <a:pt x="1649090" y="84376"/>
                    </a:lnTo>
                    <a:lnTo>
                      <a:pt x="1643203" y="90262"/>
                    </a:lnTo>
                    <a:lnTo>
                      <a:pt x="1639279" y="94187"/>
                    </a:lnTo>
                    <a:cubicBezTo>
                      <a:pt x="1638625" y="96149"/>
                      <a:pt x="1638519" y="98391"/>
                      <a:pt x="1637317" y="100074"/>
                    </a:cubicBezTo>
                    <a:cubicBezTo>
                      <a:pt x="1635166" y="103085"/>
                      <a:pt x="1632084" y="105307"/>
                      <a:pt x="1629468" y="107923"/>
                    </a:cubicBezTo>
                    <a:cubicBezTo>
                      <a:pt x="1626652" y="110738"/>
                      <a:pt x="1623542" y="114359"/>
                      <a:pt x="1619657" y="115772"/>
                    </a:cubicBezTo>
                    <a:cubicBezTo>
                      <a:pt x="1614588" y="117615"/>
                      <a:pt x="1603959" y="119696"/>
                      <a:pt x="1603959" y="119696"/>
                    </a:cubicBezTo>
                    <a:lnTo>
                      <a:pt x="1592185" y="127545"/>
                    </a:lnTo>
                    <a:lnTo>
                      <a:pt x="1586299" y="131469"/>
                    </a:lnTo>
                    <a:cubicBezTo>
                      <a:pt x="1582748" y="136795"/>
                      <a:pt x="1580234" y="141399"/>
                      <a:pt x="1574525" y="145205"/>
                    </a:cubicBezTo>
                    <a:cubicBezTo>
                      <a:pt x="1572563" y="146513"/>
                      <a:pt x="1570480" y="147656"/>
                      <a:pt x="1568639" y="149129"/>
                    </a:cubicBezTo>
                    <a:cubicBezTo>
                      <a:pt x="1567194" y="150285"/>
                      <a:pt x="1566159" y="151898"/>
                      <a:pt x="1564714" y="153054"/>
                    </a:cubicBezTo>
                    <a:cubicBezTo>
                      <a:pt x="1562872" y="154527"/>
                      <a:pt x="1560669" y="155505"/>
                      <a:pt x="1558827" y="156978"/>
                    </a:cubicBezTo>
                    <a:cubicBezTo>
                      <a:pt x="1557382" y="158134"/>
                      <a:pt x="1556348" y="159747"/>
                      <a:pt x="1554903" y="160903"/>
                    </a:cubicBezTo>
                    <a:cubicBezTo>
                      <a:pt x="1553061" y="162376"/>
                      <a:pt x="1550858" y="163354"/>
                      <a:pt x="1549016" y="164827"/>
                    </a:cubicBezTo>
                    <a:cubicBezTo>
                      <a:pt x="1542929" y="169697"/>
                      <a:pt x="1547263" y="168648"/>
                      <a:pt x="1539205" y="172676"/>
                    </a:cubicBezTo>
                    <a:cubicBezTo>
                      <a:pt x="1537355" y="173601"/>
                      <a:pt x="1535280" y="173984"/>
                      <a:pt x="1533318" y="174638"/>
                    </a:cubicBezTo>
                    <a:cubicBezTo>
                      <a:pt x="1522045" y="185912"/>
                      <a:pt x="1527895" y="182987"/>
                      <a:pt x="1517621" y="186412"/>
                    </a:cubicBezTo>
                    <a:cubicBezTo>
                      <a:pt x="1515659" y="185758"/>
                      <a:pt x="1513584" y="185375"/>
                      <a:pt x="1511734" y="184450"/>
                    </a:cubicBezTo>
                    <a:cubicBezTo>
                      <a:pt x="1496516" y="176841"/>
                      <a:pt x="1514758" y="183495"/>
                      <a:pt x="1499961" y="178563"/>
                    </a:cubicBezTo>
                    <a:cubicBezTo>
                      <a:pt x="1483091" y="189808"/>
                      <a:pt x="1504435" y="176326"/>
                      <a:pt x="1488187" y="184450"/>
                    </a:cubicBezTo>
                    <a:cubicBezTo>
                      <a:pt x="1486078" y="185505"/>
                      <a:pt x="1484142" y="186901"/>
                      <a:pt x="1482300" y="188374"/>
                    </a:cubicBezTo>
                    <a:cubicBezTo>
                      <a:pt x="1480855" y="189530"/>
                      <a:pt x="1479962" y="191347"/>
                      <a:pt x="1478376" y="192299"/>
                    </a:cubicBezTo>
                    <a:cubicBezTo>
                      <a:pt x="1476602" y="193363"/>
                      <a:pt x="1474451" y="193607"/>
                      <a:pt x="1472489" y="194261"/>
                    </a:cubicBezTo>
                    <a:cubicBezTo>
                      <a:pt x="1470527" y="195569"/>
                      <a:pt x="1468444" y="196712"/>
                      <a:pt x="1466603" y="198185"/>
                    </a:cubicBezTo>
                    <a:cubicBezTo>
                      <a:pt x="1465158" y="199341"/>
                      <a:pt x="1464265" y="201158"/>
                      <a:pt x="1462678" y="202110"/>
                    </a:cubicBezTo>
                    <a:cubicBezTo>
                      <a:pt x="1460904" y="203174"/>
                      <a:pt x="1458753" y="203418"/>
                      <a:pt x="1456791" y="204072"/>
                    </a:cubicBezTo>
                    <a:lnTo>
                      <a:pt x="1445018" y="211921"/>
                    </a:lnTo>
                    <a:cubicBezTo>
                      <a:pt x="1440642" y="214838"/>
                      <a:pt x="1438406" y="215772"/>
                      <a:pt x="1435207" y="219770"/>
                    </a:cubicBezTo>
                    <a:cubicBezTo>
                      <a:pt x="1433734" y="221611"/>
                      <a:pt x="1432590" y="223694"/>
                      <a:pt x="1431282" y="225656"/>
                    </a:cubicBezTo>
                    <a:cubicBezTo>
                      <a:pt x="1430628" y="227618"/>
                      <a:pt x="1430245" y="229693"/>
                      <a:pt x="1429320" y="231543"/>
                    </a:cubicBezTo>
                    <a:cubicBezTo>
                      <a:pt x="1428265" y="233652"/>
                      <a:pt x="1426354" y="235275"/>
                      <a:pt x="1425396" y="237430"/>
                    </a:cubicBezTo>
                    <a:cubicBezTo>
                      <a:pt x="1423716" y="241210"/>
                      <a:pt x="1422779" y="245279"/>
                      <a:pt x="1421471" y="249203"/>
                    </a:cubicBezTo>
                    <a:lnTo>
                      <a:pt x="1419509" y="255090"/>
                    </a:lnTo>
                    <a:cubicBezTo>
                      <a:pt x="1416893" y="252474"/>
                      <a:pt x="1413712" y="250320"/>
                      <a:pt x="1411660" y="247241"/>
                    </a:cubicBezTo>
                    <a:cubicBezTo>
                      <a:pt x="1410352" y="245279"/>
                      <a:pt x="1409698" y="242662"/>
                      <a:pt x="1407736" y="241354"/>
                    </a:cubicBezTo>
                    <a:cubicBezTo>
                      <a:pt x="1405492" y="239858"/>
                      <a:pt x="1402503" y="240046"/>
                      <a:pt x="1399887" y="239392"/>
                    </a:cubicBezTo>
                    <a:cubicBezTo>
                      <a:pt x="1399233" y="237430"/>
                      <a:pt x="1399165" y="235160"/>
                      <a:pt x="1397924" y="233505"/>
                    </a:cubicBezTo>
                    <a:cubicBezTo>
                      <a:pt x="1395149" y="229805"/>
                      <a:pt x="1388113" y="223694"/>
                      <a:pt x="1388113" y="223694"/>
                    </a:cubicBezTo>
                    <a:cubicBezTo>
                      <a:pt x="1382226" y="224675"/>
                      <a:pt x="1369752" y="226125"/>
                      <a:pt x="1364567" y="229581"/>
                    </a:cubicBezTo>
                    <a:cubicBezTo>
                      <a:pt x="1354023" y="236610"/>
                      <a:pt x="1355974" y="236801"/>
                      <a:pt x="1346906" y="239392"/>
                    </a:cubicBezTo>
                    <a:cubicBezTo>
                      <a:pt x="1344313" y="240133"/>
                      <a:pt x="1341674" y="240700"/>
                      <a:pt x="1339058" y="241354"/>
                    </a:cubicBezTo>
                    <a:cubicBezTo>
                      <a:pt x="1325697" y="254715"/>
                      <a:pt x="1346574" y="234351"/>
                      <a:pt x="1329246" y="249203"/>
                    </a:cubicBezTo>
                    <a:cubicBezTo>
                      <a:pt x="1329223" y="249223"/>
                      <a:pt x="1319446" y="259004"/>
                      <a:pt x="1317473" y="260977"/>
                    </a:cubicBezTo>
                    <a:cubicBezTo>
                      <a:pt x="1315511" y="262939"/>
                      <a:pt x="1313125" y="264554"/>
                      <a:pt x="1311586" y="266863"/>
                    </a:cubicBezTo>
                    <a:cubicBezTo>
                      <a:pt x="1310278" y="268825"/>
                      <a:pt x="1309135" y="270908"/>
                      <a:pt x="1307662" y="272750"/>
                    </a:cubicBezTo>
                    <a:cubicBezTo>
                      <a:pt x="1306506" y="274195"/>
                      <a:pt x="1305392" y="275848"/>
                      <a:pt x="1303737" y="276675"/>
                    </a:cubicBezTo>
                    <a:cubicBezTo>
                      <a:pt x="1300037" y="278525"/>
                      <a:pt x="1291964" y="280599"/>
                      <a:pt x="1291964" y="280599"/>
                    </a:cubicBezTo>
                    <a:cubicBezTo>
                      <a:pt x="1285778" y="279053"/>
                      <a:pt x="1282153" y="280492"/>
                      <a:pt x="1282153" y="272750"/>
                    </a:cubicBezTo>
                    <a:cubicBezTo>
                      <a:pt x="1282153" y="268772"/>
                      <a:pt x="1287425" y="258770"/>
                      <a:pt x="1284115" y="260977"/>
                    </a:cubicBezTo>
                    <a:cubicBezTo>
                      <a:pt x="1276507" y="266048"/>
                      <a:pt x="1280465" y="264155"/>
                      <a:pt x="1272342" y="266863"/>
                    </a:cubicBezTo>
                    <a:cubicBezTo>
                      <a:pt x="1269770" y="270721"/>
                      <a:pt x="1268218" y="273881"/>
                      <a:pt x="1264493" y="276675"/>
                    </a:cubicBezTo>
                    <a:cubicBezTo>
                      <a:pt x="1260720" y="279505"/>
                      <a:pt x="1256054" y="281187"/>
                      <a:pt x="1252719" y="284523"/>
                    </a:cubicBezTo>
                    <a:cubicBezTo>
                      <a:pt x="1251411" y="285831"/>
                      <a:pt x="1250450" y="287621"/>
                      <a:pt x="1248795" y="288448"/>
                    </a:cubicBezTo>
                    <a:cubicBezTo>
                      <a:pt x="1245095" y="290298"/>
                      <a:pt x="1240946" y="291064"/>
                      <a:pt x="1237021" y="292372"/>
                    </a:cubicBezTo>
                    <a:lnTo>
                      <a:pt x="1213475" y="300221"/>
                    </a:lnTo>
                    <a:cubicBezTo>
                      <a:pt x="1198679" y="305154"/>
                      <a:pt x="1216916" y="298501"/>
                      <a:pt x="1201701" y="306108"/>
                    </a:cubicBezTo>
                    <a:cubicBezTo>
                      <a:pt x="1199851" y="307033"/>
                      <a:pt x="1197777" y="307416"/>
                      <a:pt x="1195815" y="308070"/>
                    </a:cubicBezTo>
                    <a:cubicBezTo>
                      <a:pt x="1194507" y="309378"/>
                      <a:pt x="1193545" y="311168"/>
                      <a:pt x="1191890" y="311995"/>
                    </a:cubicBezTo>
                    <a:cubicBezTo>
                      <a:pt x="1189478" y="313201"/>
                      <a:pt x="1186717" y="313623"/>
                      <a:pt x="1184041" y="313957"/>
                    </a:cubicBezTo>
                    <a:cubicBezTo>
                      <a:pt x="1176226" y="314934"/>
                      <a:pt x="1168343" y="315265"/>
                      <a:pt x="1160494" y="315919"/>
                    </a:cubicBezTo>
                    <a:cubicBezTo>
                      <a:pt x="1159840" y="317881"/>
                      <a:pt x="1160328" y="320780"/>
                      <a:pt x="1158532" y="321806"/>
                    </a:cubicBezTo>
                    <a:cubicBezTo>
                      <a:pt x="1155078" y="323780"/>
                      <a:pt x="1150703" y="323242"/>
                      <a:pt x="1146759" y="323768"/>
                    </a:cubicBezTo>
                    <a:cubicBezTo>
                      <a:pt x="1140888" y="324551"/>
                      <a:pt x="1134986" y="325076"/>
                      <a:pt x="1129099" y="325730"/>
                    </a:cubicBezTo>
                    <a:cubicBezTo>
                      <a:pt x="1115088" y="330401"/>
                      <a:pt x="1120767" y="327360"/>
                      <a:pt x="1111439" y="333579"/>
                    </a:cubicBezTo>
                    <a:cubicBezTo>
                      <a:pt x="1110131" y="331617"/>
                      <a:pt x="1107775" y="330037"/>
                      <a:pt x="1107514" y="327693"/>
                    </a:cubicBezTo>
                    <a:cubicBezTo>
                      <a:pt x="1106491" y="318488"/>
                      <a:pt x="1110004" y="312950"/>
                      <a:pt x="1117325" y="308070"/>
                    </a:cubicBezTo>
                    <a:cubicBezTo>
                      <a:pt x="1119287" y="306762"/>
                      <a:pt x="1121370" y="305619"/>
                      <a:pt x="1123212" y="304146"/>
                    </a:cubicBezTo>
                    <a:cubicBezTo>
                      <a:pt x="1124657" y="302990"/>
                      <a:pt x="1128444" y="301529"/>
                      <a:pt x="1127136" y="300221"/>
                    </a:cubicBezTo>
                    <a:cubicBezTo>
                      <a:pt x="1125486" y="298571"/>
                      <a:pt x="1115590" y="306007"/>
                      <a:pt x="1115363" y="306108"/>
                    </a:cubicBezTo>
                    <a:cubicBezTo>
                      <a:pt x="1103470" y="311393"/>
                      <a:pt x="1104155" y="309253"/>
                      <a:pt x="1091816" y="311995"/>
                    </a:cubicBezTo>
                    <a:cubicBezTo>
                      <a:pt x="1079434" y="314747"/>
                      <a:pt x="1092691" y="315169"/>
                      <a:pt x="1072194" y="315919"/>
                    </a:cubicBezTo>
                    <a:lnTo>
                      <a:pt x="925027" y="319844"/>
                    </a:lnTo>
                    <a:cubicBezTo>
                      <a:pt x="921102" y="321152"/>
                      <a:pt x="916178" y="320842"/>
                      <a:pt x="913253" y="323768"/>
                    </a:cubicBezTo>
                    <a:cubicBezTo>
                      <a:pt x="904450" y="332573"/>
                      <a:pt x="914904" y="323287"/>
                      <a:pt x="903442" y="329655"/>
                    </a:cubicBezTo>
                    <a:cubicBezTo>
                      <a:pt x="899319" y="331946"/>
                      <a:pt x="895593" y="334888"/>
                      <a:pt x="891669" y="337504"/>
                    </a:cubicBezTo>
                    <a:cubicBezTo>
                      <a:pt x="889707" y="338812"/>
                      <a:pt x="888019" y="340682"/>
                      <a:pt x="885782" y="341428"/>
                    </a:cubicBezTo>
                    <a:lnTo>
                      <a:pt x="879895" y="343390"/>
                    </a:lnTo>
                    <a:cubicBezTo>
                      <a:pt x="878587" y="344698"/>
                      <a:pt x="877689" y="346628"/>
                      <a:pt x="875971" y="347315"/>
                    </a:cubicBezTo>
                    <a:cubicBezTo>
                      <a:pt x="855027" y="355693"/>
                      <a:pt x="811370" y="352817"/>
                      <a:pt x="799444" y="353202"/>
                    </a:cubicBezTo>
                    <a:cubicBezTo>
                      <a:pt x="796174" y="353856"/>
                      <a:pt x="792869" y="354355"/>
                      <a:pt x="789633" y="355164"/>
                    </a:cubicBezTo>
                    <a:cubicBezTo>
                      <a:pt x="787626" y="355666"/>
                      <a:pt x="785814" y="357126"/>
                      <a:pt x="783746" y="357126"/>
                    </a:cubicBezTo>
                    <a:cubicBezTo>
                      <a:pt x="781678" y="357126"/>
                      <a:pt x="779821" y="355818"/>
                      <a:pt x="777859" y="355164"/>
                    </a:cubicBezTo>
                    <a:cubicBezTo>
                      <a:pt x="776551" y="353856"/>
                      <a:pt x="774887" y="352825"/>
                      <a:pt x="773935" y="351239"/>
                    </a:cubicBezTo>
                    <a:cubicBezTo>
                      <a:pt x="772871" y="349466"/>
                      <a:pt x="773823" y="346278"/>
                      <a:pt x="771973" y="345353"/>
                    </a:cubicBezTo>
                    <a:cubicBezTo>
                      <a:pt x="770123" y="344428"/>
                      <a:pt x="768048" y="346661"/>
                      <a:pt x="766086" y="347315"/>
                    </a:cubicBezTo>
                    <a:cubicBezTo>
                      <a:pt x="764778" y="348623"/>
                      <a:pt x="763113" y="349653"/>
                      <a:pt x="762161" y="351239"/>
                    </a:cubicBezTo>
                    <a:cubicBezTo>
                      <a:pt x="758879" y="356708"/>
                      <a:pt x="762001" y="358432"/>
                      <a:pt x="756275" y="363013"/>
                    </a:cubicBezTo>
                    <a:cubicBezTo>
                      <a:pt x="754660" y="364305"/>
                      <a:pt x="752350" y="364321"/>
                      <a:pt x="750388" y="364975"/>
                    </a:cubicBezTo>
                    <a:cubicBezTo>
                      <a:pt x="732782" y="347369"/>
                      <a:pt x="749158" y="366437"/>
                      <a:pt x="740577" y="349277"/>
                    </a:cubicBezTo>
                    <a:cubicBezTo>
                      <a:pt x="739180" y="346484"/>
                      <a:pt x="732843" y="342813"/>
                      <a:pt x="730766" y="341428"/>
                    </a:cubicBezTo>
                    <a:cubicBezTo>
                      <a:pt x="726841" y="342082"/>
                      <a:pt x="722717" y="341993"/>
                      <a:pt x="718992" y="343390"/>
                    </a:cubicBezTo>
                    <a:cubicBezTo>
                      <a:pt x="713860" y="345314"/>
                      <a:pt x="715368" y="349432"/>
                      <a:pt x="713106" y="353202"/>
                    </a:cubicBezTo>
                    <a:cubicBezTo>
                      <a:pt x="712154" y="354788"/>
                      <a:pt x="710626" y="355970"/>
                      <a:pt x="709181" y="357126"/>
                    </a:cubicBezTo>
                    <a:cubicBezTo>
                      <a:pt x="703747" y="361472"/>
                      <a:pt x="703624" y="360940"/>
                      <a:pt x="697408" y="363013"/>
                    </a:cubicBezTo>
                    <a:cubicBezTo>
                      <a:pt x="696100" y="361705"/>
                      <a:pt x="695238" y="359673"/>
                      <a:pt x="693483" y="359088"/>
                    </a:cubicBezTo>
                    <a:cubicBezTo>
                      <a:pt x="689096" y="357625"/>
                      <a:pt x="684283" y="358033"/>
                      <a:pt x="679748" y="357126"/>
                    </a:cubicBezTo>
                    <a:cubicBezTo>
                      <a:pt x="677720" y="356720"/>
                      <a:pt x="675823" y="355818"/>
                      <a:pt x="673861" y="355164"/>
                    </a:cubicBezTo>
                    <a:cubicBezTo>
                      <a:pt x="667850" y="356023"/>
                      <a:pt x="658845" y="355293"/>
                      <a:pt x="654239" y="361050"/>
                    </a:cubicBezTo>
                    <a:cubicBezTo>
                      <a:pt x="652947" y="362665"/>
                      <a:pt x="653340" y="365163"/>
                      <a:pt x="652276" y="366937"/>
                    </a:cubicBezTo>
                    <a:cubicBezTo>
                      <a:pt x="649582" y="371428"/>
                      <a:pt x="647097" y="371280"/>
                      <a:pt x="642465" y="372824"/>
                    </a:cubicBezTo>
                    <a:cubicBezTo>
                      <a:pt x="633154" y="363513"/>
                      <a:pt x="638126" y="366145"/>
                      <a:pt x="628730" y="363013"/>
                    </a:cubicBezTo>
                    <a:cubicBezTo>
                      <a:pt x="627422" y="361705"/>
                      <a:pt x="626392" y="360040"/>
                      <a:pt x="624805" y="359088"/>
                    </a:cubicBezTo>
                    <a:cubicBezTo>
                      <a:pt x="618739" y="355449"/>
                      <a:pt x="597665" y="355194"/>
                      <a:pt x="597334" y="355164"/>
                    </a:cubicBezTo>
                    <a:cubicBezTo>
                      <a:pt x="595372" y="354510"/>
                      <a:pt x="593297" y="354127"/>
                      <a:pt x="591447" y="353202"/>
                    </a:cubicBezTo>
                    <a:cubicBezTo>
                      <a:pt x="576232" y="345594"/>
                      <a:pt x="594472" y="352247"/>
                      <a:pt x="579674" y="347315"/>
                    </a:cubicBezTo>
                    <a:cubicBezTo>
                      <a:pt x="579020" y="345353"/>
                      <a:pt x="576944" y="343349"/>
                      <a:pt x="577712" y="341428"/>
                    </a:cubicBezTo>
                    <a:cubicBezTo>
                      <a:pt x="578588" y="339239"/>
                      <a:pt x="581256" y="337774"/>
                      <a:pt x="583598" y="337504"/>
                    </a:cubicBezTo>
                    <a:cubicBezTo>
                      <a:pt x="598557" y="335778"/>
                      <a:pt x="613686" y="336195"/>
                      <a:pt x="628730" y="335541"/>
                    </a:cubicBezTo>
                    <a:cubicBezTo>
                      <a:pt x="647357" y="329333"/>
                      <a:pt x="636383" y="331991"/>
                      <a:pt x="662088" y="329655"/>
                    </a:cubicBezTo>
                    <a:cubicBezTo>
                      <a:pt x="675582" y="320659"/>
                      <a:pt x="669386" y="323297"/>
                      <a:pt x="679748" y="319844"/>
                    </a:cubicBezTo>
                    <a:cubicBezTo>
                      <a:pt x="685088" y="303822"/>
                      <a:pt x="679453" y="322349"/>
                      <a:pt x="683672" y="286486"/>
                    </a:cubicBezTo>
                    <a:cubicBezTo>
                      <a:pt x="683914" y="284432"/>
                      <a:pt x="684980" y="282561"/>
                      <a:pt x="685634" y="280599"/>
                    </a:cubicBezTo>
                    <a:cubicBezTo>
                      <a:pt x="684980" y="276020"/>
                      <a:pt x="685550" y="271089"/>
                      <a:pt x="683672" y="266863"/>
                    </a:cubicBezTo>
                    <a:cubicBezTo>
                      <a:pt x="682714" y="264708"/>
                      <a:pt x="679258" y="264781"/>
                      <a:pt x="677785" y="262939"/>
                    </a:cubicBezTo>
                    <a:cubicBezTo>
                      <a:pt x="676493" y="261324"/>
                      <a:pt x="677286" y="258515"/>
                      <a:pt x="675823" y="257052"/>
                    </a:cubicBezTo>
                    <a:cubicBezTo>
                      <a:pt x="674885" y="256114"/>
                      <a:pt x="662156" y="253145"/>
                      <a:pt x="662088" y="253128"/>
                    </a:cubicBezTo>
                    <a:cubicBezTo>
                      <a:pt x="657570" y="253881"/>
                      <a:pt x="649256" y="254637"/>
                      <a:pt x="644427" y="257052"/>
                    </a:cubicBezTo>
                    <a:cubicBezTo>
                      <a:pt x="642318" y="258107"/>
                      <a:pt x="640820" y="260369"/>
                      <a:pt x="638541" y="260977"/>
                    </a:cubicBezTo>
                    <a:cubicBezTo>
                      <a:pt x="630852" y="263027"/>
                      <a:pt x="622543" y="262384"/>
                      <a:pt x="614994" y="264901"/>
                    </a:cubicBezTo>
                    <a:cubicBezTo>
                      <a:pt x="600663" y="269679"/>
                      <a:pt x="607234" y="267823"/>
                      <a:pt x="595372" y="270788"/>
                    </a:cubicBezTo>
                    <a:cubicBezTo>
                      <a:pt x="593410" y="272096"/>
                      <a:pt x="591594" y="273657"/>
                      <a:pt x="589485" y="274712"/>
                    </a:cubicBezTo>
                    <a:cubicBezTo>
                      <a:pt x="587635" y="275637"/>
                      <a:pt x="585406" y="275670"/>
                      <a:pt x="583598" y="276675"/>
                    </a:cubicBezTo>
                    <a:cubicBezTo>
                      <a:pt x="579475" y="278965"/>
                      <a:pt x="575749" y="281907"/>
                      <a:pt x="571825" y="284523"/>
                    </a:cubicBezTo>
                    <a:lnTo>
                      <a:pt x="565938" y="288448"/>
                    </a:lnTo>
                    <a:cubicBezTo>
                      <a:pt x="564630" y="290410"/>
                      <a:pt x="563069" y="292226"/>
                      <a:pt x="562014" y="294335"/>
                    </a:cubicBezTo>
                    <a:cubicBezTo>
                      <a:pt x="559677" y="299009"/>
                      <a:pt x="558927" y="303131"/>
                      <a:pt x="562014" y="308070"/>
                    </a:cubicBezTo>
                    <a:cubicBezTo>
                      <a:pt x="563975" y="311208"/>
                      <a:pt x="567247" y="313303"/>
                      <a:pt x="569863" y="315919"/>
                    </a:cubicBezTo>
                    <a:lnTo>
                      <a:pt x="573787" y="319844"/>
                    </a:lnTo>
                    <a:cubicBezTo>
                      <a:pt x="578458" y="333854"/>
                      <a:pt x="575418" y="328175"/>
                      <a:pt x="581636" y="337504"/>
                    </a:cubicBezTo>
                    <a:cubicBezTo>
                      <a:pt x="563009" y="343712"/>
                      <a:pt x="573983" y="341802"/>
                      <a:pt x="548278" y="339466"/>
                    </a:cubicBezTo>
                    <a:cubicBezTo>
                      <a:pt x="546970" y="335542"/>
                      <a:pt x="544629" y="331820"/>
                      <a:pt x="544354" y="327693"/>
                    </a:cubicBezTo>
                    <a:cubicBezTo>
                      <a:pt x="543700" y="317882"/>
                      <a:pt x="544776" y="307799"/>
                      <a:pt x="542391" y="298259"/>
                    </a:cubicBezTo>
                    <a:cubicBezTo>
                      <a:pt x="541889" y="296253"/>
                      <a:pt x="538467" y="296951"/>
                      <a:pt x="536505" y="296297"/>
                    </a:cubicBezTo>
                    <a:cubicBezTo>
                      <a:pt x="519063" y="284668"/>
                      <a:pt x="543775" y="299713"/>
                      <a:pt x="497260" y="290410"/>
                    </a:cubicBezTo>
                    <a:cubicBezTo>
                      <a:pt x="494539" y="289866"/>
                      <a:pt x="493682" y="286062"/>
                      <a:pt x="491373" y="284523"/>
                    </a:cubicBezTo>
                    <a:cubicBezTo>
                      <a:pt x="489652" y="283376"/>
                      <a:pt x="487449" y="283215"/>
                      <a:pt x="485487" y="282561"/>
                    </a:cubicBezTo>
                    <a:cubicBezTo>
                      <a:pt x="484179" y="281253"/>
                      <a:pt x="483217" y="279464"/>
                      <a:pt x="481562" y="278637"/>
                    </a:cubicBezTo>
                    <a:cubicBezTo>
                      <a:pt x="479150" y="277431"/>
                      <a:pt x="476296" y="277450"/>
                      <a:pt x="473713" y="276675"/>
                    </a:cubicBezTo>
                    <a:cubicBezTo>
                      <a:pt x="469751" y="275486"/>
                      <a:pt x="465864" y="274058"/>
                      <a:pt x="461940" y="272750"/>
                    </a:cubicBezTo>
                    <a:lnTo>
                      <a:pt x="456053" y="270788"/>
                    </a:lnTo>
                    <a:cubicBezTo>
                      <a:pt x="454091" y="268826"/>
                      <a:pt x="452693" y="266049"/>
                      <a:pt x="450167" y="264901"/>
                    </a:cubicBezTo>
                    <a:cubicBezTo>
                      <a:pt x="446455" y="263214"/>
                      <a:pt x="430346" y="260152"/>
                      <a:pt x="424658" y="259014"/>
                    </a:cubicBezTo>
                    <a:cubicBezTo>
                      <a:pt x="422696" y="257706"/>
                      <a:pt x="420880" y="256145"/>
                      <a:pt x="418771" y="255090"/>
                    </a:cubicBezTo>
                    <a:cubicBezTo>
                      <a:pt x="412079" y="251744"/>
                      <a:pt x="401156" y="251956"/>
                      <a:pt x="395224" y="251165"/>
                    </a:cubicBezTo>
                    <a:cubicBezTo>
                      <a:pt x="391280" y="250639"/>
                      <a:pt x="387375" y="249857"/>
                      <a:pt x="383451" y="249203"/>
                    </a:cubicBezTo>
                    <a:cubicBezTo>
                      <a:pt x="382797" y="247241"/>
                      <a:pt x="381488" y="245385"/>
                      <a:pt x="381488" y="243317"/>
                    </a:cubicBezTo>
                    <a:cubicBezTo>
                      <a:pt x="381488" y="238224"/>
                      <a:pt x="384268" y="236613"/>
                      <a:pt x="387375" y="233505"/>
                    </a:cubicBezTo>
                    <a:cubicBezTo>
                      <a:pt x="372710" y="218843"/>
                      <a:pt x="392847" y="237222"/>
                      <a:pt x="357942" y="219770"/>
                    </a:cubicBezTo>
                    <a:cubicBezTo>
                      <a:pt x="335907" y="208753"/>
                      <a:pt x="345413" y="211733"/>
                      <a:pt x="330470" y="207996"/>
                    </a:cubicBezTo>
                    <a:cubicBezTo>
                      <a:pt x="328939" y="203404"/>
                      <a:pt x="328886" y="199230"/>
                      <a:pt x="322621" y="198185"/>
                    </a:cubicBezTo>
                    <a:cubicBezTo>
                      <a:pt x="320581" y="197845"/>
                      <a:pt x="318697" y="199493"/>
                      <a:pt x="316735" y="200147"/>
                    </a:cubicBezTo>
                    <a:cubicBezTo>
                      <a:pt x="316081" y="198185"/>
                      <a:pt x="315777" y="196069"/>
                      <a:pt x="314773" y="194261"/>
                    </a:cubicBezTo>
                    <a:cubicBezTo>
                      <a:pt x="312482" y="190138"/>
                      <a:pt x="308416" y="186962"/>
                      <a:pt x="306924" y="182487"/>
                    </a:cubicBezTo>
                    <a:cubicBezTo>
                      <a:pt x="306270" y="180525"/>
                      <a:pt x="306423" y="178063"/>
                      <a:pt x="304961" y="176601"/>
                    </a:cubicBezTo>
                    <a:cubicBezTo>
                      <a:pt x="303499" y="175139"/>
                      <a:pt x="301037" y="175292"/>
                      <a:pt x="299075" y="174638"/>
                    </a:cubicBezTo>
                    <a:cubicBezTo>
                      <a:pt x="289127" y="164692"/>
                      <a:pt x="302004" y="176396"/>
                      <a:pt x="289264" y="168752"/>
                    </a:cubicBezTo>
                    <a:cubicBezTo>
                      <a:pt x="275799" y="160672"/>
                      <a:pt x="296125" y="168422"/>
                      <a:pt x="279452" y="162865"/>
                    </a:cubicBezTo>
                    <a:cubicBezTo>
                      <a:pt x="275528" y="159595"/>
                      <a:pt x="271476" y="156471"/>
                      <a:pt x="267679" y="153054"/>
                    </a:cubicBezTo>
                    <a:cubicBezTo>
                      <a:pt x="264929" y="150579"/>
                      <a:pt x="262790" y="147425"/>
                      <a:pt x="259830" y="145205"/>
                    </a:cubicBezTo>
                    <a:cubicBezTo>
                      <a:pt x="257214" y="143243"/>
                      <a:pt x="254642" y="141219"/>
                      <a:pt x="251981" y="139318"/>
                    </a:cubicBezTo>
                    <a:cubicBezTo>
                      <a:pt x="250062" y="137947"/>
                      <a:pt x="247869" y="136947"/>
                      <a:pt x="246094" y="135394"/>
                    </a:cubicBezTo>
                    <a:cubicBezTo>
                      <a:pt x="232217" y="123252"/>
                      <a:pt x="241835" y="127435"/>
                      <a:pt x="230397" y="123620"/>
                    </a:cubicBezTo>
                    <a:cubicBezTo>
                      <a:pt x="229089" y="121658"/>
                      <a:pt x="227527" y="119843"/>
                      <a:pt x="226472" y="117734"/>
                    </a:cubicBezTo>
                    <a:cubicBezTo>
                      <a:pt x="225547" y="115884"/>
                      <a:pt x="225802" y="113462"/>
                      <a:pt x="224510" y="111847"/>
                    </a:cubicBezTo>
                    <a:cubicBezTo>
                      <a:pt x="223037" y="110005"/>
                      <a:pt x="220465" y="109396"/>
                      <a:pt x="218623" y="107923"/>
                    </a:cubicBezTo>
                    <a:cubicBezTo>
                      <a:pt x="210926" y="101765"/>
                      <a:pt x="219038" y="105444"/>
                      <a:pt x="208812" y="102036"/>
                    </a:cubicBezTo>
                    <a:cubicBezTo>
                      <a:pt x="199500" y="92724"/>
                      <a:pt x="204473" y="95357"/>
                      <a:pt x="195076" y="92225"/>
                    </a:cubicBezTo>
                    <a:cubicBezTo>
                      <a:pt x="193768" y="90263"/>
                      <a:pt x="192994" y="87811"/>
                      <a:pt x="191152" y="86338"/>
                    </a:cubicBezTo>
                    <a:cubicBezTo>
                      <a:pt x="189537" y="85046"/>
                      <a:pt x="187280" y="84841"/>
                      <a:pt x="185265" y="84376"/>
                    </a:cubicBezTo>
                    <a:cubicBezTo>
                      <a:pt x="178766" y="82876"/>
                      <a:pt x="172184" y="81759"/>
                      <a:pt x="165643" y="80451"/>
                    </a:cubicBezTo>
                    <a:lnTo>
                      <a:pt x="155832" y="78489"/>
                    </a:lnTo>
                    <a:lnTo>
                      <a:pt x="146021" y="76527"/>
                    </a:lnTo>
                    <a:cubicBezTo>
                      <a:pt x="134247" y="77181"/>
                      <a:pt x="122361" y="76740"/>
                      <a:pt x="110700" y="78489"/>
                    </a:cubicBezTo>
                    <a:cubicBezTo>
                      <a:pt x="108870" y="78763"/>
                      <a:pt x="108362" y="81462"/>
                      <a:pt x="106776" y="82414"/>
                    </a:cubicBezTo>
                    <a:cubicBezTo>
                      <a:pt x="105002" y="83478"/>
                      <a:pt x="102851" y="83722"/>
                      <a:pt x="100889" y="84376"/>
                    </a:cubicBezTo>
                    <a:cubicBezTo>
                      <a:pt x="97619" y="83722"/>
                      <a:pt x="94143" y="83728"/>
                      <a:pt x="91078" y="82414"/>
                    </a:cubicBezTo>
                    <a:cubicBezTo>
                      <a:pt x="89378" y="81685"/>
                      <a:pt x="88809" y="79316"/>
                      <a:pt x="87154" y="78489"/>
                    </a:cubicBezTo>
                    <a:cubicBezTo>
                      <a:pt x="83454" y="76639"/>
                      <a:pt x="79305" y="75873"/>
                      <a:pt x="75380" y="74565"/>
                    </a:cubicBezTo>
                    <a:lnTo>
                      <a:pt x="69494" y="72602"/>
                    </a:lnTo>
                    <a:cubicBezTo>
                      <a:pt x="68186" y="71294"/>
                      <a:pt x="67108" y="69704"/>
                      <a:pt x="65569" y="68678"/>
                    </a:cubicBezTo>
                    <a:cubicBezTo>
                      <a:pt x="60716" y="65443"/>
                      <a:pt x="57068" y="64536"/>
                      <a:pt x="51833" y="62791"/>
                    </a:cubicBezTo>
                    <a:cubicBezTo>
                      <a:pt x="39511" y="44309"/>
                      <a:pt x="61603" y="78948"/>
                      <a:pt x="42022" y="31396"/>
                    </a:cubicBezTo>
                    <a:cubicBezTo>
                      <a:pt x="40613" y="27975"/>
                      <a:pt x="36789" y="26163"/>
                      <a:pt x="34173" y="23547"/>
                    </a:cubicBezTo>
                    <a:lnTo>
                      <a:pt x="30249" y="19622"/>
                    </a:lnTo>
                    <a:cubicBezTo>
                      <a:pt x="25471" y="5291"/>
                      <a:pt x="27327" y="11862"/>
                      <a:pt x="24362" y="0"/>
                    </a:cubicBezTo>
                    <a:cubicBezTo>
                      <a:pt x="21092" y="654"/>
                      <a:pt x="17466" y="342"/>
                      <a:pt x="14551" y="1962"/>
                    </a:cubicBezTo>
                    <a:cubicBezTo>
                      <a:pt x="11317" y="3759"/>
                      <a:pt x="6702" y="9811"/>
                      <a:pt x="6702" y="9811"/>
                    </a:cubicBezTo>
                    <a:cubicBezTo>
                      <a:pt x="-2121" y="27459"/>
                      <a:pt x="-1657" y="23318"/>
                      <a:pt x="4740" y="56905"/>
                    </a:cubicBezTo>
                    <a:cubicBezTo>
                      <a:pt x="5127" y="58937"/>
                      <a:pt x="8665" y="58213"/>
                      <a:pt x="10627" y="58867"/>
                    </a:cubicBezTo>
                    <a:cubicBezTo>
                      <a:pt x="19955" y="65086"/>
                      <a:pt x="14276" y="62046"/>
                      <a:pt x="28287" y="66716"/>
                    </a:cubicBezTo>
                    <a:lnTo>
                      <a:pt x="34173" y="68678"/>
                    </a:lnTo>
                    <a:cubicBezTo>
                      <a:pt x="36789" y="68024"/>
                      <a:pt x="39610" y="67922"/>
                      <a:pt x="42022" y="66716"/>
                    </a:cubicBezTo>
                    <a:cubicBezTo>
                      <a:pt x="43677" y="65889"/>
                      <a:pt x="44122" y="63095"/>
                      <a:pt x="45947" y="62791"/>
                    </a:cubicBezTo>
                    <a:cubicBezTo>
                      <a:pt x="48607" y="62347"/>
                      <a:pt x="51180" y="64099"/>
                      <a:pt x="53796" y="64753"/>
                    </a:cubicBezTo>
                    <a:cubicBezTo>
                      <a:pt x="56412" y="67369"/>
                      <a:pt x="59593" y="69523"/>
                      <a:pt x="61645" y="72602"/>
                    </a:cubicBezTo>
                    <a:cubicBezTo>
                      <a:pt x="62953" y="74564"/>
                      <a:pt x="63902" y="76821"/>
                      <a:pt x="65569" y="78489"/>
                    </a:cubicBezTo>
                    <a:cubicBezTo>
                      <a:pt x="69009" y="81929"/>
                      <a:pt x="72873" y="83099"/>
                      <a:pt x="77342" y="84376"/>
                    </a:cubicBezTo>
                    <a:cubicBezTo>
                      <a:pt x="88156" y="87465"/>
                      <a:pt x="88620" y="86719"/>
                      <a:pt x="102852" y="88300"/>
                    </a:cubicBezTo>
                    <a:cubicBezTo>
                      <a:pt x="112332" y="97782"/>
                      <a:pt x="100793" y="85728"/>
                      <a:pt x="110700" y="98111"/>
                    </a:cubicBezTo>
                    <a:cubicBezTo>
                      <a:pt x="115569" y="104198"/>
                      <a:pt x="114521" y="99867"/>
                      <a:pt x="118549" y="107923"/>
                    </a:cubicBezTo>
                    <a:cubicBezTo>
                      <a:pt x="120655" y="112135"/>
                      <a:pt x="121577" y="119581"/>
                      <a:pt x="122474" y="123620"/>
                    </a:cubicBezTo>
                    <a:cubicBezTo>
                      <a:pt x="123059" y="126253"/>
                      <a:pt x="123374" y="128990"/>
                      <a:pt x="124436" y="131469"/>
                    </a:cubicBezTo>
                    <a:cubicBezTo>
                      <a:pt x="126292" y="135799"/>
                      <a:pt x="129122" y="138117"/>
                      <a:pt x="132285" y="141281"/>
                    </a:cubicBezTo>
                    <a:cubicBezTo>
                      <a:pt x="134243" y="147155"/>
                      <a:pt x="134425" y="153552"/>
                      <a:pt x="140134" y="156978"/>
                    </a:cubicBezTo>
                    <a:cubicBezTo>
                      <a:pt x="141908" y="158042"/>
                      <a:pt x="144059" y="158287"/>
                      <a:pt x="146021" y="158941"/>
                    </a:cubicBezTo>
                    <a:cubicBezTo>
                      <a:pt x="146675" y="160903"/>
                      <a:pt x="147787" y="162768"/>
                      <a:pt x="147983" y="164827"/>
                    </a:cubicBezTo>
                    <a:cubicBezTo>
                      <a:pt x="148455" y="169782"/>
                      <a:pt x="141857" y="196864"/>
                      <a:pt x="153870" y="204072"/>
                    </a:cubicBezTo>
                    <a:cubicBezTo>
                      <a:pt x="155643" y="205136"/>
                      <a:pt x="157794" y="205380"/>
                      <a:pt x="159756" y="206034"/>
                    </a:cubicBezTo>
                    <a:cubicBezTo>
                      <a:pt x="161718" y="207342"/>
                      <a:pt x="163975" y="208291"/>
                      <a:pt x="165643" y="209959"/>
                    </a:cubicBezTo>
                    <a:cubicBezTo>
                      <a:pt x="167310" y="211626"/>
                      <a:pt x="167605" y="214537"/>
                      <a:pt x="169567" y="215845"/>
                    </a:cubicBezTo>
                    <a:cubicBezTo>
                      <a:pt x="171811" y="217341"/>
                      <a:pt x="174800" y="217154"/>
                      <a:pt x="177416" y="217808"/>
                    </a:cubicBezTo>
                    <a:cubicBezTo>
                      <a:pt x="190498" y="217154"/>
                      <a:pt x="203612" y="216980"/>
                      <a:pt x="216661" y="215845"/>
                    </a:cubicBezTo>
                    <a:cubicBezTo>
                      <a:pt x="218722" y="215666"/>
                      <a:pt x="220490" y="214089"/>
                      <a:pt x="222548" y="213883"/>
                    </a:cubicBezTo>
                    <a:cubicBezTo>
                      <a:pt x="233631" y="212775"/>
                      <a:pt x="244787" y="212575"/>
                      <a:pt x="255906" y="211921"/>
                    </a:cubicBezTo>
                    <a:cubicBezTo>
                      <a:pt x="257214" y="210613"/>
                      <a:pt x="258244" y="208948"/>
                      <a:pt x="259830" y="207996"/>
                    </a:cubicBezTo>
                    <a:cubicBezTo>
                      <a:pt x="261604" y="206932"/>
                      <a:pt x="263867" y="206959"/>
                      <a:pt x="265717" y="206034"/>
                    </a:cubicBezTo>
                    <a:cubicBezTo>
                      <a:pt x="267826" y="204980"/>
                      <a:pt x="269641" y="203418"/>
                      <a:pt x="271603" y="202110"/>
                    </a:cubicBezTo>
                    <a:cubicBezTo>
                      <a:pt x="274219" y="202764"/>
                      <a:pt x="276973" y="203010"/>
                      <a:pt x="279452" y="204072"/>
                    </a:cubicBezTo>
                    <a:cubicBezTo>
                      <a:pt x="281620" y="205001"/>
                      <a:pt x="283230" y="206941"/>
                      <a:pt x="285339" y="207996"/>
                    </a:cubicBezTo>
                    <a:cubicBezTo>
                      <a:pt x="287189" y="208921"/>
                      <a:pt x="289264" y="209305"/>
                      <a:pt x="291226" y="209959"/>
                    </a:cubicBezTo>
                    <a:cubicBezTo>
                      <a:pt x="291880" y="211921"/>
                      <a:pt x="293188" y="213777"/>
                      <a:pt x="293188" y="215845"/>
                    </a:cubicBezTo>
                    <a:cubicBezTo>
                      <a:pt x="293188" y="220246"/>
                      <a:pt x="290411" y="223168"/>
                      <a:pt x="287301" y="225656"/>
                    </a:cubicBezTo>
                    <a:cubicBezTo>
                      <a:pt x="285460" y="227129"/>
                      <a:pt x="283205" y="228046"/>
                      <a:pt x="281415" y="229581"/>
                    </a:cubicBezTo>
                    <a:cubicBezTo>
                      <a:pt x="278606" y="231989"/>
                      <a:pt x="277076" y="236260"/>
                      <a:pt x="273566" y="237430"/>
                    </a:cubicBezTo>
                    <a:lnTo>
                      <a:pt x="261792" y="241354"/>
                    </a:lnTo>
                    <a:cubicBezTo>
                      <a:pt x="251585" y="251561"/>
                      <a:pt x="250315" y="249928"/>
                      <a:pt x="263755" y="247241"/>
                    </a:cubicBezTo>
                    <a:cubicBezTo>
                      <a:pt x="265717" y="245933"/>
                      <a:pt x="267283" y="243317"/>
                      <a:pt x="269641" y="243317"/>
                    </a:cubicBezTo>
                    <a:cubicBezTo>
                      <a:pt x="271491" y="243317"/>
                      <a:pt x="272739" y="245586"/>
                      <a:pt x="273566" y="247241"/>
                    </a:cubicBezTo>
                    <a:cubicBezTo>
                      <a:pt x="274573" y="249254"/>
                      <a:pt x="277181" y="263664"/>
                      <a:pt x="277490" y="264901"/>
                    </a:cubicBezTo>
                    <a:cubicBezTo>
                      <a:pt x="277992" y="266908"/>
                      <a:pt x="277989" y="269325"/>
                      <a:pt x="279452" y="270788"/>
                    </a:cubicBezTo>
                    <a:cubicBezTo>
                      <a:pt x="280915" y="272251"/>
                      <a:pt x="283377" y="272096"/>
                      <a:pt x="285339" y="272750"/>
                    </a:cubicBezTo>
                    <a:cubicBezTo>
                      <a:pt x="286647" y="274058"/>
                      <a:pt x="287784" y="275565"/>
                      <a:pt x="289264" y="276675"/>
                    </a:cubicBezTo>
                    <a:cubicBezTo>
                      <a:pt x="293037" y="279505"/>
                      <a:pt x="297702" y="281188"/>
                      <a:pt x="301037" y="284523"/>
                    </a:cubicBezTo>
                    <a:cubicBezTo>
                      <a:pt x="303653" y="287139"/>
                      <a:pt x="305376" y="291202"/>
                      <a:pt x="308886" y="292372"/>
                    </a:cubicBezTo>
                    <a:lnTo>
                      <a:pt x="320659" y="296297"/>
                    </a:lnTo>
                    <a:cubicBezTo>
                      <a:pt x="321967" y="297605"/>
                      <a:pt x="323139" y="299065"/>
                      <a:pt x="324584" y="300221"/>
                    </a:cubicBezTo>
                    <a:cubicBezTo>
                      <a:pt x="334259" y="307961"/>
                      <a:pt x="332808" y="303912"/>
                      <a:pt x="350093" y="302184"/>
                    </a:cubicBezTo>
                    <a:cubicBezTo>
                      <a:pt x="351401" y="300876"/>
                      <a:pt x="352362" y="299086"/>
                      <a:pt x="354017" y="298259"/>
                    </a:cubicBezTo>
                    <a:cubicBezTo>
                      <a:pt x="357717" y="296409"/>
                      <a:pt x="365791" y="294335"/>
                      <a:pt x="365791" y="294335"/>
                    </a:cubicBezTo>
                    <a:cubicBezTo>
                      <a:pt x="367753" y="293027"/>
                      <a:pt x="369327" y="290606"/>
                      <a:pt x="371677" y="290410"/>
                    </a:cubicBezTo>
                    <a:cubicBezTo>
                      <a:pt x="382194" y="289533"/>
                      <a:pt x="386931" y="291570"/>
                      <a:pt x="395224" y="294335"/>
                    </a:cubicBezTo>
                    <a:cubicBezTo>
                      <a:pt x="410022" y="289401"/>
                      <a:pt x="392355" y="296630"/>
                      <a:pt x="405035" y="286486"/>
                    </a:cubicBezTo>
                    <a:cubicBezTo>
                      <a:pt x="406650" y="285194"/>
                      <a:pt x="408960" y="285177"/>
                      <a:pt x="410922" y="284523"/>
                    </a:cubicBezTo>
                    <a:cubicBezTo>
                      <a:pt x="412230" y="285831"/>
                      <a:pt x="414692" y="286604"/>
                      <a:pt x="414846" y="288448"/>
                    </a:cubicBezTo>
                    <a:cubicBezTo>
                      <a:pt x="415392" y="294999"/>
                      <a:pt x="414362" y="301665"/>
                      <a:pt x="412884" y="308070"/>
                    </a:cubicBezTo>
                    <a:cubicBezTo>
                      <a:pt x="412354" y="310368"/>
                      <a:pt x="410015" y="311848"/>
                      <a:pt x="408960" y="313957"/>
                    </a:cubicBezTo>
                    <a:cubicBezTo>
                      <a:pt x="408035" y="315807"/>
                      <a:pt x="407651" y="317882"/>
                      <a:pt x="406997" y="319844"/>
                    </a:cubicBezTo>
                    <a:cubicBezTo>
                      <a:pt x="408727" y="330219"/>
                      <a:pt x="406018" y="331617"/>
                      <a:pt x="414846" y="335541"/>
                    </a:cubicBezTo>
                    <a:cubicBezTo>
                      <a:pt x="418626" y="337221"/>
                      <a:pt x="422695" y="338158"/>
                      <a:pt x="426620" y="339466"/>
                    </a:cubicBezTo>
                    <a:lnTo>
                      <a:pt x="432506" y="341428"/>
                    </a:lnTo>
                    <a:cubicBezTo>
                      <a:pt x="434468" y="340120"/>
                      <a:pt x="436551" y="338977"/>
                      <a:pt x="438393" y="337504"/>
                    </a:cubicBezTo>
                    <a:cubicBezTo>
                      <a:pt x="439838" y="336348"/>
                      <a:pt x="440731" y="334531"/>
                      <a:pt x="442318" y="333579"/>
                    </a:cubicBezTo>
                    <a:cubicBezTo>
                      <a:pt x="444091" y="332515"/>
                      <a:pt x="446242" y="332271"/>
                      <a:pt x="448204" y="331617"/>
                    </a:cubicBezTo>
                    <a:cubicBezTo>
                      <a:pt x="454745" y="332271"/>
                      <a:pt x="461366" y="332368"/>
                      <a:pt x="467827" y="333579"/>
                    </a:cubicBezTo>
                    <a:cubicBezTo>
                      <a:pt x="474935" y="334912"/>
                      <a:pt x="480093" y="337113"/>
                      <a:pt x="485487" y="341428"/>
                    </a:cubicBezTo>
                    <a:cubicBezTo>
                      <a:pt x="486932" y="342584"/>
                      <a:pt x="488103" y="344045"/>
                      <a:pt x="489411" y="345353"/>
                    </a:cubicBezTo>
                    <a:cubicBezTo>
                      <a:pt x="490065" y="347315"/>
                      <a:pt x="490081" y="349624"/>
                      <a:pt x="491373" y="351239"/>
                    </a:cubicBezTo>
                    <a:cubicBezTo>
                      <a:pt x="492846" y="353081"/>
                      <a:pt x="495418" y="353691"/>
                      <a:pt x="497260" y="355164"/>
                    </a:cubicBezTo>
                    <a:cubicBezTo>
                      <a:pt x="504955" y="361319"/>
                      <a:pt x="496851" y="357643"/>
                      <a:pt x="507071" y="361050"/>
                    </a:cubicBezTo>
                    <a:cubicBezTo>
                      <a:pt x="508379" y="362358"/>
                      <a:pt x="509409" y="364023"/>
                      <a:pt x="510996" y="364975"/>
                    </a:cubicBezTo>
                    <a:cubicBezTo>
                      <a:pt x="512769" y="366039"/>
                      <a:pt x="515032" y="366012"/>
                      <a:pt x="516882" y="366937"/>
                    </a:cubicBezTo>
                    <a:cubicBezTo>
                      <a:pt x="518991" y="367992"/>
                      <a:pt x="520807" y="369554"/>
                      <a:pt x="522769" y="370862"/>
                    </a:cubicBezTo>
                    <a:cubicBezTo>
                      <a:pt x="528000" y="386556"/>
                      <a:pt x="520153" y="368246"/>
                      <a:pt x="530618" y="378711"/>
                    </a:cubicBezTo>
                    <a:cubicBezTo>
                      <a:pt x="540405" y="388498"/>
                      <a:pt x="522786" y="381553"/>
                      <a:pt x="538467" y="388522"/>
                    </a:cubicBezTo>
                    <a:cubicBezTo>
                      <a:pt x="542247" y="390202"/>
                      <a:pt x="550240" y="392446"/>
                      <a:pt x="550240" y="392446"/>
                    </a:cubicBezTo>
                    <a:cubicBezTo>
                      <a:pt x="553503" y="395709"/>
                      <a:pt x="555594" y="398314"/>
                      <a:pt x="560052" y="400295"/>
                    </a:cubicBezTo>
                    <a:cubicBezTo>
                      <a:pt x="563832" y="401975"/>
                      <a:pt x="571825" y="404220"/>
                      <a:pt x="571825" y="404220"/>
                    </a:cubicBezTo>
                    <a:cubicBezTo>
                      <a:pt x="574441" y="401604"/>
                      <a:pt x="578504" y="399881"/>
                      <a:pt x="579674" y="396371"/>
                    </a:cubicBezTo>
                    <a:cubicBezTo>
                      <a:pt x="580328" y="394409"/>
                      <a:pt x="579953" y="391686"/>
                      <a:pt x="581636" y="390484"/>
                    </a:cubicBezTo>
                    <a:cubicBezTo>
                      <a:pt x="587568" y="386246"/>
                      <a:pt x="603128" y="385344"/>
                      <a:pt x="609107" y="384597"/>
                    </a:cubicBezTo>
                    <a:cubicBezTo>
                      <a:pt x="611069" y="383943"/>
                      <a:pt x="612954" y="382295"/>
                      <a:pt x="614994" y="382635"/>
                    </a:cubicBezTo>
                    <a:cubicBezTo>
                      <a:pt x="617320" y="383023"/>
                      <a:pt x="618772" y="385504"/>
                      <a:pt x="620881" y="386559"/>
                    </a:cubicBezTo>
                    <a:cubicBezTo>
                      <a:pt x="626365" y="389301"/>
                      <a:pt x="635431" y="389760"/>
                      <a:pt x="640503" y="390484"/>
                    </a:cubicBezTo>
                    <a:cubicBezTo>
                      <a:pt x="644427" y="389830"/>
                      <a:pt x="648502" y="389780"/>
                      <a:pt x="652276" y="388522"/>
                    </a:cubicBezTo>
                    <a:cubicBezTo>
                      <a:pt x="661109" y="385578"/>
                      <a:pt x="655392" y="384690"/>
                      <a:pt x="662088" y="380673"/>
                    </a:cubicBezTo>
                    <a:cubicBezTo>
                      <a:pt x="663861" y="379609"/>
                      <a:pt x="666012" y="379365"/>
                      <a:pt x="667974" y="378711"/>
                    </a:cubicBezTo>
                    <a:cubicBezTo>
                      <a:pt x="669936" y="379365"/>
                      <a:pt x="672246" y="379381"/>
                      <a:pt x="673861" y="380673"/>
                    </a:cubicBezTo>
                    <a:cubicBezTo>
                      <a:pt x="677318" y="383438"/>
                      <a:pt x="678455" y="388570"/>
                      <a:pt x="679748" y="392446"/>
                    </a:cubicBezTo>
                    <a:cubicBezTo>
                      <a:pt x="679094" y="395716"/>
                      <a:pt x="674515" y="401603"/>
                      <a:pt x="677785" y="402257"/>
                    </a:cubicBezTo>
                    <a:cubicBezTo>
                      <a:pt x="682410" y="403182"/>
                      <a:pt x="685084" y="395899"/>
                      <a:pt x="689559" y="394408"/>
                    </a:cubicBezTo>
                    <a:lnTo>
                      <a:pt x="695446" y="392446"/>
                    </a:lnTo>
                    <a:cubicBezTo>
                      <a:pt x="696754" y="393754"/>
                      <a:pt x="698418" y="394785"/>
                      <a:pt x="699370" y="396371"/>
                    </a:cubicBezTo>
                    <a:cubicBezTo>
                      <a:pt x="702811" y="402106"/>
                      <a:pt x="701248" y="407770"/>
                      <a:pt x="699370" y="414031"/>
                    </a:cubicBezTo>
                    <a:cubicBezTo>
                      <a:pt x="698530" y="416833"/>
                      <a:pt x="694138" y="419264"/>
                      <a:pt x="695446" y="421880"/>
                    </a:cubicBezTo>
                    <a:cubicBezTo>
                      <a:pt x="696270" y="423528"/>
                      <a:pt x="704843" y="414445"/>
                      <a:pt x="705257" y="414031"/>
                    </a:cubicBezTo>
                    <a:cubicBezTo>
                      <a:pt x="705911" y="412069"/>
                      <a:pt x="705756" y="409607"/>
                      <a:pt x="707219" y="408144"/>
                    </a:cubicBezTo>
                    <a:cubicBezTo>
                      <a:pt x="708682" y="406681"/>
                      <a:pt x="711038" y="406182"/>
                      <a:pt x="713106" y="406182"/>
                    </a:cubicBezTo>
                    <a:cubicBezTo>
                      <a:pt x="721634" y="406182"/>
                      <a:pt x="730112" y="407490"/>
                      <a:pt x="738615" y="408144"/>
                    </a:cubicBezTo>
                    <a:cubicBezTo>
                      <a:pt x="746879" y="410210"/>
                      <a:pt x="752980" y="412069"/>
                      <a:pt x="762161" y="412069"/>
                    </a:cubicBezTo>
                    <a:cubicBezTo>
                      <a:pt x="767064" y="412069"/>
                      <a:pt x="783781" y="409119"/>
                      <a:pt x="789633" y="408144"/>
                    </a:cubicBezTo>
                    <a:cubicBezTo>
                      <a:pt x="846752" y="409608"/>
                      <a:pt x="861002" y="411736"/>
                      <a:pt x="911291" y="408144"/>
                    </a:cubicBezTo>
                    <a:cubicBezTo>
                      <a:pt x="918921" y="407599"/>
                      <a:pt x="921768" y="405417"/>
                      <a:pt x="928951" y="404220"/>
                    </a:cubicBezTo>
                    <a:cubicBezTo>
                      <a:pt x="934153" y="403353"/>
                      <a:pt x="939416" y="402911"/>
                      <a:pt x="944649" y="402257"/>
                    </a:cubicBezTo>
                    <a:cubicBezTo>
                      <a:pt x="963036" y="396129"/>
                      <a:pt x="949584" y="400071"/>
                      <a:pt x="966233" y="396371"/>
                    </a:cubicBezTo>
                    <a:cubicBezTo>
                      <a:pt x="972342" y="395013"/>
                      <a:pt x="977591" y="393187"/>
                      <a:pt x="983894" y="392446"/>
                    </a:cubicBezTo>
                    <a:cubicBezTo>
                      <a:pt x="992318" y="391455"/>
                      <a:pt x="1027876" y="389025"/>
                      <a:pt x="1034912" y="388522"/>
                    </a:cubicBezTo>
                    <a:cubicBezTo>
                      <a:pt x="1039490" y="387868"/>
                      <a:pt x="1044022" y="386559"/>
                      <a:pt x="1048647" y="386559"/>
                    </a:cubicBezTo>
                    <a:cubicBezTo>
                      <a:pt x="1119622" y="386559"/>
                      <a:pt x="1107001" y="385515"/>
                      <a:pt x="1146759" y="390484"/>
                    </a:cubicBezTo>
                    <a:cubicBezTo>
                      <a:pt x="1151116" y="390173"/>
                      <a:pt x="1171194" y="391021"/>
                      <a:pt x="1180117" y="386559"/>
                    </a:cubicBezTo>
                    <a:cubicBezTo>
                      <a:pt x="1182226" y="385504"/>
                      <a:pt x="1183848" y="383593"/>
                      <a:pt x="1186003" y="382635"/>
                    </a:cubicBezTo>
                    <a:cubicBezTo>
                      <a:pt x="1189783" y="380955"/>
                      <a:pt x="1193852" y="380019"/>
                      <a:pt x="1197777" y="378711"/>
                    </a:cubicBezTo>
                    <a:lnTo>
                      <a:pt x="1203664" y="376748"/>
                    </a:lnTo>
                    <a:cubicBezTo>
                      <a:pt x="1205626" y="376094"/>
                      <a:pt x="1207486" y="374924"/>
                      <a:pt x="1209550" y="374786"/>
                    </a:cubicBezTo>
                    <a:lnTo>
                      <a:pt x="1238984" y="372824"/>
                    </a:lnTo>
                    <a:cubicBezTo>
                      <a:pt x="1241600" y="370208"/>
                      <a:pt x="1244781" y="368054"/>
                      <a:pt x="1246833" y="364975"/>
                    </a:cubicBezTo>
                    <a:cubicBezTo>
                      <a:pt x="1249449" y="361051"/>
                      <a:pt x="1251347" y="356538"/>
                      <a:pt x="1254682" y="353202"/>
                    </a:cubicBezTo>
                    <a:cubicBezTo>
                      <a:pt x="1264157" y="343725"/>
                      <a:pt x="1252117" y="355254"/>
                      <a:pt x="1264493" y="345353"/>
                    </a:cubicBezTo>
                    <a:cubicBezTo>
                      <a:pt x="1278473" y="334169"/>
                      <a:pt x="1256184" y="349582"/>
                      <a:pt x="1274304" y="337504"/>
                    </a:cubicBezTo>
                    <a:cubicBezTo>
                      <a:pt x="1274958" y="335542"/>
                      <a:pt x="1274304" y="332271"/>
                      <a:pt x="1276266" y="331617"/>
                    </a:cubicBezTo>
                    <a:cubicBezTo>
                      <a:pt x="1284419" y="328899"/>
                      <a:pt x="1285645" y="334018"/>
                      <a:pt x="1290002" y="337504"/>
                    </a:cubicBezTo>
                    <a:cubicBezTo>
                      <a:pt x="1291843" y="338977"/>
                      <a:pt x="1293779" y="340374"/>
                      <a:pt x="1295888" y="341428"/>
                    </a:cubicBezTo>
                    <a:cubicBezTo>
                      <a:pt x="1298700" y="342834"/>
                      <a:pt x="1307114" y="344725"/>
                      <a:pt x="1309624" y="345353"/>
                    </a:cubicBezTo>
                    <a:cubicBezTo>
                      <a:pt x="1319435" y="344699"/>
                      <a:pt x="1329285" y="344476"/>
                      <a:pt x="1339058" y="343390"/>
                    </a:cubicBezTo>
                    <a:cubicBezTo>
                      <a:pt x="1341113" y="343162"/>
                      <a:pt x="1343329" y="342720"/>
                      <a:pt x="1344944" y="341428"/>
                    </a:cubicBezTo>
                    <a:cubicBezTo>
                      <a:pt x="1357623" y="331285"/>
                      <a:pt x="1339962" y="338510"/>
                      <a:pt x="1354755" y="333579"/>
                    </a:cubicBezTo>
                    <a:cubicBezTo>
                      <a:pt x="1362199" y="326135"/>
                      <a:pt x="1360138" y="325856"/>
                      <a:pt x="1368491" y="323768"/>
                    </a:cubicBezTo>
                    <a:cubicBezTo>
                      <a:pt x="1371727" y="322959"/>
                      <a:pt x="1375032" y="322460"/>
                      <a:pt x="1378302" y="321806"/>
                    </a:cubicBezTo>
                    <a:cubicBezTo>
                      <a:pt x="1378956" y="306108"/>
                      <a:pt x="1377502" y="290179"/>
                      <a:pt x="1380264" y="274712"/>
                    </a:cubicBezTo>
                    <a:cubicBezTo>
                      <a:pt x="1382399" y="262754"/>
                      <a:pt x="1405560" y="265246"/>
                      <a:pt x="1409698" y="264901"/>
                    </a:cubicBezTo>
                    <a:lnTo>
                      <a:pt x="1435207" y="262939"/>
                    </a:lnTo>
                    <a:cubicBezTo>
                      <a:pt x="1439131" y="261631"/>
                      <a:pt x="1444055" y="261939"/>
                      <a:pt x="1446980" y="259014"/>
                    </a:cubicBezTo>
                    <a:cubicBezTo>
                      <a:pt x="1448288" y="257706"/>
                      <a:pt x="1449150" y="255675"/>
                      <a:pt x="1450905" y="255090"/>
                    </a:cubicBezTo>
                    <a:cubicBezTo>
                      <a:pt x="1455293" y="253628"/>
                      <a:pt x="1460062" y="253782"/>
                      <a:pt x="1464640" y="253128"/>
                    </a:cubicBezTo>
                    <a:cubicBezTo>
                      <a:pt x="1481507" y="241882"/>
                      <a:pt x="1460169" y="255363"/>
                      <a:pt x="1476414" y="247241"/>
                    </a:cubicBezTo>
                    <a:cubicBezTo>
                      <a:pt x="1491637" y="239630"/>
                      <a:pt x="1473382" y="246291"/>
                      <a:pt x="1488187" y="241354"/>
                    </a:cubicBezTo>
                    <a:cubicBezTo>
                      <a:pt x="1491835" y="237707"/>
                      <a:pt x="1493051" y="235979"/>
                      <a:pt x="1497998" y="233505"/>
                    </a:cubicBezTo>
                    <a:cubicBezTo>
                      <a:pt x="1506356" y="229326"/>
                      <a:pt x="1501898" y="234368"/>
                      <a:pt x="1509772" y="227619"/>
                    </a:cubicBezTo>
                    <a:cubicBezTo>
                      <a:pt x="1512581" y="225211"/>
                      <a:pt x="1513936" y="220105"/>
                      <a:pt x="1517621" y="219770"/>
                    </a:cubicBezTo>
                    <a:lnTo>
                      <a:pt x="1539205" y="217808"/>
                    </a:lnTo>
                    <a:cubicBezTo>
                      <a:pt x="1540513" y="216500"/>
                      <a:pt x="1541685" y="215039"/>
                      <a:pt x="1543130" y="213883"/>
                    </a:cubicBezTo>
                    <a:cubicBezTo>
                      <a:pt x="1544971" y="212410"/>
                      <a:pt x="1547349" y="211626"/>
                      <a:pt x="1549016" y="209959"/>
                    </a:cubicBezTo>
                    <a:cubicBezTo>
                      <a:pt x="1553023" y="205952"/>
                      <a:pt x="1552015" y="203057"/>
                      <a:pt x="1556865" y="200147"/>
                    </a:cubicBezTo>
                    <a:cubicBezTo>
                      <a:pt x="1558639" y="199083"/>
                      <a:pt x="1560944" y="199190"/>
                      <a:pt x="1562752" y="198185"/>
                    </a:cubicBezTo>
                    <a:cubicBezTo>
                      <a:pt x="1566875" y="195894"/>
                      <a:pt x="1570050" y="191827"/>
                      <a:pt x="1574525" y="190336"/>
                    </a:cubicBezTo>
                    <a:lnTo>
                      <a:pt x="1586299" y="186412"/>
                    </a:lnTo>
                    <a:lnTo>
                      <a:pt x="1594148" y="178563"/>
                    </a:lnTo>
                    <a:lnTo>
                      <a:pt x="1598072" y="174638"/>
                    </a:lnTo>
                    <a:cubicBezTo>
                      <a:pt x="1599380" y="170714"/>
                      <a:pt x="1599703" y="166307"/>
                      <a:pt x="1601997" y="162865"/>
                    </a:cubicBezTo>
                    <a:cubicBezTo>
                      <a:pt x="1603305" y="160903"/>
                      <a:pt x="1604963" y="159133"/>
                      <a:pt x="1605921" y="156978"/>
                    </a:cubicBezTo>
                    <a:cubicBezTo>
                      <a:pt x="1611026" y="145491"/>
                      <a:pt x="1607907" y="143219"/>
                      <a:pt x="1617694" y="133432"/>
                    </a:cubicBezTo>
                    <a:cubicBezTo>
                      <a:pt x="1619002" y="132124"/>
                      <a:pt x="1620032" y="130459"/>
                      <a:pt x="1621619" y="129507"/>
                    </a:cubicBezTo>
                    <a:cubicBezTo>
                      <a:pt x="1623393" y="128443"/>
                      <a:pt x="1625544" y="128199"/>
                      <a:pt x="1627506" y="127545"/>
                    </a:cubicBezTo>
                    <a:cubicBezTo>
                      <a:pt x="1634949" y="120102"/>
                      <a:pt x="1632889" y="119822"/>
                      <a:pt x="1641241" y="117734"/>
                    </a:cubicBezTo>
                    <a:cubicBezTo>
                      <a:pt x="1644477" y="116925"/>
                      <a:pt x="1647834" y="116650"/>
                      <a:pt x="1651052" y="115772"/>
                    </a:cubicBezTo>
                    <a:cubicBezTo>
                      <a:pt x="1655043" y="114683"/>
                      <a:pt x="1658901" y="113155"/>
                      <a:pt x="1662826" y="111847"/>
                    </a:cubicBezTo>
                    <a:lnTo>
                      <a:pt x="1674599" y="107923"/>
                    </a:lnTo>
                    <a:cubicBezTo>
                      <a:pt x="1676561" y="107269"/>
                      <a:pt x="1678479" y="106462"/>
                      <a:pt x="1680486" y="105960"/>
                    </a:cubicBezTo>
                    <a:lnTo>
                      <a:pt x="1688335" y="103998"/>
                    </a:lnTo>
                    <a:cubicBezTo>
                      <a:pt x="1692305" y="98044"/>
                      <a:pt x="1700108" y="88577"/>
                      <a:pt x="1700108" y="80451"/>
                    </a:cubicBezTo>
                    <a:lnTo>
                      <a:pt x="1707957" y="78489"/>
                    </a:lnTo>
                    <a:close/>
                  </a:path>
                </a:pathLst>
              </a:custGeom>
              <a:solidFill>
                <a:schemeClr val="accent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89B9F31-31DA-4FB6-81C6-A0B3B65CD4EB}"/>
                  </a:ext>
                </a:extLst>
              </p:cNvPr>
              <p:cNvSpPr/>
              <p:nvPr/>
            </p:nvSpPr>
            <p:spPr>
              <a:xfrm>
                <a:off x="5908280" y="3483514"/>
                <a:ext cx="792741" cy="586707"/>
              </a:xfrm>
              <a:custGeom>
                <a:avLst/>
                <a:gdLst>
                  <a:gd name="connsiteX0" fmla="*/ 547462 w 792741"/>
                  <a:gd name="connsiteY0" fmla="*/ 586707 h 586707"/>
                  <a:gd name="connsiteX1" fmla="*/ 266863 w 792741"/>
                  <a:gd name="connsiteY1" fmla="*/ 586707 h 586707"/>
                  <a:gd name="connsiteX2" fmla="*/ 266863 w 792741"/>
                  <a:gd name="connsiteY2" fmla="*/ 514104 h 586707"/>
                  <a:gd name="connsiteX3" fmla="*/ 153054 w 792741"/>
                  <a:gd name="connsiteY3" fmla="*/ 514104 h 586707"/>
                  <a:gd name="connsiteX4" fmla="*/ 153054 w 792741"/>
                  <a:gd name="connsiteY4" fmla="*/ 380673 h 586707"/>
                  <a:gd name="connsiteX5" fmla="*/ 0 w 792741"/>
                  <a:gd name="connsiteY5" fmla="*/ 380673 h 586707"/>
                  <a:gd name="connsiteX6" fmla="*/ 380673 w 792741"/>
                  <a:gd name="connsiteY6" fmla="*/ 0 h 586707"/>
                  <a:gd name="connsiteX7" fmla="*/ 449351 w 792741"/>
                  <a:gd name="connsiteY7" fmla="*/ 0 h 586707"/>
                  <a:gd name="connsiteX8" fmla="*/ 449351 w 792741"/>
                  <a:gd name="connsiteY8" fmla="*/ 41207 h 586707"/>
                  <a:gd name="connsiteX9" fmla="*/ 474860 w 792741"/>
                  <a:gd name="connsiteY9" fmla="*/ 41207 h 586707"/>
                  <a:gd name="connsiteX10" fmla="*/ 474860 w 792741"/>
                  <a:gd name="connsiteY10" fmla="*/ 76527 h 586707"/>
                  <a:gd name="connsiteX11" fmla="*/ 519991 w 792741"/>
                  <a:gd name="connsiteY11" fmla="*/ 76527 h 586707"/>
                  <a:gd name="connsiteX12" fmla="*/ 519991 w 792741"/>
                  <a:gd name="connsiteY12" fmla="*/ 105960 h 586707"/>
                  <a:gd name="connsiteX13" fmla="*/ 563160 w 792741"/>
                  <a:gd name="connsiteY13" fmla="*/ 105960 h 586707"/>
                  <a:gd name="connsiteX14" fmla="*/ 563160 w 792741"/>
                  <a:gd name="connsiteY14" fmla="*/ 119696 h 586707"/>
                  <a:gd name="connsiteX15" fmla="*/ 584745 w 792741"/>
                  <a:gd name="connsiteY15" fmla="*/ 119696 h 586707"/>
                  <a:gd name="connsiteX16" fmla="*/ 594556 w 792741"/>
                  <a:gd name="connsiteY16" fmla="*/ 109885 h 586707"/>
                  <a:gd name="connsiteX17" fmla="*/ 625952 w 792741"/>
                  <a:gd name="connsiteY17" fmla="*/ 109885 h 586707"/>
                  <a:gd name="connsiteX18" fmla="*/ 676970 w 792741"/>
                  <a:gd name="connsiteY18" fmla="*/ 109885 h 586707"/>
                  <a:gd name="connsiteX19" fmla="*/ 737799 w 792741"/>
                  <a:gd name="connsiteY19" fmla="*/ 109885 h 586707"/>
                  <a:gd name="connsiteX20" fmla="*/ 737799 w 792741"/>
                  <a:gd name="connsiteY20" fmla="*/ 94187 h 586707"/>
                  <a:gd name="connsiteX21" fmla="*/ 765270 w 792741"/>
                  <a:gd name="connsiteY21" fmla="*/ 94187 h 586707"/>
                  <a:gd name="connsiteX22" fmla="*/ 765270 w 792741"/>
                  <a:gd name="connsiteY22" fmla="*/ 111847 h 586707"/>
                  <a:gd name="connsiteX23" fmla="*/ 792741 w 792741"/>
                  <a:gd name="connsiteY23" fmla="*/ 111847 h 586707"/>
                  <a:gd name="connsiteX24" fmla="*/ 792741 w 792741"/>
                  <a:gd name="connsiteY24" fmla="*/ 135394 h 586707"/>
                  <a:gd name="connsiteX25" fmla="*/ 782930 w 792741"/>
                  <a:gd name="connsiteY25" fmla="*/ 145205 h 586707"/>
                  <a:gd name="connsiteX26" fmla="*/ 782930 w 792741"/>
                  <a:gd name="connsiteY26" fmla="*/ 170714 h 586707"/>
                  <a:gd name="connsiteX27" fmla="*/ 729950 w 792741"/>
                  <a:gd name="connsiteY27" fmla="*/ 170714 h 586707"/>
                  <a:gd name="connsiteX28" fmla="*/ 718177 w 792741"/>
                  <a:gd name="connsiteY28" fmla="*/ 182487 h 586707"/>
                  <a:gd name="connsiteX29" fmla="*/ 718177 w 792741"/>
                  <a:gd name="connsiteY29" fmla="*/ 221732 h 586707"/>
                  <a:gd name="connsiteX30" fmla="*/ 614178 w 792741"/>
                  <a:gd name="connsiteY30" fmla="*/ 221732 h 586707"/>
                  <a:gd name="connsiteX31" fmla="*/ 561198 w 792741"/>
                  <a:gd name="connsiteY31" fmla="*/ 274712 h 586707"/>
                  <a:gd name="connsiteX32" fmla="*/ 561198 w 792741"/>
                  <a:gd name="connsiteY32" fmla="*/ 290410 h 586707"/>
                  <a:gd name="connsiteX33" fmla="*/ 571009 w 792741"/>
                  <a:gd name="connsiteY33" fmla="*/ 290410 h 586707"/>
                  <a:gd name="connsiteX34" fmla="*/ 571009 w 792741"/>
                  <a:gd name="connsiteY34" fmla="*/ 306108 h 586707"/>
                  <a:gd name="connsiteX35" fmla="*/ 543538 w 792741"/>
                  <a:gd name="connsiteY35" fmla="*/ 306108 h 586707"/>
                  <a:gd name="connsiteX36" fmla="*/ 523916 w 792741"/>
                  <a:gd name="connsiteY36" fmla="*/ 325730 h 586707"/>
                  <a:gd name="connsiteX37" fmla="*/ 547462 w 792741"/>
                  <a:gd name="connsiteY37" fmla="*/ 586707 h 586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92741" h="586707">
                    <a:moveTo>
                      <a:pt x="547462" y="586707"/>
                    </a:moveTo>
                    <a:lnTo>
                      <a:pt x="266863" y="586707"/>
                    </a:lnTo>
                    <a:lnTo>
                      <a:pt x="266863" y="514104"/>
                    </a:lnTo>
                    <a:lnTo>
                      <a:pt x="153054" y="514104"/>
                    </a:lnTo>
                    <a:lnTo>
                      <a:pt x="153054" y="380673"/>
                    </a:lnTo>
                    <a:lnTo>
                      <a:pt x="0" y="380673"/>
                    </a:lnTo>
                    <a:lnTo>
                      <a:pt x="380673" y="0"/>
                    </a:lnTo>
                    <a:lnTo>
                      <a:pt x="449351" y="0"/>
                    </a:lnTo>
                    <a:lnTo>
                      <a:pt x="449351" y="41207"/>
                    </a:lnTo>
                    <a:lnTo>
                      <a:pt x="474860" y="41207"/>
                    </a:lnTo>
                    <a:lnTo>
                      <a:pt x="474860" y="76527"/>
                    </a:lnTo>
                    <a:lnTo>
                      <a:pt x="519991" y="76527"/>
                    </a:lnTo>
                    <a:lnTo>
                      <a:pt x="519991" y="105960"/>
                    </a:lnTo>
                    <a:lnTo>
                      <a:pt x="563160" y="105960"/>
                    </a:lnTo>
                    <a:lnTo>
                      <a:pt x="563160" y="119696"/>
                    </a:lnTo>
                    <a:lnTo>
                      <a:pt x="584745" y="119696"/>
                    </a:lnTo>
                    <a:lnTo>
                      <a:pt x="594556" y="109885"/>
                    </a:lnTo>
                    <a:lnTo>
                      <a:pt x="625952" y="109885"/>
                    </a:lnTo>
                    <a:lnTo>
                      <a:pt x="676970" y="109885"/>
                    </a:lnTo>
                    <a:lnTo>
                      <a:pt x="737799" y="109885"/>
                    </a:lnTo>
                    <a:lnTo>
                      <a:pt x="737799" y="94187"/>
                    </a:lnTo>
                    <a:lnTo>
                      <a:pt x="765270" y="94187"/>
                    </a:lnTo>
                    <a:lnTo>
                      <a:pt x="765270" y="111847"/>
                    </a:lnTo>
                    <a:lnTo>
                      <a:pt x="792741" y="111847"/>
                    </a:lnTo>
                    <a:lnTo>
                      <a:pt x="792741" y="135394"/>
                    </a:lnTo>
                    <a:lnTo>
                      <a:pt x="782930" y="145205"/>
                    </a:lnTo>
                    <a:lnTo>
                      <a:pt x="782930" y="170714"/>
                    </a:lnTo>
                    <a:lnTo>
                      <a:pt x="729950" y="170714"/>
                    </a:lnTo>
                    <a:lnTo>
                      <a:pt x="718177" y="182487"/>
                    </a:lnTo>
                    <a:lnTo>
                      <a:pt x="718177" y="221732"/>
                    </a:lnTo>
                    <a:lnTo>
                      <a:pt x="614178" y="221732"/>
                    </a:lnTo>
                    <a:lnTo>
                      <a:pt x="561198" y="274712"/>
                    </a:lnTo>
                    <a:lnTo>
                      <a:pt x="561198" y="290410"/>
                    </a:lnTo>
                    <a:lnTo>
                      <a:pt x="571009" y="290410"/>
                    </a:lnTo>
                    <a:lnTo>
                      <a:pt x="571009" y="306108"/>
                    </a:lnTo>
                    <a:lnTo>
                      <a:pt x="543538" y="306108"/>
                    </a:lnTo>
                    <a:lnTo>
                      <a:pt x="523916" y="325730"/>
                    </a:lnTo>
                    <a:lnTo>
                      <a:pt x="547462" y="586707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1B769AEB-DBB2-496A-816B-3FF701EE427D}"/>
                  </a:ext>
                </a:extLst>
              </p:cNvPr>
              <p:cNvSpPr/>
              <p:nvPr/>
            </p:nvSpPr>
            <p:spPr>
              <a:xfrm>
                <a:off x="5737566" y="3857748"/>
                <a:ext cx="1261715" cy="906551"/>
              </a:xfrm>
              <a:custGeom>
                <a:avLst/>
                <a:gdLst>
                  <a:gd name="connsiteX0" fmla="*/ 166789 w 1261715"/>
                  <a:gd name="connsiteY0" fmla="*/ 3924 h 906551"/>
                  <a:gd name="connsiteX1" fmla="*/ 23546 w 1261715"/>
                  <a:gd name="connsiteY1" fmla="*/ 147167 h 906551"/>
                  <a:gd name="connsiteX2" fmla="*/ 0 w 1261715"/>
                  <a:gd name="connsiteY2" fmla="*/ 147167 h 906551"/>
                  <a:gd name="connsiteX3" fmla="*/ 0 w 1261715"/>
                  <a:gd name="connsiteY3" fmla="*/ 172676 h 906551"/>
                  <a:gd name="connsiteX4" fmla="*/ 45131 w 1261715"/>
                  <a:gd name="connsiteY4" fmla="*/ 172676 h 906551"/>
                  <a:gd name="connsiteX5" fmla="*/ 45131 w 1261715"/>
                  <a:gd name="connsiteY5" fmla="*/ 223694 h 906551"/>
                  <a:gd name="connsiteX6" fmla="*/ 5886 w 1261715"/>
                  <a:gd name="connsiteY6" fmla="*/ 223694 h 906551"/>
                  <a:gd name="connsiteX7" fmla="*/ 5886 w 1261715"/>
                  <a:gd name="connsiteY7" fmla="*/ 257052 h 906551"/>
                  <a:gd name="connsiteX8" fmla="*/ 74564 w 1261715"/>
                  <a:gd name="connsiteY8" fmla="*/ 286485 h 906551"/>
                  <a:gd name="connsiteX9" fmla="*/ 64752 w 1261715"/>
                  <a:gd name="connsiteY9" fmla="*/ 296297 h 906551"/>
                  <a:gd name="connsiteX10" fmla="*/ 64752 w 1261715"/>
                  <a:gd name="connsiteY10" fmla="*/ 319843 h 906551"/>
                  <a:gd name="connsiteX11" fmla="*/ 43167 w 1261715"/>
                  <a:gd name="connsiteY11" fmla="*/ 341428 h 906551"/>
                  <a:gd name="connsiteX12" fmla="*/ 9811 w 1261715"/>
                  <a:gd name="connsiteY12" fmla="*/ 341428 h 906551"/>
                  <a:gd name="connsiteX13" fmla="*/ 58867 w 1261715"/>
                  <a:gd name="connsiteY13" fmla="*/ 390484 h 906551"/>
                  <a:gd name="connsiteX14" fmla="*/ 82414 w 1261715"/>
                  <a:gd name="connsiteY14" fmla="*/ 414031 h 906551"/>
                  <a:gd name="connsiteX15" fmla="*/ 133431 w 1261715"/>
                  <a:gd name="connsiteY15" fmla="*/ 414031 h 906551"/>
                  <a:gd name="connsiteX16" fmla="*/ 156977 w 1261715"/>
                  <a:gd name="connsiteY16" fmla="*/ 437577 h 906551"/>
                  <a:gd name="connsiteX17" fmla="*/ 172676 w 1261715"/>
                  <a:gd name="connsiteY17" fmla="*/ 437577 h 906551"/>
                  <a:gd name="connsiteX18" fmla="*/ 172676 w 1261715"/>
                  <a:gd name="connsiteY18" fmla="*/ 408144 h 906551"/>
                  <a:gd name="connsiteX19" fmla="*/ 225656 w 1261715"/>
                  <a:gd name="connsiteY19" fmla="*/ 408144 h 906551"/>
                  <a:gd name="connsiteX20" fmla="*/ 225656 w 1261715"/>
                  <a:gd name="connsiteY20" fmla="*/ 445426 h 906551"/>
                  <a:gd name="connsiteX21" fmla="*/ 274712 w 1261715"/>
                  <a:gd name="connsiteY21" fmla="*/ 494482 h 906551"/>
                  <a:gd name="connsiteX22" fmla="*/ 274712 w 1261715"/>
                  <a:gd name="connsiteY22" fmla="*/ 551387 h 906551"/>
                  <a:gd name="connsiteX23" fmla="*/ 274712 w 1261715"/>
                  <a:gd name="connsiteY23" fmla="*/ 602405 h 906551"/>
                  <a:gd name="connsiteX24" fmla="*/ 337503 w 1261715"/>
                  <a:gd name="connsiteY24" fmla="*/ 665196 h 906551"/>
                  <a:gd name="connsiteX25" fmla="*/ 386559 w 1261715"/>
                  <a:gd name="connsiteY25" fmla="*/ 665196 h 906551"/>
                  <a:gd name="connsiteX26" fmla="*/ 412068 w 1261715"/>
                  <a:gd name="connsiteY26" fmla="*/ 665196 h 906551"/>
                  <a:gd name="connsiteX27" fmla="*/ 468973 w 1261715"/>
                  <a:gd name="connsiteY27" fmla="*/ 722101 h 906551"/>
                  <a:gd name="connsiteX28" fmla="*/ 516067 w 1261715"/>
                  <a:gd name="connsiteY28" fmla="*/ 722101 h 906551"/>
                  <a:gd name="connsiteX29" fmla="*/ 535689 w 1261715"/>
                  <a:gd name="connsiteY29" fmla="*/ 702479 h 906551"/>
                  <a:gd name="connsiteX30" fmla="*/ 588669 w 1261715"/>
                  <a:gd name="connsiteY30" fmla="*/ 702479 h 906551"/>
                  <a:gd name="connsiteX31" fmla="*/ 620065 w 1261715"/>
                  <a:gd name="connsiteY31" fmla="*/ 733875 h 906551"/>
                  <a:gd name="connsiteX32" fmla="*/ 604367 w 1261715"/>
                  <a:gd name="connsiteY32" fmla="*/ 749573 h 906551"/>
                  <a:gd name="connsiteX33" fmla="*/ 604367 w 1261715"/>
                  <a:gd name="connsiteY33" fmla="*/ 782930 h 906551"/>
                  <a:gd name="connsiteX34" fmla="*/ 678932 w 1261715"/>
                  <a:gd name="connsiteY34" fmla="*/ 857495 h 906551"/>
                  <a:gd name="connsiteX35" fmla="*/ 724063 w 1261715"/>
                  <a:gd name="connsiteY35" fmla="*/ 857495 h 906551"/>
                  <a:gd name="connsiteX36" fmla="*/ 741723 w 1261715"/>
                  <a:gd name="connsiteY36" fmla="*/ 875155 h 906551"/>
                  <a:gd name="connsiteX37" fmla="*/ 822175 w 1261715"/>
                  <a:gd name="connsiteY37" fmla="*/ 875155 h 906551"/>
                  <a:gd name="connsiteX38" fmla="*/ 822175 w 1261715"/>
                  <a:gd name="connsiteY38" fmla="*/ 906551 h 906551"/>
                  <a:gd name="connsiteX39" fmla="*/ 839835 w 1261715"/>
                  <a:gd name="connsiteY39" fmla="*/ 906551 h 906551"/>
                  <a:gd name="connsiteX40" fmla="*/ 857495 w 1261715"/>
                  <a:gd name="connsiteY40" fmla="*/ 888891 h 906551"/>
                  <a:gd name="connsiteX41" fmla="*/ 857495 w 1261715"/>
                  <a:gd name="connsiteY41" fmla="*/ 865344 h 906551"/>
                  <a:gd name="connsiteX42" fmla="*/ 873193 w 1261715"/>
                  <a:gd name="connsiteY42" fmla="*/ 849646 h 906551"/>
                  <a:gd name="connsiteX43" fmla="*/ 873193 w 1261715"/>
                  <a:gd name="connsiteY43" fmla="*/ 824137 h 906551"/>
                  <a:gd name="connsiteX44" fmla="*/ 945795 w 1261715"/>
                  <a:gd name="connsiteY44" fmla="*/ 824137 h 906551"/>
                  <a:gd name="connsiteX45" fmla="*/ 957568 w 1261715"/>
                  <a:gd name="connsiteY45" fmla="*/ 812364 h 906551"/>
                  <a:gd name="connsiteX46" fmla="*/ 957568 w 1261715"/>
                  <a:gd name="connsiteY46" fmla="*/ 788817 h 906551"/>
                  <a:gd name="connsiteX47" fmla="*/ 1124358 w 1261715"/>
                  <a:gd name="connsiteY47" fmla="*/ 622027 h 906551"/>
                  <a:gd name="connsiteX48" fmla="*/ 1147905 w 1261715"/>
                  <a:gd name="connsiteY48" fmla="*/ 623989 h 906551"/>
                  <a:gd name="connsiteX49" fmla="*/ 1181263 w 1261715"/>
                  <a:gd name="connsiteY49" fmla="*/ 623989 h 906551"/>
                  <a:gd name="connsiteX50" fmla="*/ 1216583 w 1261715"/>
                  <a:gd name="connsiteY50" fmla="*/ 588669 h 906551"/>
                  <a:gd name="connsiteX51" fmla="*/ 1261715 w 1261715"/>
                  <a:gd name="connsiteY51" fmla="*/ 494482 h 906551"/>
                  <a:gd name="connsiteX52" fmla="*/ 1261715 w 1261715"/>
                  <a:gd name="connsiteY52" fmla="*/ 439540 h 906551"/>
                  <a:gd name="connsiteX53" fmla="*/ 1163603 w 1261715"/>
                  <a:gd name="connsiteY53" fmla="*/ 439540 h 906551"/>
                  <a:gd name="connsiteX54" fmla="*/ 1163603 w 1261715"/>
                  <a:gd name="connsiteY54" fmla="*/ 412068 h 906551"/>
                  <a:gd name="connsiteX55" fmla="*/ 1181263 w 1261715"/>
                  <a:gd name="connsiteY55" fmla="*/ 394408 h 906551"/>
                  <a:gd name="connsiteX56" fmla="*/ 1171452 w 1261715"/>
                  <a:gd name="connsiteY56" fmla="*/ 384597 h 906551"/>
                  <a:gd name="connsiteX57" fmla="*/ 1136132 w 1261715"/>
                  <a:gd name="connsiteY57" fmla="*/ 419917 h 906551"/>
                  <a:gd name="connsiteX58" fmla="*/ 973267 w 1261715"/>
                  <a:gd name="connsiteY58" fmla="*/ 419917 h 906551"/>
                  <a:gd name="connsiteX59" fmla="*/ 973267 w 1261715"/>
                  <a:gd name="connsiteY59" fmla="*/ 386559 h 906551"/>
                  <a:gd name="connsiteX60" fmla="*/ 935984 w 1261715"/>
                  <a:gd name="connsiteY60" fmla="*/ 386559 h 906551"/>
                  <a:gd name="connsiteX61" fmla="*/ 859457 w 1261715"/>
                  <a:gd name="connsiteY61" fmla="*/ 310032 h 906551"/>
                  <a:gd name="connsiteX62" fmla="*/ 826099 w 1261715"/>
                  <a:gd name="connsiteY62" fmla="*/ 310032 h 906551"/>
                  <a:gd name="connsiteX63" fmla="*/ 812364 w 1261715"/>
                  <a:gd name="connsiteY63" fmla="*/ 323767 h 906551"/>
                  <a:gd name="connsiteX64" fmla="*/ 773119 w 1261715"/>
                  <a:gd name="connsiteY64" fmla="*/ 323767 h 906551"/>
                  <a:gd name="connsiteX65" fmla="*/ 773119 w 1261715"/>
                  <a:gd name="connsiteY65" fmla="*/ 280599 h 906551"/>
                  <a:gd name="connsiteX66" fmla="*/ 657347 w 1261715"/>
                  <a:gd name="connsiteY66" fmla="*/ 280599 h 906551"/>
                  <a:gd name="connsiteX67" fmla="*/ 657347 w 1261715"/>
                  <a:gd name="connsiteY67" fmla="*/ 255090 h 906551"/>
                  <a:gd name="connsiteX68" fmla="*/ 692667 w 1261715"/>
                  <a:gd name="connsiteY68" fmla="*/ 219770 h 906551"/>
                  <a:gd name="connsiteX69" fmla="*/ 692667 w 1261715"/>
                  <a:gd name="connsiteY69" fmla="*/ 204072 h 906551"/>
                  <a:gd name="connsiteX70" fmla="*/ 439540 w 1261715"/>
                  <a:gd name="connsiteY70" fmla="*/ 204072 h 906551"/>
                  <a:gd name="connsiteX71" fmla="*/ 439540 w 1261715"/>
                  <a:gd name="connsiteY71" fmla="*/ 139318 h 906551"/>
                  <a:gd name="connsiteX72" fmla="*/ 439540 w 1261715"/>
                  <a:gd name="connsiteY72" fmla="*/ 133431 h 906551"/>
                  <a:gd name="connsiteX73" fmla="*/ 327692 w 1261715"/>
                  <a:gd name="connsiteY73" fmla="*/ 133431 h 906551"/>
                  <a:gd name="connsiteX74" fmla="*/ 327692 w 1261715"/>
                  <a:gd name="connsiteY74" fmla="*/ 0 h 906551"/>
                  <a:gd name="connsiteX75" fmla="*/ 166789 w 1261715"/>
                  <a:gd name="connsiteY75" fmla="*/ 3924 h 906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1261715" h="906551">
                    <a:moveTo>
                      <a:pt x="166789" y="3924"/>
                    </a:moveTo>
                    <a:lnTo>
                      <a:pt x="23546" y="147167"/>
                    </a:lnTo>
                    <a:lnTo>
                      <a:pt x="0" y="147167"/>
                    </a:lnTo>
                    <a:lnTo>
                      <a:pt x="0" y="172676"/>
                    </a:lnTo>
                    <a:lnTo>
                      <a:pt x="45131" y="172676"/>
                    </a:lnTo>
                    <a:lnTo>
                      <a:pt x="45131" y="223694"/>
                    </a:lnTo>
                    <a:lnTo>
                      <a:pt x="5886" y="223694"/>
                    </a:lnTo>
                    <a:lnTo>
                      <a:pt x="5886" y="257052"/>
                    </a:lnTo>
                    <a:lnTo>
                      <a:pt x="74564" y="286485"/>
                    </a:lnTo>
                    <a:lnTo>
                      <a:pt x="64752" y="296297"/>
                    </a:lnTo>
                    <a:lnTo>
                      <a:pt x="64752" y="319843"/>
                    </a:lnTo>
                    <a:lnTo>
                      <a:pt x="43167" y="341428"/>
                    </a:lnTo>
                    <a:lnTo>
                      <a:pt x="9811" y="341428"/>
                    </a:lnTo>
                    <a:lnTo>
                      <a:pt x="58867" y="390484"/>
                    </a:lnTo>
                    <a:lnTo>
                      <a:pt x="82414" y="414031"/>
                    </a:lnTo>
                    <a:lnTo>
                      <a:pt x="133431" y="414031"/>
                    </a:lnTo>
                    <a:lnTo>
                      <a:pt x="156977" y="437577"/>
                    </a:lnTo>
                    <a:lnTo>
                      <a:pt x="172676" y="437577"/>
                    </a:lnTo>
                    <a:lnTo>
                      <a:pt x="172676" y="408144"/>
                    </a:lnTo>
                    <a:lnTo>
                      <a:pt x="225656" y="408144"/>
                    </a:lnTo>
                    <a:lnTo>
                      <a:pt x="225656" y="445426"/>
                    </a:lnTo>
                    <a:lnTo>
                      <a:pt x="274712" y="494482"/>
                    </a:lnTo>
                    <a:lnTo>
                      <a:pt x="274712" y="551387"/>
                    </a:lnTo>
                    <a:lnTo>
                      <a:pt x="274712" y="602405"/>
                    </a:lnTo>
                    <a:lnTo>
                      <a:pt x="337503" y="665196"/>
                    </a:lnTo>
                    <a:lnTo>
                      <a:pt x="386559" y="665196"/>
                    </a:lnTo>
                    <a:lnTo>
                      <a:pt x="412068" y="665196"/>
                    </a:lnTo>
                    <a:lnTo>
                      <a:pt x="468973" y="722101"/>
                    </a:lnTo>
                    <a:lnTo>
                      <a:pt x="516067" y="722101"/>
                    </a:lnTo>
                    <a:lnTo>
                      <a:pt x="535689" y="702479"/>
                    </a:lnTo>
                    <a:lnTo>
                      <a:pt x="588669" y="702479"/>
                    </a:lnTo>
                    <a:lnTo>
                      <a:pt x="620065" y="733875"/>
                    </a:lnTo>
                    <a:lnTo>
                      <a:pt x="604367" y="749573"/>
                    </a:lnTo>
                    <a:lnTo>
                      <a:pt x="604367" y="782930"/>
                    </a:lnTo>
                    <a:lnTo>
                      <a:pt x="678932" y="857495"/>
                    </a:lnTo>
                    <a:lnTo>
                      <a:pt x="724063" y="857495"/>
                    </a:lnTo>
                    <a:lnTo>
                      <a:pt x="741723" y="875155"/>
                    </a:lnTo>
                    <a:lnTo>
                      <a:pt x="822175" y="875155"/>
                    </a:lnTo>
                    <a:lnTo>
                      <a:pt x="822175" y="906551"/>
                    </a:lnTo>
                    <a:lnTo>
                      <a:pt x="839835" y="906551"/>
                    </a:lnTo>
                    <a:lnTo>
                      <a:pt x="857495" y="888891"/>
                    </a:lnTo>
                    <a:lnTo>
                      <a:pt x="857495" y="865344"/>
                    </a:lnTo>
                    <a:lnTo>
                      <a:pt x="873193" y="849646"/>
                    </a:lnTo>
                    <a:lnTo>
                      <a:pt x="873193" y="824137"/>
                    </a:lnTo>
                    <a:lnTo>
                      <a:pt x="945795" y="824137"/>
                    </a:lnTo>
                    <a:lnTo>
                      <a:pt x="957568" y="812364"/>
                    </a:lnTo>
                    <a:lnTo>
                      <a:pt x="957568" y="788817"/>
                    </a:lnTo>
                    <a:lnTo>
                      <a:pt x="1124358" y="622027"/>
                    </a:lnTo>
                    <a:lnTo>
                      <a:pt x="1147905" y="623989"/>
                    </a:lnTo>
                    <a:lnTo>
                      <a:pt x="1181263" y="623989"/>
                    </a:lnTo>
                    <a:lnTo>
                      <a:pt x="1216583" y="588669"/>
                    </a:lnTo>
                    <a:lnTo>
                      <a:pt x="1261715" y="494482"/>
                    </a:lnTo>
                    <a:lnTo>
                      <a:pt x="1261715" y="439540"/>
                    </a:lnTo>
                    <a:lnTo>
                      <a:pt x="1163603" y="439540"/>
                    </a:lnTo>
                    <a:lnTo>
                      <a:pt x="1163603" y="412068"/>
                    </a:lnTo>
                    <a:lnTo>
                      <a:pt x="1181263" y="394408"/>
                    </a:lnTo>
                    <a:lnTo>
                      <a:pt x="1171452" y="384597"/>
                    </a:lnTo>
                    <a:lnTo>
                      <a:pt x="1136132" y="419917"/>
                    </a:lnTo>
                    <a:lnTo>
                      <a:pt x="973267" y="419917"/>
                    </a:lnTo>
                    <a:lnTo>
                      <a:pt x="973267" y="386559"/>
                    </a:lnTo>
                    <a:lnTo>
                      <a:pt x="935984" y="386559"/>
                    </a:lnTo>
                    <a:lnTo>
                      <a:pt x="859457" y="310032"/>
                    </a:lnTo>
                    <a:lnTo>
                      <a:pt x="826099" y="310032"/>
                    </a:lnTo>
                    <a:lnTo>
                      <a:pt x="812364" y="323767"/>
                    </a:lnTo>
                    <a:lnTo>
                      <a:pt x="773119" y="323767"/>
                    </a:lnTo>
                    <a:lnTo>
                      <a:pt x="773119" y="280599"/>
                    </a:lnTo>
                    <a:lnTo>
                      <a:pt x="657347" y="280599"/>
                    </a:lnTo>
                    <a:lnTo>
                      <a:pt x="657347" y="255090"/>
                    </a:lnTo>
                    <a:lnTo>
                      <a:pt x="692667" y="219770"/>
                    </a:lnTo>
                    <a:lnTo>
                      <a:pt x="692667" y="204072"/>
                    </a:lnTo>
                    <a:lnTo>
                      <a:pt x="439540" y="204072"/>
                    </a:lnTo>
                    <a:lnTo>
                      <a:pt x="439540" y="139318"/>
                    </a:lnTo>
                    <a:lnTo>
                      <a:pt x="439540" y="133431"/>
                    </a:lnTo>
                    <a:lnTo>
                      <a:pt x="327692" y="133431"/>
                    </a:lnTo>
                    <a:lnTo>
                      <a:pt x="327692" y="0"/>
                    </a:lnTo>
                    <a:lnTo>
                      <a:pt x="166789" y="3924"/>
                    </a:lnTo>
                    <a:close/>
                  </a:path>
                </a:pathLst>
              </a:custGeom>
              <a:solidFill>
                <a:srgbClr val="7DA8FF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9F53E641-8C3C-4617-AFFE-F62F533B0BB3}"/>
                  </a:ext>
                </a:extLst>
              </p:cNvPr>
              <p:cNvSpPr/>
              <p:nvPr/>
            </p:nvSpPr>
            <p:spPr>
              <a:xfrm>
                <a:off x="5686547" y="4002953"/>
                <a:ext cx="869269" cy="808439"/>
              </a:xfrm>
              <a:custGeom>
                <a:avLst/>
                <a:gdLst>
                  <a:gd name="connsiteX0" fmla="*/ 58868 w 869269"/>
                  <a:gd name="connsiteY0" fmla="*/ 0 h 808439"/>
                  <a:gd name="connsiteX1" fmla="*/ 58868 w 869269"/>
                  <a:gd name="connsiteY1" fmla="*/ 68678 h 808439"/>
                  <a:gd name="connsiteX2" fmla="*/ 43170 w 869269"/>
                  <a:gd name="connsiteY2" fmla="*/ 68678 h 808439"/>
                  <a:gd name="connsiteX3" fmla="*/ 43170 w 869269"/>
                  <a:gd name="connsiteY3" fmla="*/ 115771 h 808439"/>
                  <a:gd name="connsiteX4" fmla="*/ 62793 w 869269"/>
                  <a:gd name="connsiteY4" fmla="*/ 135394 h 808439"/>
                  <a:gd name="connsiteX5" fmla="*/ 119697 w 869269"/>
                  <a:gd name="connsiteY5" fmla="*/ 135394 h 808439"/>
                  <a:gd name="connsiteX6" fmla="*/ 119697 w 869269"/>
                  <a:gd name="connsiteY6" fmla="*/ 194261 h 808439"/>
                  <a:gd name="connsiteX7" fmla="*/ 68679 w 869269"/>
                  <a:gd name="connsiteY7" fmla="*/ 194261 h 808439"/>
                  <a:gd name="connsiteX8" fmla="*/ 127546 w 869269"/>
                  <a:gd name="connsiteY8" fmla="*/ 253128 h 808439"/>
                  <a:gd name="connsiteX9" fmla="*/ 127546 w 869269"/>
                  <a:gd name="connsiteY9" fmla="*/ 253128 h 808439"/>
                  <a:gd name="connsiteX10" fmla="*/ 149130 w 869269"/>
                  <a:gd name="connsiteY10" fmla="*/ 274712 h 808439"/>
                  <a:gd name="connsiteX11" fmla="*/ 184450 w 869269"/>
                  <a:gd name="connsiteY11" fmla="*/ 274712 h 808439"/>
                  <a:gd name="connsiteX12" fmla="*/ 200148 w 869269"/>
                  <a:gd name="connsiteY12" fmla="*/ 290410 h 808439"/>
                  <a:gd name="connsiteX13" fmla="*/ 219770 w 869269"/>
                  <a:gd name="connsiteY13" fmla="*/ 310032 h 808439"/>
                  <a:gd name="connsiteX14" fmla="*/ 219770 w 869269"/>
                  <a:gd name="connsiteY14" fmla="*/ 260977 h 808439"/>
                  <a:gd name="connsiteX15" fmla="*/ 282562 w 869269"/>
                  <a:gd name="connsiteY15" fmla="*/ 260977 h 808439"/>
                  <a:gd name="connsiteX16" fmla="*/ 282562 w 869269"/>
                  <a:gd name="connsiteY16" fmla="*/ 308070 h 808439"/>
                  <a:gd name="connsiteX17" fmla="*/ 335542 w 869269"/>
                  <a:gd name="connsiteY17" fmla="*/ 361050 h 808439"/>
                  <a:gd name="connsiteX18" fmla="*/ 335542 w 869269"/>
                  <a:gd name="connsiteY18" fmla="*/ 408144 h 808439"/>
                  <a:gd name="connsiteX19" fmla="*/ 335542 w 869269"/>
                  <a:gd name="connsiteY19" fmla="*/ 468973 h 808439"/>
                  <a:gd name="connsiteX20" fmla="*/ 361051 w 869269"/>
                  <a:gd name="connsiteY20" fmla="*/ 494482 h 808439"/>
                  <a:gd name="connsiteX21" fmla="*/ 382636 w 869269"/>
                  <a:gd name="connsiteY21" fmla="*/ 516067 h 808439"/>
                  <a:gd name="connsiteX22" fmla="*/ 421880 w 869269"/>
                  <a:gd name="connsiteY22" fmla="*/ 516067 h 808439"/>
                  <a:gd name="connsiteX23" fmla="*/ 437578 w 869269"/>
                  <a:gd name="connsiteY23" fmla="*/ 531765 h 808439"/>
                  <a:gd name="connsiteX24" fmla="*/ 470936 w 869269"/>
                  <a:gd name="connsiteY24" fmla="*/ 531765 h 808439"/>
                  <a:gd name="connsiteX25" fmla="*/ 470936 w 869269"/>
                  <a:gd name="connsiteY25" fmla="*/ 559236 h 808439"/>
                  <a:gd name="connsiteX26" fmla="*/ 510181 w 869269"/>
                  <a:gd name="connsiteY26" fmla="*/ 559236 h 808439"/>
                  <a:gd name="connsiteX27" fmla="*/ 510181 w 869269"/>
                  <a:gd name="connsiteY27" fmla="*/ 574934 h 808439"/>
                  <a:gd name="connsiteX28" fmla="*/ 572972 w 869269"/>
                  <a:gd name="connsiteY28" fmla="*/ 574934 h 808439"/>
                  <a:gd name="connsiteX29" fmla="*/ 572972 w 869269"/>
                  <a:gd name="connsiteY29" fmla="*/ 563160 h 808439"/>
                  <a:gd name="connsiteX30" fmla="*/ 625953 w 869269"/>
                  <a:gd name="connsiteY30" fmla="*/ 563160 h 808439"/>
                  <a:gd name="connsiteX31" fmla="*/ 625953 w 869269"/>
                  <a:gd name="connsiteY31" fmla="*/ 578858 h 808439"/>
                  <a:gd name="connsiteX32" fmla="*/ 651462 w 869269"/>
                  <a:gd name="connsiteY32" fmla="*/ 578858 h 808439"/>
                  <a:gd name="connsiteX33" fmla="*/ 663236 w 869269"/>
                  <a:gd name="connsiteY33" fmla="*/ 590632 h 808439"/>
                  <a:gd name="connsiteX34" fmla="*/ 641652 w 869269"/>
                  <a:gd name="connsiteY34" fmla="*/ 612216 h 808439"/>
                  <a:gd name="connsiteX35" fmla="*/ 637727 w 869269"/>
                  <a:gd name="connsiteY35" fmla="*/ 616141 h 808439"/>
                  <a:gd name="connsiteX36" fmla="*/ 724065 w 869269"/>
                  <a:gd name="connsiteY36" fmla="*/ 702479 h 808439"/>
                  <a:gd name="connsiteX37" fmla="*/ 745649 w 869269"/>
                  <a:gd name="connsiteY37" fmla="*/ 700517 h 808439"/>
                  <a:gd name="connsiteX38" fmla="*/ 767233 w 869269"/>
                  <a:gd name="connsiteY38" fmla="*/ 722101 h 808439"/>
                  <a:gd name="connsiteX39" fmla="*/ 784893 w 869269"/>
                  <a:gd name="connsiteY39" fmla="*/ 720139 h 808439"/>
                  <a:gd name="connsiteX40" fmla="*/ 869269 w 869269"/>
                  <a:gd name="connsiteY40" fmla="*/ 720139 h 808439"/>
                  <a:gd name="connsiteX41" fmla="*/ 869269 w 869269"/>
                  <a:gd name="connsiteY41" fmla="*/ 759383 h 808439"/>
                  <a:gd name="connsiteX42" fmla="*/ 824137 w 869269"/>
                  <a:gd name="connsiteY42" fmla="*/ 804515 h 808439"/>
                  <a:gd name="connsiteX43" fmla="*/ 786856 w 869269"/>
                  <a:gd name="connsiteY43" fmla="*/ 804515 h 808439"/>
                  <a:gd name="connsiteX44" fmla="*/ 769196 w 869269"/>
                  <a:gd name="connsiteY44" fmla="*/ 786855 h 808439"/>
                  <a:gd name="connsiteX45" fmla="*/ 743686 w 869269"/>
                  <a:gd name="connsiteY45" fmla="*/ 786855 h 808439"/>
                  <a:gd name="connsiteX46" fmla="*/ 722102 w 869269"/>
                  <a:gd name="connsiteY46" fmla="*/ 808439 h 808439"/>
                  <a:gd name="connsiteX47" fmla="*/ 700518 w 869269"/>
                  <a:gd name="connsiteY47" fmla="*/ 786855 h 808439"/>
                  <a:gd name="connsiteX48" fmla="*/ 700518 w 869269"/>
                  <a:gd name="connsiteY48" fmla="*/ 733874 h 808439"/>
                  <a:gd name="connsiteX49" fmla="*/ 686782 w 869269"/>
                  <a:gd name="connsiteY49" fmla="*/ 720138 h 808439"/>
                  <a:gd name="connsiteX50" fmla="*/ 686782 w 869269"/>
                  <a:gd name="connsiteY50" fmla="*/ 686781 h 808439"/>
                  <a:gd name="connsiteX51" fmla="*/ 643613 w 869269"/>
                  <a:gd name="connsiteY51" fmla="*/ 643612 h 808439"/>
                  <a:gd name="connsiteX52" fmla="*/ 612217 w 869269"/>
                  <a:gd name="connsiteY52" fmla="*/ 612216 h 808439"/>
                  <a:gd name="connsiteX53" fmla="*/ 612217 w 869269"/>
                  <a:gd name="connsiteY53" fmla="*/ 612216 h 808439"/>
                  <a:gd name="connsiteX54" fmla="*/ 600444 w 869269"/>
                  <a:gd name="connsiteY54" fmla="*/ 600443 h 808439"/>
                  <a:gd name="connsiteX55" fmla="*/ 541577 w 869269"/>
                  <a:gd name="connsiteY55" fmla="*/ 600443 h 808439"/>
                  <a:gd name="connsiteX56" fmla="*/ 474861 w 869269"/>
                  <a:gd name="connsiteY56" fmla="*/ 580820 h 808439"/>
                  <a:gd name="connsiteX57" fmla="*/ 459164 w 869269"/>
                  <a:gd name="connsiteY57" fmla="*/ 565123 h 808439"/>
                  <a:gd name="connsiteX58" fmla="*/ 459164 w 869269"/>
                  <a:gd name="connsiteY58" fmla="*/ 547462 h 808439"/>
                  <a:gd name="connsiteX59" fmla="*/ 372825 w 869269"/>
                  <a:gd name="connsiteY59" fmla="*/ 547462 h 808439"/>
                  <a:gd name="connsiteX60" fmla="*/ 288449 w 869269"/>
                  <a:gd name="connsiteY60" fmla="*/ 463086 h 808439"/>
                  <a:gd name="connsiteX61" fmla="*/ 288449 w 869269"/>
                  <a:gd name="connsiteY61" fmla="*/ 435615 h 808439"/>
                  <a:gd name="connsiteX62" fmla="*/ 298260 w 869269"/>
                  <a:gd name="connsiteY62" fmla="*/ 425804 h 808439"/>
                  <a:gd name="connsiteX63" fmla="*/ 274713 w 869269"/>
                  <a:gd name="connsiteY63" fmla="*/ 372824 h 808439"/>
                  <a:gd name="connsiteX64" fmla="*/ 288449 w 869269"/>
                  <a:gd name="connsiteY64" fmla="*/ 359088 h 808439"/>
                  <a:gd name="connsiteX65" fmla="*/ 264902 w 869269"/>
                  <a:gd name="connsiteY65" fmla="*/ 310032 h 808439"/>
                  <a:gd name="connsiteX66" fmla="*/ 249204 w 869269"/>
                  <a:gd name="connsiteY66" fmla="*/ 319844 h 808439"/>
                  <a:gd name="connsiteX67" fmla="*/ 223695 w 869269"/>
                  <a:gd name="connsiteY67" fmla="*/ 325730 h 808439"/>
                  <a:gd name="connsiteX68" fmla="*/ 219771 w 869269"/>
                  <a:gd name="connsiteY68" fmla="*/ 345353 h 808439"/>
                  <a:gd name="connsiteX69" fmla="*/ 204073 w 869269"/>
                  <a:gd name="connsiteY69" fmla="*/ 345353 h 808439"/>
                  <a:gd name="connsiteX70" fmla="*/ 200148 w 869269"/>
                  <a:gd name="connsiteY70" fmla="*/ 308070 h 808439"/>
                  <a:gd name="connsiteX71" fmla="*/ 174639 w 869269"/>
                  <a:gd name="connsiteY71" fmla="*/ 282561 h 808439"/>
                  <a:gd name="connsiteX72" fmla="*/ 107923 w 869269"/>
                  <a:gd name="connsiteY72" fmla="*/ 282561 h 808439"/>
                  <a:gd name="connsiteX73" fmla="*/ 107923 w 869269"/>
                  <a:gd name="connsiteY73" fmla="*/ 259014 h 808439"/>
                  <a:gd name="connsiteX74" fmla="*/ 68679 w 869269"/>
                  <a:gd name="connsiteY74" fmla="*/ 259014 h 808439"/>
                  <a:gd name="connsiteX75" fmla="*/ 33359 w 869269"/>
                  <a:gd name="connsiteY75" fmla="*/ 198185 h 808439"/>
                  <a:gd name="connsiteX76" fmla="*/ 33359 w 869269"/>
                  <a:gd name="connsiteY76" fmla="*/ 125583 h 808439"/>
                  <a:gd name="connsiteX77" fmla="*/ 11774 w 869269"/>
                  <a:gd name="connsiteY77" fmla="*/ 103998 h 808439"/>
                  <a:gd name="connsiteX78" fmla="*/ 11774 w 869269"/>
                  <a:gd name="connsiteY78" fmla="*/ 74565 h 808439"/>
                  <a:gd name="connsiteX79" fmla="*/ 0 w 869269"/>
                  <a:gd name="connsiteY79" fmla="*/ 62791 h 808439"/>
                  <a:gd name="connsiteX80" fmla="*/ 58868 w 869269"/>
                  <a:gd name="connsiteY80" fmla="*/ 0 h 80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869269" h="808439">
                    <a:moveTo>
                      <a:pt x="58868" y="0"/>
                    </a:moveTo>
                    <a:lnTo>
                      <a:pt x="58868" y="68678"/>
                    </a:lnTo>
                    <a:lnTo>
                      <a:pt x="43170" y="68678"/>
                    </a:lnTo>
                    <a:lnTo>
                      <a:pt x="43170" y="115771"/>
                    </a:lnTo>
                    <a:lnTo>
                      <a:pt x="62793" y="135394"/>
                    </a:lnTo>
                    <a:lnTo>
                      <a:pt x="119697" y="135394"/>
                    </a:lnTo>
                    <a:lnTo>
                      <a:pt x="119697" y="194261"/>
                    </a:lnTo>
                    <a:lnTo>
                      <a:pt x="68679" y="194261"/>
                    </a:lnTo>
                    <a:lnTo>
                      <a:pt x="127546" y="253128"/>
                    </a:lnTo>
                    <a:lnTo>
                      <a:pt x="127546" y="253128"/>
                    </a:lnTo>
                    <a:lnTo>
                      <a:pt x="149130" y="274712"/>
                    </a:lnTo>
                    <a:lnTo>
                      <a:pt x="184450" y="274712"/>
                    </a:lnTo>
                    <a:lnTo>
                      <a:pt x="200148" y="290410"/>
                    </a:lnTo>
                    <a:lnTo>
                      <a:pt x="219770" y="310032"/>
                    </a:lnTo>
                    <a:lnTo>
                      <a:pt x="219770" y="260977"/>
                    </a:lnTo>
                    <a:lnTo>
                      <a:pt x="282562" y="260977"/>
                    </a:lnTo>
                    <a:lnTo>
                      <a:pt x="282562" y="308070"/>
                    </a:lnTo>
                    <a:lnTo>
                      <a:pt x="335542" y="361050"/>
                    </a:lnTo>
                    <a:lnTo>
                      <a:pt x="335542" y="408144"/>
                    </a:lnTo>
                    <a:lnTo>
                      <a:pt x="335542" y="468973"/>
                    </a:lnTo>
                    <a:lnTo>
                      <a:pt x="361051" y="494482"/>
                    </a:lnTo>
                    <a:lnTo>
                      <a:pt x="382636" y="516067"/>
                    </a:lnTo>
                    <a:lnTo>
                      <a:pt x="421880" y="516067"/>
                    </a:lnTo>
                    <a:lnTo>
                      <a:pt x="437578" y="531765"/>
                    </a:lnTo>
                    <a:lnTo>
                      <a:pt x="470936" y="531765"/>
                    </a:lnTo>
                    <a:lnTo>
                      <a:pt x="470936" y="559236"/>
                    </a:lnTo>
                    <a:lnTo>
                      <a:pt x="510181" y="559236"/>
                    </a:lnTo>
                    <a:lnTo>
                      <a:pt x="510181" y="574934"/>
                    </a:lnTo>
                    <a:lnTo>
                      <a:pt x="572972" y="574934"/>
                    </a:lnTo>
                    <a:lnTo>
                      <a:pt x="572972" y="563160"/>
                    </a:lnTo>
                    <a:lnTo>
                      <a:pt x="625953" y="563160"/>
                    </a:lnTo>
                    <a:lnTo>
                      <a:pt x="625953" y="578858"/>
                    </a:lnTo>
                    <a:lnTo>
                      <a:pt x="651462" y="578858"/>
                    </a:lnTo>
                    <a:lnTo>
                      <a:pt x="663236" y="590632"/>
                    </a:lnTo>
                    <a:lnTo>
                      <a:pt x="641652" y="612216"/>
                    </a:lnTo>
                    <a:lnTo>
                      <a:pt x="637727" y="616141"/>
                    </a:lnTo>
                    <a:lnTo>
                      <a:pt x="724065" y="702479"/>
                    </a:lnTo>
                    <a:lnTo>
                      <a:pt x="745649" y="700517"/>
                    </a:lnTo>
                    <a:lnTo>
                      <a:pt x="767233" y="722101"/>
                    </a:lnTo>
                    <a:lnTo>
                      <a:pt x="784893" y="720139"/>
                    </a:lnTo>
                    <a:lnTo>
                      <a:pt x="869269" y="720139"/>
                    </a:lnTo>
                    <a:lnTo>
                      <a:pt x="869269" y="759383"/>
                    </a:lnTo>
                    <a:lnTo>
                      <a:pt x="824137" y="804515"/>
                    </a:lnTo>
                    <a:lnTo>
                      <a:pt x="786856" y="804515"/>
                    </a:lnTo>
                    <a:lnTo>
                      <a:pt x="769196" y="786855"/>
                    </a:lnTo>
                    <a:lnTo>
                      <a:pt x="743686" y="786855"/>
                    </a:lnTo>
                    <a:lnTo>
                      <a:pt x="722102" y="808439"/>
                    </a:lnTo>
                    <a:lnTo>
                      <a:pt x="700518" y="786855"/>
                    </a:lnTo>
                    <a:lnTo>
                      <a:pt x="700518" y="733874"/>
                    </a:lnTo>
                    <a:lnTo>
                      <a:pt x="686782" y="720138"/>
                    </a:lnTo>
                    <a:lnTo>
                      <a:pt x="686782" y="686781"/>
                    </a:lnTo>
                    <a:lnTo>
                      <a:pt x="643613" y="643612"/>
                    </a:lnTo>
                    <a:lnTo>
                      <a:pt x="612217" y="612216"/>
                    </a:lnTo>
                    <a:lnTo>
                      <a:pt x="612217" y="612216"/>
                    </a:lnTo>
                    <a:lnTo>
                      <a:pt x="600444" y="600443"/>
                    </a:lnTo>
                    <a:lnTo>
                      <a:pt x="541577" y="600443"/>
                    </a:lnTo>
                    <a:lnTo>
                      <a:pt x="474861" y="580820"/>
                    </a:lnTo>
                    <a:lnTo>
                      <a:pt x="459164" y="565123"/>
                    </a:lnTo>
                    <a:lnTo>
                      <a:pt x="459164" y="547462"/>
                    </a:lnTo>
                    <a:lnTo>
                      <a:pt x="372825" y="547462"/>
                    </a:lnTo>
                    <a:lnTo>
                      <a:pt x="288449" y="463086"/>
                    </a:lnTo>
                    <a:lnTo>
                      <a:pt x="288449" y="435615"/>
                    </a:lnTo>
                    <a:lnTo>
                      <a:pt x="298260" y="425804"/>
                    </a:lnTo>
                    <a:lnTo>
                      <a:pt x="274713" y="372824"/>
                    </a:lnTo>
                    <a:lnTo>
                      <a:pt x="288449" y="359088"/>
                    </a:lnTo>
                    <a:lnTo>
                      <a:pt x="264902" y="310032"/>
                    </a:lnTo>
                    <a:lnTo>
                      <a:pt x="249204" y="319844"/>
                    </a:lnTo>
                    <a:lnTo>
                      <a:pt x="223695" y="325730"/>
                    </a:lnTo>
                    <a:lnTo>
                      <a:pt x="219771" y="345353"/>
                    </a:lnTo>
                    <a:lnTo>
                      <a:pt x="204073" y="345353"/>
                    </a:lnTo>
                    <a:lnTo>
                      <a:pt x="200148" y="308070"/>
                    </a:lnTo>
                    <a:lnTo>
                      <a:pt x="174639" y="282561"/>
                    </a:lnTo>
                    <a:lnTo>
                      <a:pt x="107923" y="282561"/>
                    </a:lnTo>
                    <a:lnTo>
                      <a:pt x="107923" y="259014"/>
                    </a:lnTo>
                    <a:lnTo>
                      <a:pt x="68679" y="259014"/>
                    </a:lnTo>
                    <a:lnTo>
                      <a:pt x="33359" y="198185"/>
                    </a:lnTo>
                    <a:lnTo>
                      <a:pt x="33359" y="125583"/>
                    </a:lnTo>
                    <a:lnTo>
                      <a:pt x="11774" y="103998"/>
                    </a:lnTo>
                    <a:lnTo>
                      <a:pt x="11774" y="74565"/>
                    </a:lnTo>
                    <a:lnTo>
                      <a:pt x="0" y="62791"/>
                    </a:lnTo>
                    <a:lnTo>
                      <a:pt x="58868" y="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2" name="Graphic 61">
                <a:extLst>
                  <a:ext uri="{FF2B5EF4-FFF2-40B4-BE49-F238E27FC236}">
                    <a16:creationId xmlns:a16="http://schemas.microsoft.com/office/drawing/2014/main" id="{4BDA57CD-F965-482E-AB5E-AF0F919791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6">
                <a:extLs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rcRect l="34135" r="59690" b="25690"/>
              <a:stretch/>
            </p:blipFill>
            <p:spPr>
              <a:xfrm rot="20487414">
                <a:off x="6162810" y="3080809"/>
                <a:ext cx="231968" cy="143025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3" name="Graphic 62">
                <a:extLst>
                  <a:ext uri="{FF2B5EF4-FFF2-40B4-BE49-F238E27FC236}">
                    <a16:creationId xmlns:a16="http://schemas.microsoft.com/office/drawing/2014/main" id="{A499BB31-CCB6-48F6-9B30-A5B84DF784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rcRect l="40043" r="18544" b="25690"/>
              <a:stretch/>
            </p:blipFill>
            <p:spPr>
              <a:xfrm rot="20234831">
                <a:off x="6271709" y="2738699"/>
                <a:ext cx="1555717" cy="143025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4" name="Graphic 63">
                <a:extLst>
                  <a:ext uri="{FF2B5EF4-FFF2-40B4-BE49-F238E27FC236}">
                    <a16:creationId xmlns:a16="http://schemas.microsoft.com/office/drawing/2014/main" id="{E3DF00BA-9D90-4DB1-87AA-1410C55B56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rcRect l="79990" t="63641" r="-53" b="-2661"/>
              <a:stretch/>
            </p:blipFill>
            <p:spPr>
              <a:xfrm rot="20234831">
                <a:off x="8026431" y="3479133"/>
                <a:ext cx="753694" cy="75102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5" name="Graphic 64">
                <a:extLst>
                  <a:ext uri="{FF2B5EF4-FFF2-40B4-BE49-F238E27FC236}">
                    <a16:creationId xmlns:a16="http://schemas.microsoft.com/office/drawing/2014/main" id="{4FEE3E79-E4BB-4466-A84C-2AD2857A25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rcRect t="64831" r="39450"/>
              <a:stretch/>
            </p:blipFill>
            <p:spPr>
              <a:xfrm rot="20351201">
                <a:off x="5248272" y="4369038"/>
                <a:ext cx="2187056" cy="69895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55" name="Google Shape;326;p13">
              <a:extLst>
                <a:ext uri="{FF2B5EF4-FFF2-40B4-BE49-F238E27FC236}">
                  <a16:creationId xmlns:a16="http://schemas.microsoft.com/office/drawing/2014/main" id="{6F9DE937-5BC3-45B8-A31B-0D19EE543734}"/>
                </a:ext>
              </a:extLst>
            </p:cNvPr>
            <p:cNvPicPr preferRelativeResize="0"/>
            <p:nvPr/>
          </p:nvPicPr>
          <p:blipFill rotWithShape="1">
            <a:blip r:embed="rId40">
              <a:alphaModFix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7010972" y="2629937"/>
              <a:ext cx="885815" cy="596157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F4354FD-4A4C-431F-936A-D78E94FB0B3D}"/>
                </a:ext>
              </a:extLst>
            </p:cNvPr>
            <p:cNvSpPr txBox="1"/>
            <p:nvPr/>
          </p:nvSpPr>
          <p:spPr>
            <a:xfrm>
              <a:off x="4911611" y="1703930"/>
              <a:ext cx="34705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accent1">
                      <a:lumMod val="75000"/>
                    </a:schemeClr>
                  </a:solidFill>
                  <a:latin typeface="Arial Narrow" panose="020B0606020202030204" pitchFamily="34" charset="0"/>
                </a:rPr>
                <a:t>AFSC GAP Products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8355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12561B47-5648-4661-B614-99C659E54C2F}"/>
              </a:ext>
            </a:extLst>
          </p:cNvPr>
          <p:cNvGrpSpPr/>
          <p:nvPr/>
        </p:nvGrpSpPr>
        <p:grpSpPr>
          <a:xfrm>
            <a:off x="-3875768" y="-2392255"/>
            <a:ext cx="21705958" cy="12517699"/>
            <a:chOff x="18661503" y="3121039"/>
            <a:chExt cx="21705958" cy="12517699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B0BCBCF-A89E-4882-A6DD-E0BDA43806FF}"/>
                </a:ext>
              </a:extLst>
            </p:cNvPr>
            <p:cNvSpPr/>
            <p:nvPr/>
          </p:nvSpPr>
          <p:spPr>
            <a:xfrm rot="1435082">
              <a:off x="26078989" y="8670991"/>
              <a:ext cx="12687493" cy="6967747"/>
            </a:xfrm>
            <a:custGeom>
              <a:avLst/>
              <a:gdLst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26962 w 2428717"/>
                <a:gd name="connsiteY15" fmla="*/ 1178257 h 1330996"/>
                <a:gd name="connsiteX16" fmla="*/ 331511 w 2428717"/>
                <a:gd name="connsiteY16" fmla="*/ 1164609 h 1330996"/>
                <a:gd name="connsiteX17" fmla="*/ 377004 w 2428717"/>
                <a:gd name="connsiteY17" fmla="*/ 1150961 h 1330996"/>
                <a:gd name="connsiteX18" fmla="*/ 395201 w 2428717"/>
                <a:gd name="connsiteY18" fmla="*/ 1123666 h 1330996"/>
                <a:gd name="connsiteX19" fmla="*/ 404299 w 2428717"/>
                <a:gd name="connsiteY19" fmla="*/ 1110018 h 1330996"/>
                <a:gd name="connsiteX20" fmla="*/ 417947 w 2428717"/>
                <a:gd name="connsiteY20" fmla="*/ 1105469 h 1330996"/>
                <a:gd name="connsiteX21" fmla="*/ 431595 w 2428717"/>
                <a:gd name="connsiteY21" fmla="*/ 1096370 h 1330996"/>
                <a:gd name="connsiteX22" fmla="*/ 445242 w 2428717"/>
                <a:gd name="connsiteY22" fmla="*/ 1091821 h 1330996"/>
                <a:gd name="connsiteX23" fmla="*/ 522580 w 2428717"/>
                <a:gd name="connsiteY23" fmla="*/ 1082722 h 1330996"/>
                <a:gd name="connsiteX24" fmla="*/ 572622 w 2428717"/>
                <a:gd name="connsiteY24" fmla="*/ 1073624 h 1330996"/>
                <a:gd name="connsiteX25" fmla="*/ 595368 w 2428717"/>
                <a:gd name="connsiteY25" fmla="*/ 1096370 h 1330996"/>
                <a:gd name="connsiteX26" fmla="*/ 609016 w 2428717"/>
                <a:gd name="connsiteY26" fmla="*/ 1087272 h 1330996"/>
                <a:gd name="connsiteX27" fmla="*/ 613565 w 2428717"/>
                <a:gd name="connsiteY27" fmla="*/ 1032681 h 1330996"/>
                <a:gd name="connsiteX28" fmla="*/ 690902 w 2428717"/>
                <a:gd name="connsiteY28" fmla="*/ 1028131 h 1330996"/>
                <a:gd name="connsiteX29" fmla="*/ 718198 w 2428717"/>
                <a:gd name="connsiteY29" fmla="*/ 1019033 h 1330996"/>
                <a:gd name="connsiteX30" fmla="*/ 731845 w 2428717"/>
                <a:gd name="connsiteY30" fmla="*/ 1005385 h 1330996"/>
                <a:gd name="connsiteX31" fmla="*/ 772789 w 2428717"/>
                <a:gd name="connsiteY31" fmla="*/ 982639 h 1330996"/>
                <a:gd name="connsiteX32" fmla="*/ 795535 w 2428717"/>
                <a:gd name="connsiteY32" fmla="*/ 978090 h 1330996"/>
                <a:gd name="connsiteX33" fmla="*/ 822831 w 2428717"/>
                <a:gd name="connsiteY33" fmla="*/ 968991 h 1330996"/>
                <a:gd name="connsiteX34" fmla="*/ 850126 w 2428717"/>
                <a:gd name="connsiteY34" fmla="*/ 941696 h 1330996"/>
                <a:gd name="connsiteX35" fmla="*/ 877422 w 2428717"/>
                <a:gd name="connsiteY35" fmla="*/ 928048 h 1330996"/>
                <a:gd name="connsiteX36" fmla="*/ 891069 w 2428717"/>
                <a:gd name="connsiteY36" fmla="*/ 923499 h 1330996"/>
                <a:gd name="connsiteX37" fmla="*/ 904717 w 2428717"/>
                <a:gd name="connsiteY37" fmla="*/ 914400 h 1330996"/>
                <a:gd name="connsiteX38" fmla="*/ 922914 w 2428717"/>
                <a:gd name="connsiteY38" fmla="*/ 909851 h 1330996"/>
                <a:gd name="connsiteX39" fmla="*/ 927463 w 2428717"/>
                <a:gd name="connsiteY39" fmla="*/ 896203 h 1330996"/>
                <a:gd name="connsiteX40" fmla="*/ 941111 w 2428717"/>
                <a:gd name="connsiteY40" fmla="*/ 887105 h 1330996"/>
                <a:gd name="connsiteX41" fmla="*/ 954759 w 2428717"/>
                <a:gd name="connsiteY41" fmla="*/ 873457 h 1330996"/>
                <a:gd name="connsiteX42" fmla="*/ 982054 w 2428717"/>
                <a:gd name="connsiteY42" fmla="*/ 855260 h 1330996"/>
                <a:gd name="connsiteX43" fmla="*/ 986604 w 2428717"/>
                <a:gd name="connsiteY43" fmla="*/ 841612 h 1330996"/>
                <a:gd name="connsiteX44" fmla="*/ 1000251 w 2428717"/>
                <a:gd name="connsiteY44" fmla="*/ 837063 h 1330996"/>
                <a:gd name="connsiteX45" fmla="*/ 1013899 w 2428717"/>
                <a:gd name="connsiteY45" fmla="*/ 827964 h 1330996"/>
                <a:gd name="connsiteX46" fmla="*/ 1045744 w 2428717"/>
                <a:gd name="connsiteY46" fmla="*/ 800669 h 1330996"/>
                <a:gd name="connsiteX47" fmla="*/ 1059392 w 2428717"/>
                <a:gd name="connsiteY47" fmla="*/ 791570 h 1330996"/>
                <a:gd name="connsiteX48" fmla="*/ 1082138 w 2428717"/>
                <a:gd name="connsiteY48" fmla="*/ 768824 h 1330996"/>
                <a:gd name="connsiteX49" fmla="*/ 1123081 w 2428717"/>
                <a:gd name="connsiteY49" fmla="*/ 736979 h 1330996"/>
                <a:gd name="connsiteX50" fmla="*/ 1136729 w 2428717"/>
                <a:gd name="connsiteY50" fmla="*/ 727881 h 1330996"/>
                <a:gd name="connsiteX51" fmla="*/ 1150377 w 2428717"/>
                <a:gd name="connsiteY51" fmla="*/ 718782 h 1330996"/>
                <a:gd name="connsiteX52" fmla="*/ 1168574 w 2428717"/>
                <a:gd name="connsiteY52" fmla="*/ 691487 h 1330996"/>
                <a:gd name="connsiteX53" fmla="*/ 1191320 w 2428717"/>
                <a:gd name="connsiteY53" fmla="*/ 668740 h 1330996"/>
                <a:gd name="connsiteX54" fmla="*/ 1214066 w 2428717"/>
                <a:gd name="connsiteY54" fmla="*/ 645994 h 1330996"/>
                <a:gd name="connsiteX55" fmla="*/ 1223165 w 2428717"/>
                <a:gd name="connsiteY55" fmla="*/ 632346 h 1330996"/>
                <a:gd name="connsiteX56" fmla="*/ 1227714 w 2428717"/>
                <a:gd name="connsiteY56" fmla="*/ 618699 h 1330996"/>
                <a:gd name="connsiteX57" fmla="*/ 1250460 w 2428717"/>
                <a:gd name="connsiteY57" fmla="*/ 591403 h 1330996"/>
                <a:gd name="connsiteX58" fmla="*/ 1259559 w 2428717"/>
                <a:gd name="connsiteY58" fmla="*/ 564108 h 1330996"/>
                <a:gd name="connsiteX59" fmla="*/ 1264108 w 2428717"/>
                <a:gd name="connsiteY59" fmla="*/ 550460 h 1330996"/>
                <a:gd name="connsiteX60" fmla="*/ 1282305 w 2428717"/>
                <a:gd name="connsiteY60" fmla="*/ 523164 h 1330996"/>
                <a:gd name="connsiteX61" fmla="*/ 1295953 w 2428717"/>
                <a:gd name="connsiteY61" fmla="*/ 482221 h 1330996"/>
                <a:gd name="connsiteX62" fmla="*/ 1300502 w 2428717"/>
                <a:gd name="connsiteY62" fmla="*/ 468573 h 1330996"/>
                <a:gd name="connsiteX63" fmla="*/ 1309601 w 2428717"/>
                <a:gd name="connsiteY63" fmla="*/ 427630 h 1330996"/>
                <a:gd name="connsiteX64" fmla="*/ 1314150 w 2428717"/>
                <a:gd name="connsiteY64" fmla="*/ 395785 h 1330996"/>
                <a:gd name="connsiteX65" fmla="*/ 1336896 w 2428717"/>
                <a:gd name="connsiteY65" fmla="*/ 368490 h 1330996"/>
                <a:gd name="connsiteX66" fmla="*/ 1345995 w 2428717"/>
                <a:gd name="connsiteY66" fmla="*/ 295702 h 1330996"/>
                <a:gd name="connsiteX67" fmla="*/ 1350544 w 2428717"/>
                <a:gd name="connsiteY67" fmla="*/ 268406 h 1330996"/>
                <a:gd name="connsiteX68" fmla="*/ 1359642 w 2428717"/>
                <a:gd name="connsiteY68" fmla="*/ 241110 h 1330996"/>
                <a:gd name="connsiteX69" fmla="*/ 1414234 w 2428717"/>
                <a:gd name="connsiteY69" fmla="*/ 204716 h 1330996"/>
                <a:gd name="connsiteX70" fmla="*/ 1427881 w 2428717"/>
                <a:gd name="connsiteY70" fmla="*/ 200167 h 1330996"/>
                <a:gd name="connsiteX71" fmla="*/ 1441529 w 2428717"/>
                <a:gd name="connsiteY71" fmla="*/ 195618 h 1330996"/>
                <a:gd name="connsiteX72" fmla="*/ 1473374 w 2428717"/>
                <a:gd name="connsiteY72" fmla="*/ 181970 h 1330996"/>
                <a:gd name="connsiteX73" fmla="*/ 1500669 w 2428717"/>
                <a:gd name="connsiteY73" fmla="*/ 172872 h 1330996"/>
                <a:gd name="connsiteX74" fmla="*/ 1578007 w 2428717"/>
                <a:gd name="connsiteY74" fmla="*/ 163773 h 1330996"/>
                <a:gd name="connsiteX75" fmla="*/ 1600753 w 2428717"/>
                <a:gd name="connsiteY75" fmla="*/ 145576 h 1330996"/>
                <a:gd name="connsiteX76" fmla="*/ 1614401 w 2428717"/>
                <a:gd name="connsiteY76" fmla="*/ 141027 h 1330996"/>
                <a:gd name="connsiteX77" fmla="*/ 1641696 w 2428717"/>
                <a:gd name="connsiteY77" fmla="*/ 145576 h 1330996"/>
                <a:gd name="connsiteX78" fmla="*/ 1655344 w 2428717"/>
                <a:gd name="connsiteY78" fmla="*/ 154675 h 1330996"/>
                <a:gd name="connsiteX79" fmla="*/ 1828216 w 2428717"/>
                <a:gd name="connsiteY79" fmla="*/ 150125 h 1330996"/>
                <a:gd name="connsiteX80" fmla="*/ 1841863 w 2428717"/>
                <a:gd name="connsiteY80" fmla="*/ 159224 h 1330996"/>
                <a:gd name="connsiteX81" fmla="*/ 1855511 w 2428717"/>
                <a:gd name="connsiteY81" fmla="*/ 172872 h 1330996"/>
                <a:gd name="connsiteX82" fmla="*/ 1969242 w 2428717"/>
                <a:gd name="connsiteY82" fmla="*/ 186519 h 1330996"/>
                <a:gd name="connsiteX83" fmla="*/ 2001087 w 2428717"/>
                <a:gd name="connsiteY83" fmla="*/ 191069 h 1330996"/>
                <a:gd name="connsiteX84" fmla="*/ 2051129 w 2428717"/>
                <a:gd name="connsiteY84" fmla="*/ 195618 h 1330996"/>
                <a:gd name="connsiteX85" fmla="*/ 2060228 w 2428717"/>
                <a:gd name="connsiteY85" fmla="*/ 209266 h 1330996"/>
                <a:gd name="connsiteX86" fmla="*/ 2087523 w 2428717"/>
                <a:gd name="connsiteY86" fmla="*/ 213815 h 1330996"/>
                <a:gd name="connsiteX87" fmla="*/ 2105720 w 2428717"/>
                <a:gd name="connsiteY87" fmla="*/ 236561 h 1330996"/>
                <a:gd name="connsiteX88" fmla="*/ 2119368 w 2428717"/>
                <a:gd name="connsiteY88" fmla="*/ 245660 h 1330996"/>
                <a:gd name="connsiteX89" fmla="*/ 2133016 w 2428717"/>
                <a:gd name="connsiteY89" fmla="*/ 259308 h 1330996"/>
                <a:gd name="connsiteX90" fmla="*/ 2142114 w 2428717"/>
                <a:gd name="connsiteY90" fmla="*/ 272955 h 1330996"/>
                <a:gd name="connsiteX91" fmla="*/ 2160311 w 2428717"/>
                <a:gd name="connsiteY91" fmla="*/ 291152 h 1330996"/>
                <a:gd name="connsiteX92" fmla="*/ 2169410 w 2428717"/>
                <a:gd name="connsiteY92" fmla="*/ 304800 h 1330996"/>
                <a:gd name="connsiteX93" fmla="*/ 2210353 w 2428717"/>
                <a:gd name="connsiteY93" fmla="*/ 341194 h 1330996"/>
                <a:gd name="connsiteX94" fmla="*/ 2224001 w 2428717"/>
                <a:gd name="connsiteY94" fmla="*/ 345743 h 1330996"/>
                <a:gd name="connsiteX95" fmla="*/ 2255845 w 2428717"/>
                <a:gd name="connsiteY95" fmla="*/ 363940 h 1330996"/>
                <a:gd name="connsiteX96" fmla="*/ 2283141 w 2428717"/>
                <a:gd name="connsiteY96" fmla="*/ 373039 h 1330996"/>
                <a:gd name="connsiteX97" fmla="*/ 2314986 w 2428717"/>
                <a:gd name="connsiteY97" fmla="*/ 377588 h 1330996"/>
                <a:gd name="connsiteX98" fmla="*/ 2337732 w 2428717"/>
                <a:gd name="connsiteY98" fmla="*/ 395785 h 1330996"/>
                <a:gd name="connsiteX99" fmla="*/ 2365028 w 2428717"/>
                <a:gd name="connsiteY99" fmla="*/ 413982 h 1330996"/>
                <a:gd name="connsiteX100" fmla="*/ 2378675 w 2428717"/>
                <a:gd name="connsiteY100" fmla="*/ 400334 h 1330996"/>
                <a:gd name="connsiteX101" fmla="*/ 2396872 w 2428717"/>
                <a:gd name="connsiteY101" fmla="*/ 373039 h 1330996"/>
                <a:gd name="connsiteX102" fmla="*/ 2424168 w 2428717"/>
                <a:gd name="connsiteY102" fmla="*/ 368490 h 1330996"/>
                <a:gd name="connsiteX103" fmla="*/ 2428717 w 2428717"/>
                <a:gd name="connsiteY103" fmla="*/ 354842 h 1330996"/>
                <a:gd name="connsiteX104" fmla="*/ 2424168 w 2428717"/>
                <a:gd name="connsiteY104" fmla="*/ 327546 h 1330996"/>
                <a:gd name="connsiteX105" fmla="*/ 2410520 w 2428717"/>
                <a:gd name="connsiteY105" fmla="*/ 322997 h 1330996"/>
                <a:gd name="connsiteX106" fmla="*/ 2392323 w 2428717"/>
                <a:gd name="connsiteY106" fmla="*/ 318448 h 1330996"/>
                <a:gd name="connsiteX107" fmla="*/ 2378675 w 2428717"/>
                <a:gd name="connsiteY107" fmla="*/ 309349 h 1330996"/>
                <a:gd name="connsiteX108" fmla="*/ 2374126 w 2428717"/>
                <a:gd name="connsiteY108" fmla="*/ 295702 h 1330996"/>
                <a:gd name="connsiteX109" fmla="*/ 2365028 w 2428717"/>
                <a:gd name="connsiteY109" fmla="*/ 282054 h 1330996"/>
                <a:gd name="connsiteX110" fmla="*/ 2360478 w 2428717"/>
                <a:gd name="connsiteY110" fmla="*/ 268406 h 1330996"/>
                <a:gd name="connsiteX111" fmla="*/ 2346831 w 2428717"/>
                <a:gd name="connsiteY111" fmla="*/ 263857 h 1330996"/>
                <a:gd name="connsiteX112" fmla="*/ 2333183 w 2428717"/>
                <a:gd name="connsiteY112" fmla="*/ 245660 h 1330996"/>
                <a:gd name="connsiteX113" fmla="*/ 2305887 w 2428717"/>
                <a:gd name="connsiteY113" fmla="*/ 232012 h 1330996"/>
                <a:gd name="connsiteX114" fmla="*/ 2283141 w 2428717"/>
                <a:gd name="connsiteY114" fmla="*/ 236561 h 1330996"/>
                <a:gd name="connsiteX115" fmla="*/ 2255845 w 2428717"/>
                <a:gd name="connsiteY115" fmla="*/ 245660 h 1330996"/>
                <a:gd name="connsiteX116" fmla="*/ 2214902 w 2428717"/>
                <a:gd name="connsiteY116" fmla="*/ 241110 h 1330996"/>
                <a:gd name="connsiteX117" fmla="*/ 2187607 w 2428717"/>
                <a:gd name="connsiteY117" fmla="*/ 218364 h 1330996"/>
                <a:gd name="connsiteX118" fmla="*/ 2173959 w 2428717"/>
                <a:gd name="connsiteY118" fmla="*/ 209266 h 1330996"/>
                <a:gd name="connsiteX119" fmla="*/ 2164860 w 2428717"/>
                <a:gd name="connsiteY119" fmla="*/ 195618 h 1330996"/>
                <a:gd name="connsiteX120" fmla="*/ 2151213 w 2428717"/>
                <a:gd name="connsiteY120" fmla="*/ 168322 h 1330996"/>
                <a:gd name="connsiteX121" fmla="*/ 2110269 w 2428717"/>
                <a:gd name="connsiteY121" fmla="*/ 154675 h 1330996"/>
                <a:gd name="connsiteX122" fmla="*/ 2082974 w 2428717"/>
                <a:gd name="connsiteY122" fmla="*/ 141027 h 1330996"/>
                <a:gd name="connsiteX123" fmla="*/ 2064777 w 2428717"/>
                <a:gd name="connsiteY123" fmla="*/ 136478 h 1330996"/>
                <a:gd name="connsiteX124" fmla="*/ 1991989 w 2428717"/>
                <a:gd name="connsiteY124" fmla="*/ 131928 h 1330996"/>
                <a:gd name="connsiteX125" fmla="*/ 1964693 w 2428717"/>
                <a:gd name="connsiteY125" fmla="*/ 118281 h 1330996"/>
                <a:gd name="connsiteX126" fmla="*/ 1951045 w 2428717"/>
                <a:gd name="connsiteY126" fmla="*/ 104633 h 1330996"/>
                <a:gd name="connsiteX127" fmla="*/ 1923750 w 2428717"/>
                <a:gd name="connsiteY127" fmla="*/ 90985 h 1330996"/>
                <a:gd name="connsiteX128" fmla="*/ 1910102 w 2428717"/>
                <a:gd name="connsiteY128" fmla="*/ 81887 h 1330996"/>
                <a:gd name="connsiteX129" fmla="*/ 1841863 w 2428717"/>
                <a:gd name="connsiteY129" fmla="*/ 72788 h 1330996"/>
                <a:gd name="connsiteX130" fmla="*/ 1814568 w 2428717"/>
                <a:gd name="connsiteY130" fmla="*/ 63690 h 1330996"/>
                <a:gd name="connsiteX131" fmla="*/ 1796371 w 2428717"/>
                <a:gd name="connsiteY131" fmla="*/ 59140 h 1330996"/>
                <a:gd name="connsiteX132" fmla="*/ 1769075 w 2428717"/>
                <a:gd name="connsiteY132" fmla="*/ 50042 h 1330996"/>
                <a:gd name="connsiteX133" fmla="*/ 1755428 w 2428717"/>
                <a:gd name="connsiteY133" fmla="*/ 40943 h 1330996"/>
                <a:gd name="connsiteX134" fmla="*/ 1737231 w 2428717"/>
                <a:gd name="connsiteY134" fmla="*/ 0 h 1330996"/>
                <a:gd name="connsiteX135" fmla="*/ 1728132 w 2428717"/>
                <a:gd name="connsiteY135" fmla="*/ 13648 h 1330996"/>
                <a:gd name="connsiteX136" fmla="*/ 1723583 w 2428717"/>
                <a:gd name="connsiteY136" fmla="*/ 50042 h 1330996"/>
                <a:gd name="connsiteX137" fmla="*/ 1691738 w 2428717"/>
                <a:gd name="connsiteY137" fmla="*/ 54591 h 1330996"/>
                <a:gd name="connsiteX138" fmla="*/ 1659893 w 2428717"/>
                <a:gd name="connsiteY138" fmla="*/ 63690 h 1330996"/>
                <a:gd name="connsiteX139" fmla="*/ 1641696 w 2428717"/>
                <a:gd name="connsiteY139" fmla="*/ 72788 h 1330996"/>
                <a:gd name="connsiteX140" fmla="*/ 1628048 w 2428717"/>
                <a:gd name="connsiteY140" fmla="*/ 68239 h 1330996"/>
                <a:gd name="connsiteX141" fmla="*/ 1623499 w 2428717"/>
                <a:gd name="connsiteY141" fmla="*/ 54591 h 1330996"/>
                <a:gd name="connsiteX142" fmla="*/ 1614401 w 2428717"/>
                <a:gd name="connsiteY142" fmla="*/ 68239 h 1330996"/>
                <a:gd name="connsiteX143" fmla="*/ 1600753 w 2428717"/>
                <a:gd name="connsiteY143" fmla="*/ 77337 h 1330996"/>
                <a:gd name="connsiteX144" fmla="*/ 1555260 w 2428717"/>
                <a:gd name="connsiteY144" fmla="*/ 81887 h 1330996"/>
                <a:gd name="connsiteX145" fmla="*/ 1527965 w 2428717"/>
                <a:gd name="connsiteY145" fmla="*/ 90985 h 1330996"/>
                <a:gd name="connsiteX146" fmla="*/ 1509768 w 2428717"/>
                <a:gd name="connsiteY146" fmla="*/ 100084 h 1330996"/>
                <a:gd name="connsiteX147" fmla="*/ 1487022 w 2428717"/>
                <a:gd name="connsiteY147" fmla="*/ 104633 h 1330996"/>
                <a:gd name="connsiteX148" fmla="*/ 1473374 w 2428717"/>
                <a:gd name="connsiteY148" fmla="*/ 109182 h 1330996"/>
                <a:gd name="connsiteX149" fmla="*/ 1364192 w 2428717"/>
                <a:gd name="connsiteY149" fmla="*/ 113731 h 1330996"/>
                <a:gd name="connsiteX150" fmla="*/ 1350544 w 2428717"/>
                <a:gd name="connsiteY150" fmla="*/ 122830 h 1330996"/>
                <a:gd name="connsiteX151" fmla="*/ 1332347 w 2428717"/>
                <a:gd name="connsiteY151" fmla="*/ 150125 h 1330996"/>
                <a:gd name="connsiteX152" fmla="*/ 1318699 w 2428717"/>
                <a:gd name="connsiteY152" fmla="*/ 163773 h 1330996"/>
                <a:gd name="connsiteX153" fmla="*/ 1309601 w 2428717"/>
                <a:gd name="connsiteY153" fmla="*/ 191069 h 1330996"/>
                <a:gd name="connsiteX154" fmla="*/ 1295953 w 2428717"/>
                <a:gd name="connsiteY154" fmla="*/ 204716 h 1330996"/>
                <a:gd name="connsiteX155" fmla="*/ 1282305 w 2428717"/>
                <a:gd name="connsiteY155" fmla="*/ 209266 h 1330996"/>
                <a:gd name="connsiteX156" fmla="*/ 1209517 w 2428717"/>
                <a:gd name="connsiteY156" fmla="*/ 213815 h 1330996"/>
                <a:gd name="connsiteX157" fmla="*/ 1204968 w 2428717"/>
                <a:gd name="connsiteY157" fmla="*/ 227463 h 1330996"/>
                <a:gd name="connsiteX158" fmla="*/ 1186771 w 2428717"/>
                <a:gd name="connsiteY158" fmla="*/ 254758 h 1330996"/>
                <a:gd name="connsiteX159" fmla="*/ 1177672 w 2428717"/>
                <a:gd name="connsiteY159" fmla="*/ 282054 h 1330996"/>
                <a:gd name="connsiteX160" fmla="*/ 1173123 w 2428717"/>
                <a:gd name="connsiteY160" fmla="*/ 295702 h 1330996"/>
                <a:gd name="connsiteX161" fmla="*/ 1145828 w 2428717"/>
                <a:gd name="connsiteY161" fmla="*/ 313899 h 1330996"/>
                <a:gd name="connsiteX162" fmla="*/ 1132180 w 2428717"/>
                <a:gd name="connsiteY162" fmla="*/ 327546 h 1330996"/>
                <a:gd name="connsiteX163" fmla="*/ 1104884 w 2428717"/>
                <a:gd name="connsiteY163" fmla="*/ 336645 h 1330996"/>
                <a:gd name="connsiteX164" fmla="*/ 1095786 w 2428717"/>
                <a:gd name="connsiteY164" fmla="*/ 322997 h 1330996"/>
                <a:gd name="connsiteX165" fmla="*/ 1100335 w 2428717"/>
                <a:gd name="connsiteY165" fmla="*/ 291152 h 1330996"/>
                <a:gd name="connsiteX166" fmla="*/ 1086687 w 2428717"/>
                <a:gd name="connsiteY166" fmla="*/ 304800 h 1330996"/>
                <a:gd name="connsiteX167" fmla="*/ 1073039 w 2428717"/>
                <a:gd name="connsiteY167" fmla="*/ 309349 h 1330996"/>
                <a:gd name="connsiteX168" fmla="*/ 1059392 w 2428717"/>
                <a:gd name="connsiteY168" fmla="*/ 300251 h 1330996"/>
                <a:gd name="connsiteX169" fmla="*/ 1050293 w 2428717"/>
                <a:gd name="connsiteY169" fmla="*/ 286603 h 1330996"/>
                <a:gd name="connsiteX170" fmla="*/ 1036645 w 2428717"/>
                <a:gd name="connsiteY170" fmla="*/ 282054 h 1330996"/>
                <a:gd name="connsiteX171" fmla="*/ 1009350 w 2428717"/>
                <a:gd name="connsiteY171" fmla="*/ 291152 h 1330996"/>
                <a:gd name="connsiteX172" fmla="*/ 995702 w 2428717"/>
                <a:gd name="connsiteY172" fmla="*/ 295702 h 1330996"/>
                <a:gd name="connsiteX173" fmla="*/ 982054 w 2428717"/>
                <a:gd name="connsiteY173" fmla="*/ 304800 h 1330996"/>
                <a:gd name="connsiteX174" fmla="*/ 968407 w 2428717"/>
                <a:gd name="connsiteY174" fmla="*/ 350293 h 1330996"/>
                <a:gd name="connsiteX175" fmla="*/ 959308 w 2428717"/>
                <a:gd name="connsiteY175" fmla="*/ 363940 h 1330996"/>
                <a:gd name="connsiteX176" fmla="*/ 963857 w 2428717"/>
                <a:gd name="connsiteY176" fmla="*/ 377588 h 1330996"/>
                <a:gd name="connsiteX177" fmla="*/ 977505 w 2428717"/>
                <a:gd name="connsiteY177" fmla="*/ 382137 h 1330996"/>
                <a:gd name="connsiteX178" fmla="*/ 991153 w 2428717"/>
                <a:gd name="connsiteY178" fmla="*/ 391236 h 1330996"/>
                <a:gd name="connsiteX179" fmla="*/ 1000251 w 2428717"/>
                <a:gd name="connsiteY179" fmla="*/ 404884 h 1330996"/>
                <a:gd name="connsiteX180" fmla="*/ 1013899 w 2428717"/>
                <a:gd name="connsiteY180" fmla="*/ 418531 h 1330996"/>
                <a:gd name="connsiteX181" fmla="*/ 1009350 w 2428717"/>
                <a:gd name="connsiteY181" fmla="*/ 441278 h 1330996"/>
                <a:gd name="connsiteX182" fmla="*/ 986604 w 2428717"/>
                <a:gd name="connsiteY182" fmla="*/ 486770 h 1330996"/>
                <a:gd name="connsiteX183" fmla="*/ 968407 w 2428717"/>
                <a:gd name="connsiteY183" fmla="*/ 518615 h 1330996"/>
                <a:gd name="connsiteX184" fmla="*/ 954759 w 2428717"/>
                <a:gd name="connsiteY184" fmla="*/ 523164 h 1330996"/>
                <a:gd name="connsiteX185" fmla="*/ 945660 w 2428717"/>
                <a:gd name="connsiteY185" fmla="*/ 536812 h 1330996"/>
                <a:gd name="connsiteX186" fmla="*/ 932013 w 2428717"/>
                <a:gd name="connsiteY186" fmla="*/ 545910 h 1330996"/>
                <a:gd name="connsiteX187" fmla="*/ 913816 w 2428717"/>
                <a:gd name="connsiteY187" fmla="*/ 568657 h 1330996"/>
                <a:gd name="connsiteX188" fmla="*/ 904717 w 2428717"/>
                <a:gd name="connsiteY188" fmla="*/ 582305 h 1330996"/>
                <a:gd name="connsiteX189" fmla="*/ 900168 w 2428717"/>
                <a:gd name="connsiteY189" fmla="*/ 595952 h 1330996"/>
                <a:gd name="connsiteX190" fmla="*/ 881971 w 2428717"/>
                <a:gd name="connsiteY190" fmla="*/ 623248 h 1330996"/>
                <a:gd name="connsiteX191" fmla="*/ 859225 w 2428717"/>
                <a:gd name="connsiteY191" fmla="*/ 655093 h 1330996"/>
                <a:gd name="connsiteX192" fmla="*/ 850126 w 2428717"/>
                <a:gd name="connsiteY192" fmla="*/ 668740 h 1330996"/>
                <a:gd name="connsiteX193" fmla="*/ 845577 w 2428717"/>
                <a:gd name="connsiteY193" fmla="*/ 682388 h 1330996"/>
                <a:gd name="connsiteX194" fmla="*/ 831929 w 2428717"/>
                <a:gd name="connsiteY194" fmla="*/ 691487 h 1330996"/>
                <a:gd name="connsiteX195" fmla="*/ 809183 w 2428717"/>
                <a:gd name="connsiteY195" fmla="*/ 714233 h 1330996"/>
                <a:gd name="connsiteX196" fmla="*/ 795535 w 2428717"/>
                <a:gd name="connsiteY196" fmla="*/ 732430 h 1330996"/>
                <a:gd name="connsiteX197" fmla="*/ 781887 w 2428717"/>
                <a:gd name="connsiteY197" fmla="*/ 746078 h 1330996"/>
                <a:gd name="connsiteX198" fmla="*/ 754592 w 2428717"/>
                <a:gd name="connsiteY198" fmla="*/ 787021 h 1330996"/>
                <a:gd name="connsiteX199" fmla="*/ 745493 w 2428717"/>
                <a:gd name="connsiteY199" fmla="*/ 800669 h 1330996"/>
                <a:gd name="connsiteX200" fmla="*/ 736395 w 2428717"/>
                <a:gd name="connsiteY200" fmla="*/ 827964 h 1330996"/>
                <a:gd name="connsiteX201" fmla="*/ 690902 w 2428717"/>
                <a:gd name="connsiteY201" fmla="*/ 882555 h 1330996"/>
                <a:gd name="connsiteX202" fmla="*/ 677254 w 2428717"/>
                <a:gd name="connsiteY202" fmla="*/ 891654 h 1330996"/>
                <a:gd name="connsiteX203" fmla="*/ 649959 w 2428717"/>
                <a:gd name="connsiteY203" fmla="*/ 900752 h 1330996"/>
                <a:gd name="connsiteX204" fmla="*/ 595368 w 2428717"/>
                <a:gd name="connsiteY204" fmla="*/ 896203 h 1330996"/>
                <a:gd name="connsiteX205" fmla="*/ 581720 w 2428717"/>
                <a:gd name="connsiteY205" fmla="*/ 891654 h 1330996"/>
                <a:gd name="connsiteX206" fmla="*/ 586269 w 2428717"/>
                <a:gd name="connsiteY206" fmla="*/ 868908 h 1330996"/>
                <a:gd name="connsiteX207" fmla="*/ 577171 w 2428717"/>
                <a:gd name="connsiteY207" fmla="*/ 928048 h 1330996"/>
                <a:gd name="connsiteX208" fmla="*/ 568072 w 2428717"/>
                <a:gd name="connsiteY208" fmla="*/ 941696 h 1330996"/>
                <a:gd name="connsiteX209" fmla="*/ 563523 w 2428717"/>
                <a:gd name="connsiteY209" fmla="*/ 955343 h 1330996"/>
                <a:gd name="connsiteX210" fmla="*/ 549875 w 2428717"/>
                <a:gd name="connsiteY210" fmla="*/ 964442 h 1330996"/>
                <a:gd name="connsiteX211" fmla="*/ 522580 w 2428717"/>
                <a:gd name="connsiteY211" fmla="*/ 982639 h 1330996"/>
                <a:gd name="connsiteX212" fmla="*/ 508932 w 2428717"/>
                <a:gd name="connsiteY212" fmla="*/ 973540 h 1330996"/>
                <a:gd name="connsiteX213" fmla="*/ 481637 w 2428717"/>
                <a:gd name="connsiteY213" fmla="*/ 959893 h 1330996"/>
                <a:gd name="connsiteX214" fmla="*/ 463439 w 2428717"/>
                <a:gd name="connsiteY214" fmla="*/ 964442 h 1330996"/>
                <a:gd name="connsiteX215" fmla="*/ 454341 w 2428717"/>
                <a:gd name="connsiteY215" fmla="*/ 978090 h 1330996"/>
                <a:gd name="connsiteX216" fmla="*/ 440693 w 2428717"/>
                <a:gd name="connsiteY216" fmla="*/ 996287 h 1330996"/>
                <a:gd name="connsiteX217" fmla="*/ 404299 w 2428717"/>
                <a:gd name="connsiteY217" fmla="*/ 1023582 h 1330996"/>
                <a:gd name="connsiteX218" fmla="*/ 390651 w 2428717"/>
                <a:gd name="connsiteY218" fmla="*/ 1037230 h 1330996"/>
                <a:gd name="connsiteX219" fmla="*/ 377004 w 2428717"/>
                <a:gd name="connsiteY219" fmla="*/ 1041779 h 1330996"/>
                <a:gd name="connsiteX220" fmla="*/ 349708 w 2428717"/>
                <a:gd name="connsiteY220" fmla="*/ 1059976 h 1330996"/>
                <a:gd name="connsiteX221" fmla="*/ 322413 w 2428717"/>
                <a:gd name="connsiteY221" fmla="*/ 1078173 h 1330996"/>
                <a:gd name="connsiteX222" fmla="*/ 295117 w 2428717"/>
                <a:gd name="connsiteY222" fmla="*/ 1100919 h 1330996"/>
                <a:gd name="connsiteX223" fmla="*/ 286019 w 2428717"/>
                <a:gd name="connsiteY223" fmla="*/ 1114567 h 1330996"/>
                <a:gd name="connsiteX224" fmla="*/ 258723 w 2428717"/>
                <a:gd name="connsiteY224" fmla="*/ 1137313 h 1330996"/>
                <a:gd name="connsiteX225" fmla="*/ 240526 w 2428717"/>
                <a:gd name="connsiteY225" fmla="*/ 1164609 h 1330996"/>
                <a:gd name="connsiteX226" fmla="*/ 231428 w 2428717"/>
                <a:gd name="connsiteY226" fmla="*/ 1178257 h 1330996"/>
                <a:gd name="connsiteX227" fmla="*/ 217780 w 2428717"/>
                <a:gd name="connsiteY227" fmla="*/ 1182806 h 1330996"/>
                <a:gd name="connsiteX228" fmla="*/ 208681 w 2428717"/>
                <a:gd name="connsiteY228" fmla="*/ 1196454 h 1330996"/>
                <a:gd name="connsiteX229" fmla="*/ 181386 w 2428717"/>
                <a:gd name="connsiteY229" fmla="*/ 1205552 h 1330996"/>
                <a:gd name="connsiteX230" fmla="*/ 167738 w 2428717"/>
                <a:gd name="connsiteY230" fmla="*/ 1210102 h 1330996"/>
                <a:gd name="connsiteX231" fmla="*/ 135893 w 2428717"/>
                <a:gd name="connsiteY231" fmla="*/ 1219200 h 1330996"/>
                <a:gd name="connsiteX232" fmla="*/ 108598 w 2428717"/>
                <a:gd name="connsiteY232" fmla="*/ 1241946 h 1330996"/>
                <a:gd name="connsiteX233" fmla="*/ 85851 w 2428717"/>
                <a:gd name="connsiteY233" fmla="*/ 1246496 h 1330996"/>
                <a:gd name="connsiteX234" fmla="*/ 72204 w 2428717"/>
                <a:gd name="connsiteY234" fmla="*/ 1251045 h 1330996"/>
                <a:gd name="connsiteX235" fmla="*/ 22162 w 2428717"/>
                <a:gd name="connsiteY235" fmla="*/ 1264693 h 1330996"/>
                <a:gd name="connsiteX236" fmla="*/ 8514 w 2428717"/>
                <a:gd name="connsiteY236" fmla="*/ 1260143 h 1330996"/>
                <a:gd name="connsiteX237" fmla="*/ 3965 w 2428717"/>
                <a:gd name="connsiteY237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26962 w 2428717"/>
                <a:gd name="connsiteY15" fmla="*/ 1178257 h 1330996"/>
                <a:gd name="connsiteX16" fmla="*/ 377004 w 2428717"/>
                <a:gd name="connsiteY16" fmla="*/ 1150961 h 1330996"/>
                <a:gd name="connsiteX17" fmla="*/ 395201 w 2428717"/>
                <a:gd name="connsiteY17" fmla="*/ 1123666 h 1330996"/>
                <a:gd name="connsiteX18" fmla="*/ 404299 w 2428717"/>
                <a:gd name="connsiteY18" fmla="*/ 1110018 h 1330996"/>
                <a:gd name="connsiteX19" fmla="*/ 417947 w 2428717"/>
                <a:gd name="connsiteY19" fmla="*/ 1105469 h 1330996"/>
                <a:gd name="connsiteX20" fmla="*/ 431595 w 2428717"/>
                <a:gd name="connsiteY20" fmla="*/ 1096370 h 1330996"/>
                <a:gd name="connsiteX21" fmla="*/ 445242 w 2428717"/>
                <a:gd name="connsiteY21" fmla="*/ 1091821 h 1330996"/>
                <a:gd name="connsiteX22" fmla="*/ 522580 w 2428717"/>
                <a:gd name="connsiteY22" fmla="*/ 1082722 h 1330996"/>
                <a:gd name="connsiteX23" fmla="*/ 572622 w 2428717"/>
                <a:gd name="connsiteY23" fmla="*/ 1073624 h 1330996"/>
                <a:gd name="connsiteX24" fmla="*/ 595368 w 2428717"/>
                <a:gd name="connsiteY24" fmla="*/ 1096370 h 1330996"/>
                <a:gd name="connsiteX25" fmla="*/ 609016 w 2428717"/>
                <a:gd name="connsiteY25" fmla="*/ 1087272 h 1330996"/>
                <a:gd name="connsiteX26" fmla="*/ 613565 w 2428717"/>
                <a:gd name="connsiteY26" fmla="*/ 1032681 h 1330996"/>
                <a:gd name="connsiteX27" fmla="*/ 690902 w 2428717"/>
                <a:gd name="connsiteY27" fmla="*/ 1028131 h 1330996"/>
                <a:gd name="connsiteX28" fmla="*/ 718198 w 2428717"/>
                <a:gd name="connsiteY28" fmla="*/ 1019033 h 1330996"/>
                <a:gd name="connsiteX29" fmla="*/ 731845 w 2428717"/>
                <a:gd name="connsiteY29" fmla="*/ 1005385 h 1330996"/>
                <a:gd name="connsiteX30" fmla="*/ 772789 w 2428717"/>
                <a:gd name="connsiteY30" fmla="*/ 982639 h 1330996"/>
                <a:gd name="connsiteX31" fmla="*/ 795535 w 2428717"/>
                <a:gd name="connsiteY31" fmla="*/ 978090 h 1330996"/>
                <a:gd name="connsiteX32" fmla="*/ 822831 w 2428717"/>
                <a:gd name="connsiteY32" fmla="*/ 968991 h 1330996"/>
                <a:gd name="connsiteX33" fmla="*/ 850126 w 2428717"/>
                <a:gd name="connsiteY33" fmla="*/ 941696 h 1330996"/>
                <a:gd name="connsiteX34" fmla="*/ 877422 w 2428717"/>
                <a:gd name="connsiteY34" fmla="*/ 928048 h 1330996"/>
                <a:gd name="connsiteX35" fmla="*/ 891069 w 2428717"/>
                <a:gd name="connsiteY35" fmla="*/ 923499 h 1330996"/>
                <a:gd name="connsiteX36" fmla="*/ 904717 w 2428717"/>
                <a:gd name="connsiteY36" fmla="*/ 914400 h 1330996"/>
                <a:gd name="connsiteX37" fmla="*/ 922914 w 2428717"/>
                <a:gd name="connsiteY37" fmla="*/ 909851 h 1330996"/>
                <a:gd name="connsiteX38" fmla="*/ 927463 w 2428717"/>
                <a:gd name="connsiteY38" fmla="*/ 896203 h 1330996"/>
                <a:gd name="connsiteX39" fmla="*/ 941111 w 2428717"/>
                <a:gd name="connsiteY39" fmla="*/ 887105 h 1330996"/>
                <a:gd name="connsiteX40" fmla="*/ 954759 w 2428717"/>
                <a:gd name="connsiteY40" fmla="*/ 873457 h 1330996"/>
                <a:gd name="connsiteX41" fmla="*/ 982054 w 2428717"/>
                <a:gd name="connsiteY41" fmla="*/ 855260 h 1330996"/>
                <a:gd name="connsiteX42" fmla="*/ 986604 w 2428717"/>
                <a:gd name="connsiteY42" fmla="*/ 841612 h 1330996"/>
                <a:gd name="connsiteX43" fmla="*/ 1000251 w 2428717"/>
                <a:gd name="connsiteY43" fmla="*/ 837063 h 1330996"/>
                <a:gd name="connsiteX44" fmla="*/ 1013899 w 2428717"/>
                <a:gd name="connsiteY44" fmla="*/ 827964 h 1330996"/>
                <a:gd name="connsiteX45" fmla="*/ 1045744 w 2428717"/>
                <a:gd name="connsiteY45" fmla="*/ 800669 h 1330996"/>
                <a:gd name="connsiteX46" fmla="*/ 1059392 w 2428717"/>
                <a:gd name="connsiteY46" fmla="*/ 791570 h 1330996"/>
                <a:gd name="connsiteX47" fmla="*/ 1082138 w 2428717"/>
                <a:gd name="connsiteY47" fmla="*/ 768824 h 1330996"/>
                <a:gd name="connsiteX48" fmla="*/ 1123081 w 2428717"/>
                <a:gd name="connsiteY48" fmla="*/ 736979 h 1330996"/>
                <a:gd name="connsiteX49" fmla="*/ 1136729 w 2428717"/>
                <a:gd name="connsiteY49" fmla="*/ 727881 h 1330996"/>
                <a:gd name="connsiteX50" fmla="*/ 1150377 w 2428717"/>
                <a:gd name="connsiteY50" fmla="*/ 718782 h 1330996"/>
                <a:gd name="connsiteX51" fmla="*/ 1168574 w 2428717"/>
                <a:gd name="connsiteY51" fmla="*/ 691487 h 1330996"/>
                <a:gd name="connsiteX52" fmla="*/ 1191320 w 2428717"/>
                <a:gd name="connsiteY52" fmla="*/ 668740 h 1330996"/>
                <a:gd name="connsiteX53" fmla="*/ 1214066 w 2428717"/>
                <a:gd name="connsiteY53" fmla="*/ 645994 h 1330996"/>
                <a:gd name="connsiteX54" fmla="*/ 1223165 w 2428717"/>
                <a:gd name="connsiteY54" fmla="*/ 632346 h 1330996"/>
                <a:gd name="connsiteX55" fmla="*/ 1227714 w 2428717"/>
                <a:gd name="connsiteY55" fmla="*/ 618699 h 1330996"/>
                <a:gd name="connsiteX56" fmla="*/ 1250460 w 2428717"/>
                <a:gd name="connsiteY56" fmla="*/ 591403 h 1330996"/>
                <a:gd name="connsiteX57" fmla="*/ 1259559 w 2428717"/>
                <a:gd name="connsiteY57" fmla="*/ 564108 h 1330996"/>
                <a:gd name="connsiteX58" fmla="*/ 1264108 w 2428717"/>
                <a:gd name="connsiteY58" fmla="*/ 550460 h 1330996"/>
                <a:gd name="connsiteX59" fmla="*/ 1282305 w 2428717"/>
                <a:gd name="connsiteY59" fmla="*/ 523164 h 1330996"/>
                <a:gd name="connsiteX60" fmla="*/ 1295953 w 2428717"/>
                <a:gd name="connsiteY60" fmla="*/ 482221 h 1330996"/>
                <a:gd name="connsiteX61" fmla="*/ 1300502 w 2428717"/>
                <a:gd name="connsiteY61" fmla="*/ 468573 h 1330996"/>
                <a:gd name="connsiteX62" fmla="*/ 1309601 w 2428717"/>
                <a:gd name="connsiteY62" fmla="*/ 427630 h 1330996"/>
                <a:gd name="connsiteX63" fmla="*/ 1314150 w 2428717"/>
                <a:gd name="connsiteY63" fmla="*/ 395785 h 1330996"/>
                <a:gd name="connsiteX64" fmla="*/ 1336896 w 2428717"/>
                <a:gd name="connsiteY64" fmla="*/ 368490 h 1330996"/>
                <a:gd name="connsiteX65" fmla="*/ 1345995 w 2428717"/>
                <a:gd name="connsiteY65" fmla="*/ 295702 h 1330996"/>
                <a:gd name="connsiteX66" fmla="*/ 1350544 w 2428717"/>
                <a:gd name="connsiteY66" fmla="*/ 268406 h 1330996"/>
                <a:gd name="connsiteX67" fmla="*/ 1359642 w 2428717"/>
                <a:gd name="connsiteY67" fmla="*/ 241110 h 1330996"/>
                <a:gd name="connsiteX68" fmla="*/ 1414234 w 2428717"/>
                <a:gd name="connsiteY68" fmla="*/ 204716 h 1330996"/>
                <a:gd name="connsiteX69" fmla="*/ 1427881 w 2428717"/>
                <a:gd name="connsiteY69" fmla="*/ 200167 h 1330996"/>
                <a:gd name="connsiteX70" fmla="*/ 1441529 w 2428717"/>
                <a:gd name="connsiteY70" fmla="*/ 195618 h 1330996"/>
                <a:gd name="connsiteX71" fmla="*/ 1473374 w 2428717"/>
                <a:gd name="connsiteY71" fmla="*/ 181970 h 1330996"/>
                <a:gd name="connsiteX72" fmla="*/ 1500669 w 2428717"/>
                <a:gd name="connsiteY72" fmla="*/ 172872 h 1330996"/>
                <a:gd name="connsiteX73" fmla="*/ 1578007 w 2428717"/>
                <a:gd name="connsiteY73" fmla="*/ 163773 h 1330996"/>
                <a:gd name="connsiteX74" fmla="*/ 1600753 w 2428717"/>
                <a:gd name="connsiteY74" fmla="*/ 145576 h 1330996"/>
                <a:gd name="connsiteX75" fmla="*/ 1614401 w 2428717"/>
                <a:gd name="connsiteY75" fmla="*/ 141027 h 1330996"/>
                <a:gd name="connsiteX76" fmla="*/ 1641696 w 2428717"/>
                <a:gd name="connsiteY76" fmla="*/ 145576 h 1330996"/>
                <a:gd name="connsiteX77" fmla="*/ 1655344 w 2428717"/>
                <a:gd name="connsiteY77" fmla="*/ 154675 h 1330996"/>
                <a:gd name="connsiteX78" fmla="*/ 1828216 w 2428717"/>
                <a:gd name="connsiteY78" fmla="*/ 150125 h 1330996"/>
                <a:gd name="connsiteX79" fmla="*/ 1841863 w 2428717"/>
                <a:gd name="connsiteY79" fmla="*/ 159224 h 1330996"/>
                <a:gd name="connsiteX80" fmla="*/ 1855511 w 2428717"/>
                <a:gd name="connsiteY80" fmla="*/ 172872 h 1330996"/>
                <a:gd name="connsiteX81" fmla="*/ 1969242 w 2428717"/>
                <a:gd name="connsiteY81" fmla="*/ 186519 h 1330996"/>
                <a:gd name="connsiteX82" fmla="*/ 2001087 w 2428717"/>
                <a:gd name="connsiteY82" fmla="*/ 191069 h 1330996"/>
                <a:gd name="connsiteX83" fmla="*/ 2051129 w 2428717"/>
                <a:gd name="connsiteY83" fmla="*/ 195618 h 1330996"/>
                <a:gd name="connsiteX84" fmla="*/ 2060228 w 2428717"/>
                <a:gd name="connsiteY84" fmla="*/ 209266 h 1330996"/>
                <a:gd name="connsiteX85" fmla="*/ 2087523 w 2428717"/>
                <a:gd name="connsiteY85" fmla="*/ 213815 h 1330996"/>
                <a:gd name="connsiteX86" fmla="*/ 2105720 w 2428717"/>
                <a:gd name="connsiteY86" fmla="*/ 236561 h 1330996"/>
                <a:gd name="connsiteX87" fmla="*/ 2119368 w 2428717"/>
                <a:gd name="connsiteY87" fmla="*/ 245660 h 1330996"/>
                <a:gd name="connsiteX88" fmla="*/ 2133016 w 2428717"/>
                <a:gd name="connsiteY88" fmla="*/ 259308 h 1330996"/>
                <a:gd name="connsiteX89" fmla="*/ 2142114 w 2428717"/>
                <a:gd name="connsiteY89" fmla="*/ 272955 h 1330996"/>
                <a:gd name="connsiteX90" fmla="*/ 2160311 w 2428717"/>
                <a:gd name="connsiteY90" fmla="*/ 291152 h 1330996"/>
                <a:gd name="connsiteX91" fmla="*/ 2169410 w 2428717"/>
                <a:gd name="connsiteY91" fmla="*/ 304800 h 1330996"/>
                <a:gd name="connsiteX92" fmla="*/ 2210353 w 2428717"/>
                <a:gd name="connsiteY92" fmla="*/ 341194 h 1330996"/>
                <a:gd name="connsiteX93" fmla="*/ 2224001 w 2428717"/>
                <a:gd name="connsiteY93" fmla="*/ 345743 h 1330996"/>
                <a:gd name="connsiteX94" fmla="*/ 2255845 w 2428717"/>
                <a:gd name="connsiteY94" fmla="*/ 363940 h 1330996"/>
                <a:gd name="connsiteX95" fmla="*/ 2283141 w 2428717"/>
                <a:gd name="connsiteY95" fmla="*/ 373039 h 1330996"/>
                <a:gd name="connsiteX96" fmla="*/ 2314986 w 2428717"/>
                <a:gd name="connsiteY96" fmla="*/ 377588 h 1330996"/>
                <a:gd name="connsiteX97" fmla="*/ 2337732 w 2428717"/>
                <a:gd name="connsiteY97" fmla="*/ 395785 h 1330996"/>
                <a:gd name="connsiteX98" fmla="*/ 2365028 w 2428717"/>
                <a:gd name="connsiteY98" fmla="*/ 413982 h 1330996"/>
                <a:gd name="connsiteX99" fmla="*/ 2378675 w 2428717"/>
                <a:gd name="connsiteY99" fmla="*/ 400334 h 1330996"/>
                <a:gd name="connsiteX100" fmla="*/ 2396872 w 2428717"/>
                <a:gd name="connsiteY100" fmla="*/ 373039 h 1330996"/>
                <a:gd name="connsiteX101" fmla="*/ 2424168 w 2428717"/>
                <a:gd name="connsiteY101" fmla="*/ 368490 h 1330996"/>
                <a:gd name="connsiteX102" fmla="*/ 2428717 w 2428717"/>
                <a:gd name="connsiteY102" fmla="*/ 354842 h 1330996"/>
                <a:gd name="connsiteX103" fmla="*/ 2424168 w 2428717"/>
                <a:gd name="connsiteY103" fmla="*/ 327546 h 1330996"/>
                <a:gd name="connsiteX104" fmla="*/ 2410520 w 2428717"/>
                <a:gd name="connsiteY104" fmla="*/ 322997 h 1330996"/>
                <a:gd name="connsiteX105" fmla="*/ 2392323 w 2428717"/>
                <a:gd name="connsiteY105" fmla="*/ 318448 h 1330996"/>
                <a:gd name="connsiteX106" fmla="*/ 2378675 w 2428717"/>
                <a:gd name="connsiteY106" fmla="*/ 309349 h 1330996"/>
                <a:gd name="connsiteX107" fmla="*/ 2374126 w 2428717"/>
                <a:gd name="connsiteY107" fmla="*/ 295702 h 1330996"/>
                <a:gd name="connsiteX108" fmla="*/ 2365028 w 2428717"/>
                <a:gd name="connsiteY108" fmla="*/ 282054 h 1330996"/>
                <a:gd name="connsiteX109" fmla="*/ 2360478 w 2428717"/>
                <a:gd name="connsiteY109" fmla="*/ 268406 h 1330996"/>
                <a:gd name="connsiteX110" fmla="*/ 2346831 w 2428717"/>
                <a:gd name="connsiteY110" fmla="*/ 263857 h 1330996"/>
                <a:gd name="connsiteX111" fmla="*/ 2333183 w 2428717"/>
                <a:gd name="connsiteY111" fmla="*/ 245660 h 1330996"/>
                <a:gd name="connsiteX112" fmla="*/ 2305887 w 2428717"/>
                <a:gd name="connsiteY112" fmla="*/ 232012 h 1330996"/>
                <a:gd name="connsiteX113" fmla="*/ 2283141 w 2428717"/>
                <a:gd name="connsiteY113" fmla="*/ 236561 h 1330996"/>
                <a:gd name="connsiteX114" fmla="*/ 2255845 w 2428717"/>
                <a:gd name="connsiteY114" fmla="*/ 245660 h 1330996"/>
                <a:gd name="connsiteX115" fmla="*/ 2214902 w 2428717"/>
                <a:gd name="connsiteY115" fmla="*/ 241110 h 1330996"/>
                <a:gd name="connsiteX116" fmla="*/ 2187607 w 2428717"/>
                <a:gd name="connsiteY116" fmla="*/ 218364 h 1330996"/>
                <a:gd name="connsiteX117" fmla="*/ 2173959 w 2428717"/>
                <a:gd name="connsiteY117" fmla="*/ 209266 h 1330996"/>
                <a:gd name="connsiteX118" fmla="*/ 2164860 w 2428717"/>
                <a:gd name="connsiteY118" fmla="*/ 195618 h 1330996"/>
                <a:gd name="connsiteX119" fmla="*/ 2151213 w 2428717"/>
                <a:gd name="connsiteY119" fmla="*/ 168322 h 1330996"/>
                <a:gd name="connsiteX120" fmla="*/ 2110269 w 2428717"/>
                <a:gd name="connsiteY120" fmla="*/ 154675 h 1330996"/>
                <a:gd name="connsiteX121" fmla="*/ 2082974 w 2428717"/>
                <a:gd name="connsiteY121" fmla="*/ 141027 h 1330996"/>
                <a:gd name="connsiteX122" fmla="*/ 2064777 w 2428717"/>
                <a:gd name="connsiteY122" fmla="*/ 136478 h 1330996"/>
                <a:gd name="connsiteX123" fmla="*/ 1991989 w 2428717"/>
                <a:gd name="connsiteY123" fmla="*/ 131928 h 1330996"/>
                <a:gd name="connsiteX124" fmla="*/ 1964693 w 2428717"/>
                <a:gd name="connsiteY124" fmla="*/ 118281 h 1330996"/>
                <a:gd name="connsiteX125" fmla="*/ 1951045 w 2428717"/>
                <a:gd name="connsiteY125" fmla="*/ 104633 h 1330996"/>
                <a:gd name="connsiteX126" fmla="*/ 1923750 w 2428717"/>
                <a:gd name="connsiteY126" fmla="*/ 90985 h 1330996"/>
                <a:gd name="connsiteX127" fmla="*/ 1910102 w 2428717"/>
                <a:gd name="connsiteY127" fmla="*/ 81887 h 1330996"/>
                <a:gd name="connsiteX128" fmla="*/ 1841863 w 2428717"/>
                <a:gd name="connsiteY128" fmla="*/ 72788 h 1330996"/>
                <a:gd name="connsiteX129" fmla="*/ 1814568 w 2428717"/>
                <a:gd name="connsiteY129" fmla="*/ 63690 h 1330996"/>
                <a:gd name="connsiteX130" fmla="*/ 1796371 w 2428717"/>
                <a:gd name="connsiteY130" fmla="*/ 59140 h 1330996"/>
                <a:gd name="connsiteX131" fmla="*/ 1769075 w 2428717"/>
                <a:gd name="connsiteY131" fmla="*/ 50042 h 1330996"/>
                <a:gd name="connsiteX132" fmla="*/ 1755428 w 2428717"/>
                <a:gd name="connsiteY132" fmla="*/ 40943 h 1330996"/>
                <a:gd name="connsiteX133" fmla="*/ 1737231 w 2428717"/>
                <a:gd name="connsiteY133" fmla="*/ 0 h 1330996"/>
                <a:gd name="connsiteX134" fmla="*/ 1728132 w 2428717"/>
                <a:gd name="connsiteY134" fmla="*/ 13648 h 1330996"/>
                <a:gd name="connsiteX135" fmla="*/ 1723583 w 2428717"/>
                <a:gd name="connsiteY135" fmla="*/ 50042 h 1330996"/>
                <a:gd name="connsiteX136" fmla="*/ 1691738 w 2428717"/>
                <a:gd name="connsiteY136" fmla="*/ 54591 h 1330996"/>
                <a:gd name="connsiteX137" fmla="*/ 1659893 w 2428717"/>
                <a:gd name="connsiteY137" fmla="*/ 63690 h 1330996"/>
                <a:gd name="connsiteX138" fmla="*/ 1641696 w 2428717"/>
                <a:gd name="connsiteY138" fmla="*/ 72788 h 1330996"/>
                <a:gd name="connsiteX139" fmla="*/ 1628048 w 2428717"/>
                <a:gd name="connsiteY139" fmla="*/ 68239 h 1330996"/>
                <a:gd name="connsiteX140" fmla="*/ 1623499 w 2428717"/>
                <a:gd name="connsiteY140" fmla="*/ 54591 h 1330996"/>
                <a:gd name="connsiteX141" fmla="*/ 1614401 w 2428717"/>
                <a:gd name="connsiteY141" fmla="*/ 68239 h 1330996"/>
                <a:gd name="connsiteX142" fmla="*/ 1600753 w 2428717"/>
                <a:gd name="connsiteY142" fmla="*/ 77337 h 1330996"/>
                <a:gd name="connsiteX143" fmla="*/ 1555260 w 2428717"/>
                <a:gd name="connsiteY143" fmla="*/ 81887 h 1330996"/>
                <a:gd name="connsiteX144" fmla="*/ 1527965 w 2428717"/>
                <a:gd name="connsiteY144" fmla="*/ 90985 h 1330996"/>
                <a:gd name="connsiteX145" fmla="*/ 1509768 w 2428717"/>
                <a:gd name="connsiteY145" fmla="*/ 100084 h 1330996"/>
                <a:gd name="connsiteX146" fmla="*/ 1487022 w 2428717"/>
                <a:gd name="connsiteY146" fmla="*/ 104633 h 1330996"/>
                <a:gd name="connsiteX147" fmla="*/ 1473374 w 2428717"/>
                <a:gd name="connsiteY147" fmla="*/ 109182 h 1330996"/>
                <a:gd name="connsiteX148" fmla="*/ 1364192 w 2428717"/>
                <a:gd name="connsiteY148" fmla="*/ 113731 h 1330996"/>
                <a:gd name="connsiteX149" fmla="*/ 1350544 w 2428717"/>
                <a:gd name="connsiteY149" fmla="*/ 122830 h 1330996"/>
                <a:gd name="connsiteX150" fmla="*/ 1332347 w 2428717"/>
                <a:gd name="connsiteY150" fmla="*/ 150125 h 1330996"/>
                <a:gd name="connsiteX151" fmla="*/ 1318699 w 2428717"/>
                <a:gd name="connsiteY151" fmla="*/ 163773 h 1330996"/>
                <a:gd name="connsiteX152" fmla="*/ 1309601 w 2428717"/>
                <a:gd name="connsiteY152" fmla="*/ 191069 h 1330996"/>
                <a:gd name="connsiteX153" fmla="*/ 1295953 w 2428717"/>
                <a:gd name="connsiteY153" fmla="*/ 204716 h 1330996"/>
                <a:gd name="connsiteX154" fmla="*/ 1282305 w 2428717"/>
                <a:gd name="connsiteY154" fmla="*/ 209266 h 1330996"/>
                <a:gd name="connsiteX155" fmla="*/ 1209517 w 2428717"/>
                <a:gd name="connsiteY155" fmla="*/ 213815 h 1330996"/>
                <a:gd name="connsiteX156" fmla="*/ 1204968 w 2428717"/>
                <a:gd name="connsiteY156" fmla="*/ 227463 h 1330996"/>
                <a:gd name="connsiteX157" fmla="*/ 1186771 w 2428717"/>
                <a:gd name="connsiteY157" fmla="*/ 254758 h 1330996"/>
                <a:gd name="connsiteX158" fmla="*/ 1177672 w 2428717"/>
                <a:gd name="connsiteY158" fmla="*/ 282054 h 1330996"/>
                <a:gd name="connsiteX159" fmla="*/ 1173123 w 2428717"/>
                <a:gd name="connsiteY159" fmla="*/ 295702 h 1330996"/>
                <a:gd name="connsiteX160" fmla="*/ 1145828 w 2428717"/>
                <a:gd name="connsiteY160" fmla="*/ 313899 h 1330996"/>
                <a:gd name="connsiteX161" fmla="*/ 1132180 w 2428717"/>
                <a:gd name="connsiteY161" fmla="*/ 327546 h 1330996"/>
                <a:gd name="connsiteX162" fmla="*/ 1104884 w 2428717"/>
                <a:gd name="connsiteY162" fmla="*/ 336645 h 1330996"/>
                <a:gd name="connsiteX163" fmla="*/ 1095786 w 2428717"/>
                <a:gd name="connsiteY163" fmla="*/ 322997 h 1330996"/>
                <a:gd name="connsiteX164" fmla="*/ 1100335 w 2428717"/>
                <a:gd name="connsiteY164" fmla="*/ 291152 h 1330996"/>
                <a:gd name="connsiteX165" fmla="*/ 1086687 w 2428717"/>
                <a:gd name="connsiteY165" fmla="*/ 304800 h 1330996"/>
                <a:gd name="connsiteX166" fmla="*/ 1073039 w 2428717"/>
                <a:gd name="connsiteY166" fmla="*/ 309349 h 1330996"/>
                <a:gd name="connsiteX167" fmla="*/ 1059392 w 2428717"/>
                <a:gd name="connsiteY167" fmla="*/ 300251 h 1330996"/>
                <a:gd name="connsiteX168" fmla="*/ 1050293 w 2428717"/>
                <a:gd name="connsiteY168" fmla="*/ 286603 h 1330996"/>
                <a:gd name="connsiteX169" fmla="*/ 1036645 w 2428717"/>
                <a:gd name="connsiteY169" fmla="*/ 282054 h 1330996"/>
                <a:gd name="connsiteX170" fmla="*/ 1009350 w 2428717"/>
                <a:gd name="connsiteY170" fmla="*/ 291152 h 1330996"/>
                <a:gd name="connsiteX171" fmla="*/ 995702 w 2428717"/>
                <a:gd name="connsiteY171" fmla="*/ 295702 h 1330996"/>
                <a:gd name="connsiteX172" fmla="*/ 982054 w 2428717"/>
                <a:gd name="connsiteY172" fmla="*/ 304800 h 1330996"/>
                <a:gd name="connsiteX173" fmla="*/ 968407 w 2428717"/>
                <a:gd name="connsiteY173" fmla="*/ 350293 h 1330996"/>
                <a:gd name="connsiteX174" fmla="*/ 959308 w 2428717"/>
                <a:gd name="connsiteY174" fmla="*/ 363940 h 1330996"/>
                <a:gd name="connsiteX175" fmla="*/ 963857 w 2428717"/>
                <a:gd name="connsiteY175" fmla="*/ 377588 h 1330996"/>
                <a:gd name="connsiteX176" fmla="*/ 977505 w 2428717"/>
                <a:gd name="connsiteY176" fmla="*/ 382137 h 1330996"/>
                <a:gd name="connsiteX177" fmla="*/ 991153 w 2428717"/>
                <a:gd name="connsiteY177" fmla="*/ 391236 h 1330996"/>
                <a:gd name="connsiteX178" fmla="*/ 1000251 w 2428717"/>
                <a:gd name="connsiteY178" fmla="*/ 404884 h 1330996"/>
                <a:gd name="connsiteX179" fmla="*/ 1013899 w 2428717"/>
                <a:gd name="connsiteY179" fmla="*/ 418531 h 1330996"/>
                <a:gd name="connsiteX180" fmla="*/ 1009350 w 2428717"/>
                <a:gd name="connsiteY180" fmla="*/ 441278 h 1330996"/>
                <a:gd name="connsiteX181" fmla="*/ 986604 w 2428717"/>
                <a:gd name="connsiteY181" fmla="*/ 486770 h 1330996"/>
                <a:gd name="connsiteX182" fmla="*/ 968407 w 2428717"/>
                <a:gd name="connsiteY182" fmla="*/ 518615 h 1330996"/>
                <a:gd name="connsiteX183" fmla="*/ 954759 w 2428717"/>
                <a:gd name="connsiteY183" fmla="*/ 523164 h 1330996"/>
                <a:gd name="connsiteX184" fmla="*/ 945660 w 2428717"/>
                <a:gd name="connsiteY184" fmla="*/ 536812 h 1330996"/>
                <a:gd name="connsiteX185" fmla="*/ 932013 w 2428717"/>
                <a:gd name="connsiteY185" fmla="*/ 545910 h 1330996"/>
                <a:gd name="connsiteX186" fmla="*/ 913816 w 2428717"/>
                <a:gd name="connsiteY186" fmla="*/ 568657 h 1330996"/>
                <a:gd name="connsiteX187" fmla="*/ 904717 w 2428717"/>
                <a:gd name="connsiteY187" fmla="*/ 582305 h 1330996"/>
                <a:gd name="connsiteX188" fmla="*/ 900168 w 2428717"/>
                <a:gd name="connsiteY188" fmla="*/ 595952 h 1330996"/>
                <a:gd name="connsiteX189" fmla="*/ 881971 w 2428717"/>
                <a:gd name="connsiteY189" fmla="*/ 623248 h 1330996"/>
                <a:gd name="connsiteX190" fmla="*/ 859225 w 2428717"/>
                <a:gd name="connsiteY190" fmla="*/ 655093 h 1330996"/>
                <a:gd name="connsiteX191" fmla="*/ 850126 w 2428717"/>
                <a:gd name="connsiteY191" fmla="*/ 668740 h 1330996"/>
                <a:gd name="connsiteX192" fmla="*/ 845577 w 2428717"/>
                <a:gd name="connsiteY192" fmla="*/ 682388 h 1330996"/>
                <a:gd name="connsiteX193" fmla="*/ 831929 w 2428717"/>
                <a:gd name="connsiteY193" fmla="*/ 691487 h 1330996"/>
                <a:gd name="connsiteX194" fmla="*/ 809183 w 2428717"/>
                <a:gd name="connsiteY194" fmla="*/ 714233 h 1330996"/>
                <a:gd name="connsiteX195" fmla="*/ 795535 w 2428717"/>
                <a:gd name="connsiteY195" fmla="*/ 732430 h 1330996"/>
                <a:gd name="connsiteX196" fmla="*/ 781887 w 2428717"/>
                <a:gd name="connsiteY196" fmla="*/ 746078 h 1330996"/>
                <a:gd name="connsiteX197" fmla="*/ 754592 w 2428717"/>
                <a:gd name="connsiteY197" fmla="*/ 787021 h 1330996"/>
                <a:gd name="connsiteX198" fmla="*/ 745493 w 2428717"/>
                <a:gd name="connsiteY198" fmla="*/ 800669 h 1330996"/>
                <a:gd name="connsiteX199" fmla="*/ 736395 w 2428717"/>
                <a:gd name="connsiteY199" fmla="*/ 827964 h 1330996"/>
                <a:gd name="connsiteX200" fmla="*/ 690902 w 2428717"/>
                <a:gd name="connsiteY200" fmla="*/ 882555 h 1330996"/>
                <a:gd name="connsiteX201" fmla="*/ 677254 w 2428717"/>
                <a:gd name="connsiteY201" fmla="*/ 891654 h 1330996"/>
                <a:gd name="connsiteX202" fmla="*/ 649959 w 2428717"/>
                <a:gd name="connsiteY202" fmla="*/ 900752 h 1330996"/>
                <a:gd name="connsiteX203" fmla="*/ 595368 w 2428717"/>
                <a:gd name="connsiteY203" fmla="*/ 896203 h 1330996"/>
                <a:gd name="connsiteX204" fmla="*/ 581720 w 2428717"/>
                <a:gd name="connsiteY204" fmla="*/ 891654 h 1330996"/>
                <a:gd name="connsiteX205" fmla="*/ 586269 w 2428717"/>
                <a:gd name="connsiteY205" fmla="*/ 868908 h 1330996"/>
                <a:gd name="connsiteX206" fmla="*/ 577171 w 2428717"/>
                <a:gd name="connsiteY206" fmla="*/ 928048 h 1330996"/>
                <a:gd name="connsiteX207" fmla="*/ 568072 w 2428717"/>
                <a:gd name="connsiteY207" fmla="*/ 941696 h 1330996"/>
                <a:gd name="connsiteX208" fmla="*/ 563523 w 2428717"/>
                <a:gd name="connsiteY208" fmla="*/ 955343 h 1330996"/>
                <a:gd name="connsiteX209" fmla="*/ 549875 w 2428717"/>
                <a:gd name="connsiteY209" fmla="*/ 964442 h 1330996"/>
                <a:gd name="connsiteX210" fmla="*/ 522580 w 2428717"/>
                <a:gd name="connsiteY210" fmla="*/ 982639 h 1330996"/>
                <a:gd name="connsiteX211" fmla="*/ 508932 w 2428717"/>
                <a:gd name="connsiteY211" fmla="*/ 973540 h 1330996"/>
                <a:gd name="connsiteX212" fmla="*/ 481637 w 2428717"/>
                <a:gd name="connsiteY212" fmla="*/ 959893 h 1330996"/>
                <a:gd name="connsiteX213" fmla="*/ 463439 w 2428717"/>
                <a:gd name="connsiteY213" fmla="*/ 964442 h 1330996"/>
                <a:gd name="connsiteX214" fmla="*/ 454341 w 2428717"/>
                <a:gd name="connsiteY214" fmla="*/ 978090 h 1330996"/>
                <a:gd name="connsiteX215" fmla="*/ 440693 w 2428717"/>
                <a:gd name="connsiteY215" fmla="*/ 996287 h 1330996"/>
                <a:gd name="connsiteX216" fmla="*/ 404299 w 2428717"/>
                <a:gd name="connsiteY216" fmla="*/ 1023582 h 1330996"/>
                <a:gd name="connsiteX217" fmla="*/ 390651 w 2428717"/>
                <a:gd name="connsiteY217" fmla="*/ 1037230 h 1330996"/>
                <a:gd name="connsiteX218" fmla="*/ 377004 w 2428717"/>
                <a:gd name="connsiteY218" fmla="*/ 1041779 h 1330996"/>
                <a:gd name="connsiteX219" fmla="*/ 349708 w 2428717"/>
                <a:gd name="connsiteY219" fmla="*/ 1059976 h 1330996"/>
                <a:gd name="connsiteX220" fmla="*/ 322413 w 2428717"/>
                <a:gd name="connsiteY220" fmla="*/ 1078173 h 1330996"/>
                <a:gd name="connsiteX221" fmla="*/ 295117 w 2428717"/>
                <a:gd name="connsiteY221" fmla="*/ 1100919 h 1330996"/>
                <a:gd name="connsiteX222" fmla="*/ 286019 w 2428717"/>
                <a:gd name="connsiteY222" fmla="*/ 1114567 h 1330996"/>
                <a:gd name="connsiteX223" fmla="*/ 258723 w 2428717"/>
                <a:gd name="connsiteY223" fmla="*/ 1137313 h 1330996"/>
                <a:gd name="connsiteX224" fmla="*/ 240526 w 2428717"/>
                <a:gd name="connsiteY224" fmla="*/ 1164609 h 1330996"/>
                <a:gd name="connsiteX225" fmla="*/ 231428 w 2428717"/>
                <a:gd name="connsiteY225" fmla="*/ 1178257 h 1330996"/>
                <a:gd name="connsiteX226" fmla="*/ 217780 w 2428717"/>
                <a:gd name="connsiteY226" fmla="*/ 1182806 h 1330996"/>
                <a:gd name="connsiteX227" fmla="*/ 208681 w 2428717"/>
                <a:gd name="connsiteY227" fmla="*/ 1196454 h 1330996"/>
                <a:gd name="connsiteX228" fmla="*/ 181386 w 2428717"/>
                <a:gd name="connsiteY228" fmla="*/ 1205552 h 1330996"/>
                <a:gd name="connsiteX229" fmla="*/ 167738 w 2428717"/>
                <a:gd name="connsiteY229" fmla="*/ 1210102 h 1330996"/>
                <a:gd name="connsiteX230" fmla="*/ 135893 w 2428717"/>
                <a:gd name="connsiteY230" fmla="*/ 1219200 h 1330996"/>
                <a:gd name="connsiteX231" fmla="*/ 108598 w 2428717"/>
                <a:gd name="connsiteY231" fmla="*/ 1241946 h 1330996"/>
                <a:gd name="connsiteX232" fmla="*/ 85851 w 2428717"/>
                <a:gd name="connsiteY232" fmla="*/ 1246496 h 1330996"/>
                <a:gd name="connsiteX233" fmla="*/ 72204 w 2428717"/>
                <a:gd name="connsiteY233" fmla="*/ 1251045 h 1330996"/>
                <a:gd name="connsiteX234" fmla="*/ 22162 w 2428717"/>
                <a:gd name="connsiteY234" fmla="*/ 1264693 h 1330996"/>
                <a:gd name="connsiteX235" fmla="*/ 8514 w 2428717"/>
                <a:gd name="connsiteY235" fmla="*/ 1260143 h 1330996"/>
                <a:gd name="connsiteX236" fmla="*/ 3965 w 2428717"/>
                <a:gd name="connsiteY236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395201 w 2428717"/>
                <a:gd name="connsiteY16" fmla="*/ 1123666 h 1330996"/>
                <a:gd name="connsiteX17" fmla="*/ 404299 w 2428717"/>
                <a:gd name="connsiteY17" fmla="*/ 1110018 h 1330996"/>
                <a:gd name="connsiteX18" fmla="*/ 417947 w 2428717"/>
                <a:gd name="connsiteY18" fmla="*/ 1105469 h 1330996"/>
                <a:gd name="connsiteX19" fmla="*/ 431595 w 2428717"/>
                <a:gd name="connsiteY19" fmla="*/ 1096370 h 1330996"/>
                <a:gd name="connsiteX20" fmla="*/ 445242 w 2428717"/>
                <a:gd name="connsiteY20" fmla="*/ 1091821 h 1330996"/>
                <a:gd name="connsiteX21" fmla="*/ 522580 w 2428717"/>
                <a:gd name="connsiteY21" fmla="*/ 1082722 h 1330996"/>
                <a:gd name="connsiteX22" fmla="*/ 572622 w 2428717"/>
                <a:gd name="connsiteY22" fmla="*/ 1073624 h 1330996"/>
                <a:gd name="connsiteX23" fmla="*/ 595368 w 2428717"/>
                <a:gd name="connsiteY23" fmla="*/ 1096370 h 1330996"/>
                <a:gd name="connsiteX24" fmla="*/ 609016 w 2428717"/>
                <a:gd name="connsiteY24" fmla="*/ 1087272 h 1330996"/>
                <a:gd name="connsiteX25" fmla="*/ 613565 w 2428717"/>
                <a:gd name="connsiteY25" fmla="*/ 1032681 h 1330996"/>
                <a:gd name="connsiteX26" fmla="*/ 690902 w 2428717"/>
                <a:gd name="connsiteY26" fmla="*/ 1028131 h 1330996"/>
                <a:gd name="connsiteX27" fmla="*/ 718198 w 2428717"/>
                <a:gd name="connsiteY27" fmla="*/ 1019033 h 1330996"/>
                <a:gd name="connsiteX28" fmla="*/ 731845 w 2428717"/>
                <a:gd name="connsiteY28" fmla="*/ 1005385 h 1330996"/>
                <a:gd name="connsiteX29" fmla="*/ 772789 w 2428717"/>
                <a:gd name="connsiteY29" fmla="*/ 982639 h 1330996"/>
                <a:gd name="connsiteX30" fmla="*/ 795535 w 2428717"/>
                <a:gd name="connsiteY30" fmla="*/ 978090 h 1330996"/>
                <a:gd name="connsiteX31" fmla="*/ 822831 w 2428717"/>
                <a:gd name="connsiteY31" fmla="*/ 968991 h 1330996"/>
                <a:gd name="connsiteX32" fmla="*/ 850126 w 2428717"/>
                <a:gd name="connsiteY32" fmla="*/ 941696 h 1330996"/>
                <a:gd name="connsiteX33" fmla="*/ 877422 w 2428717"/>
                <a:gd name="connsiteY33" fmla="*/ 928048 h 1330996"/>
                <a:gd name="connsiteX34" fmla="*/ 891069 w 2428717"/>
                <a:gd name="connsiteY34" fmla="*/ 923499 h 1330996"/>
                <a:gd name="connsiteX35" fmla="*/ 904717 w 2428717"/>
                <a:gd name="connsiteY35" fmla="*/ 914400 h 1330996"/>
                <a:gd name="connsiteX36" fmla="*/ 922914 w 2428717"/>
                <a:gd name="connsiteY36" fmla="*/ 909851 h 1330996"/>
                <a:gd name="connsiteX37" fmla="*/ 927463 w 2428717"/>
                <a:gd name="connsiteY37" fmla="*/ 896203 h 1330996"/>
                <a:gd name="connsiteX38" fmla="*/ 941111 w 2428717"/>
                <a:gd name="connsiteY38" fmla="*/ 887105 h 1330996"/>
                <a:gd name="connsiteX39" fmla="*/ 954759 w 2428717"/>
                <a:gd name="connsiteY39" fmla="*/ 873457 h 1330996"/>
                <a:gd name="connsiteX40" fmla="*/ 982054 w 2428717"/>
                <a:gd name="connsiteY40" fmla="*/ 855260 h 1330996"/>
                <a:gd name="connsiteX41" fmla="*/ 986604 w 2428717"/>
                <a:gd name="connsiteY41" fmla="*/ 841612 h 1330996"/>
                <a:gd name="connsiteX42" fmla="*/ 1000251 w 2428717"/>
                <a:gd name="connsiteY42" fmla="*/ 837063 h 1330996"/>
                <a:gd name="connsiteX43" fmla="*/ 1013899 w 2428717"/>
                <a:gd name="connsiteY43" fmla="*/ 827964 h 1330996"/>
                <a:gd name="connsiteX44" fmla="*/ 1045744 w 2428717"/>
                <a:gd name="connsiteY44" fmla="*/ 800669 h 1330996"/>
                <a:gd name="connsiteX45" fmla="*/ 1059392 w 2428717"/>
                <a:gd name="connsiteY45" fmla="*/ 791570 h 1330996"/>
                <a:gd name="connsiteX46" fmla="*/ 1082138 w 2428717"/>
                <a:gd name="connsiteY46" fmla="*/ 768824 h 1330996"/>
                <a:gd name="connsiteX47" fmla="*/ 1123081 w 2428717"/>
                <a:gd name="connsiteY47" fmla="*/ 736979 h 1330996"/>
                <a:gd name="connsiteX48" fmla="*/ 1136729 w 2428717"/>
                <a:gd name="connsiteY48" fmla="*/ 727881 h 1330996"/>
                <a:gd name="connsiteX49" fmla="*/ 1150377 w 2428717"/>
                <a:gd name="connsiteY49" fmla="*/ 718782 h 1330996"/>
                <a:gd name="connsiteX50" fmla="*/ 1168574 w 2428717"/>
                <a:gd name="connsiteY50" fmla="*/ 691487 h 1330996"/>
                <a:gd name="connsiteX51" fmla="*/ 1191320 w 2428717"/>
                <a:gd name="connsiteY51" fmla="*/ 668740 h 1330996"/>
                <a:gd name="connsiteX52" fmla="*/ 1214066 w 2428717"/>
                <a:gd name="connsiteY52" fmla="*/ 645994 h 1330996"/>
                <a:gd name="connsiteX53" fmla="*/ 1223165 w 2428717"/>
                <a:gd name="connsiteY53" fmla="*/ 632346 h 1330996"/>
                <a:gd name="connsiteX54" fmla="*/ 1227714 w 2428717"/>
                <a:gd name="connsiteY54" fmla="*/ 618699 h 1330996"/>
                <a:gd name="connsiteX55" fmla="*/ 1250460 w 2428717"/>
                <a:gd name="connsiteY55" fmla="*/ 591403 h 1330996"/>
                <a:gd name="connsiteX56" fmla="*/ 1259559 w 2428717"/>
                <a:gd name="connsiteY56" fmla="*/ 564108 h 1330996"/>
                <a:gd name="connsiteX57" fmla="*/ 1264108 w 2428717"/>
                <a:gd name="connsiteY57" fmla="*/ 550460 h 1330996"/>
                <a:gd name="connsiteX58" fmla="*/ 1282305 w 2428717"/>
                <a:gd name="connsiteY58" fmla="*/ 523164 h 1330996"/>
                <a:gd name="connsiteX59" fmla="*/ 1295953 w 2428717"/>
                <a:gd name="connsiteY59" fmla="*/ 482221 h 1330996"/>
                <a:gd name="connsiteX60" fmla="*/ 1300502 w 2428717"/>
                <a:gd name="connsiteY60" fmla="*/ 468573 h 1330996"/>
                <a:gd name="connsiteX61" fmla="*/ 1309601 w 2428717"/>
                <a:gd name="connsiteY61" fmla="*/ 427630 h 1330996"/>
                <a:gd name="connsiteX62" fmla="*/ 1314150 w 2428717"/>
                <a:gd name="connsiteY62" fmla="*/ 395785 h 1330996"/>
                <a:gd name="connsiteX63" fmla="*/ 1336896 w 2428717"/>
                <a:gd name="connsiteY63" fmla="*/ 368490 h 1330996"/>
                <a:gd name="connsiteX64" fmla="*/ 1345995 w 2428717"/>
                <a:gd name="connsiteY64" fmla="*/ 295702 h 1330996"/>
                <a:gd name="connsiteX65" fmla="*/ 1350544 w 2428717"/>
                <a:gd name="connsiteY65" fmla="*/ 268406 h 1330996"/>
                <a:gd name="connsiteX66" fmla="*/ 1359642 w 2428717"/>
                <a:gd name="connsiteY66" fmla="*/ 241110 h 1330996"/>
                <a:gd name="connsiteX67" fmla="*/ 1414234 w 2428717"/>
                <a:gd name="connsiteY67" fmla="*/ 204716 h 1330996"/>
                <a:gd name="connsiteX68" fmla="*/ 1427881 w 2428717"/>
                <a:gd name="connsiteY68" fmla="*/ 200167 h 1330996"/>
                <a:gd name="connsiteX69" fmla="*/ 1441529 w 2428717"/>
                <a:gd name="connsiteY69" fmla="*/ 195618 h 1330996"/>
                <a:gd name="connsiteX70" fmla="*/ 1473374 w 2428717"/>
                <a:gd name="connsiteY70" fmla="*/ 181970 h 1330996"/>
                <a:gd name="connsiteX71" fmla="*/ 1500669 w 2428717"/>
                <a:gd name="connsiteY71" fmla="*/ 172872 h 1330996"/>
                <a:gd name="connsiteX72" fmla="*/ 1578007 w 2428717"/>
                <a:gd name="connsiteY72" fmla="*/ 163773 h 1330996"/>
                <a:gd name="connsiteX73" fmla="*/ 1600753 w 2428717"/>
                <a:gd name="connsiteY73" fmla="*/ 145576 h 1330996"/>
                <a:gd name="connsiteX74" fmla="*/ 1614401 w 2428717"/>
                <a:gd name="connsiteY74" fmla="*/ 141027 h 1330996"/>
                <a:gd name="connsiteX75" fmla="*/ 1641696 w 2428717"/>
                <a:gd name="connsiteY75" fmla="*/ 145576 h 1330996"/>
                <a:gd name="connsiteX76" fmla="*/ 1655344 w 2428717"/>
                <a:gd name="connsiteY76" fmla="*/ 154675 h 1330996"/>
                <a:gd name="connsiteX77" fmla="*/ 1828216 w 2428717"/>
                <a:gd name="connsiteY77" fmla="*/ 150125 h 1330996"/>
                <a:gd name="connsiteX78" fmla="*/ 1841863 w 2428717"/>
                <a:gd name="connsiteY78" fmla="*/ 159224 h 1330996"/>
                <a:gd name="connsiteX79" fmla="*/ 1855511 w 2428717"/>
                <a:gd name="connsiteY79" fmla="*/ 172872 h 1330996"/>
                <a:gd name="connsiteX80" fmla="*/ 1969242 w 2428717"/>
                <a:gd name="connsiteY80" fmla="*/ 186519 h 1330996"/>
                <a:gd name="connsiteX81" fmla="*/ 2001087 w 2428717"/>
                <a:gd name="connsiteY81" fmla="*/ 191069 h 1330996"/>
                <a:gd name="connsiteX82" fmla="*/ 2051129 w 2428717"/>
                <a:gd name="connsiteY82" fmla="*/ 195618 h 1330996"/>
                <a:gd name="connsiteX83" fmla="*/ 2060228 w 2428717"/>
                <a:gd name="connsiteY83" fmla="*/ 209266 h 1330996"/>
                <a:gd name="connsiteX84" fmla="*/ 2087523 w 2428717"/>
                <a:gd name="connsiteY84" fmla="*/ 213815 h 1330996"/>
                <a:gd name="connsiteX85" fmla="*/ 2105720 w 2428717"/>
                <a:gd name="connsiteY85" fmla="*/ 236561 h 1330996"/>
                <a:gd name="connsiteX86" fmla="*/ 2119368 w 2428717"/>
                <a:gd name="connsiteY86" fmla="*/ 245660 h 1330996"/>
                <a:gd name="connsiteX87" fmla="*/ 2133016 w 2428717"/>
                <a:gd name="connsiteY87" fmla="*/ 259308 h 1330996"/>
                <a:gd name="connsiteX88" fmla="*/ 2142114 w 2428717"/>
                <a:gd name="connsiteY88" fmla="*/ 272955 h 1330996"/>
                <a:gd name="connsiteX89" fmla="*/ 2160311 w 2428717"/>
                <a:gd name="connsiteY89" fmla="*/ 291152 h 1330996"/>
                <a:gd name="connsiteX90" fmla="*/ 2169410 w 2428717"/>
                <a:gd name="connsiteY90" fmla="*/ 304800 h 1330996"/>
                <a:gd name="connsiteX91" fmla="*/ 2210353 w 2428717"/>
                <a:gd name="connsiteY91" fmla="*/ 341194 h 1330996"/>
                <a:gd name="connsiteX92" fmla="*/ 2224001 w 2428717"/>
                <a:gd name="connsiteY92" fmla="*/ 345743 h 1330996"/>
                <a:gd name="connsiteX93" fmla="*/ 2255845 w 2428717"/>
                <a:gd name="connsiteY93" fmla="*/ 363940 h 1330996"/>
                <a:gd name="connsiteX94" fmla="*/ 2283141 w 2428717"/>
                <a:gd name="connsiteY94" fmla="*/ 373039 h 1330996"/>
                <a:gd name="connsiteX95" fmla="*/ 2314986 w 2428717"/>
                <a:gd name="connsiteY95" fmla="*/ 377588 h 1330996"/>
                <a:gd name="connsiteX96" fmla="*/ 2337732 w 2428717"/>
                <a:gd name="connsiteY96" fmla="*/ 395785 h 1330996"/>
                <a:gd name="connsiteX97" fmla="*/ 2365028 w 2428717"/>
                <a:gd name="connsiteY97" fmla="*/ 413982 h 1330996"/>
                <a:gd name="connsiteX98" fmla="*/ 2378675 w 2428717"/>
                <a:gd name="connsiteY98" fmla="*/ 400334 h 1330996"/>
                <a:gd name="connsiteX99" fmla="*/ 2396872 w 2428717"/>
                <a:gd name="connsiteY99" fmla="*/ 373039 h 1330996"/>
                <a:gd name="connsiteX100" fmla="*/ 2424168 w 2428717"/>
                <a:gd name="connsiteY100" fmla="*/ 368490 h 1330996"/>
                <a:gd name="connsiteX101" fmla="*/ 2428717 w 2428717"/>
                <a:gd name="connsiteY101" fmla="*/ 354842 h 1330996"/>
                <a:gd name="connsiteX102" fmla="*/ 2424168 w 2428717"/>
                <a:gd name="connsiteY102" fmla="*/ 327546 h 1330996"/>
                <a:gd name="connsiteX103" fmla="*/ 2410520 w 2428717"/>
                <a:gd name="connsiteY103" fmla="*/ 322997 h 1330996"/>
                <a:gd name="connsiteX104" fmla="*/ 2392323 w 2428717"/>
                <a:gd name="connsiteY104" fmla="*/ 318448 h 1330996"/>
                <a:gd name="connsiteX105" fmla="*/ 2378675 w 2428717"/>
                <a:gd name="connsiteY105" fmla="*/ 309349 h 1330996"/>
                <a:gd name="connsiteX106" fmla="*/ 2374126 w 2428717"/>
                <a:gd name="connsiteY106" fmla="*/ 295702 h 1330996"/>
                <a:gd name="connsiteX107" fmla="*/ 2365028 w 2428717"/>
                <a:gd name="connsiteY107" fmla="*/ 282054 h 1330996"/>
                <a:gd name="connsiteX108" fmla="*/ 2360478 w 2428717"/>
                <a:gd name="connsiteY108" fmla="*/ 268406 h 1330996"/>
                <a:gd name="connsiteX109" fmla="*/ 2346831 w 2428717"/>
                <a:gd name="connsiteY109" fmla="*/ 263857 h 1330996"/>
                <a:gd name="connsiteX110" fmla="*/ 2333183 w 2428717"/>
                <a:gd name="connsiteY110" fmla="*/ 245660 h 1330996"/>
                <a:gd name="connsiteX111" fmla="*/ 2305887 w 2428717"/>
                <a:gd name="connsiteY111" fmla="*/ 232012 h 1330996"/>
                <a:gd name="connsiteX112" fmla="*/ 2283141 w 2428717"/>
                <a:gd name="connsiteY112" fmla="*/ 236561 h 1330996"/>
                <a:gd name="connsiteX113" fmla="*/ 2255845 w 2428717"/>
                <a:gd name="connsiteY113" fmla="*/ 245660 h 1330996"/>
                <a:gd name="connsiteX114" fmla="*/ 2214902 w 2428717"/>
                <a:gd name="connsiteY114" fmla="*/ 241110 h 1330996"/>
                <a:gd name="connsiteX115" fmla="*/ 2187607 w 2428717"/>
                <a:gd name="connsiteY115" fmla="*/ 218364 h 1330996"/>
                <a:gd name="connsiteX116" fmla="*/ 2173959 w 2428717"/>
                <a:gd name="connsiteY116" fmla="*/ 209266 h 1330996"/>
                <a:gd name="connsiteX117" fmla="*/ 2164860 w 2428717"/>
                <a:gd name="connsiteY117" fmla="*/ 195618 h 1330996"/>
                <a:gd name="connsiteX118" fmla="*/ 2151213 w 2428717"/>
                <a:gd name="connsiteY118" fmla="*/ 168322 h 1330996"/>
                <a:gd name="connsiteX119" fmla="*/ 2110269 w 2428717"/>
                <a:gd name="connsiteY119" fmla="*/ 154675 h 1330996"/>
                <a:gd name="connsiteX120" fmla="*/ 2082974 w 2428717"/>
                <a:gd name="connsiteY120" fmla="*/ 141027 h 1330996"/>
                <a:gd name="connsiteX121" fmla="*/ 2064777 w 2428717"/>
                <a:gd name="connsiteY121" fmla="*/ 136478 h 1330996"/>
                <a:gd name="connsiteX122" fmla="*/ 1991989 w 2428717"/>
                <a:gd name="connsiteY122" fmla="*/ 131928 h 1330996"/>
                <a:gd name="connsiteX123" fmla="*/ 1964693 w 2428717"/>
                <a:gd name="connsiteY123" fmla="*/ 118281 h 1330996"/>
                <a:gd name="connsiteX124" fmla="*/ 1951045 w 2428717"/>
                <a:gd name="connsiteY124" fmla="*/ 104633 h 1330996"/>
                <a:gd name="connsiteX125" fmla="*/ 1923750 w 2428717"/>
                <a:gd name="connsiteY125" fmla="*/ 90985 h 1330996"/>
                <a:gd name="connsiteX126" fmla="*/ 1910102 w 2428717"/>
                <a:gd name="connsiteY126" fmla="*/ 81887 h 1330996"/>
                <a:gd name="connsiteX127" fmla="*/ 1841863 w 2428717"/>
                <a:gd name="connsiteY127" fmla="*/ 72788 h 1330996"/>
                <a:gd name="connsiteX128" fmla="*/ 1814568 w 2428717"/>
                <a:gd name="connsiteY128" fmla="*/ 63690 h 1330996"/>
                <a:gd name="connsiteX129" fmla="*/ 1796371 w 2428717"/>
                <a:gd name="connsiteY129" fmla="*/ 59140 h 1330996"/>
                <a:gd name="connsiteX130" fmla="*/ 1769075 w 2428717"/>
                <a:gd name="connsiteY130" fmla="*/ 50042 h 1330996"/>
                <a:gd name="connsiteX131" fmla="*/ 1755428 w 2428717"/>
                <a:gd name="connsiteY131" fmla="*/ 40943 h 1330996"/>
                <a:gd name="connsiteX132" fmla="*/ 1737231 w 2428717"/>
                <a:gd name="connsiteY132" fmla="*/ 0 h 1330996"/>
                <a:gd name="connsiteX133" fmla="*/ 1728132 w 2428717"/>
                <a:gd name="connsiteY133" fmla="*/ 13648 h 1330996"/>
                <a:gd name="connsiteX134" fmla="*/ 1723583 w 2428717"/>
                <a:gd name="connsiteY134" fmla="*/ 50042 h 1330996"/>
                <a:gd name="connsiteX135" fmla="*/ 1691738 w 2428717"/>
                <a:gd name="connsiteY135" fmla="*/ 54591 h 1330996"/>
                <a:gd name="connsiteX136" fmla="*/ 1659893 w 2428717"/>
                <a:gd name="connsiteY136" fmla="*/ 63690 h 1330996"/>
                <a:gd name="connsiteX137" fmla="*/ 1641696 w 2428717"/>
                <a:gd name="connsiteY137" fmla="*/ 72788 h 1330996"/>
                <a:gd name="connsiteX138" fmla="*/ 1628048 w 2428717"/>
                <a:gd name="connsiteY138" fmla="*/ 68239 h 1330996"/>
                <a:gd name="connsiteX139" fmla="*/ 1623499 w 2428717"/>
                <a:gd name="connsiteY139" fmla="*/ 54591 h 1330996"/>
                <a:gd name="connsiteX140" fmla="*/ 1614401 w 2428717"/>
                <a:gd name="connsiteY140" fmla="*/ 68239 h 1330996"/>
                <a:gd name="connsiteX141" fmla="*/ 1600753 w 2428717"/>
                <a:gd name="connsiteY141" fmla="*/ 77337 h 1330996"/>
                <a:gd name="connsiteX142" fmla="*/ 1555260 w 2428717"/>
                <a:gd name="connsiteY142" fmla="*/ 81887 h 1330996"/>
                <a:gd name="connsiteX143" fmla="*/ 1527965 w 2428717"/>
                <a:gd name="connsiteY143" fmla="*/ 90985 h 1330996"/>
                <a:gd name="connsiteX144" fmla="*/ 1509768 w 2428717"/>
                <a:gd name="connsiteY144" fmla="*/ 100084 h 1330996"/>
                <a:gd name="connsiteX145" fmla="*/ 1487022 w 2428717"/>
                <a:gd name="connsiteY145" fmla="*/ 104633 h 1330996"/>
                <a:gd name="connsiteX146" fmla="*/ 1473374 w 2428717"/>
                <a:gd name="connsiteY146" fmla="*/ 109182 h 1330996"/>
                <a:gd name="connsiteX147" fmla="*/ 1364192 w 2428717"/>
                <a:gd name="connsiteY147" fmla="*/ 113731 h 1330996"/>
                <a:gd name="connsiteX148" fmla="*/ 1350544 w 2428717"/>
                <a:gd name="connsiteY148" fmla="*/ 122830 h 1330996"/>
                <a:gd name="connsiteX149" fmla="*/ 1332347 w 2428717"/>
                <a:gd name="connsiteY149" fmla="*/ 150125 h 1330996"/>
                <a:gd name="connsiteX150" fmla="*/ 1318699 w 2428717"/>
                <a:gd name="connsiteY150" fmla="*/ 163773 h 1330996"/>
                <a:gd name="connsiteX151" fmla="*/ 1309601 w 2428717"/>
                <a:gd name="connsiteY151" fmla="*/ 191069 h 1330996"/>
                <a:gd name="connsiteX152" fmla="*/ 1295953 w 2428717"/>
                <a:gd name="connsiteY152" fmla="*/ 204716 h 1330996"/>
                <a:gd name="connsiteX153" fmla="*/ 1282305 w 2428717"/>
                <a:gd name="connsiteY153" fmla="*/ 209266 h 1330996"/>
                <a:gd name="connsiteX154" fmla="*/ 1209517 w 2428717"/>
                <a:gd name="connsiteY154" fmla="*/ 213815 h 1330996"/>
                <a:gd name="connsiteX155" fmla="*/ 1204968 w 2428717"/>
                <a:gd name="connsiteY155" fmla="*/ 227463 h 1330996"/>
                <a:gd name="connsiteX156" fmla="*/ 1186771 w 2428717"/>
                <a:gd name="connsiteY156" fmla="*/ 254758 h 1330996"/>
                <a:gd name="connsiteX157" fmla="*/ 1177672 w 2428717"/>
                <a:gd name="connsiteY157" fmla="*/ 282054 h 1330996"/>
                <a:gd name="connsiteX158" fmla="*/ 1173123 w 2428717"/>
                <a:gd name="connsiteY158" fmla="*/ 295702 h 1330996"/>
                <a:gd name="connsiteX159" fmla="*/ 1145828 w 2428717"/>
                <a:gd name="connsiteY159" fmla="*/ 313899 h 1330996"/>
                <a:gd name="connsiteX160" fmla="*/ 1132180 w 2428717"/>
                <a:gd name="connsiteY160" fmla="*/ 327546 h 1330996"/>
                <a:gd name="connsiteX161" fmla="*/ 1104884 w 2428717"/>
                <a:gd name="connsiteY161" fmla="*/ 336645 h 1330996"/>
                <a:gd name="connsiteX162" fmla="*/ 1095786 w 2428717"/>
                <a:gd name="connsiteY162" fmla="*/ 322997 h 1330996"/>
                <a:gd name="connsiteX163" fmla="*/ 1100335 w 2428717"/>
                <a:gd name="connsiteY163" fmla="*/ 291152 h 1330996"/>
                <a:gd name="connsiteX164" fmla="*/ 1086687 w 2428717"/>
                <a:gd name="connsiteY164" fmla="*/ 304800 h 1330996"/>
                <a:gd name="connsiteX165" fmla="*/ 1073039 w 2428717"/>
                <a:gd name="connsiteY165" fmla="*/ 309349 h 1330996"/>
                <a:gd name="connsiteX166" fmla="*/ 1059392 w 2428717"/>
                <a:gd name="connsiteY166" fmla="*/ 300251 h 1330996"/>
                <a:gd name="connsiteX167" fmla="*/ 1050293 w 2428717"/>
                <a:gd name="connsiteY167" fmla="*/ 286603 h 1330996"/>
                <a:gd name="connsiteX168" fmla="*/ 1036645 w 2428717"/>
                <a:gd name="connsiteY168" fmla="*/ 282054 h 1330996"/>
                <a:gd name="connsiteX169" fmla="*/ 1009350 w 2428717"/>
                <a:gd name="connsiteY169" fmla="*/ 291152 h 1330996"/>
                <a:gd name="connsiteX170" fmla="*/ 995702 w 2428717"/>
                <a:gd name="connsiteY170" fmla="*/ 295702 h 1330996"/>
                <a:gd name="connsiteX171" fmla="*/ 982054 w 2428717"/>
                <a:gd name="connsiteY171" fmla="*/ 304800 h 1330996"/>
                <a:gd name="connsiteX172" fmla="*/ 968407 w 2428717"/>
                <a:gd name="connsiteY172" fmla="*/ 350293 h 1330996"/>
                <a:gd name="connsiteX173" fmla="*/ 959308 w 2428717"/>
                <a:gd name="connsiteY173" fmla="*/ 363940 h 1330996"/>
                <a:gd name="connsiteX174" fmla="*/ 963857 w 2428717"/>
                <a:gd name="connsiteY174" fmla="*/ 377588 h 1330996"/>
                <a:gd name="connsiteX175" fmla="*/ 977505 w 2428717"/>
                <a:gd name="connsiteY175" fmla="*/ 382137 h 1330996"/>
                <a:gd name="connsiteX176" fmla="*/ 991153 w 2428717"/>
                <a:gd name="connsiteY176" fmla="*/ 391236 h 1330996"/>
                <a:gd name="connsiteX177" fmla="*/ 1000251 w 2428717"/>
                <a:gd name="connsiteY177" fmla="*/ 404884 h 1330996"/>
                <a:gd name="connsiteX178" fmla="*/ 1013899 w 2428717"/>
                <a:gd name="connsiteY178" fmla="*/ 418531 h 1330996"/>
                <a:gd name="connsiteX179" fmla="*/ 1009350 w 2428717"/>
                <a:gd name="connsiteY179" fmla="*/ 441278 h 1330996"/>
                <a:gd name="connsiteX180" fmla="*/ 986604 w 2428717"/>
                <a:gd name="connsiteY180" fmla="*/ 486770 h 1330996"/>
                <a:gd name="connsiteX181" fmla="*/ 968407 w 2428717"/>
                <a:gd name="connsiteY181" fmla="*/ 518615 h 1330996"/>
                <a:gd name="connsiteX182" fmla="*/ 954759 w 2428717"/>
                <a:gd name="connsiteY182" fmla="*/ 523164 h 1330996"/>
                <a:gd name="connsiteX183" fmla="*/ 945660 w 2428717"/>
                <a:gd name="connsiteY183" fmla="*/ 536812 h 1330996"/>
                <a:gd name="connsiteX184" fmla="*/ 932013 w 2428717"/>
                <a:gd name="connsiteY184" fmla="*/ 545910 h 1330996"/>
                <a:gd name="connsiteX185" fmla="*/ 913816 w 2428717"/>
                <a:gd name="connsiteY185" fmla="*/ 568657 h 1330996"/>
                <a:gd name="connsiteX186" fmla="*/ 904717 w 2428717"/>
                <a:gd name="connsiteY186" fmla="*/ 582305 h 1330996"/>
                <a:gd name="connsiteX187" fmla="*/ 900168 w 2428717"/>
                <a:gd name="connsiteY187" fmla="*/ 595952 h 1330996"/>
                <a:gd name="connsiteX188" fmla="*/ 881971 w 2428717"/>
                <a:gd name="connsiteY188" fmla="*/ 623248 h 1330996"/>
                <a:gd name="connsiteX189" fmla="*/ 859225 w 2428717"/>
                <a:gd name="connsiteY189" fmla="*/ 655093 h 1330996"/>
                <a:gd name="connsiteX190" fmla="*/ 850126 w 2428717"/>
                <a:gd name="connsiteY190" fmla="*/ 668740 h 1330996"/>
                <a:gd name="connsiteX191" fmla="*/ 845577 w 2428717"/>
                <a:gd name="connsiteY191" fmla="*/ 682388 h 1330996"/>
                <a:gd name="connsiteX192" fmla="*/ 831929 w 2428717"/>
                <a:gd name="connsiteY192" fmla="*/ 691487 h 1330996"/>
                <a:gd name="connsiteX193" fmla="*/ 809183 w 2428717"/>
                <a:gd name="connsiteY193" fmla="*/ 714233 h 1330996"/>
                <a:gd name="connsiteX194" fmla="*/ 795535 w 2428717"/>
                <a:gd name="connsiteY194" fmla="*/ 732430 h 1330996"/>
                <a:gd name="connsiteX195" fmla="*/ 781887 w 2428717"/>
                <a:gd name="connsiteY195" fmla="*/ 746078 h 1330996"/>
                <a:gd name="connsiteX196" fmla="*/ 754592 w 2428717"/>
                <a:gd name="connsiteY196" fmla="*/ 787021 h 1330996"/>
                <a:gd name="connsiteX197" fmla="*/ 745493 w 2428717"/>
                <a:gd name="connsiteY197" fmla="*/ 800669 h 1330996"/>
                <a:gd name="connsiteX198" fmla="*/ 736395 w 2428717"/>
                <a:gd name="connsiteY198" fmla="*/ 827964 h 1330996"/>
                <a:gd name="connsiteX199" fmla="*/ 690902 w 2428717"/>
                <a:gd name="connsiteY199" fmla="*/ 882555 h 1330996"/>
                <a:gd name="connsiteX200" fmla="*/ 677254 w 2428717"/>
                <a:gd name="connsiteY200" fmla="*/ 891654 h 1330996"/>
                <a:gd name="connsiteX201" fmla="*/ 649959 w 2428717"/>
                <a:gd name="connsiteY201" fmla="*/ 900752 h 1330996"/>
                <a:gd name="connsiteX202" fmla="*/ 595368 w 2428717"/>
                <a:gd name="connsiteY202" fmla="*/ 896203 h 1330996"/>
                <a:gd name="connsiteX203" fmla="*/ 581720 w 2428717"/>
                <a:gd name="connsiteY203" fmla="*/ 891654 h 1330996"/>
                <a:gd name="connsiteX204" fmla="*/ 586269 w 2428717"/>
                <a:gd name="connsiteY204" fmla="*/ 868908 h 1330996"/>
                <a:gd name="connsiteX205" fmla="*/ 577171 w 2428717"/>
                <a:gd name="connsiteY205" fmla="*/ 928048 h 1330996"/>
                <a:gd name="connsiteX206" fmla="*/ 568072 w 2428717"/>
                <a:gd name="connsiteY206" fmla="*/ 941696 h 1330996"/>
                <a:gd name="connsiteX207" fmla="*/ 563523 w 2428717"/>
                <a:gd name="connsiteY207" fmla="*/ 955343 h 1330996"/>
                <a:gd name="connsiteX208" fmla="*/ 549875 w 2428717"/>
                <a:gd name="connsiteY208" fmla="*/ 964442 h 1330996"/>
                <a:gd name="connsiteX209" fmla="*/ 522580 w 2428717"/>
                <a:gd name="connsiteY209" fmla="*/ 982639 h 1330996"/>
                <a:gd name="connsiteX210" fmla="*/ 508932 w 2428717"/>
                <a:gd name="connsiteY210" fmla="*/ 973540 h 1330996"/>
                <a:gd name="connsiteX211" fmla="*/ 481637 w 2428717"/>
                <a:gd name="connsiteY211" fmla="*/ 959893 h 1330996"/>
                <a:gd name="connsiteX212" fmla="*/ 463439 w 2428717"/>
                <a:gd name="connsiteY212" fmla="*/ 964442 h 1330996"/>
                <a:gd name="connsiteX213" fmla="*/ 454341 w 2428717"/>
                <a:gd name="connsiteY213" fmla="*/ 978090 h 1330996"/>
                <a:gd name="connsiteX214" fmla="*/ 440693 w 2428717"/>
                <a:gd name="connsiteY214" fmla="*/ 996287 h 1330996"/>
                <a:gd name="connsiteX215" fmla="*/ 404299 w 2428717"/>
                <a:gd name="connsiteY215" fmla="*/ 1023582 h 1330996"/>
                <a:gd name="connsiteX216" fmla="*/ 390651 w 2428717"/>
                <a:gd name="connsiteY216" fmla="*/ 1037230 h 1330996"/>
                <a:gd name="connsiteX217" fmla="*/ 377004 w 2428717"/>
                <a:gd name="connsiteY217" fmla="*/ 1041779 h 1330996"/>
                <a:gd name="connsiteX218" fmla="*/ 349708 w 2428717"/>
                <a:gd name="connsiteY218" fmla="*/ 1059976 h 1330996"/>
                <a:gd name="connsiteX219" fmla="*/ 322413 w 2428717"/>
                <a:gd name="connsiteY219" fmla="*/ 1078173 h 1330996"/>
                <a:gd name="connsiteX220" fmla="*/ 295117 w 2428717"/>
                <a:gd name="connsiteY220" fmla="*/ 1100919 h 1330996"/>
                <a:gd name="connsiteX221" fmla="*/ 286019 w 2428717"/>
                <a:gd name="connsiteY221" fmla="*/ 1114567 h 1330996"/>
                <a:gd name="connsiteX222" fmla="*/ 258723 w 2428717"/>
                <a:gd name="connsiteY222" fmla="*/ 1137313 h 1330996"/>
                <a:gd name="connsiteX223" fmla="*/ 240526 w 2428717"/>
                <a:gd name="connsiteY223" fmla="*/ 1164609 h 1330996"/>
                <a:gd name="connsiteX224" fmla="*/ 231428 w 2428717"/>
                <a:gd name="connsiteY224" fmla="*/ 1178257 h 1330996"/>
                <a:gd name="connsiteX225" fmla="*/ 217780 w 2428717"/>
                <a:gd name="connsiteY225" fmla="*/ 1182806 h 1330996"/>
                <a:gd name="connsiteX226" fmla="*/ 208681 w 2428717"/>
                <a:gd name="connsiteY226" fmla="*/ 1196454 h 1330996"/>
                <a:gd name="connsiteX227" fmla="*/ 181386 w 2428717"/>
                <a:gd name="connsiteY227" fmla="*/ 1205552 h 1330996"/>
                <a:gd name="connsiteX228" fmla="*/ 167738 w 2428717"/>
                <a:gd name="connsiteY228" fmla="*/ 1210102 h 1330996"/>
                <a:gd name="connsiteX229" fmla="*/ 135893 w 2428717"/>
                <a:gd name="connsiteY229" fmla="*/ 1219200 h 1330996"/>
                <a:gd name="connsiteX230" fmla="*/ 108598 w 2428717"/>
                <a:gd name="connsiteY230" fmla="*/ 1241946 h 1330996"/>
                <a:gd name="connsiteX231" fmla="*/ 85851 w 2428717"/>
                <a:gd name="connsiteY231" fmla="*/ 1246496 h 1330996"/>
                <a:gd name="connsiteX232" fmla="*/ 72204 w 2428717"/>
                <a:gd name="connsiteY232" fmla="*/ 1251045 h 1330996"/>
                <a:gd name="connsiteX233" fmla="*/ 22162 w 2428717"/>
                <a:gd name="connsiteY233" fmla="*/ 1264693 h 1330996"/>
                <a:gd name="connsiteX234" fmla="*/ 8514 w 2428717"/>
                <a:gd name="connsiteY234" fmla="*/ 1260143 h 1330996"/>
                <a:gd name="connsiteX235" fmla="*/ 3965 w 2428717"/>
                <a:gd name="connsiteY235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395201 w 2428717"/>
                <a:gd name="connsiteY16" fmla="*/ 1123666 h 1330996"/>
                <a:gd name="connsiteX17" fmla="*/ 404299 w 2428717"/>
                <a:gd name="connsiteY17" fmla="*/ 1110018 h 1330996"/>
                <a:gd name="connsiteX18" fmla="*/ 417947 w 2428717"/>
                <a:gd name="connsiteY18" fmla="*/ 1105469 h 1330996"/>
                <a:gd name="connsiteX19" fmla="*/ 445242 w 2428717"/>
                <a:gd name="connsiteY19" fmla="*/ 1091821 h 1330996"/>
                <a:gd name="connsiteX20" fmla="*/ 522580 w 2428717"/>
                <a:gd name="connsiteY20" fmla="*/ 1082722 h 1330996"/>
                <a:gd name="connsiteX21" fmla="*/ 572622 w 2428717"/>
                <a:gd name="connsiteY21" fmla="*/ 1073624 h 1330996"/>
                <a:gd name="connsiteX22" fmla="*/ 595368 w 2428717"/>
                <a:gd name="connsiteY22" fmla="*/ 1096370 h 1330996"/>
                <a:gd name="connsiteX23" fmla="*/ 609016 w 2428717"/>
                <a:gd name="connsiteY23" fmla="*/ 1087272 h 1330996"/>
                <a:gd name="connsiteX24" fmla="*/ 613565 w 2428717"/>
                <a:gd name="connsiteY24" fmla="*/ 1032681 h 1330996"/>
                <a:gd name="connsiteX25" fmla="*/ 690902 w 2428717"/>
                <a:gd name="connsiteY25" fmla="*/ 1028131 h 1330996"/>
                <a:gd name="connsiteX26" fmla="*/ 718198 w 2428717"/>
                <a:gd name="connsiteY26" fmla="*/ 1019033 h 1330996"/>
                <a:gd name="connsiteX27" fmla="*/ 731845 w 2428717"/>
                <a:gd name="connsiteY27" fmla="*/ 1005385 h 1330996"/>
                <a:gd name="connsiteX28" fmla="*/ 772789 w 2428717"/>
                <a:gd name="connsiteY28" fmla="*/ 982639 h 1330996"/>
                <a:gd name="connsiteX29" fmla="*/ 795535 w 2428717"/>
                <a:gd name="connsiteY29" fmla="*/ 978090 h 1330996"/>
                <a:gd name="connsiteX30" fmla="*/ 822831 w 2428717"/>
                <a:gd name="connsiteY30" fmla="*/ 968991 h 1330996"/>
                <a:gd name="connsiteX31" fmla="*/ 850126 w 2428717"/>
                <a:gd name="connsiteY31" fmla="*/ 941696 h 1330996"/>
                <a:gd name="connsiteX32" fmla="*/ 877422 w 2428717"/>
                <a:gd name="connsiteY32" fmla="*/ 928048 h 1330996"/>
                <a:gd name="connsiteX33" fmla="*/ 891069 w 2428717"/>
                <a:gd name="connsiteY33" fmla="*/ 923499 h 1330996"/>
                <a:gd name="connsiteX34" fmla="*/ 904717 w 2428717"/>
                <a:gd name="connsiteY34" fmla="*/ 914400 h 1330996"/>
                <a:gd name="connsiteX35" fmla="*/ 922914 w 2428717"/>
                <a:gd name="connsiteY35" fmla="*/ 909851 h 1330996"/>
                <a:gd name="connsiteX36" fmla="*/ 927463 w 2428717"/>
                <a:gd name="connsiteY36" fmla="*/ 896203 h 1330996"/>
                <a:gd name="connsiteX37" fmla="*/ 941111 w 2428717"/>
                <a:gd name="connsiteY37" fmla="*/ 887105 h 1330996"/>
                <a:gd name="connsiteX38" fmla="*/ 954759 w 2428717"/>
                <a:gd name="connsiteY38" fmla="*/ 873457 h 1330996"/>
                <a:gd name="connsiteX39" fmla="*/ 982054 w 2428717"/>
                <a:gd name="connsiteY39" fmla="*/ 855260 h 1330996"/>
                <a:gd name="connsiteX40" fmla="*/ 986604 w 2428717"/>
                <a:gd name="connsiteY40" fmla="*/ 841612 h 1330996"/>
                <a:gd name="connsiteX41" fmla="*/ 1000251 w 2428717"/>
                <a:gd name="connsiteY41" fmla="*/ 837063 h 1330996"/>
                <a:gd name="connsiteX42" fmla="*/ 1013899 w 2428717"/>
                <a:gd name="connsiteY42" fmla="*/ 827964 h 1330996"/>
                <a:gd name="connsiteX43" fmla="*/ 1045744 w 2428717"/>
                <a:gd name="connsiteY43" fmla="*/ 800669 h 1330996"/>
                <a:gd name="connsiteX44" fmla="*/ 1059392 w 2428717"/>
                <a:gd name="connsiteY44" fmla="*/ 791570 h 1330996"/>
                <a:gd name="connsiteX45" fmla="*/ 1082138 w 2428717"/>
                <a:gd name="connsiteY45" fmla="*/ 768824 h 1330996"/>
                <a:gd name="connsiteX46" fmla="*/ 1123081 w 2428717"/>
                <a:gd name="connsiteY46" fmla="*/ 736979 h 1330996"/>
                <a:gd name="connsiteX47" fmla="*/ 1136729 w 2428717"/>
                <a:gd name="connsiteY47" fmla="*/ 727881 h 1330996"/>
                <a:gd name="connsiteX48" fmla="*/ 1150377 w 2428717"/>
                <a:gd name="connsiteY48" fmla="*/ 718782 h 1330996"/>
                <a:gd name="connsiteX49" fmla="*/ 1168574 w 2428717"/>
                <a:gd name="connsiteY49" fmla="*/ 691487 h 1330996"/>
                <a:gd name="connsiteX50" fmla="*/ 1191320 w 2428717"/>
                <a:gd name="connsiteY50" fmla="*/ 668740 h 1330996"/>
                <a:gd name="connsiteX51" fmla="*/ 1214066 w 2428717"/>
                <a:gd name="connsiteY51" fmla="*/ 645994 h 1330996"/>
                <a:gd name="connsiteX52" fmla="*/ 1223165 w 2428717"/>
                <a:gd name="connsiteY52" fmla="*/ 632346 h 1330996"/>
                <a:gd name="connsiteX53" fmla="*/ 1227714 w 2428717"/>
                <a:gd name="connsiteY53" fmla="*/ 618699 h 1330996"/>
                <a:gd name="connsiteX54" fmla="*/ 1250460 w 2428717"/>
                <a:gd name="connsiteY54" fmla="*/ 591403 h 1330996"/>
                <a:gd name="connsiteX55" fmla="*/ 1259559 w 2428717"/>
                <a:gd name="connsiteY55" fmla="*/ 564108 h 1330996"/>
                <a:gd name="connsiteX56" fmla="*/ 1264108 w 2428717"/>
                <a:gd name="connsiteY56" fmla="*/ 550460 h 1330996"/>
                <a:gd name="connsiteX57" fmla="*/ 1282305 w 2428717"/>
                <a:gd name="connsiteY57" fmla="*/ 523164 h 1330996"/>
                <a:gd name="connsiteX58" fmla="*/ 1295953 w 2428717"/>
                <a:gd name="connsiteY58" fmla="*/ 482221 h 1330996"/>
                <a:gd name="connsiteX59" fmla="*/ 1300502 w 2428717"/>
                <a:gd name="connsiteY59" fmla="*/ 468573 h 1330996"/>
                <a:gd name="connsiteX60" fmla="*/ 1309601 w 2428717"/>
                <a:gd name="connsiteY60" fmla="*/ 427630 h 1330996"/>
                <a:gd name="connsiteX61" fmla="*/ 1314150 w 2428717"/>
                <a:gd name="connsiteY61" fmla="*/ 395785 h 1330996"/>
                <a:gd name="connsiteX62" fmla="*/ 1336896 w 2428717"/>
                <a:gd name="connsiteY62" fmla="*/ 368490 h 1330996"/>
                <a:gd name="connsiteX63" fmla="*/ 1345995 w 2428717"/>
                <a:gd name="connsiteY63" fmla="*/ 295702 h 1330996"/>
                <a:gd name="connsiteX64" fmla="*/ 1350544 w 2428717"/>
                <a:gd name="connsiteY64" fmla="*/ 268406 h 1330996"/>
                <a:gd name="connsiteX65" fmla="*/ 1359642 w 2428717"/>
                <a:gd name="connsiteY65" fmla="*/ 241110 h 1330996"/>
                <a:gd name="connsiteX66" fmla="*/ 1414234 w 2428717"/>
                <a:gd name="connsiteY66" fmla="*/ 204716 h 1330996"/>
                <a:gd name="connsiteX67" fmla="*/ 1427881 w 2428717"/>
                <a:gd name="connsiteY67" fmla="*/ 200167 h 1330996"/>
                <a:gd name="connsiteX68" fmla="*/ 1441529 w 2428717"/>
                <a:gd name="connsiteY68" fmla="*/ 195618 h 1330996"/>
                <a:gd name="connsiteX69" fmla="*/ 1473374 w 2428717"/>
                <a:gd name="connsiteY69" fmla="*/ 181970 h 1330996"/>
                <a:gd name="connsiteX70" fmla="*/ 1500669 w 2428717"/>
                <a:gd name="connsiteY70" fmla="*/ 172872 h 1330996"/>
                <a:gd name="connsiteX71" fmla="*/ 1578007 w 2428717"/>
                <a:gd name="connsiteY71" fmla="*/ 163773 h 1330996"/>
                <a:gd name="connsiteX72" fmla="*/ 1600753 w 2428717"/>
                <a:gd name="connsiteY72" fmla="*/ 145576 h 1330996"/>
                <a:gd name="connsiteX73" fmla="*/ 1614401 w 2428717"/>
                <a:gd name="connsiteY73" fmla="*/ 141027 h 1330996"/>
                <a:gd name="connsiteX74" fmla="*/ 1641696 w 2428717"/>
                <a:gd name="connsiteY74" fmla="*/ 145576 h 1330996"/>
                <a:gd name="connsiteX75" fmla="*/ 1655344 w 2428717"/>
                <a:gd name="connsiteY75" fmla="*/ 154675 h 1330996"/>
                <a:gd name="connsiteX76" fmla="*/ 1828216 w 2428717"/>
                <a:gd name="connsiteY76" fmla="*/ 150125 h 1330996"/>
                <a:gd name="connsiteX77" fmla="*/ 1841863 w 2428717"/>
                <a:gd name="connsiteY77" fmla="*/ 159224 h 1330996"/>
                <a:gd name="connsiteX78" fmla="*/ 1855511 w 2428717"/>
                <a:gd name="connsiteY78" fmla="*/ 172872 h 1330996"/>
                <a:gd name="connsiteX79" fmla="*/ 1969242 w 2428717"/>
                <a:gd name="connsiteY79" fmla="*/ 186519 h 1330996"/>
                <a:gd name="connsiteX80" fmla="*/ 2001087 w 2428717"/>
                <a:gd name="connsiteY80" fmla="*/ 191069 h 1330996"/>
                <a:gd name="connsiteX81" fmla="*/ 2051129 w 2428717"/>
                <a:gd name="connsiteY81" fmla="*/ 195618 h 1330996"/>
                <a:gd name="connsiteX82" fmla="*/ 2060228 w 2428717"/>
                <a:gd name="connsiteY82" fmla="*/ 209266 h 1330996"/>
                <a:gd name="connsiteX83" fmla="*/ 2087523 w 2428717"/>
                <a:gd name="connsiteY83" fmla="*/ 213815 h 1330996"/>
                <a:gd name="connsiteX84" fmla="*/ 2105720 w 2428717"/>
                <a:gd name="connsiteY84" fmla="*/ 236561 h 1330996"/>
                <a:gd name="connsiteX85" fmla="*/ 2119368 w 2428717"/>
                <a:gd name="connsiteY85" fmla="*/ 245660 h 1330996"/>
                <a:gd name="connsiteX86" fmla="*/ 2133016 w 2428717"/>
                <a:gd name="connsiteY86" fmla="*/ 259308 h 1330996"/>
                <a:gd name="connsiteX87" fmla="*/ 2142114 w 2428717"/>
                <a:gd name="connsiteY87" fmla="*/ 272955 h 1330996"/>
                <a:gd name="connsiteX88" fmla="*/ 2160311 w 2428717"/>
                <a:gd name="connsiteY88" fmla="*/ 291152 h 1330996"/>
                <a:gd name="connsiteX89" fmla="*/ 2169410 w 2428717"/>
                <a:gd name="connsiteY89" fmla="*/ 304800 h 1330996"/>
                <a:gd name="connsiteX90" fmla="*/ 2210353 w 2428717"/>
                <a:gd name="connsiteY90" fmla="*/ 341194 h 1330996"/>
                <a:gd name="connsiteX91" fmla="*/ 2224001 w 2428717"/>
                <a:gd name="connsiteY91" fmla="*/ 345743 h 1330996"/>
                <a:gd name="connsiteX92" fmla="*/ 2255845 w 2428717"/>
                <a:gd name="connsiteY92" fmla="*/ 363940 h 1330996"/>
                <a:gd name="connsiteX93" fmla="*/ 2283141 w 2428717"/>
                <a:gd name="connsiteY93" fmla="*/ 373039 h 1330996"/>
                <a:gd name="connsiteX94" fmla="*/ 2314986 w 2428717"/>
                <a:gd name="connsiteY94" fmla="*/ 377588 h 1330996"/>
                <a:gd name="connsiteX95" fmla="*/ 2337732 w 2428717"/>
                <a:gd name="connsiteY95" fmla="*/ 395785 h 1330996"/>
                <a:gd name="connsiteX96" fmla="*/ 2365028 w 2428717"/>
                <a:gd name="connsiteY96" fmla="*/ 413982 h 1330996"/>
                <a:gd name="connsiteX97" fmla="*/ 2378675 w 2428717"/>
                <a:gd name="connsiteY97" fmla="*/ 400334 h 1330996"/>
                <a:gd name="connsiteX98" fmla="*/ 2396872 w 2428717"/>
                <a:gd name="connsiteY98" fmla="*/ 373039 h 1330996"/>
                <a:gd name="connsiteX99" fmla="*/ 2424168 w 2428717"/>
                <a:gd name="connsiteY99" fmla="*/ 368490 h 1330996"/>
                <a:gd name="connsiteX100" fmla="*/ 2428717 w 2428717"/>
                <a:gd name="connsiteY100" fmla="*/ 354842 h 1330996"/>
                <a:gd name="connsiteX101" fmla="*/ 2424168 w 2428717"/>
                <a:gd name="connsiteY101" fmla="*/ 327546 h 1330996"/>
                <a:gd name="connsiteX102" fmla="*/ 2410520 w 2428717"/>
                <a:gd name="connsiteY102" fmla="*/ 322997 h 1330996"/>
                <a:gd name="connsiteX103" fmla="*/ 2392323 w 2428717"/>
                <a:gd name="connsiteY103" fmla="*/ 318448 h 1330996"/>
                <a:gd name="connsiteX104" fmla="*/ 2378675 w 2428717"/>
                <a:gd name="connsiteY104" fmla="*/ 309349 h 1330996"/>
                <a:gd name="connsiteX105" fmla="*/ 2374126 w 2428717"/>
                <a:gd name="connsiteY105" fmla="*/ 295702 h 1330996"/>
                <a:gd name="connsiteX106" fmla="*/ 2365028 w 2428717"/>
                <a:gd name="connsiteY106" fmla="*/ 282054 h 1330996"/>
                <a:gd name="connsiteX107" fmla="*/ 2360478 w 2428717"/>
                <a:gd name="connsiteY107" fmla="*/ 268406 h 1330996"/>
                <a:gd name="connsiteX108" fmla="*/ 2346831 w 2428717"/>
                <a:gd name="connsiteY108" fmla="*/ 263857 h 1330996"/>
                <a:gd name="connsiteX109" fmla="*/ 2333183 w 2428717"/>
                <a:gd name="connsiteY109" fmla="*/ 245660 h 1330996"/>
                <a:gd name="connsiteX110" fmla="*/ 2305887 w 2428717"/>
                <a:gd name="connsiteY110" fmla="*/ 232012 h 1330996"/>
                <a:gd name="connsiteX111" fmla="*/ 2283141 w 2428717"/>
                <a:gd name="connsiteY111" fmla="*/ 236561 h 1330996"/>
                <a:gd name="connsiteX112" fmla="*/ 2255845 w 2428717"/>
                <a:gd name="connsiteY112" fmla="*/ 245660 h 1330996"/>
                <a:gd name="connsiteX113" fmla="*/ 2214902 w 2428717"/>
                <a:gd name="connsiteY113" fmla="*/ 241110 h 1330996"/>
                <a:gd name="connsiteX114" fmla="*/ 2187607 w 2428717"/>
                <a:gd name="connsiteY114" fmla="*/ 218364 h 1330996"/>
                <a:gd name="connsiteX115" fmla="*/ 2173959 w 2428717"/>
                <a:gd name="connsiteY115" fmla="*/ 209266 h 1330996"/>
                <a:gd name="connsiteX116" fmla="*/ 2164860 w 2428717"/>
                <a:gd name="connsiteY116" fmla="*/ 195618 h 1330996"/>
                <a:gd name="connsiteX117" fmla="*/ 2151213 w 2428717"/>
                <a:gd name="connsiteY117" fmla="*/ 168322 h 1330996"/>
                <a:gd name="connsiteX118" fmla="*/ 2110269 w 2428717"/>
                <a:gd name="connsiteY118" fmla="*/ 154675 h 1330996"/>
                <a:gd name="connsiteX119" fmla="*/ 2082974 w 2428717"/>
                <a:gd name="connsiteY119" fmla="*/ 141027 h 1330996"/>
                <a:gd name="connsiteX120" fmla="*/ 2064777 w 2428717"/>
                <a:gd name="connsiteY120" fmla="*/ 136478 h 1330996"/>
                <a:gd name="connsiteX121" fmla="*/ 1991989 w 2428717"/>
                <a:gd name="connsiteY121" fmla="*/ 131928 h 1330996"/>
                <a:gd name="connsiteX122" fmla="*/ 1964693 w 2428717"/>
                <a:gd name="connsiteY122" fmla="*/ 118281 h 1330996"/>
                <a:gd name="connsiteX123" fmla="*/ 1951045 w 2428717"/>
                <a:gd name="connsiteY123" fmla="*/ 104633 h 1330996"/>
                <a:gd name="connsiteX124" fmla="*/ 1923750 w 2428717"/>
                <a:gd name="connsiteY124" fmla="*/ 90985 h 1330996"/>
                <a:gd name="connsiteX125" fmla="*/ 1910102 w 2428717"/>
                <a:gd name="connsiteY125" fmla="*/ 81887 h 1330996"/>
                <a:gd name="connsiteX126" fmla="*/ 1841863 w 2428717"/>
                <a:gd name="connsiteY126" fmla="*/ 72788 h 1330996"/>
                <a:gd name="connsiteX127" fmla="*/ 1814568 w 2428717"/>
                <a:gd name="connsiteY127" fmla="*/ 63690 h 1330996"/>
                <a:gd name="connsiteX128" fmla="*/ 1796371 w 2428717"/>
                <a:gd name="connsiteY128" fmla="*/ 59140 h 1330996"/>
                <a:gd name="connsiteX129" fmla="*/ 1769075 w 2428717"/>
                <a:gd name="connsiteY129" fmla="*/ 50042 h 1330996"/>
                <a:gd name="connsiteX130" fmla="*/ 1755428 w 2428717"/>
                <a:gd name="connsiteY130" fmla="*/ 40943 h 1330996"/>
                <a:gd name="connsiteX131" fmla="*/ 1737231 w 2428717"/>
                <a:gd name="connsiteY131" fmla="*/ 0 h 1330996"/>
                <a:gd name="connsiteX132" fmla="*/ 1728132 w 2428717"/>
                <a:gd name="connsiteY132" fmla="*/ 13648 h 1330996"/>
                <a:gd name="connsiteX133" fmla="*/ 1723583 w 2428717"/>
                <a:gd name="connsiteY133" fmla="*/ 50042 h 1330996"/>
                <a:gd name="connsiteX134" fmla="*/ 1691738 w 2428717"/>
                <a:gd name="connsiteY134" fmla="*/ 54591 h 1330996"/>
                <a:gd name="connsiteX135" fmla="*/ 1659893 w 2428717"/>
                <a:gd name="connsiteY135" fmla="*/ 63690 h 1330996"/>
                <a:gd name="connsiteX136" fmla="*/ 1641696 w 2428717"/>
                <a:gd name="connsiteY136" fmla="*/ 72788 h 1330996"/>
                <a:gd name="connsiteX137" fmla="*/ 1628048 w 2428717"/>
                <a:gd name="connsiteY137" fmla="*/ 68239 h 1330996"/>
                <a:gd name="connsiteX138" fmla="*/ 1623499 w 2428717"/>
                <a:gd name="connsiteY138" fmla="*/ 54591 h 1330996"/>
                <a:gd name="connsiteX139" fmla="*/ 1614401 w 2428717"/>
                <a:gd name="connsiteY139" fmla="*/ 68239 h 1330996"/>
                <a:gd name="connsiteX140" fmla="*/ 1600753 w 2428717"/>
                <a:gd name="connsiteY140" fmla="*/ 77337 h 1330996"/>
                <a:gd name="connsiteX141" fmla="*/ 1555260 w 2428717"/>
                <a:gd name="connsiteY141" fmla="*/ 81887 h 1330996"/>
                <a:gd name="connsiteX142" fmla="*/ 1527965 w 2428717"/>
                <a:gd name="connsiteY142" fmla="*/ 90985 h 1330996"/>
                <a:gd name="connsiteX143" fmla="*/ 1509768 w 2428717"/>
                <a:gd name="connsiteY143" fmla="*/ 100084 h 1330996"/>
                <a:gd name="connsiteX144" fmla="*/ 1487022 w 2428717"/>
                <a:gd name="connsiteY144" fmla="*/ 104633 h 1330996"/>
                <a:gd name="connsiteX145" fmla="*/ 1473374 w 2428717"/>
                <a:gd name="connsiteY145" fmla="*/ 109182 h 1330996"/>
                <a:gd name="connsiteX146" fmla="*/ 1364192 w 2428717"/>
                <a:gd name="connsiteY146" fmla="*/ 113731 h 1330996"/>
                <a:gd name="connsiteX147" fmla="*/ 1350544 w 2428717"/>
                <a:gd name="connsiteY147" fmla="*/ 122830 h 1330996"/>
                <a:gd name="connsiteX148" fmla="*/ 1332347 w 2428717"/>
                <a:gd name="connsiteY148" fmla="*/ 150125 h 1330996"/>
                <a:gd name="connsiteX149" fmla="*/ 1318699 w 2428717"/>
                <a:gd name="connsiteY149" fmla="*/ 163773 h 1330996"/>
                <a:gd name="connsiteX150" fmla="*/ 1309601 w 2428717"/>
                <a:gd name="connsiteY150" fmla="*/ 191069 h 1330996"/>
                <a:gd name="connsiteX151" fmla="*/ 1295953 w 2428717"/>
                <a:gd name="connsiteY151" fmla="*/ 204716 h 1330996"/>
                <a:gd name="connsiteX152" fmla="*/ 1282305 w 2428717"/>
                <a:gd name="connsiteY152" fmla="*/ 209266 h 1330996"/>
                <a:gd name="connsiteX153" fmla="*/ 1209517 w 2428717"/>
                <a:gd name="connsiteY153" fmla="*/ 213815 h 1330996"/>
                <a:gd name="connsiteX154" fmla="*/ 1204968 w 2428717"/>
                <a:gd name="connsiteY154" fmla="*/ 227463 h 1330996"/>
                <a:gd name="connsiteX155" fmla="*/ 1186771 w 2428717"/>
                <a:gd name="connsiteY155" fmla="*/ 254758 h 1330996"/>
                <a:gd name="connsiteX156" fmla="*/ 1177672 w 2428717"/>
                <a:gd name="connsiteY156" fmla="*/ 282054 h 1330996"/>
                <a:gd name="connsiteX157" fmla="*/ 1173123 w 2428717"/>
                <a:gd name="connsiteY157" fmla="*/ 295702 h 1330996"/>
                <a:gd name="connsiteX158" fmla="*/ 1145828 w 2428717"/>
                <a:gd name="connsiteY158" fmla="*/ 313899 h 1330996"/>
                <a:gd name="connsiteX159" fmla="*/ 1132180 w 2428717"/>
                <a:gd name="connsiteY159" fmla="*/ 327546 h 1330996"/>
                <a:gd name="connsiteX160" fmla="*/ 1104884 w 2428717"/>
                <a:gd name="connsiteY160" fmla="*/ 336645 h 1330996"/>
                <a:gd name="connsiteX161" fmla="*/ 1095786 w 2428717"/>
                <a:gd name="connsiteY161" fmla="*/ 322997 h 1330996"/>
                <a:gd name="connsiteX162" fmla="*/ 1100335 w 2428717"/>
                <a:gd name="connsiteY162" fmla="*/ 291152 h 1330996"/>
                <a:gd name="connsiteX163" fmla="*/ 1086687 w 2428717"/>
                <a:gd name="connsiteY163" fmla="*/ 304800 h 1330996"/>
                <a:gd name="connsiteX164" fmla="*/ 1073039 w 2428717"/>
                <a:gd name="connsiteY164" fmla="*/ 309349 h 1330996"/>
                <a:gd name="connsiteX165" fmla="*/ 1059392 w 2428717"/>
                <a:gd name="connsiteY165" fmla="*/ 300251 h 1330996"/>
                <a:gd name="connsiteX166" fmla="*/ 1050293 w 2428717"/>
                <a:gd name="connsiteY166" fmla="*/ 286603 h 1330996"/>
                <a:gd name="connsiteX167" fmla="*/ 1036645 w 2428717"/>
                <a:gd name="connsiteY167" fmla="*/ 282054 h 1330996"/>
                <a:gd name="connsiteX168" fmla="*/ 1009350 w 2428717"/>
                <a:gd name="connsiteY168" fmla="*/ 291152 h 1330996"/>
                <a:gd name="connsiteX169" fmla="*/ 995702 w 2428717"/>
                <a:gd name="connsiteY169" fmla="*/ 295702 h 1330996"/>
                <a:gd name="connsiteX170" fmla="*/ 982054 w 2428717"/>
                <a:gd name="connsiteY170" fmla="*/ 304800 h 1330996"/>
                <a:gd name="connsiteX171" fmla="*/ 968407 w 2428717"/>
                <a:gd name="connsiteY171" fmla="*/ 350293 h 1330996"/>
                <a:gd name="connsiteX172" fmla="*/ 959308 w 2428717"/>
                <a:gd name="connsiteY172" fmla="*/ 363940 h 1330996"/>
                <a:gd name="connsiteX173" fmla="*/ 963857 w 2428717"/>
                <a:gd name="connsiteY173" fmla="*/ 377588 h 1330996"/>
                <a:gd name="connsiteX174" fmla="*/ 977505 w 2428717"/>
                <a:gd name="connsiteY174" fmla="*/ 382137 h 1330996"/>
                <a:gd name="connsiteX175" fmla="*/ 991153 w 2428717"/>
                <a:gd name="connsiteY175" fmla="*/ 391236 h 1330996"/>
                <a:gd name="connsiteX176" fmla="*/ 1000251 w 2428717"/>
                <a:gd name="connsiteY176" fmla="*/ 404884 h 1330996"/>
                <a:gd name="connsiteX177" fmla="*/ 1013899 w 2428717"/>
                <a:gd name="connsiteY177" fmla="*/ 418531 h 1330996"/>
                <a:gd name="connsiteX178" fmla="*/ 1009350 w 2428717"/>
                <a:gd name="connsiteY178" fmla="*/ 441278 h 1330996"/>
                <a:gd name="connsiteX179" fmla="*/ 986604 w 2428717"/>
                <a:gd name="connsiteY179" fmla="*/ 486770 h 1330996"/>
                <a:gd name="connsiteX180" fmla="*/ 968407 w 2428717"/>
                <a:gd name="connsiteY180" fmla="*/ 518615 h 1330996"/>
                <a:gd name="connsiteX181" fmla="*/ 954759 w 2428717"/>
                <a:gd name="connsiteY181" fmla="*/ 523164 h 1330996"/>
                <a:gd name="connsiteX182" fmla="*/ 945660 w 2428717"/>
                <a:gd name="connsiteY182" fmla="*/ 536812 h 1330996"/>
                <a:gd name="connsiteX183" fmla="*/ 932013 w 2428717"/>
                <a:gd name="connsiteY183" fmla="*/ 545910 h 1330996"/>
                <a:gd name="connsiteX184" fmla="*/ 913816 w 2428717"/>
                <a:gd name="connsiteY184" fmla="*/ 568657 h 1330996"/>
                <a:gd name="connsiteX185" fmla="*/ 904717 w 2428717"/>
                <a:gd name="connsiteY185" fmla="*/ 582305 h 1330996"/>
                <a:gd name="connsiteX186" fmla="*/ 900168 w 2428717"/>
                <a:gd name="connsiteY186" fmla="*/ 595952 h 1330996"/>
                <a:gd name="connsiteX187" fmla="*/ 881971 w 2428717"/>
                <a:gd name="connsiteY187" fmla="*/ 623248 h 1330996"/>
                <a:gd name="connsiteX188" fmla="*/ 859225 w 2428717"/>
                <a:gd name="connsiteY188" fmla="*/ 655093 h 1330996"/>
                <a:gd name="connsiteX189" fmla="*/ 850126 w 2428717"/>
                <a:gd name="connsiteY189" fmla="*/ 668740 h 1330996"/>
                <a:gd name="connsiteX190" fmla="*/ 845577 w 2428717"/>
                <a:gd name="connsiteY190" fmla="*/ 682388 h 1330996"/>
                <a:gd name="connsiteX191" fmla="*/ 831929 w 2428717"/>
                <a:gd name="connsiteY191" fmla="*/ 691487 h 1330996"/>
                <a:gd name="connsiteX192" fmla="*/ 809183 w 2428717"/>
                <a:gd name="connsiteY192" fmla="*/ 714233 h 1330996"/>
                <a:gd name="connsiteX193" fmla="*/ 795535 w 2428717"/>
                <a:gd name="connsiteY193" fmla="*/ 732430 h 1330996"/>
                <a:gd name="connsiteX194" fmla="*/ 781887 w 2428717"/>
                <a:gd name="connsiteY194" fmla="*/ 746078 h 1330996"/>
                <a:gd name="connsiteX195" fmla="*/ 754592 w 2428717"/>
                <a:gd name="connsiteY195" fmla="*/ 787021 h 1330996"/>
                <a:gd name="connsiteX196" fmla="*/ 745493 w 2428717"/>
                <a:gd name="connsiteY196" fmla="*/ 800669 h 1330996"/>
                <a:gd name="connsiteX197" fmla="*/ 736395 w 2428717"/>
                <a:gd name="connsiteY197" fmla="*/ 827964 h 1330996"/>
                <a:gd name="connsiteX198" fmla="*/ 690902 w 2428717"/>
                <a:gd name="connsiteY198" fmla="*/ 882555 h 1330996"/>
                <a:gd name="connsiteX199" fmla="*/ 677254 w 2428717"/>
                <a:gd name="connsiteY199" fmla="*/ 891654 h 1330996"/>
                <a:gd name="connsiteX200" fmla="*/ 649959 w 2428717"/>
                <a:gd name="connsiteY200" fmla="*/ 900752 h 1330996"/>
                <a:gd name="connsiteX201" fmla="*/ 595368 w 2428717"/>
                <a:gd name="connsiteY201" fmla="*/ 896203 h 1330996"/>
                <a:gd name="connsiteX202" fmla="*/ 581720 w 2428717"/>
                <a:gd name="connsiteY202" fmla="*/ 891654 h 1330996"/>
                <a:gd name="connsiteX203" fmla="*/ 586269 w 2428717"/>
                <a:gd name="connsiteY203" fmla="*/ 868908 h 1330996"/>
                <a:gd name="connsiteX204" fmla="*/ 577171 w 2428717"/>
                <a:gd name="connsiteY204" fmla="*/ 928048 h 1330996"/>
                <a:gd name="connsiteX205" fmla="*/ 568072 w 2428717"/>
                <a:gd name="connsiteY205" fmla="*/ 941696 h 1330996"/>
                <a:gd name="connsiteX206" fmla="*/ 563523 w 2428717"/>
                <a:gd name="connsiteY206" fmla="*/ 955343 h 1330996"/>
                <a:gd name="connsiteX207" fmla="*/ 549875 w 2428717"/>
                <a:gd name="connsiteY207" fmla="*/ 964442 h 1330996"/>
                <a:gd name="connsiteX208" fmla="*/ 522580 w 2428717"/>
                <a:gd name="connsiteY208" fmla="*/ 982639 h 1330996"/>
                <a:gd name="connsiteX209" fmla="*/ 508932 w 2428717"/>
                <a:gd name="connsiteY209" fmla="*/ 973540 h 1330996"/>
                <a:gd name="connsiteX210" fmla="*/ 481637 w 2428717"/>
                <a:gd name="connsiteY210" fmla="*/ 959893 h 1330996"/>
                <a:gd name="connsiteX211" fmla="*/ 463439 w 2428717"/>
                <a:gd name="connsiteY211" fmla="*/ 964442 h 1330996"/>
                <a:gd name="connsiteX212" fmla="*/ 454341 w 2428717"/>
                <a:gd name="connsiteY212" fmla="*/ 978090 h 1330996"/>
                <a:gd name="connsiteX213" fmla="*/ 440693 w 2428717"/>
                <a:gd name="connsiteY213" fmla="*/ 996287 h 1330996"/>
                <a:gd name="connsiteX214" fmla="*/ 404299 w 2428717"/>
                <a:gd name="connsiteY214" fmla="*/ 1023582 h 1330996"/>
                <a:gd name="connsiteX215" fmla="*/ 390651 w 2428717"/>
                <a:gd name="connsiteY215" fmla="*/ 1037230 h 1330996"/>
                <a:gd name="connsiteX216" fmla="*/ 377004 w 2428717"/>
                <a:gd name="connsiteY216" fmla="*/ 1041779 h 1330996"/>
                <a:gd name="connsiteX217" fmla="*/ 349708 w 2428717"/>
                <a:gd name="connsiteY217" fmla="*/ 1059976 h 1330996"/>
                <a:gd name="connsiteX218" fmla="*/ 322413 w 2428717"/>
                <a:gd name="connsiteY218" fmla="*/ 1078173 h 1330996"/>
                <a:gd name="connsiteX219" fmla="*/ 295117 w 2428717"/>
                <a:gd name="connsiteY219" fmla="*/ 1100919 h 1330996"/>
                <a:gd name="connsiteX220" fmla="*/ 286019 w 2428717"/>
                <a:gd name="connsiteY220" fmla="*/ 1114567 h 1330996"/>
                <a:gd name="connsiteX221" fmla="*/ 258723 w 2428717"/>
                <a:gd name="connsiteY221" fmla="*/ 1137313 h 1330996"/>
                <a:gd name="connsiteX222" fmla="*/ 240526 w 2428717"/>
                <a:gd name="connsiteY222" fmla="*/ 1164609 h 1330996"/>
                <a:gd name="connsiteX223" fmla="*/ 231428 w 2428717"/>
                <a:gd name="connsiteY223" fmla="*/ 1178257 h 1330996"/>
                <a:gd name="connsiteX224" fmla="*/ 217780 w 2428717"/>
                <a:gd name="connsiteY224" fmla="*/ 1182806 h 1330996"/>
                <a:gd name="connsiteX225" fmla="*/ 208681 w 2428717"/>
                <a:gd name="connsiteY225" fmla="*/ 1196454 h 1330996"/>
                <a:gd name="connsiteX226" fmla="*/ 181386 w 2428717"/>
                <a:gd name="connsiteY226" fmla="*/ 1205552 h 1330996"/>
                <a:gd name="connsiteX227" fmla="*/ 167738 w 2428717"/>
                <a:gd name="connsiteY227" fmla="*/ 1210102 h 1330996"/>
                <a:gd name="connsiteX228" fmla="*/ 135893 w 2428717"/>
                <a:gd name="connsiteY228" fmla="*/ 1219200 h 1330996"/>
                <a:gd name="connsiteX229" fmla="*/ 108598 w 2428717"/>
                <a:gd name="connsiteY229" fmla="*/ 1241946 h 1330996"/>
                <a:gd name="connsiteX230" fmla="*/ 85851 w 2428717"/>
                <a:gd name="connsiteY230" fmla="*/ 1246496 h 1330996"/>
                <a:gd name="connsiteX231" fmla="*/ 72204 w 2428717"/>
                <a:gd name="connsiteY231" fmla="*/ 1251045 h 1330996"/>
                <a:gd name="connsiteX232" fmla="*/ 22162 w 2428717"/>
                <a:gd name="connsiteY232" fmla="*/ 1264693 h 1330996"/>
                <a:gd name="connsiteX233" fmla="*/ 8514 w 2428717"/>
                <a:gd name="connsiteY233" fmla="*/ 1260143 h 1330996"/>
                <a:gd name="connsiteX234" fmla="*/ 3965 w 2428717"/>
                <a:gd name="connsiteY23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395201 w 2428717"/>
                <a:gd name="connsiteY16" fmla="*/ 1123666 h 1330996"/>
                <a:gd name="connsiteX17" fmla="*/ 404299 w 2428717"/>
                <a:gd name="connsiteY17" fmla="*/ 1110018 h 1330996"/>
                <a:gd name="connsiteX18" fmla="*/ 445242 w 2428717"/>
                <a:gd name="connsiteY18" fmla="*/ 1091821 h 1330996"/>
                <a:gd name="connsiteX19" fmla="*/ 522580 w 2428717"/>
                <a:gd name="connsiteY19" fmla="*/ 1082722 h 1330996"/>
                <a:gd name="connsiteX20" fmla="*/ 572622 w 2428717"/>
                <a:gd name="connsiteY20" fmla="*/ 1073624 h 1330996"/>
                <a:gd name="connsiteX21" fmla="*/ 595368 w 2428717"/>
                <a:gd name="connsiteY21" fmla="*/ 1096370 h 1330996"/>
                <a:gd name="connsiteX22" fmla="*/ 609016 w 2428717"/>
                <a:gd name="connsiteY22" fmla="*/ 1087272 h 1330996"/>
                <a:gd name="connsiteX23" fmla="*/ 613565 w 2428717"/>
                <a:gd name="connsiteY23" fmla="*/ 1032681 h 1330996"/>
                <a:gd name="connsiteX24" fmla="*/ 690902 w 2428717"/>
                <a:gd name="connsiteY24" fmla="*/ 1028131 h 1330996"/>
                <a:gd name="connsiteX25" fmla="*/ 718198 w 2428717"/>
                <a:gd name="connsiteY25" fmla="*/ 1019033 h 1330996"/>
                <a:gd name="connsiteX26" fmla="*/ 731845 w 2428717"/>
                <a:gd name="connsiteY26" fmla="*/ 1005385 h 1330996"/>
                <a:gd name="connsiteX27" fmla="*/ 772789 w 2428717"/>
                <a:gd name="connsiteY27" fmla="*/ 982639 h 1330996"/>
                <a:gd name="connsiteX28" fmla="*/ 795535 w 2428717"/>
                <a:gd name="connsiteY28" fmla="*/ 978090 h 1330996"/>
                <a:gd name="connsiteX29" fmla="*/ 822831 w 2428717"/>
                <a:gd name="connsiteY29" fmla="*/ 968991 h 1330996"/>
                <a:gd name="connsiteX30" fmla="*/ 850126 w 2428717"/>
                <a:gd name="connsiteY30" fmla="*/ 941696 h 1330996"/>
                <a:gd name="connsiteX31" fmla="*/ 877422 w 2428717"/>
                <a:gd name="connsiteY31" fmla="*/ 928048 h 1330996"/>
                <a:gd name="connsiteX32" fmla="*/ 891069 w 2428717"/>
                <a:gd name="connsiteY32" fmla="*/ 923499 h 1330996"/>
                <a:gd name="connsiteX33" fmla="*/ 904717 w 2428717"/>
                <a:gd name="connsiteY33" fmla="*/ 914400 h 1330996"/>
                <a:gd name="connsiteX34" fmla="*/ 922914 w 2428717"/>
                <a:gd name="connsiteY34" fmla="*/ 909851 h 1330996"/>
                <a:gd name="connsiteX35" fmla="*/ 927463 w 2428717"/>
                <a:gd name="connsiteY35" fmla="*/ 896203 h 1330996"/>
                <a:gd name="connsiteX36" fmla="*/ 941111 w 2428717"/>
                <a:gd name="connsiteY36" fmla="*/ 887105 h 1330996"/>
                <a:gd name="connsiteX37" fmla="*/ 954759 w 2428717"/>
                <a:gd name="connsiteY37" fmla="*/ 873457 h 1330996"/>
                <a:gd name="connsiteX38" fmla="*/ 982054 w 2428717"/>
                <a:gd name="connsiteY38" fmla="*/ 855260 h 1330996"/>
                <a:gd name="connsiteX39" fmla="*/ 986604 w 2428717"/>
                <a:gd name="connsiteY39" fmla="*/ 841612 h 1330996"/>
                <a:gd name="connsiteX40" fmla="*/ 1000251 w 2428717"/>
                <a:gd name="connsiteY40" fmla="*/ 837063 h 1330996"/>
                <a:gd name="connsiteX41" fmla="*/ 1013899 w 2428717"/>
                <a:gd name="connsiteY41" fmla="*/ 827964 h 1330996"/>
                <a:gd name="connsiteX42" fmla="*/ 1045744 w 2428717"/>
                <a:gd name="connsiteY42" fmla="*/ 800669 h 1330996"/>
                <a:gd name="connsiteX43" fmla="*/ 1059392 w 2428717"/>
                <a:gd name="connsiteY43" fmla="*/ 791570 h 1330996"/>
                <a:gd name="connsiteX44" fmla="*/ 1082138 w 2428717"/>
                <a:gd name="connsiteY44" fmla="*/ 768824 h 1330996"/>
                <a:gd name="connsiteX45" fmla="*/ 1123081 w 2428717"/>
                <a:gd name="connsiteY45" fmla="*/ 736979 h 1330996"/>
                <a:gd name="connsiteX46" fmla="*/ 1136729 w 2428717"/>
                <a:gd name="connsiteY46" fmla="*/ 727881 h 1330996"/>
                <a:gd name="connsiteX47" fmla="*/ 1150377 w 2428717"/>
                <a:gd name="connsiteY47" fmla="*/ 718782 h 1330996"/>
                <a:gd name="connsiteX48" fmla="*/ 1168574 w 2428717"/>
                <a:gd name="connsiteY48" fmla="*/ 691487 h 1330996"/>
                <a:gd name="connsiteX49" fmla="*/ 1191320 w 2428717"/>
                <a:gd name="connsiteY49" fmla="*/ 668740 h 1330996"/>
                <a:gd name="connsiteX50" fmla="*/ 1214066 w 2428717"/>
                <a:gd name="connsiteY50" fmla="*/ 645994 h 1330996"/>
                <a:gd name="connsiteX51" fmla="*/ 1223165 w 2428717"/>
                <a:gd name="connsiteY51" fmla="*/ 632346 h 1330996"/>
                <a:gd name="connsiteX52" fmla="*/ 1227714 w 2428717"/>
                <a:gd name="connsiteY52" fmla="*/ 618699 h 1330996"/>
                <a:gd name="connsiteX53" fmla="*/ 1250460 w 2428717"/>
                <a:gd name="connsiteY53" fmla="*/ 591403 h 1330996"/>
                <a:gd name="connsiteX54" fmla="*/ 1259559 w 2428717"/>
                <a:gd name="connsiteY54" fmla="*/ 564108 h 1330996"/>
                <a:gd name="connsiteX55" fmla="*/ 1264108 w 2428717"/>
                <a:gd name="connsiteY55" fmla="*/ 550460 h 1330996"/>
                <a:gd name="connsiteX56" fmla="*/ 1282305 w 2428717"/>
                <a:gd name="connsiteY56" fmla="*/ 523164 h 1330996"/>
                <a:gd name="connsiteX57" fmla="*/ 1295953 w 2428717"/>
                <a:gd name="connsiteY57" fmla="*/ 482221 h 1330996"/>
                <a:gd name="connsiteX58" fmla="*/ 1300502 w 2428717"/>
                <a:gd name="connsiteY58" fmla="*/ 468573 h 1330996"/>
                <a:gd name="connsiteX59" fmla="*/ 1309601 w 2428717"/>
                <a:gd name="connsiteY59" fmla="*/ 427630 h 1330996"/>
                <a:gd name="connsiteX60" fmla="*/ 1314150 w 2428717"/>
                <a:gd name="connsiteY60" fmla="*/ 395785 h 1330996"/>
                <a:gd name="connsiteX61" fmla="*/ 1336896 w 2428717"/>
                <a:gd name="connsiteY61" fmla="*/ 368490 h 1330996"/>
                <a:gd name="connsiteX62" fmla="*/ 1345995 w 2428717"/>
                <a:gd name="connsiteY62" fmla="*/ 295702 h 1330996"/>
                <a:gd name="connsiteX63" fmla="*/ 1350544 w 2428717"/>
                <a:gd name="connsiteY63" fmla="*/ 268406 h 1330996"/>
                <a:gd name="connsiteX64" fmla="*/ 1359642 w 2428717"/>
                <a:gd name="connsiteY64" fmla="*/ 241110 h 1330996"/>
                <a:gd name="connsiteX65" fmla="*/ 1414234 w 2428717"/>
                <a:gd name="connsiteY65" fmla="*/ 204716 h 1330996"/>
                <a:gd name="connsiteX66" fmla="*/ 1427881 w 2428717"/>
                <a:gd name="connsiteY66" fmla="*/ 200167 h 1330996"/>
                <a:gd name="connsiteX67" fmla="*/ 1441529 w 2428717"/>
                <a:gd name="connsiteY67" fmla="*/ 195618 h 1330996"/>
                <a:gd name="connsiteX68" fmla="*/ 1473374 w 2428717"/>
                <a:gd name="connsiteY68" fmla="*/ 181970 h 1330996"/>
                <a:gd name="connsiteX69" fmla="*/ 1500669 w 2428717"/>
                <a:gd name="connsiteY69" fmla="*/ 172872 h 1330996"/>
                <a:gd name="connsiteX70" fmla="*/ 1578007 w 2428717"/>
                <a:gd name="connsiteY70" fmla="*/ 163773 h 1330996"/>
                <a:gd name="connsiteX71" fmla="*/ 1600753 w 2428717"/>
                <a:gd name="connsiteY71" fmla="*/ 145576 h 1330996"/>
                <a:gd name="connsiteX72" fmla="*/ 1614401 w 2428717"/>
                <a:gd name="connsiteY72" fmla="*/ 141027 h 1330996"/>
                <a:gd name="connsiteX73" fmla="*/ 1641696 w 2428717"/>
                <a:gd name="connsiteY73" fmla="*/ 145576 h 1330996"/>
                <a:gd name="connsiteX74" fmla="*/ 1655344 w 2428717"/>
                <a:gd name="connsiteY74" fmla="*/ 154675 h 1330996"/>
                <a:gd name="connsiteX75" fmla="*/ 1828216 w 2428717"/>
                <a:gd name="connsiteY75" fmla="*/ 150125 h 1330996"/>
                <a:gd name="connsiteX76" fmla="*/ 1841863 w 2428717"/>
                <a:gd name="connsiteY76" fmla="*/ 159224 h 1330996"/>
                <a:gd name="connsiteX77" fmla="*/ 1855511 w 2428717"/>
                <a:gd name="connsiteY77" fmla="*/ 172872 h 1330996"/>
                <a:gd name="connsiteX78" fmla="*/ 1969242 w 2428717"/>
                <a:gd name="connsiteY78" fmla="*/ 186519 h 1330996"/>
                <a:gd name="connsiteX79" fmla="*/ 2001087 w 2428717"/>
                <a:gd name="connsiteY79" fmla="*/ 191069 h 1330996"/>
                <a:gd name="connsiteX80" fmla="*/ 2051129 w 2428717"/>
                <a:gd name="connsiteY80" fmla="*/ 195618 h 1330996"/>
                <a:gd name="connsiteX81" fmla="*/ 2060228 w 2428717"/>
                <a:gd name="connsiteY81" fmla="*/ 209266 h 1330996"/>
                <a:gd name="connsiteX82" fmla="*/ 2087523 w 2428717"/>
                <a:gd name="connsiteY82" fmla="*/ 213815 h 1330996"/>
                <a:gd name="connsiteX83" fmla="*/ 2105720 w 2428717"/>
                <a:gd name="connsiteY83" fmla="*/ 236561 h 1330996"/>
                <a:gd name="connsiteX84" fmla="*/ 2119368 w 2428717"/>
                <a:gd name="connsiteY84" fmla="*/ 245660 h 1330996"/>
                <a:gd name="connsiteX85" fmla="*/ 2133016 w 2428717"/>
                <a:gd name="connsiteY85" fmla="*/ 259308 h 1330996"/>
                <a:gd name="connsiteX86" fmla="*/ 2142114 w 2428717"/>
                <a:gd name="connsiteY86" fmla="*/ 272955 h 1330996"/>
                <a:gd name="connsiteX87" fmla="*/ 2160311 w 2428717"/>
                <a:gd name="connsiteY87" fmla="*/ 291152 h 1330996"/>
                <a:gd name="connsiteX88" fmla="*/ 2169410 w 2428717"/>
                <a:gd name="connsiteY88" fmla="*/ 304800 h 1330996"/>
                <a:gd name="connsiteX89" fmla="*/ 2210353 w 2428717"/>
                <a:gd name="connsiteY89" fmla="*/ 341194 h 1330996"/>
                <a:gd name="connsiteX90" fmla="*/ 2224001 w 2428717"/>
                <a:gd name="connsiteY90" fmla="*/ 345743 h 1330996"/>
                <a:gd name="connsiteX91" fmla="*/ 2255845 w 2428717"/>
                <a:gd name="connsiteY91" fmla="*/ 363940 h 1330996"/>
                <a:gd name="connsiteX92" fmla="*/ 2283141 w 2428717"/>
                <a:gd name="connsiteY92" fmla="*/ 373039 h 1330996"/>
                <a:gd name="connsiteX93" fmla="*/ 2314986 w 2428717"/>
                <a:gd name="connsiteY93" fmla="*/ 377588 h 1330996"/>
                <a:gd name="connsiteX94" fmla="*/ 2337732 w 2428717"/>
                <a:gd name="connsiteY94" fmla="*/ 395785 h 1330996"/>
                <a:gd name="connsiteX95" fmla="*/ 2365028 w 2428717"/>
                <a:gd name="connsiteY95" fmla="*/ 413982 h 1330996"/>
                <a:gd name="connsiteX96" fmla="*/ 2378675 w 2428717"/>
                <a:gd name="connsiteY96" fmla="*/ 400334 h 1330996"/>
                <a:gd name="connsiteX97" fmla="*/ 2396872 w 2428717"/>
                <a:gd name="connsiteY97" fmla="*/ 373039 h 1330996"/>
                <a:gd name="connsiteX98" fmla="*/ 2424168 w 2428717"/>
                <a:gd name="connsiteY98" fmla="*/ 368490 h 1330996"/>
                <a:gd name="connsiteX99" fmla="*/ 2428717 w 2428717"/>
                <a:gd name="connsiteY99" fmla="*/ 354842 h 1330996"/>
                <a:gd name="connsiteX100" fmla="*/ 2424168 w 2428717"/>
                <a:gd name="connsiteY100" fmla="*/ 327546 h 1330996"/>
                <a:gd name="connsiteX101" fmla="*/ 2410520 w 2428717"/>
                <a:gd name="connsiteY101" fmla="*/ 322997 h 1330996"/>
                <a:gd name="connsiteX102" fmla="*/ 2392323 w 2428717"/>
                <a:gd name="connsiteY102" fmla="*/ 318448 h 1330996"/>
                <a:gd name="connsiteX103" fmla="*/ 2378675 w 2428717"/>
                <a:gd name="connsiteY103" fmla="*/ 309349 h 1330996"/>
                <a:gd name="connsiteX104" fmla="*/ 2374126 w 2428717"/>
                <a:gd name="connsiteY104" fmla="*/ 295702 h 1330996"/>
                <a:gd name="connsiteX105" fmla="*/ 2365028 w 2428717"/>
                <a:gd name="connsiteY105" fmla="*/ 282054 h 1330996"/>
                <a:gd name="connsiteX106" fmla="*/ 2360478 w 2428717"/>
                <a:gd name="connsiteY106" fmla="*/ 268406 h 1330996"/>
                <a:gd name="connsiteX107" fmla="*/ 2346831 w 2428717"/>
                <a:gd name="connsiteY107" fmla="*/ 263857 h 1330996"/>
                <a:gd name="connsiteX108" fmla="*/ 2333183 w 2428717"/>
                <a:gd name="connsiteY108" fmla="*/ 245660 h 1330996"/>
                <a:gd name="connsiteX109" fmla="*/ 2305887 w 2428717"/>
                <a:gd name="connsiteY109" fmla="*/ 232012 h 1330996"/>
                <a:gd name="connsiteX110" fmla="*/ 2283141 w 2428717"/>
                <a:gd name="connsiteY110" fmla="*/ 236561 h 1330996"/>
                <a:gd name="connsiteX111" fmla="*/ 2255845 w 2428717"/>
                <a:gd name="connsiteY111" fmla="*/ 245660 h 1330996"/>
                <a:gd name="connsiteX112" fmla="*/ 2214902 w 2428717"/>
                <a:gd name="connsiteY112" fmla="*/ 241110 h 1330996"/>
                <a:gd name="connsiteX113" fmla="*/ 2187607 w 2428717"/>
                <a:gd name="connsiteY113" fmla="*/ 218364 h 1330996"/>
                <a:gd name="connsiteX114" fmla="*/ 2173959 w 2428717"/>
                <a:gd name="connsiteY114" fmla="*/ 209266 h 1330996"/>
                <a:gd name="connsiteX115" fmla="*/ 2164860 w 2428717"/>
                <a:gd name="connsiteY115" fmla="*/ 195618 h 1330996"/>
                <a:gd name="connsiteX116" fmla="*/ 2151213 w 2428717"/>
                <a:gd name="connsiteY116" fmla="*/ 168322 h 1330996"/>
                <a:gd name="connsiteX117" fmla="*/ 2110269 w 2428717"/>
                <a:gd name="connsiteY117" fmla="*/ 154675 h 1330996"/>
                <a:gd name="connsiteX118" fmla="*/ 2082974 w 2428717"/>
                <a:gd name="connsiteY118" fmla="*/ 141027 h 1330996"/>
                <a:gd name="connsiteX119" fmla="*/ 2064777 w 2428717"/>
                <a:gd name="connsiteY119" fmla="*/ 136478 h 1330996"/>
                <a:gd name="connsiteX120" fmla="*/ 1991989 w 2428717"/>
                <a:gd name="connsiteY120" fmla="*/ 131928 h 1330996"/>
                <a:gd name="connsiteX121" fmla="*/ 1964693 w 2428717"/>
                <a:gd name="connsiteY121" fmla="*/ 118281 h 1330996"/>
                <a:gd name="connsiteX122" fmla="*/ 1951045 w 2428717"/>
                <a:gd name="connsiteY122" fmla="*/ 104633 h 1330996"/>
                <a:gd name="connsiteX123" fmla="*/ 1923750 w 2428717"/>
                <a:gd name="connsiteY123" fmla="*/ 90985 h 1330996"/>
                <a:gd name="connsiteX124" fmla="*/ 1910102 w 2428717"/>
                <a:gd name="connsiteY124" fmla="*/ 81887 h 1330996"/>
                <a:gd name="connsiteX125" fmla="*/ 1841863 w 2428717"/>
                <a:gd name="connsiteY125" fmla="*/ 72788 h 1330996"/>
                <a:gd name="connsiteX126" fmla="*/ 1814568 w 2428717"/>
                <a:gd name="connsiteY126" fmla="*/ 63690 h 1330996"/>
                <a:gd name="connsiteX127" fmla="*/ 1796371 w 2428717"/>
                <a:gd name="connsiteY127" fmla="*/ 59140 h 1330996"/>
                <a:gd name="connsiteX128" fmla="*/ 1769075 w 2428717"/>
                <a:gd name="connsiteY128" fmla="*/ 50042 h 1330996"/>
                <a:gd name="connsiteX129" fmla="*/ 1755428 w 2428717"/>
                <a:gd name="connsiteY129" fmla="*/ 40943 h 1330996"/>
                <a:gd name="connsiteX130" fmla="*/ 1737231 w 2428717"/>
                <a:gd name="connsiteY130" fmla="*/ 0 h 1330996"/>
                <a:gd name="connsiteX131" fmla="*/ 1728132 w 2428717"/>
                <a:gd name="connsiteY131" fmla="*/ 13648 h 1330996"/>
                <a:gd name="connsiteX132" fmla="*/ 1723583 w 2428717"/>
                <a:gd name="connsiteY132" fmla="*/ 50042 h 1330996"/>
                <a:gd name="connsiteX133" fmla="*/ 1691738 w 2428717"/>
                <a:gd name="connsiteY133" fmla="*/ 54591 h 1330996"/>
                <a:gd name="connsiteX134" fmla="*/ 1659893 w 2428717"/>
                <a:gd name="connsiteY134" fmla="*/ 63690 h 1330996"/>
                <a:gd name="connsiteX135" fmla="*/ 1641696 w 2428717"/>
                <a:gd name="connsiteY135" fmla="*/ 72788 h 1330996"/>
                <a:gd name="connsiteX136" fmla="*/ 1628048 w 2428717"/>
                <a:gd name="connsiteY136" fmla="*/ 68239 h 1330996"/>
                <a:gd name="connsiteX137" fmla="*/ 1623499 w 2428717"/>
                <a:gd name="connsiteY137" fmla="*/ 54591 h 1330996"/>
                <a:gd name="connsiteX138" fmla="*/ 1614401 w 2428717"/>
                <a:gd name="connsiteY138" fmla="*/ 68239 h 1330996"/>
                <a:gd name="connsiteX139" fmla="*/ 1600753 w 2428717"/>
                <a:gd name="connsiteY139" fmla="*/ 77337 h 1330996"/>
                <a:gd name="connsiteX140" fmla="*/ 1555260 w 2428717"/>
                <a:gd name="connsiteY140" fmla="*/ 81887 h 1330996"/>
                <a:gd name="connsiteX141" fmla="*/ 1527965 w 2428717"/>
                <a:gd name="connsiteY141" fmla="*/ 90985 h 1330996"/>
                <a:gd name="connsiteX142" fmla="*/ 1509768 w 2428717"/>
                <a:gd name="connsiteY142" fmla="*/ 100084 h 1330996"/>
                <a:gd name="connsiteX143" fmla="*/ 1487022 w 2428717"/>
                <a:gd name="connsiteY143" fmla="*/ 104633 h 1330996"/>
                <a:gd name="connsiteX144" fmla="*/ 1473374 w 2428717"/>
                <a:gd name="connsiteY144" fmla="*/ 109182 h 1330996"/>
                <a:gd name="connsiteX145" fmla="*/ 1364192 w 2428717"/>
                <a:gd name="connsiteY145" fmla="*/ 113731 h 1330996"/>
                <a:gd name="connsiteX146" fmla="*/ 1350544 w 2428717"/>
                <a:gd name="connsiteY146" fmla="*/ 122830 h 1330996"/>
                <a:gd name="connsiteX147" fmla="*/ 1332347 w 2428717"/>
                <a:gd name="connsiteY147" fmla="*/ 150125 h 1330996"/>
                <a:gd name="connsiteX148" fmla="*/ 1318699 w 2428717"/>
                <a:gd name="connsiteY148" fmla="*/ 163773 h 1330996"/>
                <a:gd name="connsiteX149" fmla="*/ 1309601 w 2428717"/>
                <a:gd name="connsiteY149" fmla="*/ 191069 h 1330996"/>
                <a:gd name="connsiteX150" fmla="*/ 1295953 w 2428717"/>
                <a:gd name="connsiteY150" fmla="*/ 204716 h 1330996"/>
                <a:gd name="connsiteX151" fmla="*/ 1282305 w 2428717"/>
                <a:gd name="connsiteY151" fmla="*/ 209266 h 1330996"/>
                <a:gd name="connsiteX152" fmla="*/ 1209517 w 2428717"/>
                <a:gd name="connsiteY152" fmla="*/ 213815 h 1330996"/>
                <a:gd name="connsiteX153" fmla="*/ 1204968 w 2428717"/>
                <a:gd name="connsiteY153" fmla="*/ 227463 h 1330996"/>
                <a:gd name="connsiteX154" fmla="*/ 1186771 w 2428717"/>
                <a:gd name="connsiteY154" fmla="*/ 254758 h 1330996"/>
                <a:gd name="connsiteX155" fmla="*/ 1177672 w 2428717"/>
                <a:gd name="connsiteY155" fmla="*/ 282054 h 1330996"/>
                <a:gd name="connsiteX156" fmla="*/ 1173123 w 2428717"/>
                <a:gd name="connsiteY156" fmla="*/ 295702 h 1330996"/>
                <a:gd name="connsiteX157" fmla="*/ 1145828 w 2428717"/>
                <a:gd name="connsiteY157" fmla="*/ 313899 h 1330996"/>
                <a:gd name="connsiteX158" fmla="*/ 1132180 w 2428717"/>
                <a:gd name="connsiteY158" fmla="*/ 327546 h 1330996"/>
                <a:gd name="connsiteX159" fmla="*/ 1104884 w 2428717"/>
                <a:gd name="connsiteY159" fmla="*/ 336645 h 1330996"/>
                <a:gd name="connsiteX160" fmla="*/ 1095786 w 2428717"/>
                <a:gd name="connsiteY160" fmla="*/ 322997 h 1330996"/>
                <a:gd name="connsiteX161" fmla="*/ 1100335 w 2428717"/>
                <a:gd name="connsiteY161" fmla="*/ 291152 h 1330996"/>
                <a:gd name="connsiteX162" fmla="*/ 1086687 w 2428717"/>
                <a:gd name="connsiteY162" fmla="*/ 304800 h 1330996"/>
                <a:gd name="connsiteX163" fmla="*/ 1073039 w 2428717"/>
                <a:gd name="connsiteY163" fmla="*/ 309349 h 1330996"/>
                <a:gd name="connsiteX164" fmla="*/ 1059392 w 2428717"/>
                <a:gd name="connsiteY164" fmla="*/ 300251 h 1330996"/>
                <a:gd name="connsiteX165" fmla="*/ 1050293 w 2428717"/>
                <a:gd name="connsiteY165" fmla="*/ 286603 h 1330996"/>
                <a:gd name="connsiteX166" fmla="*/ 1036645 w 2428717"/>
                <a:gd name="connsiteY166" fmla="*/ 282054 h 1330996"/>
                <a:gd name="connsiteX167" fmla="*/ 1009350 w 2428717"/>
                <a:gd name="connsiteY167" fmla="*/ 291152 h 1330996"/>
                <a:gd name="connsiteX168" fmla="*/ 995702 w 2428717"/>
                <a:gd name="connsiteY168" fmla="*/ 295702 h 1330996"/>
                <a:gd name="connsiteX169" fmla="*/ 982054 w 2428717"/>
                <a:gd name="connsiteY169" fmla="*/ 304800 h 1330996"/>
                <a:gd name="connsiteX170" fmla="*/ 968407 w 2428717"/>
                <a:gd name="connsiteY170" fmla="*/ 350293 h 1330996"/>
                <a:gd name="connsiteX171" fmla="*/ 959308 w 2428717"/>
                <a:gd name="connsiteY171" fmla="*/ 363940 h 1330996"/>
                <a:gd name="connsiteX172" fmla="*/ 963857 w 2428717"/>
                <a:gd name="connsiteY172" fmla="*/ 377588 h 1330996"/>
                <a:gd name="connsiteX173" fmla="*/ 977505 w 2428717"/>
                <a:gd name="connsiteY173" fmla="*/ 382137 h 1330996"/>
                <a:gd name="connsiteX174" fmla="*/ 991153 w 2428717"/>
                <a:gd name="connsiteY174" fmla="*/ 391236 h 1330996"/>
                <a:gd name="connsiteX175" fmla="*/ 1000251 w 2428717"/>
                <a:gd name="connsiteY175" fmla="*/ 404884 h 1330996"/>
                <a:gd name="connsiteX176" fmla="*/ 1013899 w 2428717"/>
                <a:gd name="connsiteY176" fmla="*/ 418531 h 1330996"/>
                <a:gd name="connsiteX177" fmla="*/ 1009350 w 2428717"/>
                <a:gd name="connsiteY177" fmla="*/ 441278 h 1330996"/>
                <a:gd name="connsiteX178" fmla="*/ 986604 w 2428717"/>
                <a:gd name="connsiteY178" fmla="*/ 486770 h 1330996"/>
                <a:gd name="connsiteX179" fmla="*/ 968407 w 2428717"/>
                <a:gd name="connsiteY179" fmla="*/ 518615 h 1330996"/>
                <a:gd name="connsiteX180" fmla="*/ 954759 w 2428717"/>
                <a:gd name="connsiteY180" fmla="*/ 523164 h 1330996"/>
                <a:gd name="connsiteX181" fmla="*/ 945660 w 2428717"/>
                <a:gd name="connsiteY181" fmla="*/ 536812 h 1330996"/>
                <a:gd name="connsiteX182" fmla="*/ 932013 w 2428717"/>
                <a:gd name="connsiteY182" fmla="*/ 545910 h 1330996"/>
                <a:gd name="connsiteX183" fmla="*/ 913816 w 2428717"/>
                <a:gd name="connsiteY183" fmla="*/ 568657 h 1330996"/>
                <a:gd name="connsiteX184" fmla="*/ 904717 w 2428717"/>
                <a:gd name="connsiteY184" fmla="*/ 582305 h 1330996"/>
                <a:gd name="connsiteX185" fmla="*/ 900168 w 2428717"/>
                <a:gd name="connsiteY185" fmla="*/ 595952 h 1330996"/>
                <a:gd name="connsiteX186" fmla="*/ 881971 w 2428717"/>
                <a:gd name="connsiteY186" fmla="*/ 623248 h 1330996"/>
                <a:gd name="connsiteX187" fmla="*/ 859225 w 2428717"/>
                <a:gd name="connsiteY187" fmla="*/ 655093 h 1330996"/>
                <a:gd name="connsiteX188" fmla="*/ 850126 w 2428717"/>
                <a:gd name="connsiteY188" fmla="*/ 668740 h 1330996"/>
                <a:gd name="connsiteX189" fmla="*/ 845577 w 2428717"/>
                <a:gd name="connsiteY189" fmla="*/ 682388 h 1330996"/>
                <a:gd name="connsiteX190" fmla="*/ 831929 w 2428717"/>
                <a:gd name="connsiteY190" fmla="*/ 691487 h 1330996"/>
                <a:gd name="connsiteX191" fmla="*/ 809183 w 2428717"/>
                <a:gd name="connsiteY191" fmla="*/ 714233 h 1330996"/>
                <a:gd name="connsiteX192" fmla="*/ 795535 w 2428717"/>
                <a:gd name="connsiteY192" fmla="*/ 732430 h 1330996"/>
                <a:gd name="connsiteX193" fmla="*/ 781887 w 2428717"/>
                <a:gd name="connsiteY193" fmla="*/ 746078 h 1330996"/>
                <a:gd name="connsiteX194" fmla="*/ 754592 w 2428717"/>
                <a:gd name="connsiteY194" fmla="*/ 787021 h 1330996"/>
                <a:gd name="connsiteX195" fmla="*/ 745493 w 2428717"/>
                <a:gd name="connsiteY195" fmla="*/ 800669 h 1330996"/>
                <a:gd name="connsiteX196" fmla="*/ 736395 w 2428717"/>
                <a:gd name="connsiteY196" fmla="*/ 827964 h 1330996"/>
                <a:gd name="connsiteX197" fmla="*/ 690902 w 2428717"/>
                <a:gd name="connsiteY197" fmla="*/ 882555 h 1330996"/>
                <a:gd name="connsiteX198" fmla="*/ 677254 w 2428717"/>
                <a:gd name="connsiteY198" fmla="*/ 891654 h 1330996"/>
                <a:gd name="connsiteX199" fmla="*/ 649959 w 2428717"/>
                <a:gd name="connsiteY199" fmla="*/ 900752 h 1330996"/>
                <a:gd name="connsiteX200" fmla="*/ 595368 w 2428717"/>
                <a:gd name="connsiteY200" fmla="*/ 896203 h 1330996"/>
                <a:gd name="connsiteX201" fmla="*/ 581720 w 2428717"/>
                <a:gd name="connsiteY201" fmla="*/ 891654 h 1330996"/>
                <a:gd name="connsiteX202" fmla="*/ 586269 w 2428717"/>
                <a:gd name="connsiteY202" fmla="*/ 868908 h 1330996"/>
                <a:gd name="connsiteX203" fmla="*/ 577171 w 2428717"/>
                <a:gd name="connsiteY203" fmla="*/ 928048 h 1330996"/>
                <a:gd name="connsiteX204" fmla="*/ 568072 w 2428717"/>
                <a:gd name="connsiteY204" fmla="*/ 941696 h 1330996"/>
                <a:gd name="connsiteX205" fmla="*/ 563523 w 2428717"/>
                <a:gd name="connsiteY205" fmla="*/ 955343 h 1330996"/>
                <a:gd name="connsiteX206" fmla="*/ 549875 w 2428717"/>
                <a:gd name="connsiteY206" fmla="*/ 964442 h 1330996"/>
                <a:gd name="connsiteX207" fmla="*/ 522580 w 2428717"/>
                <a:gd name="connsiteY207" fmla="*/ 982639 h 1330996"/>
                <a:gd name="connsiteX208" fmla="*/ 508932 w 2428717"/>
                <a:gd name="connsiteY208" fmla="*/ 973540 h 1330996"/>
                <a:gd name="connsiteX209" fmla="*/ 481637 w 2428717"/>
                <a:gd name="connsiteY209" fmla="*/ 959893 h 1330996"/>
                <a:gd name="connsiteX210" fmla="*/ 463439 w 2428717"/>
                <a:gd name="connsiteY210" fmla="*/ 964442 h 1330996"/>
                <a:gd name="connsiteX211" fmla="*/ 454341 w 2428717"/>
                <a:gd name="connsiteY211" fmla="*/ 978090 h 1330996"/>
                <a:gd name="connsiteX212" fmla="*/ 440693 w 2428717"/>
                <a:gd name="connsiteY212" fmla="*/ 996287 h 1330996"/>
                <a:gd name="connsiteX213" fmla="*/ 404299 w 2428717"/>
                <a:gd name="connsiteY213" fmla="*/ 1023582 h 1330996"/>
                <a:gd name="connsiteX214" fmla="*/ 390651 w 2428717"/>
                <a:gd name="connsiteY214" fmla="*/ 1037230 h 1330996"/>
                <a:gd name="connsiteX215" fmla="*/ 377004 w 2428717"/>
                <a:gd name="connsiteY215" fmla="*/ 1041779 h 1330996"/>
                <a:gd name="connsiteX216" fmla="*/ 349708 w 2428717"/>
                <a:gd name="connsiteY216" fmla="*/ 1059976 h 1330996"/>
                <a:gd name="connsiteX217" fmla="*/ 322413 w 2428717"/>
                <a:gd name="connsiteY217" fmla="*/ 1078173 h 1330996"/>
                <a:gd name="connsiteX218" fmla="*/ 295117 w 2428717"/>
                <a:gd name="connsiteY218" fmla="*/ 1100919 h 1330996"/>
                <a:gd name="connsiteX219" fmla="*/ 286019 w 2428717"/>
                <a:gd name="connsiteY219" fmla="*/ 1114567 h 1330996"/>
                <a:gd name="connsiteX220" fmla="*/ 258723 w 2428717"/>
                <a:gd name="connsiteY220" fmla="*/ 1137313 h 1330996"/>
                <a:gd name="connsiteX221" fmla="*/ 240526 w 2428717"/>
                <a:gd name="connsiteY221" fmla="*/ 1164609 h 1330996"/>
                <a:gd name="connsiteX222" fmla="*/ 231428 w 2428717"/>
                <a:gd name="connsiteY222" fmla="*/ 1178257 h 1330996"/>
                <a:gd name="connsiteX223" fmla="*/ 217780 w 2428717"/>
                <a:gd name="connsiteY223" fmla="*/ 1182806 h 1330996"/>
                <a:gd name="connsiteX224" fmla="*/ 208681 w 2428717"/>
                <a:gd name="connsiteY224" fmla="*/ 1196454 h 1330996"/>
                <a:gd name="connsiteX225" fmla="*/ 181386 w 2428717"/>
                <a:gd name="connsiteY225" fmla="*/ 1205552 h 1330996"/>
                <a:gd name="connsiteX226" fmla="*/ 167738 w 2428717"/>
                <a:gd name="connsiteY226" fmla="*/ 1210102 h 1330996"/>
                <a:gd name="connsiteX227" fmla="*/ 135893 w 2428717"/>
                <a:gd name="connsiteY227" fmla="*/ 1219200 h 1330996"/>
                <a:gd name="connsiteX228" fmla="*/ 108598 w 2428717"/>
                <a:gd name="connsiteY228" fmla="*/ 1241946 h 1330996"/>
                <a:gd name="connsiteX229" fmla="*/ 85851 w 2428717"/>
                <a:gd name="connsiteY229" fmla="*/ 1246496 h 1330996"/>
                <a:gd name="connsiteX230" fmla="*/ 72204 w 2428717"/>
                <a:gd name="connsiteY230" fmla="*/ 1251045 h 1330996"/>
                <a:gd name="connsiteX231" fmla="*/ 22162 w 2428717"/>
                <a:gd name="connsiteY231" fmla="*/ 1264693 h 1330996"/>
                <a:gd name="connsiteX232" fmla="*/ 8514 w 2428717"/>
                <a:gd name="connsiteY232" fmla="*/ 1260143 h 1330996"/>
                <a:gd name="connsiteX233" fmla="*/ 3965 w 2428717"/>
                <a:gd name="connsiteY233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395201 w 2428717"/>
                <a:gd name="connsiteY16" fmla="*/ 1123666 h 1330996"/>
                <a:gd name="connsiteX17" fmla="*/ 404299 w 2428717"/>
                <a:gd name="connsiteY17" fmla="*/ 1110018 h 1330996"/>
                <a:gd name="connsiteX18" fmla="*/ 522580 w 2428717"/>
                <a:gd name="connsiteY18" fmla="*/ 1082722 h 1330996"/>
                <a:gd name="connsiteX19" fmla="*/ 572622 w 2428717"/>
                <a:gd name="connsiteY19" fmla="*/ 1073624 h 1330996"/>
                <a:gd name="connsiteX20" fmla="*/ 595368 w 2428717"/>
                <a:gd name="connsiteY20" fmla="*/ 1096370 h 1330996"/>
                <a:gd name="connsiteX21" fmla="*/ 609016 w 2428717"/>
                <a:gd name="connsiteY21" fmla="*/ 1087272 h 1330996"/>
                <a:gd name="connsiteX22" fmla="*/ 613565 w 2428717"/>
                <a:gd name="connsiteY22" fmla="*/ 1032681 h 1330996"/>
                <a:gd name="connsiteX23" fmla="*/ 690902 w 2428717"/>
                <a:gd name="connsiteY23" fmla="*/ 1028131 h 1330996"/>
                <a:gd name="connsiteX24" fmla="*/ 718198 w 2428717"/>
                <a:gd name="connsiteY24" fmla="*/ 1019033 h 1330996"/>
                <a:gd name="connsiteX25" fmla="*/ 731845 w 2428717"/>
                <a:gd name="connsiteY25" fmla="*/ 1005385 h 1330996"/>
                <a:gd name="connsiteX26" fmla="*/ 772789 w 2428717"/>
                <a:gd name="connsiteY26" fmla="*/ 982639 h 1330996"/>
                <a:gd name="connsiteX27" fmla="*/ 795535 w 2428717"/>
                <a:gd name="connsiteY27" fmla="*/ 978090 h 1330996"/>
                <a:gd name="connsiteX28" fmla="*/ 822831 w 2428717"/>
                <a:gd name="connsiteY28" fmla="*/ 968991 h 1330996"/>
                <a:gd name="connsiteX29" fmla="*/ 850126 w 2428717"/>
                <a:gd name="connsiteY29" fmla="*/ 941696 h 1330996"/>
                <a:gd name="connsiteX30" fmla="*/ 877422 w 2428717"/>
                <a:gd name="connsiteY30" fmla="*/ 928048 h 1330996"/>
                <a:gd name="connsiteX31" fmla="*/ 891069 w 2428717"/>
                <a:gd name="connsiteY31" fmla="*/ 923499 h 1330996"/>
                <a:gd name="connsiteX32" fmla="*/ 904717 w 2428717"/>
                <a:gd name="connsiteY32" fmla="*/ 914400 h 1330996"/>
                <a:gd name="connsiteX33" fmla="*/ 922914 w 2428717"/>
                <a:gd name="connsiteY33" fmla="*/ 909851 h 1330996"/>
                <a:gd name="connsiteX34" fmla="*/ 927463 w 2428717"/>
                <a:gd name="connsiteY34" fmla="*/ 896203 h 1330996"/>
                <a:gd name="connsiteX35" fmla="*/ 941111 w 2428717"/>
                <a:gd name="connsiteY35" fmla="*/ 887105 h 1330996"/>
                <a:gd name="connsiteX36" fmla="*/ 954759 w 2428717"/>
                <a:gd name="connsiteY36" fmla="*/ 873457 h 1330996"/>
                <a:gd name="connsiteX37" fmla="*/ 982054 w 2428717"/>
                <a:gd name="connsiteY37" fmla="*/ 855260 h 1330996"/>
                <a:gd name="connsiteX38" fmla="*/ 986604 w 2428717"/>
                <a:gd name="connsiteY38" fmla="*/ 841612 h 1330996"/>
                <a:gd name="connsiteX39" fmla="*/ 1000251 w 2428717"/>
                <a:gd name="connsiteY39" fmla="*/ 837063 h 1330996"/>
                <a:gd name="connsiteX40" fmla="*/ 1013899 w 2428717"/>
                <a:gd name="connsiteY40" fmla="*/ 827964 h 1330996"/>
                <a:gd name="connsiteX41" fmla="*/ 1045744 w 2428717"/>
                <a:gd name="connsiteY41" fmla="*/ 800669 h 1330996"/>
                <a:gd name="connsiteX42" fmla="*/ 1059392 w 2428717"/>
                <a:gd name="connsiteY42" fmla="*/ 791570 h 1330996"/>
                <a:gd name="connsiteX43" fmla="*/ 1082138 w 2428717"/>
                <a:gd name="connsiteY43" fmla="*/ 768824 h 1330996"/>
                <a:gd name="connsiteX44" fmla="*/ 1123081 w 2428717"/>
                <a:gd name="connsiteY44" fmla="*/ 736979 h 1330996"/>
                <a:gd name="connsiteX45" fmla="*/ 1136729 w 2428717"/>
                <a:gd name="connsiteY45" fmla="*/ 727881 h 1330996"/>
                <a:gd name="connsiteX46" fmla="*/ 1150377 w 2428717"/>
                <a:gd name="connsiteY46" fmla="*/ 718782 h 1330996"/>
                <a:gd name="connsiteX47" fmla="*/ 1168574 w 2428717"/>
                <a:gd name="connsiteY47" fmla="*/ 691487 h 1330996"/>
                <a:gd name="connsiteX48" fmla="*/ 1191320 w 2428717"/>
                <a:gd name="connsiteY48" fmla="*/ 668740 h 1330996"/>
                <a:gd name="connsiteX49" fmla="*/ 1214066 w 2428717"/>
                <a:gd name="connsiteY49" fmla="*/ 645994 h 1330996"/>
                <a:gd name="connsiteX50" fmla="*/ 1223165 w 2428717"/>
                <a:gd name="connsiteY50" fmla="*/ 632346 h 1330996"/>
                <a:gd name="connsiteX51" fmla="*/ 1227714 w 2428717"/>
                <a:gd name="connsiteY51" fmla="*/ 618699 h 1330996"/>
                <a:gd name="connsiteX52" fmla="*/ 1250460 w 2428717"/>
                <a:gd name="connsiteY52" fmla="*/ 591403 h 1330996"/>
                <a:gd name="connsiteX53" fmla="*/ 1259559 w 2428717"/>
                <a:gd name="connsiteY53" fmla="*/ 564108 h 1330996"/>
                <a:gd name="connsiteX54" fmla="*/ 1264108 w 2428717"/>
                <a:gd name="connsiteY54" fmla="*/ 550460 h 1330996"/>
                <a:gd name="connsiteX55" fmla="*/ 1282305 w 2428717"/>
                <a:gd name="connsiteY55" fmla="*/ 523164 h 1330996"/>
                <a:gd name="connsiteX56" fmla="*/ 1295953 w 2428717"/>
                <a:gd name="connsiteY56" fmla="*/ 482221 h 1330996"/>
                <a:gd name="connsiteX57" fmla="*/ 1300502 w 2428717"/>
                <a:gd name="connsiteY57" fmla="*/ 468573 h 1330996"/>
                <a:gd name="connsiteX58" fmla="*/ 1309601 w 2428717"/>
                <a:gd name="connsiteY58" fmla="*/ 427630 h 1330996"/>
                <a:gd name="connsiteX59" fmla="*/ 1314150 w 2428717"/>
                <a:gd name="connsiteY59" fmla="*/ 395785 h 1330996"/>
                <a:gd name="connsiteX60" fmla="*/ 1336896 w 2428717"/>
                <a:gd name="connsiteY60" fmla="*/ 368490 h 1330996"/>
                <a:gd name="connsiteX61" fmla="*/ 1345995 w 2428717"/>
                <a:gd name="connsiteY61" fmla="*/ 295702 h 1330996"/>
                <a:gd name="connsiteX62" fmla="*/ 1350544 w 2428717"/>
                <a:gd name="connsiteY62" fmla="*/ 268406 h 1330996"/>
                <a:gd name="connsiteX63" fmla="*/ 1359642 w 2428717"/>
                <a:gd name="connsiteY63" fmla="*/ 241110 h 1330996"/>
                <a:gd name="connsiteX64" fmla="*/ 1414234 w 2428717"/>
                <a:gd name="connsiteY64" fmla="*/ 204716 h 1330996"/>
                <a:gd name="connsiteX65" fmla="*/ 1427881 w 2428717"/>
                <a:gd name="connsiteY65" fmla="*/ 200167 h 1330996"/>
                <a:gd name="connsiteX66" fmla="*/ 1441529 w 2428717"/>
                <a:gd name="connsiteY66" fmla="*/ 195618 h 1330996"/>
                <a:gd name="connsiteX67" fmla="*/ 1473374 w 2428717"/>
                <a:gd name="connsiteY67" fmla="*/ 181970 h 1330996"/>
                <a:gd name="connsiteX68" fmla="*/ 1500669 w 2428717"/>
                <a:gd name="connsiteY68" fmla="*/ 172872 h 1330996"/>
                <a:gd name="connsiteX69" fmla="*/ 1578007 w 2428717"/>
                <a:gd name="connsiteY69" fmla="*/ 163773 h 1330996"/>
                <a:gd name="connsiteX70" fmla="*/ 1600753 w 2428717"/>
                <a:gd name="connsiteY70" fmla="*/ 145576 h 1330996"/>
                <a:gd name="connsiteX71" fmla="*/ 1614401 w 2428717"/>
                <a:gd name="connsiteY71" fmla="*/ 141027 h 1330996"/>
                <a:gd name="connsiteX72" fmla="*/ 1641696 w 2428717"/>
                <a:gd name="connsiteY72" fmla="*/ 145576 h 1330996"/>
                <a:gd name="connsiteX73" fmla="*/ 1655344 w 2428717"/>
                <a:gd name="connsiteY73" fmla="*/ 154675 h 1330996"/>
                <a:gd name="connsiteX74" fmla="*/ 1828216 w 2428717"/>
                <a:gd name="connsiteY74" fmla="*/ 150125 h 1330996"/>
                <a:gd name="connsiteX75" fmla="*/ 1841863 w 2428717"/>
                <a:gd name="connsiteY75" fmla="*/ 159224 h 1330996"/>
                <a:gd name="connsiteX76" fmla="*/ 1855511 w 2428717"/>
                <a:gd name="connsiteY76" fmla="*/ 172872 h 1330996"/>
                <a:gd name="connsiteX77" fmla="*/ 1969242 w 2428717"/>
                <a:gd name="connsiteY77" fmla="*/ 186519 h 1330996"/>
                <a:gd name="connsiteX78" fmla="*/ 2001087 w 2428717"/>
                <a:gd name="connsiteY78" fmla="*/ 191069 h 1330996"/>
                <a:gd name="connsiteX79" fmla="*/ 2051129 w 2428717"/>
                <a:gd name="connsiteY79" fmla="*/ 195618 h 1330996"/>
                <a:gd name="connsiteX80" fmla="*/ 2060228 w 2428717"/>
                <a:gd name="connsiteY80" fmla="*/ 209266 h 1330996"/>
                <a:gd name="connsiteX81" fmla="*/ 2087523 w 2428717"/>
                <a:gd name="connsiteY81" fmla="*/ 213815 h 1330996"/>
                <a:gd name="connsiteX82" fmla="*/ 2105720 w 2428717"/>
                <a:gd name="connsiteY82" fmla="*/ 236561 h 1330996"/>
                <a:gd name="connsiteX83" fmla="*/ 2119368 w 2428717"/>
                <a:gd name="connsiteY83" fmla="*/ 245660 h 1330996"/>
                <a:gd name="connsiteX84" fmla="*/ 2133016 w 2428717"/>
                <a:gd name="connsiteY84" fmla="*/ 259308 h 1330996"/>
                <a:gd name="connsiteX85" fmla="*/ 2142114 w 2428717"/>
                <a:gd name="connsiteY85" fmla="*/ 272955 h 1330996"/>
                <a:gd name="connsiteX86" fmla="*/ 2160311 w 2428717"/>
                <a:gd name="connsiteY86" fmla="*/ 291152 h 1330996"/>
                <a:gd name="connsiteX87" fmla="*/ 2169410 w 2428717"/>
                <a:gd name="connsiteY87" fmla="*/ 304800 h 1330996"/>
                <a:gd name="connsiteX88" fmla="*/ 2210353 w 2428717"/>
                <a:gd name="connsiteY88" fmla="*/ 341194 h 1330996"/>
                <a:gd name="connsiteX89" fmla="*/ 2224001 w 2428717"/>
                <a:gd name="connsiteY89" fmla="*/ 345743 h 1330996"/>
                <a:gd name="connsiteX90" fmla="*/ 2255845 w 2428717"/>
                <a:gd name="connsiteY90" fmla="*/ 363940 h 1330996"/>
                <a:gd name="connsiteX91" fmla="*/ 2283141 w 2428717"/>
                <a:gd name="connsiteY91" fmla="*/ 373039 h 1330996"/>
                <a:gd name="connsiteX92" fmla="*/ 2314986 w 2428717"/>
                <a:gd name="connsiteY92" fmla="*/ 377588 h 1330996"/>
                <a:gd name="connsiteX93" fmla="*/ 2337732 w 2428717"/>
                <a:gd name="connsiteY93" fmla="*/ 395785 h 1330996"/>
                <a:gd name="connsiteX94" fmla="*/ 2365028 w 2428717"/>
                <a:gd name="connsiteY94" fmla="*/ 413982 h 1330996"/>
                <a:gd name="connsiteX95" fmla="*/ 2378675 w 2428717"/>
                <a:gd name="connsiteY95" fmla="*/ 400334 h 1330996"/>
                <a:gd name="connsiteX96" fmla="*/ 2396872 w 2428717"/>
                <a:gd name="connsiteY96" fmla="*/ 373039 h 1330996"/>
                <a:gd name="connsiteX97" fmla="*/ 2424168 w 2428717"/>
                <a:gd name="connsiteY97" fmla="*/ 368490 h 1330996"/>
                <a:gd name="connsiteX98" fmla="*/ 2428717 w 2428717"/>
                <a:gd name="connsiteY98" fmla="*/ 354842 h 1330996"/>
                <a:gd name="connsiteX99" fmla="*/ 2424168 w 2428717"/>
                <a:gd name="connsiteY99" fmla="*/ 327546 h 1330996"/>
                <a:gd name="connsiteX100" fmla="*/ 2410520 w 2428717"/>
                <a:gd name="connsiteY100" fmla="*/ 322997 h 1330996"/>
                <a:gd name="connsiteX101" fmla="*/ 2392323 w 2428717"/>
                <a:gd name="connsiteY101" fmla="*/ 318448 h 1330996"/>
                <a:gd name="connsiteX102" fmla="*/ 2378675 w 2428717"/>
                <a:gd name="connsiteY102" fmla="*/ 309349 h 1330996"/>
                <a:gd name="connsiteX103" fmla="*/ 2374126 w 2428717"/>
                <a:gd name="connsiteY103" fmla="*/ 295702 h 1330996"/>
                <a:gd name="connsiteX104" fmla="*/ 2365028 w 2428717"/>
                <a:gd name="connsiteY104" fmla="*/ 282054 h 1330996"/>
                <a:gd name="connsiteX105" fmla="*/ 2360478 w 2428717"/>
                <a:gd name="connsiteY105" fmla="*/ 268406 h 1330996"/>
                <a:gd name="connsiteX106" fmla="*/ 2346831 w 2428717"/>
                <a:gd name="connsiteY106" fmla="*/ 263857 h 1330996"/>
                <a:gd name="connsiteX107" fmla="*/ 2333183 w 2428717"/>
                <a:gd name="connsiteY107" fmla="*/ 245660 h 1330996"/>
                <a:gd name="connsiteX108" fmla="*/ 2305887 w 2428717"/>
                <a:gd name="connsiteY108" fmla="*/ 232012 h 1330996"/>
                <a:gd name="connsiteX109" fmla="*/ 2283141 w 2428717"/>
                <a:gd name="connsiteY109" fmla="*/ 236561 h 1330996"/>
                <a:gd name="connsiteX110" fmla="*/ 2255845 w 2428717"/>
                <a:gd name="connsiteY110" fmla="*/ 245660 h 1330996"/>
                <a:gd name="connsiteX111" fmla="*/ 2214902 w 2428717"/>
                <a:gd name="connsiteY111" fmla="*/ 241110 h 1330996"/>
                <a:gd name="connsiteX112" fmla="*/ 2187607 w 2428717"/>
                <a:gd name="connsiteY112" fmla="*/ 218364 h 1330996"/>
                <a:gd name="connsiteX113" fmla="*/ 2173959 w 2428717"/>
                <a:gd name="connsiteY113" fmla="*/ 209266 h 1330996"/>
                <a:gd name="connsiteX114" fmla="*/ 2164860 w 2428717"/>
                <a:gd name="connsiteY114" fmla="*/ 195618 h 1330996"/>
                <a:gd name="connsiteX115" fmla="*/ 2151213 w 2428717"/>
                <a:gd name="connsiteY115" fmla="*/ 168322 h 1330996"/>
                <a:gd name="connsiteX116" fmla="*/ 2110269 w 2428717"/>
                <a:gd name="connsiteY116" fmla="*/ 154675 h 1330996"/>
                <a:gd name="connsiteX117" fmla="*/ 2082974 w 2428717"/>
                <a:gd name="connsiteY117" fmla="*/ 141027 h 1330996"/>
                <a:gd name="connsiteX118" fmla="*/ 2064777 w 2428717"/>
                <a:gd name="connsiteY118" fmla="*/ 136478 h 1330996"/>
                <a:gd name="connsiteX119" fmla="*/ 1991989 w 2428717"/>
                <a:gd name="connsiteY119" fmla="*/ 131928 h 1330996"/>
                <a:gd name="connsiteX120" fmla="*/ 1964693 w 2428717"/>
                <a:gd name="connsiteY120" fmla="*/ 118281 h 1330996"/>
                <a:gd name="connsiteX121" fmla="*/ 1951045 w 2428717"/>
                <a:gd name="connsiteY121" fmla="*/ 104633 h 1330996"/>
                <a:gd name="connsiteX122" fmla="*/ 1923750 w 2428717"/>
                <a:gd name="connsiteY122" fmla="*/ 90985 h 1330996"/>
                <a:gd name="connsiteX123" fmla="*/ 1910102 w 2428717"/>
                <a:gd name="connsiteY123" fmla="*/ 81887 h 1330996"/>
                <a:gd name="connsiteX124" fmla="*/ 1841863 w 2428717"/>
                <a:gd name="connsiteY124" fmla="*/ 72788 h 1330996"/>
                <a:gd name="connsiteX125" fmla="*/ 1814568 w 2428717"/>
                <a:gd name="connsiteY125" fmla="*/ 63690 h 1330996"/>
                <a:gd name="connsiteX126" fmla="*/ 1796371 w 2428717"/>
                <a:gd name="connsiteY126" fmla="*/ 59140 h 1330996"/>
                <a:gd name="connsiteX127" fmla="*/ 1769075 w 2428717"/>
                <a:gd name="connsiteY127" fmla="*/ 50042 h 1330996"/>
                <a:gd name="connsiteX128" fmla="*/ 1755428 w 2428717"/>
                <a:gd name="connsiteY128" fmla="*/ 40943 h 1330996"/>
                <a:gd name="connsiteX129" fmla="*/ 1737231 w 2428717"/>
                <a:gd name="connsiteY129" fmla="*/ 0 h 1330996"/>
                <a:gd name="connsiteX130" fmla="*/ 1728132 w 2428717"/>
                <a:gd name="connsiteY130" fmla="*/ 13648 h 1330996"/>
                <a:gd name="connsiteX131" fmla="*/ 1723583 w 2428717"/>
                <a:gd name="connsiteY131" fmla="*/ 50042 h 1330996"/>
                <a:gd name="connsiteX132" fmla="*/ 1691738 w 2428717"/>
                <a:gd name="connsiteY132" fmla="*/ 54591 h 1330996"/>
                <a:gd name="connsiteX133" fmla="*/ 1659893 w 2428717"/>
                <a:gd name="connsiteY133" fmla="*/ 63690 h 1330996"/>
                <a:gd name="connsiteX134" fmla="*/ 1641696 w 2428717"/>
                <a:gd name="connsiteY134" fmla="*/ 72788 h 1330996"/>
                <a:gd name="connsiteX135" fmla="*/ 1628048 w 2428717"/>
                <a:gd name="connsiteY135" fmla="*/ 68239 h 1330996"/>
                <a:gd name="connsiteX136" fmla="*/ 1623499 w 2428717"/>
                <a:gd name="connsiteY136" fmla="*/ 54591 h 1330996"/>
                <a:gd name="connsiteX137" fmla="*/ 1614401 w 2428717"/>
                <a:gd name="connsiteY137" fmla="*/ 68239 h 1330996"/>
                <a:gd name="connsiteX138" fmla="*/ 1600753 w 2428717"/>
                <a:gd name="connsiteY138" fmla="*/ 77337 h 1330996"/>
                <a:gd name="connsiteX139" fmla="*/ 1555260 w 2428717"/>
                <a:gd name="connsiteY139" fmla="*/ 81887 h 1330996"/>
                <a:gd name="connsiteX140" fmla="*/ 1527965 w 2428717"/>
                <a:gd name="connsiteY140" fmla="*/ 90985 h 1330996"/>
                <a:gd name="connsiteX141" fmla="*/ 1509768 w 2428717"/>
                <a:gd name="connsiteY141" fmla="*/ 100084 h 1330996"/>
                <a:gd name="connsiteX142" fmla="*/ 1487022 w 2428717"/>
                <a:gd name="connsiteY142" fmla="*/ 104633 h 1330996"/>
                <a:gd name="connsiteX143" fmla="*/ 1473374 w 2428717"/>
                <a:gd name="connsiteY143" fmla="*/ 109182 h 1330996"/>
                <a:gd name="connsiteX144" fmla="*/ 1364192 w 2428717"/>
                <a:gd name="connsiteY144" fmla="*/ 113731 h 1330996"/>
                <a:gd name="connsiteX145" fmla="*/ 1350544 w 2428717"/>
                <a:gd name="connsiteY145" fmla="*/ 122830 h 1330996"/>
                <a:gd name="connsiteX146" fmla="*/ 1332347 w 2428717"/>
                <a:gd name="connsiteY146" fmla="*/ 150125 h 1330996"/>
                <a:gd name="connsiteX147" fmla="*/ 1318699 w 2428717"/>
                <a:gd name="connsiteY147" fmla="*/ 163773 h 1330996"/>
                <a:gd name="connsiteX148" fmla="*/ 1309601 w 2428717"/>
                <a:gd name="connsiteY148" fmla="*/ 191069 h 1330996"/>
                <a:gd name="connsiteX149" fmla="*/ 1295953 w 2428717"/>
                <a:gd name="connsiteY149" fmla="*/ 204716 h 1330996"/>
                <a:gd name="connsiteX150" fmla="*/ 1282305 w 2428717"/>
                <a:gd name="connsiteY150" fmla="*/ 209266 h 1330996"/>
                <a:gd name="connsiteX151" fmla="*/ 1209517 w 2428717"/>
                <a:gd name="connsiteY151" fmla="*/ 213815 h 1330996"/>
                <a:gd name="connsiteX152" fmla="*/ 1204968 w 2428717"/>
                <a:gd name="connsiteY152" fmla="*/ 227463 h 1330996"/>
                <a:gd name="connsiteX153" fmla="*/ 1186771 w 2428717"/>
                <a:gd name="connsiteY153" fmla="*/ 254758 h 1330996"/>
                <a:gd name="connsiteX154" fmla="*/ 1177672 w 2428717"/>
                <a:gd name="connsiteY154" fmla="*/ 282054 h 1330996"/>
                <a:gd name="connsiteX155" fmla="*/ 1173123 w 2428717"/>
                <a:gd name="connsiteY155" fmla="*/ 295702 h 1330996"/>
                <a:gd name="connsiteX156" fmla="*/ 1145828 w 2428717"/>
                <a:gd name="connsiteY156" fmla="*/ 313899 h 1330996"/>
                <a:gd name="connsiteX157" fmla="*/ 1132180 w 2428717"/>
                <a:gd name="connsiteY157" fmla="*/ 327546 h 1330996"/>
                <a:gd name="connsiteX158" fmla="*/ 1104884 w 2428717"/>
                <a:gd name="connsiteY158" fmla="*/ 336645 h 1330996"/>
                <a:gd name="connsiteX159" fmla="*/ 1095786 w 2428717"/>
                <a:gd name="connsiteY159" fmla="*/ 322997 h 1330996"/>
                <a:gd name="connsiteX160" fmla="*/ 1100335 w 2428717"/>
                <a:gd name="connsiteY160" fmla="*/ 291152 h 1330996"/>
                <a:gd name="connsiteX161" fmla="*/ 1086687 w 2428717"/>
                <a:gd name="connsiteY161" fmla="*/ 304800 h 1330996"/>
                <a:gd name="connsiteX162" fmla="*/ 1073039 w 2428717"/>
                <a:gd name="connsiteY162" fmla="*/ 309349 h 1330996"/>
                <a:gd name="connsiteX163" fmla="*/ 1059392 w 2428717"/>
                <a:gd name="connsiteY163" fmla="*/ 300251 h 1330996"/>
                <a:gd name="connsiteX164" fmla="*/ 1050293 w 2428717"/>
                <a:gd name="connsiteY164" fmla="*/ 286603 h 1330996"/>
                <a:gd name="connsiteX165" fmla="*/ 1036645 w 2428717"/>
                <a:gd name="connsiteY165" fmla="*/ 282054 h 1330996"/>
                <a:gd name="connsiteX166" fmla="*/ 1009350 w 2428717"/>
                <a:gd name="connsiteY166" fmla="*/ 291152 h 1330996"/>
                <a:gd name="connsiteX167" fmla="*/ 995702 w 2428717"/>
                <a:gd name="connsiteY167" fmla="*/ 295702 h 1330996"/>
                <a:gd name="connsiteX168" fmla="*/ 982054 w 2428717"/>
                <a:gd name="connsiteY168" fmla="*/ 304800 h 1330996"/>
                <a:gd name="connsiteX169" fmla="*/ 968407 w 2428717"/>
                <a:gd name="connsiteY169" fmla="*/ 350293 h 1330996"/>
                <a:gd name="connsiteX170" fmla="*/ 959308 w 2428717"/>
                <a:gd name="connsiteY170" fmla="*/ 363940 h 1330996"/>
                <a:gd name="connsiteX171" fmla="*/ 963857 w 2428717"/>
                <a:gd name="connsiteY171" fmla="*/ 377588 h 1330996"/>
                <a:gd name="connsiteX172" fmla="*/ 977505 w 2428717"/>
                <a:gd name="connsiteY172" fmla="*/ 382137 h 1330996"/>
                <a:gd name="connsiteX173" fmla="*/ 991153 w 2428717"/>
                <a:gd name="connsiteY173" fmla="*/ 391236 h 1330996"/>
                <a:gd name="connsiteX174" fmla="*/ 1000251 w 2428717"/>
                <a:gd name="connsiteY174" fmla="*/ 404884 h 1330996"/>
                <a:gd name="connsiteX175" fmla="*/ 1013899 w 2428717"/>
                <a:gd name="connsiteY175" fmla="*/ 418531 h 1330996"/>
                <a:gd name="connsiteX176" fmla="*/ 1009350 w 2428717"/>
                <a:gd name="connsiteY176" fmla="*/ 441278 h 1330996"/>
                <a:gd name="connsiteX177" fmla="*/ 986604 w 2428717"/>
                <a:gd name="connsiteY177" fmla="*/ 486770 h 1330996"/>
                <a:gd name="connsiteX178" fmla="*/ 968407 w 2428717"/>
                <a:gd name="connsiteY178" fmla="*/ 518615 h 1330996"/>
                <a:gd name="connsiteX179" fmla="*/ 954759 w 2428717"/>
                <a:gd name="connsiteY179" fmla="*/ 523164 h 1330996"/>
                <a:gd name="connsiteX180" fmla="*/ 945660 w 2428717"/>
                <a:gd name="connsiteY180" fmla="*/ 536812 h 1330996"/>
                <a:gd name="connsiteX181" fmla="*/ 932013 w 2428717"/>
                <a:gd name="connsiteY181" fmla="*/ 545910 h 1330996"/>
                <a:gd name="connsiteX182" fmla="*/ 913816 w 2428717"/>
                <a:gd name="connsiteY182" fmla="*/ 568657 h 1330996"/>
                <a:gd name="connsiteX183" fmla="*/ 904717 w 2428717"/>
                <a:gd name="connsiteY183" fmla="*/ 582305 h 1330996"/>
                <a:gd name="connsiteX184" fmla="*/ 900168 w 2428717"/>
                <a:gd name="connsiteY184" fmla="*/ 595952 h 1330996"/>
                <a:gd name="connsiteX185" fmla="*/ 881971 w 2428717"/>
                <a:gd name="connsiteY185" fmla="*/ 623248 h 1330996"/>
                <a:gd name="connsiteX186" fmla="*/ 859225 w 2428717"/>
                <a:gd name="connsiteY186" fmla="*/ 655093 h 1330996"/>
                <a:gd name="connsiteX187" fmla="*/ 850126 w 2428717"/>
                <a:gd name="connsiteY187" fmla="*/ 668740 h 1330996"/>
                <a:gd name="connsiteX188" fmla="*/ 845577 w 2428717"/>
                <a:gd name="connsiteY188" fmla="*/ 682388 h 1330996"/>
                <a:gd name="connsiteX189" fmla="*/ 831929 w 2428717"/>
                <a:gd name="connsiteY189" fmla="*/ 691487 h 1330996"/>
                <a:gd name="connsiteX190" fmla="*/ 809183 w 2428717"/>
                <a:gd name="connsiteY190" fmla="*/ 714233 h 1330996"/>
                <a:gd name="connsiteX191" fmla="*/ 795535 w 2428717"/>
                <a:gd name="connsiteY191" fmla="*/ 732430 h 1330996"/>
                <a:gd name="connsiteX192" fmla="*/ 781887 w 2428717"/>
                <a:gd name="connsiteY192" fmla="*/ 746078 h 1330996"/>
                <a:gd name="connsiteX193" fmla="*/ 754592 w 2428717"/>
                <a:gd name="connsiteY193" fmla="*/ 787021 h 1330996"/>
                <a:gd name="connsiteX194" fmla="*/ 745493 w 2428717"/>
                <a:gd name="connsiteY194" fmla="*/ 800669 h 1330996"/>
                <a:gd name="connsiteX195" fmla="*/ 736395 w 2428717"/>
                <a:gd name="connsiteY195" fmla="*/ 827964 h 1330996"/>
                <a:gd name="connsiteX196" fmla="*/ 690902 w 2428717"/>
                <a:gd name="connsiteY196" fmla="*/ 882555 h 1330996"/>
                <a:gd name="connsiteX197" fmla="*/ 677254 w 2428717"/>
                <a:gd name="connsiteY197" fmla="*/ 891654 h 1330996"/>
                <a:gd name="connsiteX198" fmla="*/ 649959 w 2428717"/>
                <a:gd name="connsiteY198" fmla="*/ 900752 h 1330996"/>
                <a:gd name="connsiteX199" fmla="*/ 595368 w 2428717"/>
                <a:gd name="connsiteY199" fmla="*/ 896203 h 1330996"/>
                <a:gd name="connsiteX200" fmla="*/ 581720 w 2428717"/>
                <a:gd name="connsiteY200" fmla="*/ 891654 h 1330996"/>
                <a:gd name="connsiteX201" fmla="*/ 586269 w 2428717"/>
                <a:gd name="connsiteY201" fmla="*/ 868908 h 1330996"/>
                <a:gd name="connsiteX202" fmla="*/ 577171 w 2428717"/>
                <a:gd name="connsiteY202" fmla="*/ 928048 h 1330996"/>
                <a:gd name="connsiteX203" fmla="*/ 568072 w 2428717"/>
                <a:gd name="connsiteY203" fmla="*/ 941696 h 1330996"/>
                <a:gd name="connsiteX204" fmla="*/ 563523 w 2428717"/>
                <a:gd name="connsiteY204" fmla="*/ 955343 h 1330996"/>
                <a:gd name="connsiteX205" fmla="*/ 549875 w 2428717"/>
                <a:gd name="connsiteY205" fmla="*/ 964442 h 1330996"/>
                <a:gd name="connsiteX206" fmla="*/ 522580 w 2428717"/>
                <a:gd name="connsiteY206" fmla="*/ 982639 h 1330996"/>
                <a:gd name="connsiteX207" fmla="*/ 508932 w 2428717"/>
                <a:gd name="connsiteY207" fmla="*/ 973540 h 1330996"/>
                <a:gd name="connsiteX208" fmla="*/ 481637 w 2428717"/>
                <a:gd name="connsiteY208" fmla="*/ 959893 h 1330996"/>
                <a:gd name="connsiteX209" fmla="*/ 463439 w 2428717"/>
                <a:gd name="connsiteY209" fmla="*/ 964442 h 1330996"/>
                <a:gd name="connsiteX210" fmla="*/ 454341 w 2428717"/>
                <a:gd name="connsiteY210" fmla="*/ 978090 h 1330996"/>
                <a:gd name="connsiteX211" fmla="*/ 440693 w 2428717"/>
                <a:gd name="connsiteY211" fmla="*/ 996287 h 1330996"/>
                <a:gd name="connsiteX212" fmla="*/ 404299 w 2428717"/>
                <a:gd name="connsiteY212" fmla="*/ 1023582 h 1330996"/>
                <a:gd name="connsiteX213" fmla="*/ 390651 w 2428717"/>
                <a:gd name="connsiteY213" fmla="*/ 1037230 h 1330996"/>
                <a:gd name="connsiteX214" fmla="*/ 377004 w 2428717"/>
                <a:gd name="connsiteY214" fmla="*/ 1041779 h 1330996"/>
                <a:gd name="connsiteX215" fmla="*/ 349708 w 2428717"/>
                <a:gd name="connsiteY215" fmla="*/ 1059976 h 1330996"/>
                <a:gd name="connsiteX216" fmla="*/ 322413 w 2428717"/>
                <a:gd name="connsiteY216" fmla="*/ 1078173 h 1330996"/>
                <a:gd name="connsiteX217" fmla="*/ 295117 w 2428717"/>
                <a:gd name="connsiteY217" fmla="*/ 1100919 h 1330996"/>
                <a:gd name="connsiteX218" fmla="*/ 286019 w 2428717"/>
                <a:gd name="connsiteY218" fmla="*/ 1114567 h 1330996"/>
                <a:gd name="connsiteX219" fmla="*/ 258723 w 2428717"/>
                <a:gd name="connsiteY219" fmla="*/ 1137313 h 1330996"/>
                <a:gd name="connsiteX220" fmla="*/ 240526 w 2428717"/>
                <a:gd name="connsiteY220" fmla="*/ 1164609 h 1330996"/>
                <a:gd name="connsiteX221" fmla="*/ 231428 w 2428717"/>
                <a:gd name="connsiteY221" fmla="*/ 1178257 h 1330996"/>
                <a:gd name="connsiteX222" fmla="*/ 217780 w 2428717"/>
                <a:gd name="connsiteY222" fmla="*/ 1182806 h 1330996"/>
                <a:gd name="connsiteX223" fmla="*/ 208681 w 2428717"/>
                <a:gd name="connsiteY223" fmla="*/ 1196454 h 1330996"/>
                <a:gd name="connsiteX224" fmla="*/ 181386 w 2428717"/>
                <a:gd name="connsiteY224" fmla="*/ 1205552 h 1330996"/>
                <a:gd name="connsiteX225" fmla="*/ 167738 w 2428717"/>
                <a:gd name="connsiteY225" fmla="*/ 1210102 h 1330996"/>
                <a:gd name="connsiteX226" fmla="*/ 135893 w 2428717"/>
                <a:gd name="connsiteY226" fmla="*/ 1219200 h 1330996"/>
                <a:gd name="connsiteX227" fmla="*/ 108598 w 2428717"/>
                <a:gd name="connsiteY227" fmla="*/ 1241946 h 1330996"/>
                <a:gd name="connsiteX228" fmla="*/ 85851 w 2428717"/>
                <a:gd name="connsiteY228" fmla="*/ 1246496 h 1330996"/>
                <a:gd name="connsiteX229" fmla="*/ 72204 w 2428717"/>
                <a:gd name="connsiteY229" fmla="*/ 1251045 h 1330996"/>
                <a:gd name="connsiteX230" fmla="*/ 22162 w 2428717"/>
                <a:gd name="connsiteY230" fmla="*/ 1264693 h 1330996"/>
                <a:gd name="connsiteX231" fmla="*/ 8514 w 2428717"/>
                <a:gd name="connsiteY231" fmla="*/ 1260143 h 1330996"/>
                <a:gd name="connsiteX232" fmla="*/ 3965 w 2428717"/>
                <a:gd name="connsiteY232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395201 w 2428717"/>
                <a:gd name="connsiteY16" fmla="*/ 1123666 h 1330996"/>
                <a:gd name="connsiteX17" fmla="*/ 522580 w 2428717"/>
                <a:gd name="connsiteY17" fmla="*/ 1082722 h 1330996"/>
                <a:gd name="connsiteX18" fmla="*/ 572622 w 2428717"/>
                <a:gd name="connsiteY18" fmla="*/ 1073624 h 1330996"/>
                <a:gd name="connsiteX19" fmla="*/ 595368 w 2428717"/>
                <a:gd name="connsiteY19" fmla="*/ 1096370 h 1330996"/>
                <a:gd name="connsiteX20" fmla="*/ 609016 w 2428717"/>
                <a:gd name="connsiteY20" fmla="*/ 1087272 h 1330996"/>
                <a:gd name="connsiteX21" fmla="*/ 613565 w 2428717"/>
                <a:gd name="connsiteY21" fmla="*/ 1032681 h 1330996"/>
                <a:gd name="connsiteX22" fmla="*/ 690902 w 2428717"/>
                <a:gd name="connsiteY22" fmla="*/ 1028131 h 1330996"/>
                <a:gd name="connsiteX23" fmla="*/ 718198 w 2428717"/>
                <a:gd name="connsiteY23" fmla="*/ 1019033 h 1330996"/>
                <a:gd name="connsiteX24" fmla="*/ 731845 w 2428717"/>
                <a:gd name="connsiteY24" fmla="*/ 1005385 h 1330996"/>
                <a:gd name="connsiteX25" fmla="*/ 772789 w 2428717"/>
                <a:gd name="connsiteY25" fmla="*/ 982639 h 1330996"/>
                <a:gd name="connsiteX26" fmla="*/ 795535 w 2428717"/>
                <a:gd name="connsiteY26" fmla="*/ 978090 h 1330996"/>
                <a:gd name="connsiteX27" fmla="*/ 822831 w 2428717"/>
                <a:gd name="connsiteY27" fmla="*/ 968991 h 1330996"/>
                <a:gd name="connsiteX28" fmla="*/ 850126 w 2428717"/>
                <a:gd name="connsiteY28" fmla="*/ 941696 h 1330996"/>
                <a:gd name="connsiteX29" fmla="*/ 877422 w 2428717"/>
                <a:gd name="connsiteY29" fmla="*/ 928048 h 1330996"/>
                <a:gd name="connsiteX30" fmla="*/ 891069 w 2428717"/>
                <a:gd name="connsiteY30" fmla="*/ 923499 h 1330996"/>
                <a:gd name="connsiteX31" fmla="*/ 904717 w 2428717"/>
                <a:gd name="connsiteY31" fmla="*/ 914400 h 1330996"/>
                <a:gd name="connsiteX32" fmla="*/ 922914 w 2428717"/>
                <a:gd name="connsiteY32" fmla="*/ 909851 h 1330996"/>
                <a:gd name="connsiteX33" fmla="*/ 927463 w 2428717"/>
                <a:gd name="connsiteY33" fmla="*/ 896203 h 1330996"/>
                <a:gd name="connsiteX34" fmla="*/ 941111 w 2428717"/>
                <a:gd name="connsiteY34" fmla="*/ 887105 h 1330996"/>
                <a:gd name="connsiteX35" fmla="*/ 954759 w 2428717"/>
                <a:gd name="connsiteY35" fmla="*/ 873457 h 1330996"/>
                <a:gd name="connsiteX36" fmla="*/ 982054 w 2428717"/>
                <a:gd name="connsiteY36" fmla="*/ 855260 h 1330996"/>
                <a:gd name="connsiteX37" fmla="*/ 986604 w 2428717"/>
                <a:gd name="connsiteY37" fmla="*/ 841612 h 1330996"/>
                <a:gd name="connsiteX38" fmla="*/ 1000251 w 2428717"/>
                <a:gd name="connsiteY38" fmla="*/ 837063 h 1330996"/>
                <a:gd name="connsiteX39" fmla="*/ 1013899 w 2428717"/>
                <a:gd name="connsiteY39" fmla="*/ 827964 h 1330996"/>
                <a:gd name="connsiteX40" fmla="*/ 1045744 w 2428717"/>
                <a:gd name="connsiteY40" fmla="*/ 800669 h 1330996"/>
                <a:gd name="connsiteX41" fmla="*/ 1059392 w 2428717"/>
                <a:gd name="connsiteY41" fmla="*/ 791570 h 1330996"/>
                <a:gd name="connsiteX42" fmla="*/ 1082138 w 2428717"/>
                <a:gd name="connsiteY42" fmla="*/ 768824 h 1330996"/>
                <a:gd name="connsiteX43" fmla="*/ 1123081 w 2428717"/>
                <a:gd name="connsiteY43" fmla="*/ 736979 h 1330996"/>
                <a:gd name="connsiteX44" fmla="*/ 1136729 w 2428717"/>
                <a:gd name="connsiteY44" fmla="*/ 727881 h 1330996"/>
                <a:gd name="connsiteX45" fmla="*/ 1150377 w 2428717"/>
                <a:gd name="connsiteY45" fmla="*/ 718782 h 1330996"/>
                <a:gd name="connsiteX46" fmla="*/ 1168574 w 2428717"/>
                <a:gd name="connsiteY46" fmla="*/ 691487 h 1330996"/>
                <a:gd name="connsiteX47" fmla="*/ 1191320 w 2428717"/>
                <a:gd name="connsiteY47" fmla="*/ 668740 h 1330996"/>
                <a:gd name="connsiteX48" fmla="*/ 1214066 w 2428717"/>
                <a:gd name="connsiteY48" fmla="*/ 645994 h 1330996"/>
                <a:gd name="connsiteX49" fmla="*/ 1223165 w 2428717"/>
                <a:gd name="connsiteY49" fmla="*/ 632346 h 1330996"/>
                <a:gd name="connsiteX50" fmla="*/ 1227714 w 2428717"/>
                <a:gd name="connsiteY50" fmla="*/ 618699 h 1330996"/>
                <a:gd name="connsiteX51" fmla="*/ 1250460 w 2428717"/>
                <a:gd name="connsiteY51" fmla="*/ 591403 h 1330996"/>
                <a:gd name="connsiteX52" fmla="*/ 1259559 w 2428717"/>
                <a:gd name="connsiteY52" fmla="*/ 564108 h 1330996"/>
                <a:gd name="connsiteX53" fmla="*/ 1264108 w 2428717"/>
                <a:gd name="connsiteY53" fmla="*/ 550460 h 1330996"/>
                <a:gd name="connsiteX54" fmla="*/ 1282305 w 2428717"/>
                <a:gd name="connsiteY54" fmla="*/ 523164 h 1330996"/>
                <a:gd name="connsiteX55" fmla="*/ 1295953 w 2428717"/>
                <a:gd name="connsiteY55" fmla="*/ 482221 h 1330996"/>
                <a:gd name="connsiteX56" fmla="*/ 1300502 w 2428717"/>
                <a:gd name="connsiteY56" fmla="*/ 468573 h 1330996"/>
                <a:gd name="connsiteX57" fmla="*/ 1309601 w 2428717"/>
                <a:gd name="connsiteY57" fmla="*/ 427630 h 1330996"/>
                <a:gd name="connsiteX58" fmla="*/ 1314150 w 2428717"/>
                <a:gd name="connsiteY58" fmla="*/ 395785 h 1330996"/>
                <a:gd name="connsiteX59" fmla="*/ 1336896 w 2428717"/>
                <a:gd name="connsiteY59" fmla="*/ 368490 h 1330996"/>
                <a:gd name="connsiteX60" fmla="*/ 1345995 w 2428717"/>
                <a:gd name="connsiteY60" fmla="*/ 295702 h 1330996"/>
                <a:gd name="connsiteX61" fmla="*/ 1350544 w 2428717"/>
                <a:gd name="connsiteY61" fmla="*/ 268406 h 1330996"/>
                <a:gd name="connsiteX62" fmla="*/ 1359642 w 2428717"/>
                <a:gd name="connsiteY62" fmla="*/ 241110 h 1330996"/>
                <a:gd name="connsiteX63" fmla="*/ 1414234 w 2428717"/>
                <a:gd name="connsiteY63" fmla="*/ 204716 h 1330996"/>
                <a:gd name="connsiteX64" fmla="*/ 1427881 w 2428717"/>
                <a:gd name="connsiteY64" fmla="*/ 200167 h 1330996"/>
                <a:gd name="connsiteX65" fmla="*/ 1441529 w 2428717"/>
                <a:gd name="connsiteY65" fmla="*/ 195618 h 1330996"/>
                <a:gd name="connsiteX66" fmla="*/ 1473374 w 2428717"/>
                <a:gd name="connsiteY66" fmla="*/ 181970 h 1330996"/>
                <a:gd name="connsiteX67" fmla="*/ 1500669 w 2428717"/>
                <a:gd name="connsiteY67" fmla="*/ 172872 h 1330996"/>
                <a:gd name="connsiteX68" fmla="*/ 1578007 w 2428717"/>
                <a:gd name="connsiteY68" fmla="*/ 163773 h 1330996"/>
                <a:gd name="connsiteX69" fmla="*/ 1600753 w 2428717"/>
                <a:gd name="connsiteY69" fmla="*/ 145576 h 1330996"/>
                <a:gd name="connsiteX70" fmla="*/ 1614401 w 2428717"/>
                <a:gd name="connsiteY70" fmla="*/ 141027 h 1330996"/>
                <a:gd name="connsiteX71" fmla="*/ 1641696 w 2428717"/>
                <a:gd name="connsiteY71" fmla="*/ 145576 h 1330996"/>
                <a:gd name="connsiteX72" fmla="*/ 1655344 w 2428717"/>
                <a:gd name="connsiteY72" fmla="*/ 154675 h 1330996"/>
                <a:gd name="connsiteX73" fmla="*/ 1828216 w 2428717"/>
                <a:gd name="connsiteY73" fmla="*/ 150125 h 1330996"/>
                <a:gd name="connsiteX74" fmla="*/ 1841863 w 2428717"/>
                <a:gd name="connsiteY74" fmla="*/ 159224 h 1330996"/>
                <a:gd name="connsiteX75" fmla="*/ 1855511 w 2428717"/>
                <a:gd name="connsiteY75" fmla="*/ 172872 h 1330996"/>
                <a:gd name="connsiteX76" fmla="*/ 1969242 w 2428717"/>
                <a:gd name="connsiteY76" fmla="*/ 186519 h 1330996"/>
                <a:gd name="connsiteX77" fmla="*/ 2001087 w 2428717"/>
                <a:gd name="connsiteY77" fmla="*/ 191069 h 1330996"/>
                <a:gd name="connsiteX78" fmla="*/ 2051129 w 2428717"/>
                <a:gd name="connsiteY78" fmla="*/ 195618 h 1330996"/>
                <a:gd name="connsiteX79" fmla="*/ 2060228 w 2428717"/>
                <a:gd name="connsiteY79" fmla="*/ 209266 h 1330996"/>
                <a:gd name="connsiteX80" fmla="*/ 2087523 w 2428717"/>
                <a:gd name="connsiteY80" fmla="*/ 213815 h 1330996"/>
                <a:gd name="connsiteX81" fmla="*/ 2105720 w 2428717"/>
                <a:gd name="connsiteY81" fmla="*/ 236561 h 1330996"/>
                <a:gd name="connsiteX82" fmla="*/ 2119368 w 2428717"/>
                <a:gd name="connsiteY82" fmla="*/ 245660 h 1330996"/>
                <a:gd name="connsiteX83" fmla="*/ 2133016 w 2428717"/>
                <a:gd name="connsiteY83" fmla="*/ 259308 h 1330996"/>
                <a:gd name="connsiteX84" fmla="*/ 2142114 w 2428717"/>
                <a:gd name="connsiteY84" fmla="*/ 272955 h 1330996"/>
                <a:gd name="connsiteX85" fmla="*/ 2160311 w 2428717"/>
                <a:gd name="connsiteY85" fmla="*/ 291152 h 1330996"/>
                <a:gd name="connsiteX86" fmla="*/ 2169410 w 2428717"/>
                <a:gd name="connsiteY86" fmla="*/ 304800 h 1330996"/>
                <a:gd name="connsiteX87" fmla="*/ 2210353 w 2428717"/>
                <a:gd name="connsiteY87" fmla="*/ 341194 h 1330996"/>
                <a:gd name="connsiteX88" fmla="*/ 2224001 w 2428717"/>
                <a:gd name="connsiteY88" fmla="*/ 345743 h 1330996"/>
                <a:gd name="connsiteX89" fmla="*/ 2255845 w 2428717"/>
                <a:gd name="connsiteY89" fmla="*/ 363940 h 1330996"/>
                <a:gd name="connsiteX90" fmla="*/ 2283141 w 2428717"/>
                <a:gd name="connsiteY90" fmla="*/ 373039 h 1330996"/>
                <a:gd name="connsiteX91" fmla="*/ 2314986 w 2428717"/>
                <a:gd name="connsiteY91" fmla="*/ 377588 h 1330996"/>
                <a:gd name="connsiteX92" fmla="*/ 2337732 w 2428717"/>
                <a:gd name="connsiteY92" fmla="*/ 395785 h 1330996"/>
                <a:gd name="connsiteX93" fmla="*/ 2365028 w 2428717"/>
                <a:gd name="connsiteY93" fmla="*/ 413982 h 1330996"/>
                <a:gd name="connsiteX94" fmla="*/ 2378675 w 2428717"/>
                <a:gd name="connsiteY94" fmla="*/ 400334 h 1330996"/>
                <a:gd name="connsiteX95" fmla="*/ 2396872 w 2428717"/>
                <a:gd name="connsiteY95" fmla="*/ 373039 h 1330996"/>
                <a:gd name="connsiteX96" fmla="*/ 2424168 w 2428717"/>
                <a:gd name="connsiteY96" fmla="*/ 368490 h 1330996"/>
                <a:gd name="connsiteX97" fmla="*/ 2428717 w 2428717"/>
                <a:gd name="connsiteY97" fmla="*/ 354842 h 1330996"/>
                <a:gd name="connsiteX98" fmla="*/ 2424168 w 2428717"/>
                <a:gd name="connsiteY98" fmla="*/ 327546 h 1330996"/>
                <a:gd name="connsiteX99" fmla="*/ 2410520 w 2428717"/>
                <a:gd name="connsiteY99" fmla="*/ 322997 h 1330996"/>
                <a:gd name="connsiteX100" fmla="*/ 2392323 w 2428717"/>
                <a:gd name="connsiteY100" fmla="*/ 318448 h 1330996"/>
                <a:gd name="connsiteX101" fmla="*/ 2378675 w 2428717"/>
                <a:gd name="connsiteY101" fmla="*/ 309349 h 1330996"/>
                <a:gd name="connsiteX102" fmla="*/ 2374126 w 2428717"/>
                <a:gd name="connsiteY102" fmla="*/ 295702 h 1330996"/>
                <a:gd name="connsiteX103" fmla="*/ 2365028 w 2428717"/>
                <a:gd name="connsiteY103" fmla="*/ 282054 h 1330996"/>
                <a:gd name="connsiteX104" fmla="*/ 2360478 w 2428717"/>
                <a:gd name="connsiteY104" fmla="*/ 268406 h 1330996"/>
                <a:gd name="connsiteX105" fmla="*/ 2346831 w 2428717"/>
                <a:gd name="connsiteY105" fmla="*/ 263857 h 1330996"/>
                <a:gd name="connsiteX106" fmla="*/ 2333183 w 2428717"/>
                <a:gd name="connsiteY106" fmla="*/ 245660 h 1330996"/>
                <a:gd name="connsiteX107" fmla="*/ 2305887 w 2428717"/>
                <a:gd name="connsiteY107" fmla="*/ 232012 h 1330996"/>
                <a:gd name="connsiteX108" fmla="*/ 2283141 w 2428717"/>
                <a:gd name="connsiteY108" fmla="*/ 236561 h 1330996"/>
                <a:gd name="connsiteX109" fmla="*/ 2255845 w 2428717"/>
                <a:gd name="connsiteY109" fmla="*/ 245660 h 1330996"/>
                <a:gd name="connsiteX110" fmla="*/ 2214902 w 2428717"/>
                <a:gd name="connsiteY110" fmla="*/ 241110 h 1330996"/>
                <a:gd name="connsiteX111" fmla="*/ 2187607 w 2428717"/>
                <a:gd name="connsiteY111" fmla="*/ 218364 h 1330996"/>
                <a:gd name="connsiteX112" fmla="*/ 2173959 w 2428717"/>
                <a:gd name="connsiteY112" fmla="*/ 209266 h 1330996"/>
                <a:gd name="connsiteX113" fmla="*/ 2164860 w 2428717"/>
                <a:gd name="connsiteY113" fmla="*/ 195618 h 1330996"/>
                <a:gd name="connsiteX114" fmla="*/ 2151213 w 2428717"/>
                <a:gd name="connsiteY114" fmla="*/ 168322 h 1330996"/>
                <a:gd name="connsiteX115" fmla="*/ 2110269 w 2428717"/>
                <a:gd name="connsiteY115" fmla="*/ 154675 h 1330996"/>
                <a:gd name="connsiteX116" fmla="*/ 2082974 w 2428717"/>
                <a:gd name="connsiteY116" fmla="*/ 141027 h 1330996"/>
                <a:gd name="connsiteX117" fmla="*/ 2064777 w 2428717"/>
                <a:gd name="connsiteY117" fmla="*/ 136478 h 1330996"/>
                <a:gd name="connsiteX118" fmla="*/ 1991989 w 2428717"/>
                <a:gd name="connsiteY118" fmla="*/ 131928 h 1330996"/>
                <a:gd name="connsiteX119" fmla="*/ 1964693 w 2428717"/>
                <a:gd name="connsiteY119" fmla="*/ 118281 h 1330996"/>
                <a:gd name="connsiteX120" fmla="*/ 1951045 w 2428717"/>
                <a:gd name="connsiteY120" fmla="*/ 104633 h 1330996"/>
                <a:gd name="connsiteX121" fmla="*/ 1923750 w 2428717"/>
                <a:gd name="connsiteY121" fmla="*/ 90985 h 1330996"/>
                <a:gd name="connsiteX122" fmla="*/ 1910102 w 2428717"/>
                <a:gd name="connsiteY122" fmla="*/ 81887 h 1330996"/>
                <a:gd name="connsiteX123" fmla="*/ 1841863 w 2428717"/>
                <a:gd name="connsiteY123" fmla="*/ 72788 h 1330996"/>
                <a:gd name="connsiteX124" fmla="*/ 1814568 w 2428717"/>
                <a:gd name="connsiteY124" fmla="*/ 63690 h 1330996"/>
                <a:gd name="connsiteX125" fmla="*/ 1796371 w 2428717"/>
                <a:gd name="connsiteY125" fmla="*/ 59140 h 1330996"/>
                <a:gd name="connsiteX126" fmla="*/ 1769075 w 2428717"/>
                <a:gd name="connsiteY126" fmla="*/ 50042 h 1330996"/>
                <a:gd name="connsiteX127" fmla="*/ 1755428 w 2428717"/>
                <a:gd name="connsiteY127" fmla="*/ 40943 h 1330996"/>
                <a:gd name="connsiteX128" fmla="*/ 1737231 w 2428717"/>
                <a:gd name="connsiteY128" fmla="*/ 0 h 1330996"/>
                <a:gd name="connsiteX129" fmla="*/ 1728132 w 2428717"/>
                <a:gd name="connsiteY129" fmla="*/ 13648 h 1330996"/>
                <a:gd name="connsiteX130" fmla="*/ 1723583 w 2428717"/>
                <a:gd name="connsiteY130" fmla="*/ 50042 h 1330996"/>
                <a:gd name="connsiteX131" fmla="*/ 1691738 w 2428717"/>
                <a:gd name="connsiteY131" fmla="*/ 54591 h 1330996"/>
                <a:gd name="connsiteX132" fmla="*/ 1659893 w 2428717"/>
                <a:gd name="connsiteY132" fmla="*/ 63690 h 1330996"/>
                <a:gd name="connsiteX133" fmla="*/ 1641696 w 2428717"/>
                <a:gd name="connsiteY133" fmla="*/ 72788 h 1330996"/>
                <a:gd name="connsiteX134" fmla="*/ 1628048 w 2428717"/>
                <a:gd name="connsiteY134" fmla="*/ 68239 h 1330996"/>
                <a:gd name="connsiteX135" fmla="*/ 1623499 w 2428717"/>
                <a:gd name="connsiteY135" fmla="*/ 54591 h 1330996"/>
                <a:gd name="connsiteX136" fmla="*/ 1614401 w 2428717"/>
                <a:gd name="connsiteY136" fmla="*/ 68239 h 1330996"/>
                <a:gd name="connsiteX137" fmla="*/ 1600753 w 2428717"/>
                <a:gd name="connsiteY137" fmla="*/ 77337 h 1330996"/>
                <a:gd name="connsiteX138" fmla="*/ 1555260 w 2428717"/>
                <a:gd name="connsiteY138" fmla="*/ 81887 h 1330996"/>
                <a:gd name="connsiteX139" fmla="*/ 1527965 w 2428717"/>
                <a:gd name="connsiteY139" fmla="*/ 90985 h 1330996"/>
                <a:gd name="connsiteX140" fmla="*/ 1509768 w 2428717"/>
                <a:gd name="connsiteY140" fmla="*/ 100084 h 1330996"/>
                <a:gd name="connsiteX141" fmla="*/ 1487022 w 2428717"/>
                <a:gd name="connsiteY141" fmla="*/ 104633 h 1330996"/>
                <a:gd name="connsiteX142" fmla="*/ 1473374 w 2428717"/>
                <a:gd name="connsiteY142" fmla="*/ 109182 h 1330996"/>
                <a:gd name="connsiteX143" fmla="*/ 1364192 w 2428717"/>
                <a:gd name="connsiteY143" fmla="*/ 113731 h 1330996"/>
                <a:gd name="connsiteX144" fmla="*/ 1350544 w 2428717"/>
                <a:gd name="connsiteY144" fmla="*/ 122830 h 1330996"/>
                <a:gd name="connsiteX145" fmla="*/ 1332347 w 2428717"/>
                <a:gd name="connsiteY145" fmla="*/ 150125 h 1330996"/>
                <a:gd name="connsiteX146" fmla="*/ 1318699 w 2428717"/>
                <a:gd name="connsiteY146" fmla="*/ 163773 h 1330996"/>
                <a:gd name="connsiteX147" fmla="*/ 1309601 w 2428717"/>
                <a:gd name="connsiteY147" fmla="*/ 191069 h 1330996"/>
                <a:gd name="connsiteX148" fmla="*/ 1295953 w 2428717"/>
                <a:gd name="connsiteY148" fmla="*/ 204716 h 1330996"/>
                <a:gd name="connsiteX149" fmla="*/ 1282305 w 2428717"/>
                <a:gd name="connsiteY149" fmla="*/ 209266 h 1330996"/>
                <a:gd name="connsiteX150" fmla="*/ 1209517 w 2428717"/>
                <a:gd name="connsiteY150" fmla="*/ 213815 h 1330996"/>
                <a:gd name="connsiteX151" fmla="*/ 1204968 w 2428717"/>
                <a:gd name="connsiteY151" fmla="*/ 227463 h 1330996"/>
                <a:gd name="connsiteX152" fmla="*/ 1186771 w 2428717"/>
                <a:gd name="connsiteY152" fmla="*/ 254758 h 1330996"/>
                <a:gd name="connsiteX153" fmla="*/ 1177672 w 2428717"/>
                <a:gd name="connsiteY153" fmla="*/ 282054 h 1330996"/>
                <a:gd name="connsiteX154" fmla="*/ 1173123 w 2428717"/>
                <a:gd name="connsiteY154" fmla="*/ 295702 h 1330996"/>
                <a:gd name="connsiteX155" fmla="*/ 1145828 w 2428717"/>
                <a:gd name="connsiteY155" fmla="*/ 313899 h 1330996"/>
                <a:gd name="connsiteX156" fmla="*/ 1132180 w 2428717"/>
                <a:gd name="connsiteY156" fmla="*/ 327546 h 1330996"/>
                <a:gd name="connsiteX157" fmla="*/ 1104884 w 2428717"/>
                <a:gd name="connsiteY157" fmla="*/ 336645 h 1330996"/>
                <a:gd name="connsiteX158" fmla="*/ 1095786 w 2428717"/>
                <a:gd name="connsiteY158" fmla="*/ 322997 h 1330996"/>
                <a:gd name="connsiteX159" fmla="*/ 1100335 w 2428717"/>
                <a:gd name="connsiteY159" fmla="*/ 291152 h 1330996"/>
                <a:gd name="connsiteX160" fmla="*/ 1086687 w 2428717"/>
                <a:gd name="connsiteY160" fmla="*/ 304800 h 1330996"/>
                <a:gd name="connsiteX161" fmla="*/ 1073039 w 2428717"/>
                <a:gd name="connsiteY161" fmla="*/ 309349 h 1330996"/>
                <a:gd name="connsiteX162" fmla="*/ 1059392 w 2428717"/>
                <a:gd name="connsiteY162" fmla="*/ 300251 h 1330996"/>
                <a:gd name="connsiteX163" fmla="*/ 1050293 w 2428717"/>
                <a:gd name="connsiteY163" fmla="*/ 286603 h 1330996"/>
                <a:gd name="connsiteX164" fmla="*/ 1036645 w 2428717"/>
                <a:gd name="connsiteY164" fmla="*/ 282054 h 1330996"/>
                <a:gd name="connsiteX165" fmla="*/ 1009350 w 2428717"/>
                <a:gd name="connsiteY165" fmla="*/ 291152 h 1330996"/>
                <a:gd name="connsiteX166" fmla="*/ 995702 w 2428717"/>
                <a:gd name="connsiteY166" fmla="*/ 295702 h 1330996"/>
                <a:gd name="connsiteX167" fmla="*/ 982054 w 2428717"/>
                <a:gd name="connsiteY167" fmla="*/ 304800 h 1330996"/>
                <a:gd name="connsiteX168" fmla="*/ 968407 w 2428717"/>
                <a:gd name="connsiteY168" fmla="*/ 350293 h 1330996"/>
                <a:gd name="connsiteX169" fmla="*/ 959308 w 2428717"/>
                <a:gd name="connsiteY169" fmla="*/ 363940 h 1330996"/>
                <a:gd name="connsiteX170" fmla="*/ 963857 w 2428717"/>
                <a:gd name="connsiteY170" fmla="*/ 377588 h 1330996"/>
                <a:gd name="connsiteX171" fmla="*/ 977505 w 2428717"/>
                <a:gd name="connsiteY171" fmla="*/ 382137 h 1330996"/>
                <a:gd name="connsiteX172" fmla="*/ 991153 w 2428717"/>
                <a:gd name="connsiteY172" fmla="*/ 391236 h 1330996"/>
                <a:gd name="connsiteX173" fmla="*/ 1000251 w 2428717"/>
                <a:gd name="connsiteY173" fmla="*/ 404884 h 1330996"/>
                <a:gd name="connsiteX174" fmla="*/ 1013899 w 2428717"/>
                <a:gd name="connsiteY174" fmla="*/ 418531 h 1330996"/>
                <a:gd name="connsiteX175" fmla="*/ 1009350 w 2428717"/>
                <a:gd name="connsiteY175" fmla="*/ 441278 h 1330996"/>
                <a:gd name="connsiteX176" fmla="*/ 986604 w 2428717"/>
                <a:gd name="connsiteY176" fmla="*/ 486770 h 1330996"/>
                <a:gd name="connsiteX177" fmla="*/ 968407 w 2428717"/>
                <a:gd name="connsiteY177" fmla="*/ 518615 h 1330996"/>
                <a:gd name="connsiteX178" fmla="*/ 954759 w 2428717"/>
                <a:gd name="connsiteY178" fmla="*/ 523164 h 1330996"/>
                <a:gd name="connsiteX179" fmla="*/ 945660 w 2428717"/>
                <a:gd name="connsiteY179" fmla="*/ 536812 h 1330996"/>
                <a:gd name="connsiteX180" fmla="*/ 932013 w 2428717"/>
                <a:gd name="connsiteY180" fmla="*/ 545910 h 1330996"/>
                <a:gd name="connsiteX181" fmla="*/ 913816 w 2428717"/>
                <a:gd name="connsiteY181" fmla="*/ 568657 h 1330996"/>
                <a:gd name="connsiteX182" fmla="*/ 904717 w 2428717"/>
                <a:gd name="connsiteY182" fmla="*/ 582305 h 1330996"/>
                <a:gd name="connsiteX183" fmla="*/ 900168 w 2428717"/>
                <a:gd name="connsiteY183" fmla="*/ 595952 h 1330996"/>
                <a:gd name="connsiteX184" fmla="*/ 881971 w 2428717"/>
                <a:gd name="connsiteY184" fmla="*/ 623248 h 1330996"/>
                <a:gd name="connsiteX185" fmla="*/ 859225 w 2428717"/>
                <a:gd name="connsiteY185" fmla="*/ 655093 h 1330996"/>
                <a:gd name="connsiteX186" fmla="*/ 850126 w 2428717"/>
                <a:gd name="connsiteY186" fmla="*/ 668740 h 1330996"/>
                <a:gd name="connsiteX187" fmla="*/ 845577 w 2428717"/>
                <a:gd name="connsiteY187" fmla="*/ 682388 h 1330996"/>
                <a:gd name="connsiteX188" fmla="*/ 831929 w 2428717"/>
                <a:gd name="connsiteY188" fmla="*/ 691487 h 1330996"/>
                <a:gd name="connsiteX189" fmla="*/ 809183 w 2428717"/>
                <a:gd name="connsiteY189" fmla="*/ 714233 h 1330996"/>
                <a:gd name="connsiteX190" fmla="*/ 795535 w 2428717"/>
                <a:gd name="connsiteY190" fmla="*/ 732430 h 1330996"/>
                <a:gd name="connsiteX191" fmla="*/ 781887 w 2428717"/>
                <a:gd name="connsiteY191" fmla="*/ 746078 h 1330996"/>
                <a:gd name="connsiteX192" fmla="*/ 754592 w 2428717"/>
                <a:gd name="connsiteY192" fmla="*/ 787021 h 1330996"/>
                <a:gd name="connsiteX193" fmla="*/ 745493 w 2428717"/>
                <a:gd name="connsiteY193" fmla="*/ 800669 h 1330996"/>
                <a:gd name="connsiteX194" fmla="*/ 736395 w 2428717"/>
                <a:gd name="connsiteY194" fmla="*/ 827964 h 1330996"/>
                <a:gd name="connsiteX195" fmla="*/ 690902 w 2428717"/>
                <a:gd name="connsiteY195" fmla="*/ 882555 h 1330996"/>
                <a:gd name="connsiteX196" fmla="*/ 677254 w 2428717"/>
                <a:gd name="connsiteY196" fmla="*/ 891654 h 1330996"/>
                <a:gd name="connsiteX197" fmla="*/ 649959 w 2428717"/>
                <a:gd name="connsiteY197" fmla="*/ 900752 h 1330996"/>
                <a:gd name="connsiteX198" fmla="*/ 595368 w 2428717"/>
                <a:gd name="connsiteY198" fmla="*/ 896203 h 1330996"/>
                <a:gd name="connsiteX199" fmla="*/ 581720 w 2428717"/>
                <a:gd name="connsiteY199" fmla="*/ 891654 h 1330996"/>
                <a:gd name="connsiteX200" fmla="*/ 586269 w 2428717"/>
                <a:gd name="connsiteY200" fmla="*/ 868908 h 1330996"/>
                <a:gd name="connsiteX201" fmla="*/ 577171 w 2428717"/>
                <a:gd name="connsiteY201" fmla="*/ 928048 h 1330996"/>
                <a:gd name="connsiteX202" fmla="*/ 568072 w 2428717"/>
                <a:gd name="connsiteY202" fmla="*/ 941696 h 1330996"/>
                <a:gd name="connsiteX203" fmla="*/ 563523 w 2428717"/>
                <a:gd name="connsiteY203" fmla="*/ 955343 h 1330996"/>
                <a:gd name="connsiteX204" fmla="*/ 549875 w 2428717"/>
                <a:gd name="connsiteY204" fmla="*/ 964442 h 1330996"/>
                <a:gd name="connsiteX205" fmla="*/ 522580 w 2428717"/>
                <a:gd name="connsiteY205" fmla="*/ 982639 h 1330996"/>
                <a:gd name="connsiteX206" fmla="*/ 508932 w 2428717"/>
                <a:gd name="connsiteY206" fmla="*/ 973540 h 1330996"/>
                <a:gd name="connsiteX207" fmla="*/ 481637 w 2428717"/>
                <a:gd name="connsiteY207" fmla="*/ 959893 h 1330996"/>
                <a:gd name="connsiteX208" fmla="*/ 463439 w 2428717"/>
                <a:gd name="connsiteY208" fmla="*/ 964442 h 1330996"/>
                <a:gd name="connsiteX209" fmla="*/ 454341 w 2428717"/>
                <a:gd name="connsiteY209" fmla="*/ 978090 h 1330996"/>
                <a:gd name="connsiteX210" fmla="*/ 440693 w 2428717"/>
                <a:gd name="connsiteY210" fmla="*/ 996287 h 1330996"/>
                <a:gd name="connsiteX211" fmla="*/ 404299 w 2428717"/>
                <a:gd name="connsiteY211" fmla="*/ 1023582 h 1330996"/>
                <a:gd name="connsiteX212" fmla="*/ 390651 w 2428717"/>
                <a:gd name="connsiteY212" fmla="*/ 1037230 h 1330996"/>
                <a:gd name="connsiteX213" fmla="*/ 377004 w 2428717"/>
                <a:gd name="connsiteY213" fmla="*/ 1041779 h 1330996"/>
                <a:gd name="connsiteX214" fmla="*/ 349708 w 2428717"/>
                <a:gd name="connsiteY214" fmla="*/ 1059976 h 1330996"/>
                <a:gd name="connsiteX215" fmla="*/ 322413 w 2428717"/>
                <a:gd name="connsiteY215" fmla="*/ 1078173 h 1330996"/>
                <a:gd name="connsiteX216" fmla="*/ 295117 w 2428717"/>
                <a:gd name="connsiteY216" fmla="*/ 1100919 h 1330996"/>
                <a:gd name="connsiteX217" fmla="*/ 286019 w 2428717"/>
                <a:gd name="connsiteY217" fmla="*/ 1114567 h 1330996"/>
                <a:gd name="connsiteX218" fmla="*/ 258723 w 2428717"/>
                <a:gd name="connsiteY218" fmla="*/ 1137313 h 1330996"/>
                <a:gd name="connsiteX219" fmla="*/ 240526 w 2428717"/>
                <a:gd name="connsiteY219" fmla="*/ 1164609 h 1330996"/>
                <a:gd name="connsiteX220" fmla="*/ 231428 w 2428717"/>
                <a:gd name="connsiteY220" fmla="*/ 1178257 h 1330996"/>
                <a:gd name="connsiteX221" fmla="*/ 217780 w 2428717"/>
                <a:gd name="connsiteY221" fmla="*/ 1182806 h 1330996"/>
                <a:gd name="connsiteX222" fmla="*/ 208681 w 2428717"/>
                <a:gd name="connsiteY222" fmla="*/ 1196454 h 1330996"/>
                <a:gd name="connsiteX223" fmla="*/ 181386 w 2428717"/>
                <a:gd name="connsiteY223" fmla="*/ 1205552 h 1330996"/>
                <a:gd name="connsiteX224" fmla="*/ 167738 w 2428717"/>
                <a:gd name="connsiteY224" fmla="*/ 1210102 h 1330996"/>
                <a:gd name="connsiteX225" fmla="*/ 135893 w 2428717"/>
                <a:gd name="connsiteY225" fmla="*/ 1219200 h 1330996"/>
                <a:gd name="connsiteX226" fmla="*/ 108598 w 2428717"/>
                <a:gd name="connsiteY226" fmla="*/ 1241946 h 1330996"/>
                <a:gd name="connsiteX227" fmla="*/ 85851 w 2428717"/>
                <a:gd name="connsiteY227" fmla="*/ 1246496 h 1330996"/>
                <a:gd name="connsiteX228" fmla="*/ 72204 w 2428717"/>
                <a:gd name="connsiteY228" fmla="*/ 1251045 h 1330996"/>
                <a:gd name="connsiteX229" fmla="*/ 22162 w 2428717"/>
                <a:gd name="connsiteY229" fmla="*/ 1264693 h 1330996"/>
                <a:gd name="connsiteX230" fmla="*/ 8514 w 2428717"/>
                <a:gd name="connsiteY230" fmla="*/ 1260143 h 1330996"/>
                <a:gd name="connsiteX231" fmla="*/ 3965 w 2428717"/>
                <a:gd name="connsiteY231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13565 w 2428717"/>
                <a:gd name="connsiteY20" fmla="*/ 1032681 h 1330996"/>
                <a:gd name="connsiteX21" fmla="*/ 690902 w 2428717"/>
                <a:gd name="connsiteY21" fmla="*/ 1028131 h 1330996"/>
                <a:gd name="connsiteX22" fmla="*/ 718198 w 2428717"/>
                <a:gd name="connsiteY22" fmla="*/ 1019033 h 1330996"/>
                <a:gd name="connsiteX23" fmla="*/ 731845 w 2428717"/>
                <a:gd name="connsiteY23" fmla="*/ 1005385 h 1330996"/>
                <a:gd name="connsiteX24" fmla="*/ 772789 w 2428717"/>
                <a:gd name="connsiteY24" fmla="*/ 982639 h 1330996"/>
                <a:gd name="connsiteX25" fmla="*/ 795535 w 2428717"/>
                <a:gd name="connsiteY25" fmla="*/ 978090 h 1330996"/>
                <a:gd name="connsiteX26" fmla="*/ 822831 w 2428717"/>
                <a:gd name="connsiteY26" fmla="*/ 968991 h 1330996"/>
                <a:gd name="connsiteX27" fmla="*/ 850126 w 2428717"/>
                <a:gd name="connsiteY27" fmla="*/ 941696 h 1330996"/>
                <a:gd name="connsiteX28" fmla="*/ 877422 w 2428717"/>
                <a:gd name="connsiteY28" fmla="*/ 928048 h 1330996"/>
                <a:gd name="connsiteX29" fmla="*/ 891069 w 2428717"/>
                <a:gd name="connsiteY29" fmla="*/ 923499 h 1330996"/>
                <a:gd name="connsiteX30" fmla="*/ 904717 w 2428717"/>
                <a:gd name="connsiteY30" fmla="*/ 914400 h 1330996"/>
                <a:gd name="connsiteX31" fmla="*/ 922914 w 2428717"/>
                <a:gd name="connsiteY31" fmla="*/ 909851 h 1330996"/>
                <a:gd name="connsiteX32" fmla="*/ 927463 w 2428717"/>
                <a:gd name="connsiteY32" fmla="*/ 896203 h 1330996"/>
                <a:gd name="connsiteX33" fmla="*/ 941111 w 2428717"/>
                <a:gd name="connsiteY33" fmla="*/ 887105 h 1330996"/>
                <a:gd name="connsiteX34" fmla="*/ 954759 w 2428717"/>
                <a:gd name="connsiteY34" fmla="*/ 873457 h 1330996"/>
                <a:gd name="connsiteX35" fmla="*/ 982054 w 2428717"/>
                <a:gd name="connsiteY35" fmla="*/ 855260 h 1330996"/>
                <a:gd name="connsiteX36" fmla="*/ 986604 w 2428717"/>
                <a:gd name="connsiteY36" fmla="*/ 841612 h 1330996"/>
                <a:gd name="connsiteX37" fmla="*/ 1000251 w 2428717"/>
                <a:gd name="connsiteY37" fmla="*/ 837063 h 1330996"/>
                <a:gd name="connsiteX38" fmla="*/ 1013899 w 2428717"/>
                <a:gd name="connsiteY38" fmla="*/ 827964 h 1330996"/>
                <a:gd name="connsiteX39" fmla="*/ 1045744 w 2428717"/>
                <a:gd name="connsiteY39" fmla="*/ 800669 h 1330996"/>
                <a:gd name="connsiteX40" fmla="*/ 1059392 w 2428717"/>
                <a:gd name="connsiteY40" fmla="*/ 791570 h 1330996"/>
                <a:gd name="connsiteX41" fmla="*/ 1082138 w 2428717"/>
                <a:gd name="connsiteY41" fmla="*/ 768824 h 1330996"/>
                <a:gd name="connsiteX42" fmla="*/ 1123081 w 2428717"/>
                <a:gd name="connsiteY42" fmla="*/ 736979 h 1330996"/>
                <a:gd name="connsiteX43" fmla="*/ 1136729 w 2428717"/>
                <a:gd name="connsiteY43" fmla="*/ 727881 h 1330996"/>
                <a:gd name="connsiteX44" fmla="*/ 1150377 w 2428717"/>
                <a:gd name="connsiteY44" fmla="*/ 718782 h 1330996"/>
                <a:gd name="connsiteX45" fmla="*/ 1168574 w 2428717"/>
                <a:gd name="connsiteY45" fmla="*/ 691487 h 1330996"/>
                <a:gd name="connsiteX46" fmla="*/ 1191320 w 2428717"/>
                <a:gd name="connsiteY46" fmla="*/ 668740 h 1330996"/>
                <a:gd name="connsiteX47" fmla="*/ 1214066 w 2428717"/>
                <a:gd name="connsiteY47" fmla="*/ 645994 h 1330996"/>
                <a:gd name="connsiteX48" fmla="*/ 1223165 w 2428717"/>
                <a:gd name="connsiteY48" fmla="*/ 632346 h 1330996"/>
                <a:gd name="connsiteX49" fmla="*/ 1227714 w 2428717"/>
                <a:gd name="connsiteY49" fmla="*/ 618699 h 1330996"/>
                <a:gd name="connsiteX50" fmla="*/ 1250460 w 2428717"/>
                <a:gd name="connsiteY50" fmla="*/ 591403 h 1330996"/>
                <a:gd name="connsiteX51" fmla="*/ 1259559 w 2428717"/>
                <a:gd name="connsiteY51" fmla="*/ 564108 h 1330996"/>
                <a:gd name="connsiteX52" fmla="*/ 1264108 w 2428717"/>
                <a:gd name="connsiteY52" fmla="*/ 550460 h 1330996"/>
                <a:gd name="connsiteX53" fmla="*/ 1282305 w 2428717"/>
                <a:gd name="connsiteY53" fmla="*/ 523164 h 1330996"/>
                <a:gd name="connsiteX54" fmla="*/ 1295953 w 2428717"/>
                <a:gd name="connsiteY54" fmla="*/ 482221 h 1330996"/>
                <a:gd name="connsiteX55" fmla="*/ 1300502 w 2428717"/>
                <a:gd name="connsiteY55" fmla="*/ 468573 h 1330996"/>
                <a:gd name="connsiteX56" fmla="*/ 1309601 w 2428717"/>
                <a:gd name="connsiteY56" fmla="*/ 427630 h 1330996"/>
                <a:gd name="connsiteX57" fmla="*/ 1314150 w 2428717"/>
                <a:gd name="connsiteY57" fmla="*/ 395785 h 1330996"/>
                <a:gd name="connsiteX58" fmla="*/ 1336896 w 2428717"/>
                <a:gd name="connsiteY58" fmla="*/ 368490 h 1330996"/>
                <a:gd name="connsiteX59" fmla="*/ 1345995 w 2428717"/>
                <a:gd name="connsiteY59" fmla="*/ 295702 h 1330996"/>
                <a:gd name="connsiteX60" fmla="*/ 1350544 w 2428717"/>
                <a:gd name="connsiteY60" fmla="*/ 268406 h 1330996"/>
                <a:gd name="connsiteX61" fmla="*/ 1359642 w 2428717"/>
                <a:gd name="connsiteY61" fmla="*/ 241110 h 1330996"/>
                <a:gd name="connsiteX62" fmla="*/ 1414234 w 2428717"/>
                <a:gd name="connsiteY62" fmla="*/ 204716 h 1330996"/>
                <a:gd name="connsiteX63" fmla="*/ 1427881 w 2428717"/>
                <a:gd name="connsiteY63" fmla="*/ 200167 h 1330996"/>
                <a:gd name="connsiteX64" fmla="*/ 1441529 w 2428717"/>
                <a:gd name="connsiteY64" fmla="*/ 195618 h 1330996"/>
                <a:gd name="connsiteX65" fmla="*/ 1473374 w 2428717"/>
                <a:gd name="connsiteY65" fmla="*/ 181970 h 1330996"/>
                <a:gd name="connsiteX66" fmla="*/ 1500669 w 2428717"/>
                <a:gd name="connsiteY66" fmla="*/ 172872 h 1330996"/>
                <a:gd name="connsiteX67" fmla="*/ 1578007 w 2428717"/>
                <a:gd name="connsiteY67" fmla="*/ 163773 h 1330996"/>
                <a:gd name="connsiteX68" fmla="*/ 1600753 w 2428717"/>
                <a:gd name="connsiteY68" fmla="*/ 145576 h 1330996"/>
                <a:gd name="connsiteX69" fmla="*/ 1614401 w 2428717"/>
                <a:gd name="connsiteY69" fmla="*/ 141027 h 1330996"/>
                <a:gd name="connsiteX70" fmla="*/ 1641696 w 2428717"/>
                <a:gd name="connsiteY70" fmla="*/ 145576 h 1330996"/>
                <a:gd name="connsiteX71" fmla="*/ 1655344 w 2428717"/>
                <a:gd name="connsiteY71" fmla="*/ 154675 h 1330996"/>
                <a:gd name="connsiteX72" fmla="*/ 1828216 w 2428717"/>
                <a:gd name="connsiteY72" fmla="*/ 150125 h 1330996"/>
                <a:gd name="connsiteX73" fmla="*/ 1841863 w 2428717"/>
                <a:gd name="connsiteY73" fmla="*/ 159224 h 1330996"/>
                <a:gd name="connsiteX74" fmla="*/ 1855511 w 2428717"/>
                <a:gd name="connsiteY74" fmla="*/ 172872 h 1330996"/>
                <a:gd name="connsiteX75" fmla="*/ 1969242 w 2428717"/>
                <a:gd name="connsiteY75" fmla="*/ 186519 h 1330996"/>
                <a:gd name="connsiteX76" fmla="*/ 2001087 w 2428717"/>
                <a:gd name="connsiteY76" fmla="*/ 191069 h 1330996"/>
                <a:gd name="connsiteX77" fmla="*/ 2051129 w 2428717"/>
                <a:gd name="connsiteY77" fmla="*/ 195618 h 1330996"/>
                <a:gd name="connsiteX78" fmla="*/ 2060228 w 2428717"/>
                <a:gd name="connsiteY78" fmla="*/ 209266 h 1330996"/>
                <a:gd name="connsiteX79" fmla="*/ 2087523 w 2428717"/>
                <a:gd name="connsiteY79" fmla="*/ 213815 h 1330996"/>
                <a:gd name="connsiteX80" fmla="*/ 2105720 w 2428717"/>
                <a:gd name="connsiteY80" fmla="*/ 236561 h 1330996"/>
                <a:gd name="connsiteX81" fmla="*/ 2119368 w 2428717"/>
                <a:gd name="connsiteY81" fmla="*/ 245660 h 1330996"/>
                <a:gd name="connsiteX82" fmla="*/ 2133016 w 2428717"/>
                <a:gd name="connsiteY82" fmla="*/ 259308 h 1330996"/>
                <a:gd name="connsiteX83" fmla="*/ 2142114 w 2428717"/>
                <a:gd name="connsiteY83" fmla="*/ 272955 h 1330996"/>
                <a:gd name="connsiteX84" fmla="*/ 2160311 w 2428717"/>
                <a:gd name="connsiteY84" fmla="*/ 291152 h 1330996"/>
                <a:gd name="connsiteX85" fmla="*/ 2169410 w 2428717"/>
                <a:gd name="connsiteY85" fmla="*/ 304800 h 1330996"/>
                <a:gd name="connsiteX86" fmla="*/ 2210353 w 2428717"/>
                <a:gd name="connsiteY86" fmla="*/ 341194 h 1330996"/>
                <a:gd name="connsiteX87" fmla="*/ 2224001 w 2428717"/>
                <a:gd name="connsiteY87" fmla="*/ 345743 h 1330996"/>
                <a:gd name="connsiteX88" fmla="*/ 2255845 w 2428717"/>
                <a:gd name="connsiteY88" fmla="*/ 363940 h 1330996"/>
                <a:gd name="connsiteX89" fmla="*/ 2283141 w 2428717"/>
                <a:gd name="connsiteY89" fmla="*/ 373039 h 1330996"/>
                <a:gd name="connsiteX90" fmla="*/ 2314986 w 2428717"/>
                <a:gd name="connsiteY90" fmla="*/ 377588 h 1330996"/>
                <a:gd name="connsiteX91" fmla="*/ 2337732 w 2428717"/>
                <a:gd name="connsiteY91" fmla="*/ 395785 h 1330996"/>
                <a:gd name="connsiteX92" fmla="*/ 2365028 w 2428717"/>
                <a:gd name="connsiteY92" fmla="*/ 413982 h 1330996"/>
                <a:gd name="connsiteX93" fmla="*/ 2378675 w 2428717"/>
                <a:gd name="connsiteY93" fmla="*/ 400334 h 1330996"/>
                <a:gd name="connsiteX94" fmla="*/ 2396872 w 2428717"/>
                <a:gd name="connsiteY94" fmla="*/ 373039 h 1330996"/>
                <a:gd name="connsiteX95" fmla="*/ 2424168 w 2428717"/>
                <a:gd name="connsiteY95" fmla="*/ 368490 h 1330996"/>
                <a:gd name="connsiteX96" fmla="*/ 2428717 w 2428717"/>
                <a:gd name="connsiteY96" fmla="*/ 354842 h 1330996"/>
                <a:gd name="connsiteX97" fmla="*/ 2424168 w 2428717"/>
                <a:gd name="connsiteY97" fmla="*/ 327546 h 1330996"/>
                <a:gd name="connsiteX98" fmla="*/ 2410520 w 2428717"/>
                <a:gd name="connsiteY98" fmla="*/ 322997 h 1330996"/>
                <a:gd name="connsiteX99" fmla="*/ 2392323 w 2428717"/>
                <a:gd name="connsiteY99" fmla="*/ 318448 h 1330996"/>
                <a:gd name="connsiteX100" fmla="*/ 2378675 w 2428717"/>
                <a:gd name="connsiteY100" fmla="*/ 309349 h 1330996"/>
                <a:gd name="connsiteX101" fmla="*/ 2374126 w 2428717"/>
                <a:gd name="connsiteY101" fmla="*/ 295702 h 1330996"/>
                <a:gd name="connsiteX102" fmla="*/ 2365028 w 2428717"/>
                <a:gd name="connsiteY102" fmla="*/ 282054 h 1330996"/>
                <a:gd name="connsiteX103" fmla="*/ 2360478 w 2428717"/>
                <a:gd name="connsiteY103" fmla="*/ 268406 h 1330996"/>
                <a:gd name="connsiteX104" fmla="*/ 2346831 w 2428717"/>
                <a:gd name="connsiteY104" fmla="*/ 263857 h 1330996"/>
                <a:gd name="connsiteX105" fmla="*/ 2333183 w 2428717"/>
                <a:gd name="connsiteY105" fmla="*/ 245660 h 1330996"/>
                <a:gd name="connsiteX106" fmla="*/ 2305887 w 2428717"/>
                <a:gd name="connsiteY106" fmla="*/ 232012 h 1330996"/>
                <a:gd name="connsiteX107" fmla="*/ 2283141 w 2428717"/>
                <a:gd name="connsiteY107" fmla="*/ 236561 h 1330996"/>
                <a:gd name="connsiteX108" fmla="*/ 2255845 w 2428717"/>
                <a:gd name="connsiteY108" fmla="*/ 245660 h 1330996"/>
                <a:gd name="connsiteX109" fmla="*/ 2214902 w 2428717"/>
                <a:gd name="connsiteY109" fmla="*/ 241110 h 1330996"/>
                <a:gd name="connsiteX110" fmla="*/ 2187607 w 2428717"/>
                <a:gd name="connsiteY110" fmla="*/ 218364 h 1330996"/>
                <a:gd name="connsiteX111" fmla="*/ 2173959 w 2428717"/>
                <a:gd name="connsiteY111" fmla="*/ 209266 h 1330996"/>
                <a:gd name="connsiteX112" fmla="*/ 2164860 w 2428717"/>
                <a:gd name="connsiteY112" fmla="*/ 195618 h 1330996"/>
                <a:gd name="connsiteX113" fmla="*/ 2151213 w 2428717"/>
                <a:gd name="connsiteY113" fmla="*/ 168322 h 1330996"/>
                <a:gd name="connsiteX114" fmla="*/ 2110269 w 2428717"/>
                <a:gd name="connsiteY114" fmla="*/ 154675 h 1330996"/>
                <a:gd name="connsiteX115" fmla="*/ 2082974 w 2428717"/>
                <a:gd name="connsiteY115" fmla="*/ 141027 h 1330996"/>
                <a:gd name="connsiteX116" fmla="*/ 2064777 w 2428717"/>
                <a:gd name="connsiteY116" fmla="*/ 136478 h 1330996"/>
                <a:gd name="connsiteX117" fmla="*/ 1991989 w 2428717"/>
                <a:gd name="connsiteY117" fmla="*/ 131928 h 1330996"/>
                <a:gd name="connsiteX118" fmla="*/ 1964693 w 2428717"/>
                <a:gd name="connsiteY118" fmla="*/ 118281 h 1330996"/>
                <a:gd name="connsiteX119" fmla="*/ 1951045 w 2428717"/>
                <a:gd name="connsiteY119" fmla="*/ 104633 h 1330996"/>
                <a:gd name="connsiteX120" fmla="*/ 1923750 w 2428717"/>
                <a:gd name="connsiteY120" fmla="*/ 90985 h 1330996"/>
                <a:gd name="connsiteX121" fmla="*/ 1910102 w 2428717"/>
                <a:gd name="connsiteY121" fmla="*/ 81887 h 1330996"/>
                <a:gd name="connsiteX122" fmla="*/ 1841863 w 2428717"/>
                <a:gd name="connsiteY122" fmla="*/ 72788 h 1330996"/>
                <a:gd name="connsiteX123" fmla="*/ 1814568 w 2428717"/>
                <a:gd name="connsiteY123" fmla="*/ 63690 h 1330996"/>
                <a:gd name="connsiteX124" fmla="*/ 1796371 w 2428717"/>
                <a:gd name="connsiteY124" fmla="*/ 59140 h 1330996"/>
                <a:gd name="connsiteX125" fmla="*/ 1769075 w 2428717"/>
                <a:gd name="connsiteY125" fmla="*/ 50042 h 1330996"/>
                <a:gd name="connsiteX126" fmla="*/ 1755428 w 2428717"/>
                <a:gd name="connsiteY126" fmla="*/ 40943 h 1330996"/>
                <a:gd name="connsiteX127" fmla="*/ 1737231 w 2428717"/>
                <a:gd name="connsiteY127" fmla="*/ 0 h 1330996"/>
                <a:gd name="connsiteX128" fmla="*/ 1728132 w 2428717"/>
                <a:gd name="connsiteY128" fmla="*/ 13648 h 1330996"/>
                <a:gd name="connsiteX129" fmla="*/ 1723583 w 2428717"/>
                <a:gd name="connsiteY129" fmla="*/ 50042 h 1330996"/>
                <a:gd name="connsiteX130" fmla="*/ 1691738 w 2428717"/>
                <a:gd name="connsiteY130" fmla="*/ 54591 h 1330996"/>
                <a:gd name="connsiteX131" fmla="*/ 1659893 w 2428717"/>
                <a:gd name="connsiteY131" fmla="*/ 63690 h 1330996"/>
                <a:gd name="connsiteX132" fmla="*/ 1641696 w 2428717"/>
                <a:gd name="connsiteY132" fmla="*/ 72788 h 1330996"/>
                <a:gd name="connsiteX133" fmla="*/ 1628048 w 2428717"/>
                <a:gd name="connsiteY133" fmla="*/ 68239 h 1330996"/>
                <a:gd name="connsiteX134" fmla="*/ 1623499 w 2428717"/>
                <a:gd name="connsiteY134" fmla="*/ 54591 h 1330996"/>
                <a:gd name="connsiteX135" fmla="*/ 1614401 w 2428717"/>
                <a:gd name="connsiteY135" fmla="*/ 68239 h 1330996"/>
                <a:gd name="connsiteX136" fmla="*/ 1600753 w 2428717"/>
                <a:gd name="connsiteY136" fmla="*/ 77337 h 1330996"/>
                <a:gd name="connsiteX137" fmla="*/ 1555260 w 2428717"/>
                <a:gd name="connsiteY137" fmla="*/ 81887 h 1330996"/>
                <a:gd name="connsiteX138" fmla="*/ 1527965 w 2428717"/>
                <a:gd name="connsiteY138" fmla="*/ 90985 h 1330996"/>
                <a:gd name="connsiteX139" fmla="*/ 1509768 w 2428717"/>
                <a:gd name="connsiteY139" fmla="*/ 100084 h 1330996"/>
                <a:gd name="connsiteX140" fmla="*/ 1487022 w 2428717"/>
                <a:gd name="connsiteY140" fmla="*/ 104633 h 1330996"/>
                <a:gd name="connsiteX141" fmla="*/ 1473374 w 2428717"/>
                <a:gd name="connsiteY141" fmla="*/ 109182 h 1330996"/>
                <a:gd name="connsiteX142" fmla="*/ 1364192 w 2428717"/>
                <a:gd name="connsiteY142" fmla="*/ 113731 h 1330996"/>
                <a:gd name="connsiteX143" fmla="*/ 1350544 w 2428717"/>
                <a:gd name="connsiteY143" fmla="*/ 122830 h 1330996"/>
                <a:gd name="connsiteX144" fmla="*/ 1332347 w 2428717"/>
                <a:gd name="connsiteY144" fmla="*/ 150125 h 1330996"/>
                <a:gd name="connsiteX145" fmla="*/ 1318699 w 2428717"/>
                <a:gd name="connsiteY145" fmla="*/ 163773 h 1330996"/>
                <a:gd name="connsiteX146" fmla="*/ 1309601 w 2428717"/>
                <a:gd name="connsiteY146" fmla="*/ 191069 h 1330996"/>
                <a:gd name="connsiteX147" fmla="*/ 1295953 w 2428717"/>
                <a:gd name="connsiteY147" fmla="*/ 204716 h 1330996"/>
                <a:gd name="connsiteX148" fmla="*/ 1282305 w 2428717"/>
                <a:gd name="connsiteY148" fmla="*/ 209266 h 1330996"/>
                <a:gd name="connsiteX149" fmla="*/ 1209517 w 2428717"/>
                <a:gd name="connsiteY149" fmla="*/ 213815 h 1330996"/>
                <a:gd name="connsiteX150" fmla="*/ 1204968 w 2428717"/>
                <a:gd name="connsiteY150" fmla="*/ 227463 h 1330996"/>
                <a:gd name="connsiteX151" fmla="*/ 1186771 w 2428717"/>
                <a:gd name="connsiteY151" fmla="*/ 254758 h 1330996"/>
                <a:gd name="connsiteX152" fmla="*/ 1177672 w 2428717"/>
                <a:gd name="connsiteY152" fmla="*/ 282054 h 1330996"/>
                <a:gd name="connsiteX153" fmla="*/ 1173123 w 2428717"/>
                <a:gd name="connsiteY153" fmla="*/ 295702 h 1330996"/>
                <a:gd name="connsiteX154" fmla="*/ 1145828 w 2428717"/>
                <a:gd name="connsiteY154" fmla="*/ 313899 h 1330996"/>
                <a:gd name="connsiteX155" fmla="*/ 1132180 w 2428717"/>
                <a:gd name="connsiteY155" fmla="*/ 327546 h 1330996"/>
                <a:gd name="connsiteX156" fmla="*/ 1104884 w 2428717"/>
                <a:gd name="connsiteY156" fmla="*/ 336645 h 1330996"/>
                <a:gd name="connsiteX157" fmla="*/ 1095786 w 2428717"/>
                <a:gd name="connsiteY157" fmla="*/ 322997 h 1330996"/>
                <a:gd name="connsiteX158" fmla="*/ 1100335 w 2428717"/>
                <a:gd name="connsiteY158" fmla="*/ 291152 h 1330996"/>
                <a:gd name="connsiteX159" fmla="*/ 1086687 w 2428717"/>
                <a:gd name="connsiteY159" fmla="*/ 304800 h 1330996"/>
                <a:gd name="connsiteX160" fmla="*/ 1073039 w 2428717"/>
                <a:gd name="connsiteY160" fmla="*/ 309349 h 1330996"/>
                <a:gd name="connsiteX161" fmla="*/ 1059392 w 2428717"/>
                <a:gd name="connsiteY161" fmla="*/ 300251 h 1330996"/>
                <a:gd name="connsiteX162" fmla="*/ 1050293 w 2428717"/>
                <a:gd name="connsiteY162" fmla="*/ 286603 h 1330996"/>
                <a:gd name="connsiteX163" fmla="*/ 1036645 w 2428717"/>
                <a:gd name="connsiteY163" fmla="*/ 282054 h 1330996"/>
                <a:gd name="connsiteX164" fmla="*/ 1009350 w 2428717"/>
                <a:gd name="connsiteY164" fmla="*/ 291152 h 1330996"/>
                <a:gd name="connsiteX165" fmla="*/ 995702 w 2428717"/>
                <a:gd name="connsiteY165" fmla="*/ 295702 h 1330996"/>
                <a:gd name="connsiteX166" fmla="*/ 982054 w 2428717"/>
                <a:gd name="connsiteY166" fmla="*/ 304800 h 1330996"/>
                <a:gd name="connsiteX167" fmla="*/ 968407 w 2428717"/>
                <a:gd name="connsiteY167" fmla="*/ 350293 h 1330996"/>
                <a:gd name="connsiteX168" fmla="*/ 959308 w 2428717"/>
                <a:gd name="connsiteY168" fmla="*/ 363940 h 1330996"/>
                <a:gd name="connsiteX169" fmla="*/ 963857 w 2428717"/>
                <a:gd name="connsiteY169" fmla="*/ 377588 h 1330996"/>
                <a:gd name="connsiteX170" fmla="*/ 977505 w 2428717"/>
                <a:gd name="connsiteY170" fmla="*/ 382137 h 1330996"/>
                <a:gd name="connsiteX171" fmla="*/ 991153 w 2428717"/>
                <a:gd name="connsiteY171" fmla="*/ 391236 h 1330996"/>
                <a:gd name="connsiteX172" fmla="*/ 1000251 w 2428717"/>
                <a:gd name="connsiteY172" fmla="*/ 404884 h 1330996"/>
                <a:gd name="connsiteX173" fmla="*/ 1013899 w 2428717"/>
                <a:gd name="connsiteY173" fmla="*/ 418531 h 1330996"/>
                <a:gd name="connsiteX174" fmla="*/ 1009350 w 2428717"/>
                <a:gd name="connsiteY174" fmla="*/ 441278 h 1330996"/>
                <a:gd name="connsiteX175" fmla="*/ 986604 w 2428717"/>
                <a:gd name="connsiteY175" fmla="*/ 486770 h 1330996"/>
                <a:gd name="connsiteX176" fmla="*/ 968407 w 2428717"/>
                <a:gd name="connsiteY176" fmla="*/ 518615 h 1330996"/>
                <a:gd name="connsiteX177" fmla="*/ 954759 w 2428717"/>
                <a:gd name="connsiteY177" fmla="*/ 523164 h 1330996"/>
                <a:gd name="connsiteX178" fmla="*/ 945660 w 2428717"/>
                <a:gd name="connsiteY178" fmla="*/ 536812 h 1330996"/>
                <a:gd name="connsiteX179" fmla="*/ 932013 w 2428717"/>
                <a:gd name="connsiteY179" fmla="*/ 545910 h 1330996"/>
                <a:gd name="connsiteX180" fmla="*/ 913816 w 2428717"/>
                <a:gd name="connsiteY180" fmla="*/ 568657 h 1330996"/>
                <a:gd name="connsiteX181" fmla="*/ 904717 w 2428717"/>
                <a:gd name="connsiteY181" fmla="*/ 582305 h 1330996"/>
                <a:gd name="connsiteX182" fmla="*/ 900168 w 2428717"/>
                <a:gd name="connsiteY182" fmla="*/ 595952 h 1330996"/>
                <a:gd name="connsiteX183" fmla="*/ 881971 w 2428717"/>
                <a:gd name="connsiteY183" fmla="*/ 623248 h 1330996"/>
                <a:gd name="connsiteX184" fmla="*/ 859225 w 2428717"/>
                <a:gd name="connsiteY184" fmla="*/ 655093 h 1330996"/>
                <a:gd name="connsiteX185" fmla="*/ 850126 w 2428717"/>
                <a:gd name="connsiteY185" fmla="*/ 668740 h 1330996"/>
                <a:gd name="connsiteX186" fmla="*/ 845577 w 2428717"/>
                <a:gd name="connsiteY186" fmla="*/ 682388 h 1330996"/>
                <a:gd name="connsiteX187" fmla="*/ 831929 w 2428717"/>
                <a:gd name="connsiteY187" fmla="*/ 691487 h 1330996"/>
                <a:gd name="connsiteX188" fmla="*/ 809183 w 2428717"/>
                <a:gd name="connsiteY188" fmla="*/ 714233 h 1330996"/>
                <a:gd name="connsiteX189" fmla="*/ 795535 w 2428717"/>
                <a:gd name="connsiteY189" fmla="*/ 732430 h 1330996"/>
                <a:gd name="connsiteX190" fmla="*/ 781887 w 2428717"/>
                <a:gd name="connsiteY190" fmla="*/ 746078 h 1330996"/>
                <a:gd name="connsiteX191" fmla="*/ 754592 w 2428717"/>
                <a:gd name="connsiteY191" fmla="*/ 787021 h 1330996"/>
                <a:gd name="connsiteX192" fmla="*/ 745493 w 2428717"/>
                <a:gd name="connsiteY192" fmla="*/ 800669 h 1330996"/>
                <a:gd name="connsiteX193" fmla="*/ 736395 w 2428717"/>
                <a:gd name="connsiteY193" fmla="*/ 827964 h 1330996"/>
                <a:gd name="connsiteX194" fmla="*/ 690902 w 2428717"/>
                <a:gd name="connsiteY194" fmla="*/ 882555 h 1330996"/>
                <a:gd name="connsiteX195" fmla="*/ 677254 w 2428717"/>
                <a:gd name="connsiteY195" fmla="*/ 891654 h 1330996"/>
                <a:gd name="connsiteX196" fmla="*/ 649959 w 2428717"/>
                <a:gd name="connsiteY196" fmla="*/ 900752 h 1330996"/>
                <a:gd name="connsiteX197" fmla="*/ 595368 w 2428717"/>
                <a:gd name="connsiteY197" fmla="*/ 896203 h 1330996"/>
                <a:gd name="connsiteX198" fmla="*/ 581720 w 2428717"/>
                <a:gd name="connsiteY198" fmla="*/ 891654 h 1330996"/>
                <a:gd name="connsiteX199" fmla="*/ 586269 w 2428717"/>
                <a:gd name="connsiteY199" fmla="*/ 868908 h 1330996"/>
                <a:gd name="connsiteX200" fmla="*/ 577171 w 2428717"/>
                <a:gd name="connsiteY200" fmla="*/ 928048 h 1330996"/>
                <a:gd name="connsiteX201" fmla="*/ 568072 w 2428717"/>
                <a:gd name="connsiteY201" fmla="*/ 941696 h 1330996"/>
                <a:gd name="connsiteX202" fmla="*/ 563523 w 2428717"/>
                <a:gd name="connsiteY202" fmla="*/ 955343 h 1330996"/>
                <a:gd name="connsiteX203" fmla="*/ 549875 w 2428717"/>
                <a:gd name="connsiteY203" fmla="*/ 964442 h 1330996"/>
                <a:gd name="connsiteX204" fmla="*/ 522580 w 2428717"/>
                <a:gd name="connsiteY204" fmla="*/ 982639 h 1330996"/>
                <a:gd name="connsiteX205" fmla="*/ 508932 w 2428717"/>
                <a:gd name="connsiteY205" fmla="*/ 973540 h 1330996"/>
                <a:gd name="connsiteX206" fmla="*/ 481637 w 2428717"/>
                <a:gd name="connsiteY206" fmla="*/ 959893 h 1330996"/>
                <a:gd name="connsiteX207" fmla="*/ 463439 w 2428717"/>
                <a:gd name="connsiteY207" fmla="*/ 964442 h 1330996"/>
                <a:gd name="connsiteX208" fmla="*/ 454341 w 2428717"/>
                <a:gd name="connsiteY208" fmla="*/ 978090 h 1330996"/>
                <a:gd name="connsiteX209" fmla="*/ 440693 w 2428717"/>
                <a:gd name="connsiteY209" fmla="*/ 996287 h 1330996"/>
                <a:gd name="connsiteX210" fmla="*/ 404299 w 2428717"/>
                <a:gd name="connsiteY210" fmla="*/ 1023582 h 1330996"/>
                <a:gd name="connsiteX211" fmla="*/ 390651 w 2428717"/>
                <a:gd name="connsiteY211" fmla="*/ 1037230 h 1330996"/>
                <a:gd name="connsiteX212" fmla="*/ 377004 w 2428717"/>
                <a:gd name="connsiteY212" fmla="*/ 1041779 h 1330996"/>
                <a:gd name="connsiteX213" fmla="*/ 349708 w 2428717"/>
                <a:gd name="connsiteY213" fmla="*/ 1059976 h 1330996"/>
                <a:gd name="connsiteX214" fmla="*/ 322413 w 2428717"/>
                <a:gd name="connsiteY214" fmla="*/ 1078173 h 1330996"/>
                <a:gd name="connsiteX215" fmla="*/ 295117 w 2428717"/>
                <a:gd name="connsiteY215" fmla="*/ 1100919 h 1330996"/>
                <a:gd name="connsiteX216" fmla="*/ 286019 w 2428717"/>
                <a:gd name="connsiteY216" fmla="*/ 1114567 h 1330996"/>
                <a:gd name="connsiteX217" fmla="*/ 258723 w 2428717"/>
                <a:gd name="connsiteY217" fmla="*/ 1137313 h 1330996"/>
                <a:gd name="connsiteX218" fmla="*/ 240526 w 2428717"/>
                <a:gd name="connsiteY218" fmla="*/ 1164609 h 1330996"/>
                <a:gd name="connsiteX219" fmla="*/ 231428 w 2428717"/>
                <a:gd name="connsiteY219" fmla="*/ 1178257 h 1330996"/>
                <a:gd name="connsiteX220" fmla="*/ 217780 w 2428717"/>
                <a:gd name="connsiteY220" fmla="*/ 1182806 h 1330996"/>
                <a:gd name="connsiteX221" fmla="*/ 208681 w 2428717"/>
                <a:gd name="connsiteY221" fmla="*/ 1196454 h 1330996"/>
                <a:gd name="connsiteX222" fmla="*/ 181386 w 2428717"/>
                <a:gd name="connsiteY222" fmla="*/ 1205552 h 1330996"/>
                <a:gd name="connsiteX223" fmla="*/ 167738 w 2428717"/>
                <a:gd name="connsiteY223" fmla="*/ 1210102 h 1330996"/>
                <a:gd name="connsiteX224" fmla="*/ 135893 w 2428717"/>
                <a:gd name="connsiteY224" fmla="*/ 1219200 h 1330996"/>
                <a:gd name="connsiteX225" fmla="*/ 108598 w 2428717"/>
                <a:gd name="connsiteY225" fmla="*/ 1241946 h 1330996"/>
                <a:gd name="connsiteX226" fmla="*/ 85851 w 2428717"/>
                <a:gd name="connsiteY226" fmla="*/ 1246496 h 1330996"/>
                <a:gd name="connsiteX227" fmla="*/ 72204 w 2428717"/>
                <a:gd name="connsiteY227" fmla="*/ 1251045 h 1330996"/>
                <a:gd name="connsiteX228" fmla="*/ 22162 w 2428717"/>
                <a:gd name="connsiteY228" fmla="*/ 1264693 h 1330996"/>
                <a:gd name="connsiteX229" fmla="*/ 8514 w 2428717"/>
                <a:gd name="connsiteY229" fmla="*/ 1260143 h 1330996"/>
                <a:gd name="connsiteX230" fmla="*/ 3965 w 2428717"/>
                <a:gd name="connsiteY230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28131 h 1330996"/>
                <a:gd name="connsiteX22" fmla="*/ 718198 w 2428717"/>
                <a:gd name="connsiteY22" fmla="*/ 1019033 h 1330996"/>
                <a:gd name="connsiteX23" fmla="*/ 731845 w 2428717"/>
                <a:gd name="connsiteY23" fmla="*/ 1005385 h 1330996"/>
                <a:gd name="connsiteX24" fmla="*/ 772789 w 2428717"/>
                <a:gd name="connsiteY24" fmla="*/ 982639 h 1330996"/>
                <a:gd name="connsiteX25" fmla="*/ 795535 w 2428717"/>
                <a:gd name="connsiteY25" fmla="*/ 978090 h 1330996"/>
                <a:gd name="connsiteX26" fmla="*/ 822831 w 2428717"/>
                <a:gd name="connsiteY26" fmla="*/ 968991 h 1330996"/>
                <a:gd name="connsiteX27" fmla="*/ 850126 w 2428717"/>
                <a:gd name="connsiteY27" fmla="*/ 941696 h 1330996"/>
                <a:gd name="connsiteX28" fmla="*/ 877422 w 2428717"/>
                <a:gd name="connsiteY28" fmla="*/ 928048 h 1330996"/>
                <a:gd name="connsiteX29" fmla="*/ 891069 w 2428717"/>
                <a:gd name="connsiteY29" fmla="*/ 923499 h 1330996"/>
                <a:gd name="connsiteX30" fmla="*/ 904717 w 2428717"/>
                <a:gd name="connsiteY30" fmla="*/ 914400 h 1330996"/>
                <a:gd name="connsiteX31" fmla="*/ 922914 w 2428717"/>
                <a:gd name="connsiteY31" fmla="*/ 909851 h 1330996"/>
                <a:gd name="connsiteX32" fmla="*/ 927463 w 2428717"/>
                <a:gd name="connsiteY32" fmla="*/ 896203 h 1330996"/>
                <a:gd name="connsiteX33" fmla="*/ 941111 w 2428717"/>
                <a:gd name="connsiteY33" fmla="*/ 887105 h 1330996"/>
                <a:gd name="connsiteX34" fmla="*/ 954759 w 2428717"/>
                <a:gd name="connsiteY34" fmla="*/ 873457 h 1330996"/>
                <a:gd name="connsiteX35" fmla="*/ 982054 w 2428717"/>
                <a:gd name="connsiteY35" fmla="*/ 855260 h 1330996"/>
                <a:gd name="connsiteX36" fmla="*/ 986604 w 2428717"/>
                <a:gd name="connsiteY36" fmla="*/ 841612 h 1330996"/>
                <a:gd name="connsiteX37" fmla="*/ 1000251 w 2428717"/>
                <a:gd name="connsiteY37" fmla="*/ 837063 h 1330996"/>
                <a:gd name="connsiteX38" fmla="*/ 1013899 w 2428717"/>
                <a:gd name="connsiteY38" fmla="*/ 827964 h 1330996"/>
                <a:gd name="connsiteX39" fmla="*/ 1045744 w 2428717"/>
                <a:gd name="connsiteY39" fmla="*/ 800669 h 1330996"/>
                <a:gd name="connsiteX40" fmla="*/ 1059392 w 2428717"/>
                <a:gd name="connsiteY40" fmla="*/ 791570 h 1330996"/>
                <a:gd name="connsiteX41" fmla="*/ 1082138 w 2428717"/>
                <a:gd name="connsiteY41" fmla="*/ 768824 h 1330996"/>
                <a:gd name="connsiteX42" fmla="*/ 1123081 w 2428717"/>
                <a:gd name="connsiteY42" fmla="*/ 736979 h 1330996"/>
                <a:gd name="connsiteX43" fmla="*/ 1136729 w 2428717"/>
                <a:gd name="connsiteY43" fmla="*/ 727881 h 1330996"/>
                <a:gd name="connsiteX44" fmla="*/ 1150377 w 2428717"/>
                <a:gd name="connsiteY44" fmla="*/ 718782 h 1330996"/>
                <a:gd name="connsiteX45" fmla="*/ 1168574 w 2428717"/>
                <a:gd name="connsiteY45" fmla="*/ 691487 h 1330996"/>
                <a:gd name="connsiteX46" fmla="*/ 1191320 w 2428717"/>
                <a:gd name="connsiteY46" fmla="*/ 668740 h 1330996"/>
                <a:gd name="connsiteX47" fmla="*/ 1214066 w 2428717"/>
                <a:gd name="connsiteY47" fmla="*/ 645994 h 1330996"/>
                <a:gd name="connsiteX48" fmla="*/ 1223165 w 2428717"/>
                <a:gd name="connsiteY48" fmla="*/ 632346 h 1330996"/>
                <a:gd name="connsiteX49" fmla="*/ 1227714 w 2428717"/>
                <a:gd name="connsiteY49" fmla="*/ 618699 h 1330996"/>
                <a:gd name="connsiteX50" fmla="*/ 1250460 w 2428717"/>
                <a:gd name="connsiteY50" fmla="*/ 591403 h 1330996"/>
                <a:gd name="connsiteX51" fmla="*/ 1259559 w 2428717"/>
                <a:gd name="connsiteY51" fmla="*/ 564108 h 1330996"/>
                <a:gd name="connsiteX52" fmla="*/ 1264108 w 2428717"/>
                <a:gd name="connsiteY52" fmla="*/ 550460 h 1330996"/>
                <a:gd name="connsiteX53" fmla="*/ 1282305 w 2428717"/>
                <a:gd name="connsiteY53" fmla="*/ 523164 h 1330996"/>
                <a:gd name="connsiteX54" fmla="*/ 1295953 w 2428717"/>
                <a:gd name="connsiteY54" fmla="*/ 482221 h 1330996"/>
                <a:gd name="connsiteX55" fmla="*/ 1300502 w 2428717"/>
                <a:gd name="connsiteY55" fmla="*/ 468573 h 1330996"/>
                <a:gd name="connsiteX56" fmla="*/ 1309601 w 2428717"/>
                <a:gd name="connsiteY56" fmla="*/ 427630 h 1330996"/>
                <a:gd name="connsiteX57" fmla="*/ 1314150 w 2428717"/>
                <a:gd name="connsiteY57" fmla="*/ 395785 h 1330996"/>
                <a:gd name="connsiteX58" fmla="*/ 1336896 w 2428717"/>
                <a:gd name="connsiteY58" fmla="*/ 368490 h 1330996"/>
                <a:gd name="connsiteX59" fmla="*/ 1345995 w 2428717"/>
                <a:gd name="connsiteY59" fmla="*/ 295702 h 1330996"/>
                <a:gd name="connsiteX60" fmla="*/ 1350544 w 2428717"/>
                <a:gd name="connsiteY60" fmla="*/ 268406 h 1330996"/>
                <a:gd name="connsiteX61" fmla="*/ 1359642 w 2428717"/>
                <a:gd name="connsiteY61" fmla="*/ 241110 h 1330996"/>
                <a:gd name="connsiteX62" fmla="*/ 1414234 w 2428717"/>
                <a:gd name="connsiteY62" fmla="*/ 204716 h 1330996"/>
                <a:gd name="connsiteX63" fmla="*/ 1427881 w 2428717"/>
                <a:gd name="connsiteY63" fmla="*/ 200167 h 1330996"/>
                <a:gd name="connsiteX64" fmla="*/ 1441529 w 2428717"/>
                <a:gd name="connsiteY64" fmla="*/ 195618 h 1330996"/>
                <a:gd name="connsiteX65" fmla="*/ 1473374 w 2428717"/>
                <a:gd name="connsiteY65" fmla="*/ 181970 h 1330996"/>
                <a:gd name="connsiteX66" fmla="*/ 1500669 w 2428717"/>
                <a:gd name="connsiteY66" fmla="*/ 172872 h 1330996"/>
                <a:gd name="connsiteX67" fmla="*/ 1578007 w 2428717"/>
                <a:gd name="connsiteY67" fmla="*/ 163773 h 1330996"/>
                <a:gd name="connsiteX68" fmla="*/ 1600753 w 2428717"/>
                <a:gd name="connsiteY68" fmla="*/ 145576 h 1330996"/>
                <a:gd name="connsiteX69" fmla="*/ 1614401 w 2428717"/>
                <a:gd name="connsiteY69" fmla="*/ 141027 h 1330996"/>
                <a:gd name="connsiteX70" fmla="*/ 1641696 w 2428717"/>
                <a:gd name="connsiteY70" fmla="*/ 145576 h 1330996"/>
                <a:gd name="connsiteX71" fmla="*/ 1655344 w 2428717"/>
                <a:gd name="connsiteY71" fmla="*/ 154675 h 1330996"/>
                <a:gd name="connsiteX72" fmla="*/ 1828216 w 2428717"/>
                <a:gd name="connsiteY72" fmla="*/ 150125 h 1330996"/>
                <a:gd name="connsiteX73" fmla="*/ 1841863 w 2428717"/>
                <a:gd name="connsiteY73" fmla="*/ 159224 h 1330996"/>
                <a:gd name="connsiteX74" fmla="*/ 1855511 w 2428717"/>
                <a:gd name="connsiteY74" fmla="*/ 172872 h 1330996"/>
                <a:gd name="connsiteX75" fmla="*/ 1969242 w 2428717"/>
                <a:gd name="connsiteY75" fmla="*/ 186519 h 1330996"/>
                <a:gd name="connsiteX76" fmla="*/ 2001087 w 2428717"/>
                <a:gd name="connsiteY76" fmla="*/ 191069 h 1330996"/>
                <a:gd name="connsiteX77" fmla="*/ 2051129 w 2428717"/>
                <a:gd name="connsiteY77" fmla="*/ 195618 h 1330996"/>
                <a:gd name="connsiteX78" fmla="*/ 2060228 w 2428717"/>
                <a:gd name="connsiteY78" fmla="*/ 209266 h 1330996"/>
                <a:gd name="connsiteX79" fmla="*/ 2087523 w 2428717"/>
                <a:gd name="connsiteY79" fmla="*/ 213815 h 1330996"/>
                <a:gd name="connsiteX80" fmla="*/ 2105720 w 2428717"/>
                <a:gd name="connsiteY80" fmla="*/ 236561 h 1330996"/>
                <a:gd name="connsiteX81" fmla="*/ 2119368 w 2428717"/>
                <a:gd name="connsiteY81" fmla="*/ 245660 h 1330996"/>
                <a:gd name="connsiteX82" fmla="*/ 2133016 w 2428717"/>
                <a:gd name="connsiteY82" fmla="*/ 259308 h 1330996"/>
                <a:gd name="connsiteX83" fmla="*/ 2142114 w 2428717"/>
                <a:gd name="connsiteY83" fmla="*/ 272955 h 1330996"/>
                <a:gd name="connsiteX84" fmla="*/ 2160311 w 2428717"/>
                <a:gd name="connsiteY84" fmla="*/ 291152 h 1330996"/>
                <a:gd name="connsiteX85" fmla="*/ 2169410 w 2428717"/>
                <a:gd name="connsiteY85" fmla="*/ 304800 h 1330996"/>
                <a:gd name="connsiteX86" fmla="*/ 2210353 w 2428717"/>
                <a:gd name="connsiteY86" fmla="*/ 341194 h 1330996"/>
                <a:gd name="connsiteX87" fmla="*/ 2224001 w 2428717"/>
                <a:gd name="connsiteY87" fmla="*/ 345743 h 1330996"/>
                <a:gd name="connsiteX88" fmla="*/ 2255845 w 2428717"/>
                <a:gd name="connsiteY88" fmla="*/ 363940 h 1330996"/>
                <a:gd name="connsiteX89" fmla="*/ 2283141 w 2428717"/>
                <a:gd name="connsiteY89" fmla="*/ 373039 h 1330996"/>
                <a:gd name="connsiteX90" fmla="*/ 2314986 w 2428717"/>
                <a:gd name="connsiteY90" fmla="*/ 377588 h 1330996"/>
                <a:gd name="connsiteX91" fmla="*/ 2337732 w 2428717"/>
                <a:gd name="connsiteY91" fmla="*/ 395785 h 1330996"/>
                <a:gd name="connsiteX92" fmla="*/ 2365028 w 2428717"/>
                <a:gd name="connsiteY92" fmla="*/ 413982 h 1330996"/>
                <a:gd name="connsiteX93" fmla="*/ 2378675 w 2428717"/>
                <a:gd name="connsiteY93" fmla="*/ 400334 h 1330996"/>
                <a:gd name="connsiteX94" fmla="*/ 2396872 w 2428717"/>
                <a:gd name="connsiteY94" fmla="*/ 373039 h 1330996"/>
                <a:gd name="connsiteX95" fmla="*/ 2424168 w 2428717"/>
                <a:gd name="connsiteY95" fmla="*/ 368490 h 1330996"/>
                <a:gd name="connsiteX96" fmla="*/ 2428717 w 2428717"/>
                <a:gd name="connsiteY96" fmla="*/ 354842 h 1330996"/>
                <a:gd name="connsiteX97" fmla="*/ 2424168 w 2428717"/>
                <a:gd name="connsiteY97" fmla="*/ 327546 h 1330996"/>
                <a:gd name="connsiteX98" fmla="*/ 2410520 w 2428717"/>
                <a:gd name="connsiteY98" fmla="*/ 322997 h 1330996"/>
                <a:gd name="connsiteX99" fmla="*/ 2392323 w 2428717"/>
                <a:gd name="connsiteY99" fmla="*/ 318448 h 1330996"/>
                <a:gd name="connsiteX100" fmla="*/ 2378675 w 2428717"/>
                <a:gd name="connsiteY100" fmla="*/ 309349 h 1330996"/>
                <a:gd name="connsiteX101" fmla="*/ 2374126 w 2428717"/>
                <a:gd name="connsiteY101" fmla="*/ 295702 h 1330996"/>
                <a:gd name="connsiteX102" fmla="*/ 2365028 w 2428717"/>
                <a:gd name="connsiteY102" fmla="*/ 282054 h 1330996"/>
                <a:gd name="connsiteX103" fmla="*/ 2360478 w 2428717"/>
                <a:gd name="connsiteY103" fmla="*/ 268406 h 1330996"/>
                <a:gd name="connsiteX104" fmla="*/ 2346831 w 2428717"/>
                <a:gd name="connsiteY104" fmla="*/ 263857 h 1330996"/>
                <a:gd name="connsiteX105" fmla="*/ 2333183 w 2428717"/>
                <a:gd name="connsiteY105" fmla="*/ 245660 h 1330996"/>
                <a:gd name="connsiteX106" fmla="*/ 2305887 w 2428717"/>
                <a:gd name="connsiteY106" fmla="*/ 232012 h 1330996"/>
                <a:gd name="connsiteX107" fmla="*/ 2283141 w 2428717"/>
                <a:gd name="connsiteY107" fmla="*/ 236561 h 1330996"/>
                <a:gd name="connsiteX108" fmla="*/ 2255845 w 2428717"/>
                <a:gd name="connsiteY108" fmla="*/ 245660 h 1330996"/>
                <a:gd name="connsiteX109" fmla="*/ 2214902 w 2428717"/>
                <a:gd name="connsiteY109" fmla="*/ 241110 h 1330996"/>
                <a:gd name="connsiteX110" fmla="*/ 2187607 w 2428717"/>
                <a:gd name="connsiteY110" fmla="*/ 218364 h 1330996"/>
                <a:gd name="connsiteX111" fmla="*/ 2173959 w 2428717"/>
                <a:gd name="connsiteY111" fmla="*/ 209266 h 1330996"/>
                <a:gd name="connsiteX112" fmla="*/ 2164860 w 2428717"/>
                <a:gd name="connsiteY112" fmla="*/ 195618 h 1330996"/>
                <a:gd name="connsiteX113" fmla="*/ 2151213 w 2428717"/>
                <a:gd name="connsiteY113" fmla="*/ 168322 h 1330996"/>
                <a:gd name="connsiteX114" fmla="*/ 2110269 w 2428717"/>
                <a:gd name="connsiteY114" fmla="*/ 154675 h 1330996"/>
                <a:gd name="connsiteX115" fmla="*/ 2082974 w 2428717"/>
                <a:gd name="connsiteY115" fmla="*/ 141027 h 1330996"/>
                <a:gd name="connsiteX116" fmla="*/ 2064777 w 2428717"/>
                <a:gd name="connsiteY116" fmla="*/ 136478 h 1330996"/>
                <a:gd name="connsiteX117" fmla="*/ 1991989 w 2428717"/>
                <a:gd name="connsiteY117" fmla="*/ 131928 h 1330996"/>
                <a:gd name="connsiteX118" fmla="*/ 1964693 w 2428717"/>
                <a:gd name="connsiteY118" fmla="*/ 118281 h 1330996"/>
                <a:gd name="connsiteX119" fmla="*/ 1951045 w 2428717"/>
                <a:gd name="connsiteY119" fmla="*/ 104633 h 1330996"/>
                <a:gd name="connsiteX120" fmla="*/ 1923750 w 2428717"/>
                <a:gd name="connsiteY120" fmla="*/ 90985 h 1330996"/>
                <a:gd name="connsiteX121" fmla="*/ 1910102 w 2428717"/>
                <a:gd name="connsiteY121" fmla="*/ 81887 h 1330996"/>
                <a:gd name="connsiteX122" fmla="*/ 1841863 w 2428717"/>
                <a:gd name="connsiteY122" fmla="*/ 72788 h 1330996"/>
                <a:gd name="connsiteX123" fmla="*/ 1814568 w 2428717"/>
                <a:gd name="connsiteY123" fmla="*/ 63690 h 1330996"/>
                <a:gd name="connsiteX124" fmla="*/ 1796371 w 2428717"/>
                <a:gd name="connsiteY124" fmla="*/ 59140 h 1330996"/>
                <a:gd name="connsiteX125" fmla="*/ 1769075 w 2428717"/>
                <a:gd name="connsiteY125" fmla="*/ 50042 h 1330996"/>
                <a:gd name="connsiteX126" fmla="*/ 1755428 w 2428717"/>
                <a:gd name="connsiteY126" fmla="*/ 40943 h 1330996"/>
                <a:gd name="connsiteX127" fmla="*/ 1737231 w 2428717"/>
                <a:gd name="connsiteY127" fmla="*/ 0 h 1330996"/>
                <a:gd name="connsiteX128" fmla="*/ 1728132 w 2428717"/>
                <a:gd name="connsiteY128" fmla="*/ 13648 h 1330996"/>
                <a:gd name="connsiteX129" fmla="*/ 1723583 w 2428717"/>
                <a:gd name="connsiteY129" fmla="*/ 50042 h 1330996"/>
                <a:gd name="connsiteX130" fmla="*/ 1691738 w 2428717"/>
                <a:gd name="connsiteY130" fmla="*/ 54591 h 1330996"/>
                <a:gd name="connsiteX131" fmla="*/ 1659893 w 2428717"/>
                <a:gd name="connsiteY131" fmla="*/ 63690 h 1330996"/>
                <a:gd name="connsiteX132" fmla="*/ 1641696 w 2428717"/>
                <a:gd name="connsiteY132" fmla="*/ 72788 h 1330996"/>
                <a:gd name="connsiteX133" fmla="*/ 1628048 w 2428717"/>
                <a:gd name="connsiteY133" fmla="*/ 68239 h 1330996"/>
                <a:gd name="connsiteX134" fmla="*/ 1623499 w 2428717"/>
                <a:gd name="connsiteY134" fmla="*/ 54591 h 1330996"/>
                <a:gd name="connsiteX135" fmla="*/ 1614401 w 2428717"/>
                <a:gd name="connsiteY135" fmla="*/ 68239 h 1330996"/>
                <a:gd name="connsiteX136" fmla="*/ 1600753 w 2428717"/>
                <a:gd name="connsiteY136" fmla="*/ 77337 h 1330996"/>
                <a:gd name="connsiteX137" fmla="*/ 1555260 w 2428717"/>
                <a:gd name="connsiteY137" fmla="*/ 81887 h 1330996"/>
                <a:gd name="connsiteX138" fmla="*/ 1527965 w 2428717"/>
                <a:gd name="connsiteY138" fmla="*/ 90985 h 1330996"/>
                <a:gd name="connsiteX139" fmla="*/ 1509768 w 2428717"/>
                <a:gd name="connsiteY139" fmla="*/ 100084 h 1330996"/>
                <a:gd name="connsiteX140" fmla="*/ 1487022 w 2428717"/>
                <a:gd name="connsiteY140" fmla="*/ 104633 h 1330996"/>
                <a:gd name="connsiteX141" fmla="*/ 1473374 w 2428717"/>
                <a:gd name="connsiteY141" fmla="*/ 109182 h 1330996"/>
                <a:gd name="connsiteX142" fmla="*/ 1364192 w 2428717"/>
                <a:gd name="connsiteY142" fmla="*/ 113731 h 1330996"/>
                <a:gd name="connsiteX143" fmla="*/ 1350544 w 2428717"/>
                <a:gd name="connsiteY143" fmla="*/ 122830 h 1330996"/>
                <a:gd name="connsiteX144" fmla="*/ 1332347 w 2428717"/>
                <a:gd name="connsiteY144" fmla="*/ 150125 h 1330996"/>
                <a:gd name="connsiteX145" fmla="*/ 1318699 w 2428717"/>
                <a:gd name="connsiteY145" fmla="*/ 163773 h 1330996"/>
                <a:gd name="connsiteX146" fmla="*/ 1309601 w 2428717"/>
                <a:gd name="connsiteY146" fmla="*/ 191069 h 1330996"/>
                <a:gd name="connsiteX147" fmla="*/ 1295953 w 2428717"/>
                <a:gd name="connsiteY147" fmla="*/ 204716 h 1330996"/>
                <a:gd name="connsiteX148" fmla="*/ 1282305 w 2428717"/>
                <a:gd name="connsiteY148" fmla="*/ 209266 h 1330996"/>
                <a:gd name="connsiteX149" fmla="*/ 1209517 w 2428717"/>
                <a:gd name="connsiteY149" fmla="*/ 213815 h 1330996"/>
                <a:gd name="connsiteX150" fmla="*/ 1204968 w 2428717"/>
                <a:gd name="connsiteY150" fmla="*/ 227463 h 1330996"/>
                <a:gd name="connsiteX151" fmla="*/ 1186771 w 2428717"/>
                <a:gd name="connsiteY151" fmla="*/ 254758 h 1330996"/>
                <a:gd name="connsiteX152" fmla="*/ 1177672 w 2428717"/>
                <a:gd name="connsiteY152" fmla="*/ 282054 h 1330996"/>
                <a:gd name="connsiteX153" fmla="*/ 1173123 w 2428717"/>
                <a:gd name="connsiteY153" fmla="*/ 295702 h 1330996"/>
                <a:gd name="connsiteX154" fmla="*/ 1145828 w 2428717"/>
                <a:gd name="connsiteY154" fmla="*/ 313899 h 1330996"/>
                <a:gd name="connsiteX155" fmla="*/ 1132180 w 2428717"/>
                <a:gd name="connsiteY155" fmla="*/ 327546 h 1330996"/>
                <a:gd name="connsiteX156" fmla="*/ 1104884 w 2428717"/>
                <a:gd name="connsiteY156" fmla="*/ 336645 h 1330996"/>
                <a:gd name="connsiteX157" fmla="*/ 1095786 w 2428717"/>
                <a:gd name="connsiteY157" fmla="*/ 322997 h 1330996"/>
                <a:gd name="connsiteX158" fmla="*/ 1100335 w 2428717"/>
                <a:gd name="connsiteY158" fmla="*/ 291152 h 1330996"/>
                <a:gd name="connsiteX159" fmla="*/ 1086687 w 2428717"/>
                <a:gd name="connsiteY159" fmla="*/ 304800 h 1330996"/>
                <a:gd name="connsiteX160" fmla="*/ 1073039 w 2428717"/>
                <a:gd name="connsiteY160" fmla="*/ 309349 h 1330996"/>
                <a:gd name="connsiteX161" fmla="*/ 1059392 w 2428717"/>
                <a:gd name="connsiteY161" fmla="*/ 300251 h 1330996"/>
                <a:gd name="connsiteX162" fmla="*/ 1050293 w 2428717"/>
                <a:gd name="connsiteY162" fmla="*/ 286603 h 1330996"/>
                <a:gd name="connsiteX163" fmla="*/ 1036645 w 2428717"/>
                <a:gd name="connsiteY163" fmla="*/ 282054 h 1330996"/>
                <a:gd name="connsiteX164" fmla="*/ 1009350 w 2428717"/>
                <a:gd name="connsiteY164" fmla="*/ 291152 h 1330996"/>
                <a:gd name="connsiteX165" fmla="*/ 995702 w 2428717"/>
                <a:gd name="connsiteY165" fmla="*/ 295702 h 1330996"/>
                <a:gd name="connsiteX166" fmla="*/ 982054 w 2428717"/>
                <a:gd name="connsiteY166" fmla="*/ 304800 h 1330996"/>
                <a:gd name="connsiteX167" fmla="*/ 968407 w 2428717"/>
                <a:gd name="connsiteY167" fmla="*/ 350293 h 1330996"/>
                <a:gd name="connsiteX168" fmla="*/ 959308 w 2428717"/>
                <a:gd name="connsiteY168" fmla="*/ 363940 h 1330996"/>
                <a:gd name="connsiteX169" fmla="*/ 963857 w 2428717"/>
                <a:gd name="connsiteY169" fmla="*/ 377588 h 1330996"/>
                <a:gd name="connsiteX170" fmla="*/ 977505 w 2428717"/>
                <a:gd name="connsiteY170" fmla="*/ 382137 h 1330996"/>
                <a:gd name="connsiteX171" fmla="*/ 991153 w 2428717"/>
                <a:gd name="connsiteY171" fmla="*/ 391236 h 1330996"/>
                <a:gd name="connsiteX172" fmla="*/ 1000251 w 2428717"/>
                <a:gd name="connsiteY172" fmla="*/ 404884 h 1330996"/>
                <a:gd name="connsiteX173" fmla="*/ 1013899 w 2428717"/>
                <a:gd name="connsiteY173" fmla="*/ 418531 h 1330996"/>
                <a:gd name="connsiteX174" fmla="*/ 1009350 w 2428717"/>
                <a:gd name="connsiteY174" fmla="*/ 441278 h 1330996"/>
                <a:gd name="connsiteX175" fmla="*/ 986604 w 2428717"/>
                <a:gd name="connsiteY175" fmla="*/ 486770 h 1330996"/>
                <a:gd name="connsiteX176" fmla="*/ 968407 w 2428717"/>
                <a:gd name="connsiteY176" fmla="*/ 518615 h 1330996"/>
                <a:gd name="connsiteX177" fmla="*/ 954759 w 2428717"/>
                <a:gd name="connsiteY177" fmla="*/ 523164 h 1330996"/>
                <a:gd name="connsiteX178" fmla="*/ 945660 w 2428717"/>
                <a:gd name="connsiteY178" fmla="*/ 536812 h 1330996"/>
                <a:gd name="connsiteX179" fmla="*/ 932013 w 2428717"/>
                <a:gd name="connsiteY179" fmla="*/ 545910 h 1330996"/>
                <a:gd name="connsiteX180" fmla="*/ 913816 w 2428717"/>
                <a:gd name="connsiteY180" fmla="*/ 568657 h 1330996"/>
                <a:gd name="connsiteX181" fmla="*/ 904717 w 2428717"/>
                <a:gd name="connsiteY181" fmla="*/ 582305 h 1330996"/>
                <a:gd name="connsiteX182" fmla="*/ 900168 w 2428717"/>
                <a:gd name="connsiteY182" fmla="*/ 595952 h 1330996"/>
                <a:gd name="connsiteX183" fmla="*/ 881971 w 2428717"/>
                <a:gd name="connsiteY183" fmla="*/ 623248 h 1330996"/>
                <a:gd name="connsiteX184" fmla="*/ 859225 w 2428717"/>
                <a:gd name="connsiteY184" fmla="*/ 655093 h 1330996"/>
                <a:gd name="connsiteX185" fmla="*/ 850126 w 2428717"/>
                <a:gd name="connsiteY185" fmla="*/ 668740 h 1330996"/>
                <a:gd name="connsiteX186" fmla="*/ 845577 w 2428717"/>
                <a:gd name="connsiteY186" fmla="*/ 682388 h 1330996"/>
                <a:gd name="connsiteX187" fmla="*/ 831929 w 2428717"/>
                <a:gd name="connsiteY187" fmla="*/ 691487 h 1330996"/>
                <a:gd name="connsiteX188" fmla="*/ 809183 w 2428717"/>
                <a:gd name="connsiteY188" fmla="*/ 714233 h 1330996"/>
                <a:gd name="connsiteX189" fmla="*/ 795535 w 2428717"/>
                <a:gd name="connsiteY189" fmla="*/ 732430 h 1330996"/>
                <a:gd name="connsiteX190" fmla="*/ 781887 w 2428717"/>
                <a:gd name="connsiteY190" fmla="*/ 746078 h 1330996"/>
                <a:gd name="connsiteX191" fmla="*/ 754592 w 2428717"/>
                <a:gd name="connsiteY191" fmla="*/ 787021 h 1330996"/>
                <a:gd name="connsiteX192" fmla="*/ 745493 w 2428717"/>
                <a:gd name="connsiteY192" fmla="*/ 800669 h 1330996"/>
                <a:gd name="connsiteX193" fmla="*/ 736395 w 2428717"/>
                <a:gd name="connsiteY193" fmla="*/ 827964 h 1330996"/>
                <a:gd name="connsiteX194" fmla="*/ 690902 w 2428717"/>
                <a:gd name="connsiteY194" fmla="*/ 882555 h 1330996"/>
                <a:gd name="connsiteX195" fmla="*/ 677254 w 2428717"/>
                <a:gd name="connsiteY195" fmla="*/ 891654 h 1330996"/>
                <a:gd name="connsiteX196" fmla="*/ 649959 w 2428717"/>
                <a:gd name="connsiteY196" fmla="*/ 900752 h 1330996"/>
                <a:gd name="connsiteX197" fmla="*/ 595368 w 2428717"/>
                <a:gd name="connsiteY197" fmla="*/ 896203 h 1330996"/>
                <a:gd name="connsiteX198" fmla="*/ 581720 w 2428717"/>
                <a:gd name="connsiteY198" fmla="*/ 891654 h 1330996"/>
                <a:gd name="connsiteX199" fmla="*/ 586269 w 2428717"/>
                <a:gd name="connsiteY199" fmla="*/ 868908 h 1330996"/>
                <a:gd name="connsiteX200" fmla="*/ 577171 w 2428717"/>
                <a:gd name="connsiteY200" fmla="*/ 928048 h 1330996"/>
                <a:gd name="connsiteX201" fmla="*/ 568072 w 2428717"/>
                <a:gd name="connsiteY201" fmla="*/ 941696 h 1330996"/>
                <a:gd name="connsiteX202" fmla="*/ 563523 w 2428717"/>
                <a:gd name="connsiteY202" fmla="*/ 955343 h 1330996"/>
                <a:gd name="connsiteX203" fmla="*/ 549875 w 2428717"/>
                <a:gd name="connsiteY203" fmla="*/ 964442 h 1330996"/>
                <a:gd name="connsiteX204" fmla="*/ 522580 w 2428717"/>
                <a:gd name="connsiteY204" fmla="*/ 982639 h 1330996"/>
                <a:gd name="connsiteX205" fmla="*/ 508932 w 2428717"/>
                <a:gd name="connsiteY205" fmla="*/ 973540 h 1330996"/>
                <a:gd name="connsiteX206" fmla="*/ 481637 w 2428717"/>
                <a:gd name="connsiteY206" fmla="*/ 959893 h 1330996"/>
                <a:gd name="connsiteX207" fmla="*/ 463439 w 2428717"/>
                <a:gd name="connsiteY207" fmla="*/ 964442 h 1330996"/>
                <a:gd name="connsiteX208" fmla="*/ 454341 w 2428717"/>
                <a:gd name="connsiteY208" fmla="*/ 978090 h 1330996"/>
                <a:gd name="connsiteX209" fmla="*/ 440693 w 2428717"/>
                <a:gd name="connsiteY209" fmla="*/ 996287 h 1330996"/>
                <a:gd name="connsiteX210" fmla="*/ 404299 w 2428717"/>
                <a:gd name="connsiteY210" fmla="*/ 1023582 h 1330996"/>
                <a:gd name="connsiteX211" fmla="*/ 390651 w 2428717"/>
                <a:gd name="connsiteY211" fmla="*/ 1037230 h 1330996"/>
                <a:gd name="connsiteX212" fmla="*/ 377004 w 2428717"/>
                <a:gd name="connsiteY212" fmla="*/ 1041779 h 1330996"/>
                <a:gd name="connsiteX213" fmla="*/ 349708 w 2428717"/>
                <a:gd name="connsiteY213" fmla="*/ 1059976 h 1330996"/>
                <a:gd name="connsiteX214" fmla="*/ 322413 w 2428717"/>
                <a:gd name="connsiteY214" fmla="*/ 1078173 h 1330996"/>
                <a:gd name="connsiteX215" fmla="*/ 295117 w 2428717"/>
                <a:gd name="connsiteY215" fmla="*/ 1100919 h 1330996"/>
                <a:gd name="connsiteX216" fmla="*/ 286019 w 2428717"/>
                <a:gd name="connsiteY216" fmla="*/ 1114567 h 1330996"/>
                <a:gd name="connsiteX217" fmla="*/ 258723 w 2428717"/>
                <a:gd name="connsiteY217" fmla="*/ 1137313 h 1330996"/>
                <a:gd name="connsiteX218" fmla="*/ 240526 w 2428717"/>
                <a:gd name="connsiteY218" fmla="*/ 1164609 h 1330996"/>
                <a:gd name="connsiteX219" fmla="*/ 231428 w 2428717"/>
                <a:gd name="connsiteY219" fmla="*/ 1178257 h 1330996"/>
                <a:gd name="connsiteX220" fmla="*/ 217780 w 2428717"/>
                <a:gd name="connsiteY220" fmla="*/ 1182806 h 1330996"/>
                <a:gd name="connsiteX221" fmla="*/ 208681 w 2428717"/>
                <a:gd name="connsiteY221" fmla="*/ 1196454 h 1330996"/>
                <a:gd name="connsiteX222" fmla="*/ 181386 w 2428717"/>
                <a:gd name="connsiteY222" fmla="*/ 1205552 h 1330996"/>
                <a:gd name="connsiteX223" fmla="*/ 167738 w 2428717"/>
                <a:gd name="connsiteY223" fmla="*/ 1210102 h 1330996"/>
                <a:gd name="connsiteX224" fmla="*/ 135893 w 2428717"/>
                <a:gd name="connsiteY224" fmla="*/ 1219200 h 1330996"/>
                <a:gd name="connsiteX225" fmla="*/ 108598 w 2428717"/>
                <a:gd name="connsiteY225" fmla="*/ 1241946 h 1330996"/>
                <a:gd name="connsiteX226" fmla="*/ 85851 w 2428717"/>
                <a:gd name="connsiteY226" fmla="*/ 1246496 h 1330996"/>
                <a:gd name="connsiteX227" fmla="*/ 72204 w 2428717"/>
                <a:gd name="connsiteY227" fmla="*/ 1251045 h 1330996"/>
                <a:gd name="connsiteX228" fmla="*/ 22162 w 2428717"/>
                <a:gd name="connsiteY228" fmla="*/ 1264693 h 1330996"/>
                <a:gd name="connsiteX229" fmla="*/ 8514 w 2428717"/>
                <a:gd name="connsiteY229" fmla="*/ 1260143 h 1330996"/>
                <a:gd name="connsiteX230" fmla="*/ 3965 w 2428717"/>
                <a:gd name="connsiteY230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31845 w 2428717"/>
                <a:gd name="connsiteY23" fmla="*/ 1005385 h 1330996"/>
                <a:gd name="connsiteX24" fmla="*/ 772789 w 2428717"/>
                <a:gd name="connsiteY24" fmla="*/ 982639 h 1330996"/>
                <a:gd name="connsiteX25" fmla="*/ 795535 w 2428717"/>
                <a:gd name="connsiteY25" fmla="*/ 978090 h 1330996"/>
                <a:gd name="connsiteX26" fmla="*/ 822831 w 2428717"/>
                <a:gd name="connsiteY26" fmla="*/ 968991 h 1330996"/>
                <a:gd name="connsiteX27" fmla="*/ 850126 w 2428717"/>
                <a:gd name="connsiteY27" fmla="*/ 941696 h 1330996"/>
                <a:gd name="connsiteX28" fmla="*/ 877422 w 2428717"/>
                <a:gd name="connsiteY28" fmla="*/ 928048 h 1330996"/>
                <a:gd name="connsiteX29" fmla="*/ 891069 w 2428717"/>
                <a:gd name="connsiteY29" fmla="*/ 923499 h 1330996"/>
                <a:gd name="connsiteX30" fmla="*/ 904717 w 2428717"/>
                <a:gd name="connsiteY30" fmla="*/ 914400 h 1330996"/>
                <a:gd name="connsiteX31" fmla="*/ 922914 w 2428717"/>
                <a:gd name="connsiteY31" fmla="*/ 909851 h 1330996"/>
                <a:gd name="connsiteX32" fmla="*/ 927463 w 2428717"/>
                <a:gd name="connsiteY32" fmla="*/ 896203 h 1330996"/>
                <a:gd name="connsiteX33" fmla="*/ 941111 w 2428717"/>
                <a:gd name="connsiteY33" fmla="*/ 887105 h 1330996"/>
                <a:gd name="connsiteX34" fmla="*/ 954759 w 2428717"/>
                <a:gd name="connsiteY34" fmla="*/ 873457 h 1330996"/>
                <a:gd name="connsiteX35" fmla="*/ 982054 w 2428717"/>
                <a:gd name="connsiteY35" fmla="*/ 855260 h 1330996"/>
                <a:gd name="connsiteX36" fmla="*/ 986604 w 2428717"/>
                <a:gd name="connsiteY36" fmla="*/ 841612 h 1330996"/>
                <a:gd name="connsiteX37" fmla="*/ 1000251 w 2428717"/>
                <a:gd name="connsiteY37" fmla="*/ 837063 h 1330996"/>
                <a:gd name="connsiteX38" fmla="*/ 1013899 w 2428717"/>
                <a:gd name="connsiteY38" fmla="*/ 827964 h 1330996"/>
                <a:gd name="connsiteX39" fmla="*/ 1045744 w 2428717"/>
                <a:gd name="connsiteY39" fmla="*/ 800669 h 1330996"/>
                <a:gd name="connsiteX40" fmla="*/ 1059392 w 2428717"/>
                <a:gd name="connsiteY40" fmla="*/ 791570 h 1330996"/>
                <a:gd name="connsiteX41" fmla="*/ 1082138 w 2428717"/>
                <a:gd name="connsiteY41" fmla="*/ 768824 h 1330996"/>
                <a:gd name="connsiteX42" fmla="*/ 1123081 w 2428717"/>
                <a:gd name="connsiteY42" fmla="*/ 736979 h 1330996"/>
                <a:gd name="connsiteX43" fmla="*/ 1136729 w 2428717"/>
                <a:gd name="connsiteY43" fmla="*/ 727881 h 1330996"/>
                <a:gd name="connsiteX44" fmla="*/ 1150377 w 2428717"/>
                <a:gd name="connsiteY44" fmla="*/ 718782 h 1330996"/>
                <a:gd name="connsiteX45" fmla="*/ 1168574 w 2428717"/>
                <a:gd name="connsiteY45" fmla="*/ 691487 h 1330996"/>
                <a:gd name="connsiteX46" fmla="*/ 1191320 w 2428717"/>
                <a:gd name="connsiteY46" fmla="*/ 668740 h 1330996"/>
                <a:gd name="connsiteX47" fmla="*/ 1214066 w 2428717"/>
                <a:gd name="connsiteY47" fmla="*/ 645994 h 1330996"/>
                <a:gd name="connsiteX48" fmla="*/ 1223165 w 2428717"/>
                <a:gd name="connsiteY48" fmla="*/ 632346 h 1330996"/>
                <a:gd name="connsiteX49" fmla="*/ 1227714 w 2428717"/>
                <a:gd name="connsiteY49" fmla="*/ 618699 h 1330996"/>
                <a:gd name="connsiteX50" fmla="*/ 1250460 w 2428717"/>
                <a:gd name="connsiteY50" fmla="*/ 591403 h 1330996"/>
                <a:gd name="connsiteX51" fmla="*/ 1259559 w 2428717"/>
                <a:gd name="connsiteY51" fmla="*/ 564108 h 1330996"/>
                <a:gd name="connsiteX52" fmla="*/ 1264108 w 2428717"/>
                <a:gd name="connsiteY52" fmla="*/ 550460 h 1330996"/>
                <a:gd name="connsiteX53" fmla="*/ 1282305 w 2428717"/>
                <a:gd name="connsiteY53" fmla="*/ 523164 h 1330996"/>
                <a:gd name="connsiteX54" fmla="*/ 1295953 w 2428717"/>
                <a:gd name="connsiteY54" fmla="*/ 482221 h 1330996"/>
                <a:gd name="connsiteX55" fmla="*/ 1300502 w 2428717"/>
                <a:gd name="connsiteY55" fmla="*/ 468573 h 1330996"/>
                <a:gd name="connsiteX56" fmla="*/ 1309601 w 2428717"/>
                <a:gd name="connsiteY56" fmla="*/ 427630 h 1330996"/>
                <a:gd name="connsiteX57" fmla="*/ 1314150 w 2428717"/>
                <a:gd name="connsiteY57" fmla="*/ 395785 h 1330996"/>
                <a:gd name="connsiteX58" fmla="*/ 1336896 w 2428717"/>
                <a:gd name="connsiteY58" fmla="*/ 368490 h 1330996"/>
                <a:gd name="connsiteX59" fmla="*/ 1345995 w 2428717"/>
                <a:gd name="connsiteY59" fmla="*/ 295702 h 1330996"/>
                <a:gd name="connsiteX60" fmla="*/ 1350544 w 2428717"/>
                <a:gd name="connsiteY60" fmla="*/ 268406 h 1330996"/>
                <a:gd name="connsiteX61" fmla="*/ 1359642 w 2428717"/>
                <a:gd name="connsiteY61" fmla="*/ 241110 h 1330996"/>
                <a:gd name="connsiteX62" fmla="*/ 1414234 w 2428717"/>
                <a:gd name="connsiteY62" fmla="*/ 204716 h 1330996"/>
                <a:gd name="connsiteX63" fmla="*/ 1427881 w 2428717"/>
                <a:gd name="connsiteY63" fmla="*/ 200167 h 1330996"/>
                <a:gd name="connsiteX64" fmla="*/ 1441529 w 2428717"/>
                <a:gd name="connsiteY64" fmla="*/ 195618 h 1330996"/>
                <a:gd name="connsiteX65" fmla="*/ 1473374 w 2428717"/>
                <a:gd name="connsiteY65" fmla="*/ 181970 h 1330996"/>
                <a:gd name="connsiteX66" fmla="*/ 1500669 w 2428717"/>
                <a:gd name="connsiteY66" fmla="*/ 172872 h 1330996"/>
                <a:gd name="connsiteX67" fmla="*/ 1578007 w 2428717"/>
                <a:gd name="connsiteY67" fmla="*/ 163773 h 1330996"/>
                <a:gd name="connsiteX68" fmla="*/ 1600753 w 2428717"/>
                <a:gd name="connsiteY68" fmla="*/ 145576 h 1330996"/>
                <a:gd name="connsiteX69" fmla="*/ 1614401 w 2428717"/>
                <a:gd name="connsiteY69" fmla="*/ 141027 h 1330996"/>
                <a:gd name="connsiteX70" fmla="*/ 1641696 w 2428717"/>
                <a:gd name="connsiteY70" fmla="*/ 145576 h 1330996"/>
                <a:gd name="connsiteX71" fmla="*/ 1655344 w 2428717"/>
                <a:gd name="connsiteY71" fmla="*/ 154675 h 1330996"/>
                <a:gd name="connsiteX72" fmla="*/ 1828216 w 2428717"/>
                <a:gd name="connsiteY72" fmla="*/ 150125 h 1330996"/>
                <a:gd name="connsiteX73" fmla="*/ 1841863 w 2428717"/>
                <a:gd name="connsiteY73" fmla="*/ 159224 h 1330996"/>
                <a:gd name="connsiteX74" fmla="*/ 1855511 w 2428717"/>
                <a:gd name="connsiteY74" fmla="*/ 172872 h 1330996"/>
                <a:gd name="connsiteX75" fmla="*/ 1969242 w 2428717"/>
                <a:gd name="connsiteY75" fmla="*/ 186519 h 1330996"/>
                <a:gd name="connsiteX76" fmla="*/ 2001087 w 2428717"/>
                <a:gd name="connsiteY76" fmla="*/ 191069 h 1330996"/>
                <a:gd name="connsiteX77" fmla="*/ 2051129 w 2428717"/>
                <a:gd name="connsiteY77" fmla="*/ 195618 h 1330996"/>
                <a:gd name="connsiteX78" fmla="*/ 2060228 w 2428717"/>
                <a:gd name="connsiteY78" fmla="*/ 209266 h 1330996"/>
                <a:gd name="connsiteX79" fmla="*/ 2087523 w 2428717"/>
                <a:gd name="connsiteY79" fmla="*/ 213815 h 1330996"/>
                <a:gd name="connsiteX80" fmla="*/ 2105720 w 2428717"/>
                <a:gd name="connsiteY80" fmla="*/ 236561 h 1330996"/>
                <a:gd name="connsiteX81" fmla="*/ 2119368 w 2428717"/>
                <a:gd name="connsiteY81" fmla="*/ 245660 h 1330996"/>
                <a:gd name="connsiteX82" fmla="*/ 2133016 w 2428717"/>
                <a:gd name="connsiteY82" fmla="*/ 259308 h 1330996"/>
                <a:gd name="connsiteX83" fmla="*/ 2142114 w 2428717"/>
                <a:gd name="connsiteY83" fmla="*/ 272955 h 1330996"/>
                <a:gd name="connsiteX84" fmla="*/ 2160311 w 2428717"/>
                <a:gd name="connsiteY84" fmla="*/ 291152 h 1330996"/>
                <a:gd name="connsiteX85" fmla="*/ 2169410 w 2428717"/>
                <a:gd name="connsiteY85" fmla="*/ 304800 h 1330996"/>
                <a:gd name="connsiteX86" fmla="*/ 2210353 w 2428717"/>
                <a:gd name="connsiteY86" fmla="*/ 341194 h 1330996"/>
                <a:gd name="connsiteX87" fmla="*/ 2224001 w 2428717"/>
                <a:gd name="connsiteY87" fmla="*/ 345743 h 1330996"/>
                <a:gd name="connsiteX88" fmla="*/ 2255845 w 2428717"/>
                <a:gd name="connsiteY88" fmla="*/ 363940 h 1330996"/>
                <a:gd name="connsiteX89" fmla="*/ 2283141 w 2428717"/>
                <a:gd name="connsiteY89" fmla="*/ 373039 h 1330996"/>
                <a:gd name="connsiteX90" fmla="*/ 2314986 w 2428717"/>
                <a:gd name="connsiteY90" fmla="*/ 377588 h 1330996"/>
                <a:gd name="connsiteX91" fmla="*/ 2337732 w 2428717"/>
                <a:gd name="connsiteY91" fmla="*/ 395785 h 1330996"/>
                <a:gd name="connsiteX92" fmla="*/ 2365028 w 2428717"/>
                <a:gd name="connsiteY92" fmla="*/ 413982 h 1330996"/>
                <a:gd name="connsiteX93" fmla="*/ 2378675 w 2428717"/>
                <a:gd name="connsiteY93" fmla="*/ 400334 h 1330996"/>
                <a:gd name="connsiteX94" fmla="*/ 2396872 w 2428717"/>
                <a:gd name="connsiteY94" fmla="*/ 373039 h 1330996"/>
                <a:gd name="connsiteX95" fmla="*/ 2424168 w 2428717"/>
                <a:gd name="connsiteY95" fmla="*/ 368490 h 1330996"/>
                <a:gd name="connsiteX96" fmla="*/ 2428717 w 2428717"/>
                <a:gd name="connsiteY96" fmla="*/ 354842 h 1330996"/>
                <a:gd name="connsiteX97" fmla="*/ 2424168 w 2428717"/>
                <a:gd name="connsiteY97" fmla="*/ 327546 h 1330996"/>
                <a:gd name="connsiteX98" fmla="*/ 2410520 w 2428717"/>
                <a:gd name="connsiteY98" fmla="*/ 322997 h 1330996"/>
                <a:gd name="connsiteX99" fmla="*/ 2392323 w 2428717"/>
                <a:gd name="connsiteY99" fmla="*/ 318448 h 1330996"/>
                <a:gd name="connsiteX100" fmla="*/ 2378675 w 2428717"/>
                <a:gd name="connsiteY100" fmla="*/ 309349 h 1330996"/>
                <a:gd name="connsiteX101" fmla="*/ 2374126 w 2428717"/>
                <a:gd name="connsiteY101" fmla="*/ 295702 h 1330996"/>
                <a:gd name="connsiteX102" fmla="*/ 2365028 w 2428717"/>
                <a:gd name="connsiteY102" fmla="*/ 282054 h 1330996"/>
                <a:gd name="connsiteX103" fmla="*/ 2360478 w 2428717"/>
                <a:gd name="connsiteY103" fmla="*/ 268406 h 1330996"/>
                <a:gd name="connsiteX104" fmla="*/ 2346831 w 2428717"/>
                <a:gd name="connsiteY104" fmla="*/ 263857 h 1330996"/>
                <a:gd name="connsiteX105" fmla="*/ 2333183 w 2428717"/>
                <a:gd name="connsiteY105" fmla="*/ 245660 h 1330996"/>
                <a:gd name="connsiteX106" fmla="*/ 2305887 w 2428717"/>
                <a:gd name="connsiteY106" fmla="*/ 232012 h 1330996"/>
                <a:gd name="connsiteX107" fmla="*/ 2283141 w 2428717"/>
                <a:gd name="connsiteY107" fmla="*/ 236561 h 1330996"/>
                <a:gd name="connsiteX108" fmla="*/ 2255845 w 2428717"/>
                <a:gd name="connsiteY108" fmla="*/ 245660 h 1330996"/>
                <a:gd name="connsiteX109" fmla="*/ 2214902 w 2428717"/>
                <a:gd name="connsiteY109" fmla="*/ 241110 h 1330996"/>
                <a:gd name="connsiteX110" fmla="*/ 2187607 w 2428717"/>
                <a:gd name="connsiteY110" fmla="*/ 218364 h 1330996"/>
                <a:gd name="connsiteX111" fmla="*/ 2173959 w 2428717"/>
                <a:gd name="connsiteY111" fmla="*/ 209266 h 1330996"/>
                <a:gd name="connsiteX112" fmla="*/ 2164860 w 2428717"/>
                <a:gd name="connsiteY112" fmla="*/ 195618 h 1330996"/>
                <a:gd name="connsiteX113" fmla="*/ 2151213 w 2428717"/>
                <a:gd name="connsiteY113" fmla="*/ 168322 h 1330996"/>
                <a:gd name="connsiteX114" fmla="*/ 2110269 w 2428717"/>
                <a:gd name="connsiteY114" fmla="*/ 154675 h 1330996"/>
                <a:gd name="connsiteX115" fmla="*/ 2082974 w 2428717"/>
                <a:gd name="connsiteY115" fmla="*/ 141027 h 1330996"/>
                <a:gd name="connsiteX116" fmla="*/ 2064777 w 2428717"/>
                <a:gd name="connsiteY116" fmla="*/ 136478 h 1330996"/>
                <a:gd name="connsiteX117" fmla="*/ 1991989 w 2428717"/>
                <a:gd name="connsiteY117" fmla="*/ 131928 h 1330996"/>
                <a:gd name="connsiteX118" fmla="*/ 1964693 w 2428717"/>
                <a:gd name="connsiteY118" fmla="*/ 118281 h 1330996"/>
                <a:gd name="connsiteX119" fmla="*/ 1951045 w 2428717"/>
                <a:gd name="connsiteY119" fmla="*/ 104633 h 1330996"/>
                <a:gd name="connsiteX120" fmla="*/ 1923750 w 2428717"/>
                <a:gd name="connsiteY120" fmla="*/ 90985 h 1330996"/>
                <a:gd name="connsiteX121" fmla="*/ 1910102 w 2428717"/>
                <a:gd name="connsiteY121" fmla="*/ 81887 h 1330996"/>
                <a:gd name="connsiteX122" fmla="*/ 1841863 w 2428717"/>
                <a:gd name="connsiteY122" fmla="*/ 72788 h 1330996"/>
                <a:gd name="connsiteX123" fmla="*/ 1814568 w 2428717"/>
                <a:gd name="connsiteY123" fmla="*/ 63690 h 1330996"/>
                <a:gd name="connsiteX124" fmla="*/ 1796371 w 2428717"/>
                <a:gd name="connsiteY124" fmla="*/ 59140 h 1330996"/>
                <a:gd name="connsiteX125" fmla="*/ 1769075 w 2428717"/>
                <a:gd name="connsiteY125" fmla="*/ 50042 h 1330996"/>
                <a:gd name="connsiteX126" fmla="*/ 1755428 w 2428717"/>
                <a:gd name="connsiteY126" fmla="*/ 40943 h 1330996"/>
                <a:gd name="connsiteX127" fmla="*/ 1737231 w 2428717"/>
                <a:gd name="connsiteY127" fmla="*/ 0 h 1330996"/>
                <a:gd name="connsiteX128" fmla="*/ 1728132 w 2428717"/>
                <a:gd name="connsiteY128" fmla="*/ 13648 h 1330996"/>
                <a:gd name="connsiteX129" fmla="*/ 1723583 w 2428717"/>
                <a:gd name="connsiteY129" fmla="*/ 50042 h 1330996"/>
                <a:gd name="connsiteX130" fmla="*/ 1691738 w 2428717"/>
                <a:gd name="connsiteY130" fmla="*/ 54591 h 1330996"/>
                <a:gd name="connsiteX131" fmla="*/ 1659893 w 2428717"/>
                <a:gd name="connsiteY131" fmla="*/ 63690 h 1330996"/>
                <a:gd name="connsiteX132" fmla="*/ 1641696 w 2428717"/>
                <a:gd name="connsiteY132" fmla="*/ 72788 h 1330996"/>
                <a:gd name="connsiteX133" fmla="*/ 1628048 w 2428717"/>
                <a:gd name="connsiteY133" fmla="*/ 68239 h 1330996"/>
                <a:gd name="connsiteX134" fmla="*/ 1623499 w 2428717"/>
                <a:gd name="connsiteY134" fmla="*/ 54591 h 1330996"/>
                <a:gd name="connsiteX135" fmla="*/ 1614401 w 2428717"/>
                <a:gd name="connsiteY135" fmla="*/ 68239 h 1330996"/>
                <a:gd name="connsiteX136" fmla="*/ 1600753 w 2428717"/>
                <a:gd name="connsiteY136" fmla="*/ 77337 h 1330996"/>
                <a:gd name="connsiteX137" fmla="*/ 1555260 w 2428717"/>
                <a:gd name="connsiteY137" fmla="*/ 81887 h 1330996"/>
                <a:gd name="connsiteX138" fmla="*/ 1527965 w 2428717"/>
                <a:gd name="connsiteY138" fmla="*/ 90985 h 1330996"/>
                <a:gd name="connsiteX139" fmla="*/ 1509768 w 2428717"/>
                <a:gd name="connsiteY139" fmla="*/ 100084 h 1330996"/>
                <a:gd name="connsiteX140" fmla="*/ 1487022 w 2428717"/>
                <a:gd name="connsiteY140" fmla="*/ 104633 h 1330996"/>
                <a:gd name="connsiteX141" fmla="*/ 1473374 w 2428717"/>
                <a:gd name="connsiteY141" fmla="*/ 109182 h 1330996"/>
                <a:gd name="connsiteX142" fmla="*/ 1364192 w 2428717"/>
                <a:gd name="connsiteY142" fmla="*/ 113731 h 1330996"/>
                <a:gd name="connsiteX143" fmla="*/ 1350544 w 2428717"/>
                <a:gd name="connsiteY143" fmla="*/ 122830 h 1330996"/>
                <a:gd name="connsiteX144" fmla="*/ 1332347 w 2428717"/>
                <a:gd name="connsiteY144" fmla="*/ 150125 h 1330996"/>
                <a:gd name="connsiteX145" fmla="*/ 1318699 w 2428717"/>
                <a:gd name="connsiteY145" fmla="*/ 163773 h 1330996"/>
                <a:gd name="connsiteX146" fmla="*/ 1309601 w 2428717"/>
                <a:gd name="connsiteY146" fmla="*/ 191069 h 1330996"/>
                <a:gd name="connsiteX147" fmla="*/ 1295953 w 2428717"/>
                <a:gd name="connsiteY147" fmla="*/ 204716 h 1330996"/>
                <a:gd name="connsiteX148" fmla="*/ 1282305 w 2428717"/>
                <a:gd name="connsiteY148" fmla="*/ 209266 h 1330996"/>
                <a:gd name="connsiteX149" fmla="*/ 1209517 w 2428717"/>
                <a:gd name="connsiteY149" fmla="*/ 213815 h 1330996"/>
                <a:gd name="connsiteX150" fmla="*/ 1204968 w 2428717"/>
                <a:gd name="connsiteY150" fmla="*/ 227463 h 1330996"/>
                <a:gd name="connsiteX151" fmla="*/ 1186771 w 2428717"/>
                <a:gd name="connsiteY151" fmla="*/ 254758 h 1330996"/>
                <a:gd name="connsiteX152" fmla="*/ 1177672 w 2428717"/>
                <a:gd name="connsiteY152" fmla="*/ 282054 h 1330996"/>
                <a:gd name="connsiteX153" fmla="*/ 1173123 w 2428717"/>
                <a:gd name="connsiteY153" fmla="*/ 295702 h 1330996"/>
                <a:gd name="connsiteX154" fmla="*/ 1145828 w 2428717"/>
                <a:gd name="connsiteY154" fmla="*/ 313899 h 1330996"/>
                <a:gd name="connsiteX155" fmla="*/ 1132180 w 2428717"/>
                <a:gd name="connsiteY155" fmla="*/ 327546 h 1330996"/>
                <a:gd name="connsiteX156" fmla="*/ 1104884 w 2428717"/>
                <a:gd name="connsiteY156" fmla="*/ 336645 h 1330996"/>
                <a:gd name="connsiteX157" fmla="*/ 1095786 w 2428717"/>
                <a:gd name="connsiteY157" fmla="*/ 322997 h 1330996"/>
                <a:gd name="connsiteX158" fmla="*/ 1100335 w 2428717"/>
                <a:gd name="connsiteY158" fmla="*/ 291152 h 1330996"/>
                <a:gd name="connsiteX159" fmla="*/ 1086687 w 2428717"/>
                <a:gd name="connsiteY159" fmla="*/ 304800 h 1330996"/>
                <a:gd name="connsiteX160" fmla="*/ 1073039 w 2428717"/>
                <a:gd name="connsiteY160" fmla="*/ 309349 h 1330996"/>
                <a:gd name="connsiteX161" fmla="*/ 1059392 w 2428717"/>
                <a:gd name="connsiteY161" fmla="*/ 300251 h 1330996"/>
                <a:gd name="connsiteX162" fmla="*/ 1050293 w 2428717"/>
                <a:gd name="connsiteY162" fmla="*/ 286603 h 1330996"/>
                <a:gd name="connsiteX163" fmla="*/ 1036645 w 2428717"/>
                <a:gd name="connsiteY163" fmla="*/ 282054 h 1330996"/>
                <a:gd name="connsiteX164" fmla="*/ 1009350 w 2428717"/>
                <a:gd name="connsiteY164" fmla="*/ 291152 h 1330996"/>
                <a:gd name="connsiteX165" fmla="*/ 995702 w 2428717"/>
                <a:gd name="connsiteY165" fmla="*/ 295702 h 1330996"/>
                <a:gd name="connsiteX166" fmla="*/ 982054 w 2428717"/>
                <a:gd name="connsiteY166" fmla="*/ 304800 h 1330996"/>
                <a:gd name="connsiteX167" fmla="*/ 968407 w 2428717"/>
                <a:gd name="connsiteY167" fmla="*/ 350293 h 1330996"/>
                <a:gd name="connsiteX168" fmla="*/ 959308 w 2428717"/>
                <a:gd name="connsiteY168" fmla="*/ 363940 h 1330996"/>
                <a:gd name="connsiteX169" fmla="*/ 963857 w 2428717"/>
                <a:gd name="connsiteY169" fmla="*/ 377588 h 1330996"/>
                <a:gd name="connsiteX170" fmla="*/ 977505 w 2428717"/>
                <a:gd name="connsiteY170" fmla="*/ 382137 h 1330996"/>
                <a:gd name="connsiteX171" fmla="*/ 991153 w 2428717"/>
                <a:gd name="connsiteY171" fmla="*/ 391236 h 1330996"/>
                <a:gd name="connsiteX172" fmla="*/ 1000251 w 2428717"/>
                <a:gd name="connsiteY172" fmla="*/ 404884 h 1330996"/>
                <a:gd name="connsiteX173" fmla="*/ 1013899 w 2428717"/>
                <a:gd name="connsiteY173" fmla="*/ 418531 h 1330996"/>
                <a:gd name="connsiteX174" fmla="*/ 1009350 w 2428717"/>
                <a:gd name="connsiteY174" fmla="*/ 441278 h 1330996"/>
                <a:gd name="connsiteX175" fmla="*/ 986604 w 2428717"/>
                <a:gd name="connsiteY175" fmla="*/ 486770 h 1330996"/>
                <a:gd name="connsiteX176" fmla="*/ 968407 w 2428717"/>
                <a:gd name="connsiteY176" fmla="*/ 518615 h 1330996"/>
                <a:gd name="connsiteX177" fmla="*/ 954759 w 2428717"/>
                <a:gd name="connsiteY177" fmla="*/ 523164 h 1330996"/>
                <a:gd name="connsiteX178" fmla="*/ 945660 w 2428717"/>
                <a:gd name="connsiteY178" fmla="*/ 536812 h 1330996"/>
                <a:gd name="connsiteX179" fmla="*/ 932013 w 2428717"/>
                <a:gd name="connsiteY179" fmla="*/ 545910 h 1330996"/>
                <a:gd name="connsiteX180" fmla="*/ 913816 w 2428717"/>
                <a:gd name="connsiteY180" fmla="*/ 568657 h 1330996"/>
                <a:gd name="connsiteX181" fmla="*/ 904717 w 2428717"/>
                <a:gd name="connsiteY181" fmla="*/ 582305 h 1330996"/>
                <a:gd name="connsiteX182" fmla="*/ 900168 w 2428717"/>
                <a:gd name="connsiteY182" fmla="*/ 595952 h 1330996"/>
                <a:gd name="connsiteX183" fmla="*/ 881971 w 2428717"/>
                <a:gd name="connsiteY183" fmla="*/ 623248 h 1330996"/>
                <a:gd name="connsiteX184" fmla="*/ 859225 w 2428717"/>
                <a:gd name="connsiteY184" fmla="*/ 655093 h 1330996"/>
                <a:gd name="connsiteX185" fmla="*/ 850126 w 2428717"/>
                <a:gd name="connsiteY185" fmla="*/ 668740 h 1330996"/>
                <a:gd name="connsiteX186" fmla="*/ 845577 w 2428717"/>
                <a:gd name="connsiteY186" fmla="*/ 682388 h 1330996"/>
                <a:gd name="connsiteX187" fmla="*/ 831929 w 2428717"/>
                <a:gd name="connsiteY187" fmla="*/ 691487 h 1330996"/>
                <a:gd name="connsiteX188" fmla="*/ 809183 w 2428717"/>
                <a:gd name="connsiteY188" fmla="*/ 714233 h 1330996"/>
                <a:gd name="connsiteX189" fmla="*/ 795535 w 2428717"/>
                <a:gd name="connsiteY189" fmla="*/ 732430 h 1330996"/>
                <a:gd name="connsiteX190" fmla="*/ 781887 w 2428717"/>
                <a:gd name="connsiteY190" fmla="*/ 746078 h 1330996"/>
                <a:gd name="connsiteX191" fmla="*/ 754592 w 2428717"/>
                <a:gd name="connsiteY191" fmla="*/ 787021 h 1330996"/>
                <a:gd name="connsiteX192" fmla="*/ 745493 w 2428717"/>
                <a:gd name="connsiteY192" fmla="*/ 800669 h 1330996"/>
                <a:gd name="connsiteX193" fmla="*/ 736395 w 2428717"/>
                <a:gd name="connsiteY193" fmla="*/ 827964 h 1330996"/>
                <a:gd name="connsiteX194" fmla="*/ 690902 w 2428717"/>
                <a:gd name="connsiteY194" fmla="*/ 882555 h 1330996"/>
                <a:gd name="connsiteX195" fmla="*/ 677254 w 2428717"/>
                <a:gd name="connsiteY195" fmla="*/ 891654 h 1330996"/>
                <a:gd name="connsiteX196" fmla="*/ 649959 w 2428717"/>
                <a:gd name="connsiteY196" fmla="*/ 900752 h 1330996"/>
                <a:gd name="connsiteX197" fmla="*/ 595368 w 2428717"/>
                <a:gd name="connsiteY197" fmla="*/ 896203 h 1330996"/>
                <a:gd name="connsiteX198" fmla="*/ 581720 w 2428717"/>
                <a:gd name="connsiteY198" fmla="*/ 891654 h 1330996"/>
                <a:gd name="connsiteX199" fmla="*/ 586269 w 2428717"/>
                <a:gd name="connsiteY199" fmla="*/ 868908 h 1330996"/>
                <a:gd name="connsiteX200" fmla="*/ 577171 w 2428717"/>
                <a:gd name="connsiteY200" fmla="*/ 928048 h 1330996"/>
                <a:gd name="connsiteX201" fmla="*/ 568072 w 2428717"/>
                <a:gd name="connsiteY201" fmla="*/ 941696 h 1330996"/>
                <a:gd name="connsiteX202" fmla="*/ 563523 w 2428717"/>
                <a:gd name="connsiteY202" fmla="*/ 955343 h 1330996"/>
                <a:gd name="connsiteX203" fmla="*/ 549875 w 2428717"/>
                <a:gd name="connsiteY203" fmla="*/ 964442 h 1330996"/>
                <a:gd name="connsiteX204" fmla="*/ 522580 w 2428717"/>
                <a:gd name="connsiteY204" fmla="*/ 982639 h 1330996"/>
                <a:gd name="connsiteX205" fmla="*/ 508932 w 2428717"/>
                <a:gd name="connsiteY205" fmla="*/ 973540 h 1330996"/>
                <a:gd name="connsiteX206" fmla="*/ 481637 w 2428717"/>
                <a:gd name="connsiteY206" fmla="*/ 959893 h 1330996"/>
                <a:gd name="connsiteX207" fmla="*/ 463439 w 2428717"/>
                <a:gd name="connsiteY207" fmla="*/ 964442 h 1330996"/>
                <a:gd name="connsiteX208" fmla="*/ 454341 w 2428717"/>
                <a:gd name="connsiteY208" fmla="*/ 978090 h 1330996"/>
                <a:gd name="connsiteX209" fmla="*/ 440693 w 2428717"/>
                <a:gd name="connsiteY209" fmla="*/ 996287 h 1330996"/>
                <a:gd name="connsiteX210" fmla="*/ 404299 w 2428717"/>
                <a:gd name="connsiteY210" fmla="*/ 1023582 h 1330996"/>
                <a:gd name="connsiteX211" fmla="*/ 390651 w 2428717"/>
                <a:gd name="connsiteY211" fmla="*/ 1037230 h 1330996"/>
                <a:gd name="connsiteX212" fmla="*/ 377004 w 2428717"/>
                <a:gd name="connsiteY212" fmla="*/ 1041779 h 1330996"/>
                <a:gd name="connsiteX213" fmla="*/ 349708 w 2428717"/>
                <a:gd name="connsiteY213" fmla="*/ 1059976 h 1330996"/>
                <a:gd name="connsiteX214" fmla="*/ 322413 w 2428717"/>
                <a:gd name="connsiteY214" fmla="*/ 1078173 h 1330996"/>
                <a:gd name="connsiteX215" fmla="*/ 295117 w 2428717"/>
                <a:gd name="connsiteY215" fmla="*/ 1100919 h 1330996"/>
                <a:gd name="connsiteX216" fmla="*/ 286019 w 2428717"/>
                <a:gd name="connsiteY216" fmla="*/ 1114567 h 1330996"/>
                <a:gd name="connsiteX217" fmla="*/ 258723 w 2428717"/>
                <a:gd name="connsiteY217" fmla="*/ 1137313 h 1330996"/>
                <a:gd name="connsiteX218" fmla="*/ 240526 w 2428717"/>
                <a:gd name="connsiteY218" fmla="*/ 1164609 h 1330996"/>
                <a:gd name="connsiteX219" fmla="*/ 231428 w 2428717"/>
                <a:gd name="connsiteY219" fmla="*/ 1178257 h 1330996"/>
                <a:gd name="connsiteX220" fmla="*/ 217780 w 2428717"/>
                <a:gd name="connsiteY220" fmla="*/ 1182806 h 1330996"/>
                <a:gd name="connsiteX221" fmla="*/ 208681 w 2428717"/>
                <a:gd name="connsiteY221" fmla="*/ 1196454 h 1330996"/>
                <a:gd name="connsiteX222" fmla="*/ 181386 w 2428717"/>
                <a:gd name="connsiteY222" fmla="*/ 1205552 h 1330996"/>
                <a:gd name="connsiteX223" fmla="*/ 167738 w 2428717"/>
                <a:gd name="connsiteY223" fmla="*/ 1210102 h 1330996"/>
                <a:gd name="connsiteX224" fmla="*/ 135893 w 2428717"/>
                <a:gd name="connsiteY224" fmla="*/ 1219200 h 1330996"/>
                <a:gd name="connsiteX225" fmla="*/ 108598 w 2428717"/>
                <a:gd name="connsiteY225" fmla="*/ 1241946 h 1330996"/>
                <a:gd name="connsiteX226" fmla="*/ 85851 w 2428717"/>
                <a:gd name="connsiteY226" fmla="*/ 1246496 h 1330996"/>
                <a:gd name="connsiteX227" fmla="*/ 72204 w 2428717"/>
                <a:gd name="connsiteY227" fmla="*/ 1251045 h 1330996"/>
                <a:gd name="connsiteX228" fmla="*/ 22162 w 2428717"/>
                <a:gd name="connsiteY228" fmla="*/ 1264693 h 1330996"/>
                <a:gd name="connsiteX229" fmla="*/ 8514 w 2428717"/>
                <a:gd name="connsiteY229" fmla="*/ 1260143 h 1330996"/>
                <a:gd name="connsiteX230" fmla="*/ 3965 w 2428717"/>
                <a:gd name="connsiteY230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72789 w 2428717"/>
                <a:gd name="connsiteY24" fmla="*/ 982639 h 1330996"/>
                <a:gd name="connsiteX25" fmla="*/ 795535 w 2428717"/>
                <a:gd name="connsiteY25" fmla="*/ 978090 h 1330996"/>
                <a:gd name="connsiteX26" fmla="*/ 822831 w 2428717"/>
                <a:gd name="connsiteY26" fmla="*/ 968991 h 1330996"/>
                <a:gd name="connsiteX27" fmla="*/ 850126 w 2428717"/>
                <a:gd name="connsiteY27" fmla="*/ 941696 h 1330996"/>
                <a:gd name="connsiteX28" fmla="*/ 877422 w 2428717"/>
                <a:gd name="connsiteY28" fmla="*/ 928048 h 1330996"/>
                <a:gd name="connsiteX29" fmla="*/ 891069 w 2428717"/>
                <a:gd name="connsiteY29" fmla="*/ 923499 h 1330996"/>
                <a:gd name="connsiteX30" fmla="*/ 904717 w 2428717"/>
                <a:gd name="connsiteY30" fmla="*/ 914400 h 1330996"/>
                <a:gd name="connsiteX31" fmla="*/ 922914 w 2428717"/>
                <a:gd name="connsiteY31" fmla="*/ 909851 h 1330996"/>
                <a:gd name="connsiteX32" fmla="*/ 927463 w 2428717"/>
                <a:gd name="connsiteY32" fmla="*/ 896203 h 1330996"/>
                <a:gd name="connsiteX33" fmla="*/ 941111 w 2428717"/>
                <a:gd name="connsiteY33" fmla="*/ 887105 h 1330996"/>
                <a:gd name="connsiteX34" fmla="*/ 954759 w 2428717"/>
                <a:gd name="connsiteY34" fmla="*/ 873457 h 1330996"/>
                <a:gd name="connsiteX35" fmla="*/ 982054 w 2428717"/>
                <a:gd name="connsiteY35" fmla="*/ 855260 h 1330996"/>
                <a:gd name="connsiteX36" fmla="*/ 986604 w 2428717"/>
                <a:gd name="connsiteY36" fmla="*/ 841612 h 1330996"/>
                <a:gd name="connsiteX37" fmla="*/ 1000251 w 2428717"/>
                <a:gd name="connsiteY37" fmla="*/ 837063 h 1330996"/>
                <a:gd name="connsiteX38" fmla="*/ 1013899 w 2428717"/>
                <a:gd name="connsiteY38" fmla="*/ 827964 h 1330996"/>
                <a:gd name="connsiteX39" fmla="*/ 1045744 w 2428717"/>
                <a:gd name="connsiteY39" fmla="*/ 800669 h 1330996"/>
                <a:gd name="connsiteX40" fmla="*/ 1059392 w 2428717"/>
                <a:gd name="connsiteY40" fmla="*/ 791570 h 1330996"/>
                <a:gd name="connsiteX41" fmla="*/ 1082138 w 2428717"/>
                <a:gd name="connsiteY41" fmla="*/ 768824 h 1330996"/>
                <a:gd name="connsiteX42" fmla="*/ 1123081 w 2428717"/>
                <a:gd name="connsiteY42" fmla="*/ 736979 h 1330996"/>
                <a:gd name="connsiteX43" fmla="*/ 1136729 w 2428717"/>
                <a:gd name="connsiteY43" fmla="*/ 727881 h 1330996"/>
                <a:gd name="connsiteX44" fmla="*/ 1150377 w 2428717"/>
                <a:gd name="connsiteY44" fmla="*/ 718782 h 1330996"/>
                <a:gd name="connsiteX45" fmla="*/ 1168574 w 2428717"/>
                <a:gd name="connsiteY45" fmla="*/ 691487 h 1330996"/>
                <a:gd name="connsiteX46" fmla="*/ 1191320 w 2428717"/>
                <a:gd name="connsiteY46" fmla="*/ 668740 h 1330996"/>
                <a:gd name="connsiteX47" fmla="*/ 1214066 w 2428717"/>
                <a:gd name="connsiteY47" fmla="*/ 645994 h 1330996"/>
                <a:gd name="connsiteX48" fmla="*/ 1223165 w 2428717"/>
                <a:gd name="connsiteY48" fmla="*/ 632346 h 1330996"/>
                <a:gd name="connsiteX49" fmla="*/ 1227714 w 2428717"/>
                <a:gd name="connsiteY49" fmla="*/ 618699 h 1330996"/>
                <a:gd name="connsiteX50" fmla="*/ 1250460 w 2428717"/>
                <a:gd name="connsiteY50" fmla="*/ 591403 h 1330996"/>
                <a:gd name="connsiteX51" fmla="*/ 1259559 w 2428717"/>
                <a:gd name="connsiteY51" fmla="*/ 564108 h 1330996"/>
                <a:gd name="connsiteX52" fmla="*/ 1264108 w 2428717"/>
                <a:gd name="connsiteY52" fmla="*/ 550460 h 1330996"/>
                <a:gd name="connsiteX53" fmla="*/ 1282305 w 2428717"/>
                <a:gd name="connsiteY53" fmla="*/ 523164 h 1330996"/>
                <a:gd name="connsiteX54" fmla="*/ 1295953 w 2428717"/>
                <a:gd name="connsiteY54" fmla="*/ 482221 h 1330996"/>
                <a:gd name="connsiteX55" fmla="*/ 1300502 w 2428717"/>
                <a:gd name="connsiteY55" fmla="*/ 468573 h 1330996"/>
                <a:gd name="connsiteX56" fmla="*/ 1309601 w 2428717"/>
                <a:gd name="connsiteY56" fmla="*/ 427630 h 1330996"/>
                <a:gd name="connsiteX57" fmla="*/ 1314150 w 2428717"/>
                <a:gd name="connsiteY57" fmla="*/ 395785 h 1330996"/>
                <a:gd name="connsiteX58" fmla="*/ 1336896 w 2428717"/>
                <a:gd name="connsiteY58" fmla="*/ 368490 h 1330996"/>
                <a:gd name="connsiteX59" fmla="*/ 1345995 w 2428717"/>
                <a:gd name="connsiteY59" fmla="*/ 295702 h 1330996"/>
                <a:gd name="connsiteX60" fmla="*/ 1350544 w 2428717"/>
                <a:gd name="connsiteY60" fmla="*/ 268406 h 1330996"/>
                <a:gd name="connsiteX61" fmla="*/ 1359642 w 2428717"/>
                <a:gd name="connsiteY61" fmla="*/ 241110 h 1330996"/>
                <a:gd name="connsiteX62" fmla="*/ 1414234 w 2428717"/>
                <a:gd name="connsiteY62" fmla="*/ 204716 h 1330996"/>
                <a:gd name="connsiteX63" fmla="*/ 1427881 w 2428717"/>
                <a:gd name="connsiteY63" fmla="*/ 200167 h 1330996"/>
                <a:gd name="connsiteX64" fmla="*/ 1441529 w 2428717"/>
                <a:gd name="connsiteY64" fmla="*/ 195618 h 1330996"/>
                <a:gd name="connsiteX65" fmla="*/ 1473374 w 2428717"/>
                <a:gd name="connsiteY65" fmla="*/ 181970 h 1330996"/>
                <a:gd name="connsiteX66" fmla="*/ 1500669 w 2428717"/>
                <a:gd name="connsiteY66" fmla="*/ 172872 h 1330996"/>
                <a:gd name="connsiteX67" fmla="*/ 1578007 w 2428717"/>
                <a:gd name="connsiteY67" fmla="*/ 163773 h 1330996"/>
                <a:gd name="connsiteX68" fmla="*/ 1600753 w 2428717"/>
                <a:gd name="connsiteY68" fmla="*/ 145576 h 1330996"/>
                <a:gd name="connsiteX69" fmla="*/ 1614401 w 2428717"/>
                <a:gd name="connsiteY69" fmla="*/ 141027 h 1330996"/>
                <a:gd name="connsiteX70" fmla="*/ 1641696 w 2428717"/>
                <a:gd name="connsiteY70" fmla="*/ 145576 h 1330996"/>
                <a:gd name="connsiteX71" fmla="*/ 1655344 w 2428717"/>
                <a:gd name="connsiteY71" fmla="*/ 154675 h 1330996"/>
                <a:gd name="connsiteX72" fmla="*/ 1828216 w 2428717"/>
                <a:gd name="connsiteY72" fmla="*/ 150125 h 1330996"/>
                <a:gd name="connsiteX73" fmla="*/ 1841863 w 2428717"/>
                <a:gd name="connsiteY73" fmla="*/ 159224 h 1330996"/>
                <a:gd name="connsiteX74" fmla="*/ 1855511 w 2428717"/>
                <a:gd name="connsiteY74" fmla="*/ 172872 h 1330996"/>
                <a:gd name="connsiteX75" fmla="*/ 1969242 w 2428717"/>
                <a:gd name="connsiteY75" fmla="*/ 186519 h 1330996"/>
                <a:gd name="connsiteX76" fmla="*/ 2001087 w 2428717"/>
                <a:gd name="connsiteY76" fmla="*/ 191069 h 1330996"/>
                <a:gd name="connsiteX77" fmla="*/ 2051129 w 2428717"/>
                <a:gd name="connsiteY77" fmla="*/ 195618 h 1330996"/>
                <a:gd name="connsiteX78" fmla="*/ 2060228 w 2428717"/>
                <a:gd name="connsiteY78" fmla="*/ 209266 h 1330996"/>
                <a:gd name="connsiteX79" fmla="*/ 2087523 w 2428717"/>
                <a:gd name="connsiteY79" fmla="*/ 213815 h 1330996"/>
                <a:gd name="connsiteX80" fmla="*/ 2105720 w 2428717"/>
                <a:gd name="connsiteY80" fmla="*/ 236561 h 1330996"/>
                <a:gd name="connsiteX81" fmla="*/ 2119368 w 2428717"/>
                <a:gd name="connsiteY81" fmla="*/ 245660 h 1330996"/>
                <a:gd name="connsiteX82" fmla="*/ 2133016 w 2428717"/>
                <a:gd name="connsiteY82" fmla="*/ 259308 h 1330996"/>
                <a:gd name="connsiteX83" fmla="*/ 2142114 w 2428717"/>
                <a:gd name="connsiteY83" fmla="*/ 272955 h 1330996"/>
                <a:gd name="connsiteX84" fmla="*/ 2160311 w 2428717"/>
                <a:gd name="connsiteY84" fmla="*/ 291152 h 1330996"/>
                <a:gd name="connsiteX85" fmla="*/ 2169410 w 2428717"/>
                <a:gd name="connsiteY85" fmla="*/ 304800 h 1330996"/>
                <a:gd name="connsiteX86" fmla="*/ 2210353 w 2428717"/>
                <a:gd name="connsiteY86" fmla="*/ 341194 h 1330996"/>
                <a:gd name="connsiteX87" fmla="*/ 2224001 w 2428717"/>
                <a:gd name="connsiteY87" fmla="*/ 345743 h 1330996"/>
                <a:gd name="connsiteX88" fmla="*/ 2255845 w 2428717"/>
                <a:gd name="connsiteY88" fmla="*/ 363940 h 1330996"/>
                <a:gd name="connsiteX89" fmla="*/ 2283141 w 2428717"/>
                <a:gd name="connsiteY89" fmla="*/ 373039 h 1330996"/>
                <a:gd name="connsiteX90" fmla="*/ 2314986 w 2428717"/>
                <a:gd name="connsiteY90" fmla="*/ 377588 h 1330996"/>
                <a:gd name="connsiteX91" fmla="*/ 2337732 w 2428717"/>
                <a:gd name="connsiteY91" fmla="*/ 395785 h 1330996"/>
                <a:gd name="connsiteX92" fmla="*/ 2365028 w 2428717"/>
                <a:gd name="connsiteY92" fmla="*/ 413982 h 1330996"/>
                <a:gd name="connsiteX93" fmla="*/ 2378675 w 2428717"/>
                <a:gd name="connsiteY93" fmla="*/ 400334 h 1330996"/>
                <a:gd name="connsiteX94" fmla="*/ 2396872 w 2428717"/>
                <a:gd name="connsiteY94" fmla="*/ 373039 h 1330996"/>
                <a:gd name="connsiteX95" fmla="*/ 2424168 w 2428717"/>
                <a:gd name="connsiteY95" fmla="*/ 368490 h 1330996"/>
                <a:gd name="connsiteX96" fmla="*/ 2428717 w 2428717"/>
                <a:gd name="connsiteY96" fmla="*/ 354842 h 1330996"/>
                <a:gd name="connsiteX97" fmla="*/ 2424168 w 2428717"/>
                <a:gd name="connsiteY97" fmla="*/ 327546 h 1330996"/>
                <a:gd name="connsiteX98" fmla="*/ 2410520 w 2428717"/>
                <a:gd name="connsiteY98" fmla="*/ 322997 h 1330996"/>
                <a:gd name="connsiteX99" fmla="*/ 2392323 w 2428717"/>
                <a:gd name="connsiteY99" fmla="*/ 318448 h 1330996"/>
                <a:gd name="connsiteX100" fmla="*/ 2378675 w 2428717"/>
                <a:gd name="connsiteY100" fmla="*/ 309349 h 1330996"/>
                <a:gd name="connsiteX101" fmla="*/ 2374126 w 2428717"/>
                <a:gd name="connsiteY101" fmla="*/ 295702 h 1330996"/>
                <a:gd name="connsiteX102" fmla="*/ 2365028 w 2428717"/>
                <a:gd name="connsiteY102" fmla="*/ 282054 h 1330996"/>
                <a:gd name="connsiteX103" fmla="*/ 2360478 w 2428717"/>
                <a:gd name="connsiteY103" fmla="*/ 268406 h 1330996"/>
                <a:gd name="connsiteX104" fmla="*/ 2346831 w 2428717"/>
                <a:gd name="connsiteY104" fmla="*/ 263857 h 1330996"/>
                <a:gd name="connsiteX105" fmla="*/ 2333183 w 2428717"/>
                <a:gd name="connsiteY105" fmla="*/ 245660 h 1330996"/>
                <a:gd name="connsiteX106" fmla="*/ 2305887 w 2428717"/>
                <a:gd name="connsiteY106" fmla="*/ 232012 h 1330996"/>
                <a:gd name="connsiteX107" fmla="*/ 2283141 w 2428717"/>
                <a:gd name="connsiteY107" fmla="*/ 236561 h 1330996"/>
                <a:gd name="connsiteX108" fmla="*/ 2255845 w 2428717"/>
                <a:gd name="connsiteY108" fmla="*/ 245660 h 1330996"/>
                <a:gd name="connsiteX109" fmla="*/ 2214902 w 2428717"/>
                <a:gd name="connsiteY109" fmla="*/ 241110 h 1330996"/>
                <a:gd name="connsiteX110" fmla="*/ 2187607 w 2428717"/>
                <a:gd name="connsiteY110" fmla="*/ 218364 h 1330996"/>
                <a:gd name="connsiteX111" fmla="*/ 2173959 w 2428717"/>
                <a:gd name="connsiteY111" fmla="*/ 209266 h 1330996"/>
                <a:gd name="connsiteX112" fmla="*/ 2164860 w 2428717"/>
                <a:gd name="connsiteY112" fmla="*/ 195618 h 1330996"/>
                <a:gd name="connsiteX113" fmla="*/ 2151213 w 2428717"/>
                <a:gd name="connsiteY113" fmla="*/ 168322 h 1330996"/>
                <a:gd name="connsiteX114" fmla="*/ 2110269 w 2428717"/>
                <a:gd name="connsiteY114" fmla="*/ 154675 h 1330996"/>
                <a:gd name="connsiteX115" fmla="*/ 2082974 w 2428717"/>
                <a:gd name="connsiteY115" fmla="*/ 141027 h 1330996"/>
                <a:gd name="connsiteX116" fmla="*/ 2064777 w 2428717"/>
                <a:gd name="connsiteY116" fmla="*/ 136478 h 1330996"/>
                <a:gd name="connsiteX117" fmla="*/ 1991989 w 2428717"/>
                <a:gd name="connsiteY117" fmla="*/ 131928 h 1330996"/>
                <a:gd name="connsiteX118" fmla="*/ 1964693 w 2428717"/>
                <a:gd name="connsiteY118" fmla="*/ 118281 h 1330996"/>
                <a:gd name="connsiteX119" fmla="*/ 1951045 w 2428717"/>
                <a:gd name="connsiteY119" fmla="*/ 104633 h 1330996"/>
                <a:gd name="connsiteX120" fmla="*/ 1923750 w 2428717"/>
                <a:gd name="connsiteY120" fmla="*/ 90985 h 1330996"/>
                <a:gd name="connsiteX121" fmla="*/ 1910102 w 2428717"/>
                <a:gd name="connsiteY121" fmla="*/ 81887 h 1330996"/>
                <a:gd name="connsiteX122" fmla="*/ 1841863 w 2428717"/>
                <a:gd name="connsiteY122" fmla="*/ 72788 h 1330996"/>
                <a:gd name="connsiteX123" fmla="*/ 1814568 w 2428717"/>
                <a:gd name="connsiteY123" fmla="*/ 63690 h 1330996"/>
                <a:gd name="connsiteX124" fmla="*/ 1796371 w 2428717"/>
                <a:gd name="connsiteY124" fmla="*/ 59140 h 1330996"/>
                <a:gd name="connsiteX125" fmla="*/ 1769075 w 2428717"/>
                <a:gd name="connsiteY125" fmla="*/ 50042 h 1330996"/>
                <a:gd name="connsiteX126" fmla="*/ 1755428 w 2428717"/>
                <a:gd name="connsiteY126" fmla="*/ 40943 h 1330996"/>
                <a:gd name="connsiteX127" fmla="*/ 1737231 w 2428717"/>
                <a:gd name="connsiteY127" fmla="*/ 0 h 1330996"/>
                <a:gd name="connsiteX128" fmla="*/ 1728132 w 2428717"/>
                <a:gd name="connsiteY128" fmla="*/ 13648 h 1330996"/>
                <a:gd name="connsiteX129" fmla="*/ 1723583 w 2428717"/>
                <a:gd name="connsiteY129" fmla="*/ 50042 h 1330996"/>
                <a:gd name="connsiteX130" fmla="*/ 1691738 w 2428717"/>
                <a:gd name="connsiteY130" fmla="*/ 54591 h 1330996"/>
                <a:gd name="connsiteX131" fmla="*/ 1659893 w 2428717"/>
                <a:gd name="connsiteY131" fmla="*/ 63690 h 1330996"/>
                <a:gd name="connsiteX132" fmla="*/ 1641696 w 2428717"/>
                <a:gd name="connsiteY132" fmla="*/ 72788 h 1330996"/>
                <a:gd name="connsiteX133" fmla="*/ 1628048 w 2428717"/>
                <a:gd name="connsiteY133" fmla="*/ 68239 h 1330996"/>
                <a:gd name="connsiteX134" fmla="*/ 1623499 w 2428717"/>
                <a:gd name="connsiteY134" fmla="*/ 54591 h 1330996"/>
                <a:gd name="connsiteX135" fmla="*/ 1614401 w 2428717"/>
                <a:gd name="connsiteY135" fmla="*/ 68239 h 1330996"/>
                <a:gd name="connsiteX136" fmla="*/ 1600753 w 2428717"/>
                <a:gd name="connsiteY136" fmla="*/ 77337 h 1330996"/>
                <a:gd name="connsiteX137" fmla="*/ 1555260 w 2428717"/>
                <a:gd name="connsiteY137" fmla="*/ 81887 h 1330996"/>
                <a:gd name="connsiteX138" fmla="*/ 1527965 w 2428717"/>
                <a:gd name="connsiteY138" fmla="*/ 90985 h 1330996"/>
                <a:gd name="connsiteX139" fmla="*/ 1509768 w 2428717"/>
                <a:gd name="connsiteY139" fmla="*/ 100084 h 1330996"/>
                <a:gd name="connsiteX140" fmla="*/ 1487022 w 2428717"/>
                <a:gd name="connsiteY140" fmla="*/ 104633 h 1330996"/>
                <a:gd name="connsiteX141" fmla="*/ 1473374 w 2428717"/>
                <a:gd name="connsiteY141" fmla="*/ 109182 h 1330996"/>
                <a:gd name="connsiteX142" fmla="*/ 1364192 w 2428717"/>
                <a:gd name="connsiteY142" fmla="*/ 113731 h 1330996"/>
                <a:gd name="connsiteX143" fmla="*/ 1350544 w 2428717"/>
                <a:gd name="connsiteY143" fmla="*/ 122830 h 1330996"/>
                <a:gd name="connsiteX144" fmla="*/ 1332347 w 2428717"/>
                <a:gd name="connsiteY144" fmla="*/ 150125 h 1330996"/>
                <a:gd name="connsiteX145" fmla="*/ 1318699 w 2428717"/>
                <a:gd name="connsiteY145" fmla="*/ 163773 h 1330996"/>
                <a:gd name="connsiteX146" fmla="*/ 1309601 w 2428717"/>
                <a:gd name="connsiteY146" fmla="*/ 191069 h 1330996"/>
                <a:gd name="connsiteX147" fmla="*/ 1295953 w 2428717"/>
                <a:gd name="connsiteY147" fmla="*/ 204716 h 1330996"/>
                <a:gd name="connsiteX148" fmla="*/ 1282305 w 2428717"/>
                <a:gd name="connsiteY148" fmla="*/ 209266 h 1330996"/>
                <a:gd name="connsiteX149" fmla="*/ 1209517 w 2428717"/>
                <a:gd name="connsiteY149" fmla="*/ 213815 h 1330996"/>
                <a:gd name="connsiteX150" fmla="*/ 1204968 w 2428717"/>
                <a:gd name="connsiteY150" fmla="*/ 227463 h 1330996"/>
                <a:gd name="connsiteX151" fmla="*/ 1186771 w 2428717"/>
                <a:gd name="connsiteY151" fmla="*/ 254758 h 1330996"/>
                <a:gd name="connsiteX152" fmla="*/ 1177672 w 2428717"/>
                <a:gd name="connsiteY152" fmla="*/ 282054 h 1330996"/>
                <a:gd name="connsiteX153" fmla="*/ 1173123 w 2428717"/>
                <a:gd name="connsiteY153" fmla="*/ 295702 h 1330996"/>
                <a:gd name="connsiteX154" fmla="*/ 1145828 w 2428717"/>
                <a:gd name="connsiteY154" fmla="*/ 313899 h 1330996"/>
                <a:gd name="connsiteX155" fmla="*/ 1132180 w 2428717"/>
                <a:gd name="connsiteY155" fmla="*/ 327546 h 1330996"/>
                <a:gd name="connsiteX156" fmla="*/ 1104884 w 2428717"/>
                <a:gd name="connsiteY156" fmla="*/ 336645 h 1330996"/>
                <a:gd name="connsiteX157" fmla="*/ 1095786 w 2428717"/>
                <a:gd name="connsiteY157" fmla="*/ 322997 h 1330996"/>
                <a:gd name="connsiteX158" fmla="*/ 1100335 w 2428717"/>
                <a:gd name="connsiteY158" fmla="*/ 291152 h 1330996"/>
                <a:gd name="connsiteX159" fmla="*/ 1086687 w 2428717"/>
                <a:gd name="connsiteY159" fmla="*/ 304800 h 1330996"/>
                <a:gd name="connsiteX160" fmla="*/ 1073039 w 2428717"/>
                <a:gd name="connsiteY160" fmla="*/ 309349 h 1330996"/>
                <a:gd name="connsiteX161" fmla="*/ 1059392 w 2428717"/>
                <a:gd name="connsiteY161" fmla="*/ 300251 h 1330996"/>
                <a:gd name="connsiteX162" fmla="*/ 1050293 w 2428717"/>
                <a:gd name="connsiteY162" fmla="*/ 286603 h 1330996"/>
                <a:gd name="connsiteX163" fmla="*/ 1036645 w 2428717"/>
                <a:gd name="connsiteY163" fmla="*/ 282054 h 1330996"/>
                <a:gd name="connsiteX164" fmla="*/ 1009350 w 2428717"/>
                <a:gd name="connsiteY164" fmla="*/ 291152 h 1330996"/>
                <a:gd name="connsiteX165" fmla="*/ 995702 w 2428717"/>
                <a:gd name="connsiteY165" fmla="*/ 295702 h 1330996"/>
                <a:gd name="connsiteX166" fmla="*/ 982054 w 2428717"/>
                <a:gd name="connsiteY166" fmla="*/ 304800 h 1330996"/>
                <a:gd name="connsiteX167" fmla="*/ 968407 w 2428717"/>
                <a:gd name="connsiteY167" fmla="*/ 350293 h 1330996"/>
                <a:gd name="connsiteX168" fmla="*/ 959308 w 2428717"/>
                <a:gd name="connsiteY168" fmla="*/ 363940 h 1330996"/>
                <a:gd name="connsiteX169" fmla="*/ 963857 w 2428717"/>
                <a:gd name="connsiteY169" fmla="*/ 377588 h 1330996"/>
                <a:gd name="connsiteX170" fmla="*/ 977505 w 2428717"/>
                <a:gd name="connsiteY170" fmla="*/ 382137 h 1330996"/>
                <a:gd name="connsiteX171" fmla="*/ 991153 w 2428717"/>
                <a:gd name="connsiteY171" fmla="*/ 391236 h 1330996"/>
                <a:gd name="connsiteX172" fmla="*/ 1000251 w 2428717"/>
                <a:gd name="connsiteY172" fmla="*/ 404884 h 1330996"/>
                <a:gd name="connsiteX173" fmla="*/ 1013899 w 2428717"/>
                <a:gd name="connsiteY173" fmla="*/ 418531 h 1330996"/>
                <a:gd name="connsiteX174" fmla="*/ 1009350 w 2428717"/>
                <a:gd name="connsiteY174" fmla="*/ 441278 h 1330996"/>
                <a:gd name="connsiteX175" fmla="*/ 986604 w 2428717"/>
                <a:gd name="connsiteY175" fmla="*/ 486770 h 1330996"/>
                <a:gd name="connsiteX176" fmla="*/ 968407 w 2428717"/>
                <a:gd name="connsiteY176" fmla="*/ 518615 h 1330996"/>
                <a:gd name="connsiteX177" fmla="*/ 954759 w 2428717"/>
                <a:gd name="connsiteY177" fmla="*/ 523164 h 1330996"/>
                <a:gd name="connsiteX178" fmla="*/ 945660 w 2428717"/>
                <a:gd name="connsiteY178" fmla="*/ 536812 h 1330996"/>
                <a:gd name="connsiteX179" fmla="*/ 932013 w 2428717"/>
                <a:gd name="connsiteY179" fmla="*/ 545910 h 1330996"/>
                <a:gd name="connsiteX180" fmla="*/ 913816 w 2428717"/>
                <a:gd name="connsiteY180" fmla="*/ 568657 h 1330996"/>
                <a:gd name="connsiteX181" fmla="*/ 904717 w 2428717"/>
                <a:gd name="connsiteY181" fmla="*/ 582305 h 1330996"/>
                <a:gd name="connsiteX182" fmla="*/ 900168 w 2428717"/>
                <a:gd name="connsiteY182" fmla="*/ 595952 h 1330996"/>
                <a:gd name="connsiteX183" fmla="*/ 881971 w 2428717"/>
                <a:gd name="connsiteY183" fmla="*/ 623248 h 1330996"/>
                <a:gd name="connsiteX184" fmla="*/ 859225 w 2428717"/>
                <a:gd name="connsiteY184" fmla="*/ 655093 h 1330996"/>
                <a:gd name="connsiteX185" fmla="*/ 850126 w 2428717"/>
                <a:gd name="connsiteY185" fmla="*/ 668740 h 1330996"/>
                <a:gd name="connsiteX186" fmla="*/ 845577 w 2428717"/>
                <a:gd name="connsiteY186" fmla="*/ 682388 h 1330996"/>
                <a:gd name="connsiteX187" fmla="*/ 831929 w 2428717"/>
                <a:gd name="connsiteY187" fmla="*/ 691487 h 1330996"/>
                <a:gd name="connsiteX188" fmla="*/ 809183 w 2428717"/>
                <a:gd name="connsiteY188" fmla="*/ 714233 h 1330996"/>
                <a:gd name="connsiteX189" fmla="*/ 795535 w 2428717"/>
                <a:gd name="connsiteY189" fmla="*/ 732430 h 1330996"/>
                <a:gd name="connsiteX190" fmla="*/ 781887 w 2428717"/>
                <a:gd name="connsiteY190" fmla="*/ 746078 h 1330996"/>
                <a:gd name="connsiteX191" fmla="*/ 754592 w 2428717"/>
                <a:gd name="connsiteY191" fmla="*/ 787021 h 1330996"/>
                <a:gd name="connsiteX192" fmla="*/ 745493 w 2428717"/>
                <a:gd name="connsiteY192" fmla="*/ 800669 h 1330996"/>
                <a:gd name="connsiteX193" fmla="*/ 736395 w 2428717"/>
                <a:gd name="connsiteY193" fmla="*/ 827964 h 1330996"/>
                <a:gd name="connsiteX194" fmla="*/ 690902 w 2428717"/>
                <a:gd name="connsiteY194" fmla="*/ 882555 h 1330996"/>
                <a:gd name="connsiteX195" fmla="*/ 677254 w 2428717"/>
                <a:gd name="connsiteY195" fmla="*/ 891654 h 1330996"/>
                <a:gd name="connsiteX196" fmla="*/ 649959 w 2428717"/>
                <a:gd name="connsiteY196" fmla="*/ 900752 h 1330996"/>
                <a:gd name="connsiteX197" fmla="*/ 595368 w 2428717"/>
                <a:gd name="connsiteY197" fmla="*/ 896203 h 1330996"/>
                <a:gd name="connsiteX198" fmla="*/ 581720 w 2428717"/>
                <a:gd name="connsiteY198" fmla="*/ 891654 h 1330996"/>
                <a:gd name="connsiteX199" fmla="*/ 586269 w 2428717"/>
                <a:gd name="connsiteY199" fmla="*/ 868908 h 1330996"/>
                <a:gd name="connsiteX200" fmla="*/ 577171 w 2428717"/>
                <a:gd name="connsiteY200" fmla="*/ 928048 h 1330996"/>
                <a:gd name="connsiteX201" fmla="*/ 568072 w 2428717"/>
                <a:gd name="connsiteY201" fmla="*/ 941696 h 1330996"/>
                <a:gd name="connsiteX202" fmla="*/ 563523 w 2428717"/>
                <a:gd name="connsiteY202" fmla="*/ 955343 h 1330996"/>
                <a:gd name="connsiteX203" fmla="*/ 549875 w 2428717"/>
                <a:gd name="connsiteY203" fmla="*/ 964442 h 1330996"/>
                <a:gd name="connsiteX204" fmla="*/ 522580 w 2428717"/>
                <a:gd name="connsiteY204" fmla="*/ 982639 h 1330996"/>
                <a:gd name="connsiteX205" fmla="*/ 508932 w 2428717"/>
                <a:gd name="connsiteY205" fmla="*/ 973540 h 1330996"/>
                <a:gd name="connsiteX206" fmla="*/ 481637 w 2428717"/>
                <a:gd name="connsiteY206" fmla="*/ 959893 h 1330996"/>
                <a:gd name="connsiteX207" fmla="*/ 463439 w 2428717"/>
                <a:gd name="connsiteY207" fmla="*/ 964442 h 1330996"/>
                <a:gd name="connsiteX208" fmla="*/ 454341 w 2428717"/>
                <a:gd name="connsiteY208" fmla="*/ 978090 h 1330996"/>
                <a:gd name="connsiteX209" fmla="*/ 440693 w 2428717"/>
                <a:gd name="connsiteY209" fmla="*/ 996287 h 1330996"/>
                <a:gd name="connsiteX210" fmla="*/ 404299 w 2428717"/>
                <a:gd name="connsiteY210" fmla="*/ 1023582 h 1330996"/>
                <a:gd name="connsiteX211" fmla="*/ 390651 w 2428717"/>
                <a:gd name="connsiteY211" fmla="*/ 1037230 h 1330996"/>
                <a:gd name="connsiteX212" fmla="*/ 377004 w 2428717"/>
                <a:gd name="connsiteY212" fmla="*/ 1041779 h 1330996"/>
                <a:gd name="connsiteX213" fmla="*/ 349708 w 2428717"/>
                <a:gd name="connsiteY213" fmla="*/ 1059976 h 1330996"/>
                <a:gd name="connsiteX214" fmla="*/ 322413 w 2428717"/>
                <a:gd name="connsiteY214" fmla="*/ 1078173 h 1330996"/>
                <a:gd name="connsiteX215" fmla="*/ 295117 w 2428717"/>
                <a:gd name="connsiteY215" fmla="*/ 1100919 h 1330996"/>
                <a:gd name="connsiteX216" fmla="*/ 286019 w 2428717"/>
                <a:gd name="connsiteY216" fmla="*/ 1114567 h 1330996"/>
                <a:gd name="connsiteX217" fmla="*/ 258723 w 2428717"/>
                <a:gd name="connsiteY217" fmla="*/ 1137313 h 1330996"/>
                <a:gd name="connsiteX218" fmla="*/ 240526 w 2428717"/>
                <a:gd name="connsiteY218" fmla="*/ 1164609 h 1330996"/>
                <a:gd name="connsiteX219" fmla="*/ 231428 w 2428717"/>
                <a:gd name="connsiteY219" fmla="*/ 1178257 h 1330996"/>
                <a:gd name="connsiteX220" fmla="*/ 217780 w 2428717"/>
                <a:gd name="connsiteY220" fmla="*/ 1182806 h 1330996"/>
                <a:gd name="connsiteX221" fmla="*/ 208681 w 2428717"/>
                <a:gd name="connsiteY221" fmla="*/ 1196454 h 1330996"/>
                <a:gd name="connsiteX222" fmla="*/ 181386 w 2428717"/>
                <a:gd name="connsiteY222" fmla="*/ 1205552 h 1330996"/>
                <a:gd name="connsiteX223" fmla="*/ 167738 w 2428717"/>
                <a:gd name="connsiteY223" fmla="*/ 1210102 h 1330996"/>
                <a:gd name="connsiteX224" fmla="*/ 135893 w 2428717"/>
                <a:gd name="connsiteY224" fmla="*/ 1219200 h 1330996"/>
                <a:gd name="connsiteX225" fmla="*/ 108598 w 2428717"/>
                <a:gd name="connsiteY225" fmla="*/ 1241946 h 1330996"/>
                <a:gd name="connsiteX226" fmla="*/ 85851 w 2428717"/>
                <a:gd name="connsiteY226" fmla="*/ 1246496 h 1330996"/>
                <a:gd name="connsiteX227" fmla="*/ 72204 w 2428717"/>
                <a:gd name="connsiteY227" fmla="*/ 1251045 h 1330996"/>
                <a:gd name="connsiteX228" fmla="*/ 22162 w 2428717"/>
                <a:gd name="connsiteY228" fmla="*/ 1264693 h 1330996"/>
                <a:gd name="connsiteX229" fmla="*/ 8514 w 2428717"/>
                <a:gd name="connsiteY229" fmla="*/ 1260143 h 1330996"/>
                <a:gd name="connsiteX230" fmla="*/ 3965 w 2428717"/>
                <a:gd name="connsiteY230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90902 w 2428717"/>
                <a:gd name="connsiteY193" fmla="*/ 882555 h 1330996"/>
                <a:gd name="connsiteX194" fmla="*/ 677254 w 2428717"/>
                <a:gd name="connsiteY194" fmla="*/ 891654 h 1330996"/>
                <a:gd name="connsiteX195" fmla="*/ 649959 w 2428717"/>
                <a:gd name="connsiteY195" fmla="*/ 900752 h 1330996"/>
                <a:gd name="connsiteX196" fmla="*/ 595368 w 2428717"/>
                <a:gd name="connsiteY196" fmla="*/ 896203 h 1330996"/>
                <a:gd name="connsiteX197" fmla="*/ 581720 w 2428717"/>
                <a:gd name="connsiteY197" fmla="*/ 891654 h 1330996"/>
                <a:gd name="connsiteX198" fmla="*/ 586269 w 2428717"/>
                <a:gd name="connsiteY198" fmla="*/ 868908 h 1330996"/>
                <a:gd name="connsiteX199" fmla="*/ 577171 w 2428717"/>
                <a:gd name="connsiteY199" fmla="*/ 928048 h 1330996"/>
                <a:gd name="connsiteX200" fmla="*/ 568072 w 2428717"/>
                <a:gd name="connsiteY200" fmla="*/ 941696 h 1330996"/>
                <a:gd name="connsiteX201" fmla="*/ 563523 w 2428717"/>
                <a:gd name="connsiteY201" fmla="*/ 955343 h 1330996"/>
                <a:gd name="connsiteX202" fmla="*/ 549875 w 2428717"/>
                <a:gd name="connsiteY202" fmla="*/ 964442 h 1330996"/>
                <a:gd name="connsiteX203" fmla="*/ 522580 w 2428717"/>
                <a:gd name="connsiteY203" fmla="*/ 982639 h 1330996"/>
                <a:gd name="connsiteX204" fmla="*/ 508932 w 2428717"/>
                <a:gd name="connsiteY204" fmla="*/ 973540 h 1330996"/>
                <a:gd name="connsiteX205" fmla="*/ 481637 w 2428717"/>
                <a:gd name="connsiteY205" fmla="*/ 959893 h 1330996"/>
                <a:gd name="connsiteX206" fmla="*/ 463439 w 2428717"/>
                <a:gd name="connsiteY206" fmla="*/ 964442 h 1330996"/>
                <a:gd name="connsiteX207" fmla="*/ 454341 w 2428717"/>
                <a:gd name="connsiteY207" fmla="*/ 978090 h 1330996"/>
                <a:gd name="connsiteX208" fmla="*/ 440693 w 2428717"/>
                <a:gd name="connsiteY208" fmla="*/ 996287 h 1330996"/>
                <a:gd name="connsiteX209" fmla="*/ 404299 w 2428717"/>
                <a:gd name="connsiteY209" fmla="*/ 1023582 h 1330996"/>
                <a:gd name="connsiteX210" fmla="*/ 390651 w 2428717"/>
                <a:gd name="connsiteY210" fmla="*/ 1037230 h 1330996"/>
                <a:gd name="connsiteX211" fmla="*/ 377004 w 2428717"/>
                <a:gd name="connsiteY211" fmla="*/ 1041779 h 1330996"/>
                <a:gd name="connsiteX212" fmla="*/ 349708 w 2428717"/>
                <a:gd name="connsiteY212" fmla="*/ 1059976 h 1330996"/>
                <a:gd name="connsiteX213" fmla="*/ 322413 w 2428717"/>
                <a:gd name="connsiteY213" fmla="*/ 1078173 h 1330996"/>
                <a:gd name="connsiteX214" fmla="*/ 295117 w 2428717"/>
                <a:gd name="connsiteY214" fmla="*/ 1100919 h 1330996"/>
                <a:gd name="connsiteX215" fmla="*/ 286019 w 2428717"/>
                <a:gd name="connsiteY215" fmla="*/ 1114567 h 1330996"/>
                <a:gd name="connsiteX216" fmla="*/ 258723 w 2428717"/>
                <a:gd name="connsiteY216" fmla="*/ 1137313 h 1330996"/>
                <a:gd name="connsiteX217" fmla="*/ 240526 w 2428717"/>
                <a:gd name="connsiteY217" fmla="*/ 1164609 h 1330996"/>
                <a:gd name="connsiteX218" fmla="*/ 231428 w 2428717"/>
                <a:gd name="connsiteY218" fmla="*/ 1178257 h 1330996"/>
                <a:gd name="connsiteX219" fmla="*/ 217780 w 2428717"/>
                <a:gd name="connsiteY219" fmla="*/ 1182806 h 1330996"/>
                <a:gd name="connsiteX220" fmla="*/ 208681 w 2428717"/>
                <a:gd name="connsiteY220" fmla="*/ 1196454 h 1330996"/>
                <a:gd name="connsiteX221" fmla="*/ 181386 w 2428717"/>
                <a:gd name="connsiteY221" fmla="*/ 1205552 h 1330996"/>
                <a:gd name="connsiteX222" fmla="*/ 167738 w 2428717"/>
                <a:gd name="connsiteY222" fmla="*/ 1210102 h 1330996"/>
                <a:gd name="connsiteX223" fmla="*/ 135893 w 2428717"/>
                <a:gd name="connsiteY223" fmla="*/ 1219200 h 1330996"/>
                <a:gd name="connsiteX224" fmla="*/ 108598 w 2428717"/>
                <a:gd name="connsiteY224" fmla="*/ 1241946 h 1330996"/>
                <a:gd name="connsiteX225" fmla="*/ 85851 w 2428717"/>
                <a:gd name="connsiteY225" fmla="*/ 1246496 h 1330996"/>
                <a:gd name="connsiteX226" fmla="*/ 72204 w 2428717"/>
                <a:gd name="connsiteY226" fmla="*/ 1251045 h 1330996"/>
                <a:gd name="connsiteX227" fmla="*/ 22162 w 2428717"/>
                <a:gd name="connsiteY227" fmla="*/ 1264693 h 1330996"/>
                <a:gd name="connsiteX228" fmla="*/ 8514 w 2428717"/>
                <a:gd name="connsiteY228" fmla="*/ 1260143 h 1330996"/>
                <a:gd name="connsiteX229" fmla="*/ 3965 w 2428717"/>
                <a:gd name="connsiteY229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90902 w 2428717"/>
                <a:gd name="connsiteY193" fmla="*/ 882555 h 1330996"/>
                <a:gd name="connsiteX194" fmla="*/ 649959 w 2428717"/>
                <a:gd name="connsiteY194" fmla="*/ 900752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86269 w 2428717"/>
                <a:gd name="connsiteY197" fmla="*/ 868908 h 1330996"/>
                <a:gd name="connsiteX198" fmla="*/ 577171 w 2428717"/>
                <a:gd name="connsiteY198" fmla="*/ 928048 h 1330996"/>
                <a:gd name="connsiteX199" fmla="*/ 568072 w 2428717"/>
                <a:gd name="connsiteY199" fmla="*/ 941696 h 1330996"/>
                <a:gd name="connsiteX200" fmla="*/ 563523 w 2428717"/>
                <a:gd name="connsiteY200" fmla="*/ 955343 h 1330996"/>
                <a:gd name="connsiteX201" fmla="*/ 549875 w 2428717"/>
                <a:gd name="connsiteY201" fmla="*/ 964442 h 1330996"/>
                <a:gd name="connsiteX202" fmla="*/ 522580 w 2428717"/>
                <a:gd name="connsiteY202" fmla="*/ 982639 h 1330996"/>
                <a:gd name="connsiteX203" fmla="*/ 508932 w 2428717"/>
                <a:gd name="connsiteY203" fmla="*/ 973540 h 1330996"/>
                <a:gd name="connsiteX204" fmla="*/ 481637 w 2428717"/>
                <a:gd name="connsiteY204" fmla="*/ 959893 h 1330996"/>
                <a:gd name="connsiteX205" fmla="*/ 463439 w 2428717"/>
                <a:gd name="connsiteY205" fmla="*/ 964442 h 1330996"/>
                <a:gd name="connsiteX206" fmla="*/ 454341 w 2428717"/>
                <a:gd name="connsiteY206" fmla="*/ 978090 h 1330996"/>
                <a:gd name="connsiteX207" fmla="*/ 440693 w 2428717"/>
                <a:gd name="connsiteY207" fmla="*/ 996287 h 1330996"/>
                <a:gd name="connsiteX208" fmla="*/ 404299 w 2428717"/>
                <a:gd name="connsiteY208" fmla="*/ 1023582 h 1330996"/>
                <a:gd name="connsiteX209" fmla="*/ 390651 w 2428717"/>
                <a:gd name="connsiteY209" fmla="*/ 1037230 h 1330996"/>
                <a:gd name="connsiteX210" fmla="*/ 377004 w 2428717"/>
                <a:gd name="connsiteY210" fmla="*/ 1041779 h 1330996"/>
                <a:gd name="connsiteX211" fmla="*/ 349708 w 2428717"/>
                <a:gd name="connsiteY211" fmla="*/ 1059976 h 1330996"/>
                <a:gd name="connsiteX212" fmla="*/ 322413 w 2428717"/>
                <a:gd name="connsiteY212" fmla="*/ 1078173 h 1330996"/>
                <a:gd name="connsiteX213" fmla="*/ 295117 w 2428717"/>
                <a:gd name="connsiteY213" fmla="*/ 1100919 h 1330996"/>
                <a:gd name="connsiteX214" fmla="*/ 286019 w 2428717"/>
                <a:gd name="connsiteY214" fmla="*/ 1114567 h 1330996"/>
                <a:gd name="connsiteX215" fmla="*/ 258723 w 2428717"/>
                <a:gd name="connsiteY215" fmla="*/ 1137313 h 1330996"/>
                <a:gd name="connsiteX216" fmla="*/ 240526 w 2428717"/>
                <a:gd name="connsiteY216" fmla="*/ 1164609 h 1330996"/>
                <a:gd name="connsiteX217" fmla="*/ 231428 w 2428717"/>
                <a:gd name="connsiteY217" fmla="*/ 1178257 h 1330996"/>
                <a:gd name="connsiteX218" fmla="*/ 217780 w 2428717"/>
                <a:gd name="connsiteY218" fmla="*/ 1182806 h 1330996"/>
                <a:gd name="connsiteX219" fmla="*/ 208681 w 2428717"/>
                <a:gd name="connsiteY219" fmla="*/ 1196454 h 1330996"/>
                <a:gd name="connsiteX220" fmla="*/ 181386 w 2428717"/>
                <a:gd name="connsiteY220" fmla="*/ 1205552 h 1330996"/>
                <a:gd name="connsiteX221" fmla="*/ 167738 w 2428717"/>
                <a:gd name="connsiteY221" fmla="*/ 1210102 h 1330996"/>
                <a:gd name="connsiteX222" fmla="*/ 135893 w 2428717"/>
                <a:gd name="connsiteY222" fmla="*/ 1219200 h 1330996"/>
                <a:gd name="connsiteX223" fmla="*/ 108598 w 2428717"/>
                <a:gd name="connsiteY223" fmla="*/ 1241946 h 1330996"/>
                <a:gd name="connsiteX224" fmla="*/ 85851 w 2428717"/>
                <a:gd name="connsiteY224" fmla="*/ 1246496 h 1330996"/>
                <a:gd name="connsiteX225" fmla="*/ 72204 w 2428717"/>
                <a:gd name="connsiteY225" fmla="*/ 1251045 h 1330996"/>
                <a:gd name="connsiteX226" fmla="*/ 22162 w 2428717"/>
                <a:gd name="connsiteY226" fmla="*/ 1264693 h 1330996"/>
                <a:gd name="connsiteX227" fmla="*/ 8514 w 2428717"/>
                <a:gd name="connsiteY227" fmla="*/ 1260143 h 1330996"/>
                <a:gd name="connsiteX228" fmla="*/ 3965 w 2428717"/>
                <a:gd name="connsiteY228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85016 w 2428717"/>
                <a:gd name="connsiteY193" fmla="*/ 862932 h 1330996"/>
                <a:gd name="connsiteX194" fmla="*/ 649959 w 2428717"/>
                <a:gd name="connsiteY194" fmla="*/ 900752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86269 w 2428717"/>
                <a:gd name="connsiteY197" fmla="*/ 868908 h 1330996"/>
                <a:gd name="connsiteX198" fmla="*/ 577171 w 2428717"/>
                <a:gd name="connsiteY198" fmla="*/ 928048 h 1330996"/>
                <a:gd name="connsiteX199" fmla="*/ 568072 w 2428717"/>
                <a:gd name="connsiteY199" fmla="*/ 941696 h 1330996"/>
                <a:gd name="connsiteX200" fmla="*/ 563523 w 2428717"/>
                <a:gd name="connsiteY200" fmla="*/ 955343 h 1330996"/>
                <a:gd name="connsiteX201" fmla="*/ 549875 w 2428717"/>
                <a:gd name="connsiteY201" fmla="*/ 964442 h 1330996"/>
                <a:gd name="connsiteX202" fmla="*/ 522580 w 2428717"/>
                <a:gd name="connsiteY202" fmla="*/ 982639 h 1330996"/>
                <a:gd name="connsiteX203" fmla="*/ 508932 w 2428717"/>
                <a:gd name="connsiteY203" fmla="*/ 973540 h 1330996"/>
                <a:gd name="connsiteX204" fmla="*/ 481637 w 2428717"/>
                <a:gd name="connsiteY204" fmla="*/ 959893 h 1330996"/>
                <a:gd name="connsiteX205" fmla="*/ 463439 w 2428717"/>
                <a:gd name="connsiteY205" fmla="*/ 964442 h 1330996"/>
                <a:gd name="connsiteX206" fmla="*/ 454341 w 2428717"/>
                <a:gd name="connsiteY206" fmla="*/ 978090 h 1330996"/>
                <a:gd name="connsiteX207" fmla="*/ 440693 w 2428717"/>
                <a:gd name="connsiteY207" fmla="*/ 996287 h 1330996"/>
                <a:gd name="connsiteX208" fmla="*/ 404299 w 2428717"/>
                <a:gd name="connsiteY208" fmla="*/ 1023582 h 1330996"/>
                <a:gd name="connsiteX209" fmla="*/ 390651 w 2428717"/>
                <a:gd name="connsiteY209" fmla="*/ 1037230 h 1330996"/>
                <a:gd name="connsiteX210" fmla="*/ 377004 w 2428717"/>
                <a:gd name="connsiteY210" fmla="*/ 1041779 h 1330996"/>
                <a:gd name="connsiteX211" fmla="*/ 349708 w 2428717"/>
                <a:gd name="connsiteY211" fmla="*/ 1059976 h 1330996"/>
                <a:gd name="connsiteX212" fmla="*/ 322413 w 2428717"/>
                <a:gd name="connsiteY212" fmla="*/ 1078173 h 1330996"/>
                <a:gd name="connsiteX213" fmla="*/ 295117 w 2428717"/>
                <a:gd name="connsiteY213" fmla="*/ 1100919 h 1330996"/>
                <a:gd name="connsiteX214" fmla="*/ 286019 w 2428717"/>
                <a:gd name="connsiteY214" fmla="*/ 1114567 h 1330996"/>
                <a:gd name="connsiteX215" fmla="*/ 258723 w 2428717"/>
                <a:gd name="connsiteY215" fmla="*/ 1137313 h 1330996"/>
                <a:gd name="connsiteX216" fmla="*/ 240526 w 2428717"/>
                <a:gd name="connsiteY216" fmla="*/ 1164609 h 1330996"/>
                <a:gd name="connsiteX217" fmla="*/ 231428 w 2428717"/>
                <a:gd name="connsiteY217" fmla="*/ 1178257 h 1330996"/>
                <a:gd name="connsiteX218" fmla="*/ 217780 w 2428717"/>
                <a:gd name="connsiteY218" fmla="*/ 1182806 h 1330996"/>
                <a:gd name="connsiteX219" fmla="*/ 208681 w 2428717"/>
                <a:gd name="connsiteY219" fmla="*/ 1196454 h 1330996"/>
                <a:gd name="connsiteX220" fmla="*/ 181386 w 2428717"/>
                <a:gd name="connsiteY220" fmla="*/ 1205552 h 1330996"/>
                <a:gd name="connsiteX221" fmla="*/ 167738 w 2428717"/>
                <a:gd name="connsiteY221" fmla="*/ 1210102 h 1330996"/>
                <a:gd name="connsiteX222" fmla="*/ 135893 w 2428717"/>
                <a:gd name="connsiteY222" fmla="*/ 1219200 h 1330996"/>
                <a:gd name="connsiteX223" fmla="*/ 108598 w 2428717"/>
                <a:gd name="connsiteY223" fmla="*/ 1241946 h 1330996"/>
                <a:gd name="connsiteX224" fmla="*/ 85851 w 2428717"/>
                <a:gd name="connsiteY224" fmla="*/ 1246496 h 1330996"/>
                <a:gd name="connsiteX225" fmla="*/ 72204 w 2428717"/>
                <a:gd name="connsiteY225" fmla="*/ 1251045 h 1330996"/>
                <a:gd name="connsiteX226" fmla="*/ 22162 w 2428717"/>
                <a:gd name="connsiteY226" fmla="*/ 1264693 h 1330996"/>
                <a:gd name="connsiteX227" fmla="*/ 8514 w 2428717"/>
                <a:gd name="connsiteY227" fmla="*/ 1260143 h 1330996"/>
                <a:gd name="connsiteX228" fmla="*/ 3965 w 2428717"/>
                <a:gd name="connsiteY228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73242 w 2428717"/>
                <a:gd name="connsiteY193" fmla="*/ 857045 h 1330996"/>
                <a:gd name="connsiteX194" fmla="*/ 649959 w 2428717"/>
                <a:gd name="connsiteY194" fmla="*/ 900752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86269 w 2428717"/>
                <a:gd name="connsiteY197" fmla="*/ 868908 h 1330996"/>
                <a:gd name="connsiteX198" fmla="*/ 577171 w 2428717"/>
                <a:gd name="connsiteY198" fmla="*/ 928048 h 1330996"/>
                <a:gd name="connsiteX199" fmla="*/ 568072 w 2428717"/>
                <a:gd name="connsiteY199" fmla="*/ 941696 h 1330996"/>
                <a:gd name="connsiteX200" fmla="*/ 563523 w 2428717"/>
                <a:gd name="connsiteY200" fmla="*/ 955343 h 1330996"/>
                <a:gd name="connsiteX201" fmla="*/ 549875 w 2428717"/>
                <a:gd name="connsiteY201" fmla="*/ 964442 h 1330996"/>
                <a:gd name="connsiteX202" fmla="*/ 522580 w 2428717"/>
                <a:gd name="connsiteY202" fmla="*/ 982639 h 1330996"/>
                <a:gd name="connsiteX203" fmla="*/ 508932 w 2428717"/>
                <a:gd name="connsiteY203" fmla="*/ 973540 h 1330996"/>
                <a:gd name="connsiteX204" fmla="*/ 481637 w 2428717"/>
                <a:gd name="connsiteY204" fmla="*/ 959893 h 1330996"/>
                <a:gd name="connsiteX205" fmla="*/ 463439 w 2428717"/>
                <a:gd name="connsiteY205" fmla="*/ 964442 h 1330996"/>
                <a:gd name="connsiteX206" fmla="*/ 454341 w 2428717"/>
                <a:gd name="connsiteY206" fmla="*/ 978090 h 1330996"/>
                <a:gd name="connsiteX207" fmla="*/ 440693 w 2428717"/>
                <a:gd name="connsiteY207" fmla="*/ 996287 h 1330996"/>
                <a:gd name="connsiteX208" fmla="*/ 404299 w 2428717"/>
                <a:gd name="connsiteY208" fmla="*/ 1023582 h 1330996"/>
                <a:gd name="connsiteX209" fmla="*/ 390651 w 2428717"/>
                <a:gd name="connsiteY209" fmla="*/ 1037230 h 1330996"/>
                <a:gd name="connsiteX210" fmla="*/ 377004 w 2428717"/>
                <a:gd name="connsiteY210" fmla="*/ 1041779 h 1330996"/>
                <a:gd name="connsiteX211" fmla="*/ 349708 w 2428717"/>
                <a:gd name="connsiteY211" fmla="*/ 1059976 h 1330996"/>
                <a:gd name="connsiteX212" fmla="*/ 322413 w 2428717"/>
                <a:gd name="connsiteY212" fmla="*/ 1078173 h 1330996"/>
                <a:gd name="connsiteX213" fmla="*/ 295117 w 2428717"/>
                <a:gd name="connsiteY213" fmla="*/ 1100919 h 1330996"/>
                <a:gd name="connsiteX214" fmla="*/ 286019 w 2428717"/>
                <a:gd name="connsiteY214" fmla="*/ 1114567 h 1330996"/>
                <a:gd name="connsiteX215" fmla="*/ 258723 w 2428717"/>
                <a:gd name="connsiteY215" fmla="*/ 1137313 h 1330996"/>
                <a:gd name="connsiteX216" fmla="*/ 240526 w 2428717"/>
                <a:gd name="connsiteY216" fmla="*/ 1164609 h 1330996"/>
                <a:gd name="connsiteX217" fmla="*/ 231428 w 2428717"/>
                <a:gd name="connsiteY217" fmla="*/ 1178257 h 1330996"/>
                <a:gd name="connsiteX218" fmla="*/ 217780 w 2428717"/>
                <a:gd name="connsiteY218" fmla="*/ 1182806 h 1330996"/>
                <a:gd name="connsiteX219" fmla="*/ 208681 w 2428717"/>
                <a:gd name="connsiteY219" fmla="*/ 1196454 h 1330996"/>
                <a:gd name="connsiteX220" fmla="*/ 181386 w 2428717"/>
                <a:gd name="connsiteY220" fmla="*/ 1205552 h 1330996"/>
                <a:gd name="connsiteX221" fmla="*/ 167738 w 2428717"/>
                <a:gd name="connsiteY221" fmla="*/ 1210102 h 1330996"/>
                <a:gd name="connsiteX222" fmla="*/ 135893 w 2428717"/>
                <a:gd name="connsiteY222" fmla="*/ 1219200 h 1330996"/>
                <a:gd name="connsiteX223" fmla="*/ 108598 w 2428717"/>
                <a:gd name="connsiteY223" fmla="*/ 1241946 h 1330996"/>
                <a:gd name="connsiteX224" fmla="*/ 85851 w 2428717"/>
                <a:gd name="connsiteY224" fmla="*/ 1246496 h 1330996"/>
                <a:gd name="connsiteX225" fmla="*/ 72204 w 2428717"/>
                <a:gd name="connsiteY225" fmla="*/ 1251045 h 1330996"/>
                <a:gd name="connsiteX226" fmla="*/ 22162 w 2428717"/>
                <a:gd name="connsiteY226" fmla="*/ 1264693 h 1330996"/>
                <a:gd name="connsiteX227" fmla="*/ 8514 w 2428717"/>
                <a:gd name="connsiteY227" fmla="*/ 1260143 h 1330996"/>
                <a:gd name="connsiteX228" fmla="*/ 3965 w 2428717"/>
                <a:gd name="connsiteY228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73242 w 2428717"/>
                <a:gd name="connsiteY193" fmla="*/ 857045 h 1330996"/>
                <a:gd name="connsiteX194" fmla="*/ 638185 w 2428717"/>
                <a:gd name="connsiteY194" fmla="*/ 883091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86269 w 2428717"/>
                <a:gd name="connsiteY197" fmla="*/ 868908 h 1330996"/>
                <a:gd name="connsiteX198" fmla="*/ 577171 w 2428717"/>
                <a:gd name="connsiteY198" fmla="*/ 928048 h 1330996"/>
                <a:gd name="connsiteX199" fmla="*/ 568072 w 2428717"/>
                <a:gd name="connsiteY199" fmla="*/ 941696 h 1330996"/>
                <a:gd name="connsiteX200" fmla="*/ 563523 w 2428717"/>
                <a:gd name="connsiteY200" fmla="*/ 955343 h 1330996"/>
                <a:gd name="connsiteX201" fmla="*/ 549875 w 2428717"/>
                <a:gd name="connsiteY201" fmla="*/ 964442 h 1330996"/>
                <a:gd name="connsiteX202" fmla="*/ 522580 w 2428717"/>
                <a:gd name="connsiteY202" fmla="*/ 982639 h 1330996"/>
                <a:gd name="connsiteX203" fmla="*/ 508932 w 2428717"/>
                <a:gd name="connsiteY203" fmla="*/ 973540 h 1330996"/>
                <a:gd name="connsiteX204" fmla="*/ 481637 w 2428717"/>
                <a:gd name="connsiteY204" fmla="*/ 959893 h 1330996"/>
                <a:gd name="connsiteX205" fmla="*/ 463439 w 2428717"/>
                <a:gd name="connsiteY205" fmla="*/ 964442 h 1330996"/>
                <a:gd name="connsiteX206" fmla="*/ 454341 w 2428717"/>
                <a:gd name="connsiteY206" fmla="*/ 978090 h 1330996"/>
                <a:gd name="connsiteX207" fmla="*/ 440693 w 2428717"/>
                <a:gd name="connsiteY207" fmla="*/ 996287 h 1330996"/>
                <a:gd name="connsiteX208" fmla="*/ 404299 w 2428717"/>
                <a:gd name="connsiteY208" fmla="*/ 1023582 h 1330996"/>
                <a:gd name="connsiteX209" fmla="*/ 390651 w 2428717"/>
                <a:gd name="connsiteY209" fmla="*/ 1037230 h 1330996"/>
                <a:gd name="connsiteX210" fmla="*/ 377004 w 2428717"/>
                <a:gd name="connsiteY210" fmla="*/ 1041779 h 1330996"/>
                <a:gd name="connsiteX211" fmla="*/ 349708 w 2428717"/>
                <a:gd name="connsiteY211" fmla="*/ 1059976 h 1330996"/>
                <a:gd name="connsiteX212" fmla="*/ 322413 w 2428717"/>
                <a:gd name="connsiteY212" fmla="*/ 1078173 h 1330996"/>
                <a:gd name="connsiteX213" fmla="*/ 295117 w 2428717"/>
                <a:gd name="connsiteY213" fmla="*/ 1100919 h 1330996"/>
                <a:gd name="connsiteX214" fmla="*/ 286019 w 2428717"/>
                <a:gd name="connsiteY214" fmla="*/ 1114567 h 1330996"/>
                <a:gd name="connsiteX215" fmla="*/ 258723 w 2428717"/>
                <a:gd name="connsiteY215" fmla="*/ 1137313 h 1330996"/>
                <a:gd name="connsiteX216" fmla="*/ 240526 w 2428717"/>
                <a:gd name="connsiteY216" fmla="*/ 1164609 h 1330996"/>
                <a:gd name="connsiteX217" fmla="*/ 231428 w 2428717"/>
                <a:gd name="connsiteY217" fmla="*/ 1178257 h 1330996"/>
                <a:gd name="connsiteX218" fmla="*/ 217780 w 2428717"/>
                <a:gd name="connsiteY218" fmla="*/ 1182806 h 1330996"/>
                <a:gd name="connsiteX219" fmla="*/ 208681 w 2428717"/>
                <a:gd name="connsiteY219" fmla="*/ 1196454 h 1330996"/>
                <a:gd name="connsiteX220" fmla="*/ 181386 w 2428717"/>
                <a:gd name="connsiteY220" fmla="*/ 1205552 h 1330996"/>
                <a:gd name="connsiteX221" fmla="*/ 167738 w 2428717"/>
                <a:gd name="connsiteY221" fmla="*/ 1210102 h 1330996"/>
                <a:gd name="connsiteX222" fmla="*/ 135893 w 2428717"/>
                <a:gd name="connsiteY222" fmla="*/ 1219200 h 1330996"/>
                <a:gd name="connsiteX223" fmla="*/ 108598 w 2428717"/>
                <a:gd name="connsiteY223" fmla="*/ 1241946 h 1330996"/>
                <a:gd name="connsiteX224" fmla="*/ 85851 w 2428717"/>
                <a:gd name="connsiteY224" fmla="*/ 1246496 h 1330996"/>
                <a:gd name="connsiteX225" fmla="*/ 72204 w 2428717"/>
                <a:gd name="connsiteY225" fmla="*/ 1251045 h 1330996"/>
                <a:gd name="connsiteX226" fmla="*/ 22162 w 2428717"/>
                <a:gd name="connsiteY226" fmla="*/ 1264693 h 1330996"/>
                <a:gd name="connsiteX227" fmla="*/ 8514 w 2428717"/>
                <a:gd name="connsiteY227" fmla="*/ 1260143 h 1330996"/>
                <a:gd name="connsiteX228" fmla="*/ 3965 w 2428717"/>
                <a:gd name="connsiteY228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73242 w 2428717"/>
                <a:gd name="connsiteY193" fmla="*/ 857045 h 1330996"/>
                <a:gd name="connsiteX194" fmla="*/ 638185 w 2428717"/>
                <a:gd name="connsiteY194" fmla="*/ 883091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77171 w 2428717"/>
                <a:gd name="connsiteY197" fmla="*/ 928048 h 1330996"/>
                <a:gd name="connsiteX198" fmla="*/ 568072 w 2428717"/>
                <a:gd name="connsiteY198" fmla="*/ 941696 h 1330996"/>
                <a:gd name="connsiteX199" fmla="*/ 563523 w 2428717"/>
                <a:gd name="connsiteY199" fmla="*/ 955343 h 1330996"/>
                <a:gd name="connsiteX200" fmla="*/ 549875 w 2428717"/>
                <a:gd name="connsiteY200" fmla="*/ 964442 h 1330996"/>
                <a:gd name="connsiteX201" fmla="*/ 522580 w 2428717"/>
                <a:gd name="connsiteY201" fmla="*/ 982639 h 1330996"/>
                <a:gd name="connsiteX202" fmla="*/ 508932 w 2428717"/>
                <a:gd name="connsiteY202" fmla="*/ 973540 h 1330996"/>
                <a:gd name="connsiteX203" fmla="*/ 481637 w 2428717"/>
                <a:gd name="connsiteY203" fmla="*/ 959893 h 1330996"/>
                <a:gd name="connsiteX204" fmla="*/ 463439 w 2428717"/>
                <a:gd name="connsiteY204" fmla="*/ 964442 h 1330996"/>
                <a:gd name="connsiteX205" fmla="*/ 454341 w 2428717"/>
                <a:gd name="connsiteY205" fmla="*/ 978090 h 1330996"/>
                <a:gd name="connsiteX206" fmla="*/ 440693 w 2428717"/>
                <a:gd name="connsiteY206" fmla="*/ 996287 h 1330996"/>
                <a:gd name="connsiteX207" fmla="*/ 404299 w 2428717"/>
                <a:gd name="connsiteY207" fmla="*/ 1023582 h 1330996"/>
                <a:gd name="connsiteX208" fmla="*/ 390651 w 2428717"/>
                <a:gd name="connsiteY208" fmla="*/ 1037230 h 1330996"/>
                <a:gd name="connsiteX209" fmla="*/ 377004 w 2428717"/>
                <a:gd name="connsiteY209" fmla="*/ 1041779 h 1330996"/>
                <a:gd name="connsiteX210" fmla="*/ 349708 w 2428717"/>
                <a:gd name="connsiteY210" fmla="*/ 1059976 h 1330996"/>
                <a:gd name="connsiteX211" fmla="*/ 322413 w 2428717"/>
                <a:gd name="connsiteY211" fmla="*/ 1078173 h 1330996"/>
                <a:gd name="connsiteX212" fmla="*/ 295117 w 2428717"/>
                <a:gd name="connsiteY212" fmla="*/ 1100919 h 1330996"/>
                <a:gd name="connsiteX213" fmla="*/ 286019 w 2428717"/>
                <a:gd name="connsiteY213" fmla="*/ 1114567 h 1330996"/>
                <a:gd name="connsiteX214" fmla="*/ 258723 w 2428717"/>
                <a:gd name="connsiteY214" fmla="*/ 1137313 h 1330996"/>
                <a:gd name="connsiteX215" fmla="*/ 240526 w 2428717"/>
                <a:gd name="connsiteY215" fmla="*/ 1164609 h 1330996"/>
                <a:gd name="connsiteX216" fmla="*/ 231428 w 2428717"/>
                <a:gd name="connsiteY216" fmla="*/ 1178257 h 1330996"/>
                <a:gd name="connsiteX217" fmla="*/ 217780 w 2428717"/>
                <a:gd name="connsiteY217" fmla="*/ 1182806 h 1330996"/>
                <a:gd name="connsiteX218" fmla="*/ 208681 w 2428717"/>
                <a:gd name="connsiteY218" fmla="*/ 1196454 h 1330996"/>
                <a:gd name="connsiteX219" fmla="*/ 181386 w 2428717"/>
                <a:gd name="connsiteY219" fmla="*/ 1205552 h 1330996"/>
                <a:gd name="connsiteX220" fmla="*/ 167738 w 2428717"/>
                <a:gd name="connsiteY220" fmla="*/ 1210102 h 1330996"/>
                <a:gd name="connsiteX221" fmla="*/ 135893 w 2428717"/>
                <a:gd name="connsiteY221" fmla="*/ 1219200 h 1330996"/>
                <a:gd name="connsiteX222" fmla="*/ 108598 w 2428717"/>
                <a:gd name="connsiteY222" fmla="*/ 1241946 h 1330996"/>
                <a:gd name="connsiteX223" fmla="*/ 85851 w 2428717"/>
                <a:gd name="connsiteY223" fmla="*/ 1246496 h 1330996"/>
                <a:gd name="connsiteX224" fmla="*/ 72204 w 2428717"/>
                <a:gd name="connsiteY224" fmla="*/ 1251045 h 1330996"/>
                <a:gd name="connsiteX225" fmla="*/ 22162 w 2428717"/>
                <a:gd name="connsiteY225" fmla="*/ 1264693 h 1330996"/>
                <a:gd name="connsiteX226" fmla="*/ 8514 w 2428717"/>
                <a:gd name="connsiteY226" fmla="*/ 1260143 h 1330996"/>
                <a:gd name="connsiteX227" fmla="*/ 3965 w 2428717"/>
                <a:gd name="connsiteY227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69656 w 2428717"/>
                <a:gd name="connsiteY169" fmla="*/ 397835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73242 w 2428717"/>
                <a:gd name="connsiteY193" fmla="*/ 857045 h 1330996"/>
                <a:gd name="connsiteX194" fmla="*/ 638185 w 2428717"/>
                <a:gd name="connsiteY194" fmla="*/ 883091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77171 w 2428717"/>
                <a:gd name="connsiteY197" fmla="*/ 928048 h 1330996"/>
                <a:gd name="connsiteX198" fmla="*/ 568072 w 2428717"/>
                <a:gd name="connsiteY198" fmla="*/ 941696 h 1330996"/>
                <a:gd name="connsiteX199" fmla="*/ 563523 w 2428717"/>
                <a:gd name="connsiteY199" fmla="*/ 955343 h 1330996"/>
                <a:gd name="connsiteX200" fmla="*/ 549875 w 2428717"/>
                <a:gd name="connsiteY200" fmla="*/ 964442 h 1330996"/>
                <a:gd name="connsiteX201" fmla="*/ 522580 w 2428717"/>
                <a:gd name="connsiteY201" fmla="*/ 982639 h 1330996"/>
                <a:gd name="connsiteX202" fmla="*/ 508932 w 2428717"/>
                <a:gd name="connsiteY202" fmla="*/ 973540 h 1330996"/>
                <a:gd name="connsiteX203" fmla="*/ 481637 w 2428717"/>
                <a:gd name="connsiteY203" fmla="*/ 959893 h 1330996"/>
                <a:gd name="connsiteX204" fmla="*/ 463439 w 2428717"/>
                <a:gd name="connsiteY204" fmla="*/ 964442 h 1330996"/>
                <a:gd name="connsiteX205" fmla="*/ 454341 w 2428717"/>
                <a:gd name="connsiteY205" fmla="*/ 978090 h 1330996"/>
                <a:gd name="connsiteX206" fmla="*/ 440693 w 2428717"/>
                <a:gd name="connsiteY206" fmla="*/ 996287 h 1330996"/>
                <a:gd name="connsiteX207" fmla="*/ 404299 w 2428717"/>
                <a:gd name="connsiteY207" fmla="*/ 1023582 h 1330996"/>
                <a:gd name="connsiteX208" fmla="*/ 390651 w 2428717"/>
                <a:gd name="connsiteY208" fmla="*/ 1037230 h 1330996"/>
                <a:gd name="connsiteX209" fmla="*/ 377004 w 2428717"/>
                <a:gd name="connsiteY209" fmla="*/ 1041779 h 1330996"/>
                <a:gd name="connsiteX210" fmla="*/ 349708 w 2428717"/>
                <a:gd name="connsiteY210" fmla="*/ 1059976 h 1330996"/>
                <a:gd name="connsiteX211" fmla="*/ 322413 w 2428717"/>
                <a:gd name="connsiteY211" fmla="*/ 1078173 h 1330996"/>
                <a:gd name="connsiteX212" fmla="*/ 295117 w 2428717"/>
                <a:gd name="connsiteY212" fmla="*/ 1100919 h 1330996"/>
                <a:gd name="connsiteX213" fmla="*/ 286019 w 2428717"/>
                <a:gd name="connsiteY213" fmla="*/ 1114567 h 1330996"/>
                <a:gd name="connsiteX214" fmla="*/ 258723 w 2428717"/>
                <a:gd name="connsiteY214" fmla="*/ 1137313 h 1330996"/>
                <a:gd name="connsiteX215" fmla="*/ 240526 w 2428717"/>
                <a:gd name="connsiteY215" fmla="*/ 1164609 h 1330996"/>
                <a:gd name="connsiteX216" fmla="*/ 231428 w 2428717"/>
                <a:gd name="connsiteY216" fmla="*/ 1178257 h 1330996"/>
                <a:gd name="connsiteX217" fmla="*/ 217780 w 2428717"/>
                <a:gd name="connsiteY217" fmla="*/ 1182806 h 1330996"/>
                <a:gd name="connsiteX218" fmla="*/ 208681 w 2428717"/>
                <a:gd name="connsiteY218" fmla="*/ 1196454 h 1330996"/>
                <a:gd name="connsiteX219" fmla="*/ 181386 w 2428717"/>
                <a:gd name="connsiteY219" fmla="*/ 1205552 h 1330996"/>
                <a:gd name="connsiteX220" fmla="*/ 167738 w 2428717"/>
                <a:gd name="connsiteY220" fmla="*/ 1210102 h 1330996"/>
                <a:gd name="connsiteX221" fmla="*/ 135893 w 2428717"/>
                <a:gd name="connsiteY221" fmla="*/ 1219200 h 1330996"/>
                <a:gd name="connsiteX222" fmla="*/ 108598 w 2428717"/>
                <a:gd name="connsiteY222" fmla="*/ 1241946 h 1330996"/>
                <a:gd name="connsiteX223" fmla="*/ 85851 w 2428717"/>
                <a:gd name="connsiteY223" fmla="*/ 1246496 h 1330996"/>
                <a:gd name="connsiteX224" fmla="*/ 72204 w 2428717"/>
                <a:gd name="connsiteY224" fmla="*/ 1251045 h 1330996"/>
                <a:gd name="connsiteX225" fmla="*/ 22162 w 2428717"/>
                <a:gd name="connsiteY225" fmla="*/ 1264693 h 1330996"/>
                <a:gd name="connsiteX226" fmla="*/ 8514 w 2428717"/>
                <a:gd name="connsiteY226" fmla="*/ 1260143 h 1330996"/>
                <a:gd name="connsiteX227" fmla="*/ 3965 w 2428717"/>
                <a:gd name="connsiteY227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69656 w 2428717"/>
                <a:gd name="connsiteY169" fmla="*/ 397835 h 1330996"/>
                <a:gd name="connsiteX170" fmla="*/ 997040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73242 w 2428717"/>
                <a:gd name="connsiteY193" fmla="*/ 857045 h 1330996"/>
                <a:gd name="connsiteX194" fmla="*/ 638185 w 2428717"/>
                <a:gd name="connsiteY194" fmla="*/ 883091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77171 w 2428717"/>
                <a:gd name="connsiteY197" fmla="*/ 928048 h 1330996"/>
                <a:gd name="connsiteX198" fmla="*/ 568072 w 2428717"/>
                <a:gd name="connsiteY198" fmla="*/ 941696 h 1330996"/>
                <a:gd name="connsiteX199" fmla="*/ 563523 w 2428717"/>
                <a:gd name="connsiteY199" fmla="*/ 955343 h 1330996"/>
                <a:gd name="connsiteX200" fmla="*/ 549875 w 2428717"/>
                <a:gd name="connsiteY200" fmla="*/ 964442 h 1330996"/>
                <a:gd name="connsiteX201" fmla="*/ 522580 w 2428717"/>
                <a:gd name="connsiteY201" fmla="*/ 982639 h 1330996"/>
                <a:gd name="connsiteX202" fmla="*/ 508932 w 2428717"/>
                <a:gd name="connsiteY202" fmla="*/ 973540 h 1330996"/>
                <a:gd name="connsiteX203" fmla="*/ 481637 w 2428717"/>
                <a:gd name="connsiteY203" fmla="*/ 959893 h 1330996"/>
                <a:gd name="connsiteX204" fmla="*/ 463439 w 2428717"/>
                <a:gd name="connsiteY204" fmla="*/ 964442 h 1330996"/>
                <a:gd name="connsiteX205" fmla="*/ 454341 w 2428717"/>
                <a:gd name="connsiteY205" fmla="*/ 978090 h 1330996"/>
                <a:gd name="connsiteX206" fmla="*/ 440693 w 2428717"/>
                <a:gd name="connsiteY206" fmla="*/ 996287 h 1330996"/>
                <a:gd name="connsiteX207" fmla="*/ 404299 w 2428717"/>
                <a:gd name="connsiteY207" fmla="*/ 1023582 h 1330996"/>
                <a:gd name="connsiteX208" fmla="*/ 390651 w 2428717"/>
                <a:gd name="connsiteY208" fmla="*/ 1037230 h 1330996"/>
                <a:gd name="connsiteX209" fmla="*/ 377004 w 2428717"/>
                <a:gd name="connsiteY209" fmla="*/ 1041779 h 1330996"/>
                <a:gd name="connsiteX210" fmla="*/ 349708 w 2428717"/>
                <a:gd name="connsiteY210" fmla="*/ 1059976 h 1330996"/>
                <a:gd name="connsiteX211" fmla="*/ 322413 w 2428717"/>
                <a:gd name="connsiteY211" fmla="*/ 1078173 h 1330996"/>
                <a:gd name="connsiteX212" fmla="*/ 295117 w 2428717"/>
                <a:gd name="connsiteY212" fmla="*/ 1100919 h 1330996"/>
                <a:gd name="connsiteX213" fmla="*/ 286019 w 2428717"/>
                <a:gd name="connsiteY213" fmla="*/ 1114567 h 1330996"/>
                <a:gd name="connsiteX214" fmla="*/ 258723 w 2428717"/>
                <a:gd name="connsiteY214" fmla="*/ 1137313 h 1330996"/>
                <a:gd name="connsiteX215" fmla="*/ 240526 w 2428717"/>
                <a:gd name="connsiteY215" fmla="*/ 1164609 h 1330996"/>
                <a:gd name="connsiteX216" fmla="*/ 231428 w 2428717"/>
                <a:gd name="connsiteY216" fmla="*/ 1178257 h 1330996"/>
                <a:gd name="connsiteX217" fmla="*/ 217780 w 2428717"/>
                <a:gd name="connsiteY217" fmla="*/ 1182806 h 1330996"/>
                <a:gd name="connsiteX218" fmla="*/ 208681 w 2428717"/>
                <a:gd name="connsiteY218" fmla="*/ 1196454 h 1330996"/>
                <a:gd name="connsiteX219" fmla="*/ 181386 w 2428717"/>
                <a:gd name="connsiteY219" fmla="*/ 1205552 h 1330996"/>
                <a:gd name="connsiteX220" fmla="*/ 167738 w 2428717"/>
                <a:gd name="connsiteY220" fmla="*/ 1210102 h 1330996"/>
                <a:gd name="connsiteX221" fmla="*/ 135893 w 2428717"/>
                <a:gd name="connsiteY221" fmla="*/ 1219200 h 1330996"/>
                <a:gd name="connsiteX222" fmla="*/ 108598 w 2428717"/>
                <a:gd name="connsiteY222" fmla="*/ 1241946 h 1330996"/>
                <a:gd name="connsiteX223" fmla="*/ 85851 w 2428717"/>
                <a:gd name="connsiteY223" fmla="*/ 1246496 h 1330996"/>
                <a:gd name="connsiteX224" fmla="*/ 72204 w 2428717"/>
                <a:gd name="connsiteY224" fmla="*/ 1251045 h 1330996"/>
                <a:gd name="connsiteX225" fmla="*/ 22162 w 2428717"/>
                <a:gd name="connsiteY225" fmla="*/ 1264693 h 1330996"/>
                <a:gd name="connsiteX226" fmla="*/ 8514 w 2428717"/>
                <a:gd name="connsiteY226" fmla="*/ 1260143 h 1330996"/>
                <a:gd name="connsiteX227" fmla="*/ 3965 w 2428717"/>
                <a:gd name="connsiteY227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69656 w 2428717"/>
                <a:gd name="connsiteY169" fmla="*/ 397835 h 1330996"/>
                <a:gd name="connsiteX170" fmla="*/ 1000251 w 2428717"/>
                <a:gd name="connsiteY170" fmla="*/ 404884 h 1330996"/>
                <a:gd name="connsiteX171" fmla="*/ 1013899 w 2428717"/>
                <a:gd name="connsiteY171" fmla="*/ 418531 h 1330996"/>
                <a:gd name="connsiteX172" fmla="*/ 1009350 w 2428717"/>
                <a:gd name="connsiteY172" fmla="*/ 441278 h 1330996"/>
                <a:gd name="connsiteX173" fmla="*/ 986604 w 2428717"/>
                <a:gd name="connsiteY173" fmla="*/ 486770 h 1330996"/>
                <a:gd name="connsiteX174" fmla="*/ 968407 w 2428717"/>
                <a:gd name="connsiteY174" fmla="*/ 518615 h 1330996"/>
                <a:gd name="connsiteX175" fmla="*/ 954759 w 2428717"/>
                <a:gd name="connsiteY175" fmla="*/ 523164 h 1330996"/>
                <a:gd name="connsiteX176" fmla="*/ 945660 w 2428717"/>
                <a:gd name="connsiteY176" fmla="*/ 536812 h 1330996"/>
                <a:gd name="connsiteX177" fmla="*/ 932013 w 2428717"/>
                <a:gd name="connsiteY177" fmla="*/ 545910 h 1330996"/>
                <a:gd name="connsiteX178" fmla="*/ 913816 w 2428717"/>
                <a:gd name="connsiteY178" fmla="*/ 568657 h 1330996"/>
                <a:gd name="connsiteX179" fmla="*/ 904717 w 2428717"/>
                <a:gd name="connsiteY179" fmla="*/ 582305 h 1330996"/>
                <a:gd name="connsiteX180" fmla="*/ 900168 w 2428717"/>
                <a:gd name="connsiteY180" fmla="*/ 595952 h 1330996"/>
                <a:gd name="connsiteX181" fmla="*/ 881971 w 2428717"/>
                <a:gd name="connsiteY181" fmla="*/ 623248 h 1330996"/>
                <a:gd name="connsiteX182" fmla="*/ 859225 w 2428717"/>
                <a:gd name="connsiteY182" fmla="*/ 655093 h 1330996"/>
                <a:gd name="connsiteX183" fmla="*/ 850126 w 2428717"/>
                <a:gd name="connsiteY183" fmla="*/ 668740 h 1330996"/>
                <a:gd name="connsiteX184" fmla="*/ 845577 w 2428717"/>
                <a:gd name="connsiteY184" fmla="*/ 682388 h 1330996"/>
                <a:gd name="connsiteX185" fmla="*/ 831929 w 2428717"/>
                <a:gd name="connsiteY185" fmla="*/ 691487 h 1330996"/>
                <a:gd name="connsiteX186" fmla="*/ 809183 w 2428717"/>
                <a:gd name="connsiteY186" fmla="*/ 714233 h 1330996"/>
                <a:gd name="connsiteX187" fmla="*/ 795535 w 2428717"/>
                <a:gd name="connsiteY187" fmla="*/ 732430 h 1330996"/>
                <a:gd name="connsiteX188" fmla="*/ 781887 w 2428717"/>
                <a:gd name="connsiteY188" fmla="*/ 746078 h 1330996"/>
                <a:gd name="connsiteX189" fmla="*/ 754592 w 2428717"/>
                <a:gd name="connsiteY189" fmla="*/ 787021 h 1330996"/>
                <a:gd name="connsiteX190" fmla="*/ 745493 w 2428717"/>
                <a:gd name="connsiteY190" fmla="*/ 800669 h 1330996"/>
                <a:gd name="connsiteX191" fmla="*/ 736395 w 2428717"/>
                <a:gd name="connsiteY191" fmla="*/ 827964 h 1330996"/>
                <a:gd name="connsiteX192" fmla="*/ 673242 w 2428717"/>
                <a:gd name="connsiteY192" fmla="*/ 857045 h 1330996"/>
                <a:gd name="connsiteX193" fmla="*/ 638185 w 2428717"/>
                <a:gd name="connsiteY193" fmla="*/ 883091 h 1330996"/>
                <a:gd name="connsiteX194" fmla="*/ 595368 w 2428717"/>
                <a:gd name="connsiteY194" fmla="*/ 896203 h 1330996"/>
                <a:gd name="connsiteX195" fmla="*/ 581720 w 2428717"/>
                <a:gd name="connsiteY195" fmla="*/ 891654 h 1330996"/>
                <a:gd name="connsiteX196" fmla="*/ 577171 w 2428717"/>
                <a:gd name="connsiteY196" fmla="*/ 928048 h 1330996"/>
                <a:gd name="connsiteX197" fmla="*/ 568072 w 2428717"/>
                <a:gd name="connsiteY197" fmla="*/ 941696 h 1330996"/>
                <a:gd name="connsiteX198" fmla="*/ 563523 w 2428717"/>
                <a:gd name="connsiteY198" fmla="*/ 955343 h 1330996"/>
                <a:gd name="connsiteX199" fmla="*/ 549875 w 2428717"/>
                <a:gd name="connsiteY199" fmla="*/ 964442 h 1330996"/>
                <a:gd name="connsiteX200" fmla="*/ 522580 w 2428717"/>
                <a:gd name="connsiteY200" fmla="*/ 982639 h 1330996"/>
                <a:gd name="connsiteX201" fmla="*/ 508932 w 2428717"/>
                <a:gd name="connsiteY201" fmla="*/ 973540 h 1330996"/>
                <a:gd name="connsiteX202" fmla="*/ 481637 w 2428717"/>
                <a:gd name="connsiteY202" fmla="*/ 959893 h 1330996"/>
                <a:gd name="connsiteX203" fmla="*/ 463439 w 2428717"/>
                <a:gd name="connsiteY203" fmla="*/ 964442 h 1330996"/>
                <a:gd name="connsiteX204" fmla="*/ 454341 w 2428717"/>
                <a:gd name="connsiteY204" fmla="*/ 978090 h 1330996"/>
                <a:gd name="connsiteX205" fmla="*/ 440693 w 2428717"/>
                <a:gd name="connsiteY205" fmla="*/ 996287 h 1330996"/>
                <a:gd name="connsiteX206" fmla="*/ 404299 w 2428717"/>
                <a:gd name="connsiteY206" fmla="*/ 1023582 h 1330996"/>
                <a:gd name="connsiteX207" fmla="*/ 390651 w 2428717"/>
                <a:gd name="connsiteY207" fmla="*/ 1037230 h 1330996"/>
                <a:gd name="connsiteX208" fmla="*/ 377004 w 2428717"/>
                <a:gd name="connsiteY208" fmla="*/ 1041779 h 1330996"/>
                <a:gd name="connsiteX209" fmla="*/ 349708 w 2428717"/>
                <a:gd name="connsiteY209" fmla="*/ 1059976 h 1330996"/>
                <a:gd name="connsiteX210" fmla="*/ 322413 w 2428717"/>
                <a:gd name="connsiteY210" fmla="*/ 1078173 h 1330996"/>
                <a:gd name="connsiteX211" fmla="*/ 295117 w 2428717"/>
                <a:gd name="connsiteY211" fmla="*/ 1100919 h 1330996"/>
                <a:gd name="connsiteX212" fmla="*/ 286019 w 2428717"/>
                <a:gd name="connsiteY212" fmla="*/ 1114567 h 1330996"/>
                <a:gd name="connsiteX213" fmla="*/ 258723 w 2428717"/>
                <a:gd name="connsiteY213" fmla="*/ 1137313 h 1330996"/>
                <a:gd name="connsiteX214" fmla="*/ 240526 w 2428717"/>
                <a:gd name="connsiteY214" fmla="*/ 1164609 h 1330996"/>
                <a:gd name="connsiteX215" fmla="*/ 231428 w 2428717"/>
                <a:gd name="connsiteY215" fmla="*/ 1178257 h 1330996"/>
                <a:gd name="connsiteX216" fmla="*/ 217780 w 2428717"/>
                <a:gd name="connsiteY216" fmla="*/ 1182806 h 1330996"/>
                <a:gd name="connsiteX217" fmla="*/ 208681 w 2428717"/>
                <a:gd name="connsiteY217" fmla="*/ 1196454 h 1330996"/>
                <a:gd name="connsiteX218" fmla="*/ 181386 w 2428717"/>
                <a:gd name="connsiteY218" fmla="*/ 1205552 h 1330996"/>
                <a:gd name="connsiteX219" fmla="*/ 167738 w 2428717"/>
                <a:gd name="connsiteY219" fmla="*/ 1210102 h 1330996"/>
                <a:gd name="connsiteX220" fmla="*/ 135893 w 2428717"/>
                <a:gd name="connsiteY220" fmla="*/ 1219200 h 1330996"/>
                <a:gd name="connsiteX221" fmla="*/ 108598 w 2428717"/>
                <a:gd name="connsiteY221" fmla="*/ 1241946 h 1330996"/>
                <a:gd name="connsiteX222" fmla="*/ 85851 w 2428717"/>
                <a:gd name="connsiteY222" fmla="*/ 1246496 h 1330996"/>
                <a:gd name="connsiteX223" fmla="*/ 72204 w 2428717"/>
                <a:gd name="connsiteY223" fmla="*/ 1251045 h 1330996"/>
                <a:gd name="connsiteX224" fmla="*/ 22162 w 2428717"/>
                <a:gd name="connsiteY224" fmla="*/ 1264693 h 1330996"/>
                <a:gd name="connsiteX225" fmla="*/ 8514 w 2428717"/>
                <a:gd name="connsiteY225" fmla="*/ 1260143 h 1330996"/>
                <a:gd name="connsiteX226" fmla="*/ 3965 w 2428717"/>
                <a:gd name="connsiteY226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414234 w 2428717"/>
                <a:gd name="connsiteY60" fmla="*/ 204716 h 1330996"/>
                <a:gd name="connsiteX61" fmla="*/ 1427881 w 2428717"/>
                <a:gd name="connsiteY61" fmla="*/ 200167 h 1330996"/>
                <a:gd name="connsiteX62" fmla="*/ 1441529 w 2428717"/>
                <a:gd name="connsiteY62" fmla="*/ 195618 h 1330996"/>
                <a:gd name="connsiteX63" fmla="*/ 1473374 w 2428717"/>
                <a:gd name="connsiteY63" fmla="*/ 181970 h 1330996"/>
                <a:gd name="connsiteX64" fmla="*/ 1500669 w 2428717"/>
                <a:gd name="connsiteY64" fmla="*/ 172872 h 1330996"/>
                <a:gd name="connsiteX65" fmla="*/ 1578007 w 2428717"/>
                <a:gd name="connsiteY65" fmla="*/ 163773 h 1330996"/>
                <a:gd name="connsiteX66" fmla="*/ 1600753 w 2428717"/>
                <a:gd name="connsiteY66" fmla="*/ 145576 h 1330996"/>
                <a:gd name="connsiteX67" fmla="*/ 1614401 w 2428717"/>
                <a:gd name="connsiteY67" fmla="*/ 141027 h 1330996"/>
                <a:gd name="connsiteX68" fmla="*/ 1641696 w 2428717"/>
                <a:gd name="connsiteY68" fmla="*/ 145576 h 1330996"/>
                <a:gd name="connsiteX69" fmla="*/ 1655344 w 2428717"/>
                <a:gd name="connsiteY69" fmla="*/ 154675 h 1330996"/>
                <a:gd name="connsiteX70" fmla="*/ 1828216 w 2428717"/>
                <a:gd name="connsiteY70" fmla="*/ 150125 h 1330996"/>
                <a:gd name="connsiteX71" fmla="*/ 1841863 w 2428717"/>
                <a:gd name="connsiteY71" fmla="*/ 159224 h 1330996"/>
                <a:gd name="connsiteX72" fmla="*/ 1855511 w 2428717"/>
                <a:gd name="connsiteY72" fmla="*/ 172872 h 1330996"/>
                <a:gd name="connsiteX73" fmla="*/ 1969242 w 2428717"/>
                <a:gd name="connsiteY73" fmla="*/ 186519 h 1330996"/>
                <a:gd name="connsiteX74" fmla="*/ 2001087 w 2428717"/>
                <a:gd name="connsiteY74" fmla="*/ 191069 h 1330996"/>
                <a:gd name="connsiteX75" fmla="*/ 2051129 w 2428717"/>
                <a:gd name="connsiteY75" fmla="*/ 195618 h 1330996"/>
                <a:gd name="connsiteX76" fmla="*/ 2060228 w 2428717"/>
                <a:gd name="connsiteY76" fmla="*/ 209266 h 1330996"/>
                <a:gd name="connsiteX77" fmla="*/ 2087523 w 2428717"/>
                <a:gd name="connsiteY77" fmla="*/ 213815 h 1330996"/>
                <a:gd name="connsiteX78" fmla="*/ 2105720 w 2428717"/>
                <a:gd name="connsiteY78" fmla="*/ 236561 h 1330996"/>
                <a:gd name="connsiteX79" fmla="*/ 2119368 w 2428717"/>
                <a:gd name="connsiteY79" fmla="*/ 245660 h 1330996"/>
                <a:gd name="connsiteX80" fmla="*/ 2133016 w 2428717"/>
                <a:gd name="connsiteY80" fmla="*/ 259308 h 1330996"/>
                <a:gd name="connsiteX81" fmla="*/ 2142114 w 2428717"/>
                <a:gd name="connsiteY81" fmla="*/ 272955 h 1330996"/>
                <a:gd name="connsiteX82" fmla="*/ 2160311 w 2428717"/>
                <a:gd name="connsiteY82" fmla="*/ 291152 h 1330996"/>
                <a:gd name="connsiteX83" fmla="*/ 2169410 w 2428717"/>
                <a:gd name="connsiteY83" fmla="*/ 304800 h 1330996"/>
                <a:gd name="connsiteX84" fmla="*/ 2210353 w 2428717"/>
                <a:gd name="connsiteY84" fmla="*/ 341194 h 1330996"/>
                <a:gd name="connsiteX85" fmla="*/ 2224001 w 2428717"/>
                <a:gd name="connsiteY85" fmla="*/ 345743 h 1330996"/>
                <a:gd name="connsiteX86" fmla="*/ 2255845 w 2428717"/>
                <a:gd name="connsiteY86" fmla="*/ 363940 h 1330996"/>
                <a:gd name="connsiteX87" fmla="*/ 2283141 w 2428717"/>
                <a:gd name="connsiteY87" fmla="*/ 373039 h 1330996"/>
                <a:gd name="connsiteX88" fmla="*/ 2314986 w 2428717"/>
                <a:gd name="connsiteY88" fmla="*/ 377588 h 1330996"/>
                <a:gd name="connsiteX89" fmla="*/ 2337732 w 2428717"/>
                <a:gd name="connsiteY89" fmla="*/ 395785 h 1330996"/>
                <a:gd name="connsiteX90" fmla="*/ 2365028 w 2428717"/>
                <a:gd name="connsiteY90" fmla="*/ 413982 h 1330996"/>
                <a:gd name="connsiteX91" fmla="*/ 2378675 w 2428717"/>
                <a:gd name="connsiteY91" fmla="*/ 400334 h 1330996"/>
                <a:gd name="connsiteX92" fmla="*/ 2396872 w 2428717"/>
                <a:gd name="connsiteY92" fmla="*/ 373039 h 1330996"/>
                <a:gd name="connsiteX93" fmla="*/ 2424168 w 2428717"/>
                <a:gd name="connsiteY93" fmla="*/ 368490 h 1330996"/>
                <a:gd name="connsiteX94" fmla="*/ 2428717 w 2428717"/>
                <a:gd name="connsiteY94" fmla="*/ 354842 h 1330996"/>
                <a:gd name="connsiteX95" fmla="*/ 2424168 w 2428717"/>
                <a:gd name="connsiteY95" fmla="*/ 327546 h 1330996"/>
                <a:gd name="connsiteX96" fmla="*/ 2410520 w 2428717"/>
                <a:gd name="connsiteY96" fmla="*/ 322997 h 1330996"/>
                <a:gd name="connsiteX97" fmla="*/ 2392323 w 2428717"/>
                <a:gd name="connsiteY97" fmla="*/ 318448 h 1330996"/>
                <a:gd name="connsiteX98" fmla="*/ 2378675 w 2428717"/>
                <a:gd name="connsiteY98" fmla="*/ 309349 h 1330996"/>
                <a:gd name="connsiteX99" fmla="*/ 2374126 w 2428717"/>
                <a:gd name="connsiteY99" fmla="*/ 295702 h 1330996"/>
                <a:gd name="connsiteX100" fmla="*/ 2365028 w 2428717"/>
                <a:gd name="connsiteY100" fmla="*/ 282054 h 1330996"/>
                <a:gd name="connsiteX101" fmla="*/ 2360478 w 2428717"/>
                <a:gd name="connsiteY101" fmla="*/ 268406 h 1330996"/>
                <a:gd name="connsiteX102" fmla="*/ 2346831 w 2428717"/>
                <a:gd name="connsiteY102" fmla="*/ 263857 h 1330996"/>
                <a:gd name="connsiteX103" fmla="*/ 2333183 w 2428717"/>
                <a:gd name="connsiteY103" fmla="*/ 245660 h 1330996"/>
                <a:gd name="connsiteX104" fmla="*/ 2305887 w 2428717"/>
                <a:gd name="connsiteY104" fmla="*/ 232012 h 1330996"/>
                <a:gd name="connsiteX105" fmla="*/ 2283141 w 2428717"/>
                <a:gd name="connsiteY105" fmla="*/ 236561 h 1330996"/>
                <a:gd name="connsiteX106" fmla="*/ 2255845 w 2428717"/>
                <a:gd name="connsiteY106" fmla="*/ 245660 h 1330996"/>
                <a:gd name="connsiteX107" fmla="*/ 2214902 w 2428717"/>
                <a:gd name="connsiteY107" fmla="*/ 241110 h 1330996"/>
                <a:gd name="connsiteX108" fmla="*/ 2187607 w 2428717"/>
                <a:gd name="connsiteY108" fmla="*/ 218364 h 1330996"/>
                <a:gd name="connsiteX109" fmla="*/ 2173959 w 2428717"/>
                <a:gd name="connsiteY109" fmla="*/ 209266 h 1330996"/>
                <a:gd name="connsiteX110" fmla="*/ 2164860 w 2428717"/>
                <a:gd name="connsiteY110" fmla="*/ 195618 h 1330996"/>
                <a:gd name="connsiteX111" fmla="*/ 2151213 w 2428717"/>
                <a:gd name="connsiteY111" fmla="*/ 168322 h 1330996"/>
                <a:gd name="connsiteX112" fmla="*/ 2110269 w 2428717"/>
                <a:gd name="connsiteY112" fmla="*/ 154675 h 1330996"/>
                <a:gd name="connsiteX113" fmla="*/ 2082974 w 2428717"/>
                <a:gd name="connsiteY113" fmla="*/ 141027 h 1330996"/>
                <a:gd name="connsiteX114" fmla="*/ 2064777 w 2428717"/>
                <a:gd name="connsiteY114" fmla="*/ 136478 h 1330996"/>
                <a:gd name="connsiteX115" fmla="*/ 1991989 w 2428717"/>
                <a:gd name="connsiteY115" fmla="*/ 131928 h 1330996"/>
                <a:gd name="connsiteX116" fmla="*/ 1964693 w 2428717"/>
                <a:gd name="connsiteY116" fmla="*/ 118281 h 1330996"/>
                <a:gd name="connsiteX117" fmla="*/ 1951045 w 2428717"/>
                <a:gd name="connsiteY117" fmla="*/ 104633 h 1330996"/>
                <a:gd name="connsiteX118" fmla="*/ 1923750 w 2428717"/>
                <a:gd name="connsiteY118" fmla="*/ 90985 h 1330996"/>
                <a:gd name="connsiteX119" fmla="*/ 1910102 w 2428717"/>
                <a:gd name="connsiteY119" fmla="*/ 81887 h 1330996"/>
                <a:gd name="connsiteX120" fmla="*/ 1841863 w 2428717"/>
                <a:gd name="connsiteY120" fmla="*/ 72788 h 1330996"/>
                <a:gd name="connsiteX121" fmla="*/ 1814568 w 2428717"/>
                <a:gd name="connsiteY121" fmla="*/ 63690 h 1330996"/>
                <a:gd name="connsiteX122" fmla="*/ 1796371 w 2428717"/>
                <a:gd name="connsiteY122" fmla="*/ 59140 h 1330996"/>
                <a:gd name="connsiteX123" fmla="*/ 1769075 w 2428717"/>
                <a:gd name="connsiteY123" fmla="*/ 50042 h 1330996"/>
                <a:gd name="connsiteX124" fmla="*/ 1755428 w 2428717"/>
                <a:gd name="connsiteY124" fmla="*/ 40943 h 1330996"/>
                <a:gd name="connsiteX125" fmla="*/ 1737231 w 2428717"/>
                <a:gd name="connsiteY125" fmla="*/ 0 h 1330996"/>
                <a:gd name="connsiteX126" fmla="*/ 1728132 w 2428717"/>
                <a:gd name="connsiteY126" fmla="*/ 13648 h 1330996"/>
                <a:gd name="connsiteX127" fmla="*/ 1723583 w 2428717"/>
                <a:gd name="connsiteY127" fmla="*/ 50042 h 1330996"/>
                <a:gd name="connsiteX128" fmla="*/ 1691738 w 2428717"/>
                <a:gd name="connsiteY128" fmla="*/ 54591 h 1330996"/>
                <a:gd name="connsiteX129" fmla="*/ 1659893 w 2428717"/>
                <a:gd name="connsiteY129" fmla="*/ 63690 h 1330996"/>
                <a:gd name="connsiteX130" fmla="*/ 1641696 w 2428717"/>
                <a:gd name="connsiteY130" fmla="*/ 72788 h 1330996"/>
                <a:gd name="connsiteX131" fmla="*/ 1628048 w 2428717"/>
                <a:gd name="connsiteY131" fmla="*/ 68239 h 1330996"/>
                <a:gd name="connsiteX132" fmla="*/ 1623499 w 2428717"/>
                <a:gd name="connsiteY132" fmla="*/ 54591 h 1330996"/>
                <a:gd name="connsiteX133" fmla="*/ 1614401 w 2428717"/>
                <a:gd name="connsiteY133" fmla="*/ 68239 h 1330996"/>
                <a:gd name="connsiteX134" fmla="*/ 1600753 w 2428717"/>
                <a:gd name="connsiteY134" fmla="*/ 77337 h 1330996"/>
                <a:gd name="connsiteX135" fmla="*/ 1555260 w 2428717"/>
                <a:gd name="connsiteY135" fmla="*/ 81887 h 1330996"/>
                <a:gd name="connsiteX136" fmla="*/ 1527965 w 2428717"/>
                <a:gd name="connsiteY136" fmla="*/ 90985 h 1330996"/>
                <a:gd name="connsiteX137" fmla="*/ 1509768 w 2428717"/>
                <a:gd name="connsiteY137" fmla="*/ 100084 h 1330996"/>
                <a:gd name="connsiteX138" fmla="*/ 1487022 w 2428717"/>
                <a:gd name="connsiteY138" fmla="*/ 104633 h 1330996"/>
                <a:gd name="connsiteX139" fmla="*/ 1473374 w 2428717"/>
                <a:gd name="connsiteY139" fmla="*/ 109182 h 1330996"/>
                <a:gd name="connsiteX140" fmla="*/ 1364192 w 2428717"/>
                <a:gd name="connsiteY140" fmla="*/ 113731 h 1330996"/>
                <a:gd name="connsiteX141" fmla="*/ 1350544 w 2428717"/>
                <a:gd name="connsiteY141" fmla="*/ 122830 h 1330996"/>
                <a:gd name="connsiteX142" fmla="*/ 1332347 w 2428717"/>
                <a:gd name="connsiteY142" fmla="*/ 150125 h 1330996"/>
                <a:gd name="connsiteX143" fmla="*/ 1318699 w 2428717"/>
                <a:gd name="connsiteY143" fmla="*/ 163773 h 1330996"/>
                <a:gd name="connsiteX144" fmla="*/ 1309601 w 2428717"/>
                <a:gd name="connsiteY144" fmla="*/ 191069 h 1330996"/>
                <a:gd name="connsiteX145" fmla="*/ 1295953 w 2428717"/>
                <a:gd name="connsiteY145" fmla="*/ 204716 h 1330996"/>
                <a:gd name="connsiteX146" fmla="*/ 1282305 w 2428717"/>
                <a:gd name="connsiteY146" fmla="*/ 209266 h 1330996"/>
                <a:gd name="connsiteX147" fmla="*/ 1209517 w 2428717"/>
                <a:gd name="connsiteY147" fmla="*/ 213815 h 1330996"/>
                <a:gd name="connsiteX148" fmla="*/ 1204968 w 2428717"/>
                <a:gd name="connsiteY148" fmla="*/ 227463 h 1330996"/>
                <a:gd name="connsiteX149" fmla="*/ 1186771 w 2428717"/>
                <a:gd name="connsiteY149" fmla="*/ 254758 h 1330996"/>
                <a:gd name="connsiteX150" fmla="*/ 1177672 w 2428717"/>
                <a:gd name="connsiteY150" fmla="*/ 282054 h 1330996"/>
                <a:gd name="connsiteX151" fmla="*/ 1173123 w 2428717"/>
                <a:gd name="connsiteY151" fmla="*/ 295702 h 1330996"/>
                <a:gd name="connsiteX152" fmla="*/ 1145828 w 2428717"/>
                <a:gd name="connsiteY152" fmla="*/ 313899 h 1330996"/>
                <a:gd name="connsiteX153" fmla="*/ 1132180 w 2428717"/>
                <a:gd name="connsiteY153" fmla="*/ 327546 h 1330996"/>
                <a:gd name="connsiteX154" fmla="*/ 1104884 w 2428717"/>
                <a:gd name="connsiteY154" fmla="*/ 336645 h 1330996"/>
                <a:gd name="connsiteX155" fmla="*/ 1095786 w 2428717"/>
                <a:gd name="connsiteY155" fmla="*/ 322997 h 1330996"/>
                <a:gd name="connsiteX156" fmla="*/ 1100335 w 2428717"/>
                <a:gd name="connsiteY156" fmla="*/ 291152 h 1330996"/>
                <a:gd name="connsiteX157" fmla="*/ 1086687 w 2428717"/>
                <a:gd name="connsiteY157" fmla="*/ 304800 h 1330996"/>
                <a:gd name="connsiteX158" fmla="*/ 1073039 w 2428717"/>
                <a:gd name="connsiteY158" fmla="*/ 309349 h 1330996"/>
                <a:gd name="connsiteX159" fmla="*/ 1059392 w 2428717"/>
                <a:gd name="connsiteY159" fmla="*/ 300251 h 1330996"/>
                <a:gd name="connsiteX160" fmla="*/ 1050293 w 2428717"/>
                <a:gd name="connsiteY160" fmla="*/ 286603 h 1330996"/>
                <a:gd name="connsiteX161" fmla="*/ 1036645 w 2428717"/>
                <a:gd name="connsiteY161" fmla="*/ 282054 h 1330996"/>
                <a:gd name="connsiteX162" fmla="*/ 1009350 w 2428717"/>
                <a:gd name="connsiteY162" fmla="*/ 291152 h 1330996"/>
                <a:gd name="connsiteX163" fmla="*/ 995702 w 2428717"/>
                <a:gd name="connsiteY163" fmla="*/ 295702 h 1330996"/>
                <a:gd name="connsiteX164" fmla="*/ 982054 w 2428717"/>
                <a:gd name="connsiteY164" fmla="*/ 304800 h 1330996"/>
                <a:gd name="connsiteX165" fmla="*/ 968407 w 2428717"/>
                <a:gd name="connsiteY165" fmla="*/ 350293 h 1330996"/>
                <a:gd name="connsiteX166" fmla="*/ 959308 w 2428717"/>
                <a:gd name="connsiteY166" fmla="*/ 363940 h 1330996"/>
                <a:gd name="connsiteX167" fmla="*/ 963857 w 2428717"/>
                <a:gd name="connsiteY167" fmla="*/ 377588 h 1330996"/>
                <a:gd name="connsiteX168" fmla="*/ 969656 w 2428717"/>
                <a:gd name="connsiteY168" fmla="*/ 397835 h 1330996"/>
                <a:gd name="connsiteX169" fmla="*/ 1000251 w 2428717"/>
                <a:gd name="connsiteY169" fmla="*/ 404884 h 1330996"/>
                <a:gd name="connsiteX170" fmla="*/ 1013899 w 2428717"/>
                <a:gd name="connsiteY170" fmla="*/ 418531 h 1330996"/>
                <a:gd name="connsiteX171" fmla="*/ 1009350 w 2428717"/>
                <a:gd name="connsiteY171" fmla="*/ 441278 h 1330996"/>
                <a:gd name="connsiteX172" fmla="*/ 986604 w 2428717"/>
                <a:gd name="connsiteY172" fmla="*/ 486770 h 1330996"/>
                <a:gd name="connsiteX173" fmla="*/ 968407 w 2428717"/>
                <a:gd name="connsiteY173" fmla="*/ 518615 h 1330996"/>
                <a:gd name="connsiteX174" fmla="*/ 954759 w 2428717"/>
                <a:gd name="connsiteY174" fmla="*/ 523164 h 1330996"/>
                <a:gd name="connsiteX175" fmla="*/ 945660 w 2428717"/>
                <a:gd name="connsiteY175" fmla="*/ 536812 h 1330996"/>
                <a:gd name="connsiteX176" fmla="*/ 932013 w 2428717"/>
                <a:gd name="connsiteY176" fmla="*/ 545910 h 1330996"/>
                <a:gd name="connsiteX177" fmla="*/ 913816 w 2428717"/>
                <a:gd name="connsiteY177" fmla="*/ 568657 h 1330996"/>
                <a:gd name="connsiteX178" fmla="*/ 904717 w 2428717"/>
                <a:gd name="connsiteY178" fmla="*/ 582305 h 1330996"/>
                <a:gd name="connsiteX179" fmla="*/ 900168 w 2428717"/>
                <a:gd name="connsiteY179" fmla="*/ 595952 h 1330996"/>
                <a:gd name="connsiteX180" fmla="*/ 881971 w 2428717"/>
                <a:gd name="connsiteY180" fmla="*/ 623248 h 1330996"/>
                <a:gd name="connsiteX181" fmla="*/ 859225 w 2428717"/>
                <a:gd name="connsiteY181" fmla="*/ 655093 h 1330996"/>
                <a:gd name="connsiteX182" fmla="*/ 850126 w 2428717"/>
                <a:gd name="connsiteY182" fmla="*/ 668740 h 1330996"/>
                <a:gd name="connsiteX183" fmla="*/ 845577 w 2428717"/>
                <a:gd name="connsiteY183" fmla="*/ 682388 h 1330996"/>
                <a:gd name="connsiteX184" fmla="*/ 831929 w 2428717"/>
                <a:gd name="connsiteY184" fmla="*/ 691487 h 1330996"/>
                <a:gd name="connsiteX185" fmla="*/ 809183 w 2428717"/>
                <a:gd name="connsiteY185" fmla="*/ 714233 h 1330996"/>
                <a:gd name="connsiteX186" fmla="*/ 795535 w 2428717"/>
                <a:gd name="connsiteY186" fmla="*/ 732430 h 1330996"/>
                <a:gd name="connsiteX187" fmla="*/ 781887 w 2428717"/>
                <a:gd name="connsiteY187" fmla="*/ 746078 h 1330996"/>
                <a:gd name="connsiteX188" fmla="*/ 754592 w 2428717"/>
                <a:gd name="connsiteY188" fmla="*/ 787021 h 1330996"/>
                <a:gd name="connsiteX189" fmla="*/ 745493 w 2428717"/>
                <a:gd name="connsiteY189" fmla="*/ 800669 h 1330996"/>
                <a:gd name="connsiteX190" fmla="*/ 736395 w 2428717"/>
                <a:gd name="connsiteY190" fmla="*/ 827964 h 1330996"/>
                <a:gd name="connsiteX191" fmla="*/ 673242 w 2428717"/>
                <a:gd name="connsiteY191" fmla="*/ 857045 h 1330996"/>
                <a:gd name="connsiteX192" fmla="*/ 638185 w 2428717"/>
                <a:gd name="connsiteY192" fmla="*/ 883091 h 1330996"/>
                <a:gd name="connsiteX193" fmla="*/ 595368 w 2428717"/>
                <a:gd name="connsiteY193" fmla="*/ 896203 h 1330996"/>
                <a:gd name="connsiteX194" fmla="*/ 581720 w 2428717"/>
                <a:gd name="connsiteY194" fmla="*/ 891654 h 1330996"/>
                <a:gd name="connsiteX195" fmla="*/ 577171 w 2428717"/>
                <a:gd name="connsiteY195" fmla="*/ 928048 h 1330996"/>
                <a:gd name="connsiteX196" fmla="*/ 568072 w 2428717"/>
                <a:gd name="connsiteY196" fmla="*/ 941696 h 1330996"/>
                <a:gd name="connsiteX197" fmla="*/ 563523 w 2428717"/>
                <a:gd name="connsiteY197" fmla="*/ 955343 h 1330996"/>
                <a:gd name="connsiteX198" fmla="*/ 549875 w 2428717"/>
                <a:gd name="connsiteY198" fmla="*/ 964442 h 1330996"/>
                <a:gd name="connsiteX199" fmla="*/ 522580 w 2428717"/>
                <a:gd name="connsiteY199" fmla="*/ 982639 h 1330996"/>
                <a:gd name="connsiteX200" fmla="*/ 508932 w 2428717"/>
                <a:gd name="connsiteY200" fmla="*/ 973540 h 1330996"/>
                <a:gd name="connsiteX201" fmla="*/ 481637 w 2428717"/>
                <a:gd name="connsiteY201" fmla="*/ 959893 h 1330996"/>
                <a:gd name="connsiteX202" fmla="*/ 463439 w 2428717"/>
                <a:gd name="connsiteY202" fmla="*/ 964442 h 1330996"/>
                <a:gd name="connsiteX203" fmla="*/ 454341 w 2428717"/>
                <a:gd name="connsiteY203" fmla="*/ 978090 h 1330996"/>
                <a:gd name="connsiteX204" fmla="*/ 440693 w 2428717"/>
                <a:gd name="connsiteY204" fmla="*/ 996287 h 1330996"/>
                <a:gd name="connsiteX205" fmla="*/ 404299 w 2428717"/>
                <a:gd name="connsiteY205" fmla="*/ 1023582 h 1330996"/>
                <a:gd name="connsiteX206" fmla="*/ 390651 w 2428717"/>
                <a:gd name="connsiteY206" fmla="*/ 1037230 h 1330996"/>
                <a:gd name="connsiteX207" fmla="*/ 377004 w 2428717"/>
                <a:gd name="connsiteY207" fmla="*/ 1041779 h 1330996"/>
                <a:gd name="connsiteX208" fmla="*/ 349708 w 2428717"/>
                <a:gd name="connsiteY208" fmla="*/ 1059976 h 1330996"/>
                <a:gd name="connsiteX209" fmla="*/ 322413 w 2428717"/>
                <a:gd name="connsiteY209" fmla="*/ 1078173 h 1330996"/>
                <a:gd name="connsiteX210" fmla="*/ 295117 w 2428717"/>
                <a:gd name="connsiteY210" fmla="*/ 1100919 h 1330996"/>
                <a:gd name="connsiteX211" fmla="*/ 286019 w 2428717"/>
                <a:gd name="connsiteY211" fmla="*/ 1114567 h 1330996"/>
                <a:gd name="connsiteX212" fmla="*/ 258723 w 2428717"/>
                <a:gd name="connsiteY212" fmla="*/ 1137313 h 1330996"/>
                <a:gd name="connsiteX213" fmla="*/ 240526 w 2428717"/>
                <a:gd name="connsiteY213" fmla="*/ 1164609 h 1330996"/>
                <a:gd name="connsiteX214" fmla="*/ 231428 w 2428717"/>
                <a:gd name="connsiteY214" fmla="*/ 1178257 h 1330996"/>
                <a:gd name="connsiteX215" fmla="*/ 217780 w 2428717"/>
                <a:gd name="connsiteY215" fmla="*/ 1182806 h 1330996"/>
                <a:gd name="connsiteX216" fmla="*/ 208681 w 2428717"/>
                <a:gd name="connsiteY216" fmla="*/ 1196454 h 1330996"/>
                <a:gd name="connsiteX217" fmla="*/ 181386 w 2428717"/>
                <a:gd name="connsiteY217" fmla="*/ 1205552 h 1330996"/>
                <a:gd name="connsiteX218" fmla="*/ 167738 w 2428717"/>
                <a:gd name="connsiteY218" fmla="*/ 1210102 h 1330996"/>
                <a:gd name="connsiteX219" fmla="*/ 135893 w 2428717"/>
                <a:gd name="connsiteY219" fmla="*/ 1219200 h 1330996"/>
                <a:gd name="connsiteX220" fmla="*/ 108598 w 2428717"/>
                <a:gd name="connsiteY220" fmla="*/ 1241946 h 1330996"/>
                <a:gd name="connsiteX221" fmla="*/ 85851 w 2428717"/>
                <a:gd name="connsiteY221" fmla="*/ 1246496 h 1330996"/>
                <a:gd name="connsiteX222" fmla="*/ 72204 w 2428717"/>
                <a:gd name="connsiteY222" fmla="*/ 1251045 h 1330996"/>
                <a:gd name="connsiteX223" fmla="*/ 22162 w 2428717"/>
                <a:gd name="connsiteY223" fmla="*/ 1264693 h 1330996"/>
                <a:gd name="connsiteX224" fmla="*/ 8514 w 2428717"/>
                <a:gd name="connsiteY224" fmla="*/ 1260143 h 1330996"/>
                <a:gd name="connsiteX225" fmla="*/ 3965 w 2428717"/>
                <a:gd name="connsiteY225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414234 w 2428717"/>
                <a:gd name="connsiteY59" fmla="*/ 204716 h 1330996"/>
                <a:gd name="connsiteX60" fmla="*/ 1427881 w 2428717"/>
                <a:gd name="connsiteY60" fmla="*/ 200167 h 1330996"/>
                <a:gd name="connsiteX61" fmla="*/ 1441529 w 2428717"/>
                <a:gd name="connsiteY61" fmla="*/ 195618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5893 w 2428717"/>
                <a:gd name="connsiteY218" fmla="*/ 1219200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414234 w 2428717"/>
                <a:gd name="connsiteY59" fmla="*/ 204716 h 1330996"/>
                <a:gd name="connsiteX60" fmla="*/ 1431806 w 2428717"/>
                <a:gd name="connsiteY60" fmla="*/ 255110 h 1330996"/>
                <a:gd name="connsiteX61" fmla="*/ 1441529 w 2428717"/>
                <a:gd name="connsiteY61" fmla="*/ 195618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5893 w 2428717"/>
                <a:gd name="connsiteY218" fmla="*/ 1219200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41529 w 2428717"/>
                <a:gd name="connsiteY61" fmla="*/ 195618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5893 w 2428717"/>
                <a:gd name="connsiteY218" fmla="*/ 1219200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5893 w 2428717"/>
                <a:gd name="connsiteY218" fmla="*/ 1219200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5893 w 2428717"/>
                <a:gd name="connsiteY218" fmla="*/ 1219200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49629 w 2428717"/>
                <a:gd name="connsiteY218" fmla="*/ 1246672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85939 w 2428717"/>
                <a:gd name="connsiteY221" fmla="*/ 128636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34921 w 2428717"/>
                <a:gd name="connsiteY221" fmla="*/ 1188253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91738 w 2428717"/>
                <a:gd name="connsiteY220" fmla="*/ 1323023 h 1330996"/>
                <a:gd name="connsiteX221" fmla="*/ 34921 w 2428717"/>
                <a:gd name="connsiteY221" fmla="*/ 1188253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87814 w 2428717"/>
                <a:gd name="connsiteY220" fmla="*/ 1152309 h 1330996"/>
                <a:gd name="connsiteX221" fmla="*/ 34921 w 2428717"/>
                <a:gd name="connsiteY221" fmla="*/ 1188253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26258 w 2428717"/>
                <a:gd name="connsiteY219" fmla="*/ 1157570 h 1330996"/>
                <a:gd name="connsiteX220" fmla="*/ 87814 w 2428717"/>
                <a:gd name="connsiteY220" fmla="*/ 1152309 h 1330996"/>
                <a:gd name="connsiteX221" fmla="*/ 34921 w 2428717"/>
                <a:gd name="connsiteY221" fmla="*/ 1188253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3 w 2428715"/>
                <a:gd name="connsiteY0" fmla="*/ 1260143 h 1331711"/>
                <a:gd name="connsiteX1" fmla="*/ 8512 w 2428715"/>
                <a:gd name="connsiteY1" fmla="*/ 1310185 h 1331711"/>
                <a:gd name="connsiteX2" fmla="*/ 8512 w 2428715"/>
                <a:gd name="connsiteY2" fmla="*/ 1246496 h 1331711"/>
                <a:gd name="connsiteX3" fmla="*/ 3963 w 2428715"/>
                <a:gd name="connsiteY3" fmla="*/ 1328382 h 1331711"/>
                <a:gd name="connsiteX4" fmla="*/ 39107 w 2428715"/>
                <a:gd name="connsiteY4" fmla="*/ 1312861 h 1331711"/>
                <a:gd name="connsiteX5" fmla="*/ 58554 w 2428715"/>
                <a:gd name="connsiteY5" fmla="*/ 1278340 h 1331711"/>
                <a:gd name="connsiteX6" fmla="*/ 85849 w 2428715"/>
                <a:gd name="connsiteY6" fmla="*/ 1260143 h 1331711"/>
                <a:gd name="connsiteX7" fmla="*/ 99497 w 2428715"/>
                <a:gd name="connsiteY7" fmla="*/ 1251045 h 1331711"/>
                <a:gd name="connsiteX8" fmla="*/ 144453 w 2428715"/>
                <a:gd name="connsiteY8" fmla="*/ 1262906 h 1331711"/>
                <a:gd name="connsiteX9" fmla="*/ 176835 w 2428715"/>
                <a:gd name="connsiteY9" fmla="*/ 1232848 h 1331711"/>
                <a:gd name="connsiteX10" fmla="*/ 204130 w 2428715"/>
                <a:gd name="connsiteY10" fmla="*/ 1223749 h 1331711"/>
                <a:gd name="connsiteX11" fmla="*/ 217778 w 2428715"/>
                <a:gd name="connsiteY11" fmla="*/ 1214651 h 1331711"/>
                <a:gd name="connsiteX12" fmla="*/ 245073 w 2428715"/>
                <a:gd name="connsiteY12" fmla="*/ 1205552 h 1331711"/>
                <a:gd name="connsiteX13" fmla="*/ 286017 w 2428715"/>
                <a:gd name="connsiteY13" fmla="*/ 1196454 h 1331711"/>
                <a:gd name="connsiteX14" fmla="*/ 299664 w 2428715"/>
                <a:gd name="connsiteY14" fmla="*/ 1187355 h 1331711"/>
                <a:gd name="connsiteX15" fmla="*/ 377002 w 2428715"/>
                <a:gd name="connsiteY15" fmla="*/ 1150961 h 1331711"/>
                <a:gd name="connsiteX16" fmla="*/ 504918 w 2428715"/>
                <a:gd name="connsiteY16" fmla="*/ 1104307 h 1331711"/>
                <a:gd name="connsiteX17" fmla="*/ 572620 w 2428715"/>
                <a:gd name="connsiteY17" fmla="*/ 1073624 h 1331711"/>
                <a:gd name="connsiteX18" fmla="*/ 595366 w 2428715"/>
                <a:gd name="connsiteY18" fmla="*/ 1096370 h 1331711"/>
                <a:gd name="connsiteX19" fmla="*/ 609014 w 2428715"/>
                <a:gd name="connsiteY19" fmla="*/ 1087272 h 1331711"/>
                <a:gd name="connsiteX20" fmla="*/ 625337 w 2428715"/>
                <a:gd name="connsiteY20" fmla="*/ 1060152 h 1331711"/>
                <a:gd name="connsiteX21" fmla="*/ 690900 w 2428715"/>
                <a:gd name="connsiteY21" fmla="*/ 1061489 h 1331711"/>
                <a:gd name="connsiteX22" fmla="*/ 718196 w 2428715"/>
                <a:gd name="connsiteY22" fmla="*/ 1019033 h 1331711"/>
                <a:gd name="connsiteX23" fmla="*/ 759314 w 2428715"/>
                <a:gd name="connsiteY23" fmla="*/ 1019121 h 1331711"/>
                <a:gd name="connsiteX24" fmla="*/ 795533 w 2428715"/>
                <a:gd name="connsiteY24" fmla="*/ 978090 h 1331711"/>
                <a:gd name="connsiteX25" fmla="*/ 822829 w 2428715"/>
                <a:gd name="connsiteY25" fmla="*/ 968991 h 1331711"/>
                <a:gd name="connsiteX26" fmla="*/ 850124 w 2428715"/>
                <a:gd name="connsiteY26" fmla="*/ 941696 h 1331711"/>
                <a:gd name="connsiteX27" fmla="*/ 877420 w 2428715"/>
                <a:gd name="connsiteY27" fmla="*/ 928048 h 1331711"/>
                <a:gd name="connsiteX28" fmla="*/ 891067 w 2428715"/>
                <a:gd name="connsiteY28" fmla="*/ 923499 h 1331711"/>
                <a:gd name="connsiteX29" fmla="*/ 904715 w 2428715"/>
                <a:gd name="connsiteY29" fmla="*/ 914400 h 1331711"/>
                <a:gd name="connsiteX30" fmla="*/ 922912 w 2428715"/>
                <a:gd name="connsiteY30" fmla="*/ 909851 h 1331711"/>
                <a:gd name="connsiteX31" fmla="*/ 927461 w 2428715"/>
                <a:gd name="connsiteY31" fmla="*/ 896203 h 1331711"/>
                <a:gd name="connsiteX32" fmla="*/ 941109 w 2428715"/>
                <a:gd name="connsiteY32" fmla="*/ 887105 h 1331711"/>
                <a:gd name="connsiteX33" fmla="*/ 954757 w 2428715"/>
                <a:gd name="connsiteY33" fmla="*/ 873457 h 1331711"/>
                <a:gd name="connsiteX34" fmla="*/ 982052 w 2428715"/>
                <a:gd name="connsiteY34" fmla="*/ 855260 h 1331711"/>
                <a:gd name="connsiteX35" fmla="*/ 986602 w 2428715"/>
                <a:gd name="connsiteY35" fmla="*/ 841612 h 1331711"/>
                <a:gd name="connsiteX36" fmla="*/ 1000249 w 2428715"/>
                <a:gd name="connsiteY36" fmla="*/ 837063 h 1331711"/>
                <a:gd name="connsiteX37" fmla="*/ 1013897 w 2428715"/>
                <a:gd name="connsiteY37" fmla="*/ 827964 h 1331711"/>
                <a:gd name="connsiteX38" fmla="*/ 1045742 w 2428715"/>
                <a:gd name="connsiteY38" fmla="*/ 800669 h 1331711"/>
                <a:gd name="connsiteX39" fmla="*/ 1059390 w 2428715"/>
                <a:gd name="connsiteY39" fmla="*/ 791570 h 1331711"/>
                <a:gd name="connsiteX40" fmla="*/ 1082136 w 2428715"/>
                <a:gd name="connsiteY40" fmla="*/ 768824 h 1331711"/>
                <a:gd name="connsiteX41" fmla="*/ 1123079 w 2428715"/>
                <a:gd name="connsiteY41" fmla="*/ 736979 h 1331711"/>
                <a:gd name="connsiteX42" fmla="*/ 1136727 w 2428715"/>
                <a:gd name="connsiteY42" fmla="*/ 727881 h 1331711"/>
                <a:gd name="connsiteX43" fmla="*/ 1150375 w 2428715"/>
                <a:gd name="connsiteY43" fmla="*/ 718782 h 1331711"/>
                <a:gd name="connsiteX44" fmla="*/ 1168572 w 2428715"/>
                <a:gd name="connsiteY44" fmla="*/ 691487 h 1331711"/>
                <a:gd name="connsiteX45" fmla="*/ 1191318 w 2428715"/>
                <a:gd name="connsiteY45" fmla="*/ 668740 h 1331711"/>
                <a:gd name="connsiteX46" fmla="*/ 1214064 w 2428715"/>
                <a:gd name="connsiteY46" fmla="*/ 645994 h 1331711"/>
                <a:gd name="connsiteX47" fmla="*/ 1223163 w 2428715"/>
                <a:gd name="connsiteY47" fmla="*/ 632346 h 1331711"/>
                <a:gd name="connsiteX48" fmla="*/ 1227712 w 2428715"/>
                <a:gd name="connsiteY48" fmla="*/ 618699 h 1331711"/>
                <a:gd name="connsiteX49" fmla="*/ 1250458 w 2428715"/>
                <a:gd name="connsiteY49" fmla="*/ 591403 h 1331711"/>
                <a:gd name="connsiteX50" fmla="*/ 1259557 w 2428715"/>
                <a:gd name="connsiteY50" fmla="*/ 564108 h 1331711"/>
                <a:gd name="connsiteX51" fmla="*/ 1264106 w 2428715"/>
                <a:gd name="connsiteY51" fmla="*/ 550460 h 1331711"/>
                <a:gd name="connsiteX52" fmla="*/ 1282303 w 2428715"/>
                <a:gd name="connsiteY52" fmla="*/ 523164 h 1331711"/>
                <a:gd name="connsiteX53" fmla="*/ 1295951 w 2428715"/>
                <a:gd name="connsiteY53" fmla="*/ 482221 h 1331711"/>
                <a:gd name="connsiteX54" fmla="*/ 1300500 w 2428715"/>
                <a:gd name="connsiteY54" fmla="*/ 468573 h 1331711"/>
                <a:gd name="connsiteX55" fmla="*/ 1309599 w 2428715"/>
                <a:gd name="connsiteY55" fmla="*/ 427630 h 1331711"/>
                <a:gd name="connsiteX56" fmla="*/ 1314148 w 2428715"/>
                <a:gd name="connsiteY56" fmla="*/ 395785 h 1331711"/>
                <a:gd name="connsiteX57" fmla="*/ 1336894 w 2428715"/>
                <a:gd name="connsiteY57" fmla="*/ 368490 h 1331711"/>
                <a:gd name="connsiteX58" fmla="*/ 1345993 w 2428715"/>
                <a:gd name="connsiteY58" fmla="*/ 295702 h 1331711"/>
                <a:gd name="connsiteX59" fmla="*/ 1396572 w 2428715"/>
                <a:gd name="connsiteY59" fmla="*/ 269470 h 1331711"/>
                <a:gd name="connsiteX60" fmla="*/ 1431804 w 2428715"/>
                <a:gd name="connsiteY60" fmla="*/ 255110 h 1331711"/>
                <a:gd name="connsiteX61" fmla="*/ 1459187 w 2428715"/>
                <a:gd name="connsiteY61" fmla="*/ 217203 h 1331711"/>
                <a:gd name="connsiteX62" fmla="*/ 1473372 w 2428715"/>
                <a:gd name="connsiteY62" fmla="*/ 181970 h 1331711"/>
                <a:gd name="connsiteX63" fmla="*/ 1500667 w 2428715"/>
                <a:gd name="connsiteY63" fmla="*/ 172872 h 1331711"/>
                <a:gd name="connsiteX64" fmla="*/ 1578005 w 2428715"/>
                <a:gd name="connsiteY64" fmla="*/ 163773 h 1331711"/>
                <a:gd name="connsiteX65" fmla="*/ 1600751 w 2428715"/>
                <a:gd name="connsiteY65" fmla="*/ 145576 h 1331711"/>
                <a:gd name="connsiteX66" fmla="*/ 1614399 w 2428715"/>
                <a:gd name="connsiteY66" fmla="*/ 141027 h 1331711"/>
                <a:gd name="connsiteX67" fmla="*/ 1641694 w 2428715"/>
                <a:gd name="connsiteY67" fmla="*/ 145576 h 1331711"/>
                <a:gd name="connsiteX68" fmla="*/ 1655342 w 2428715"/>
                <a:gd name="connsiteY68" fmla="*/ 154675 h 1331711"/>
                <a:gd name="connsiteX69" fmla="*/ 1828214 w 2428715"/>
                <a:gd name="connsiteY69" fmla="*/ 150125 h 1331711"/>
                <a:gd name="connsiteX70" fmla="*/ 1841861 w 2428715"/>
                <a:gd name="connsiteY70" fmla="*/ 159224 h 1331711"/>
                <a:gd name="connsiteX71" fmla="*/ 1855509 w 2428715"/>
                <a:gd name="connsiteY71" fmla="*/ 172872 h 1331711"/>
                <a:gd name="connsiteX72" fmla="*/ 1969240 w 2428715"/>
                <a:gd name="connsiteY72" fmla="*/ 186519 h 1331711"/>
                <a:gd name="connsiteX73" fmla="*/ 2001085 w 2428715"/>
                <a:gd name="connsiteY73" fmla="*/ 191069 h 1331711"/>
                <a:gd name="connsiteX74" fmla="*/ 2051127 w 2428715"/>
                <a:gd name="connsiteY74" fmla="*/ 195618 h 1331711"/>
                <a:gd name="connsiteX75" fmla="*/ 2060226 w 2428715"/>
                <a:gd name="connsiteY75" fmla="*/ 209266 h 1331711"/>
                <a:gd name="connsiteX76" fmla="*/ 2087521 w 2428715"/>
                <a:gd name="connsiteY76" fmla="*/ 213815 h 1331711"/>
                <a:gd name="connsiteX77" fmla="*/ 2105718 w 2428715"/>
                <a:gd name="connsiteY77" fmla="*/ 236561 h 1331711"/>
                <a:gd name="connsiteX78" fmla="*/ 2119366 w 2428715"/>
                <a:gd name="connsiteY78" fmla="*/ 245660 h 1331711"/>
                <a:gd name="connsiteX79" fmla="*/ 2133014 w 2428715"/>
                <a:gd name="connsiteY79" fmla="*/ 259308 h 1331711"/>
                <a:gd name="connsiteX80" fmla="*/ 2142112 w 2428715"/>
                <a:gd name="connsiteY80" fmla="*/ 272955 h 1331711"/>
                <a:gd name="connsiteX81" fmla="*/ 2160309 w 2428715"/>
                <a:gd name="connsiteY81" fmla="*/ 291152 h 1331711"/>
                <a:gd name="connsiteX82" fmla="*/ 2169408 w 2428715"/>
                <a:gd name="connsiteY82" fmla="*/ 304800 h 1331711"/>
                <a:gd name="connsiteX83" fmla="*/ 2210351 w 2428715"/>
                <a:gd name="connsiteY83" fmla="*/ 341194 h 1331711"/>
                <a:gd name="connsiteX84" fmla="*/ 2223999 w 2428715"/>
                <a:gd name="connsiteY84" fmla="*/ 345743 h 1331711"/>
                <a:gd name="connsiteX85" fmla="*/ 2255843 w 2428715"/>
                <a:gd name="connsiteY85" fmla="*/ 363940 h 1331711"/>
                <a:gd name="connsiteX86" fmla="*/ 2283139 w 2428715"/>
                <a:gd name="connsiteY86" fmla="*/ 373039 h 1331711"/>
                <a:gd name="connsiteX87" fmla="*/ 2314984 w 2428715"/>
                <a:gd name="connsiteY87" fmla="*/ 377588 h 1331711"/>
                <a:gd name="connsiteX88" fmla="*/ 2337730 w 2428715"/>
                <a:gd name="connsiteY88" fmla="*/ 395785 h 1331711"/>
                <a:gd name="connsiteX89" fmla="*/ 2365026 w 2428715"/>
                <a:gd name="connsiteY89" fmla="*/ 413982 h 1331711"/>
                <a:gd name="connsiteX90" fmla="*/ 2378673 w 2428715"/>
                <a:gd name="connsiteY90" fmla="*/ 400334 h 1331711"/>
                <a:gd name="connsiteX91" fmla="*/ 2396870 w 2428715"/>
                <a:gd name="connsiteY91" fmla="*/ 373039 h 1331711"/>
                <a:gd name="connsiteX92" fmla="*/ 2424166 w 2428715"/>
                <a:gd name="connsiteY92" fmla="*/ 368490 h 1331711"/>
                <a:gd name="connsiteX93" fmla="*/ 2428715 w 2428715"/>
                <a:gd name="connsiteY93" fmla="*/ 354842 h 1331711"/>
                <a:gd name="connsiteX94" fmla="*/ 2424166 w 2428715"/>
                <a:gd name="connsiteY94" fmla="*/ 327546 h 1331711"/>
                <a:gd name="connsiteX95" fmla="*/ 2410518 w 2428715"/>
                <a:gd name="connsiteY95" fmla="*/ 322997 h 1331711"/>
                <a:gd name="connsiteX96" fmla="*/ 2392321 w 2428715"/>
                <a:gd name="connsiteY96" fmla="*/ 318448 h 1331711"/>
                <a:gd name="connsiteX97" fmla="*/ 2378673 w 2428715"/>
                <a:gd name="connsiteY97" fmla="*/ 309349 h 1331711"/>
                <a:gd name="connsiteX98" fmla="*/ 2374124 w 2428715"/>
                <a:gd name="connsiteY98" fmla="*/ 295702 h 1331711"/>
                <a:gd name="connsiteX99" fmla="*/ 2365026 w 2428715"/>
                <a:gd name="connsiteY99" fmla="*/ 282054 h 1331711"/>
                <a:gd name="connsiteX100" fmla="*/ 2360476 w 2428715"/>
                <a:gd name="connsiteY100" fmla="*/ 268406 h 1331711"/>
                <a:gd name="connsiteX101" fmla="*/ 2346829 w 2428715"/>
                <a:gd name="connsiteY101" fmla="*/ 263857 h 1331711"/>
                <a:gd name="connsiteX102" fmla="*/ 2333181 w 2428715"/>
                <a:gd name="connsiteY102" fmla="*/ 245660 h 1331711"/>
                <a:gd name="connsiteX103" fmla="*/ 2305885 w 2428715"/>
                <a:gd name="connsiteY103" fmla="*/ 232012 h 1331711"/>
                <a:gd name="connsiteX104" fmla="*/ 2283139 w 2428715"/>
                <a:gd name="connsiteY104" fmla="*/ 236561 h 1331711"/>
                <a:gd name="connsiteX105" fmla="*/ 2255843 w 2428715"/>
                <a:gd name="connsiteY105" fmla="*/ 245660 h 1331711"/>
                <a:gd name="connsiteX106" fmla="*/ 2214900 w 2428715"/>
                <a:gd name="connsiteY106" fmla="*/ 241110 h 1331711"/>
                <a:gd name="connsiteX107" fmla="*/ 2187605 w 2428715"/>
                <a:gd name="connsiteY107" fmla="*/ 218364 h 1331711"/>
                <a:gd name="connsiteX108" fmla="*/ 2173957 w 2428715"/>
                <a:gd name="connsiteY108" fmla="*/ 209266 h 1331711"/>
                <a:gd name="connsiteX109" fmla="*/ 2164858 w 2428715"/>
                <a:gd name="connsiteY109" fmla="*/ 195618 h 1331711"/>
                <a:gd name="connsiteX110" fmla="*/ 2151211 w 2428715"/>
                <a:gd name="connsiteY110" fmla="*/ 168322 h 1331711"/>
                <a:gd name="connsiteX111" fmla="*/ 2110267 w 2428715"/>
                <a:gd name="connsiteY111" fmla="*/ 154675 h 1331711"/>
                <a:gd name="connsiteX112" fmla="*/ 2082972 w 2428715"/>
                <a:gd name="connsiteY112" fmla="*/ 141027 h 1331711"/>
                <a:gd name="connsiteX113" fmla="*/ 2064775 w 2428715"/>
                <a:gd name="connsiteY113" fmla="*/ 136478 h 1331711"/>
                <a:gd name="connsiteX114" fmla="*/ 1991987 w 2428715"/>
                <a:gd name="connsiteY114" fmla="*/ 131928 h 1331711"/>
                <a:gd name="connsiteX115" fmla="*/ 1964691 w 2428715"/>
                <a:gd name="connsiteY115" fmla="*/ 118281 h 1331711"/>
                <a:gd name="connsiteX116" fmla="*/ 1951043 w 2428715"/>
                <a:gd name="connsiteY116" fmla="*/ 104633 h 1331711"/>
                <a:gd name="connsiteX117" fmla="*/ 1923748 w 2428715"/>
                <a:gd name="connsiteY117" fmla="*/ 90985 h 1331711"/>
                <a:gd name="connsiteX118" fmla="*/ 1910100 w 2428715"/>
                <a:gd name="connsiteY118" fmla="*/ 81887 h 1331711"/>
                <a:gd name="connsiteX119" fmla="*/ 1841861 w 2428715"/>
                <a:gd name="connsiteY119" fmla="*/ 72788 h 1331711"/>
                <a:gd name="connsiteX120" fmla="*/ 1814566 w 2428715"/>
                <a:gd name="connsiteY120" fmla="*/ 63690 h 1331711"/>
                <a:gd name="connsiteX121" fmla="*/ 1796369 w 2428715"/>
                <a:gd name="connsiteY121" fmla="*/ 59140 h 1331711"/>
                <a:gd name="connsiteX122" fmla="*/ 1769073 w 2428715"/>
                <a:gd name="connsiteY122" fmla="*/ 50042 h 1331711"/>
                <a:gd name="connsiteX123" fmla="*/ 1755426 w 2428715"/>
                <a:gd name="connsiteY123" fmla="*/ 40943 h 1331711"/>
                <a:gd name="connsiteX124" fmla="*/ 1737229 w 2428715"/>
                <a:gd name="connsiteY124" fmla="*/ 0 h 1331711"/>
                <a:gd name="connsiteX125" fmla="*/ 1728130 w 2428715"/>
                <a:gd name="connsiteY125" fmla="*/ 13648 h 1331711"/>
                <a:gd name="connsiteX126" fmla="*/ 1723581 w 2428715"/>
                <a:gd name="connsiteY126" fmla="*/ 50042 h 1331711"/>
                <a:gd name="connsiteX127" fmla="*/ 1691736 w 2428715"/>
                <a:gd name="connsiteY127" fmla="*/ 54591 h 1331711"/>
                <a:gd name="connsiteX128" fmla="*/ 1659891 w 2428715"/>
                <a:gd name="connsiteY128" fmla="*/ 63690 h 1331711"/>
                <a:gd name="connsiteX129" fmla="*/ 1641694 w 2428715"/>
                <a:gd name="connsiteY129" fmla="*/ 72788 h 1331711"/>
                <a:gd name="connsiteX130" fmla="*/ 1628046 w 2428715"/>
                <a:gd name="connsiteY130" fmla="*/ 68239 h 1331711"/>
                <a:gd name="connsiteX131" fmla="*/ 1623497 w 2428715"/>
                <a:gd name="connsiteY131" fmla="*/ 54591 h 1331711"/>
                <a:gd name="connsiteX132" fmla="*/ 1614399 w 2428715"/>
                <a:gd name="connsiteY132" fmla="*/ 68239 h 1331711"/>
                <a:gd name="connsiteX133" fmla="*/ 1600751 w 2428715"/>
                <a:gd name="connsiteY133" fmla="*/ 77337 h 1331711"/>
                <a:gd name="connsiteX134" fmla="*/ 1555258 w 2428715"/>
                <a:gd name="connsiteY134" fmla="*/ 81887 h 1331711"/>
                <a:gd name="connsiteX135" fmla="*/ 1527963 w 2428715"/>
                <a:gd name="connsiteY135" fmla="*/ 90985 h 1331711"/>
                <a:gd name="connsiteX136" fmla="*/ 1509766 w 2428715"/>
                <a:gd name="connsiteY136" fmla="*/ 100084 h 1331711"/>
                <a:gd name="connsiteX137" fmla="*/ 1487020 w 2428715"/>
                <a:gd name="connsiteY137" fmla="*/ 104633 h 1331711"/>
                <a:gd name="connsiteX138" fmla="*/ 1473372 w 2428715"/>
                <a:gd name="connsiteY138" fmla="*/ 109182 h 1331711"/>
                <a:gd name="connsiteX139" fmla="*/ 1364190 w 2428715"/>
                <a:gd name="connsiteY139" fmla="*/ 113731 h 1331711"/>
                <a:gd name="connsiteX140" fmla="*/ 1350542 w 2428715"/>
                <a:gd name="connsiteY140" fmla="*/ 122830 h 1331711"/>
                <a:gd name="connsiteX141" fmla="*/ 1332345 w 2428715"/>
                <a:gd name="connsiteY141" fmla="*/ 150125 h 1331711"/>
                <a:gd name="connsiteX142" fmla="*/ 1318697 w 2428715"/>
                <a:gd name="connsiteY142" fmla="*/ 163773 h 1331711"/>
                <a:gd name="connsiteX143" fmla="*/ 1309599 w 2428715"/>
                <a:gd name="connsiteY143" fmla="*/ 191069 h 1331711"/>
                <a:gd name="connsiteX144" fmla="*/ 1295951 w 2428715"/>
                <a:gd name="connsiteY144" fmla="*/ 204716 h 1331711"/>
                <a:gd name="connsiteX145" fmla="*/ 1282303 w 2428715"/>
                <a:gd name="connsiteY145" fmla="*/ 209266 h 1331711"/>
                <a:gd name="connsiteX146" fmla="*/ 1209515 w 2428715"/>
                <a:gd name="connsiteY146" fmla="*/ 213815 h 1331711"/>
                <a:gd name="connsiteX147" fmla="*/ 1204966 w 2428715"/>
                <a:gd name="connsiteY147" fmla="*/ 227463 h 1331711"/>
                <a:gd name="connsiteX148" fmla="*/ 1186769 w 2428715"/>
                <a:gd name="connsiteY148" fmla="*/ 254758 h 1331711"/>
                <a:gd name="connsiteX149" fmla="*/ 1177670 w 2428715"/>
                <a:gd name="connsiteY149" fmla="*/ 282054 h 1331711"/>
                <a:gd name="connsiteX150" fmla="*/ 1173121 w 2428715"/>
                <a:gd name="connsiteY150" fmla="*/ 295702 h 1331711"/>
                <a:gd name="connsiteX151" fmla="*/ 1145826 w 2428715"/>
                <a:gd name="connsiteY151" fmla="*/ 313899 h 1331711"/>
                <a:gd name="connsiteX152" fmla="*/ 1132178 w 2428715"/>
                <a:gd name="connsiteY152" fmla="*/ 327546 h 1331711"/>
                <a:gd name="connsiteX153" fmla="*/ 1104882 w 2428715"/>
                <a:gd name="connsiteY153" fmla="*/ 336645 h 1331711"/>
                <a:gd name="connsiteX154" fmla="*/ 1095784 w 2428715"/>
                <a:gd name="connsiteY154" fmla="*/ 322997 h 1331711"/>
                <a:gd name="connsiteX155" fmla="*/ 1100333 w 2428715"/>
                <a:gd name="connsiteY155" fmla="*/ 291152 h 1331711"/>
                <a:gd name="connsiteX156" fmla="*/ 1086685 w 2428715"/>
                <a:gd name="connsiteY156" fmla="*/ 304800 h 1331711"/>
                <a:gd name="connsiteX157" fmla="*/ 1073037 w 2428715"/>
                <a:gd name="connsiteY157" fmla="*/ 309349 h 1331711"/>
                <a:gd name="connsiteX158" fmla="*/ 1059390 w 2428715"/>
                <a:gd name="connsiteY158" fmla="*/ 300251 h 1331711"/>
                <a:gd name="connsiteX159" fmla="*/ 1050291 w 2428715"/>
                <a:gd name="connsiteY159" fmla="*/ 286603 h 1331711"/>
                <a:gd name="connsiteX160" fmla="*/ 1036643 w 2428715"/>
                <a:gd name="connsiteY160" fmla="*/ 282054 h 1331711"/>
                <a:gd name="connsiteX161" fmla="*/ 1009348 w 2428715"/>
                <a:gd name="connsiteY161" fmla="*/ 291152 h 1331711"/>
                <a:gd name="connsiteX162" fmla="*/ 995700 w 2428715"/>
                <a:gd name="connsiteY162" fmla="*/ 295702 h 1331711"/>
                <a:gd name="connsiteX163" fmla="*/ 982052 w 2428715"/>
                <a:gd name="connsiteY163" fmla="*/ 304800 h 1331711"/>
                <a:gd name="connsiteX164" fmla="*/ 968405 w 2428715"/>
                <a:gd name="connsiteY164" fmla="*/ 350293 h 1331711"/>
                <a:gd name="connsiteX165" fmla="*/ 959306 w 2428715"/>
                <a:gd name="connsiteY165" fmla="*/ 363940 h 1331711"/>
                <a:gd name="connsiteX166" fmla="*/ 963855 w 2428715"/>
                <a:gd name="connsiteY166" fmla="*/ 377588 h 1331711"/>
                <a:gd name="connsiteX167" fmla="*/ 969654 w 2428715"/>
                <a:gd name="connsiteY167" fmla="*/ 397835 h 1331711"/>
                <a:gd name="connsiteX168" fmla="*/ 1000249 w 2428715"/>
                <a:gd name="connsiteY168" fmla="*/ 404884 h 1331711"/>
                <a:gd name="connsiteX169" fmla="*/ 1013897 w 2428715"/>
                <a:gd name="connsiteY169" fmla="*/ 418531 h 1331711"/>
                <a:gd name="connsiteX170" fmla="*/ 1009348 w 2428715"/>
                <a:gd name="connsiteY170" fmla="*/ 441278 h 1331711"/>
                <a:gd name="connsiteX171" fmla="*/ 986602 w 2428715"/>
                <a:gd name="connsiteY171" fmla="*/ 486770 h 1331711"/>
                <a:gd name="connsiteX172" fmla="*/ 968405 w 2428715"/>
                <a:gd name="connsiteY172" fmla="*/ 518615 h 1331711"/>
                <a:gd name="connsiteX173" fmla="*/ 954757 w 2428715"/>
                <a:gd name="connsiteY173" fmla="*/ 523164 h 1331711"/>
                <a:gd name="connsiteX174" fmla="*/ 945658 w 2428715"/>
                <a:gd name="connsiteY174" fmla="*/ 536812 h 1331711"/>
                <a:gd name="connsiteX175" fmla="*/ 932011 w 2428715"/>
                <a:gd name="connsiteY175" fmla="*/ 545910 h 1331711"/>
                <a:gd name="connsiteX176" fmla="*/ 913814 w 2428715"/>
                <a:gd name="connsiteY176" fmla="*/ 568657 h 1331711"/>
                <a:gd name="connsiteX177" fmla="*/ 904715 w 2428715"/>
                <a:gd name="connsiteY177" fmla="*/ 582305 h 1331711"/>
                <a:gd name="connsiteX178" fmla="*/ 900166 w 2428715"/>
                <a:gd name="connsiteY178" fmla="*/ 595952 h 1331711"/>
                <a:gd name="connsiteX179" fmla="*/ 881969 w 2428715"/>
                <a:gd name="connsiteY179" fmla="*/ 623248 h 1331711"/>
                <a:gd name="connsiteX180" fmla="*/ 859223 w 2428715"/>
                <a:gd name="connsiteY180" fmla="*/ 655093 h 1331711"/>
                <a:gd name="connsiteX181" fmla="*/ 850124 w 2428715"/>
                <a:gd name="connsiteY181" fmla="*/ 668740 h 1331711"/>
                <a:gd name="connsiteX182" fmla="*/ 845575 w 2428715"/>
                <a:gd name="connsiteY182" fmla="*/ 682388 h 1331711"/>
                <a:gd name="connsiteX183" fmla="*/ 831927 w 2428715"/>
                <a:gd name="connsiteY183" fmla="*/ 691487 h 1331711"/>
                <a:gd name="connsiteX184" fmla="*/ 809181 w 2428715"/>
                <a:gd name="connsiteY184" fmla="*/ 714233 h 1331711"/>
                <a:gd name="connsiteX185" fmla="*/ 795533 w 2428715"/>
                <a:gd name="connsiteY185" fmla="*/ 732430 h 1331711"/>
                <a:gd name="connsiteX186" fmla="*/ 781885 w 2428715"/>
                <a:gd name="connsiteY186" fmla="*/ 746078 h 1331711"/>
                <a:gd name="connsiteX187" fmla="*/ 754590 w 2428715"/>
                <a:gd name="connsiteY187" fmla="*/ 787021 h 1331711"/>
                <a:gd name="connsiteX188" fmla="*/ 745491 w 2428715"/>
                <a:gd name="connsiteY188" fmla="*/ 800669 h 1331711"/>
                <a:gd name="connsiteX189" fmla="*/ 736393 w 2428715"/>
                <a:gd name="connsiteY189" fmla="*/ 827964 h 1331711"/>
                <a:gd name="connsiteX190" fmla="*/ 673240 w 2428715"/>
                <a:gd name="connsiteY190" fmla="*/ 857045 h 1331711"/>
                <a:gd name="connsiteX191" fmla="*/ 638183 w 2428715"/>
                <a:gd name="connsiteY191" fmla="*/ 883091 h 1331711"/>
                <a:gd name="connsiteX192" fmla="*/ 595366 w 2428715"/>
                <a:gd name="connsiteY192" fmla="*/ 896203 h 1331711"/>
                <a:gd name="connsiteX193" fmla="*/ 581718 w 2428715"/>
                <a:gd name="connsiteY193" fmla="*/ 891654 h 1331711"/>
                <a:gd name="connsiteX194" fmla="*/ 577169 w 2428715"/>
                <a:gd name="connsiteY194" fmla="*/ 928048 h 1331711"/>
                <a:gd name="connsiteX195" fmla="*/ 568070 w 2428715"/>
                <a:gd name="connsiteY195" fmla="*/ 941696 h 1331711"/>
                <a:gd name="connsiteX196" fmla="*/ 563521 w 2428715"/>
                <a:gd name="connsiteY196" fmla="*/ 955343 h 1331711"/>
                <a:gd name="connsiteX197" fmla="*/ 549873 w 2428715"/>
                <a:gd name="connsiteY197" fmla="*/ 964442 h 1331711"/>
                <a:gd name="connsiteX198" fmla="*/ 522578 w 2428715"/>
                <a:gd name="connsiteY198" fmla="*/ 982639 h 1331711"/>
                <a:gd name="connsiteX199" fmla="*/ 508930 w 2428715"/>
                <a:gd name="connsiteY199" fmla="*/ 973540 h 1331711"/>
                <a:gd name="connsiteX200" fmla="*/ 481635 w 2428715"/>
                <a:gd name="connsiteY200" fmla="*/ 959893 h 1331711"/>
                <a:gd name="connsiteX201" fmla="*/ 463437 w 2428715"/>
                <a:gd name="connsiteY201" fmla="*/ 964442 h 1331711"/>
                <a:gd name="connsiteX202" fmla="*/ 454339 w 2428715"/>
                <a:gd name="connsiteY202" fmla="*/ 978090 h 1331711"/>
                <a:gd name="connsiteX203" fmla="*/ 440691 w 2428715"/>
                <a:gd name="connsiteY203" fmla="*/ 996287 h 1331711"/>
                <a:gd name="connsiteX204" fmla="*/ 404297 w 2428715"/>
                <a:gd name="connsiteY204" fmla="*/ 1023582 h 1331711"/>
                <a:gd name="connsiteX205" fmla="*/ 390649 w 2428715"/>
                <a:gd name="connsiteY205" fmla="*/ 1037230 h 1331711"/>
                <a:gd name="connsiteX206" fmla="*/ 377002 w 2428715"/>
                <a:gd name="connsiteY206" fmla="*/ 1041779 h 1331711"/>
                <a:gd name="connsiteX207" fmla="*/ 349706 w 2428715"/>
                <a:gd name="connsiteY207" fmla="*/ 1059976 h 1331711"/>
                <a:gd name="connsiteX208" fmla="*/ 322411 w 2428715"/>
                <a:gd name="connsiteY208" fmla="*/ 1078173 h 1331711"/>
                <a:gd name="connsiteX209" fmla="*/ 295115 w 2428715"/>
                <a:gd name="connsiteY209" fmla="*/ 1100919 h 1331711"/>
                <a:gd name="connsiteX210" fmla="*/ 286017 w 2428715"/>
                <a:gd name="connsiteY210" fmla="*/ 1114567 h 1331711"/>
                <a:gd name="connsiteX211" fmla="*/ 258721 w 2428715"/>
                <a:gd name="connsiteY211" fmla="*/ 1137313 h 1331711"/>
                <a:gd name="connsiteX212" fmla="*/ 240524 w 2428715"/>
                <a:gd name="connsiteY212" fmla="*/ 1164609 h 1331711"/>
                <a:gd name="connsiteX213" fmla="*/ 231426 w 2428715"/>
                <a:gd name="connsiteY213" fmla="*/ 1178257 h 1331711"/>
                <a:gd name="connsiteX214" fmla="*/ 217778 w 2428715"/>
                <a:gd name="connsiteY214" fmla="*/ 1182806 h 1331711"/>
                <a:gd name="connsiteX215" fmla="*/ 208679 w 2428715"/>
                <a:gd name="connsiteY215" fmla="*/ 1196454 h 1331711"/>
                <a:gd name="connsiteX216" fmla="*/ 181384 w 2428715"/>
                <a:gd name="connsiteY216" fmla="*/ 1205552 h 1331711"/>
                <a:gd name="connsiteX217" fmla="*/ 167736 w 2428715"/>
                <a:gd name="connsiteY217" fmla="*/ 1210102 h 1331711"/>
                <a:gd name="connsiteX218" fmla="*/ 139816 w 2428715"/>
                <a:gd name="connsiteY218" fmla="*/ 1205465 h 1331711"/>
                <a:gd name="connsiteX219" fmla="*/ 126256 w 2428715"/>
                <a:gd name="connsiteY219" fmla="*/ 1157570 h 1331711"/>
                <a:gd name="connsiteX220" fmla="*/ 87812 w 2428715"/>
                <a:gd name="connsiteY220" fmla="*/ 1152309 h 1331711"/>
                <a:gd name="connsiteX221" fmla="*/ 34919 w 2428715"/>
                <a:gd name="connsiteY221" fmla="*/ 1188253 h 1331711"/>
                <a:gd name="connsiteX222" fmla="*/ 22160 w 2428715"/>
                <a:gd name="connsiteY222" fmla="*/ 1264693 h 1331711"/>
                <a:gd name="connsiteX223" fmla="*/ 8512 w 2428715"/>
                <a:gd name="connsiteY223" fmla="*/ 1260143 h 1331711"/>
                <a:gd name="connsiteX224" fmla="*/ 3963 w 2428715"/>
                <a:gd name="connsiteY224" fmla="*/ 1260143 h 1331711"/>
                <a:gd name="connsiteX0" fmla="*/ 3963 w 2428715"/>
                <a:gd name="connsiteY0" fmla="*/ 1260143 h 1331631"/>
                <a:gd name="connsiteX1" fmla="*/ 8512 w 2428715"/>
                <a:gd name="connsiteY1" fmla="*/ 1310185 h 1331631"/>
                <a:gd name="connsiteX2" fmla="*/ 8512 w 2428715"/>
                <a:gd name="connsiteY2" fmla="*/ 1246496 h 1331631"/>
                <a:gd name="connsiteX3" fmla="*/ 3963 w 2428715"/>
                <a:gd name="connsiteY3" fmla="*/ 1328382 h 1331631"/>
                <a:gd name="connsiteX4" fmla="*/ 39107 w 2428715"/>
                <a:gd name="connsiteY4" fmla="*/ 1312861 h 1331631"/>
                <a:gd name="connsiteX5" fmla="*/ 72290 w 2428715"/>
                <a:gd name="connsiteY5" fmla="*/ 1290113 h 1331631"/>
                <a:gd name="connsiteX6" fmla="*/ 85849 w 2428715"/>
                <a:gd name="connsiteY6" fmla="*/ 1260143 h 1331631"/>
                <a:gd name="connsiteX7" fmla="*/ 99497 w 2428715"/>
                <a:gd name="connsiteY7" fmla="*/ 1251045 h 1331631"/>
                <a:gd name="connsiteX8" fmla="*/ 144453 w 2428715"/>
                <a:gd name="connsiteY8" fmla="*/ 1262906 h 1331631"/>
                <a:gd name="connsiteX9" fmla="*/ 176835 w 2428715"/>
                <a:gd name="connsiteY9" fmla="*/ 1232848 h 1331631"/>
                <a:gd name="connsiteX10" fmla="*/ 204130 w 2428715"/>
                <a:gd name="connsiteY10" fmla="*/ 1223749 h 1331631"/>
                <a:gd name="connsiteX11" fmla="*/ 217778 w 2428715"/>
                <a:gd name="connsiteY11" fmla="*/ 1214651 h 1331631"/>
                <a:gd name="connsiteX12" fmla="*/ 245073 w 2428715"/>
                <a:gd name="connsiteY12" fmla="*/ 1205552 h 1331631"/>
                <a:gd name="connsiteX13" fmla="*/ 286017 w 2428715"/>
                <a:gd name="connsiteY13" fmla="*/ 1196454 h 1331631"/>
                <a:gd name="connsiteX14" fmla="*/ 299664 w 2428715"/>
                <a:gd name="connsiteY14" fmla="*/ 1187355 h 1331631"/>
                <a:gd name="connsiteX15" fmla="*/ 377002 w 2428715"/>
                <a:gd name="connsiteY15" fmla="*/ 1150961 h 1331631"/>
                <a:gd name="connsiteX16" fmla="*/ 504918 w 2428715"/>
                <a:gd name="connsiteY16" fmla="*/ 1104307 h 1331631"/>
                <a:gd name="connsiteX17" fmla="*/ 572620 w 2428715"/>
                <a:gd name="connsiteY17" fmla="*/ 1073624 h 1331631"/>
                <a:gd name="connsiteX18" fmla="*/ 595366 w 2428715"/>
                <a:gd name="connsiteY18" fmla="*/ 1096370 h 1331631"/>
                <a:gd name="connsiteX19" fmla="*/ 609014 w 2428715"/>
                <a:gd name="connsiteY19" fmla="*/ 1087272 h 1331631"/>
                <a:gd name="connsiteX20" fmla="*/ 625337 w 2428715"/>
                <a:gd name="connsiteY20" fmla="*/ 1060152 h 1331631"/>
                <a:gd name="connsiteX21" fmla="*/ 690900 w 2428715"/>
                <a:gd name="connsiteY21" fmla="*/ 1061489 h 1331631"/>
                <a:gd name="connsiteX22" fmla="*/ 718196 w 2428715"/>
                <a:gd name="connsiteY22" fmla="*/ 1019033 h 1331631"/>
                <a:gd name="connsiteX23" fmla="*/ 759314 w 2428715"/>
                <a:gd name="connsiteY23" fmla="*/ 1019121 h 1331631"/>
                <a:gd name="connsiteX24" fmla="*/ 795533 w 2428715"/>
                <a:gd name="connsiteY24" fmla="*/ 978090 h 1331631"/>
                <a:gd name="connsiteX25" fmla="*/ 822829 w 2428715"/>
                <a:gd name="connsiteY25" fmla="*/ 968991 h 1331631"/>
                <a:gd name="connsiteX26" fmla="*/ 850124 w 2428715"/>
                <a:gd name="connsiteY26" fmla="*/ 941696 h 1331631"/>
                <a:gd name="connsiteX27" fmla="*/ 877420 w 2428715"/>
                <a:gd name="connsiteY27" fmla="*/ 928048 h 1331631"/>
                <a:gd name="connsiteX28" fmla="*/ 891067 w 2428715"/>
                <a:gd name="connsiteY28" fmla="*/ 923499 h 1331631"/>
                <a:gd name="connsiteX29" fmla="*/ 904715 w 2428715"/>
                <a:gd name="connsiteY29" fmla="*/ 914400 h 1331631"/>
                <a:gd name="connsiteX30" fmla="*/ 922912 w 2428715"/>
                <a:gd name="connsiteY30" fmla="*/ 909851 h 1331631"/>
                <a:gd name="connsiteX31" fmla="*/ 927461 w 2428715"/>
                <a:gd name="connsiteY31" fmla="*/ 896203 h 1331631"/>
                <a:gd name="connsiteX32" fmla="*/ 941109 w 2428715"/>
                <a:gd name="connsiteY32" fmla="*/ 887105 h 1331631"/>
                <a:gd name="connsiteX33" fmla="*/ 954757 w 2428715"/>
                <a:gd name="connsiteY33" fmla="*/ 873457 h 1331631"/>
                <a:gd name="connsiteX34" fmla="*/ 982052 w 2428715"/>
                <a:gd name="connsiteY34" fmla="*/ 855260 h 1331631"/>
                <a:gd name="connsiteX35" fmla="*/ 986602 w 2428715"/>
                <a:gd name="connsiteY35" fmla="*/ 841612 h 1331631"/>
                <a:gd name="connsiteX36" fmla="*/ 1000249 w 2428715"/>
                <a:gd name="connsiteY36" fmla="*/ 837063 h 1331631"/>
                <a:gd name="connsiteX37" fmla="*/ 1013897 w 2428715"/>
                <a:gd name="connsiteY37" fmla="*/ 827964 h 1331631"/>
                <a:gd name="connsiteX38" fmla="*/ 1045742 w 2428715"/>
                <a:gd name="connsiteY38" fmla="*/ 800669 h 1331631"/>
                <a:gd name="connsiteX39" fmla="*/ 1059390 w 2428715"/>
                <a:gd name="connsiteY39" fmla="*/ 791570 h 1331631"/>
                <a:gd name="connsiteX40" fmla="*/ 1082136 w 2428715"/>
                <a:gd name="connsiteY40" fmla="*/ 768824 h 1331631"/>
                <a:gd name="connsiteX41" fmla="*/ 1123079 w 2428715"/>
                <a:gd name="connsiteY41" fmla="*/ 736979 h 1331631"/>
                <a:gd name="connsiteX42" fmla="*/ 1136727 w 2428715"/>
                <a:gd name="connsiteY42" fmla="*/ 727881 h 1331631"/>
                <a:gd name="connsiteX43" fmla="*/ 1150375 w 2428715"/>
                <a:gd name="connsiteY43" fmla="*/ 718782 h 1331631"/>
                <a:gd name="connsiteX44" fmla="*/ 1168572 w 2428715"/>
                <a:gd name="connsiteY44" fmla="*/ 691487 h 1331631"/>
                <a:gd name="connsiteX45" fmla="*/ 1191318 w 2428715"/>
                <a:gd name="connsiteY45" fmla="*/ 668740 h 1331631"/>
                <a:gd name="connsiteX46" fmla="*/ 1214064 w 2428715"/>
                <a:gd name="connsiteY46" fmla="*/ 645994 h 1331631"/>
                <a:gd name="connsiteX47" fmla="*/ 1223163 w 2428715"/>
                <a:gd name="connsiteY47" fmla="*/ 632346 h 1331631"/>
                <a:gd name="connsiteX48" fmla="*/ 1227712 w 2428715"/>
                <a:gd name="connsiteY48" fmla="*/ 618699 h 1331631"/>
                <a:gd name="connsiteX49" fmla="*/ 1250458 w 2428715"/>
                <a:gd name="connsiteY49" fmla="*/ 591403 h 1331631"/>
                <a:gd name="connsiteX50" fmla="*/ 1259557 w 2428715"/>
                <a:gd name="connsiteY50" fmla="*/ 564108 h 1331631"/>
                <a:gd name="connsiteX51" fmla="*/ 1264106 w 2428715"/>
                <a:gd name="connsiteY51" fmla="*/ 550460 h 1331631"/>
                <a:gd name="connsiteX52" fmla="*/ 1282303 w 2428715"/>
                <a:gd name="connsiteY52" fmla="*/ 523164 h 1331631"/>
                <a:gd name="connsiteX53" fmla="*/ 1295951 w 2428715"/>
                <a:gd name="connsiteY53" fmla="*/ 482221 h 1331631"/>
                <a:gd name="connsiteX54" fmla="*/ 1300500 w 2428715"/>
                <a:gd name="connsiteY54" fmla="*/ 468573 h 1331631"/>
                <a:gd name="connsiteX55" fmla="*/ 1309599 w 2428715"/>
                <a:gd name="connsiteY55" fmla="*/ 427630 h 1331631"/>
                <a:gd name="connsiteX56" fmla="*/ 1314148 w 2428715"/>
                <a:gd name="connsiteY56" fmla="*/ 395785 h 1331631"/>
                <a:gd name="connsiteX57" fmla="*/ 1336894 w 2428715"/>
                <a:gd name="connsiteY57" fmla="*/ 368490 h 1331631"/>
                <a:gd name="connsiteX58" fmla="*/ 1345993 w 2428715"/>
                <a:gd name="connsiteY58" fmla="*/ 295702 h 1331631"/>
                <a:gd name="connsiteX59" fmla="*/ 1396572 w 2428715"/>
                <a:gd name="connsiteY59" fmla="*/ 269470 h 1331631"/>
                <a:gd name="connsiteX60" fmla="*/ 1431804 w 2428715"/>
                <a:gd name="connsiteY60" fmla="*/ 255110 h 1331631"/>
                <a:gd name="connsiteX61" fmla="*/ 1459187 w 2428715"/>
                <a:gd name="connsiteY61" fmla="*/ 217203 h 1331631"/>
                <a:gd name="connsiteX62" fmla="*/ 1473372 w 2428715"/>
                <a:gd name="connsiteY62" fmla="*/ 181970 h 1331631"/>
                <a:gd name="connsiteX63" fmla="*/ 1500667 w 2428715"/>
                <a:gd name="connsiteY63" fmla="*/ 172872 h 1331631"/>
                <a:gd name="connsiteX64" fmla="*/ 1578005 w 2428715"/>
                <a:gd name="connsiteY64" fmla="*/ 163773 h 1331631"/>
                <a:gd name="connsiteX65" fmla="*/ 1600751 w 2428715"/>
                <a:gd name="connsiteY65" fmla="*/ 145576 h 1331631"/>
                <a:gd name="connsiteX66" fmla="*/ 1614399 w 2428715"/>
                <a:gd name="connsiteY66" fmla="*/ 141027 h 1331631"/>
                <a:gd name="connsiteX67" fmla="*/ 1641694 w 2428715"/>
                <a:gd name="connsiteY67" fmla="*/ 145576 h 1331631"/>
                <a:gd name="connsiteX68" fmla="*/ 1655342 w 2428715"/>
                <a:gd name="connsiteY68" fmla="*/ 154675 h 1331631"/>
                <a:gd name="connsiteX69" fmla="*/ 1828214 w 2428715"/>
                <a:gd name="connsiteY69" fmla="*/ 150125 h 1331631"/>
                <a:gd name="connsiteX70" fmla="*/ 1841861 w 2428715"/>
                <a:gd name="connsiteY70" fmla="*/ 159224 h 1331631"/>
                <a:gd name="connsiteX71" fmla="*/ 1855509 w 2428715"/>
                <a:gd name="connsiteY71" fmla="*/ 172872 h 1331631"/>
                <a:gd name="connsiteX72" fmla="*/ 1969240 w 2428715"/>
                <a:gd name="connsiteY72" fmla="*/ 186519 h 1331631"/>
                <a:gd name="connsiteX73" fmla="*/ 2001085 w 2428715"/>
                <a:gd name="connsiteY73" fmla="*/ 191069 h 1331631"/>
                <a:gd name="connsiteX74" fmla="*/ 2051127 w 2428715"/>
                <a:gd name="connsiteY74" fmla="*/ 195618 h 1331631"/>
                <a:gd name="connsiteX75" fmla="*/ 2060226 w 2428715"/>
                <a:gd name="connsiteY75" fmla="*/ 209266 h 1331631"/>
                <a:gd name="connsiteX76" fmla="*/ 2087521 w 2428715"/>
                <a:gd name="connsiteY76" fmla="*/ 213815 h 1331631"/>
                <a:gd name="connsiteX77" fmla="*/ 2105718 w 2428715"/>
                <a:gd name="connsiteY77" fmla="*/ 236561 h 1331631"/>
                <a:gd name="connsiteX78" fmla="*/ 2119366 w 2428715"/>
                <a:gd name="connsiteY78" fmla="*/ 245660 h 1331631"/>
                <a:gd name="connsiteX79" fmla="*/ 2133014 w 2428715"/>
                <a:gd name="connsiteY79" fmla="*/ 259308 h 1331631"/>
                <a:gd name="connsiteX80" fmla="*/ 2142112 w 2428715"/>
                <a:gd name="connsiteY80" fmla="*/ 272955 h 1331631"/>
                <a:gd name="connsiteX81" fmla="*/ 2160309 w 2428715"/>
                <a:gd name="connsiteY81" fmla="*/ 291152 h 1331631"/>
                <a:gd name="connsiteX82" fmla="*/ 2169408 w 2428715"/>
                <a:gd name="connsiteY82" fmla="*/ 304800 h 1331631"/>
                <a:gd name="connsiteX83" fmla="*/ 2210351 w 2428715"/>
                <a:gd name="connsiteY83" fmla="*/ 341194 h 1331631"/>
                <a:gd name="connsiteX84" fmla="*/ 2223999 w 2428715"/>
                <a:gd name="connsiteY84" fmla="*/ 345743 h 1331631"/>
                <a:gd name="connsiteX85" fmla="*/ 2255843 w 2428715"/>
                <a:gd name="connsiteY85" fmla="*/ 363940 h 1331631"/>
                <a:gd name="connsiteX86" fmla="*/ 2283139 w 2428715"/>
                <a:gd name="connsiteY86" fmla="*/ 373039 h 1331631"/>
                <a:gd name="connsiteX87" fmla="*/ 2314984 w 2428715"/>
                <a:gd name="connsiteY87" fmla="*/ 377588 h 1331631"/>
                <a:gd name="connsiteX88" fmla="*/ 2337730 w 2428715"/>
                <a:gd name="connsiteY88" fmla="*/ 395785 h 1331631"/>
                <a:gd name="connsiteX89" fmla="*/ 2365026 w 2428715"/>
                <a:gd name="connsiteY89" fmla="*/ 413982 h 1331631"/>
                <a:gd name="connsiteX90" fmla="*/ 2378673 w 2428715"/>
                <a:gd name="connsiteY90" fmla="*/ 400334 h 1331631"/>
                <a:gd name="connsiteX91" fmla="*/ 2396870 w 2428715"/>
                <a:gd name="connsiteY91" fmla="*/ 373039 h 1331631"/>
                <a:gd name="connsiteX92" fmla="*/ 2424166 w 2428715"/>
                <a:gd name="connsiteY92" fmla="*/ 368490 h 1331631"/>
                <a:gd name="connsiteX93" fmla="*/ 2428715 w 2428715"/>
                <a:gd name="connsiteY93" fmla="*/ 354842 h 1331631"/>
                <a:gd name="connsiteX94" fmla="*/ 2424166 w 2428715"/>
                <a:gd name="connsiteY94" fmla="*/ 327546 h 1331631"/>
                <a:gd name="connsiteX95" fmla="*/ 2410518 w 2428715"/>
                <a:gd name="connsiteY95" fmla="*/ 322997 h 1331631"/>
                <a:gd name="connsiteX96" fmla="*/ 2392321 w 2428715"/>
                <a:gd name="connsiteY96" fmla="*/ 318448 h 1331631"/>
                <a:gd name="connsiteX97" fmla="*/ 2378673 w 2428715"/>
                <a:gd name="connsiteY97" fmla="*/ 309349 h 1331631"/>
                <a:gd name="connsiteX98" fmla="*/ 2374124 w 2428715"/>
                <a:gd name="connsiteY98" fmla="*/ 295702 h 1331631"/>
                <a:gd name="connsiteX99" fmla="*/ 2365026 w 2428715"/>
                <a:gd name="connsiteY99" fmla="*/ 282054 h 1331631"/>
                <a:gd name="connsiteX100" fmla="*/ 2360476 w 2428715"/>
                <a:gd name="connsiteY100" fmla="*/ 268406 h 1331631"/>
                <a:gd name="connsiteX101" fmla="*/ 2346829 w 2428715"/>
                <a:gd name="connsiteY101" fmla="*/ 263857 h 1331631"/>
                <a:gd name="connsiteX102" fmla="*/ 2333181 w 2428715"/>
                <a:gd name="connsiteY102" fmla="*/ 245660 h 1331631"/>
                <a:gd name="connsiteX103" fmla="*/ 2305885 w 2428715"/>
                <a:gd name="connsiteY103" fmla="*/ 232012 h 1331631"/>
                <a:gd name="connsiteX104" fmla="*/ 2283139 w 2428715"/>
                <a:gd name="connsiteY104" fmla="*/ 236561 h 1331631"/>
                <a:gd name="connsiteX105" fmla="*/ 2255843 w 2428715"/>
                <a:gd name="connsiteY105" fmla="*/ 245660 h 1331631"/>
                <a:gd name="connsiteX106" fmla="*/ 2214900 w 2428715"/>
                <a:gd name="connsiteY106" fmla="*/ 241110 h 1331631"/>
                <a:gd name="connsiteX107" fmla="*/ 2187605 w 2428715"/>
                <a:gd name="connsiteY107" fmla="*/ 218364 h 1331631"/>
                <a:gd name="connsiteX108" fmla="*/ 2173957 w 2428715"/>
                <a:gd name="connsiteY108" fmla="*/ 209266 h 1331631"/>
                <a:gd name="connsiteX109" fmla="*/ 2164858 w 2428715"/>
                <a:gd name="connsiteY109" fmla="*/ 195618 h 1331631"/>
                <a:gd name="connsiteX110" fmla="*/ 2151211 w 2428715"/>
                <a:gd name="connsiteY110" fmla="*/ 168322 h 1331631"/>
                <a:gd name="connsiteX111" fmla="*/ 2110267 w 2428715"/>
                <a:gd name="connsiteY111" fmla="*/ 154675 h 1331631"/>
                <a:gd name="connsiteX112" fmla="*/ 2082972 w 2428715"/>
                <a:gd name="connsiteY112" fmla="*/ 141027 h 1331631"/>
                <a:gd name="connsiteX113" fmla="*/ 2064775 w 2428715"/>
                <a:gd name="connsiteY113" fmla="*/ 136478 h 1331631"/>
                <a:gd name="connsiteX114" fmla="*/ 1991987 w 2428715"/>
                <a:gd name="connsiteY114" fmla="*/ 131928 h 1331631"/>
                <a:gd name="connsiteX115" fmla="*/ 1964691 w 2428715"/>
                <a:gd name="connsiteY115" fmla="*/ 118281 h 1331631"/>
                <a:gd name="connsiteX116" fmla="*/ 1951043 w 2428715"/>
                <a:gd name="connsiteY116" fmla="*/ 104633 h 1331631"/>
                <a:gd name="connsiteX117" fmla="*/ 1923748 w 2428715"/>
                <a:gd name="connsiteY117" fmla="*/ 90985 h 1331631"/>
                <a:gd name="connsiteX118" fmla="*/ 1910100 w 2428715"/>
                <a:gd name="connsiteY118" fmla="*/ 81887 h 1331631"/>
                <a:gd name="connsiteX119" fmla="*/ 1841861 w 2428715"/>
                <a:gd name="connsiteY119" fmla="*/ 72788 h 1331631"/>
                <a:gd name="connsiteX120" fmla="*/ 1814566 w 2428715"/>
                <a:gd name="connsiteY120" fmla="*/ 63690 h 1331631"/>
                <a:gd name="connsiteX121" fmla="*/ 1796369 w 2428715"/>
                <a:gd name="connsiteY121" fmla="*/ 59140 h 1331631"/>
                <a:gd name="connsiteX122" fmla="*/ 1769073 w 2428715"/>
                <a:gd name="connsiteY122" fmla="*/ 50042 h 1331631"/>
                <a:gd name="connsiteX123" fmla="*/ 1755426 w 2428715"/>
                <a:gd name="connsiteY123" fmla="*/ 40943 h 1331631"/>
                <a:gd name="connsiteX124" fmla="*/ 1737229 w 2428715"/>
                <a:gd name="connsiteY124" fmla="*/ 0 h 1331631"/>
                <a:gd name="connsiteX125" fmla="*/ 1728130 w 2428715"/>
                <a:gd name="connsiteY125" fmla="*/ 13648 h 1331631"/>
                <a:gd name="connsiteX126" fmla="*/ 1723581 w 2428715"/>
                <a:gd name="connsiteY126" fmla="*/ 50042 h 1331631"/>
                <a:gd name="connsiteX127" fmla="*/ 1691736 w 2428715"/>
                <a:gd name="connsiteY127" fmla="*/ 54591 h 1331631"/>
                <a:gd name="connsiteX128" fmla="*/ 1659891 w 2428715"/>
                <a:gd name="connsiteY128" fmla="*/ 63690 h 1331631"/>
                <a:gd name="connsiteX129" fmla="*/ 1641694 w 2428715"/>
                <a:gd name="connsiteY129" fmla="*/ 72788 h 1331631"/>
                <a:gd name="connsiteX130" fmla="*/ 1628046 w 2428715"/>
                <a:gd name="connsiteY130" fmla="*/ 68239 h 1331631"/>
                <a:gd name="connsiteX131" fmla="*/ 1623497 w 2428715"/>
                <a:gd name="connsiteY131" fmla="*/ 54591 h 1331631"/>
                <a:gd name="connsiteX132" fmla="*/ 1614399 w 2428715"/>
                <a:gd name="connsiteY132" fmla="*/ 68239 h 1331631"/>
                <a:gd name="connsiteX133" fmla="*/ 1600751 w 2428715"/>
                <a:gd name="connsiteY133" fmla="*/ 77337 h 1331631"/>
                <a:gd name="connsiteX134" fmla="*/ 1555258 w 2428715"/>
                <a:gd name="connsiteY134" fmla="*/ 81887 h 1331631"/>
                <a:gd name="connsiteX135" fmla="*/ 1527963 w 2428715"/>
                <a:gd name="connsiteY135" fmla="*/ 90985 h 1331631"/>
                <a:gd name="connsiteX136" fmla="*/ 1509766 w 2428715"/>
                <a:gd name="connsiteY136" fmla="*/ 100084 h 1331631"/>
                <a:gd name="connsiteX137" fmla="*/ 1487020 w 2428715"/>
                <a:gd name="connsiteY137" fmla="*/ 104633 h 1331631"/>
                <a:gd name="connsiteX138" fmla="*/ 1473372 w 2428715"/>
                <a:gd name="connsiteY138" fmla="*/ 109182 h 1331631"/>
                <a:gd name="connsiteX139" fmla="*/ 1364190 w 2428715"/>
                <a:gd name="connsiteY139" fmla="*/ 113731 h 1331631"/>
                <a:gd name="connsiteX140" fmla="*/ 1350542 w 2428715"/>
                <a:gd name="connsiteY140" fmla="*/ 122830 h 1331631"/>
                <a:gd name="connsiteX141" fmla="*/ 1332345 w 2428715"/>
                <a:gd name="connsiteY141" fmla="*/ 150125 h 1331631"/>
                <a:gd name="connsiteX142" fmla="*/ 1318697 w 2428715"/>
                <a:gd name="connsiteY142" fmla="*/ 163773 h 1331631"/>
                <a:gd name="connsiteX143" fmla="*/ 1309599 w 2428715"/>
                <a:gd name="connsiteY143" fmla="*/ 191069 h 1331631"/>
                <a:gd name="connsiteX144" fmla="*/ 1295951 w 2428715"/>
                <a:gd name="connsiteY144" fmla="*/ 204716 h 1331631"/>
                <a:gd name="connsiteX145" fmla="*/ 1282303 w 2428715"/>
                <a:gd name="connsiteY145" fmla="*/ 209266 h 1331631"/>
                <a:gd name="connsiteX146" fmla="*/ 1209515 w 2428715"/>
                <a:gd name="connsiteY146" fmla="*/ 213815 h 1331631"/>
                <a:gd name="connsiteX147" fmla="*/ 1204966 w 2428715"/>
                <a:gd name="connsiteY147" fmla="*/ 227463 h 1331631"/>
                <a:gd name="connsiteX148" fmla="*/ 1186769 w 2428715"/>
                <a:gd name="connsiteY148" fmla="*/ 254758 h 1331631"/>
                <a:gd name="connsiteX149" fmla="*/ 1177670 w 2428715"/>
                <a:gd name="connsiteY149" fmla="*/ 282054 h 1331631"/>
                <a:gd name="connsiteX150" fmla="*/ 1173121 w 2428715"/>
                <a:gd name="connsiteY150" fmla="*/ 295702 h 1331631"/>
                <a:gd name="connsiteX151" fmla="*/ 1145826 w 2428715"/>
                <a:gd name="connsiteY151" fmla="*/ 313899 h 1331631"/>
                <a:gd name="connsiteX152" fmla="*/ 1132178 w 2428715"/>
                <a:gd name="connsiteY152" fmla="*/ 327546 h 1331631"/>
                <a:gd name="connsiteX153" fmla="*/ 1104882 w 2428715"/>
                <a:gd name="connsiteY153" fmla="*/ 336645 h 1331631"/>
                <a:gd name="connsiteX154" fmla="*/ 1095784 w 2428715"/>
                <a:gd name="connsiteY154" fmla="*/ 322997 h 1331631"/>
                <a:gd name="connsiteX155" fmla="*/ 1100333 w 2428715"/>
                <a:gd name="connsiteY155" fmla="*/ 291152 h 1331631"/>
                <a:gd name="connsiteX156" fmla="*/ 1086685 w 2428715"/>
                <a:gd name="connsiteY156" fmla="*/ 304800 h 1331631"/>
                <a:gd name="connsiteX157" fmla="*/ 1073037 w 2428715"/>
                <a:gd name="connsiteY157" fmla="*/ 309349 h 1331631"/>
                <a:gd name="connsiteX158" fmla="*/ 1059390 w 2428715"/>
                <a:gd name="connsiteY158" fmla="*/ 300251 h 1331631"/>
                <a:gd name="connsiteX159" fmla="*/ 1050291 w 2428715"/>
                <a:gd name="connsiteY159" fmla="*/ 286603 h 1331631"/>
                <a:gd name="connsiteX160" fmla="*/ 1036643 w 2428715"/>
                <a:gd name="connsiteY160" fmla="*/ 282054 h 1331631"/>
                <a:gd name="connsiteX161" fmla="*/ 1009348 w 2428715"/>
                <a:gd name="connsiteY161" fmla="*/ 291152 h 1331631"/>
                <a:gd name="connsiteX162" fmla="*/ 995700 w 2428715"/>
                <a:gd name="connsiteY162" fmla="*/ 295702 h 1331631"/>
                <a:gd name="connsiteX163" fmla="*/ 982052 w 2428715"/>
                <a:gd name="connsiteY163" fmla="*/ 304800 h 1331631"/>
                <a:gd name="connsiteX164" fmla="*/ 968405 w 2428715"/>
                <a:gd name="connsiteY164" fmla="*/ 350293 h 1331631"/>
                <a:gd name="connsiteX165" fmla="*/ 959306 w 2428715"/>
                <a:gd name="connsiteY165" fmla="*/ 363940 h 1331631"/>
                <a:gd name="connsiteX166" fmla="*/ 963855 w 2428715"/>
                <a:gd name="connsiteY166" fmla="*/ 377588 h 1331631"/>
                <a:gd name="connsiteX167" fmla="*/ 969654 w 2428715"/>
                <a:gd name="connsiteY167" fmla="*/ 397835 h 1331631"/>
                <a:gd name="connsiteX168" fmla="*/ 1000249 w 2428715"/>
                <a:gd name="connsiteY168" fmla="*/ 404884 h 1331631"/>
                <a:gd name="connsiteX169" fmla="*/ 1013897 w 2428715"/>
                <a:gd name="connsiteY169" fmla="*/ 418531 h 1331631"/>
                <a:gd name="connsiteX170" fmla="*/ 1009348 w 2428715"/>
                <a:gd name="connsiteY170" fmla="*/ 441278 h 1331631"/>
                <a:gd name="connsiteX171" fmla="*/ 986602 w 2428715"/>
                <a:gd name="connsiteY171" fmla="*/ 486770 h 1331631"/>
                <a:gd name="connsiteX172" fmla="*/ 968405 w 2428715"/>
                <a:gd name="connsiteY172" fmla="*/ 518615 h 1331631"/>
                <a:gd name="connsiteX173" fmla="*/ 954757 w 2428715"/>
                <a:gd name="connsiteY173" fmla="*/ 523164 h 1331631"/>
                <a:gd name="connsiteX174" fmla="*/ 945658 w 2428715"/>
                <a:gd name="connsiteY174" fmla="*/ 536812 h 1331631"/>
                <a:gd name="connsiteX175" fmla="*/ 932011 w 2428715"/>
                <a:gd name="connsiteY175" fmla="*/ 545910 h 1331631"/>
                <a:gd name="connsiteX176" fmla="*/ 913814 w 2428715"/>
                <a:gd name="connsiteY176" fmla="*/ 568657 h 1331631"/>
                <a:gd name="connsiteX177" fmla="*/ 904715 w 2428715"/>
                <a:gd name="connsiteY177" fmla="*/ 582305 h 1331631"/>
                <a:gd name="connsiteX178" fmla="*/ 900166 w 2428715"/>
                <a:gd name="connsiteY178" fmla="*/ 595952 h 1331631"/>
                <a:gd name="connsiteX179" fmla="*/ 881969 w 2428715"/>
                <a:gd name="connsiteY179" fmla="*/ 623248 h 1331631"/>
                <a:gd name="connsiteX180" fmla="*/ 859223 w 2428715"/>
                <a:gd name="connsiteY180" fmla="*/ 655093 h 1331631"/>
                <a:gd name="connsiteX181" fmla="*/ 850124 w 2428715"/>
                <a:gd name="connsiteY181" fmla="*/ 668740 h 1331631"/>
                <a:gd name="connsiteX182" fmla="*/ 845575 w 2428715"/>
                <a:gd name="connsiteY182" fmla="*/ 682388 h 1331631"/>
                <a:gd name="connsiteX183" fmla="*/ 831927 w 2428715"/>
                <a:gd name="connsiteY183" fmla="*/ 691487 h 1331631"/>
                <a:gd name="connsiteX184" fmla="*/ 809181 w 2428715"/>
                <a:gd name="connsiteY184" fmla="*/ 714233 h 1331631"/>
                <a:gd name="connsiteX185" fmla="*/ 795533 w 2428715"/>
                <a:gd name="connsiteY185" fmla="*/ 732430 h 1331631"/>
                <a:gd name="connsiteX186" fmla="*/ 781885 w 2428715"/>
                <a:gd name="connsiteY186" fmla="*/ 746078 h 1331631"/>
                <a:gd name="connsiteX187" fmla="*/ 754590 w 2428715"/>
                <a:gd name="connsiteY187" fmla="*/ 787021 h 1331631"/>
                <a:gd name="connsiteX188" fmla="*/ 745491 w 2428715"/>
                <a:gd name="connsiteY188" fmla="*/ 800669 h 1331631"/>
                <a:gd name="connsiteX189" fmla="*/ 736393 w 2428715"/>
                <a:gd name="connsiteY189" fmla="*/ 827964 h 1331631"/>
                <a:gd name="connsiteX190" fmla="*/ 673240 w 2428715"/>
                <a:gd name="connsiteY190" fmla="*/ 857045 h 1331631"/>
                <a:gd name="connsiteX191" fmla="*/ 638183 w 2428715"/>
                <a:gd name="connsiteY191" fmla="*/ 883091 h 1331631"/>
                <a:gd name="connsiteX192" fmla="*/ 595366 w 2428715"/>
                <a:gd name="connsiteY192" fmla="*/ 896203 h 1331631"/>
                <a:gd name="connsiteX193" fmla="*/ 581718 w 2428715"/>
                <a:gd name="connsiteY193" fmla="*/ 891654 h 1331631"/>
                <a:gd name="connsiteX194" fmla="*/ 577169 w 2428715"/>
                <a:gd name="connsiteY194" fmla="*/ 928048 h 1331631"/>
                <a:gd name="connsiteX195" fmla="*/ 568070 w 2428715"/>
                <a:gd name="connsiteY195" fmla="*/ 941696 h 1331631"/>
                <a:gd name="connsiteX196" fmla="*/ 563521 w 2428715"/>
                <a:gd name="connsiteY196" fmla="*/ 955343 h 1331631"/>
                <a:gd name="connsiteX197" fmla="*/ 549873 w 2428715"/>
                <a:gd name="connsiteY197" fmla="*/ 964442 h 1331631"/>
                <a:gd name="connsiteX198" fmla="*/ 522578 w 2428715"/>
                <a:gd name="connsiteY198" fmla="*/ 982639 h 1331631"/>
                <a:gd name="connsiteX199" fmla="*/ 508930 w 2428715"/>
                <a:gd name="connsiteY199" fmla="*/ 973540 h 1331631"/>
                <a:gd name="connsiteX200" fmla="*/ 481635 w 2428715"/>
                <a:gd name="connsiteY200" fmla="*/ 959893 h 1331631"/>
                <a:gd name="connsiteX201" fmla="*/ 463437 w 2428715"/>
                <a:gd name="connsiteY201" fmla="*/ 964442 h 1331631"/>
                <a:gd name="connsiteX202" fmla="*/ 454339 w 2428715"/>
                <a:gd name="connsiteY202" fmla="*/ 978090 h 1331631"/>
                <a:gd name="connsiteX203" fmla="*/ 440691 w 2428715"/>
                <a:gd name="connsiteY203" fmla="*/ 996287 h 1331631"/>
                <a:gd name="connsiteX204" fmla="*/ 404297 w 2428715"/>
                <a:gd name="connsiteY204" fmla="*/ 1023582 h 1331631"/>
                <a:gd name="connsiteX205" fmla="*/ 390649 w 2428715"/>
                <a:gd name="connsiteY205" fmla="*/ 1037230 h 1331631"/>
                <a:gd name="connsiteX206" fmla="*/ 377002 w 2428715"/>
                <a:gd name="connsiteY206" fmla="*/ 1041779 h 1331631"/>
                <a:gd name="connsiteX207" fmla="*/ 349706 w 2428715"/>
                <a:gd name="connsiteY207" fmla="*/ 1059976 h 1331631"/>
                <a:gd name="connsiteX208" fmla="*/ 322411 w 2428715"/>
                <a:gd name="connsiteY208" fmla="*/ 1078173 h 1331631"/>
                <a:gd name="connsiteX209" fmla="*/ 295115 w 2428715"/>
                <a:gd name="connsiteY209" fmla="*/ 1100919 h 1331631"/>
                <a:gd name="connsiteX210" fmla="*/ 286017 w 2428715"/>
                <a:gd name="connsiteY210" fmla="*/ 1114567 h 1331631"/>
                <a:gd name="connsiteX211" fmla="*/ 258721 w 2428715"/>
                <a:gd name="connsiteY211" fmla="*/ 1137313 h 1331631"/>
                <a:gd name="connsiteX212" fmla="*/ 240524 w 2428715"/>
                <a:gd name="connsiteY212" fmla="*/ 1164609 h 1331631"/>
                <a:gd name="connsiteX213" fmla="*/ 231426 w 2428715"/>
                <a:gd name="connsiteY213" fmla="*/ 1178257 h 1331631"/>
                <a:gd name="connsiteX214" fmla="*/ 217778 w 2428715"/>
                <a:gd name="connsiteY214" fmla="*/ 1182806 h 1331631"/>
                <a:gd name="connsiteX215" fmla="*/ 208679 w 2428715"/>
                <a:gd name="connsiteY215" fmla="*/ 1196454 h 1331631"/>
                <a:gd name="connsiteX216" fmla="*/ 181384 w 2428715"/>
                <a:gd name="connsiteY216" fmla="*/ 1205552 h 1331631"/>
                <a:gd name="connsiteX217" fmla="*/ 167736 w 2428715"/>
                <a:gd name="connsiteY217" fmla="*/ 1210102 h 1331631"/>
                <a:gd name="connsiteX218" fmla="*/ 139816 w 2428715"/>
                <a:gd name="connsiteY218" fmla="*/ 1205465 h 1331631"/>
                <a:gd name="connsiteX219" fmla="*/ 126256 w 2428715"/>
                <a:gd name="connsiteY219" fmla="*/ 1157570 h 1331631"/>
                <a:gd name="connsiteX220" fmla="*/ 87812 w 2428715"/>
                <a:gd name="connsiteY220" fmla="*/ 1152309 h 1331631"/>
                <a:gd name="connsiteX221" fmla="*/ 34919 w 2428715"/>
                <a:gd name="connsiteY221" fmla="*/ 1188253 h 1331631"/>
                <a:gd name="connsiteX222" fmla="*/ 22160 w 2428715"/>
                <a:gd name="connsiteY222" fmla="*/ 1264693 h 1331631"/>
                <a:gd name="connsiteX223" fmla="*/ 8512 w 2428715"/>
                <a:gd name="connsiteY223" fmla="*/ 1260143 h 1331631"/>
                <a:gd name="connsiteX224" fmla="*/ 3963 w 2428715"/>
                <a:gd name="connsiteY224" fmla="*/ 1260143 h 1331631"/>
                <a:gd name="connsiteX0" fmla="*/ 3963 w 2428715"/>
                <a:gd name="connsiteY0" fmla="*/ 1260143 h 1331631"/>
                <a:gd name="connsiteX1" fmla="*/ 8512 w 2428715"/>
                <a:gd name="connsiteY1" fmla="*/ 1310185 h 1331631"/>
                <a:gd name="connsiteX2" fmla="*/ 8512 w 2428715"/>
                <a:gd name="connsiteY2" fmla="*/ 1246496 h 1331631"/>
                <a:gd name="connsiteX3" fmla="*/ 3963 w 2428715"/>
                <a:gd name="connsiteY3" fmla="*/ 1328382 h 1331631"/>
                <a:gd name="connsiteX4" fmla="*/ 39107 w 2428715"/>
                <a:gd name="connsiteY4" fmla="*/ 1312861 h 1331631"/>
                <a:gd name="connsiteX5" fmla="*/ 72290 w 2428715"/>
                <a:gd name="connsiteY5" fmla="*/ 1290113 h 1331631"/>
                <a:gd name="connsiteX6" fmla="*/ 85849 w 2428715"/>
                <a:gd name="connsiteY6" fmla="*/ 1260143 h 1331631"/>
                <a:gd name="connsiteX7" fmla="*/ 144453 w 2428715"/>
                <a:gd name="connsiteY7" fmla="*/ 1262906 h 1331631"/>
                <a:gd name="connsiteX8" fmla="*/ 176835 w 2428715"/>
                <a:gd name="connsiteY8" fmla="*/ 1232848 h 1331631"/>
                <a:gd name="connsiteX9" fmla="*/ 204130 w 2428715"/>
                <a:gd name="connsiteY9" fmla="*/ 1223749 h 1331631"/>
                <a:gd name="connsiteX10" fmla="*/ 217778 w 2428715"/>
                <a:gd name="connsiteY10" fmla="*/ 1214651 h 1331631"/>
                <a:gd name="connsiteX11" fmla="*/ 245073 w 2428715"/>
                <a:gd name="connsiteY11" fmla="*/ 1205552 h 1331631"/>
                <a:gd name="connsiteX12" fmla="*/ 286017 w 2428715"/>
                <a:gd name="connsiteY12" fmla="*/ 1196454 h 1331631"/>
                <a:gd name="connsiteX13" fmla="*/ 299664 w 2428715"/>
                <a:gd name="connsiteY13" fmla="*/ 1187355 h 1331631"/>
                <a:gd name="connsiteX14" fmla="*/ 377002 w 2428715"/>
                <a:gd name="connsiteY14" fmla="*/ 1150961 h 1331631"/>
                <a:gd name="connsiteX15" fmla="*/ 504918 w 2428715"/>
                <a:gd name="connsiteY15" fmla="*/ 1104307 h 1331631"/>
                <a:gd name="connsiteX16" fmla="*/ 572620 w 2428715"/>
                <a:gd name="connsiteY16" fmla="*/ 1073624 h 1331631"/>
                <a:gd name="connsiteX17" fmla="*/ 595366 w 2428715"/>
                <a:gd name="connsiteY17" fmla="*/ 1096370 h 1331631"/>
                <a:gd name="connsiteX18" fmla="*/ 609014 w 2428715"/>
                <a:gd name="connsiteY18" fmla="*/ 1087272 h 1331631"/>
                <a:gd name="connsiteX19" fmla="*/ 625337 w 2428715"/>
                <a:gd name="connsiteY19" fmla="*/ 1060152 h 1331631"/>
                <a:gd name="connsiteX20" fmla="*/ 690900 w 2428715"/>
                <a:gd name="connsiteY20" fmla="*/ 1061489 h 1331631"/>
                <a:gd name="connsiteX21" fmla="*/ 718196 w 2428715"/>
                <a:gd name="connsiteY21" fmla="*/ 1019033 h 1331631"/>
                <a:gd name="connsiteX22" fmla="*/ 759314 w 2428715"/>
                <a:gd name="connsiteY22" fmla="*/ 1019121 h 1331631"/>
                <a:gd name="connsiteX23" fmla="*/ 795533 w 2428715"/>
                <a:gd name="connsiteY23" fmla="*/ 978090 h 1331631"/>
                <a:gd name="connsiteX24" fmla="*/ 822829 w 2428715"/>
                <a:gd name="connsiteY24" fmla="*/ 968991 h 1331631"/>
                <a:gd name="connsiteX25" fmla="*/ 850124 w 2428715"/>
                <a:gd name="connsiteY25" fmla="*/ 941696 h 1331631"/>
                <a:gd name="connsiteX26" fmla="*/ 877420 w 2428715"/>
                <a:gd name="connsiteY26" fmla="*/ 928048 h 1331631"/>
                <a:gd name="connsiteX27" fmla="*/ 891067 w 2428715"/>
                <a:gd name="connsiteY27" fmla="*/ 923499 h 1331631"/>
                <a:gd name="connsiteX28" fmla="*/ 904715 w 2428715"/>
                <a:gd name="connsiteY28" fmla="*/ 914400 h 1331631"/>
                <a:gd name="connsiteX29" fmla="*/ 922912 w 2428715"/>
                <a:gd name="connsiteY29" fmla="*/ 909851 h 1331631"/>
                <a:gd name="connsiteX30" fmla="*/ 927461 w 2428715"/>
                <a:gd name="connsiteY30" fmla="*/ 896203 h 1331631"/>
                <a:gd name="connsiteX31" fmla="*/ 941109 w 2428715"/>
                <a:gd name="connsiteY31" fmla="*/ 887105 h 1331631"/>
                <a:gd name="connsiteX32" fmla="*/ 954757 w 2428715"/>
                <a:gd name="connsiteY32" fmla="*/ 873457 h 1331631"/>
                <a:gd name="connsiteX33" fmla="*/ 982052 w 2428715"/>
                <a:gd name="connsiteY33" fmla="*/ 855260 h 1331631"/>
                <a:gd name="connsiteX34" fmla="*/ 986602 w 2428715"/>
                <a:gd name="connsiteY34" fmla="*/ 841612 h 1331631"/>
                <a:gd name="connsiteX35" fmla="*/ 1000249 w 2428715"/>
                <a:gd name="connsiteY35" fmla="*/ 837063 h 1331631"/>
                <a:gd name="connsiteX36" fmla="*/ 1013897 w 2428715"/>
                <a:gd name="connsiteY36" fmla="*/ 827964 h 1331631"/>
                <a:gd name="connsiteX37" fmla="*/ 1045742 w 2428715"/>
                <a:gd name="connsiteY37" fmla="*/ 800669 h 1331631"/>
                <a:gd name="connsiteX38" fmla="*/ 1059390 w 2428715"/>
                <a:gd name="connsiteY38" fmla="*/ 791570 h 1331631"/>
                <a:gd name="connsiteX39" fmla="*/ 1082136 w 2428715"/>
                <a:gd name="connsiteY39" fmla="*/ 768824 h 1331631"/>
                <a:gd name="connsiteX40" fmla="*/ 1123079 w 2428715"/>
                <a:gd name="connsiteY40" fmla="*/ 736979 h 1331631"/>
                <a:gd name="connsiteX41" fmla="*/ 1136727 w 2428715"/>
                <a:gd name="connsiteY41" fmla="*/ 727881 h 1331631"/>
                <a:gd name="connsiteX42" fmla="*/ 1150375 w 2428715"/>
                <a:gd name="connsiteY42" fmla="*/ 718782 h 1331631"/>
                <a:gd name="connsiteX43" fmla="*/ 1168572 w 2428715"/>
                <a:gd name="connsiteY43" fmla="*/ 691487 h 1331631"/>
                <a:gd name="connsiteX44" fmla="*/ 1191318 w 2428715"/>
                <a:gd name="connsiteY44" fmla="*/ 668740 h 1331631"/>
                <a:gd name="connsiteX45" fmla="*/ 1214064 w 2428715"/>
                <a:gd name="connsiteY45" fmla="*/ 645994 h 1331631"/>
                <a:gd name="connsiteX46" fmla="*/ 1223163 w 2428715"/>
                <a:gd name="connsiteY46" fmla="*/ 632346 h 1331631"/>
                <a:gd name="connsiteX47" fmla="*/ 1227712 w 2428715"/>
                <a:gd name="connsiteY47" fmla="*/ 618699 h 1331631"/>
                <a:gd name="connsiteX48" fmla="*/ 1250458 w 2428715"/>
                <a:gd name="connsiteY48" fmla="*/ 591403 h 1331631"/>
                <a:gd name="connsiteX49" fmla="*/ 1259557 w 2428715"/>
                <a:gd name="connsiteY49" fmla="*/ 564108 h 1331631"/>
                <a:gd name="connsiteX50" fmla="*/ 1264106 w 2428715"/>
                <a:gd name="connsiteY50" fmla="*/ 550460 h 1331631"/>
                <a:gd name="connsiteX51" fmla="*/ 1282303 w 2428715"/>
                <a:gd name="connsiteY51" fmla="*/ 523164 h 1331631"/>
                <a:gd name="connsiteX52" fmla="*/ 1295951 w 2428715"/>
                <a:gd name="connsiteY52" fmla="*/ 482221 h 1331631"/>
                <a:gd name="connsiteX53" fmla="*/ 1300500 w 2428715"/>
                <a:gd name="connsiteY53" fmla="*/ 468573 h 1331631"/>
                <a:gd name="connsiteX54" fmla="*/ 1309599 w 2428715"/>
                <a:gd name="connsiteY54" fmla="*/ 427630 h 1331631"/>
                <a:gd name="connsiteX55" fmla="*/ 1314148 w 2428715"/>
                <a:gd name="connsiteY55" fmla="*/ 395785 h 1331631"/>
                <a:gd name="connsiteX56" fmla="*/ 1336894 w 2428715"/>
                <a:gd name="connsiteY56" fmla="*/ 368490 h 1331631"/>
                <a:gd name="connsiteX57" fmla="*/ 1345993 w 2428715"/>
                <a:gd name="connsiteY57" fmla="*/ 295702 h 1331631"/>
                <a:gd name="connsiteX58" fmla="*/ 1396572 w 2428715"/>
                <a:gd name="connsiteY58" fmla="*/ 269470 h 1331631"/>
                <a:gd name="connsiteX59" fmla="*/ 1431804 w 2428715"/>
                <a:gd name="connsiteY59" fmla="*/ 255110 h 1331631"/>
                <a:gd name="connsiteX60" fmla="*/ 1459187 w 2428715"/>
                <a:gd name="connsiteY60" fmla="*/ 217203 h 1331631"/>
                <a:gd name="connsiteX61" fmla="*/ 1473372 w 2428715"/>
                <a:gd name="connsiteY61" fmla="*/ 181970 h 1331631"/>
                <a:gd name="connsiteX62" fmla="*/ 1500667 w 2428715"/>
                <a:gd name="connsiteY62" fmla="*/ 172872 h 1331631"/>
                <a:gd name="connsiteX63" fmla="*/ 1578005 w 2428715"/>
                <a:gd name="connsiteY63" fmla="*/ 163773 h 1331631"/>
                <a:gd name="connsiteX64" fmla="*/ 1600751 w 2428715"/>
                <a:gd name="connsiteY64" fmla="*/ 145576 h 1331631"/>
                <a:gd name="connsiteX65" fmla="*/ 1614399 w 2428715"/>
                <a:gd name="connsiteY65" fmla="*/ 141027 h 1331631"/>
                <a:gd name="connsiteX66" fmla="*/ 1641694 w 2428715"/>
                <a:gd name="connsiteY66" fmla="*/ 145576 h 1331631"/>
                <a:gd name="connsiteX67" fmla="*/ 1655342 w 2428715"/>
                <a:gd name="connsiteY67" fmla="*/ 154675 h 1331631"/>
                <a:gd name="connsiteX68" fmla="*/ 1828214 w 2428715"/>
                <a:gd name="connsiteY68" fmla="*/ 150125 h 1331631"/>
                <a:gd name="connsiteX69" fmla="*/ 1841861 w 2428715"/>
                <a:gd name="connsiteY69" fmla="*/ 159224 h 1331631"/>
                <a:gd name="connsiteX70" fmla="*/ 1855509 w 2428715"/>
                <a:gd name="connsiteY70" fmla="*/ 172872 h 1331631"/>
                <a:gd name="connsiteX71" fmla="*/ 1969240 w 2428715"/>
                <a:gd name="connsiteY71" fmla="*/ 186519 h 1331631"/>
                <a:gd name="connsiteX72" fmla="*/ 2001085 w 2428715"/>
                <a:gd name="connsiteY72" fmla="*/ 191069 h 1331631"/>
                <a:gd name="connsiteX73" fmla="*/ 2051127 w 2428715"/>
                <a:gd name="connsiteY73" fmla="*/ 195618 h 1331631"/>
                <a:gd name="connsiteX74" fmla="*/ 2060226 w 2428715"/>
                <a:gd name="connsiteY74" fmla="*/ 209266 h 1331631"/>
                <a:gd name="connsiteX75" fmla="*/ 2087521 w 2428715"/>
                <a:gd name="connsiteY75" fmla="*/ 213815 h 1331631"/>
                <a:gd name="connsiteX76" fmla="*/ 2105718 w 2428715"/>
                <a:gd name="connsiteY76" fmla="*/ 236561 h 1331631"/>
                <a:gd name="connsiteX77" fmla="*/ 2119366 w 2428715"/>
                <a:gd name="connsiteY77" fmla="*/ 245660 h 1331631"/>
                <a:gd name="connsiteX78" fmla="*/ 2133014 w 2428715"/>
                <a:gd name="connsiteY78" fmla="*/ 259308 h 1331631"/>
                <a:gd name="connsiteX79" fmla="*/ 2142112 w 2428715"/>
                <a:gd name="connsiteY79" fmla="*/ 272955 h 1331631"/>
                <a:gd name="connsiteX80" fmla="*/ 2160309 w 2428715"/>
                <a:gd name="connsiteY80" fmla="*/ 291152 h 1331631"/>
                <a:gd name="connsiteX81" fmla="*/ 2169408 w 2428715"/>
                <a:gd name="connsiteY81" fmla="*/ 304800 h 1331631"/>
                <a:gd name="connsiteX82" fmla="*/ 2210351 w 2428715"/>
                <a:gd name="connsiteY82" fmla="*/ 341194 h 1331631"/>
                <a:gd name="connsiteX83" fmla="*/ 2223999 w 2428715"/>
                <a:gd name="connsiteY83" fmla="*/ 345743 h 1331631"/>
                <a:gd name="connsiteX84" fmla="*/ 2255843 w 2428715"/>
                <a:gd name="connsiteY84" fmla="*/ 363940 h 1331631"/>
                <a:gd name="connsiteX85" fmla="*/ 2283139 w 2428715"/>
                <a:gd name="connsiteY85" fmla="*/ 373039 h 1331631"/>
                <a:gd name="connsiteX86" fmla="*/ 2314984 w 2428715"/>
                <a:gd name="connsiteY86" fmla="*/ 377588 h 1331631"/>
                <a:gd name="connsiteX87" fmla="*/ 2337730 w 2428715"/>
                <a:gd name="connsiteY87" fmla="*/ 395785 h 1331631"/>
                <a:gd name="connsiteX88" fmla="*/ 2365026 w 2428715"/>
                <a:gd name="connsiteY88" fmla="*/ 413982 h 1331631"/>
                <a:gd name="connsiteX89" fmla="*/ 2378673 w 2428715"/>
                <a:gd name="connsiteY89" fmla="*/ 400334 h 1331631"/>
                <a:gd name="connsiteX90" fmla="*/ 2396870 w 2428715"/>
                <a:gd name="connsiteY90" fmla="*/ 373039 h 1331631"/>
                <a:gd name="connsiteX91" fmla="*/ 2424166 w 2428715"/>
                <a:gd name="connsiteY91" fmla="*/ 368490 h 1331631"/>
                <a:gd name="connsiteX92" fmla="*/ 2428715 w 2428715"/>
                <a:gd name="connsiteY92" fmla="*/ 354842 h 1331631"/>
                <a:gd name="connsiteX93" fmla="*/ 2424166 w 2428715"/>
                <a:gd name="connsiteY93" fmla="*/ 327546 h 1331631"/>
                <a:gd name="connsiteX94" fmla="*/ 2410518 w 2428715"/>
                <a:gd name="connsiteY94" fmla="*/ 322997 h 1331631"/>
                <a:gd name="connsiteX95" fmla="*/ 2392321 w 2428715"/>
                <a:gd name="connsiteY95" fmla="*/ 318448 h 1331631"/>
                <a:gd name="connsiteX96" fmla="*/ 2378673 w 2428715"/>
                <a:gd name="connsiteY96" fmla="*/ 309349 h 1331631"/>
                <a:gd name="connsiteX97" fmla="*/ 2374124 w 2428715"/>
                <a:gd name="connsiteY97" fmla="*/ 295702 h 1331631"/>
                <a:gd name="connsiteX98" fmla="*/ 2365026 w 2428715"/>
                <a:gd name="connsiteY98" fmla="*/ 282054 h 1331631"/>
                <a:gd name="connsiteX99" fmla="*/ 2360476 w 2428715"/>
                <a:gd name="connsiteY99" fmla="*/ 268406 h 1331631"/>
                <a:gd name="connsiteX100" fmla="*/ 2346829 w 2428715"/>
                <a:gd name="connsiteY100" fmla="*/ 263857 h 1331631"/>
                <a:gd name="connsiteX101" fmla="*/ 2333181 w 2428715"/>
                <a:gd name="connsiteY101" fmla="*/ 245660 h 1331631"/>
                <a:gd name="connsiteX102" fmla="*/ 2305885 w 2428715"/>
                <a:gd name="connsiteY102" fmla="*/ 232012 h 1331631"/>
                <a:gd name="connsiteX103" fmla="*/ 2283139 w 2428715"/>
                <a:gd name="connsiteY103" fmla="*/ 236561 h 1331631"/>
                <a:gd name="connsiteX104" fmla="*/ 2255843 w 2428715"/>
                <a:gd name="connsiteY104" fmla="*/ 245660 h 1331631"/>
                <a:gd name="connsiteX105" fmla="*/ 2214900 w 2428715"/>
                <a:gd name="connsiteY105" fmla="*/ 241110 h 1331631"/>
                <a:gd name="connsiteX106" fmla="*/ 2187605 w 2428715"/>
                <a:gd name="connsiteY106" fmla="*/ 218364 h 1331631"/>
                <a:gd name="connsiteX107" fmla="*/ 2173957 w 2428715"/>
                <a:gd name="connsiteY107" fmla="*/ 209266 h 1331631"/>
                <a:gd name="connsiteX108" fmla="*/ 2164858 w 2428715"/>
                <a:gd name="connsiteY108" fmla="*/ 195618 h 1331631"/>
                <a:gd name="connsiteX109" fmla="*/ 2151211 w 2428715"/>
                <a:gd name="connsiteY109" fmla="*/ 168322 h 1331631"/>
                <a:gd name="connsiteX110" fmla="*/ 2110267 w 2428715"/>
                <a:gd name="connsiteY110" fmla="*/ 154675 h 1331631"/>
                <a:gd name="connsiteX111" fmla="*/ 2082972 w 2428715"/>
                <a:gd name="connsiteY111" fmla="*/ 141027 h 1331631"/>
                <a:gd name="connsiteX112" fmla="*/ 2064775 w 2428715"/>
                <a:gd name="connsiteY112" fmla="*/ 136478 h 1331631"/>
                <a:gd name="connsiteX113" fmla="*/ 1991987 w 2428715"/>
                <a:gd name="connsiteY113" fmla="*/ 131928 h 1331631"/>
                <a:gd name="connsiteX114" fmla="*/ 1964691 w 2428715"/>
                <a:gd name="connsiteY114" fmla="*/ 118281 h 1331631"/>
                <a:gd name="connsiteX115" fmla="*/ 1951043 w 2428715"/>
                <a:gd name="connsiteY115" fmla="*/ 104633 h 1331631"/>
                <a:gd name="connsiteX116" fmla="*/ 1923748 w 2428715"/>
                <a:gd name="connsiteY116" fmla="*/ 90985 h 1331631"/>
                <a:gd name="connsiteX117" fmla="*/ 1910100 w 2428715"/>
                <a:gd name="connsiteY117" fmla="*/ 81887 h 1331631"/>
                <a:gd name="connsiteX118" fmla="*/ 1841861 w 2428715"/>
                <a:gd name="connsiteY118" fmla="*/ 72788 h 1331631"/>
                <a:gd name="connsiteX119" fmla="*/ 1814566 w 2428715"/>
                <a:gd name="connsiteY119" fmla="*/ 63690 h 1331631"/>
                <a:gd name="connsiteX120" fmla="*/ 1796369 w 2428715"/>
                <a:gd name="connsiteY120" fmla="*/ 59140 h 1331631"/>
                <a:gd name="connsiteX121" fmla="*/ 1769073 w 2428715"/>
                <a:gd name="connsiteY121" fmla="*/ 50042 h 1331631"/>
                <a:gd name="connsiteX122" fmla="*/ 1755426 w 2428715"/>
                <a:gd name="connsiteY122" fmla="*/ 40943 h 1331631"/>
                <a:gd name="connsiteX123" fmla="*/ 1737229 w 2428715"/>
                <a:gd name="connsiteY123" fmla="*/ 0 h 1331631"/>
                <a:gd name="connsiteX124" fmla="*/ 1728130 w 2428715"/>
                <a:gd name="connsiteY124" fmla="*/ 13648 h 1331631"/>
                <a:gd name="connsiteX125" fmla="*/ 1723581 w 2428715"/>
                <a:gd name="connsiteY125" fmla="*/ 50042 h 1331631"/>
                <a:gd name="connsiteX126" fmla="*/ 1691736 w 2428715"/>
                <a:gd name="connsiteY126" fmla="*/ 54591 h 1331631"/>
                <a:gd name="connsiteX127" fmla="*/ 1659891 w 2428715"/>
                <a:gd name="connsiteY127" fmla="*/ 63690 h 1331631"/>
                <a:gd name="connsiteX128" fmla="*/ 1641694 w 2428715"/>
                <a:gd name="connsiteY128" fmla="*/ 72788 h 1331631"/>
                <a:gd name="connsiteX129" fmla="*/ 1628046 w 2428715"/>
                <a:gd name="connsiteY129" fmla="*/ 68239 h 1331631"/>
                <a:gd name="connsiteX130" fmla="*/ 1623497 w 2428715"/>
                <a:gd name="connsiteY130" fmla="*/ 54591 h 1331631"/>
                <a:gd name="connsiteX131" fmla="*/ 1614399 w 2428715"/>
                <a:gd name="connsiteY131" fmla="*/ 68239 h 1331631"/>
                <a:gd name="connsiteX132" fmla="*/ 1600751 w 2428715"/>
                <a:gd name="connsiteY132" fmla="*/ 77337 h 1331631"/>
                <a:gd name="connsiteX133" fmla="*/ 1555258 w 2428715"/>
                <a:gd name="connsiteY133" fmla="*/ 81887 h 1331631"/>
                <a:gd name="connsiteX134" fmla="*/ 1527963 w 2428715"/>
                <a:gd name="connsiteY134" fmla="*/ 90985 h 1331631"/>
                <a:gd name="connsiteX135" fmla="*/ 1509766 w 2428715"/>
                <a:gd name="connsiteY135" fmla="*/ 100084 h 1331631"/>
                <a:gd name="connsiteX136" fmla="*/ 1487020 w 2428715"/>
                <a:gd name="connsiteY136" fmla="*/ 104633 h 1331631"/>
                <a:gd name="connsiteX137" fmla="*/ 1473372 w 2428715"/>
                <a:gd name="connsiteY137" fmla="*/ 109182 h 1331631"/>
                <a:gd name="connsiteX138" fmla="*/ 1364190 w 2428715"/>
                <a:gd name="connsiteY138" fmla="*/ 113731 h 1331631"/>
                <a:gd name="connsiteX139" fmla="*/ 1350542 w 2428715"/>
                <a:gd name="connsiteY139" fmla="*/ 122830 h 1331631"/>
                <a:gd name="connsiteX140" fmla="*/ 1332345 w 2428715"/>
                <a:gd name="connsiteY140" fmla="*/ 150125 h 1331631"/>
                <a:gd name="connsiteX141" fmla="*/ 1318697 w 2428715"/>
                <a:gd name="connsiteY141" fmla="*/ 163773 h 1331631"/>
                <a:gd name="connsiteX142" fmla="*/ 1309599 w 2428715"/>
                <a:gd name="connsiteY142" fmla="*/ 191069 h 1331631"/>
                <a:gd name="connsiteX143" fmla="*/ 1295951 w 2428715"/>
                <a:gd name="connsiteY143" fmla="*/ 204716 h 1331631"/>
                <a:gd name="connsiteX144" fmla="*/ 1282303 w 2428715"/>
                <a:gd name="connsiteY144" fmla="*/ 209266 h 1331631"/>
                <a:gd name="connsiteX145" fmla="*/ 1209515 w 2428715"/>
                <a:gd name="connsiteY145" fmla="*/ 213815 h 1331631"/>
                <a:gd name="connsiteX146" fmla="*/ 1204966 w 2428715"/>
                <a:gd name="connsiteY146" fmla="*/ 227463 h 1331631"/>
                <a:gd name="connsiteX147" fmla="*/ 1186769 w 2428715"/>
                <a:gd name="connsiteY147" fmla="*/ 254758 h 1331631"/>
                <a:gd name="connsiteX148" fmla="*/ 1177670 w 2428715"/>
                <a:gd name="connsiteY148" fmla="*/ 282054 h 1331631"/>
                <a:gd name="connsiteX149" fmla="*/ 1173121 w 2428715"/>
                <a:gd name="connsiteY149" fmla="*/ 295702 h 1331631"/>
                <a:gd name="connsiteX150" fmla="*/ 1145826 w 2428715"/>
                <a:gd name="connsiteY150" fmla="*/ 313899 h 1331631"/>
                <a:gd name="connsiteX151" fmla="*/ 1132178 w 2428715"/>
                <a:gd name="connsiteY151" fmla="*/ 327546 h 1331631"/>
                <a:gd name="connsiteX152" fmla="*/ 1104882 w 2428715"/>
                <a:gd name="connsiteY152" fmla="*/ 336645 h 1331631"/>
                <a:gd name="connsiteX153" fmla="*/ 1095784 w 2428715"/>
                <a:gd name="connsiteY153" fmla="*/ 322997 h 1331631"/>
                <a:gd name="connsiteX154" fmla="*/ 1100333 w 2428715"/>
                <a:gd name="connsiteY154" fmla="*/ 291152 h 1331631"/>
                <a:gd name="connsiteX155" fmla="*/ 1086685 w 2428715"/>
                <a:gd name="connsiteY155" fmla="*/ 304800 h 1331631"/>
                <a:gd name="connsiteX156" fmla="*/ 1073037 w 2428715"/>
                <a:gd name="connsiteY156" fmla="*/ 309349 h 1331631"/>
                <a:gd name="connsiteX157" fmla="*/ 1059390 w 2428715"/>
                <a:gd name="connsiteY157" fmla="*/ 300251 h 1331631"/>
                <a:gd name="connsiteX158" fmla="*/ 1050291 w 2428715"/>
                <a:gd name="connsiteY158" fmla="*/ 286603 h 1331631"/>
                <a:gd name="connsiteX159" fmla="*/ 1036643 w 2428715"/>
                <a:gd name="connsiteY159" fmla="*/ 282054 h 1331631"/>
                <a:gd name="connsiteX160" fmla="*/ 1009348 w 2428715"/>
                <a:gd name="connsiteY160" fmla="*/ 291152 h 1331631"/>
                <a:gd name="connsiteX161" fmla="*/ 995700 w 2428715"/>
                <a:gd name="connsiteY161" fmla="*/ 295702 h 1331631"/>
                <a:gd name="connsiteX162" fmla="*/ 982052 w 2428715"/>
                <a:gd name="connsiteY162" fmla="*/ 304800 h 1331631"/>
                <a:gd name="connsiteX163" fmla="*/ 968405 w 2428715"/>
                <a:gd name="connsiteY163" fmla="*/ 350293 h 1331631"/>
                <a:gd name="connsiteX164" fmla="*/ 959306 w 2428715"/>
                <a:gd name="connsiteY164" fmla="*/ 363940 h 1331631"/>
                <a:gd name="connsiteX165" fmla="*/ 963855 w 2428715"/>
                <a:gd name="connsiteY165" fmla="*/ 377588 h 1331631"/>
                <a:gd name="connsiteX166" fmla="*/ 969654 w 2428715"/>
                <a:gd name="connsiteY166" fmla="*/ 397835 h 1331631"/>
                <a:gd name="connsiteX167" fmla="*/ 1000249 w 2428715"/>
                <a:gd name="connsiteY167" fmla="*/ 404884 h 1331631"/>
                <a:gd name="connsiteX168" fmla="*/ 1013897 w 2428715"/>
                <a:gd name="connsiteY168" fmla="*/ 418531 h 1331631"/>
                <a:gd name="connsiteX169" fmla="*/ 1009348 w 2428715"/>
                <a:gd name="connsiteY169" fmla="*/ 441278 h 1331631"/>
                <a:gd name="connsiteX170" fmla="*/ 986602 w 2428715"/>
                <a:gd name="connsiteY170" fmla="*/ 486770 h 1331631"/>
                <a:gd name="connsiteX171" fmla="*/ 968405 w 2428715"/>
                <a:gd name="connsiteY171" fmla="*/ 518615 h 1331631"/>
                <a:gd name="connsiteX172" fmla="*/ 954757 w 2428715"/>
                <a:gd name="connsiteY172" fmla="*/ 523164 h 1331631"/>
                <a:gd name="connsiteX173" fmla="*/ 945658 w 2428715"/>
                <a:gd name="connsiteY173" fmla="*/ 536812 h 1331631"/>
                <a:gd name="connsiteX174" fmla="*/ 932011 w 2428715"/>
                <a:gd name="connsiteY174" fmla="*/ 545910 h 1331631"/>
                <a:gd name="connsiteX175" fmla="*/ 913814 w 2428715"/>
                <a:gd name="connsiteY175" fmla="*/ 568657 h 1331631"/>
                <a:gd name="connsiteX176" fmla="*/ 904715 w 2428715"/>
                <a:gd name="connsiteY176" fmla="*/ 582305 h 1331631"/>
                <a:gd name="connsiteX177" fmla="*/ 900166 w 2428715"/>
                <a:gd name="connsiteY177" fmla="*/ 595952 h 1331631"/>
                <a:gd name="connsiteX178" fmla="*/ 881969 w 2428715"/>
                <a:gd name="connsiteY178" fmla="*/ 623248 h 1331631"/>
                <a:gd name="connsiteX179" fmla="*/ 859223 w 2428715"/>
                <a:gd name="connsiteY179" fmla="*/ 655093 h 1331631"/>
                <a:gd name="connsiteX180" fmla="*/ 850124 w 2428715"/>
                <a:gd name="connsiteY180" fmla="*/ 668740 h 1331631"/>
                <a:gd name="connsiteX181" fmla="*/ 845575 w 2428715"/>
                <a:gd name="connsiteY181" fmla="*/ 682388 h 1331631"/>
                <a:gd name="connsiteX182" fmla="*/ 831927 w 2428715"/>
                <a:gd name="connsiteY182" fmla="*/ 691487 h 1331631"/>
                <a:gd name="connsiteX183" fmla="*/ 809181 w 2428715"/>
                <a:gd name="connsiteY183" fmla="*/ 714233 h 1331631"/>
                <a:gd name="connsiteX184" fmla="*/ 795533 w 2428715"/>
                <a:gd name="connsiteY184" fmla="*/ 732430 h 1331631"/>
                <a:gd name="connsiteX185" fmla="*/ 781885 w 2428715"/>
                <a:gd name="connsiteY185" fmla="*/ 746078 h 1331631"/>
                <a:gd name="connsiteX186" fmla="*/ 754590 w 2428715"/>
                <a:gd name="connsiteY186" fmla="*/ 787021 h 1331631"/>
                <a:gd name="connsiteX187" fmla="*/ 745491 w 2428715"/>
                <a:gd name="connsiteY187" fmla="*/ 800669 h 1331631"/>
                <a:gd name="connsiteX188" fmla="*/ 736393 w 2428715"/>
                <a:gd name="connsiteY188" fmla="*/ 827964 h 1331631"/>
                <a:gd name="connsiteX189" fmla="*/ 673240 w 2428715"/>
                <a:gd name="connsiteY189" fmla="*/ 857045 h 1331631"/>
                <a:gd name="connsiteX190" fmla="*/ 638183 w 2428715"/>
                <a:gd name="connsiteY190" fmla="*/ 883091 h 1331631"/>
                <a:gd name="connsiteX191" fmla="*/ 595366 w 2428715"/>
                <a:gd name="connsiteY191" fmla="*/ 896203 h 1331631"/>
                <a:gd name="connsiteX192" fmla="*/ 581718 w 2428715"/>
                <a:gd name="connsiteY192" fmla="*/ 891654 h 1331631"/>
                <a:gd name="connsiteX193" fmla="*/ 577169 w 2428715"/>
                <a:gd name="connsiteY193" fmla="*/ 928048 h 1331631"/>
                <a:gd name="connsiteX194" fmla="*/ 568070 w 2428715"/>
                <a:gd name="connsiteY194" fmla="*/ 941696 h 1331631"/>
                <a:gd name="connsiteX195" fmla="*/ 563521 w 2428715"/>
                <a:gd name="connsiteY195" fmla="*/ 955343 h 1331631"/>
                <a:gd name="connsiteX196" fmla="*/ 549873 w 2428715"/>
                <a:gd name="connsiteY196" fmla="*/ 964442 h 1331631"/>
                <a:gd name="connsiteX197" fmla="*/ 522578 w 2428715"/>
                <a:gd name="connsiteY197" fmla="*/ 982639 h 1331631"/>
                <a:gd name="connsiteX198" fmla="*/ 508930 w 2428715"/>
                <a:gd name="connsiteY198" fmla="*/ 973540 h 1331631"/>
                <a:gd name="connsiteX199" fmla="*/ 481635 w 2428715"/>
                <a:gd name="connsiteY199" fmla="*/ 959893 h 1331631"/>
                <a:gd name="connsiteX200" fmla="*/ 463437 w 2428715"/>
                <a:gd name="connsiteY200" fmla="*/ 964442 h 1331631"/>
                <a:gd name="connsiteX201" fmla="*/ 454339 w 2428715"/>
                <a:gd name="connsiteY201" fmla="*/ 978090 h 1331631"/>
                <a:gd name="connsiteX202" fmla="*/ 440691 w 2428715"/>
                <a:gd name="connsiteY202" fmla="*/ 996287 h 1331631"/>
                <a:gd name="connsiteX203" fmla="*/ 404297 w 2428715"/>
                <a:gd name="connsiteY203" fmla="*/ 1023582 h 1331631"/>
                <a:gd name="connsiteX204" fmla="*/ 390649 w 2428715"/>
                <a:gd name="connsiteY204" fmla="*/ 1037230 h 1331631"/>
                <a:gd name="connsiteX205" fmla="*/ 377002 w 2428715"/>
                <a:gd name="connsiteY205" fmla="*/ 1041779 h 1331631"/>
                <a:gd name="connsiteX206" fmla="*/ 349706 w 2428715"/>
                <a:gd name="connsiteY206" fmla="*/ 1059976 h 1331631"/>
                <a:gd name="connsiteX207" fmla="*/ 322411 w 2428715"/>
                <a:gd name="connsiteY207" fmla="*/ 1078173 h 1331631"/>
                <a:gd name="connsiteX208" fmla="*/ 295115 w 2428715"/>
                <a:gd name="connsiteY208" fmla="*/ 1100919 h 1331631"/>
                <a:gd name="connsiteX209" fmla="*/ 286017 w 2428715"/>
                <a:gd name="connsiteY209" fmla="*/ 1114567 h 1331631"/>
                <a:gd name="connsiteX210" fmla="*/ 258721 w 2428715"/>
                <a:gd name="connsiteY210" fmla="*/ 1137313 h 1331631"/>
                <a:gd name="connsiteX211" fmla="*/ 240524 w 2428715"/>
                <a:gd name="connsiteY211" fmla="*/ 1164609 h 1331631"/>
                <a:gd name="connsiteX212" fmla="*/ 231426 w 2428715"/>
                <a:gd name="connsiteY212" fmla="*/ 1178257 h 1331631"/>
                <a:gd name="connsiteX213" fmla="*/ 217778 w 2428715"/>
                <a:gd name="connsiteY213" fmla="*/ 1182806 h 1331631"/>
                <a:gd name="connsiteX214" fmla="*/ 208679 w 2428715"/>
                <a:gd name="connsiteY214" fmla="*/ 1196454 h 1331631"/>
                <a:gd name="connsiteX215" fmla="*/ 181384 w 2428715"/>
                <a:gd name="connsiteY215" fmla="*/ 1205552 h 1331631"/>
                <a:gd name="connsiteX216" fmla="*/ 167736 w 2428715"/>
                <a:gd name="connsiteY216" fmla="*/ 1210102 h 1331631"/>
                <a:gd name="connsiteX217" fmla="*/ 139816 w 2428715"/>
                <a:gd name="connsiteY217" fmla="*/ 1205465 h 1331631"/>
                <a:gd name="connsiteX218" fmla="*/ 126256 w 2428715"/>
                <a:gd name="connsiteY218" fmla="*/ 1157570 h 1331631"/>
                <a:gd name="connsiteX219" fmla="*/ 87812 w 2428715"/>
                <a:gd name="connsiteY219" fmla="*/ 1152309 h 1331631"/>
                <a:gd name="connsiteX220" fmla="*/ 34919 w 2428715"/>
                <a:gd name="connsiteY220" fmla="*/ 1188253 h 1331631"/>
                <a:gd name="connsiteX221" fmla="*/ 22160 w 2428715"/>
                <a:gd name="connsiteY221" fmla="*/ 1264693 h 1331631"/>
                <a:gd name="connsiteX222" fmla="*/ 8512 w 2428715"/>
                <a:gd name="connsiteY222" fmla="*/ 1260143 h 1331631"/>
                <a:gd name="connsiteX223" fmla="*/ 3963 w 2428715"/>
                <a:gd name="connsiteY223" fmla="*/ 1260143 h 1331631"/>
                <a:gd name="connsiteX0" fmla="*/ 3963 w 2428715"/>
                <a:gd name="connsiteY0" fmla="*/ 1260143 h 1331631"/>
                <a:gd name="connsiteX1" fmla="*/ 8512 w 2428715"/>
                <a:gd name="connsiteY1" fmla="*/ 1310185 h 1331631"/>
                <a:gd name="connsiteX2" fmla="*/ 8512 w 2428715"/>
                <a:gd name="connsiteY2" fmla="*/ 1246496 h 1331631"/>
                <a:gd name="connsiteX3" fmla="*/ 3963 w 2428715"/>
                <a:gd name="connsiteY3" fmla="*/ 1328382 h 1331631"/>
                <a:gd name="connsiteX4" fmla="*/ 39107 w 2428715"/>
                <a:gd name="connsiteY4" fmla="*/ 1312861 h 1331631"/>
                <a:gd name="connsiteX5" fmla="*/ 72290 w 2428715"/>
                <a:gd name="connsiteY5" fmla="*/ 1290113 h 1331631"/>
                <a:gd name="connsiteX6" fmla="*/ 103509 w 2428715"/>
                <a:gd name="connsiteY6" fmla="*/ 1281728 h 1331631"/>
                <a:gd name="connsiteX7" fmla="*/ 144453 w 2428715"/>
                <a:gd name="connsiteY7" fmla="*/ 1262906 h 1331631"/>
                <a:gd name="connsiteX8" fmla="*/ 176835 w 2428715"/>
                <a:gd name="connsiteY8" fmla="*/ 1232848 h 1331631"/>
                <a:gd name="connsiteX9" fmla="*/ 204130 w 2428715"/>
                <a:gd name="connsiteY9" fmla="*/ 1223749 h 1331631"/>
                <a:gd name="connsiteX10" fmla="*/ 217778 w 2428715"/>
                <a:gd name="connsiteY10" fmla="*/ 1214651 h 1331631"/>
                <a:gd name="connsiteX11" fmla="*/ 245073 w 2428715"/>
                <a:gd name="connsiteY11" fmla="*/ 1205552 h 1331631"/>
                <a:gd name="connsiteX12" fmla="*/ 286017 w 2428715"/>
                <a:gd name="connsiteY12" fmla="*/ 1196454 h 1331631"/>
                <a:gd name="connsiteX13" fmla="*/ 299664 w 2428715"/>
                <a:gd name="connsiteY13" fmla="*/ 1187355 h 1331631"/>
                <a:gd name="connsiteX14" fmla="*/ 377002 w 2428715"/>
                <a:gd name="connsiteY14" fmla="*/ 1150961 h 1331631"/>
                <a:gd name="connsiteX15" fmla="*/ 504918 w 2428715"/>
                <a:gd name="connsiteY15" fmla="*/ 1104307 h 1331631"/>
                <a:gd name="connsiteX16" fmla="*/ 572620 w 2428715"/>
                <a:gd name="connsiteY16" fmla="*/ 1073624 h 1331631"/>
                <a:gd name="connsiteX17" fmla="*/ 595366 w 2428715"/>
                <a:gd name="connsiteY17" fmla="*/ 1096370 h 1331631"/>
                <a:gd name="connsiteX18" fmla="*/ 609014 w 2428715"/>
                <a:gd name="connsiteY18" fmla="*/ 1087272 h 1331631"/>
                <a:gd name="connsiteX19" fmla="*/ 625337 w 2428715"/>
                <a:gd name="connsiteY19" fmla="*/ 1060152 h 1331631"/>
                <a:gd name="connsiteX20" fmla="*/ 690900 w 2428715"/>
                <a:gd name="connsiteY20" fmla="*/ 1061489 h 1331631"/>
                <a:gd name="connsiteX21" fmla="*/ 718196 w 2428715"/>
                <a:gd name="connsiteY21" fmla="*/ 1019033 h 1331631"/>
                <a:gd name="connsiteX22" fmla="*/ 759314 w 2428715"/>
                <a:gd name="connsiteY22" fmla="*/ 1019121 h 1331631"/>
                <a:gd name="connsiteX23" fmla="*/ 795533 w 2428715"/>
                <a:gd name="connsiteY23" fmla="*/ 978090 h 1331631"/>
                <a:gd name="connsiteX24" fmla="*/ 822829 w 2428715"/>
                <a:gd name="connsiteY24" fmla="*/ 968991 h 1331631"/>
                <a:gd name="connsiteX25" fmla="*/ 850124 w 2428715"/>
                <a:gd name="connsiteY25" fmla="*/ 941696 h 1331631"/>
                <a:gd name="connsiteX26" fmla="*/ 877420 w 2428715"/>
                <a:gd name="connsiteY26" fmla="*/ 928048 h 1331631"/>
                <a:gd name="connsiteX27" fmla="*/ 891067 w 2428715"/>
                <a:gd name="connsiteY27" fmla="*/ 923499 h 1331631"/>
                <a:gd name="connsiteX28" fmla="*/ 904715 w 2428715"/>
                <a:gd name="connsiteY28" fmla="*/ 914400 h 1331631"/>
                <a:gd name="connsiteX29" fmla="*/ 922912 w 2428715"/>
                <a:gd name="connsiteY29" fmla="*/ 909851 h 1331631"/>
                <a:gd name="connsiteX30" fmla="*/ 927461 w 2428715"/>
                <a:gd name="connsiteY30" fmla="*/ 896203 h 1331631"/>
                <a:gd name="connsiteX31" fmla="*/ 941109 w 2428715"/>
                <a:gd name="connsiteY31" fmla="*/ 887105 h 1331631"/>
                <a:gd name="connsiteX32" fmla="*/ 954757 w 2428715"/>
                <a:gd name="connsiteY32" fmla="*/ 873457 h 1331631"/>
                <a:gd name="connsiteX33" fmla="*/ 982052 w 2428715"/>
                <a:gd name="connsiteY33" fmla="*/ 855260 h 1331631"/>
                <a:gd name="connsiteX34" fmla="*/ 986602 w 2428715"/>
                <a:gd name="connsiteY34" fmla="*/ 841612 h 1331631"/>
                <a:gd name="connsiteX35" fmla="*/ 1000249 w 2428715"/>
                <a:gd name="connsiteY35" fmla="*/ 837063 h 1331631"/>
                <a:gd name="connsiteX36" fmla="*/ 1013897 w 2428715"/>
                <a:gd name="connsiteY36" fmla="*/ 827964 h 1331631"/>
                <a:gd name="connsiteX37" fmla="*/ 1045742 w 2428715"/>
                <a:gd name="connsiteY37" fmla="*/ 800669 h 1331631"/>
                <a:gd name="connsiteX38" fmla="*/ 1059390 w 2428715"/>
                <a:gd name="connsiteY38" fmla="*/ 791570 h 1331631"/>
                <a:gd name="connsiteX39" fmla="*/ 1082136 w 2428715"/>
                <a:gd name="connsiteY39" fmla="*/ 768824 h 1331631"/>
                <a:gd name="connsiteX40" fmla="*/ 1123079 w 2428715"/>
                <a:gd name="connsiteY40" fmla="*/ 736979 h 1331631"/>
                <a:gd name="connsiteX41" fmla="*/ 1136727 w 2428715"/>
                <a:gd name="connsiteY41" fmla="*/ 727881 h 1331631"/>
                <a:gd name="connsiteX42" fmla="*/ 1150375 w 2428715"/>
                <a:gd name="connsiteY42" fmla="*/ 718782 h 1331631"/>
                <a:gd name="connsiteX43" fmla="*/ 1168572 w 2428715"/>
                <a:gd name="connsiteY43" fmla="*/ 691487 h 1331631"/>
                <a:gd name="connsiteX44" fmla="*/ 1191318 w 2428715"/>
                <a:gd name="connsiteY44" fmla="*/ 668740 h 1331631"/>
                <a:gd name="connsiteX45" fmla="*/ 1214064 w 2428715"/>
                <a:gd name="connsiteY45" fmla="*/ 645994 h 1331631"/>
                <a:gd name="connsiteX46" fmla="*/ 1223163 w 2428715"/>
                <a:gd name="connsiteY46" fmla="*/ 632346 h 1331631"/>
                <a:gd name="connsiteX47" fmla="*/ 1227712 w 2428715"/>
                <a:gd name="connsiteY47" fmla="*/ 618699 h 1331631"/>
                <a:gd name="connsiteX48" fmla="*/ 1250458 w 2428715"/>
                <a:gd name="connsiteY48" fmla="*/ 591403 h 1331631"/>
                <a:gd name="connsiteX49" fmla="*/ 1259557 w 2428715"/>
                <a:gd name="connsiteY49" fmla="*/ 564108 h 1331631"/>
                <a:gd name="connsiteX50" fmla="*/ 1264106 w 2428715"/>
                <a:gd name="connsiteY50" fmla="*/ 550460 h 1331631"/>
                <a:gd name="connsiteX51" fmla="*/ 1282303 w 2428715"/>
                <a:gd name="connsiteY51" fmla="*/ 523164 h 1331631"/>
                <a:gd name="connsiteX52" fmla="*/ 1295951 w 2428715"/>
                <a:gd name="connsiteY52" fmla="*/ 482221 h 1331631"/>
                <a:gd name="connsiteX53" fmla="*/ 1300500 w 2428715"/>
                <a:gd name="connsiteY53" fmla="*/ 468573 h 1331631"/>
                <a:gd name="connsiteX54" fmla="*/ 1309599 w 2428715"/>
                <a:gd name="connsiteY54" fmla="*/ 427630 h 1331631"/>
                <a:gd name="connsiteX55" fmla="*/ 1314148 w 2428715"/>
                <a:gd name="connsiteY55" fmla="*/ 395785 h 1331631"/>
                <a:gd name="connsiteX56" fmla="*/ 1336894 w 2428715"/>
                <a:gd name="connsiteY56" fmla="*/ 368490 h 1331631"/>
                <a:gd name="connsiteX57" fmla="*/ 1345993 w 2428715"/>
                <a:gd name="connsiteY57" fmla="*/ 295702 h 1331631"/>
                <a:gd name="connsiteX58" fmla="*/ 1396572 w 2428715"/>
                <a:gd name="connsiteY58" fmla="*/ 269470 h 1331631"/>
                <a:gd name="connsiteX59" fmla="*/ 1431804 w 2428715"/>
                <a:gd name="connsiteY59" fmla="*/ 255110 h 1331631"/>
                <a:gd name="connsiteX60" fmla="*/ 1459187 w 2428715"/>
                <a:gd name="connsiteY60" fmla="*/ 217203 h 1331631"/>
                <a:gd name="connsiteX61" fmla="*/ 1473372 w 2428715"/>
                <a:gd name="connsiteY61" fmla="*/ 181970 h 1331631"/>
                <a:gd name="connsiteX62" fmla="*/ 1500667 w 2428715"/>
                <a:gd name="connsiteY62" fmla="*/ 172872 h 1331631"/>
                <a:gd name="connsiteX63" fmla="*/ 1578005 w 2428715"/>
                <a:gd name="connsiteY63" fmla="*/ 163773 h 1331631"/>
                <a:gd name="connsiteX64" fmla="*/ 1600751 w 2428715"/>
                <a:gd name="connsiteY64" fmla="*/ 145576 h 1331631"/>
                <a:gd name="connsiteX65" fmla="*/ 1614399 w 2428715"/>
                <a:gd name="connsiteY65" fmla="*/ 141027 h 1331631"/>
                <a:gd name="connsiteX66" fmla="*/ 1641694 w 2428715"/>
                <a:gd name="connsiteY66" fmla="*/ 145576 h 1331631"/>
                <a:gd name="connsiteX67" fmla="*/ 1655342 w 2428715"/>
                <a:gd name="connsiteY67" fmla="*/ 154675 h 1331631"/>
                <a:gd name="connsiteX68" fmla="*/ 1828214 w 2428715"/>
                <a:gd name="connsiteY68" fmla="*/ 150125 h 1331631"/>
                <a:gd name="connsiteX69" fmla="*/ 1841861 w 2428715"/>
                <a:gd name="connsiteY69" fmla="*/ 159224 h 1331631"/>
                <a:gd name="connsiteX70" fmla="*/ 1855509 w 2428715"/>
                <a:gd name="connsiteY70" fmla="*/ 172872 h 1331631"/>
                <a:gd name="connsiteX71" fmla="*/ 1969240 w 2428715"/>
                <a:gd name="connsiteY71" fmla="*/ 186519 h 1331631"/>
                <a:gd name="connsiteX72" fmla="*/ 2001085 w 2428715"/>
                <a:gd name="connsiteY72" fmla="*/ 191069 h 1331631"/>
                <a:gd name="connsiteX73" fmla="*/ 2051127 w 2428715"/>
                <a:gd name="connsiteY73" fmla="*/ 195618 h 1331631"/>
                <a:gd name="connsiteX74" fmla="*/ 2060226 w 2428715"/>
                <a:gd name="connsiteY74" fmla="*/ 209266 h 1331631"/>
                <a:gd name="connsiteX75" fmla="*/ 2087521 w 2428715"/>
                <a:gd name="connsiteY75" fmla="*/ 213815 h 1331631"/>
                <a:gd name="connsiteX76" fmla="*/ 2105718 w 2428715"/>
                <a:gd name="connsiteY76" fmla="*/ 236561 h 1331631"/>
                <a:gd name="connsiteX77" fmla="*/ 2119366 w 2428715"/>
                <a:gd name="connsiteY77" fmla="*/ 245660 h 1331631"/>
                <a:gd name="connsiteX78" fmla="*/ 2133014 w 2428715"/>
                <a:gd name="connsiteY78" fmla="*/ 259308 h 1331631"/>
                <a:gd name="connsiteX79" fmla="*/ 2142112 w 2428715"/>
                <a:gd name="connsiteY79" fmla="*/ 272955 h 1331631"/>
                <a:gd name="connsiteX80" fmla="*/ 2160309 w 2428715"/>
                <a:gd name="connsiteY80" fmla="*/ 291152 h 1331631"/>
                <a:gd name="connsiteX81" fmla="*/ 2169408 w 2428715"/>
                <a:gd name="connsiteY81" fmla="*/ 304800 h 1331631"/>
                <a:gd name="connsiteX82" fmla="*/ 2210351 w 2428715"/>
                <a:gd name="connsiteY82" fmla="*/ 341194 h 1331631"/>
                <a:gd name="connsiteX83" fmla="*/ 2223999 w 2428715"/>
                <a:gd name="connsiteY83" fmla="*/ 345743 h 1331631"/>
                <a:gd name="connsiteX84" fmla="*/ 2255843 w 2428715"/>
                <a:gd name="connsiteY84" fmla="*/ 363940 h 1331631"/>
                <a:gd name="connsiteX85" fmla="*/ 2283139 w 2428715"/>
                <a:gd name="connsiteY85" fmla="*/ 373039 h 1331631"/>
                <a:gd name="connsiteX86" fmla="*/ 2314984 w 2428715"/>
                <a:gd name="connsiteY86" fmla="*/ 377588 h 1331631"/>
                <a:gd name="connsiteX87" fmla="*/ 2337730 w 2428715"/>
                <a:gd name="connsiteY87" fmla="*/ 395785 h 1331631"/>
                <a:gd name="connsiteX88" fmla="*/ 2365026 w 2428715"/>
                <a:gd name="connsiteY88" fmla="*/ 413982 h 1331631"/>
                <a:gd name="connsiteX89" fmla="*/ 2378673 w 2428715"/>
                <a:gd name="connsiteY89" fmla="*/ 400334 h 1331631"/>
                <a:gd name="connsiteX90" fmla="*/ 2396870 w 2428715"/>
                <a:gd name="connsiteY90" fmla="*/ 373039 h 1331631"/>
                <a:gd name="connsiteX91" fmla="*/ 2424166 w 2428715"/>
                <a:gd name="connsiteY91" fmla="*/ 368490 h 1331631"/>
                <a:gd name="connsiteX92" fmla="*/ 2428715 w 2428715"/>
                <a:gd name="connsiteY92" fmla="*/ 354842 h 1331631"/>
                <a:gd name="connsiteX93" fmla="*/ 2424166 w 2428715"/>
                <a:gd name="connsiteY93" fmla="*/ 327546 h 1331631"/>
                <a:gd name="connsiteX94" fmla="*/ 2410518 w 2428715"/>
                <a:gd name="connsiteY94" fmla="*/ 322997 h 1331631"/>
                <a:gd name="connsiteX95" fmla="*/ 2392321 w 2428715"/>
                <a:gd name="connsiteY95" fmla="*/ 318448 h 1331631"/>
                <a:gd name="connsiteX96" fmla="*/ 2378673 w 2428715"/>
                <a:gd name="connsiteY96" fmla="*/ 309349 h 1331631"/>
                <a:gd name="connsiteX97" fmla="*/ 2374124 w 2428715"/>
                <a:gd name="connsiteY97" fmla="*/ 295702 h 1331631"/>
                <a:gd name="connsiteX98" fmla="*/ 2365026 w 2428715"/>
                <a:gd name="connsiteY98" fmla="*/ 282054 h 1331631"/>
                <a:gd name="connsiteX99" fmla="*/ 2360476 w 2428715"/>
                <a:gd name="connsiteY99" fmla="*/ 268406 h 1331631"/>
                <a:gd name="connsiteX100" fmla="*/ 2346829 w 2428715"/>
                <a:gd name="connsiteY100" fmla="*/ 263857 h 1331631"/>
                <a:gd name="connsiteX101" fmla="*/ 2333181 w 2428715"/>
                <a:gd name="connsiteY101" fmla="*/ 245660 h 1331631"/>
                <a:gd name="connsiteX102" fmla="*/ 2305885 w 2428715"/>
                <a:gd name="connsiteY102" fmla="*/ 232012 h 1331631"/>
                <a:gd name="connsiteX103" fmla="*/ 2283139 w 2428715"/>
                <a:gd name="connsiteY103" fmla="*/ 236561 h 1331631"/>
                <a:gd name="connsiteX104" fmla="*/ 2255843 w 2428715"/>
                <a:gd name="connsiteY104" fmla="*/ 245660 h 1331631"/>
                <a:gd name="connsiteX105" fmla="*/ 2214900 w 2428715"/>
                <a:gd name="connsiteY105" fmla="*/ 241110 h 1331631"/>
                <a:gd name="connsiteX106" fmla="*/ 2187605 w 2428715"/>
                <a:gd name="connsiteY106" fmla="*/ 218364 h 1331631"/>
                <a:gd name="connsiteX107" fmla="*/ 2173957 w 2428715"/>
                <a:gd name="connsiteY107" fmla="*/ 209266 h 1331631"/>
                <a:gd name="connsiteX108" fmla="*/ 2164858 w 2428715"/>
                <a:gd name="connsiteY108" fmla="*/ 195618 h 1331631"/>
                <a:gd name="connsiteX109" fmla="*/ 2151211 w 2428715"/>
                <a:gd name="connsiteY109" fmla="*/ 168322 h 1331631"/>
                <a:gd name="connsiteX110" fmla="*/ 2110267 w 2428715"/>
                <a:gd name="connsiteY110" fmla="*/ 154675 h 1331631"/>
                <a:gd name="connsiteX111" fmla="*/ 2082972 w 2428715"/>
                <a:gd name="connsiteY111" fmla="*/ 141027 h 1331631"/>
                <a:gd name="connsiteX112" fmla="*/ 2064775 w 2428715"/>
                <a:gd name="connsiteY112" fmla="*/ 136478 h 1331631"/>
                <a:gd name="connsiteX113" fmla="*/ 1991987 w 2428715"/>
                <a:gd name="connsiteY113" fmla="*/ 131928 h 1331631"/>
                <a:gd name="connsiteX114" fmla="*/ 1964691 w 2428715"/>
                <a:gd name="connsiteY114" fmla="*/ 118281 h 1331631"/>
                <a:gd name="connsiteX115" fmla="*/ 1951043 w 2428715"/>
                <a:gd name="connsiteY115" fmla="*/ 104633 h 1331631"/>
                <a:gd name="connsiteX116" fmla="*/ 1923748 w 2428715"/>
                <a:gd name="connsiteY116" fmla="*/ 90985 h 1331631"/>
                <a:gd name="connsiteX117" fmla="*/ 1910100 w 2428715"/>
                <a:gd name="connsiteY117" fmla="*/ 81887 h 1331631"/>
                <a:gd name="connsiteX118" fmla="*/ 1841861 w 2428715"/>
                <a:gd name="connsiteY118" fmla="*/ 72788 h 1331631"/>
                <a:gd name="connsiteX119" fmla="*/ 1814566 w 2428715"/>
                <a:gd name="connsiteY119" fmla="*/ 63690 h 1331631"/>
                <a:gd name="connsiteX120" fmla="*/ 1796369 w 2428715"/>
                <a:gd name="connsiteY120" fmla="*/ 59140 h 1331631"/>
                <a:gd name="connsiteX121" fmla="*/ 1769073 w 2428715"/>
                <a:gd name="connsiteY121" fmla="*/ 50042 h 1331631"/>
                <a:gd name="connsiteX122" fmla="*/ 1755426 w 2428715"/>
                <a:gd name="connsiteY122" fmla="*/ 40943 h 1331631"/>
                <a:gd name="connsiteX123" fmla="*/ 1737229 w 2428715"/>
                <a:gd name="connsiteY123" fmla="*/ 0 h 1331631"/>
                <a:gd name="connsiteX124" fmla="*/ 1728130 w 2428715"/>
                <a:gd name="connsiteY124" fmla="*/ 13648 h 1331631"/>
                <a:gd name="connsiteX125" fmla="*/ 1723581 w 2428715"/>
                <a:gd name="connsiteY125" fmla="*/ 50042 h 1331631"/>
                <a:gd name="connsiteX126" fmla="*/ 1691736 w 2428715"/>
                <a:gd name="connsiteY126" fmla="*/ 54591 h 1331631"/>
                <a:gd name="connsiteX127" fmla="*/ 1659891 w 2428715"/>
                <a:gd name="connsiteY127" fmla="*/ 63690 h 1331631"/>
                <a:gd name="connsiteX128" fmla="*/ 1641694 w 2428715"/>
                <a:gd name="connsiteY128" fmla="*/ 72788 h 1331631"/>
                <a:gd name="connsiteX129" fmla="*/ 1628046 w 2428715"/>
                <a:gd name="connsiteY129" fmla="*/ 68239 h 1331631"/>
                <a:gd name="connsiteX130" fmla="*/ 1623497 w 2428715"/>
                <a:gd name="connsiteY130" fmla="*/ 54591 h 1331631"/>
                <a:gd name="connsiteX131" fmla="*/ 1614399 w 2428715"/>
                <a:gd name="connsiteY131" fmla="*/ 68239 h 1331631"/>
                <a:gd name="connsiteX132" fmla="*/ 1600751 w 2428715"/>
                <a:gd name="connsiteY132" fmla="*/ 77337 h 1331631"/>
                <a:gd name="connsiteX133" fmla="*/ 1555258 w 2428715"/>
                <a:gd name="connsiteY133" fmla="*/ 81887 h 1331631"/>
                <a:gd name="connsiteX134" fmla="*/ 1527963 w 2428715"/>
                <a:gd name="connsiteY134" fmla="*/ 90985 h 1331631"/>
                <a:gd name="connsiteX135" fmla="*/ 1509766 w 2428715"/>
                <a:gd name="connsiteY135" fmla="*/ 100084 h 1331631"/>
                <a:gd name="connsiteX136" fmla="*/ 1487020 w 2428715"/>
                <a:gd name="connsiteY136" fmla="*/ 104633 h 1331631"/>
                <a:gd name="connsiteX137" fmla="*/ 1473372 w 2428715"/>
                <a:gd name="connsiteY137" fmla="*/ 109182 h 1331631"/>
                <a:gd name="connsiteX138" fmla="*/ 1364190 w 2428715"/>
                <a:gd name="connsiteY138" fmla="*/ 113731 h 1331631"/>
                <a:gd name="connsiteX139" fmla="*/ 1350542 w 2428715"/>
                <a:gd name="connsiteY139" fmla="*/ 122830 h 1331631"/>
                <a:gd name="connsiteX140" fmla="*/ 1332345 w 2428715"/>
                <a:gd name="connsiteY140" fmla="*/ 150125 h 1331631"/>
                <a:gd name="connsiteX141" fmla="*/ 1318697 w 2428715"/>
                <a:gd name="connsiteY141" fmla="*/ 163773 h 1331631"/>
                <a:gd name="connsiteX142" fmla="*/ 1309599 w 2428715"/>
                <a:gd name="connsiteY142" fmla="*/ 191069 h 1331631"/>
                <a:gd name="connsiteX143" fmla="*/ 1295951 w 2428715"/>
                <a:gd name="connsiteY143" fmla="*/ 204716 h 1331631"/>
                <a:gd name="connsiteX144" fmla="*/ 1282303 w 2428715"/>
                <a:gd name="connsiteY144" fmla="*/ 209266 h 1331631"/>
                <a:gd name="connsiteX145" fmla="*/ 1209515 w 2428715"/>
                <a:gd name="connsiteY145" fmla="*/ 213815 h 1331631"/>
                <a:gd name="connsiteX146" fmla="*/ 1204966 w 2428715"/>
                <a:gd name="connsiteY146" fmla="*/ 227463 h 1331631"/>
                <a:gd name="connsiteX147" fmla="*/ 1186769 w 2428715"/>
                <a:gd name="connsiteY147" fmla="*/ 254758 h 1331631"/>
                <a:gd name="connsiteX148" fmla="*/ 1177670 w 2428715"/>
                <a:gd name="connsiteY148" fmla="*/ 282054 h 1331631"/>
                <a:gd name="connsiteX149" fmla="*/ 1173121 w 2428715"/>
                <a:gd name="connsiteY149" fmla="*/ 295702 h 1331631"/>
                <a:gd name="connsiteX150" fmla="*/ 1145826 w 2428715"/>
                <a:gd name="connsiteY150" fmla="*/ 313899 h 1331631"/>
                <a:gd name="connsiteX151" fmla="*/ 1132178 w 2428715"/>
                <a:gd name="connsiteY151" fmla="*/ 327546 h 1331631"/>
                <a:gd name="connsiteX152" fmla="*/ 1104882 w 2428715"/>
                <a:gd name="connsiteY152" fmla="*/ 336645 h 1331631"/>
                <a:gd name="connsiteX153" fmla="*/ 1095784 w 2428715"/>
                <a:gd name="connsiteY153" fmla="*/ 322997 h 1331631"/>
                <a:gd name="connsiteX154" fmla="*/ 1100333 w 2428715"/>
                <a:gd name="connsiteY154" fmla="*/ 291152 h 1331631"/>
                <a:gd name="connsiteX155" fmla="*/ 1086685 w 2428715"/>
                <a:gd name="connsiteY155" fmla="*/ 304800 h 1331631"/>
                <a:gd name="connsiteX156" fmla="*/ 1073037 w 2428715"/>
                <a:gd name="connsiteY156" fmla="*/ 309349 h 1331631"/>
                <a:gd name="connsiteX157" fmla="*/ 1059390 w 2428715"/>
                <a:gd name="connsiteY157" fmla="*/ 300251 h 1331631"/>
                <a:gd name="connsiteX158" fmla="*/ 1050291 w 2428715"/>
                <a:gd name="connsiteY158" fmla="*/ 286603 h 1331631"/>
                <a:gd name="connsiteX159" fmla="*/ 1036643 w 2428715"/>
                <a:gd name="connsiteY159" fmla="*/ 282054 h 1331631"/>
                <a:gd name="connsiteX160" fmla="*/ 1009348 w 2428715"/>
                <a:gd name="connsiteY160" fmla="*/ 291152 h 1331631"/>
                <a:gd name="connsiteX161" fmla="*/ 995700 w 2428715"/>
                <a:gd name="connsiteY161" fmla="*/ 295702 h 1331631"/>
                <a:gd name="connsiteX162" fmla="*/ 982052 w 2428715"/>
                <a:gd name="connsiteY162" fmla="*/ 304800 h 1331631"/>
                <a:gd name="connsiteX163" fmla="*/ 968405 w 2428715"/>
                <a:gd name="connsiteY163" fmla="*/ 350293 h 1331631"/>
                <a:gd name="connsiteX164" fmla="*/ 959306 w 2428715"/>
                <a:gd name="connsiteY164" fmla="*/ 363940 h 1331631"/>
                <a:gd name="connsiteX165" fmla="*/ 963855 w 2428715"/>
                <a:gd name="connsiteY165" fmla="*/ 377588 h 1331631"/>
                <a:gd name="connsiteX166" fmla="*/ 969654 w 2428715"/>
                <a:gd name="connsiteY166" fmla="*/ 397835 h 1331631"/>
                <a:gd name="connsiteX167" fmla="*/ 1000249 w 2428715"/>
                <a:gd name="connsiteY167" fmla="*/ 404884 h 1331631"/>
                <a:gd name="connsiteX168" fmla="*/ 1013897 w 2428715"/>
                <a:gd name="connsiteY168" fmla="*/ 418531 h 1331631"/>
                <a:gd name="connsiteX169" fmla="*/ 1009348 w 2428715"/>
                <a:gd name="connsiteY169" fmla="*/ 441278 h 1331631"/>
                <a:gd name="connsiteX170" fmla="*/ 986602 w 2428715"/>
                <a:gd name="connsiteY170" fmla="*/ 486770 h 1331631"/>
                <a:gd name="connsiteX171" fmla="*/ 968405 w 2428715"/>
                <a:gd name="connsiteY171" fmla="*/ 518615 h 1331631"/>
                <a:gd name="connsiteX172" fmla="*/ 954757 w 2428715"/>
                <a:gd name="connsiteY172" fmla="*/ 523164 h 1331631"/>
                <a:gd name="connsiteX173" fmla="*/ 945658 w 2428715"/>
                <a:gd name="connsiteY173" fmla="*/ 536812 h 1331631"/>
                <a:gd name="connsiteX174" fmla="*/ 932011 w 2428715"/>
                <a:gd name="connsiteY174" fmla="*/ 545910 h 1331631"/>
                <a:gd name="connsiteX175" fmla="*/ 913814 w 2428715"/>
                <a:gd name="connsiteY175" fmla="*/ 568657 h 1331631"/>
                <a:gd name="connsiteX176" fmla="*/ 904715 w 2428715"/>
                <a:gd name="connsiteY176" fmla="*/ 582305 h 1331631"/>
                <a:gd name="connsiteX177" fmla="*/ 900166 w 2428715"/>
                <a:gd name="connsiteY177" fmla="*/ 595952 h 1331631"/>
                <a:gd name="connsiteX178" fmla="*/ 881969 w 2428715"/>
                <a:gd name="connsiteY178" fmla="*/ 623248 h 1331631"/>
                <a:gd name="connsiteX179" fmla="*/ 859223 w 2428715"/>
                <a:gd name="connsiteY179" fmla="*/ 655093 h 1331631"/>
                <a:gd name="connsiteX180" fmla="*/ 850124 w 2428715"/>
                <a:gd name="connsiteY180" fmla="*/ 668740 h 1331631"/>
                <a:gd name="connsiteX181" fmla="*/ 845575 w 2428715"/>
                <a:gd name="connsiteY181" fmla="*/ 682388 h 1331631"/>
                <a:gd name="connsiteX182" fmla="*/ 831927 w 2428715"/>
                <a:gd name="connsiteY182" fmla="*/ 691487 h 1331631"/>
                <a:gd name="connsiteX183" fmla="*/ 809181 w 2428715"/>
                <a:gd name="connsiteY183" fmla="*/ 714233 h 1331631"/>
                <a:gd name="connsiteX184" fmla="*/ 795533 w 2428715"/>
                <a:gd name="connsiteY184" fmla="*/ 732430 h 1331631"/>
                <a:gd name="connsiteX185" fmla="*/ 781885 w 2428715"/>
                <a:gd name="connsiteY185" fmla="*/ 746078 h 1331631"/>
                <a:gd name="connsiteX186" fmla="*/ 754590 w 2428715"/>
                <a:gd name="connsiteY186" fmla="*/ 787021 h 1331631"/>
                <a:gd name="connsiteX187" fmla="*/ 745491 w 2428715"/>
                <a:gd name="connsiteY187" fmla="*/ 800669 h 1331631"/>
                <a:gd name="connsiteX188" fmla="*/ 736393 w 2428715"/>
                <a:gd name="connsiteY188" fmla="*/ 827964 h 1331631"/>
                <a:gd name="connsiteX189" fmla="*/ 673240 w 2428715"/>
                <a:gd name="connsiteY189" fmla="*/ 857045 h 1331631"/>
                <a:gd name="connsiteX190" fmla="*/ 638183 w 2428715"/>
                <a:gd name="connsiteY190" fmla="*/ 883091 h 1331631"/>
                <a:gd name="connsiteX191" fmla="*/ 595366 w 2428715"/>
                <a:gd name="connsiteY191" fmla="*/ 896203 h 1331631"/>
                <a:gd name="connsiteX192" fmla="*/ 581718 w 2428715"/>
                <a:gd name="connsiteY192" fmla="*/ 891654 h 1331631"/>
                <a:gd name="connsiteX193" fmla="*/ 577169 w 2428715"/>
                <a:gd name="connsiteY193" fmla="*/ 928048 h 1331631"/>
                <a:gd name="connsiteX194" fmla="*/ 568070 w 2428715"/>
                <a:gd name="connsiteY194" fmla="*/ 941696 h 1331631"/>
                <a:gd name="connsiteX195" fmla="*/ 563521 w 2428715"/>
                <a:gd name="connsiteY195" fmla="*/ 955343 h 1331631"/>
                <a:gd name="connsiteX196" fmla="*/ 549873 w 2428715"/>
                <a:gd name="connsiteY196" fmla="*/ 964442 h 1331631"/>
                <a:gd name="connsiteX197" fmla="*/ 522578 w 2428715"/>
                <a:gd name="connsiteY197" fmla="*/ 982639 h 1331631"/>
                <a:gd name="connsiteX198" fmla="*/ 508930 w 2428715"/>
                <a:gd name="connsiteY198" fmla="*/ 973540 h 1331631"/>
                <a:gd name="connsiteX199" fmla="*/ 481635 w 2428715"/>
                <a:gd name="connsiteY199" fmla="*/ 959893 h 1331631"/>
                <a:gd name="connsiteX200" fmla="*/ 463437 w 2428715"/>
                <a:gd name="connsiteY200" fmla="*/ 964442 h 1331631"/>
                <a:gd name="connsiteX201" fmla="*/ 454339 w 2428715"/>
                <a:gd name="connsiteY201" fmla="*/ 978090 h 1331631"/>
                <a:gd name="connsiteX202" fmla="*/ 440691 w 2428715"/>
                <a:gd name="connsiteY202" fmla="*/ 996287 h 1331631"/>
                <a:gd name="connsiteX203" fmla="*/ 404297 w 2428715"/>
                <a:gd name="connsiteY203" fmla="*/ 1023582 h 1331631"/>
                <a:gd name="connsiteX204" fmla="*/ 390649 w 2428715"/>
                <a:gd name="connsiteY204" fmla="*/ 1037230 h 1331631"/>
                <a:gd name="connsiteX205" fmla="*/ 377002 w 2428715"/>
                <a:gd name="connsiteY205" fmla="*/ 1041779 h 1331631"/>
                <a:gd name="connsiteX206" fmla="*/ 349706 w 2428715"/>
                <a:gd name="connsiteY206" fmla="*/ 1059976 h 1331631"/>
                <a:gd name="connsiteX207" fmla="*/ 322411 w 2428715"/>
                <a:gd name="connsiteY207" fmla="*/ 1078173 h 1331631"/>
                <a:gd name="connsiteX208" fmla="*/ 295115 w 2428715"/>
                <a:gd name="connsiteY208" fmla="*/ 1100919 h 1331631"/>
                <a:gd name="connsiteX209" fmla="*/ 286017 w 2428715"/>
                <a:gd name="connsiteY209" fmla="*/ 1114567 h 1331631"/>
                <a:gd name="connsiteX210" fmla="*/ 258721 w 2428715"/>
                <a:gd name="connsiteY210" fmla="*/ 1137313 h 1331631"/>
                <a:gd name="connsiteX211" fmla="*/ 240524 w 2428715"/>
                <a:gd name="connsiteY211" fmla="*/ 1164609 h 1331631"/>
                <a:gd name="connsiteX212" fmla="*/ 231426 w 2428715"/>
                <a:gd name="connsiteY212" fmla="*/ 1178257 h 1331631"/>
                <a:gd name="connsiteX213" fmla="*/ 217778 w 2428715"/>
                <a:gd name="connsiteY213" fmla="*/ 1182806 h 1331631"/>
                <a:gd name="connsiteX214" fmla="*/ 208679 w 2428715"/>
                <a:gd name="connsiteY214" fmla="*/ 1196454 h 1331631"/>
                <a:gd name="connsiteX215" fmla="*/ 181384 w 2428715"/>
                <a:gd name="connsiteY215" fmla="*/ 1205552 h 1331631"/>
                <a:gd name="connsiteX216" fmla="*/ 167736 w 2428715"/>
                <a:gd name="connsiteY216" fmla="*/ 1210102 h 1331631"/>
                <a:gd name="connsiteX217" fmla="*/ 139816 w 2428715"/>
                <a:gd name="connsiteY217" fmla="*/ 1205465 h 1331631"/>
                <a:gd name="connsiteX218" fmla="*/ 126256 w 2428715"/>
                <a:gd name="connsiteY218" fmla="*/ 1157570 h 1331631"/>
                <a:gd name="connsiteX219" fmla="*/ 87812 w 2428715"/>
                <a:gd name="connsiteY219" fmla="*/ 1152309 h 1331631"/>
                <a:gd name="connsiteX220" fmla="*/ 34919 w 2428715"/>
                <a:gd name="connsiteY220" fmla="*/ 1188253 h 1331631"/>
                <a:gd name="connsiteX221" fmla="*/ 22160 w 2428715"/>
                <a:gd name="connsiteY221" fmla="*/ 1264693 h 1331631"/>
                <a:gd name="connsiteX222" fmla="*/ 8512 w 2428715"/>
                <a:gd name="connsiteY222" fmla="*/ 1260143 h 1331631"/>
                <a:gd name="connsiteX223" fmla="*/ 3963 w 2428715"/>
                <a:gd name="connsiteY223" fmla="*/ 1260143 h 1331631"/>
                <a:gd name="connsiteX0" fmla="*/ 6210 w 2426413"/>
                <a:gd name="connsiteY0" fmla="*/ 1260143 h 1331631"/>
                <a:gd name="connsiteX1" fmla="*/ 6210 w 2426413"/>
                <a:gd name="connsiteY1" fmla="*/ 1310185 h 1331631"/>
                <a:gd name="connsiteX2" fmla="*/ 6210 w 2426413"/>
                <a:gd name="connsiteY2" fmla="*/ 1246496 h 1331631"/>
                <a:gd name="connsiteX3" fmla="*/ 1661 w 2426413"/>
                <a:gd name="connsiteY3" fmla="*/ 1328382 h 1331631"/>
                <a:gd name="connsiteX4" fmla="*/ 36805 w 2426413"/>
                <a:gd name="connsiteY4" fmla="*/ 1312861 h 1331631"/>
                <a:gd name="connsiteX5" fmla="*/ 69988 w 2426413"/>
                <a:gd name="connsiteY5" fmla="*/ 1290113 h 1331631"/>
                <a:gd name="connsiteX6" fmla="*/ 101207 w 2426413"/>
                <a:gd name="connsiteY6" fmla="*/ 1281728 h 1331631"/>
                <a:gd name="connsiteX7" fmla="*/ 142151 w 2426413"/>
                <a:gd name="connsiteY7" fmla="*/ 1262906 h 1331631"/>
                <a:gd name="connsiteX8" fmla="*/ 174533 w 2426413"/>
                <a:gd name="connsiteY8" fmla="*/ 1232848 h 1331631"/>
                <a:gd name="connsiteX9" fmla="*/ 201828 w 2426413"/>
                <a:gd name="connsiteY9" fmla="*/ 1223749 h 1331631"/>
                <a:gd name="connsiteX10" fmla="*/ 215476 w 2426413"/>
                <a:gd name="connsiteY10" fmla="*/ 1214651 h 1331631"/>
                <a:gd name="connsiteX11" fmla="*/ 242771 w 2426413"/>
                <a:gd name="connsiteY11" fmla="*/ 1205552 h 1331631"/>
                <a:gd name="connsiteX12" fmla="*/ 283715 w 2426413"/>
                <a:gd name="connsiteY12" fmla="*/ 1196454 h 1331631"/>
                <a:gd name="connsiteX13" fmla="*/ 297362 w 2426413"/>
                <a:gd name="connsiteY13" fmla="*/ 1187355 h 1331631"/>
                <a:gd name="connsiteX14" fmla="*/ 374700 w 2426413"/>
                <a:gd name="connsiteY14" fmla="*/ 1150961 h 1331631"/>
                <a:gd name="connsiteX15" fmla="*/ 502616 w 2426413"/>
                <a:gd name="connsiteY15" fmla="*/ 1104307 h 1331631"/>
                <a:gd name="connsiteX16" fmla="*/ 570318 w 2426413"/>
                <a:gd name="connsiteY16" fmla="*/ 1073624 h 1331631"/>
                <a:gd name="connsiteX17" fmla="*/ 593064 w 2426413"/>
                <a:gd name="connsiteY17" fmla="*/ 1096370 h 1331631"/>
                <a:gd name="connsiteX18" fmla="*/ 606712 w 2426413"/>
                <a:gd name="connsiteY18" fmla="*/ 1087272 h 1331631"/>
                <a:gd name="connsiteX19" fmla="*/ 623035 w 2426413"/>
                <a:gd name="connsiteY19" fmla="*/ 1060152 h 1331631"/>
                <a:gd name="connsiteX20" fmla="*/ 688598 w 2426413"/>
                <a:gd name="connsiteY20" fmla="*/ 1061489 h 1331631"/>
                <a:gd name="connsiteX21" fmla="*/ 715894 w 2426413"/>
                <a:gd name="connsiteY21" fmla="*/ 1019033 h 1331631"/>
                <a:gd name="connsiteX22" fmla="*/ 757012 w 2426413"/>
                <a:gd name="connsiteY22" fmla="*/ 1019121 h 1331631"/>
                <a:gd name="connsiteX23" fmla="*/ 793231 w 2426413"/>
                <a:gd name="connsiteY23" fmla="*/ 978090 h 1331631"/>
                <a:gd name="connsiteX24" fmla="*/ 820527 w 2426413"/>
                <a:gd name="connsiteY24" fmla="*/ 968991 h 1331631"/>
                <a:gd name="connsiteX25" fmla="*/ 847822 w 2426413"/>
                <a:gd name="connsiteY25" fmla="*/ 941696 h 1331631"/>
                <a:gd name="connsiteX26" fmla="*/ 875118 w 2426413"/>
                <a:gd name="connsiteY26" fmla="*/ 928048 h 1331631"/>
                <a:gd name="connsiteX27" fmla="*/ 888765 w 2426413"/>
                <a:gd name="connsiteY27" fmla="*/ 923499 h 1331631"/>
                <a:gd name="connsiteX28" fmla="*/ 902413 w 2426413"/>
                <a:gd name="connsiteY28" fmla="*/ 914400 h 1331631"/>
                <a:gd name="connsiteX29" fmla="*/ 920610 w 2426413"/>
                <a:gd name="connsiteY29" fmla="*/ 909851 h 1331631"/>
                <a:gd name="connsiteX30" fmla="*/ 925159 w 2426413"/>
                <a:gd name="connsiteY30" fmla="*/ 896203 h 1331631"/>
                <a:gd name="connsiteX31" fmla="*/ 938807 w 2426413"/>
                <a:gd name="connsiteY31" fmla="*/ 887105 h 1331631"/>
                <a:gd name="connsiteX32" fmla="*/ 952455 w 2426413"/>
                <a:gd name="connsiteY32" fmla="*/ 873457 h 1331631"/>
                <a:gd name="connsiteX33" fmla="*/ 979750 w 2426413"/>
                <a:gd name="connsiteY33" fmla="*/ 855260 h 1331631"/>
                <a:gd name="connsiteX34" fmla="*/ 984300 w 2426413"/>
                <a:gd name="connsiteY34" fmla="*/ 841612 h 1331631"/>
                <a:gd name="connsiteX35" fmla="*/ 997947 w 2426413"/>
                <a:gd name="connsiteY35" fmla="*/ 837063 h 1331631"/>
                <a:gd name="connsiteX36" fmla="*/ 1011595 w 2426413"/>
                <a:gd name="connsiteY36" fmla="*/ 827964 h 1331631"/>
                <a:gd name="connsiteX37" fmla="*/ 1043440 w 2426413"/>
                <a:gd name="connsiteY37" fmla="*/ 800669 h 1331631"/>
                <a:gd name="connsiteX38" fmla="*/ 1057088 w 2426413"/>
                <a:gd name="connsiteY38" fmla="*/ 791570 h 1331631"/>
                <a:gd name="connsiteX39" fmla="*/ 1079834 w 2426413"/>
                <a:gd name="connsiteY39" fmla="*/ 768824 h 1331631"/>
                <a:gd name="connsiteX40" fmla="*/ 1120777 w 2426413"/>
                <a:gd name="connsiteY40" fmla="*/ 736979 h 1331631"/>
                <a:gd name="connsiteX41" fmla="*/ 1134425 w 2426413"/>
                <a:gd name="connsiteY41" fmla="*/ 727881 h 1331631"/>
                <a:gd name="connsiteX42" fmla="*/ 1148073 w 2426413"/>
                <a:gd name="connsiteY42" fmla="*/ 718782 h 1331631"/>
                <a:gd name="connsiteX43" fmla="*/ 1166270 w 2426413"/>
                <a:gd name="connsiteY43" fmla="*/ 691487 h 1331631"/>
                <a:gd name="connsiteX44" fmla="*/ 1189016 w 2426413"/>
                <a:gd name="connsiteY44" fmla="*/ 668740 h 1331631"/>
                <a:gd name="connsiteX45" fmla="*/ 1211762 w 2426413"/>
                <a:gd name="connsiteY45" fmla="*/ 645994 h 1331631"/>
                <a:gd name="connsiteX46" fmla="*/ 1220861 w 2426413"/>
                <a:gd name="connsiteY46" fmla="*/ 632346 h 1331631"/>
                <a:gd name="connsiteX47" fmla="*/ 1225410 w 2426413"/>
                <a:gd name="connsiteY47" fmla="*/ 618699 h 1331631"/>
                <a:gd name="connsiteX48" fmla="*/ 1248156 w 2426413"/>
                <a:gd name="connsiteY48" fmla="*/ 591403 h 1331631"/>
                <a:gd name="connsiteX49" fmla="*/ 1257255 w 2426413"/>
                <a:gd name="connsiteY49" fmla="*/ 564108 h 1331631"/>
                <a:gd name="connsiteX50" fmla="*/ 1261804 w 2426413"/>
                <a:gd name="connsiteY50" fmla="*/ 550460 h 1331631"/>
                <a:gd name="connsiteX51" fmla="*/ 1280001 w 2426413"/>
                <a:gd name="connsiteY51" fmla="*/ 523164 h 1331631"/>
                <a:gd name="connsiteX52" fmla="*/ 1293649 w 2426413"/>
                <a:gd name="connsiteY52" fmla="*/ 482221 h 1331631"/>
                <a:gd name="connsiteX53" fmla="*/ 1298198 w 2426413"/>
                <a:gd name="connsiteY53" fmla="*/ 468573 h 1331631"/>
                <a:gd name="connsiteX54" fmla="*/ 1307297 w 2426413"/>
                <a:gd name="connsiteY54" fmla="*/ 427630 h 1331631"/>
                <a:gd name="connsiteX55" fmla="*/ 1311846 w 2426413"/>
                <a:gd name="connsiteY55" fmla="*/ 395785 h 1331631"/>
                <a:gd name="connsiteX56" fmla="*/ 1334592 w 2426413"/>
                <a:gd name="connsiteY56" fmla="*/ 368490 h 1331631"/>
                <a:gd name="connsiteX57" fmla="*/ 1343691 w 2426413"/>
                <a:gd name="connsiteY57" fmla="*/ 295702 h 1331631"/>
                <a:gd name="connsiteX58" fmla="*/ 1394270 w 2426413"/>
                <a:gd name="connsiteY58" fmla="*/ 269470 h 1331631"/>
                <a:gd name="connsiteX59" fmla="*/ 1429502 w 2426413"/>
                <a:gd name="connsiteY59" fmla="*/ 255110 h 1331631"/>
                <a:gd name="connsiteX60" fmla="*/ 1456885 w 2426413"/>
                <a:gd name="connsiteY60" fmla="*/ 217203 h 1331631"/>
                <a:gd name="connsiteX61" fmla="*/ 1471070 w 2426413"/>
                <a:gd name="connsiteY61" fmla="*/ 181970 h 1331631"/>
                <a:gd name="connsiteX62" fmla="*/ 1498365 w 2426413"/>
                <a:gd name="connsiteY62" fmla="*/ 172872 h 1331631"/>
                <a:gd name="connsiteX63" fmla="*/ 1575703 w 2426413"/>
                <a:gd name="connsiteY63" fmla="*/ 163773 h 1331631"/>
                <a:gd name="connsiteX64" fmla="*/ 1598449 w 2426413"/>
                <a:gd name="connsiteY64" fmla="*/ 145576 h 1331631"/>
                <a:gd name="connsiteX65" fmla="*/ 1612097 w 2426413"/>
                <a:gd name="connsiteY65" fmla="*/ 141027 h 1331631"/>
                <a:gd name="connsiteX66" fmla="*/ 1639392 w 2426413"/>
                <a:gd name="connsiteY66" fmla="*/ 145576 h 1331631"/>
                <a:gd name="connsiteX67" fmla="*/ 1653040 w 2426413"/>
                <a:gd name="connsiteY67" fmla="*/ 154675 h 1331631"/>
                <a:gd name="connsiteX68" fmla="*/ 1825912 w 2426413"/>
                <a:gd name="connsiteY68" fmla="*/ 150125 h 1331631"/>
                <a:gd name="connsiteX69" fmla="*/ 1839559 w 2426413"/>
                <a:gd name="connsiteY69" fmla="*/ 159224 h 1331631"/>
                <a:gd name="connsiteX70" fmla="*/ 1853207 w 2426413"/>
                <a:gd name="connsiteY70" fmla="*/ 172872 h 1331631"/>
                <a:gd name="connsiteX71" fmla="*/ 1966938 w 2426413"/>
                <a:gd name="connsiteY71" fmla="*/ 186519 h 1331631"/>
                <a:gd name="connsiteX72" fmla="*/ 1998783 w 2426413"/>
                <a:gd name="connsiteY72" fmla="*/ 191069 h 1331631"/>
                <a:gd name="connsiteX73" fmla="*/ 2048825 w 2426413"/>
                <a:gd name="connsiteY73" fmla="*/ 195618 h 1331631"/>
                <a:gd name="connsiteX74" fmla="*/ 2057924 w 2426413"/>
                <a:gd name="connsiteY74" fmla="*/ 209266 h 1331631"/>
                <a:gd name="connsiteX75" fmla="*/ 2085219 w 2426413"/>
                <a:gd name="connsiteY75" fmla="*/ 213815 h 1331631"/>
                <a:gd name="connsiteX76" fmla="*/ 2103416 w 2426413"/>
                <a:gd name="connsiteY76" fmla="*/ 236561 h 1331631"/>
                <a:gd name="connsiteX77" fmla="*/ 2117064 w 2426413"/>
                <a:gd name="connsiteY77" fmla="*/ 245660 h 1331631"/>
                <a:gd name="connsiteX78" fmla="*/ 2130712 w 2426413"/>
                <a:gd name="connsiteY78" fmla="*/ 259308 h 1331631"/>
                <a:gd name="connsiteX79" fmla="*/ 2139810 w 2426413"/>
                <a:gd name="connsiteY79" fmla="*/ 272955 h 1331631"/>
                <a:gd name="connsiteX80" fmla="*/ 2158007 w 2426413"/>
                <a:gd name="connsiteY80" fmla="*/ 291152 h 1331631"/>
                <a:gd name="connsiteX81" fmla="*/ 2167106 w 2426413"/>
                <a:gd name="connsiteY81" fmla="*/ 304800 h 1331631"/>
                <a:gd name="connsiteX82" fmla="*/ 2208049 w 2426413"/>
                <a:gd name="connsiteY82" fmla="*/ 341194 h 1331631"/>
                <a:gd name="connsiteX83" fmla="*/ 2221697 w 2426413"/>
                <a:gd name="connsiteY83" fmla="*/ 345743 h 1331631"/>
                <a:gd name="connsiteX84" fmla="*/ 2253541 w 2426413"/>
                <a:gd name="connsiteY84" fmla="*/ 363940 h 1331631"/>
                <a:gd name="connsiteX85" fmla="*/ 2280837 w 2426413"/>
                <a:gd name="connsiteY85" fmla="*/ 373039 h 1331631"/>
                <a:gd name="connsiteX86" fmla="*/ 2312682 w 2426413"/>
                <a:gd name="connsiteY86" fmla="*/ 377588 h 1331631"/>
                <a:gd name="connsiteX87" fmla="*/ 2335428 w 2426413"/>
                <a:gd name="connsiteY87" fmla="*/ 395785 h 1331631"/>
                <a:gd name="connsiteX88" fmla="*/ 2362724 w 2426413"/>
                <a:gd name="connsiteY88" fmla="*/ 413982 h 1331631"/>
                <a:gd name="connsiteX89" fmla="*/ 2376371 w 2426413"/>
                <a:gd name="connsiteY89" fmla="*/ 400334 h 1331631"/>
                <a:gd name="connsiteX90" fmla="*/ 2394568 w 2426413"/>
                <a:gd name="connsiteY90" fmla="*/ 373039 h 1331631"/>
                <a:gd name="connsiteX91" fmla="*/ 2421864 w 2426413"/>
                <a:gd name="connsiteY91" fmla="*/ 368490 h 1331631"/>
                <a:gd name="connsiteX92" fmla="*/ 2426413 w 2426413"/>
                <a:gd name="connsiteY92" fmla="*/ 354842 h 1331631"/>
                <a:gd name="connsiteX93" fmla="*/ 2421864 w 2426413"/>
                <a:gd name="connsiteY93" fmla="*/ 327546 h 1331631"/>
                <a:gd name="connsiteX94" fmla="*/ 2408216 w 2426413"/>
                <a:gd name="connsiteY94" fmla="*/ 322997 h 1331631"/>
                <a:gd name="connsiteX95" fmla="*/ 2390019 w 2426413"/>
                <a:gd name="connsiteY95" fmla="*/ 318448 h 1331631"/>
                <a:gd name="connsiteX96" fmla="*/ 2376371 w 2426413"/>
                <a:gd name="connsiteY96" fmla="*/ 309349 h 1331631"/>
                <a:gd name="connsiteX97" fmla="*/ 2371822 w 2426413"/>
                <a:gd name="connsiteY97" fmla="*/ 295702 h 1331631"/>
                <a:gd name="connsiteX98" fmla="*/ 2362724 w 2426413"/>
                <a:gd name="connsiteY98" fmla="*/ 282054 h 1331631"/>
                <a:gd name="connsiteX99" fmla="*/ 2358174 w 2426413"/>
                <a:gd name="connsiteY99" fmla="*/ 268406 h 1331631"/>
                <a:gd name="connsiteX100" fmla="*/ 2344527 w 2426413"/>
                <a:gd name="connsiteY100" fmla="*/ 263857 h 1331631"/>
                <a:gd name="connsiteX101" fmla="*/ 2330879 w 2426413"/>
                <a:gd name="connsiteY101" fmla="*/ 245660 h 1331631"/>
                <a:gd name="connsiteX102" fmla="*/ 2303583 w 2426413"/>
                <a:gd name="connsiteY102" fmla="*/ 232012 h 1331631"/>
                <a:gd name="connsiteX103" fmla="*/ 2280837 w 2426413"/>
                <a:gd name="connsiteY103" fmla="*/ 236561 h 1331631"/>
                <a:gd name="connsiteX104" fmla="*/ 2253541 w 2426413"/>
                <a:gd name="connsiteY104" fmla="*/ 245660 h 1331631"/>
                <a:gd name="connsiteX105" fmla="*/ 2212598 w 2426413"/>
                <a:gd name="connsiteY105" fmla="*/ 241110 h 1331631"/>
                <a:gd name="connsiteX106" fmla="*/ 2185303 w 2426413"/>
                <a:gd name="connsiteY106" fmla="*/ 218364 h 1331631"/>
                <a:gd name="connsiteX107" fmla="*/ 2171655 w 2426413"/>
                <a:gd name="connsiteY107" fmla="*/ 209266 h 1331631"/>
                <a:gd name="connsiteX108" fmla="*/ 2162556 w 2426413"/>
                <a:gd name="connsiteY108" fmla="*/ 195618 h 1331631"/>
                <a:gd name="connsiteX109" fmla="*/ 2148909 w 2426413"/>
                <a:gd name="connsiteY109" fmla="*/ 168322 h 1331631"/>
                <a:gd name="connsiteX110" fmla="*/ 2107965 w 2426413"/>
                <a:gd name="connsiteY110" fmla="*/ 154675 h 1331631"/>
                <a:gd name="connsiteX111" fmla="*/ 2080670 w 2426413"/>
                <a:gd name="connsiteY111" fmla="*/ 141027 h 1331631"/>
                <a:gd name="connsiteX112" fmla="*/ 2062473 w 2426413"/>
                <a:gd name="connsiteY112" fmla="*/ 136478 h 1331631"/>
                <a:gd name="connsiteX113" fmla="*/ 1989685 w 2426413"/>
                <a:gd name="connsiteY113" fmla="*/ 131928 h 1331631"/>
                <a:gd name="connsiteX114" fmla="*/ 1962389 w 2426413"/>
                <a:gd name="connsiteY114" fmla="*/ 118281 h 1331631"/>
                <a:gd name="connsiteX115" fmla="*/ 1948741 w 2426413"/>
                <a:gd name="connsiteY115" fmla="*/ 104633 h 1331631"/>
                <a:gd name="connsiteX116" fmla="*/ 1921446 w 2426413"/>
                <a:gd name="connsiteY116" fmla="*/ 90985 h 1331631"/>
                <a:gd name="connsiteX117" fmla="*/ 1907798 w 2426413"/>
                <a:gd name="connsiteY117" fmla="*/ 81887 h 1331631"/>
                <a:gd name="connsiteX118" fmla="*/ 1839559 w 2426413"/>
                <a:gd name="connsiteY118" fmla="*/ 72788 h 1331631"/>
                <a:gd name="connsiteX119" fmla="*/ 1812264 w 2426413"/>
                <a:gd name="connsiteY119" fmla="*/ 63690 h 1331631"/>
                <a:gd name="connsiteX120" fmla="*/ 1794067 w 2426413"/>
                <a:gd name="connsiteY120" fmla="*/ 59140 h 1331631"/>
                <a:gd name="connsiteX121" fmla="*/ 1766771 w 2426413"/>
                <a:gd name="connsiteY121" fmla="*/ 50042 h 1331631"/>
                <a:gd name="connsiteX122" fmla="*/ 1753124 w 2426413"/>
                <a:gd name="connsiteY122" fmla="*/ 40943 h 1331631"/>
                <a:gd name="connsiteX123" fmla="*/ 1734927 w 2426413"/>
                <a:gd name="connsiteY123" fmla="*/ 0 h 1331631"/>
                <a:gd name="connsiteX124" fmla="*/ 1725828 w 2426413"/>
                <a:gd name="connsiteY124" fmla="*/ 13648 h 1331631"/>
                <a:gd name="connsiteX125" fmla="*/ 1721279 w 2426413"/>
                <a:gd name="connsiteY125" fmla="*/ 50042 h 1331631"/>
                <a:gd name="connsiteX126" fmla="*/ 1689434 w 2426413"/>
                <a:gd name="connsiteY126" fmla="*/ 54591 h 1331631"/>
                <a:gd name="connsiteX127" fmla="*/ 1657589 w 2426413"/>
                <a:gd name="connsiteY127" fmla="*/ 63690 h 1331631"/>
                <a:gd name="connsiteX128" fmla="*/ 1639392 w 2426413"/>
                <a:gd name="connsiteY128" fmla="*/ 72788 h 1331631"/>
                <a:gd name="connsiteX129" fmla="*/ 1625744 w 2426413"/>
                <a:gd name="connsiteY129" fmla="*/ 68239 h 1331631"/>
                <a:gd name="connsiteX130" fmla="*/ 1621195 w 2426413"/>
                <a:gd name="connsiteY130" fmla="*/ 54591 h 1331631"/>
                <a:gd name="connsiteX131" fmla="*/ 1612097 w 2426413"/>
                <a:gd name="connsiteY131" fmla="*/ 68239 h 1331631"/>
                <a:gd name="connsiteX132" fmla="*/ 1598449 w 2426413"/>
                <a:gd name="connsiteY132" fmla="*/ 77337 h 1331631"/>
                <a:gd name="connsiteX133" fmla="*/ 1552956 w 2426413"/>
                <a:gd name="connsiteY133" fmla="*/ 81887 h 1331631"/>
                <a:gd name="connsiteX134" fmla="*/ 1525661 w 2426413"/>
                <a:gd name="connsiteY134" fmla="*/ 90985 h 1331631"/>
                <a:gd name="connsiteX135" fmla="*/ 1507464 w 2426413"/>
                <a:gd name="connsiteY135" fmla="*/ 100084 h 1331631"/>
                <a:gd name="connsiteX136" fmla="*/ 1484718 w 2426413"/>
                <a:gd name="connsiteY136" fmla="*/ 104633 h 1331631"/>
                <a:gd name="connsiteX137" fmla="*/ 1471070 w 2426413"/>
                <a:gd name="connsiteY137" fmla="*/ 109182 h 1331631"/>
                <a:gd name="connsiteX138" fmla="*/ 1361888 w 2426413"/>
                <a:gd name="connsiteY138" fmla="*/ 113731 h 1331631"/>
                <a:gd name="connsiteX139" fmla="*/ 1348240 w 2426413"/>
                <a:gd name="connsiteY139" fmla="*/ 122830 h 1331631"/>
                <a:gd name="connsiteX140" fmla="*/ 1330043 w 2426413"/>
                <a:gd name="connsiteY140" fmla="*/ 150125 h 1331631"/>
                <a:gd name="connsiteX141" fmla="*/ 1316395 w 2426413"/>
                <a:gd name="connsiteY141" fmla="*/ 163773 h 1331631"/>
                <a:gd name="connsiteX142" fmla="*/ 1307297 w 2426413"/>
                <a:gd name="connsiteY142" fmla="*/ 191069 h 1331631"/>
                <a:gd name="connsiteX143" fmla="*/ 1293649 w 2426413"/>
                <a:gd name="connsiteY143" fmla="*/ 204716 h 1331631"/>
                <a:gd name="connsiteX144" fmla="*/ 1280001 w 2426413"/>
                <a:gd name="connsiteY144" fmla="*/ 209266 h 1331631"/>
                <a:gd name="connsiteX145" fmla="*/ 1207213 w 2426413"/>
                <a:gd name="connsiteY145" fmla="*/ 213815 h 1331631"/>
                <a:gd name="connsiteX146" fmla="*/ 1202664 w 2426413"/>
                <a:gd name="connsiteY146" fmla="*/ 227463 h 1331631"/>
                <a:gd name="connsiteX147" fmla="*/ 1184467 w 2426413"/>
                <a:gd name="connsiteY147" fmla="*/ 254758 h 1331631"/>
                <a:gd name="connsiteX148" fmla="*/ 1175368 w 2426413"/>
                <a:gd name="connsiteY148" fmla="*/ 282054 h 1331631"/>
                <a:gd name="connsiteX149" fmla="*/ 1170819 w 2426413"/>
                <a:gd name="connsiteY149" fmla="*/ 295702 h 1331631"/>
                <a:gd name="connsiteX150" fmla="*/ 1143524 w 2426413"/>
                <a:gd name="connsiteY150" fmla="*/ 313899 h 1331631"/>
                <a:gd name="connsiteX151" fmla="*/ 1129876 w 2426413"/>
                <a:gd name="connsiteY151" fmla="*/ 327546 h 1331631"/>
                <a:gd name="connsiteX152" fmla="*/ 1102580 w 2426413"/>
                <a:gd name="connsiteY152" fmla="*/ 336645 h 1331631"/>
                <a:gd name="connsiteX153" fmla="*/ 1093482 w 2426413"/>
                <a:gd name="connsiteY153" fmla="*/ 322997 h 1331631"/>
                <a:gd name="connsiteX154" fmla="*/ 1098031 w 2426413"/>
                <a:gd name="connsiteY154" fmla="*/ 291152 h 1331631"/>
                <a:gd name="connsiteX155" fmla="*/ 1084383 w 2426413"/>
                <a:gd name="connsiteY155" fmla="*/ 304800 h 1331631"/>
                <a:gd name="connsiteX156" fmla="*/ 1070735 w 2426413"/>
                <a:gd name="connsiteY156" fmla="*/ 309349 h 1331631"/>
                <a:gd name="connsiteX157" fmla="*/ 1057088 w 2426413"/>
                <a:gd name="connsiteY157" fmla="*/ 300251 h 1331631"/>
                <a:gd name="connsiteX158" fmla="*/ 1047989 w 2426413"/>
                <a:gd name="connsiteY158" fmla="*/ 286603 h 1331631"/>
                <a:gd name="connsiteX159" fmla="*/ 1034341 w 2426413"/>
                <a:gd name="connsiteY159" fmla="*/ 282054 h 1331631"/>
                <a:gd name="connsiteX160" fmla="*/ 1007046 w 2426413"/>
                <a:gd name="connsiteY160" fmla="*/ 291152 h 1331631"/>
                <a:gd name="connsiteX161" fmla="*/ 993398 w 2426413"/>
                <a:gd name="connsiteY161" fmla="*/ 295702 h 1331631"/>
                <a:gd name="connsiteX162" fmla="*/ 979750 w 2426413"/>
                <a:gd name="connsiteY162" fmla="*/ 304800 h 1331631"/>
                <a:gd name="connsiteX163" fmla="*/ 966103 w 2426413"/>
                <a:gd name="connsiteY163" fmla="*/ 350293 h 1331631"/>
                <a:gd name="connsiteX164" fmla="*/ 957004 w 2426413"/>
                <a:gd name="connsiteY164" fmla="*/ 363940 h 1331631"/>
                <a:gd name="connsiteX165" fmla="*/ 961553 w 2426413"/>
                <a:gd name="connsiteY165" fmla="*/ 377588 h 1331631"/>
                <a:gd name="connsiteX166" fmla="*/ 967352 w 2426413"/>
                <a:gd name="connsiteY166" fmla="*/ 397835 h 1331631"/>
                <a:gd name="connsiteX167" fmla="*/ 997947 w 2426413"/>
                <a:gd name="connsiteY167" fmla="*/ 404884 h 1331631"/>
                <a:gd name="connsiteX168" fmla="*/ 1011595 w 2426413"/>
                <a:gd name="connsiteY168" fmla="*/ 418531 h 1331631"/>
                <a:gd name="connsiteX169" fmla="*/ 1007046 w 2426413"/>
                <a:gd name="connsiteY169" fmla="*/ 441278 h 1331631"/>
                <a:gd name="connsiteX170" fmla="*/ 984300 w 2426413"/>
                <a:gd name="connsiteY170" fmla="*/ 486770 h 1331631"/>
                <a:gd name="connsiteX171" fmla="*/ 966103 w 2426413"/>
                <a:gd name="connsiteY171" fmla="*/ 518615 h 1331631"/>
                <a:gd name="connsiteX172" fmla="*/ 952455 w 2426413"/>
                <a:gd name="connsiteY172" fmla="*/ 523164 h 1331631"/>
                <a:gd name="connsiteX173" fmla="*/ 943356 w 2426413"/>
                <a:gd name="connsiteY173" fmla="*/ 536812 h 1331631"/>
                <a:gd name="connsiteX174" fmla="*/ 929709 w 2426413"/>
                <a:gd name="connsiteY174" fmla="*/ 545910 h 1331631"/>
                <a:gd name="connsiteX175" fmla="*/ 911512 w 2426413"/>
                <a:gd name="connsiteY175" fmla="*/ 568657 h 1331631"/>
                <a:gd name="connsiteX176" fmla="*/ 902413 w 2426413"/>
                <a:gd name="connsiteY176" fmla="*/ 582305 h 1331631"/>
                <a:gd name="connsiteX177" fmla="*/ 897864 w 2426413"/>
                <a:gd name="connsiteY177" fmla="*/ 595952 h 1331631"/>
                <a:gd name="connsiteX178" fmla="*/ 879667 w 2426413"/>
                <a:gd name="connsiteY178" fmla="*/ 623248 h 1331631"/>
                <a:gd name="connsiteX179" fmla="*/ 856921 w 2426413"/>
                <a:gd name="connsiteY179" fmla="*/ 655093 h 1331631"/>
                <a:gd name="connsiteX180" fmla="*/ 847822 w 2426413"/>
                <a:gd name="connsiteY180" fmla="*/ 668740 h 1331631"/>
                <a:gd name="connsiteX181" fmla="*/ 843273 w 2426413"/>
                <a:gd name="connsiteY181" fmla="*/ 682388 h 1331631"/>
                <a:gd name="connsiteX182" fmla="*/ 829625 w 2426413"/>
                <a:gd name="connsiteY182" fmla="*/ 691487 h 1331631"/>
                <a:gd name="connsiteX183" fmla="*/ 806879 w 2426413"/>
                <a:gd name="connsiteY183" fmla="*/ 714233 h 1331631"/>
                <a:gd name="connsiteX184" fmla="*/ 793231 w 2426413"/>
                <a:gd name="connsiteY184" fmla="*/ 732430 h 1331631"/>
                <a:gd name="connsiteX185" fmla="*/ 779583 w 2426413"/>
                <a:gd name="connsiteY185" fmla="*/ 746078 h 1331631"/>
                <a:gd name="connsiteX186" fmla="*/ 752288 w 2426413"/>
                <a:gd name="connsiteY186" fmla="*/ 787021 h 1331631"/>
                <a:gd name="connsiteX187" fmla="*/ 743189 w 2426413"/>
                <a:gd name="connsiteY187" fmla="*/ 800669 h 1331631"/>
                <a:gd name="connsiteX188" fmla="*/ 734091 w 2426413"/>
                <a:gd name="connsiteY188" fmla="*/ 827964 h 1331631"/>
                <a:gd name="connsiteX189" fmla="*/ 670938 w 2426413"/>
                <a:gd name="connsiteY189" fmla="*/ 857045 h 1331631"/>
                <a:gd name="connsiteX190" fmla="*/ 635881 w 2426413"/>
                <a:gd name="connsiteY190" fmla="*/ 883091 h 1331631"/>
                <a:gd name="connsiteX191" fmla="*/ 593064 w 2426413"/>
                <a:gd name="connsiteY191" fmla="*/ 896203 h 1331631"/>
                <a:gd name="connsiteX192" fmla="*/ 579416 w 2426413"/>
                <a:gd name="connsiteY192" fmla="*/ 891654 h 1331631"/>
                <a:gd name="connsiteX193" fmla="*/ 574867 w 2426413"/>
                <a:gd name="connsiteY193" fmla="*/ 928048 h 1331631"/>
                <a:gd name="connsiteX194" fmla="*/ 565768 w 2426413"/>
                <a:gd name="connsiteY194" fmla="*/ 941696 h 1331631"/>
                <a:gd name="connsiteX195" fmla="*/ 561219 w 2426413"/>
                <a:gd name="connsiteY195" fmla="*/ 955343 h 1331631"/>
                <a:gd name="connsiteX196" fmla="*/ 547571 w 2426413"/>
                <a:gd name="connsiteY196" fmla="*/ 964442 h 1331631"/>
                <a:gd name="connsiteX197" fmla="*/ 520276 w 2426413"/>
                <a:gd name="connsiteY197" fmla="*/ 982639 h 1331631"/>
                <a:gd name="connsiteX198" fmla="*/ 506628 w 2426413"/>
                <a:gd name="connsiteY198" fmla="*/ 973540 h 1331631"/>
                <a:gd name="connsiteX199" fmla="*/ 479333 w 2426413"/>
                <a:gd name="connsiteY199" fmla="*/ 959893 h 1331631"/>
                <a:gd name="connsiteX200" fmla="*/ 461135 w 2426413"/>
                <a:gd name="connsiteY200" fmla="*/ 964442 h 1331631"/>
                <a:gd name="connsiteX201" fmla="*/ 452037 w 2426413"/>
                <a:gd name="connsiteY201" fmla="*/ 978090 h 1331631"/>
                <a:gd name="connsiteX202" fmla="*/ 438389 w 2426413"/>
                <a:gd name="connsiteY202" fmla="*/ 996287 h 1331631"/>
                <a:gd name="connsiteX203" fmla="*/ 401995 w 2426413"/>
                <a:gd name="connsiteY203" fmla="*/ 1023582 h 1331631"/>
                <a:gd name="connsiteX204" fmla="*/ 388347 w 2426413"/>
                <a:gd name="connsiteY204" fmla="*/ 1037230 h 1331631"/>
                <a:gd name="connsiteX205" fmla="*/ 374700 w 2426413"/>
                <a:gd name="connsiteY205" fmla="*/ 1041779 h 1331631"/>
                <a:gd name="connsiteX206" fmla="*/ 347404 w 2426413"/>
                <a:gd name="connsiteY206" fmla="*/ 1059976 h 1331631"/>
                <a:gd name="connsiteX207" fmla="*/ 320109 w 2426413"/>
                <a:gd name="connsiteY207" fmla="*/ 1078173 h 1331631"/>
                <a:gd name="connsiteX208" fmla="*/ 292813 w 2426413"/>
                <a:gd name="connsiteY208" fmla="*/ 1100919 h 1331631"/>
                <a:gd name="connsiteX209" fmla="*/ 283715 w 2426413"/>
                <a:gd name="connsiteY209" fmla="*/ 1114567 h 1331631"/>
                <a:gd name="connsiteX210" fmla="*/ 256419 w 2426413"/>
                <a:gd name="connsiteY210" fmla="*/ 1137313 h 1331631"/>
                <a:gd name="connsiteX211" fmla="*/ 238222 w 2426413"/>
                <a:gd name="connsiteY211" fmla="*/ 1164609 h 1331631"/>
                <a:gd name="connsiteX212" fmla="*/ 229124 w 2426413"/>
                <a:gd name="connsiteY212" fmla="*/ 1178257 h 1331631"/>
                <a:gd name="connsiteX213" fmla="*/ 215476 w 2426413"/>
                <a:gd name="connsiteY213" fmla="*/ 1182806 h 1331631"/>
                <a:gd name="connsiteX214" fmla="*/ 206377 w 2426413"/>
                <a:gd name="connsiteY214" fmla="*/ 1196454 h 1331631"/>
                <a:gd name="connsiteX215" fmla="*/ 179082 w 2426413"/>
                <a:gd name="connsiteY215" fmla="*/ 1205552 h 1331631"/>
                <a:gd name="connsiteX216" fmla="*/ 165434 w 2426413"/>
                <a:gd name="connsiteY216" fmla="*/ 1210102 h 1331631"/>
                <a:gd name="connsiteX217" fmla="*/ 137514 w 2426413"/>
                <a:gd name="connsiteY217" fmla="*/ 1205465 h 1331631"/>
                <a:gd name="connsiteX218" fmla="*/ 123954 w 2426413"/>
                <a:gd name="connsiteY218" fmla="*/ 1157570 h 1331631"/>
                <a:gd name="connsiteX219" fmla="*/ 85510 w 2426413"/>
                <a:gd name="connsiteY219" fmla="*/ 1152309 h 1331631"/>
                <a:gd name="connsiteX220" fmla="*/ 32617 w 2426413"/>
                <a:gd name="connsiteY220" fmla="*/ 1188253 h 1331631"/>
                <a:gd name="connsiteX221" fmla="*/ 19858 w 2426413"/>
                <a:gd name="connsiteY221" fmla="*/ 1264693 h 1331631"/>
                <a:gd name="connsiteX222" fmla="*/ 6210 w 2426413"/>
                <a:gd name="connsiteY222" fmla="*/ 1260143 h 1331631"/>
                <a:gd name="connsiteX0" fmla="*/ 19858 w 2426413"/>
                <a:gd name="connsiteY0" fmla="*/ 1264693 h 1331631"/>
                <a:gd name="connsiteX1" fmla="*/ 6210 w 2426413"/>
                <a:gd name="connsiteY1" fmla="*/ 1310185 h 1331631"/>
                <a:gd name="connsiteX2" fmla="*/ 6210 w 2426413"/>
                <a:gd name="connsiteY2" fmla="*/ 1246496 h 1331631"/>
                <a:gd name="connsiteX3" fmla="*/ 1661 w 2426413"/>
                <a:gd name="connsiteY3" fmla="*/ 1328382 h 1331631"/>
                <a:gd name="connsiteX4" fmla="*/ 36805 w 2426413"/>
                <a:gd name="connsiteY4" fmla="*/ 1312861 h 1331631"/>
                <a:gd name="connsiteX5" fmla="*/ 69988 w 2426413"/>
                <a:gd name="connsiteY5" fmla="*/ 1290113 h 1331631"/>
                <a:gd name="connsiteX6" fmla="*/ 101207 w 2426413"/>
                <a:gd name="connsiteY6" fmla="*/ 1281728 h 1331631"/>
                <a:gd name="connsiteX7" fmla="*/ 142151 w 2426413"/>
                <a:gd name="connsiteY7" fmla="*/ 1262906 h 1331631"/>
                <a:gd name="connsiteX8" fmla="*/ 174533 w 2426413"/>
                <a:gd name="connsiteY8" fmla="*/ 1232848 h 1331631"/>
                <a:gd name="connsiteX9" fmla="*/ 201828 w 2426413"/>
                <a:gd name="connsiteY9" fmla="*/ 1223749 h 1331631"/>
                <a:gd name="connsiteX10" fmla="*/ 215476 w 2426413"/>
                <a:gd name="connsiteY10" fmla="*/ 1214651 h 1331631"/>
                <a:gd name="connsiteX11" fmla="*/ 242771 w 2426413"/>
                <a:gd name="connsiteY11" fmla="*/ 1205552 h 1331631"/>
                <a:gd name="connsiteX12" fmla="*/ 283715 w 2426413"/>
                <a:gd name="connsiteY12" fmla="*/ 1196454 h 1331631"/>
                <a:gd name="connsiteX13" fmla="*/ 297362 w 2426413"/>
                <a:gd name="connsiteY13" fmla="*/ 1187355 h 1331631"/>
                <a:gd name="connsiteX14" fmla="*/ 374700 w 2426413"/>
                <a:gd name="connsiteY14" fmla="*/ 1150961 h 1331631"/>
                <a:gd name="connsiteX15" fmla="*/ 502616 w 2426413"/>
                <a:gd name="connsiteY15" fmla="*/ 1104307 h 1331631"/>
                <a:gd name="connsiteX16" fmla="*/ 570318 w 2426413"/>
                <a:gd name="connsiteY16" fmla="*/ 1073624 h 1331631"/>
                <a:gd name="connsiteX17" fmla="*/ 593064 w 2426413"/>
                <a:gd name="connsiteY17" fmla="*/ 1096370 h 1331631"/>
                <a:gd name="connsiteX18" fmla="*/ 606712 w 2426413"/>
                <a:gd name="connsiteY18" fmla="*/ 1087272 h 1331631"/>
                <a:gd name="connsiteX19" fmla="*/ 623035 w 2426413"/>
                <a:gd name="connsiteY19" fmla="*/ 1060152 h 1331631"/>
                <a:gd name="connsiteX20" fmla="*/ 688598 w 2426413"/>
                <a:gd name="connsiteY20" fmla="*/ 1061489 h 1331631"/>
                <a:gd name="connsiteX21" fmla="*/ 715894 w 2426413"/>
                <a:gd name="connsiteY21" fmla="*/ 1019033 h 1331631"/>
                <a:gd name="connsiteX22" fmla="*/ 757012 w 2426413"/>
                <a:gd name="connsiteY22" fmla="*/ 1019121 h 1331631"/>
                <a:gd name="connsiteX23" fmla="*/ 793231 w 2426413"/>
                <a:gd name="connsiteY23" fmla="*/ 978090 h 1331631"/>
                <a:gd name="connsiteX24" fmla="*/ 820527 w 2426413"/>
                <a:gd name="connsiteY24" fmla="*/ 968991 h 1331631"/>
                <a:gd name="connsiteX25" fmla="*/ 847822 w 2426413"/>
                <a:gd name="connsiteY25" fmla="*/ 941696 h 1331631"/>
                <a:gd name="connsiteX26" fmla="*/ 875118 w 2426413"/>
                <a:gd name="connsiteY26" fmla="*/ 928048 h 1331631"/>
                <a:gd name="connsiteX27" fmla="*/ 888765 w 2426413"/>
                <a:gd name="connsiteY27" fmla="*/ 923499 h 1331631"/>
                <a:gd name="connsiteX28" fmla="*/ 902413 w 2426413"/>
                <a:gd name="connsiteY28" fmla="*/ 914400 h 1331631"/>
                <a:gd name="connsiteX29" fmla="*/ 920610 w 2426413"/>
                <a:gd name="connsiteY29" fmla="*/ 909851 h 1331631"/>
                <a:gd name="connsiteX30" fmla="*/ 925159 w 2426413"/>
                <a:gd name="connsiteY30" fmla="*/ 896203 h 1331631"/>
                <a:gd name="connsiteX31" fmla="*/ 938807 w 2426413"/>
                <a:gd name="connsiteY31" fmla="*/ 887105 h 1331631"/>
                <a:gd name="connsiteX32" fmla="*/ 952455 w 2426413"/>
                <a:gd name="connsiteY32" fmla="*/ 873457 h 1331631"/>
                <a:gd name="connsiteX33" fmla="*/ 979750 w 2426413"/>
                <a:gd name="connsiteY33" fmla="*/ 855260 h 1331631"/>
                <a:gd name="connsiteX34" fmla="*/ 984300 w 2426413"/>
                <a:gd name="connsiteY34" fmla="*/ 841612 h 1331631"/>
                <a:gd name="connsiteX35" fmla="*/ 997947 w 2426413"/>
                <a:gd name="connsiteY35" fmla="*/ 837063 h 1331631"/>
                <a:gd name="connsiteX36" fmla="*/ 1011595 w 2426413"/>
                <a:gd name="connsiteY36" fmla="*/ 827964 h 1331631"/>
                <a:gd name="connsiteX37" fmla="*/ 1043440 w 2426413"/>
                <a:gd name="connsiteY37" fmla="*/ 800669 h 1331631"/>
                <a:gd name="connsiteX38" fmla="*/ 1057088 w 2426413"/>
                <a:gd name="connsiteY38" fmla="*/ 791570 h 1331631"/>
                <a:gd name="connsiteX39" fmla="*/ 1079834 w 2426413"/>
                <a:gd name="connsiteY39" fmla="*/ 768824 h 1331631"/>
                <a:gd name="connsiteX40" fmla="*/ 1120777 w 2426413"/>
                <a:gd name="connsiteY40" fmla="*/ 736979 h 1331631"/>
                <a:gd name="connsiteX41" fmla="*/ 1134425 w 2426413"/>
                <a:gd name="connsiteY41" fmla="*/ 727881 h 1331631"/>
                <a:gd name="connsiteX42" fmla="*/ 1148073 w 2426413"/>
                <a:gd name="connsiteY42" fmla="*/ 718782 h 1331631"/>
                <a:gd name="connsiteX43" fmla="*/ 1166270 w 2426413"/>
                <a:gd name="connsiteY43" fmla="*/ 691487 h 1331631"/>
                <a:gd name="connsiteX44" fmla="*/ 1189016 w 2426413"/>
                <a:gd name="connsiteY44" fmla="*/ 668740 h 1331631"/>
                <a:gd name="connsiteX45" fmla="*/ 1211762 w 2426413"/>
                <a:gd name="connsiteY45" fmla="*/ 645994 h 1331631"/>
                <a:gd name="connsiteX46" fmla="*/ 1220861 w 2426413"/>
                <a:gd name="connsiteY46" fmla="*/ 632346 h 1331631"/>
                <a:gd name="connsiteX47" fmla="*/ 1225410 w 2426413"/>
                <a:gd name="connsiteY47" fmla="*/ 618699 h 1331631"/>
                <a:gd name="connsiteX48" fmla="*/ 1248156 w 2426413"/>
                <a:gd name="connsiteY48" fmla="*/ 591403 h 1331631"/>
                <a:gd name="connsiteX49" fmla="*/ 1257255 w 2426413"/>
                <a:gd name="connsiteY49" fmla="*/ 564108 h 1331631"/>
                <a:gd name="connsiteX50" fmla="*/ 1261804 w 2426413"/>
                <a:gd name="connsiteY50" fmla="*/ 550460 h 1331631"/>
                <a:gd name="connsiteX51" fmla="*/ 1280001 w 2426413"/>
                <a:gd name="connsiteY51" fmla="*/ 523164 h 1331631"/>
                <a:gd name="connsiteX52" fmla="*/ 1293649 w 2426413"/>
                <a:gd name="connsiteY52" fmla="*/ 482221 h 1331631"/>
                <a:gd name="connsiteX53" fmla="*/ 1298198 w 2426413"/>
                <a:gd name="connsiteY53" fmla="*/ 468573 h 1331631"/>
                <a:gd name="connsiteX54" fmla="*/ 1307297 w 2426413"/>
                <a:gd name="connsiteY54" fmla="*/ 427630 h 1331631"/>
                <a:gd name="connsiteX55" fmla="*/ 1311846 w 2426413"/>
                <a:gd name="connsiteY55" fmla="*/ 395785 h 1331631"/>
                <a:gd name="connsiteX56" fmla="*/ 1334592 w 2426413"/>
                <a:gd name="connsiteY56" fmla="*/ 368490 h 1331631"/>
                <a:gd name="connsiteX57" fmla="*/ 1343691 w 2426413"/>
                <a:gd name="connsiteY57" fmla="*/ 295702 h 1331631"/>
                <a:gd name="connsiteX58" fmla="*/ 1394270 w 2426413"/>
                <a:gd name="connsiteY58" fmla="*/ 269470 h 1331631"/>
                <a:gd name="connsiteX59" fmla="*/ 1429502 w 2426413"/>
                <a:gd name="connsiteY59" fmla="*/ 255110 h 1331631"/>
                <a:gd name="connsiteX60" fmla="*/ 1456885 w 2426413"/>
                <a:gd name="connsiteY60" fmla="*/ 217203 h 1331631"/>
                <a:gd name="connsiteX61" fmla="*/ 1471070 w 2426413"/>
                <a:gd name="connsiteY61" fmla="*/ 181970 h 1331631"/>
                <a:gd name="connsiteX62" fmla="*/ 1498365 w 2426413"/>
                <a:gd name="connsiteY62" fmla="*/ 172872 h 1331631"/>
                <a:gd name="connsiteX63" fmla="*/ 1575703 w 2426413"/>
                <a:gd name="connsiteY63" fmla="*/ 163773 h 1331631"/>
                <a:gd name="connsiteX64" fmla="*/ 1598449 w 2426413"/>
                <a:gd name="connsiteY64" fmla="*/ 145576 h 1331631"/>
                <a:gd name="connsiteX65" fmla="*/ 1612097 w 2426413"/>
                <a:gd name="connsiteY65" fmla="*/ 141027 h 1331631"/>
                <a:gd name="connsiteX66" fmla="*/ 1639392 w 2426413"/>
                <a:gd name="connsiteY66" fmla="*/ 145576 h 1331631"/>
                <a:gd name="connsiteX67" fmla="*/ 1653040 w 2426413"/>
                <a:gd name="connsiteY67" fmla="*/ 154675 h 1331631"/>
                <a:gd name="connsiteX68" fmla="*/ 1825912 w 2426413"/>
                <a:gd name="connsiteY68" fmla="*/ 150125 h 1331631"/>
                <a:gd name="connsiteX69" fmla="*/ 1839559 w 2426413"/>
                <a:gd name="connsiteY69" fmla="*/ 159224 h 1331631"/>
                <a:gd name="connsiteX70" fmla="*/ 1853207 w 2426413"/>
                <a:gd name="connsiteY70" fmla="*/ 172872 h 1331631"/>
                <a:gd name="connsiteX71" fmla="*/ 1966938 w 2426413"/>
                <a:gd name="connsiteY71" fmla="*/ 186519 h 1331631"/>
                <a:gd name="connsiteX72" fmla="*/ 1998783 w 2426413"/>
                <a:gd name="connsiteY72" fmla="*/ 191069 h 1331631"/>
                <a:gd name="connsiteX73" fmla="*/ 2048825 w 2426413"/>
                <a:gd name="connsiteY73" fmla="*/ 195618 h 1331631"/>
                <a:gd name="connsiteX74" fmla="*/ 2057924 w 2426413"/>
                <a:gd name="connsiteY74" fmla="*/ 209266 h 1331631"/>
                <a:gd name="connsiteX75" fmla="*/ 2085219 w 2426413"/>
                <a:gd name="connsiteY75" fmla="*/ 213815 h 1331631"/>
                <a:gd name="connsiteX76" fmla="*/ 2103416 w 2426413"/>
                <a:gd name="connsiteY76" fmla="*/ 236561 h 1331631"/>
                <a:gd name="connsiteX77" fmla="*/ 2117064 w 2426413"/>
                <a:gd name="connsiteY77" fmla="*/ 245660 h 1331631"/>
                <a:gd name="connsiteX78" fmla="*/ 2130712 w 2426413"/>
                <a:gd name="connsiteY78" fmla="*/ 259308 h 1331631"/>
                <a:gd name="connsiteX79" fmla="*/ 2139810 w 2426413"/>
                <a:gd name="connsiteY79" fmla="*/ 272955 h 1331631"/>
                <a:gd name="connsiteX80" fmla="*/ 2158007 w 2426413"/>
                <a:gd name="connsiteY80" fmla="*/ 291152 h 1331631"/>
                <a:gd name="connsiteX81" fmla="*/ 2167106 w 2426413"/>
                <a:gd name="connsiteY81" fmla="*/ 304800 h 1331631"/>
                <a:gd name="connsiteX82" fmla="*/ 2208049 w 2426413"/>
                <a:gd name="connsiteY82" fmla="*/ 341194 h 1331631"/>
                <a:gd name="connsiteX83" fmla="*/ 2221697 w 2426413"/>
                <a:gd name="connsiteY83" fmla="*/ 345743 h 1331631"/>
                <a:gd name="connsiteX84" fmla="*/ 2253541 w 2426413"/>
                <a:gd name="connsiteY84" fmla="*/ 363940 h 1331631"/>
                <a:gd name="connsiteX85" fmla="*/ 2280837 w 2426413"/>
                <a:gd name="connsiteY85" fmla="*/ 373039 h 1331631"/>
                <a:gd name="connsiteX86" fmla="*/ 2312682 w 2426413"/>
                <a:gd name="connsiteY86" fmla="*/ 377588 h 1331631"/>
                <a:gd name="connsiteX87" fmla="*/ 2335428 w 2426413"/>
                <a:gd name="connsiteY87" fmla="*/ 395785 h 1331631"/>
                <a:gd name="connsiteX88" fmla="*/ 2362724 w 2426413"/>
                <a:gd name="connsiteY88" fmla="*/ 413982 h 1331631"/>
                <a:gd name="connsiteX89" fmla="*/ 2376371 w 2426413"/>
                <a:gd name="connsiteY89" fmla="*/ 400334 h 1331631"/>
                <a:gd name="connsiteX90" fmla="*/ 2394568 w 2426413"/>
                <a:gd name="connsiteY90" fmla="*/ 373039 h 1331631"/>
                <a:gd name="connsiteX91" fmla="*/ 2421864 w 2426413"/>
                <a:gd name="connsiteY91" fmla="*/ 368490 h 1331631"/>
                <a:gd name="connsiteX92" fmla="*/ 2426413 w 2426413"/>
                <a:gd name="connsiteY92" fmla="*/ 354842 h 1331631"/>
                <a:gd name="connsiteX93" fmla="*/ 2421864 w 2426413"/>
                <a:gd name="connsiteY93" fmla="*/ 327546 h 1331631"/>
                <a:gd name="connsiteX94" fmla="*/ 2408216 w 2426413"/>
                <a:gd name="connsiteY94" fmla="*/ 322997 h 1331631"/>
                <a:gd name="connsiteX95" fmla="*/ 2390019 w 2426413"/>
                <a:gd name="connsiteY95" fmla="*/ 318448 h 1331631"/>
                <a:gd name="connsiteX96" fmla="*/ 2376371 w 2426413"/>
                <a:gd name="connsiteY96" fmla="*/ 309349 h 1331631"/>
                <a:gd name="connsiteX97" fmla="*/ 2371822 w 2426413"/>
                <a:gd name="connsiteY97" fmla="*/ 295702 h 1331631"/>
                <a:gd name="connsiteX98" fmla="*/ 2362724 w 2426413"/>
                <a:gd name="connsiteY98" fmla="*/ 282054 h 1331631"/>
                <a:gd name="connsiteX99" fmla="*/ 2358174 w 2426413"/>
                <a:gd name="connsiteY99" fmla="*/ 268406 h 1331631"/>
                <a:gd name="connsiteX100" fmla="*/ 2344527 w 2426413"/>
                <a:gd name="connsiteY100" fmla="*/ 263857 h 1331631"/>
                <a:gd name="connsiteX101" fmla="*/ 2330879 w 2426413"/>
                <a:gd name="connsiteY101" fmla="*/ 245660 h 1331631"/>
                <a:gd name="connsiteX102" fmla="*/ 2303583 w 2426413"/>
                <a:gd name="connsiteY102" fmla="*/ 232012 h 1331631"/>
                <a:gd name="connsiteX103" fmla="*/ 2280837 w 2426413"/>
                <a:gd name="connsiteY103" fmla="*/ 236561 h 1331631"/>
                <a:gd name="connsiteX104" fmla="*/ 2253541 w 2426413"/>
                <a:gd name="connsiteY104" fmla="*/ 245660 h 1331631"/>
                <a:gd name="connsiteX105" fmla="*/ 2212598 w 2426413"/>
                <a:gd name="connsiteY105" fmla="*/ 241110 h 1331631"/>
                <a:gd name="connsiteX106" fmla="*/ 2185303 w 2426413"/>
                <a:gd name="connsiteY106" fmla="*/ 218364 h 1331631"/>
                <a:gd name="connsiteX107" fmla="*/ 2171655 w 2426413"/>
                <a:gd name="connsiteY107" fmla="*/ 209266 h 1331631"/>
                <a:gd name="connsiteX108" fmla="*/ 2162556 w 2426413"/>
                <a:gd name="connsiteY108" fmla="*/ 195618 h 1331631"/>
                <a:gd name="connsiteX109" fmla="*/ 2148909 w 2426413"/>
                <a:gd name="connsiteY109" fmla="*/ 168322 h 1331631"/>
                <a:gd name="connsiteX110" fmla="*/ 2107965 w 2426413"/>
                <a:gd name="connsiteY110" fmla="*/ 154675 h 1331631"/>
                <a:gd name="connsiteX111" fmla="*/ 2080670 w 2426413"/>
                <a:gd name="connsiteY111" fmla="*/ 141027 h 1331631"/>
                <a:gd name="connsiteX112" fmla="*/ 2062473 w 2426413"/>
                <a:gd name="connsiteY112" fmla="*/ 136478 h 1331631"/>
                <a:gd name="connsiteX113" fmla="*/ 1989685 w 2426413"/>
                <a:gd name="connsiteY113" fmla="*/ 131928 h 1331631"/>
                <a:gd name="connsiteX114" fmla="*/ 1962389 w 2426413"/>
                <a:gd name="connsiteY114" fmla="*/ 118281 h 1331631"/>
                <a:gd name="connsiteX115" fmla="*/ 1948741 w 2426413"/>
                <a:gd name="connsiteY115" fmla="*/ 104633 h 1331631"/>
                <a:gd name="connsiteX116" fmla="*/ 1921446 w 2426413"/>
                <a:gd name="connsiteY116" fmla="*/ 90985 h 1331631"/>
                <a:gd name="connsiteX117" fmla="*/ 1907798 w 2426413"/>
                <a:gd name="connsiteY117" fmla="*/ 81887 h 1331631"/>
                <a:gd name="connsiteX118" fmla="*/ 1839559 w 2426413"/>
                <a:gd name="connsiteY118" fmla="*/ 72788 h 1331631"/>
                <a:gd name="connsiteX119" fmla="*/ 1812264 w 2426413"/>
                <a:gd name="connsiteY119" fmla="*/ 63690 h 1331631"/>
                <a:gd name="connsiteX120" fmla="*/ 1794067 w 2426413"/>
                <a:gd name="connsiteY120" fmla="*/ 59140 h 1331631"/>
                <a:gd name="connsiteX121" fmla="*/ 1766771 w 2426413"/>
                <a:gd name="connsiteY121" fmla="*/ 50042 h 1331631"/>
                <a:gd name="connsiteX122" fmla="*/ 1753124 w 2426413"/>
                <a:gd name="connsiteY122" fmla="*/ 40943 h 1331631"/>
                <a:gd name="connsiteX123" fmla="*/ 1734927 w 2426413"/>
                <a:gd name="connsiteY123" fmla="*/ 0 h 1331631"/>
                <a:gd name="connsiteX124" fmla="*/ 1725828 w 2426413"/>
                <a:gd name="connsiteY124" fmla="*/ 13648 h 1331631"/>
                <a:gd name="connsiteX125" fmla="*/ 1721279 w 2426413"/>
                <a:gd name="connsiteY125" fmla="*/ 50042 h 1331631"/>
                <a:gd name="connsiteX126" fmla="*/ 1689434 w 2426413"/>
                <a:gd name="connsiteY126" fmla="*/ 54591 h 1331631"/>
                <a:gd name="connsiteX127" fmla="*/ 1657589 w 2426413"/>
                <a:gd name="connsiteY127" fmla="*/ 63690 h 1331631"/>
                <a:gd name="connsiteX128" fmla="*/ 1639392 w 2426413"/>
                <a:gd name="connsiteY128" fmla="*/ 72788 h 1331631"/>
                <a:gd name="connsiteX129" fmla="*/ 1625744 w 2426413"/>
                <a:gd name="connsiteY129" fmla="*/ 68239 h 1331631"/>
                <a:gd name="connsiteX130" fmla="*/ 1621195 w 2426413"/>
                <a:gd name="connsiteY130" fmla="*/ 54591 h 1331631"/>
                <a:gd name="connsiteX131" fmla="*/ 1612097 w 2426413"/>
                <a:gd name="connsiteY131" fmla="*/ 68239 h 1331631"/>
                <a:gd name="connsiteX132" fmla="*/ 1598449 w 2426413"/>
                <a:gd name="connsiteY132" fmla="*/ 77337 h 1331631"/>
                <a:gd name="connsiteX133" fmla="*/ 1552956 w 2426413"/>
                <a:gd name="connsiteY133" fmla="*/ 81887 h 1331631"/>
                <a:gd name="connsiteX134" fmla="*/ 1525661 w 2426413"/>
                <a:gd name="connsiteY134" fmla="*/ 90985 h 1331631"/>
                <a:gd name="connsiteX135" fmla="*/ 1507464 w 2426413"/>
                <a:gd name="connsiteY135" fmla="*/ 100084 h 1331631"/>
                <a:gd name="connsiteX136" fmla="*/ 1484718 w 2426413"/>
                <a:gd name="connsiteY136" fmla="*/ 104633 h 1331631"/>
                <a:gd name="connsiteX137" fmla="*/ 1471070 w 2426413"/>
                <a:gd name="connsiteY137" fmla="*/ 109182 h 1331631"/>
                <a:gd name="connsiteX138" fmla="*/ 1361888 w 2426413"/>
                <a:gd name="connsiteY138" fmla="*/ 113731 h 1331631"/>
                <a:gd name="connsiteX139" fmla="*/ 1348240 w 2426413"/>
                <a:gd name="connsiteY139" fmla="*/ 122830 h 1331631"/>
                <a:gd name="connsiteX140" fmla="*/ 1330043 w 2426413"/>
                <a:gd name="connsiteY140" fmla="*/ 150125 h 1331631"/>
                <a:gd name="connsiteX141" fmla="*/ 1316395 w 2426413"/>
                <a:gd name="connsiteY141" fmla="*/ 163773 h 1331631"/>
                <a:gd name="connsiteX142" fmla="*/ 1307297 w 2426413"/>
                <a:gd name="connsiteY142" fmla="*/ 191069 h 1331631"/>
                <a:gd name="connsiteX143" fmla="*/ 1293649 w 2426413"/>
                <a:gd name="connsiteY143" fmla="*/ 204716 h 1331631"/>
                <a:gd name="connsiteX144" fmla="*/ 1280001 w 2426413"/>
                <a:gd name="connsiteY144" fmla="*/ 209266 h 1331631"/>
                <a:gd name="connsiteX145" fmla="*/ 1207213 w 2426413"/>
                <a:gd name="connsiteY145" fmla="*/ 213815 h 1331631"/>
                <a:gd name="connsiteX146" fmla="*/ 1202664 w 2426413"/>
                <a:gd name="connsiteY146" fmla="*/ 227463 h 1331631"/>
                <a:gd name="connsiteX147" fmla="*/ 1184467 w 2426413"/>
                <a:gd name="connsiteY147" fmla="*/ 254758 h 1331631"/>
                <a:gd name="connsiteX148" fmla="*/ 1175368 w 2426413"/>
                <a:gd name="connsiteY148" fmla="*/ 282054 h 1331631"/>
                <a:gd name="connsiteX149" fmla="*/ 1170819 w 2426413"/>
                <a:gd name="connsiteY149" fmla="*/ 295702 h 1331631"/>
                <a:gd name="connsiteX150" fmla="*/ 1143524 w 2426413"/>
                <a:gd name="connsiteY150" fmla="*/ 313899 h 1331631"/>
                <a:gd name="connsiteX151" fmla="*/ 1129876 w 2426413"/>
                <a:gd name="connsiteY151" fmla="*/ 327546 h 1331631"/>
                <a:gd name="connsiteX152" fmla="*/ 1102580 w 2426413"/>
                <a:gd name="connsiteY152" fmla="*/ 336645 h 1331631"/>
                <a:gd name="connsiteX153" fmla="*/ 1093482 w 2426413"/>
                <a:gd name="connsiteY153" fmla="*/ 322997 h 1331631"/>
                <a:gd name="connsiteX154" fmla="*/ 1098031 w 2426413"/>
                <a:gd name="connsiteY154" fmla="*/ 291152 h 1331631"/>
                <a:gd name="connsiteX155" fmla="*/ 1084383 w 2426413"/>
                <a:gd name="connsiteY155" fmla="*/ 304800 h 1331631"/>
                <a:gd name="connsiteX156" fmla="*/ 1070735 w 2426413"/>
                <a:gd name="connsiteY156" fmla="*/ 309349 h 1331631"/>
                <a:gd name="connsiteX157" fmla="*/ 1057088 w 2426413"/>
                <a:gd name="connsiteY157" fmla="*/ 300251 h 1331631"/>
                <a:gd name="connsiteX158" fmla="*/ 1047989 w 2426413"/>
                <a:gd name="connsiteY158" fmla="*/ 286603 h 1331631"/>
                <a:gd name="connsiteX159" fmla="*/ 1034341 w 2426413"/>
                <a:gd name="connsiteY159" fmla="*/ 282054 h 1331631"/>
                <a:gd name="connsiteX160" fmla="*/ 1007046 w 2426413"/>
                <a:gd name="connsiteY160" fmla="*/ 291152 h 1331631"/>
                <a:gd name="connsiteX161" fmla="*/ 993398 w 2426413"/>
                <a:gd name="connsiteY161" fmla="*/ 295702 h 1331631"/>
                <a:gd name="connsiteX162" fmla="*/ 979750 w 2426413"/>
                <a:gd name="connsiteY162" fmla="*/ 304800 h 1331631"/>
                <a:gd name="connsiteX163" fmla="*/ 966103 w 2426413"/>
                <a:gd name="connsiteY163" fmla="*/ 350293 h 1331631"/>
                <a:gd name="connsiteX164" fmla="*/ 957004 w 2426413"/>
                <a:gd name="connsiteY164" fmla="*/ 363940 h 1331631"/>
                <a:gd name="connsiteX165" fmla="*/ 961553 w 2426413"/>
                <a:gd name="connsiteY165" fmla="*/ 377588 h 1331631"/>
                <a:gd name="connsiteX166" fmla="*/ 967352 w 2426413"/>
                <a:gd name="connsiteY166" fmla="*/ 397835 h 1331631"/>
                <a:gd name="connsiteX167" fmla="*/ 997947 w 2426413"/>
                <a:gd name="connsiteY167" fmla="*/ 404884 h 1331631"/>
                <a:gd name="connsiteX168" fmla="*/ 1011595 w 2426413"/>
                <a:gd name="connsiteY168" fmla="*/ 418531 h 1331631"/>
                <a:gd name="connsiteX169" fmla="*/ 1007046 w 2426413"/>
                <a:gd name="connsiteY169" fmla="*/ 441278 h 1331631"/>
                <a:gd name="connsiteX170" fmla="*/ 984300 w 2426413"/>
                <a:gd name="connsiteY170" fmla="*/ 486770 h 1331631"/>
                <a:gd name="connsiteX171" fmla="*/ 966103 w 2426413"/>
                <a:gd name="connsiteY171" fmla="*/ 518615 h 1331631"/>
                <a:gd name="connsiteX172" fmla="*/ 952455 w 2426413"/>
                <a:gd name="connsiteY172" fmla="*/ 523164 h 1331631"/>
                <a:gd name="connsiteX173" fmla="*/ 943356 w 2426413"/>
                <a:gd name="connsiteY173" fmla="*/ 536812 h 1331631"/>
                <a:gd name="connsiteX174" fmla="*/ 929709 w 2426413"/>
                <a:gd name="connsiteY174" fmla="*/ 545910 h 1331631"/>
                <a:gd name="connsiteX175" fmla="*/ 911512 w 2426413"/>
                <a:gd name="connsiteY175" fmla="*/ 568657 h 1331631"/>
                <a:gd name="connsiteX176" fmla="*/ 902413 w 2426413"/>
                <a:gd name="connsiteY176" fmla="*/ 582305 h 1331631"/>
                <a:gd name="connsiteX177" fmla="*/ 897864 w 2426413"/>
                <a:gd name="connsiteY177" fmla="*/ 595952 h 1331631"/>
                <a:gd name="connsiteX178" fmla="*/ 879667 w 2426413"/>
                <a:gd name="connsiteY178" fmla="*/ 623248 h 1331631"/>
                <a:gd name="connsiteX179" fmla="*/ 856921 w 2426413"/>
                <a:gd name="connsiteY179" fmla="*/ 655093 h 1331631"/>
                <a:gd name="connsiteX180" fmla="*/ 847822 w 2426413"/>
                <a:gd name="connsiteY180" fmla="*/ 668740 h 1331631"/>
                <a:gd name="connsiteX181" fmla="*/ 843273 w 2426413"/>
                <a:gd name="connsiteY181" fmla="*/ 682388 h 1331631"/>
                <a:gd name="connsiteX182" fmla="*/ 829625 w 2426413"/>
                <a:gd name="connsiteY182" fmla="*/ 691487 h 1331631"/>
                <a:gd name="connsiteX183" fmla="*/ 806879 w 2426413"/>
                <a:gd name="connsiteY183" fmla="*/ 714233 h 1331631"/>
                <a:gd name="connsiteX184" fmla="*/ 793231 w 2426413"/>
                <a:gd name="connsiteY184" fmla="*/ 732430 h 1331631"/>
                <a:gd name="connsiteX185" fmla="*/ 779583 w 2426413"/>
                <a:gd name="connsiteY185" fmla="*/ 746078 h 1331631"/>
                <a:gd name="connsiteX186" fmla="*/ 752288 w 2426413"/>
                <a:gd name="connsiteY186" fmla="*/ 787021 h 1331631"/>
                <a:gd name="connsiteX187" fmla="*/ 743189 w 2426413"/>
                <a:gd name="connsiteY187" fmla="*/ 800669 h 1331631"/>
                <a:gd name="connsiteX188" fmla="*/ 734091 w 2426413"/>
                <a:gd name="connsiteY188" fmla="*/ 827964 h 1331631"/>
                <a:gd name="connsiteX189" fmla="*/ 670938 w 2426413"/>
                <a:gd name="connsiteY189" fmla="*/ 857045 h 1331631"/>
                <a:gd name="connsiteX190" fmla="*/ 635881 w 2426413"/>
                <a:gd name="connsiteY190" fmla="*/ 883091 h 1331631"/>
                <a:gd name="connsiteX191" fmla="*/ 593064 w 2426413"/>
                <a:gd name="connsiteY191" fmla="*/ 896203 h 1331631"/>
                <a:gd name="connsiteX192" fmla="*/ 579416 w 2426413"/>
                <a:gd name="connsiteY192" fmla="*/ 891654 h 1331631"/>
                <a:gd name="connsiteX193" fmla="*/ 574867 w 2426413"/>
                <a:gd name="connsiteY193" fmla="*/ 928048 h 1331631"/>
                <a:gd name="connsiteX194" fmla="*/ 565768 w 2426413"/>
                <a:gd name="connsiteY194" fmla="*/ 941696 h 1331631"/>
                <a:gd name="connsiteX195" fmla="*/ 561219 w 2426413"/>
                <a:gd name="connsiteY195" fmla="*/ 955343 h 1331631"/>
                <a:gd name="connsiteX196" fmla="*/ 547571 w 2426413"/>
                <a:gd name="connsiteY196" fmla="*/ 964442 h 1331631"/>
                <a:gd name="connsiteX197" fmla="*/ 520276 w 2426413"/>
                <a:gd name="connsiteY197" fmla="*/ 982639 h 1331631"/>
                <a:gd name="connsiteX198" fmla="*/ 506628 w 2426413"/>
                <a:gd name="connsiteY198" fmla="*/ 973540 h 1331631"/>
                <a:gd name="connsiteX199" fmla="*/ 479333 w 2426413"/>
                <a:gd name="connsiteY199" fmla="*/ 959893 h 1331631"/>
                <a:gd name="connsiteX200" fmla="*/ 461135 w 2426413"/>
                <a:gd name="connsiteY200" fmla="*/ 964442 h 1331631"/>
                <a:gd name="connsiteX201" fmla="*/ 452037 w 2426413"/>
                <a:gd name="connsiteY201" fmla="*/ 978090 h 1331631"/>
                <a:gd name="connsiteX202" fmla="*/ 438389 w 2426413"/>
                <a:gd name="connsiteY202" fmla="*/ 996287 h 1331631"/>
                <a:gd name="connsiteX203" fmla="*/ 401995 w 2426413"/>
                <a:gd name="connsiteY203" fmla="*/ 1023582 h 1331631"/>
                <a:gd name="connsiteX204" fmla="*/ 388347 w 2426413"/>
                <a:gd name="connsiteY204" fmla="*/ 1037230 h 1331631"/>
                <a:gd name="connsiteX205" fmla="*/ 374700 w 2426413"/>
                <a:gd name="connsiteY205" fmla="*/ 1041779 h 1331631"/>
                <a:gd name="connsiteX206" fmla="*/ 347404 w 2426413"/>
                <a:gd name="connsiteY206" fmla="*/ 1059976 h 1331631"/>
                <a:gd name="connsiteX207" fmla="*/ 320109 w 2426413"/>
                <a:gd name="connsiteY207" fmla="*/ 1078173 h 1331631"/>
                <a:gd name="connsiteX208" fmla="*/ 292813 w 2426413"/>
                <a:gd name="connsiteY208" fmla="*/ 1100919 h 1331631"/>
                <a:gd name="connsiteX209" fmla="*/ 283715 w 2426413"/>
                <a:gd name="connsiteY209" fmla="*/ 1114567 h 1331631"/>
                <a:gd name="connsiteX210" fmla="*/ 256419 w 2426413"/>
                <a:gd name="connsiteY210" fmla="*/ 1137313 h 1331631"/>
                <a:gd name="connsiteX211" fmla="*/ 238222 w 2426413"/>
                <a:gd name="connsiteY211" fmla="*/ 1164609 h 1331631"/>
                <a:gd name="connsiteX212" fmla="*/ 229124 w 2426413"/>
                <a:gd name="connsiteY212" fmla="*/ 1178257 h 1331631"/>
                <a:gd name="connsiteX213" fmla="*/ 215476 w 2426413"/>
                <a:gd name="connsiteY213" fmla="*/ 1182806 h 1331631"/>
                <a:gd name="connsiteX214" fmla="*/ 206377 w 2426413"/>
                <a:gd name="connsiteY214" fmla="*/ 1196454 h 1331631"/>
                <a:gd name="connsiteX215" fmla="*/ 179082 w 2426413"/>
                <a:gd name="connsiteY215" fmla="*/ 1205552 h 1331631"/>
                <a:gd name="connsiteX216" fmla="*/ 165434 w 2426413"/>
                <a:gd name="connsiteY216" fmla="*/ 1210102 h 1331631"/>
                <a:gd name="connsiteX217" fmla="*/ 137514 w 2426413"/>
                <a:gd name="connsiteY217" fmla="*/ 1205465 h 1331631"/>
                <a:gd name="connsiteX218" fmla="*/ 123954 w 2426413"/>
                <a:gd name="connsiteY218" fmla="*/ 1157570 h 1331631"/>
                <a:gd name="connsiteX219" fmla="*/ 85510 w 2426413"/>
                <a:gd name="connsiteY219" fmla="*/ 1152309 h 1331631"/>
                <a:gd name="connsiteX220" fmla="*/ 32617 w 2426413"/>
                <a:gd name="connsiteY220" fmla="*/ 1188253 h 1331631"/>
                <a:gd name="connsiteX221" fmla="*/ 19858 w 2426413"/>
                <a:gd name="connsiteY221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05636 w 2424752"/>
                <a:gd name="connsiteY53" fmla="*/ 427630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22293 w 2424752"/>
                <a:gd name="connsiteY217" fmla="*/ 1157570 h 1331631"/>
                <a:gd name="connsiteX218" fmla="*/ 83849 w 2424752"/>
                <a:gd name="connsiteY218" fmla="*/ 1152309 h 1331631"/>
                <a:gd name="connsiteX219" fmla="*/ 30956 w 2424752"/>
                <a:gd name="connsiteY219" fmla="*/ 1188253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05636 w 2424752"/>
                <a:gd name="connsiteY53" fmla="*/ 427630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22293 w 2424752"/>
                <a:gd name="connsiteY217" fmla="*/ 1157570 h 1331631"/>
                <a:gd name="connsiteX218" fmla="*/ 83849 w 2424752"/>
                <a:gd name="connsiteY218" fmla="*/ 1152309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05636 w 2424752"/>
                <a:gd name="connsiteY53" fmla="*/ 427630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22293 w 2424752"/>
                <a:gd name="connsiteY217" fmla="*/ 1157570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05636 w 2424752"/>
                <a:gd name="connsiteY53" fmla="*/ 427630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45839 w 2424752"/>
                <a:gd name="connsiteY217" fmla="*/ 1239983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05636 w 2424752"/>
                <a:gd name="connsiteY53" fmla="*/ 427630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00373 w 2424752"/>
                <a:gd name="connsiteY54" fmla="*/ 421294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8635 w 2424752"/>
                <a:gd name="connsiteY88" fmla="*/ 421918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745762 w 2424752"/>
                <a:gd name="connsiteY67" fmla="*/ 181521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8635 w 2424752"/>
                <a:gd name="connsiteY88" fmla="*/ 421918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745762 w 2424752"/>
                <a:gd name="connsiteY67" fmla="*/ 181521 h 1331631"/>
                <a:gd name="connsiteX68" fmla="*/ 1837898 w 2424752"/>
                <a:gd name="connsiteY68" fmla="*/ 159224 h 1331631"/>
                <a:gd name="connsiteX69" fmla="*/ 1835848 w 2424752"/>
                <a:gd name="connsiteY69" fmla="*/ 192495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8635 w 2424752"/>
                <a:gd name="connsiteY88" fmla="*/ 421918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745762 w 2424752"/>
                <a:gd name="connsiteY67" fmla="*/ 181521 h 1331631"/>
                <a:gd name="connsiteX68" fmla="*/ 1800616 w 2424752"/>
                <a:gd name="connsiteY68" fmla="*/ 178847 h 1331631"/>
                <a:gd name="connsiteX69" fmla="*/ 1835848 w 2424752"/>
                <a:gd name="connsiteY69" fmla="*/ 192495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8635 w 2424752"/>
                <a:gd name="connsiteY88" fmla="*/ 421918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39368 w 2424752"/>
                <a:gd name="connsiteY35" fmla="*/ 826002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745762 w 2424752"/>
                <a:gd name="connsiteY67" fmla="*/ 181521 h 1331631"/>
                <a:gd name="connsiteX68" fmla="*/ 1800616 w 2424752"/>
                <a:gd name="connsiteY68" fmla="*/ 178847 h 1331631"/>
                <a:gd name="connsiteX69" fmla="*/ 1835848 w 2424752"/>
                <a:gd name="connsiteY69" fmla="*/ 192495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8635 w 2424752"/>
                <a:gd name="connsiteY88" fmla="*/ 421918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</a:cxnLst>
              <a:rect l="l" t="t" r="r" b="b"/>
              <a:pathLst>
                <a:path w="2424752" h="1331631">
                  <a:moveTo>
                    <a:pt x="18197" y="1264693"/>
                  </a:moveTo>
                  <a:cubicBezTo>
                    <a:pt x="13796" y="1285015"/>
                    <a:pt x="6824" y="1313218"/>
                    <a:pt x="4549" y="1310185"/>
                  </a:cubicBezTo>
                  <a:lnTo>
                    <a:pt x="0" y="1328382"/>
                  </a:lnTo>
                  <a:cubicBezTo>
                    <a:pt x="5099" y="1339443"/>
                    <a:pt x="23756" y="1319239"/>
                    <a:pt x="35144" y="1312861"/>
                  </a:cubicBezTo>
                  <a:cubicBezTo>
                    <a:pt x="46532" y="1306483"/>
                    <a:pt x="57593" y="1295302"/>
                    <a:pt x="68327" y="1290113"/>
                  </a:cubicBezTo>
                  <a:cubicBezTo>
                    <a:pt x="79061" y="1284924"/>
                    <a:pt x="87519" y="1286262"/>
                    <a:pt x="99546" y="1281728"/>
                  </a:cubicBezTo>
                  <a:cubicBezTo>
                    <a:pt x="111573" y="1277194"/>
                    <a:pt x="128269" y="1271053"/>
                    <a:pt x="140490" y="1262906"/>
                  </a:cubicBezTo>
                  <a:cubicBezTo>
                    <a:pt x="152711" y="1254759"/>
                    <a:pt x="156191" y="1234364"/>
                    <a:pt x="172872" y="1232848"/>
                  </a:cubicBezTo>
                  <a:cubicBezTo>
                    <a:pt x="181970" y="1229815"/>
                    <a:pt x="192187" y="1229069"/>
                    <a:pt x="200167" y="1223749"/>
                  </a:cubicBezTo>
                  <a:cubicBezTo>
                    <a:pt x="204716" y="1220716"/>
                    <a:pt x="208819" y="1216872"/>
                    <a:pt x="213815" y="1214651"/>
                  </a:cubicBezTo>
                  <a:cubicBezTo>
                    <a:pt x="222579" y="1210756"/>
                    <a:pt x="232012" y="1208585"/>
                    <a:pt x="241110" y="1205552"/>
                  </a:cubicBezTo>
                  <a:cubicBezTo>
                    <a:pt x="263504" y="1198087"/>
                    <a:pt x="250036" y="1201790"/>
                    <a:pt x="282054" y="1196454"/>
                  </a:cubicBezTo>
                  <a:cubicBezTo>
                    <a:pt x="286603" y="1193421"/>
                    <a:pt x="280537" y="1194937"/>
                    <a:pt x="295701" y="1187355"/>
                  </a:cubicBezTo>
                  <a:cubicBezTo>
                    <a:pt x="310865" y="1179773"/>
                    <a:pt x="357117" y="1161576"/>
                    <a:pt x="373039" y="1150961"/>
                  </a:cubicBezTo>
                  <a:cubicBezTo>
                    <a:pt x="410191" y="1133522"/>
                    <a:pt x="469006" y="1116215"/>
                    <a:pt x="500955" y="1104307"/>
                  </a:cubicBezTo>
                  <a:cubicBezTo>
                    <a:pt x="532904" y="1092399"/>
                    <a:pt x="542468" y="1085076"/>
                    <a:pt x="564732" y="1079510"/>
                  </a:cubicBezTo>
                  <a:cubicBezTo>
                    <a:pt x="568776" y="1085577"/>
                    <a:pt x="584683" y="1095076"/>
                    <a:pt x="591403" y="1096370"/>
                  </a:cubicBezTo>
                  <a:cubicBezTo>
                    <a:pt x="598123" y="1097664"/>
                    <a:pt x="600502" y="1090305"/>
                    <a:pt x="605051" y="1087272"/>
                  </a:cubicBezTo>
                  <a:cubicBezTo>
                    <a:pt x="606567" y="1069075"/>
                    <a:pt x="607726" y="1064449"/>
                    <a:pt x="621374" y="1060152"/>
                  </a:cubicBezTo>
                  <a:cubicBezTo>
                    <a:pt x="635022" y="1055855"/>
                    <a:pt x="671461" y="1068342"/>
                    <a:pt x="686937" y="1061489"/>
                  </a:cubicBezTo>
                  <a:cubicBezTo>
                    <a:pt x="702413" y="1054636"/>
                    <a:pt x="702831" y="1026094"/>
                    <a:pt x="714233" y="1019033"/>
                  </a:cubicBezTo>
                  <a:cubicBezTo>
                    <a:pt x="725635" y="1011972"/>
                    <a:pt x="742461" y="1025945"/>
                    <a:pt x="755351" y="1019121"/>
                  </a:cubicBezTo>
                  <a:cubicBezTo>
                    <a:pt x="768241" y="1012297"/>
                    <a:pt x="780984" y="986445"/>
                    <a:pt x="791570" y="978090"/>
                  </a:cubicBezTo>
                  <a:cubicBezTo>
                    <a:pt x="802156" y="969735"/>
                    <a:pt x="818866" y="968991"/>
                    <a:pt x="818866" y="968991"/>
                  </a:cubicBezTo>
                  <a:cubicBezTo>
                    <a:pt x="827964" y="959893"/>
                    <a:pt x="833954" y="945765"/>
                    <a:pt x="846161" y="941696"/>
                  </a:cubicBezTo>
                  <a:cubicBezTo>
                    <a:pt x="880470" y="930258"/>
                    <a:pt x="838177" y="945687"/>
                    <a:pt x="873457" y="928048"/>
                  </a:cubicBezTo>
                  <a:cubicBezTo>
                    <a:pt x="877746" y="925904"/>
                    <a:pt x="882555" y="925015"/>
                    <a:pt x="887104" y="923499"/>
                  </a:cubicBezTo>
                  <a:cubicBezTo>
                    <a:pt x="891653" y="920466"/>
                    <a:pt x="895726" y="916554"/>
                    <a:pt x="900752" y="914400"/>
                  </a:cubicBezTo>
                  <a:cubicBezTo>
                    <a:pt x="906499" y="911937"/>
                    <a:pt x="914067" y="913757"/>
                    <a:pt x="918949" y="909851"/>
                  </a:cubicBezTo>
                  <a:cubicBezTo>
                    <a:pt x="922694" y="906855"/>
                    <a:pt x="920502" y="899948"/>
                    <a:pt x="923498" y="896203"/>
                  </a:cubicBezTo>
                  <a:cubicBezTo>
                    <a:pt x="926914" y="891934"/>
                    <a:pt x="932946" y="890605"/>
                    <a:pt x="937146" y="887105"/>
                  </a:cubicBezTo>
                  <a:cubicBezTo>
                    <a:pt x="942089" y="882986"/>
                    <a:pt x="945716" y="877407"/>
                    <a:pt x="950794" y="873457"/>
                  </a:cubicBezTo>
                  <a:cubicBezTo>
                    <a:pt x="959425" y="866744"/>
                    <a:pt x="978089" y="855260"/>
                    <a:pt x="978089" y="855260"/>
                  </a:cubicBezTo>
                  <a:cubicBezTo>
                    <a:pt x="979606" y="850711"/>
                    <a:pt x="979248" y="845003"/>
                    <a:pt x="982639" y="841612"/>
                  </a:cubicBezTo>
                  <a:cubicBezTo>
                    <a:pt x="986030" y="838221"/>
                    <a:pt x="986831" y="839665"/>
                    <a:pt x="996286" y="837063"/>
                  </a:cubicBezTo>
                  <a:cubicBezTo>
                    <a:pt x="1005741" y="834461"/>
                    <a:pt x="1034919" y="829180"/>
                    <a:pt x="1039368" y="826002"/>
                  </a:cubicBezTo>
                  <a:cubicBezTo>
                    <a:pt x="1087074" y="791925"/>
                    <a:pt x="1039103" y="806408"/>
                    <a:pt x="1041779" y="800669"/>
                  </a:cubicBezTo>
                  <a:cubicBezTo>
                    <a:pt x="1044455" y="794930"/>
                    <a:pt x="1050878" y="794603"/>
                    <a:pt x="1055427" y="791570"/>
                  </a:cubicBezTo>
                  <a:cubicBezTo>
                    <a:pt x="1072107" y="766549"/>
                    <a:pt x="1055427" y="787779"/>
                    <a:pt x="1078173" y="768824"/>
                  </a:cubicBezTo>
                  <a:cubicBezTo>
                    <a:pt x="1120936" y="733189"/>
                    <a:pt x="1050125" y="782973"/>
                    <a:pt x="1119116" y="736979"/>
                  </a:cubicBezTo>
                  <a:lnTo>
                    <a:pt x="1132764" y="727881"/>
                  </a:lnTo>
                  <a:lnTo>
                    <a:pt x="1146412" y="718782"/>
                  </a:lnTo>
                  <a:cubicBezTo>
                    <a:pt x="1154407" y="694796"/>
                    <a:pt x="1145676" y="714206"/>
                    <a:pt x="1164609" y="691487"/>
                  </a:cubicBezTo>
                  <a:cubicBezTo>
                    <a:pt x="1183566" y="668738"/>
                    <a:pt x="1162331" y="685423"/>
                    <a:pt x="1187355" y="668740"/>
                  </a:cubicBezTo>
                  <a:cubicBezTo>
                    <a:pt x="1211622" y="632344"/>
                    <a:pt x="1179770" y="676326"/>
                    <a:pt x="1210101" y="645994"/>
                  </a:cubicBezTo>
                  <a:cubicBezTo>
                    <a:pt x="1213967" y="642128"/>
                    <a:pt x="1216167" y="636895"/>
                    <a:pt x="1219200" y="632346"/>
                  </a:cubicBezTo>
                  <a:cubicBezTo>
                    <a:pt x="1220716" y="627797"/>
                    <a:pt x="1221089" y="622689"/>
                    <a:pt x="1223749" y="618699"/>
                  </a:cubicBezTo>
                  <a:cubicBezTo>
                    <a:pt x="1238036" y="597269"/>
                    <a:pt x="1236571" y="613732"/>
                    <a:pt x="1246495" y="591403"/>
                  </a:cubicBezTo>
                  <a:cubicBezTo>
                    <a:pt x="1250390" y="582639"/>
                    <a:pt x="1252561" y="573206"/>
                    <a:pt x="1255594" y="564108"/>
                  </a:cubicBezTo>
                  <a:cubicBezTo>
                    <a:pt x="1257110" y="559559"/>
                    <a:pt x="1257483" y="554450"/>
                    <a:pt x="1260143" y="550460"/>
                  </a:cubicBezTo>
                  <a:cubicBezTo>
                    <a:pt x="1266209" y="541361"/>
                    <a:pt x="1274882" y="533538"/>
                    <a:pt x="1278340" y="523164"/>
                  </a:cubicBezTo>
                  <a:lnTo>
                    <a:pt x="1291988" y="482221"/>
                  </a:lnTo>
                  <a:cubicBezTo>
                    <a:pt x="1293504" y="477672"/>
                    <a:pt x="1288049" y="475709"/>
                    <a:pt x="1296537" y="468573"/>
                  </a:cubicBezTo>
                  <a:cubicBezTo>
                    <a:pt x="1305025" y="461437"/>
                    <a:pt x="1335451" y="461801"/>
                    <a:pt x="1342918" y="439403"/>
                  </a:cubicBezTo>
                  <a:cubicBezTo>
                    <a:pt x="1344434" y="428788"/>
                    <a:pt x="1317735" y="437037"/>
                    <a:pt x="1316071" y="425218"/>
                  </a:cubicBezTo>
                  <a:cubicBezTo>
                    <a:pt x="1314407" y="413399"/>
                    <a:pt x="1327127" y="374294"/>
                    <a:pt x="1332931" y="368490"/>
                  </a:cubicBezTo>
                  <a:cubicBezTo>
                    <a:pt x="1337005" y="331822"/>
                    <a:pt x="1332084" y="312205"/>
                    <a:pt x="1342030" y="295702"/>
                  </a:cubicBezTo>
                  <a:cubicBezTo>
                    <a:pt x="1351976" y="279199"/>
                    <a:pt x="1378307" y="276235"/>
                    <a:pt x="1392609" y="269470"/>
                  </a:cubicBezTo>
                  <a:cubicBezTo>
                    <a:pt x="1406911" y="262705"/>
                    <a:pt x="1417405" y="263821"/>
                    <a:pt x="1427841" y="255110"/>
                  </a:cubicBezTo>
                  <a:cubicBezTo>
                    <a:pt x="1438277" y="246399"/>
                    <a:pt x="1448296" y="229393"/>
                    <a:pt x="1455224" y="217203"/>
                  </a:cubicBezTo>
                  <a:cubicBezTo>
                    <a:pt x="1462152" y="205013"/>
                    <a:pt x="1462496" y="189359"/>
                    <a:pt x="1469409" y="181970"/>
                  </a:cubicBezTo>
                  <a:cubicBezTo>
                    <a:pt x="1476322" y="174581"/>
                    <a:pt x="1487606" y="175905"/>
                    <a:pt x="1496704" y="172872"/>
                  </a:cubicBezTo>
                  <a:cubicBezTo>
                    <a:pt x="1530549" y="161590"/>
                    <a:pt x="1505545" y="168665"/>
                    <a:pt x="1574042" y="163773"/>
                  </a:cubicBezTo>
                  <a:cubicBezTo>
                    <a:pt x="1608345" y="152339"/>
                    <a:pt x="1567390" y="169093"/>
                    <a:pt x="1596788" y="145576"/>
                  </a:cubicBezTo>
                  <a:cubicBezTo>
                    <a:pt x="1600533" y="142580"/>
                    <a:pt x="1605887" y="142543"/>
                    <a:pt x="1610436" y="141027"/>
                  </a:cubicBezTo>
                  <a:cubicBezTo>
                    <a:pt x="1619534" y="142543"/>
                    <a:pt x="1628981" y="142659"/>
                    <a:pt x="1637731" y="145576"/>
                  </a:cubicBezTo>
                  <a:cubicBezTo>
                    <a:pt x="1642918" y="147305"/>
                    <a:pt x="1633374" y="148684"/>
                    <a:pt x="1651379" y="154675"/>
                  </a:cubicBezTo>
                  <a:cubicBezTo>
                    <a:pt x="1669384" y="160666"/>
                    <a:pt x="1714301" y="172572"/>
                    <a:pt x="1745762" y="181521"/>
                  </a:cubicBezTo>
                  <a:cubicBezTo>
                    <a:pt x="1750311" y="184554"/>
                    <a:pt x="1785602" y="177018"/>
                    <a:pt x="1800616" y="178847"/>
                  </a:cubicBezTo>
                  <a:cubicBezTo>
                    <a:pt x="1815630" y="180676"/>
                    <a:pt x="1808405" y="191216"/>
                    <a:pt x="1835848" y="192495"/>
                  </a:cubicBezTo>
                  <a:cubicBezTo>
                    <a:pt x="1863291" y="193774"/>
                    <a:pt x="1941935" y="185291"/>
                    <a:pt x="1965277" y="186519"/>
                  </a:cubicBezTo>
                  <a:cubicBezTo>
                    <a:pt x="1975892" y="188036"/>
                    <a:pt x="1986465" y="189885"/>
                    <a:pt x="1997122" y="191069"/>
                  </a:cubicBezTo>
                  <a:cubicBezTo>
                    <a:pt x="2013769" y="192919"/>
                    <a:pt x="2031155" y="190692"/>
                    <a:pt x="2047164" y="195618"/>
                  </a:cubicBezTo>
                  <a:cubicBezTo>
                    <a:pt x="2052390" y="197226"/>
                    <a:pt x="2051373" y="206821"/>
                    <a:pt x="2056263" y="209266"/>
                  </a:cubicBezTo>
                  <a:cubicBezTo>
                    <a:pt x="2064513" y="213391"/>
                    <a:pt x="2074460" y="212299"/>
                    <a:pt x="2083558" y="213815"/>
                  </a:cubicBezTo>
                  <a:cubicBezTo>
                    <a:pt x="2122668" y="239887"/>
                    <a:pt x="2076645" y="205172"/>
                    <a:pt x="2101755" y="236561"/>
                  </a:cubicBezTo>
                  <a:cubicBezTo>
                    <a:pt x="2105171" y="240831"/>
                    <a:pt x="2111203" y="242160"/>
                    <a:pt x="2115403" y="245660"/>
                  </a:cubicBezTo>
                  <a:cubicBezTo>
                    <a:pt x="2120345" y="249779"/>
                    <a:pt x="2124932" y="254365"/>
                    <a:pt x="2129051" y="259308"/>
                  </a:cubicBezTo>
                  <a:cubicBezTo>
                    <a:pt x="2132551" y="263508"/>
                    <a:pt x="2134591" y="268804"/>
                    <a:pt x="2138149" y="272955"/>
                  </a:cubicBezTo>
                  <a:cubicBezTo>
                    <a:pt x="2143732" y="279468"/>
                    <a:pt x="2150763" y="284639"/>
                    <a:pt x="2156346" y="291152"/>
                  </a:cubicBezTo>
                  <a:cubicBezTo>
                    <a:pt x="2159904" y="295303"/>
                    <a:pt x="2161813" y="300713"/>
                    <a:pt x="2165445" y="304800"/>
                  </a:cubicBezTo>
                  <a:cubicBezTo>
                    <a:pt x="2175094" y="315655"/>
                    <a:pt x="2191175" y="333588"/>
                    <a:pt x="2206388" y="341194"/>
                  </a:cubicBezTo>
                  <a:cubicBezTo>
                    <a:pt x="2210677" y="343338"/>
                    <a:pt x="2215487" y="344227"/>
                    <a:pt x="2220036" y="345743"/>
                  </a:cubicBezTo>
                  <a:cubicBezTo>
                    <a:pt x="2232349" y="353953"/>
                    <a:pt x="2237446" y="358166"/>
                    <a:pt x="2251880" y="363940"/>
                  </a:cubicBezTo>
                  <a:cubicBezTo>
                    <a:pt x="2260785" y="367502"/>
                    <a:pt x="2269682" y="371683"/>
                    <a:pt x="2279176" y="373039"/>
                  </a:cubicBezTo>
                  <a:lnTo>
                    <a:pt x="2311021" y="377588"/>
                  </a:lnTo>
                  <a:cubicBezTo>
                    <a:pt x="2327831" y="402805"/>
                    <a:pt x="2310501" y="382860"/>
                    <a:pt x="2333767" y="395785"/>
                  </a:cubicBezTo>
                  <a:cubicBezTo>
                    <a:pt x="2343326" y="401095"/>
                    <a:pt x="2353585" y="409626"/>
                    <a:pt x="2361063" y="413982"/>
                  </a:cubicBezTo>
                  <a:cubicBezTo>
                    <a:pt x="2368541" y="418338"/>
                    <a:pt x="2371366" y="426452"/>
                    <a:pt x="2378635" y="421918"/>
                  </a:cubicBezTo>
                  <a:cubicBezTo>
                    <a:pt x="2385904" y="417384"/>
                    <a:pt x="2397752" y="395680"/>
                    <a:pt x="2404680" y="386775"/>
                  </a:cubicBezTo>
                  <a:cubicBezTo>
                    <a:pt x="2411608" y="377870"/>
                    <a:pt x="2415029" y="374585"/>
                    <a:pt x="2420203" y="368490"/>
                  </a:cubicBezTo>
                  <a:cubicBezTo>
                    <a:pt x="2421719" y="363941"/>
                    <a:pt x="2424752" y="359637"/>
                    <a:pt x="2424752" y="354842"/>
                  </a:cubicBezTo>
                  <a:cubicBezTo>
                    <a:pt x="2424752" y="345618"/>
                    <a:pt x="2424779" y="335555"/>
                    <a:pt x="2420203" y="327546"/>
                  </a:cubicBezTo>
                  <a:cubicBezTo>
                    <a:pt x="2417824" y="323382"/>
                    <a:pt x="2411166" y="324314"/>
                    <a:pt x="2406555" y="322997"/>
                  </a:cubicBezTo>
                  <a:cubicBezTo>
                    <a:pt x="2400543" y="321279"/>
                    <a:pt x="2394424" y="319964"/>
                    <a:pt x="2388358" y="318448"/>
                  </a:cubicBezTo>
                  <a:cubicBezTo>
                    <a:pt x="2383809" y="315415"/>
                    <a:pt x="2378126" y="313619"/>
                    <a:pt x="2374710" y="309349"/>
                  </a:cubicBezTo>
                  <a:cubicBezTo>
                    <a:pt x="2371715" y="305605"/>
                    <a:pt x="2372305" y="299991"/>
                    <a:pt x="2370161" y="295702"/>
                  </a:cubicBezTo>
                  <a:cubicBezTo>
                    <a:pt x="2367716" y="290812"/>
                    <a:pt x="2363508" y="286944"/>
                    <a:pt x="2361063" y="282054"/>
                  </a:cubicBezTo>
                  <a:cubicBezTo>
                    <a:pt x="2358918" y="277765"/>
                    <a:pt x="2359904" y="271797"/>
                    <a:pt x="2356513" y="268406"/>
                  </a:cubicBezTo>
                  <a:cubicBezTo>
                    <a:pt x="2353122" y="265015"/>
                    <a:pt x="2347415" y="265373"/>
                    <a:pt x="2342866" y="263857"/>
                  </a:cubicBezTo>
                  <a:cubicBezTo>
                    <a:pt x="2338317" y="257791"/>
                    <a:pt x="2334579" y="251021"/>
                    <a:pt x="2329218" y="245660"/>
                  </a:cubicBezTo>
                  <a:cubicBezTo>
                    <a:pt x="2320398" y="236840"/>
                    <a:pt x="2313023" y="235712"/>
                    <a:pt x="2301922" y="232012"/>
                  </a:cubicBezTo>
                  <a:cubicBezTo>
                    <a:pt x="2294340" y="233528"/>
                    <a:pt x="2286636" y="234527"/>
                    <a:pt x="2279176" y="236561"/>
                  </a:cubicBezTo>
                  <a:cubicBezTo>
                    <a:pt x="2269923" y="239085"/>
                    <a:pt x="2251880" y="245660"/>
                    <a:pt x="2251880" y="245660"/>
                  </a:cubicBezTo>
                  <a:cubicBezTo>
                    <a:pt x="2238232" y="244143"/>
                    <a:pt x="2224259" y="244440"/>
                    <a:pt x="2210937" y="241110"/>
                  </a:cubicBezTo>
                  <a:cubicBezTo>
                    <a:pt x="2201252" y="238689"/>
                    <a:pt x="2190193" y="223823"/>
                    <a:pt x="2183642" y="218364"/>
                  </a:cubicBezTo>
                  <a:cubicBezTo>
                    <a:pt x="2179442" y="214864"/>
                    <a:pt x="2174543" y="212299"/>
                    <a:pt x="2169994" y="209266"/>
                  </a:cubicBezTo>
                  <a:cubicBezTo>
                    <a:pt x="2166961" y="204717"/>
                    <a:pt x="2163340" y="200508"/>
                    <a:pt x="2160895" y="195618"/>
                  </a:cubicBezTo>
                  <a:cubicBezTo>
                    <a:pt x="2156614" y="187056"/>
                    <a:pt x="2156729" y="174248"/>
                    <a:pt x="2147248" y="168322"/>
                  </a:cubicBezTo>
                  <a:cubicBezTo>
                    <a:pt x="2147246" y="168321"/>
                    <a:pt x="2113129" y="156950"/>
                    <a:pt x="2106304" y="154675"/>
                  </a:cubicBezTo>
                  <a:cubicBezTo>
                    <a:pt x="2048790" y="135502"/>
                    <a:pt x="2140750" y="167486"/>
                    <a:pt x="2079009" y="141027"/>
                  </a:cubicBezTo>
                  <a:cubicBezTo>
                    <a:pt x="2073262" y="138564"/>
                    <a:pt x="2067033" y="137100"/>
                    <a:pt x="2060812" y="136478"/>
                  </a:cubicBezTo>
                  <a:cubicBezTo>
                    <a:pt x="2036623" y="134059"/>
                    <a:pt x="2012287" y="133445"/>
                    <a:pt x="1988024" y="131928"/>
                  </a:cubicBezTo>
                  <a:cubicBezTo>
                    <a:pt x="1974346" y="127369"/>
                    <a:pt x="1972486" y="128079"/>
                    <a:pt x="1960728" y="118281"/>
                  </a:cubicBezTo>
                  <a:cubicBezTo>
                    <a:pt x="1955785" y="114162"/>
                    <a:pt x="1952022" y="108752"/>
                    <a:pt x="1947080" y="104633"/>
                  </a:cubicBezTo>
                  <a:cubicBezTo>
                    <a:pt x="1927524" y="88336"/>
                    <a:pt x="1940303" y="101243"/>
                    <a:pt x="1919785" y="90985"/>
                  </a:cubicBezTo>
                  <a:cubicBezTo>
                    <a:pt x="1914895" y="88540"/>
                    <a:pt x="1911027" y="84332"/>
                    <a:pt x="1906137" y="81887"/>
                  </a:cubicBezTo>
                  <a:cubicBezTo>
                    <a:pt x="1887551" y="72594"/>
                    <a:pt x="1850111" y="73806"/>
                    <a:pt x="1837898" y="72788"/>
                  </a:cubicBezTo>
                  <a:cubicBezTo>
                    <a:pt x="1828800" y="69755"/>
                    <a:pt x="1819907" y="66016"/>
                    <a:pt x="1810603" y="63690"/>
                  </a:cubicBezTo>
                  <a:cubicBezTo>
                    <a:pt x="1804537" y="62173"/>
                    <a:pt x="1798395" y="60937"/>
                    <a:pt x="1792406" y="59140"/>
                  </a:cubicBezTo>
                  <a:cubicBezTo>
                    <a:pt x="1783220" y="56384"/>
                    <a:pt x="1765110" y="50042"/>
                    <a:pt x="1765110" y="50042"/>
                  </a:cubicBezTo>
                  <a:cubicBezTo>
                    <a:pt x="1760561" y="47009"/>
                    <a:pt x="1753494" y="46019"/>
                    <a:pt x="1751463" y="40943"/>
                  </a:cubicBezTo>
                  <a:cubicBezTo>
                    <a:pt x="1733262" y="-4561"/>
                    <a:pt x="1763632" y="10122"/>
                    <a:pt x="1733266" y="0"/>
                  </a:cubicBezTo>
                  <a:cubicBezTo>
                    <a:pt x="1730233" y="4549"/>
                    <a:pt x="1725606" y="8373"/>
                    <a:pt x="1724167" y="13648"/>
                  </a:cubicBezTo>
                  <a:cubicBezTo>
                    <a:pt x="1720950" y="25443"/>
                    <a:pt x="1727740" y="40904"/>
                    <a:pt x="1719618" y="50042"/>
                  </a:cubicBezTo>
                  <a:cubicBezTo>
                    <a:pt x="1712494" y="58056"/>
                    <a:pt x="1698323" y="52673"/>
                    <a:pt x="1687773" y="54591"/>
                  </a:cubicBezTo>
                  <a:cubicBezTo>
                    <a:pt x="1681084" y="55807"/>
                    <a:pt x="1663112" y="60611"/>
                    <a:pt x="1655928" y="63690"/>
                  </a:cubicBezTo>
                  <a:cubicBezTo>
                    <a:pt x="1649695" y="66361"/>
                    <a:pt x="1643797" y="69755"/>
                    <a:pt x="1637731" y="72788"/>
                  </a:cubicBezTo>
                  <a:cubicBezTo>
                    <a:pt x="1633182" y="71272"/>
                    <a:pt x="1627474" y="71630"/>
                    <a:pt x="1624083" y="68239"/>
                  </a:cubicBezTo>
                  <a:cubicBezTo>
                    <a:pt x="1620692" y="64848"/>
                    <a:pt x="1624329" y="54591"/>
                    <a:pt x="1619534" y="54591"/>
                  </a:cubicBezTo>
                  <a:cubicBezTo>
                    <a:pt x="1614067" y="54591"/>
                    <a:pt x="1614302" y="64373"/>
                    <a:pt x="1610436" y="68239"/>
                  </a:cubicBezTo>
                  <a:cubicBezTo>
                    <a:pt x="1606570" y="72105"/>
                    <a:pt x="1602115" y="76108"/>
                    <a:pt x="1596788" y="77337"/>
                  </a:cubicBezTo>
                  <a:cubicBezTo>
                    <a:pt x="1581938" y="80764"/>
                    <a:pt x="1566459" y="80370"/>
                    <a:pt x="1551295" y="81887"/>
                  </a:cubicBezTo>
                  <a:cubicBezTo>
                    <a:pt x="1542197" y="84920"/>
                    <a:pt x="1532578" y="86696"/>
                    <a:pt x="1524000" y="90985"/>
                  </a:cubicBezTo>
                  <a:cubicBezTo>
                    <a:pt x="1517934" y="94018"/>
                    <a:pt x="1512237" y="97939"/>
                    <a:pt x="1505803" y="100084"/>
                  </a:cubicBezTo>
                  <a:cubicBezTo>
                    <a:pt x="1498468" y="102529"/>
                    <a:pt x="1490558" y="102758"/>
                    <a:pt x="1483057" y="104633"/>
                  </a:cubicBezTo>
                  <a:cubicBezTo>
                    <a:pt x="1478405" y="105796"/>
                    <a:pt x="1474191" y="108828"/>
                    <a:pt x="1469409" y="109182"/>
                  </a:cubicBezTo>
                  <a:cubicBezTo>
                    <a:pt x="1433083" y="111873"/>
                    <a:pt x="1396621" y="112215"/>
                    <a:pt x="1360227" y="113731"/>
                  </a:cubicBezTo>
                  <a:cubicBezTo>
                    <a:pt x="1355678" y="116764"/>
                    <a:pt x="1350180" y="118715"/>
                    <a:pt x="1346579" y="122830"/>
                  </a:cubicBezTo>
                  <a:cubicBezTo>
                    <a:pt x="1339378" y="131059"/>
                    <a:pt x="1336114" y="142393"/>
                    <a:pt x="1328382" y="150125"/>
                  </a:cubicBezTo>
                  <a:lnTo>
                    <a:pt x="1314734" y="163773"/>
                  </a:lnTo>
                  <a:cubicBezTo>
                    <a:pt x="1311701" y="172872"/>
                    <a:pt x="1312418" y="184288"/>
                    <a:pt x="1305636" y="191069"/>
                  </a:cubicBezTo>
                  <a:cubicBezTo>
                    <a:pt x="1301087" y="195618"/>
                    <a:pt x="1297341" y="201147"/>
                    <a:pt x="1291988" y="204716"/>
                  </a:cubicBezTo>
                  <a:cubicBezTo>
                    <a:pt x="1287998" y="207376"/>
                    <a:pt x="1283109" y="208764"/>
                    <a:pt x="1278340" y="209266"/>
                  </a:cubicBezTo>
                  <a:cubicBezTo>
                    <a:pt x="1254164" y="211811"/>
                    <a:pt x="1229815" y="212299"/>
                    <a:pt x="1205552" y="213815"/>
                  </a:cubicBezTo>
                  <a:cubicBezTo>
                    <a:pt x="1204036" y="218364"/>
                    <a:pt x="1203332" y="223271"/>
                    <a:pt x="1201003" y="227463"/>
                  </a:cubicBezTo>
                  <a:cubicBezTo>
                    <a:pt x="1195693" y="237022"/>
                    <a:pt x="1186264" y="244384"/>
                    <a:pt x="1182806" y="254758"/>
                  </a:cubicBezTo>
                  <a:lnTo>
                    <a:pt x="1173707" y="282054"/>
                  </a:lnTo>
                  <a:cubicBezTo>
                    <a:pt x="1172191" y="286603"/>
                    <a:pt x="1173148" y="293042"/>
                    <a:pt x="1169158" y="295702"/>
                  </a:cubicBezTo>
                  <a:cubicBezTo>
                    <a:pt x="1160060" y="301768"/>
                    <a:pt x="1149595" y="306167"/>
                    <a:pt x="1141863" y="313899"/>
                  </a:cubicBezTo>
                  <a:cubicBezTo>
                    <a:pt x="1137314" y="318448"/>
                    <a:pt x="1133839" y="324422"/>
                    <a:pt x="1128215" y="327546"/>
                  </a:cubicBezTo>
                  <a:cubicBezTo>
                    <a:pt x="1119831" y="332204"/>
                    <a:pt x="1100919" y="336645"/>
                    <a:pt x="1100919" y="336645"/>
                  </a:cubicBezTo>
                  <a:cubicBezTo>
                    <a:pt x="1097886" y="332096"/>
                    <a:pt x="1092365" y="328437"/>
                    <a:pt x="1091821" y="322997"/>
                  </a:cubicBezTo>
                  <a:cubicBezTo>
                    <a:pt x="1090754" y="312327"/>
                    <a:pt x="1101166" y="300743"/>
                    <a:pt x="1096370" y="291152"/>
                  </a:cubicBezTo>
                  <a:cubicBezTo>
                    <a:pt x="1093493" y="285398"/>
                    <a:pt x="1088075" y="301231"/>
                    <a:pt x="1082722" y="304800"/>
                  </a:cubicBezTo>
                  <a:cubicBezTo>
                    <a:pt x="1078732" y="307460"/>
                    <a:pt x="1073623" y="307833"/>
                    <a:pt x="1069074" y="309349"/>
                  </a:cubicBezTo>
                  <a:cubicBezTo>
                    <a:pt x="1064525" y="306316"/>
                    <a:pt x="1059293" y="304117"/>
                    <a:pt x="1055427" y="300251"/>
                  </a:cubicBezTo>
                  <a:cubicBezTo>
                    <a:pt x="1051561" y="296385"/>
                    <a:pt x="1050598" y="290019"/>
                    <a:pt x="1046328" y="286603"/>
                  </a:cubicBezTo>
                  <a:cubicBezTo>
                    <a:pt x="1042583" y="283607"/>
                    <a:pt x="1037229" y="283570"/>
                    <a:pt x="1032680" y="282054"/>
                  </a:cubicBezTo>
                  <a:lnTo>
                    <a:pt x="1005385" y="291152"/>
                  </a:lnTo>
                  <a:cubicBezTo>
                    <a:pt x="1000836" y="292669"/>
                    <a:pt x="995727" y="293042"/>
                    <a:pt x="991737" y="295702"/>
                  </a:cubicBezTo>
                  <a:lnTo>
                    <a:pt x="978089" y="304800"/>
                  </a:lnTo>
                  <a:cubicBezTo>
                    <a:pt x="975546" y="314971"/>
                    <a:pt x="968871" y="343650"/>
                    <a:pt x="964442" y="350293"/>
                  </a:cubicBezTo>
                  <a:lnTo>
                    <a:pt x="955343" y="363940"/>
                  </a:lnTo>
                  <a:cubicBezTo>
                    <a:pt x="956859" y="368489"/>
                    <a:pt x="958167" y="371939"/>
                    <a:pt x="959892" y="377588"/>
                  </a:cubicBezTo>
                  <a:cubicBezTo>
                    <a:pt x="961617" y="383237"/>
                    <a:pt x="959625" y="393286"/>
                    <a:pt x="965691" y="397835"/>
                  </a:cubicBezTo>
                  <a:cubicBezTo>
                    <a:pt x="971757" y="402384"/>
                    <a:pt x="988912" y="401435"/>
                    <a:pt x="996286" y="404884"/>
                  </a:cubicBezTo>
                  <a:cubicBezTo>
                    <a:pt x="1003660" y="408333"/>
                    <a:pt x="1008374" y="412290"/>
                    <a:pt x="1009934" y="418531"/>
                  </a:cubicBezTo>
                  <a:cubicBezTo>
                    <a:pt x="1011809" y="426033"/>
                    <a:pt x="1007062" y="433730"/>
                    <a:pt x="1005385" y="441278"/>
                  </a:cubicBezTo>
                  <a:cubicBezTo>
                    <a:pt x="997148" y="478349"/>
                    <a:pt x="1006117" y="439817"/>
                    <a:pt x="982639" y="486770"/>
                  </a:cubicBezTo>
                  <a:cubicBezTo>
                    <a:pt x="980402" y="491245"/>
                    <a:pt x="969798" y="514330"/>
                    <a:pt x="964442" y="518615"/>
                  </a:cubicBezTo>
                  <a:cubicBezTo>
                    <a:pt x="960697" y="521611"/>
                    <a:pt x="955343" y="521648"/>
                    <a:pt x="950794" y="523164"/>
                  </a:cubicBezTo>
                  <a:cubicBezTo>
                    <a:pt x="947761" y="527713"/>
                    <a:pt x="945561" y="532946"/>
                    <a:pt x="941695" y="536812"/>
                  </a:cubicBezTo>
                  <a:cubicBezTo>
                    <a:pt x="937829" y="540678"/>
                    <a:pt x="931463" y="541641"/>
                    <a:pt x="928048" y="545910"/>
                  </a:cubicBezTo>
                  <a:cubicBezTo>
                    <a:pt x="902933" y="577303"/>
                    <a:pt x="948963" y="542580"/>
                    <a:pt x="909851" y="568657"/>
                  </a:cubicBezTo>
                  <a:cubicBezTo>
                    <a:pt x="906818" y="573206"/>
                    <a:pt x="903197" y="577415"/>
                    <a:pt x="900752" y="582305"/>
                  </a:cubicBezTo>
                  <a:cubicBezTo>
                    <a:pt x="898608" y="586594"/>
                    <a:pt x="898532" y="591760"/>
                    <a:pt x="896203" y="595952"/>
                  </a:cubicBezTo>
                  <a:cubicBezTo>
                    <a:pt x="890892" y="605511"/>
                    <a:pt x="881464" y="612874"/>
                    <a:pt x="878006" y="623248"/>
                  </a:cubicBezTo>
                  <a:cubicBezTo>
                    <a:pt x="867391" y="655092"/>
                    <a:pt x="878005" y="647510"/>
                    <a:pt x="855260" y="655093"/>
                  </a:cubicBezTo>
                  <a:cubicBezTo>
                    <a:pt x="852227" y="659642"/>
                    <a:pt x="848606" y="663850"/>
                    <a:pt x="846161" y="668740"/>
                  </a:cubicBezTo>
                  <a:cubicBezTo>
                    <a:pt x="844016" y="673029"/>
                    <a:pt x="844608" y="678643"/>
                    <a:pt x="841612" y="682388"/>
                  </a:cubicBezTo>
                  <a:cubicBezTo>
                    <a:pt x="838196" y="686658"/>
                    <a:pt x="832513" y="688454"/>
                    <a:pt x="827964" y="691487"/>
                  </a:cubicBezTo>
                  <a:cubicBezTo>
                    <a:pt x="803704" y="727877"/>
                    <a:pt x="835545" y="683906"/>
                    <a:pt x="805218" y="714233"/>
                  </a:cubicBezTo>
                  <a:cubicBezTo>
                    <a:pt x="799857" y="719594"/>
                    <a:pt x="796504" y="726673"/>
                    <a:pt x="791570" y="732430"/>
                  </a:cubicBezTo>
                  <a:cubicBezTo>
                    <a:pt x="787383" y="737315"/>
                    <a:pt x="781872" y="741000"/>
                    <a:pt x="777922" y="746078"/>
                  </a:cubicBezTo>
                  <a:cubicBezTo>
                    <a:pt x="777905" y="746100"/>
                    <a:pt x="755184" y="780186"/>
                    <a:pt x="750627" y="787021"/>
                  </a:cubicBezTo>
                  <a:lnTo>
                    <a:pt x="741528" y="800669"/>
                  </a:lnTo>
                  <a:cubicBezTo>
                    <a:pt x="738495" y="809767"/>
                    <a:pt x="744472" y="818568"/>
                    <a:pt x="732430" y="827964"/>
                  </a:cubicBezTo>
                  <a:cubicBezTo>
                    <a:pt x="720388" y="837360"/>
                    <a:pt x="685645" y="847857"/>
                    <a:pt x="669277" y="857045"/>
                  </a:cubicBezTo>
                  <a:cubicBezTo>
                    <a:pt x="652909" y="866233"/>
                    <a:pt x="647199" y="876565"/>
                    <a:pt x="634220" y="883091"/>
                  </a:cubicBezTo>
                  <a:cubicBezTo>
                    <a:pt x="621241" y="889617"/>
                    <a:pt x="600814" y="894776"/>
                    <a:pt x="591403" y="896203"/>
                  </a:cubicBezTo>
                  <a:cubicBezTo>
                    <a:pt x="581992" y="897630"/>
                    <a:pt x="580788" y="886347"/>
                    <a:pt x="577755" y="891654"/>
                  </a:cubicBezTo>
                  <a:cubicBezTo>
                    <a:pt x="574722" y="896961"/>
                    <a:pt x="575481" y="919708"/>
                    <a:pt x="573206" y="928048"/>
                  </a:cubicBezTo>
                  <a:cubicBezTo>
                    <a:pt x="570931" y="936388"/>
                    <a:pt x="567140" y="937147"/>
                    <a:pt x="564107" y="941696"/>
                  </a:cubicBezTo>
                  <a:cubicBezTo>
                    <a:pt x="562591" y="946245"/>
                    <a:pt x="562553" y="951599"/>
                    <a:pt x="559558" y="955343"/>
                  </a:cubicBezTo>
                  <a:cubicBezTo>
                    <a:pt x="556142" y="959613"/>
                    <a:pt x="550110" y="960942"/>
                    <a:pt x="545910" y="964442"/>
                  </a:cubicBezTo>
                  <a:cubicBezTo>
                    <a:pt x="523193" y="983374"/>
                    <a:pt x="542600" y="974645"/>
                    <a:pt x="518615" y="982639"/>
                  </a:cubicBezTo>
                  <a:cubicBezTo>
                    <a:pt x="514066" y="979606"/>
                    <a:pt x="509857" y="975985"/>
                    <a:pt x="504967" y="973540"/>
                  </a:cubicBezTo>
                  <a:cubicBezTo>
                    <a:pt x="467295" y="954704"/>
                    <a:pt x="516786" y="985969"/>
                    <a:pt x="477672" y="959893"/>
                  </a:cubicBezTo>
                  <a:cubicBezTo>
                    <a:pt x="471606" y="961409"/>
                    <a:pt x="464677" y="960974"/>
                    <a:pt x="459474" y="964442"/>
                  </a:cubicBezTo>
                  <a:cubicBezTo>
                    <a:pt x="454925" y="967475"/>
                    <a:pt x="453554" y="973641"/>
                    <a:pt x="450376" y="978090"/>
                  </a:cubicBezTo>
                  <a:cubicBezTo>
                    <a:pt x="445969" y="984260"/>
                    <a:pt x="442338" y="991187"/>
                    <a:pt x="436728" y="996287"/>
                  </a:cubicBezTo>
                  <a:cubicBezTo>
                    <a:pt x="425507" y="1006487"/>
                    <a:pt x="411057" y="1012859"/>
                    <a:pt x="400334" y="1023582"/>
                  </a:cubicBezTo>
                  <a:cubicBezTo>
                    <a:pt x="395785" y="1028131"/>
                    <a:pt x="392039" y="1033661"/>
                    <a:pt x="386686" y="1037230"/>
                  </a:cubicBezTo>
                  <a:cubicBezTo>
                    <a:pt x="382696" y="1039890"/>
                    <a:pt x="377588" y="1040263"/>
                    <a:pt x="373039" y="1041779"/>
                  </a:cubicBezTo>
                  <a:cubicBezTo>
                    <a:pt x="363940" y="1047845"/>
                    <a:pt x="353475" y="1052244"/>
                    <a:pt x="345743" y="1059976"/>
                  </a:cubicBezTo>
                  <a:cubicBezTo>
                    <a:pt x="328704" y="1077015"/>
                    <a:pt x="338199" y="1071589"/>
                    <a:pt x="318448" y="1078173"/>
                  </a:cubicBezTo>
                  <a:cubicBezTo>
                    <a:pt x="296278" y="1111427"/>
                    <a:pt x="325785" y="1072058"/>
                    <a:pt x="291152" y="1100919"/>
                  </a:cubicBezTo>
                  <a:cubicBezTo>
                    <a:pt x="286952" y="1104419"/>
                    <a:pt x="285554" y="1110367"/>
                    <a:pt x="282054" y="1114567"/>
                  </a:cubicBezTo>
                  <a:cubicBezTo>
                    <a:pt x="271108" y="1127703"/>
                    <a:pt x="268178" y="1128367"/>
                    <a:pt x="254758" y="1137313"/>
                  </a:cubicBezTo>
                  <a:lnTo>
                    <a:pt x="236561" y="1164609"/>
                  </a:lnTo>
                  <a:cubicBezTo>
                    <a:pt x="233528" y="1169158"/>
                    <a:pt x="232650" y="1176528"/>
                    <a:pt x="227463" y="1178257"/>
                  </a:cubicBezTo>
                  <a:lnTo>
                    <a:pt x="213815" y="1182806"/>
                  </a:lnTo>
                  <a:cubicBezTo>
                    <a:pt x="210782" y="1187355"/>
                    <a:pt x="209353" y="1193556"/>
                    <a:pt x="204716" y="1196454"/>
                  </a:cubicBezTo>
                  <a:cubicBezTo>
                    <a:pt x="196583" y="1201537"/>
                    <a:pt x="186519" y="1202519"/>
                    <a:pt x="177421" y="1205552"/>
                  </a:cubicBezTo>
                  <a:cubicBezTo>
                    <a:pt x="172872" y="1207069"/>
                    <a:pt x="170701" y="1210117"/>
                    <a:pt x="163773" y="1210102"/>
                  </a:cubicBezTo>
                  <a:cubicBezTo>
                    <a:pt x="156845" y="1210088"/>
                    <a:pt x="155433" y="1198939"/>
                    <a:pt x="135853" y="1205465"/>
                  </a:cubicBezTo>
                  <a:cubicBezTo>
                    <a:pt x="128773" y="1212545"/>
                    <a:pt x="126381" y="1215485"/>
                    <a:pt x="118368" y="1220361"/>
                  </a:cubicBezTo>
                  <a:cubicBezTo>
                    <a:pt x="110355" y="1225237"/>
                    <a:pt x="99072" y="1228627"/>
                    <a:pt x="87774" y="1234722"/>
                  </a:cubicBezTo>
                  <a:cubicBezTo>
                    <a:pt x="76476" y="1240817"/>
                    <a:pt x="62175" y="1251936"/>
                    <a:pt x="50579" y="1256931"/>
                  </a:cubicBezTo>
                  <a:cubicBezTo>
                    <a:pt x="38983" y="1261926"/>
                    <a:pt x="49606" y="1254222"/>
                    <a:pt x="18197" y="126469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6E2BA1F-954D-43F3-8723-8F67A2868237}"/>
                </a:ext>
              </a:extLst>
            </p:cNvPr>
            <p:cNvSpPr/>
            <p:nvPr/>
          </p:nvSpPr>
          <p:spPr>
            <a:xfrm rot="1212013">
              <a:off x="18661503" y="10046159"/>
              <a:ext cx="8936870" cy="2208525"/>
            </a:xfrm>
            <a:custGeom>
              <a:avLst/>
              <a:gdLst>
                <a:gd name="connsiteX0" fmla="*/ 1707957 w 1707957"/>
                <a:gd name="connsiteY0" fmla="*/ 78489 h 422079"/>
                <a:gd name="connsiteX1" fmla="*/ 1707957 w 1707957"/>
                <a:gd name="connsiteY1" fmla="*/ 78489 h 422079"/>
                <a:gd name="connsiteX2" fmla="*/ 1694221 w 1707957"/>
                <a:gd name="connsiteY2" fmla="*/ 68678 h 422079"/>
                <a:gd name="connsiteX3" fmla="*/ 1662826 w 1707957"/>
                <a:gd name="connsiteY3" fmla="*/ 70640 h 422079"/>
                <a:gd name="connsiteX4" fmla="*/ 1649090 w 1707957"/>
                <a:gd name="connsiteY4" fmla="*/ 84376 h 422079"/>
                <a:gd name="connsiteX5" fmla="*/ 1643203 w 1707957"/>
                <a:gd name="connsiteY5" fmla="*/ 90262 h 422079"/>
                <a:gd name="connsiteX6" fmla="*/ 1639279 w 1707957"/>
                <a:gd name="connsiteY6" fmla="*/ 94187 h 422079"/>
                <a:gd name="connsiteX7" fmla="*/ 1637317 w 1707957"/>
                <a:gd name="connsiteY7" fmla="*/ 100074 h 422079"/>
                <a:gd name="connsiteX8" fmla="*/ 1629468 w 1707957"/>
                <a:gd name="connsiteY8" fmla="*/ 107923 h 422079"/>
                <a:gd name="connsiteX9" fmla="*/ 1619657 w 1707957"/>
                <a:gd name="connsiteY9" fmla="*/ 115772 h 422079"/>
                <a:gd name="connsiteX10" fmla="*/ 1603959 w 1707957"/>
                <a:gd name="connsiteY10" fmla="*/ 119696 h 422079"/>
                <a:gd name="connsiteX11" fmla="*/ 1592185 w 1707957"/>
                <a:gd name="connsiteY11" fmla="*/ 127545 h 422079"/>
                <a:gd name="connsiteX12" fmla="*/ 1586299 w 1707957"/>
                <a:gd name="connsiteY12" fmla="*/ 131469 h 422079"/>
                <a:gd name="connsiteX13" fmla="*/ 1574525 w 1707957"/>
                <a:gd name="connsiteY13" fmla="*/ 145205 h 422079"/>
                <a:gd name="connsiteX14" fmla="*/ 1568639 w 1707957"/>
                <a:gd name="connsiteY14" fmla="*/ 149129 h 422079"/>
                <a:gd name="connsiteX15" fmla="*/ 1564714 w 1707957"/>
                <a:gd name="connsiteY15" fmla="*/ 153054 h 422079"/>
                <a:gd name="connsiteX16" fmla="*/ 1558827 w 1707957"/>
                <a:gd name="connsiteY16" fmla="*/ 156978 h 422079"/>
                <a:gd name="connsiteX17" fmla="*/ 1554903 w 1707957"/>
                <a:gd name="connsiteY17" fmla="*/ 160903 h 422079"/>
                <a:gd name="connsiteX18" fmla="*/ 1549016 w 1707957"/>
                <a:gd name="connsiteY18" fmla="*/ 164827 h 422079"/>
                <a:gd name="connsiteX19" fmla="*/ 1539205 w 1707957"/>
                <a:gd name="connsiteY19" fmla="*/ 172676 h 422079"/>
                <a:gd name="connsiteX20" fmla="*/ 1533318 w 1707957"/>
                <a:gd name="connsiteY20" fmla="*/ 174638 h 422079"/>
                <a:gd name="connsiteX21" fmla="*/ 1517621 w 1707957"/>
                <a:gd name="connsiteY21" fmla="*/ 186412 h 422079"/>
                <a:gd name="connsiteX22" fmla="*/ 1511734 w 1707957"/>
                <a:gd name="connsiteY22" fmla="*/ 184450 h 422079"/>
                <a:gd name="connsiteX23" fmla="*/ 1499961 w 1707957"/>
                <a:gd name="connsiteY23" fmla="*/ 178563 h 422079"/>
                <a:gd name="connsiteX24" fmla="*/ 1488187 w 1707957"/>
                <a:gd name="connsiteY24" fmla="*/ 184450 h 422079"/>
                <a:gd name="connsiteX25" fmla="*/ 1482300 w 1707957"/>
                <a:gd name="connsiteY25" fmla="*/ 188374 h 422079"/>
                <a:gd name="connsiteX26" fmla="*/ 1478376 w 1707957"/>
                <a:gd name="connsiteY26" fmla="*/ 192299 h 422079"/>
                <a:gd name="connsiteX27" fmla="*/ 1472489 w 1707957"/>
                <a:gd name="connsiteY27" fmla="*/ 194261 h 422079"/>
                <a:gd name="connsiteX28" fmla="*/ 1466603 w 1707957"/>
                <a:gd name="connsiteY28" fmla="*/ 198185 h 422079"/>
                <a:gd name="connsiteX29" fmla="*/ 1462678 w 1707957"/>
                <a:gd name="connsiteY29" fmla="*/ 202110 h 422079"/>
                <a:gd name="connsiteX30" fmla="*/ 1456791 w 1707957"/>
                <a:gd name="connsiteY30" fmla="*/ 204072 h 422079"/>
                <a:gd name="connsiteX31" fmla="*/ 1445018 w 1707957"/>
                <a:gd name="connsiteY31" fmla="*/ 211921 h 422079"/>
                <a:gd name="connsiteX32" fmla="*/ 1435207 w 1707957"/>
                <a:gd name="connsiteY32" fmla="*/ 219770 h 422079"/>
                <a:gd name="connsiteX33" fmla="*/ 1431282 w 1707957"/>
                <a:gd name="connsiteY33" fmla="*/ 225656 h 422079"/>
                <a:gd name="connsiteX34" fmla="*/ 1429320 w 1707957"/>
                <a:gd name="connsiteY34" fmla="*/ 231543 h 422079"/>
                <a:gd name="connsiteX35" fmla="*/ 1425396 w 1707957"/>
                <a:gd name="connsiteY35" fmla="*/ 237430 h 422079"/>
                <a:gd name="connsiteX36" fmla="*/ 1421471 w 1707957"/>
                <a:gd name="connsiteY36" fmla="*/ 249203 h 422079"/>
                <a:gd name="connsiteX37" fmla="*/ 1419509 w 1707957"/>
                <a:gd name="connsiteY37" fmla="*/ 255090 h 422079"/>
                <a:gd name="connsiteX38" fmla="*/ 1411660 w 1707957"/>
                <a:gd name="connsiteY38" fmla="*/ 247241 h 422079"/>
                <a:gd name="connsiteX39" fmla="*/ 1407736 w 1707957"/>
                <a:gd name="connsiteY39" fmla="*/ 241354 h 422079"/>
                <a:gd name="connsiteX40" fmla="*/ 1399887 w 1707957"/>
                <a:gd name="connsiteY40" fmla="*/ 239392 h 422079"/>
                <a:gd name="connsiteX41" fmla="*/ 1397924 w 1707957"/>
                <a:gd name="connsiteY41" fmla="*/ 233505 h 422079"/>
                <a:gd name="connsiteX42" fmla="*/ 1388113 w 1707957"/>
                <a:gd name="connsiteY42" fmla="*/ 223694 h 422079"/>
                <a:gd name="connsiteX43" fmla="*/ 1364567 w 1707957"/>
                <a:gd name="connsiteY43" fmla="*/ 229581 h 422079"/>
                <a:gd name="connsiteX44" fmla="*/ 1346906 w 1707957"/>
                <a:gd name="connsiteY44" fmla="*/ 239392 h 422079"/>
                <a:gd name="connsiteX45" fmla="*/ 1339058 w 1707957"/>
                <a:gd name="connsiteY45" fmla="*/ 241354 h 422079"/>
                <a:gd name="connsiteX46" fmla="*/ 1329246 w 1707957"/>
                <a:gd name="connsiteY46" fmla="*/ 249203 h 422079"/>
                <a:gd name="connsiteX47" fmla="*/ 1317473 w 1707957"/>
                <a:gd name="connsiteY47" fmla="*/ 260977 h 422079"/>
                <a:gd name="connsiteX48" fmla="*/ 1311586 w 1707957"/>
                <a:gd name="connsiteY48" fmla="*/ 266863 h 422079"/>
                <a:gd name="connsiteX49" fmla="*/ 1307662 w 1707957"/>
                <a:gd name="connsiteY49" fmla="*/ 272750 h 422079"/>
                <a:gd name="connsiteX50" fmla="*/ 1303737 w 1707957"/>
                <a:gd name="connsiteY50" fmla="*/ 276675 h 422079"/>
                <a:gd name="connsiteX51" fmla="*/ 1291964 w 1707957"/>
                <a:gd name="connsiteY51" fmla="*/ 280599 h 422079"/>
                <a:gd name="connsiteX52" fmla="*/ 1282153 w 1707957"/>
                <a:gd name="connsiteY52" fmla="*/ 272750 h 422079"/>
                <a:gd name="connsiteX53" fmla="*/ 1284115 w 1707957"/>
                <a:gd name="connsiteY53" fmla="*/ 260977 h 422079"/>
                <a:gd name="connsiteX54" fmla="*/ 1272342 w 1707957"/>
                <a:gd name="connsiteY54" fmla="*/ 266863 h 422079"/>
                <a:gd name="connsiteX55" fmla="*/ 1264493 w 1707957"/>
                <a:gd name="connsiteY55" fmla="*/ 276675 h 422079"/>
                <a:gd name="connsiteX56" fmla="*/ 1252719 w 1707957"/>
                <a:gd name="connsiteY56" fmla="*/ 284523 h 422079"/>
                <a:gd name="connsiteX57" fmla="*/ 1248795 w 1707957"/>
                <a:gd name="connsiteY57" fmla="*/ 288448 h 422079"/>
                <a:gd name="connsiteX58" fmla="*/ 1237021 w 1707957"/>
                <a:gd name="connsiteY58" fmla="*/ 292372 h 422079"/>
                <a:gd name="connsiteX59" fmla="*/ 1213475 w 1707957"/>
                <a:gd name="connsiteY59" fmla="*/ 300221 h 422079"/>
                <a:gd name="connsiteX60" fmla="*/ 1201701 w 1707957"/>
                <a:gd name="connsiteY60" fmla="*/ 306108 h 422079"/>
                <a:gd name="connsiteX61" fmla="*/ 1195815 w 1707957"/>
                <a:gd name="connsiteY61" fmla="*/ 308070 h 422079"/>
                <a:gd name="connsiteX62" fmla="*/ 1191890 w 1707957"/>
                <a:gd name="connsiteY62" fmla="*/ 311995 h 422079"/>
                <a:gd name="connsiteX63" fmla="*/ 1184041 w 1707957"/>
                <a:gd name="connsiteY63" fmla="*/ 313957 h 422079"/>
                <a:gd name="connsiteX64" fmla="*/ 1160494 w 1707957"/>
                <a:gd name="connsiteY64" fmla="*/ 315919 h 422079"/>
                <a:gd name="connsiteX65" fmla="*/ 1158532 w 1707957"/>
                <a:gd name="connsiteY65" fmla="*/ 321806 h 422079"/>
                <a:gd name="connsiteX66" fmla="*/ 1146759 w 1707957"/>
                <a:gd name="connsiteY66" fmla="*/ 323768 h 422079"/>
                <a:gd name="connsiteX67" fmla="*/ 1129099 w 1707957"/>
                <a:gd name="connsiteY67" fmla="*/ 325730 h 422079"/>
                <a:gd name="connsiteX68" fmla="*/ 1111439 w 1707957"/>
                <a:gd name="connsiteY68" fmla="*/ 333579 h 422079"/>
                <a:gd name="connsiteX69" fmla="*/ 1107514 w 1707957"/>
                <a:gd name="connsiteY69" fmla="*/ 327693 h 422079"/>
                <a:gd name="connsiteX70" fmla="*/ 1117325 w 1707957"/>
                <a:gd name="connsiteY70" fmla="*/ 308070 h 422079"/>
                <a:gd name="connsiteX71" fmla="*/ 1123212 w 1707957"/>
                <a:gd name="connsiteY71" fmla="*/ 304146 h 422079"/>
                <a:gd name="connsiteX72" fmla="*/ 1127136 w 1707957"/>
                <a:gd name="connsiteY72" fmla="*/ 300221 h 422079"/>
                <a:gd name="connsiteX73" fmla="*/ 1115363 w 1707957"/>
                <a:gd name="connsiteY73" fmla="*/ 306108 h 422079"/>
                <a:gd name="connsiteX74" fmla="*/ 1091816 w 1707957"/>
                <a:gd name="connsiteY74" fmla="*/ 311995 h 422079"/>
                <a:gd name="connsiteX75" fmla="*/ 1072194 w 1707957"/>
                <a:gd name="connsiteY75" fmla="*/ 315919 h 422079"/>
                <a:gd name="connsiteX76" fmla="*/ 925027 w 1707957"/>
                <a:gd name="connsiteY76" fmla="*/ 319844 h 422079"/>
                <a:gd name="connsiteX77" fmla="*/ 913253 w 1707957"/>
                <a:gd name="connsiteY77" fmla="*/ 323768 h 422079"/>
                <a:gd name="connsiteX78" fmla="*/ 903442 w 1707957"/>
                <a:gd name="connsiteY78" fmla="*/ 329655 h 422079"/>
                <a:gd name="connsiteX79" fmla="*/ 891669 w 1707957"/>
                <a:gd name="connsiteY79" fmla="*/ 337504 h 422079"/>
                <a:gd name="connsiteX80" fmla="*/ 885782 w 1707957"/>
                <a:gd name="connsiteY80" fmla="*/ 341428 h 422079"/>
                <a:gd name="connsiteX81" fmla="*/ 879895 w 1707957"/>
                <a:gd name="connsiteY81" fmla="*/ 343390 h 422079"/>
                <a:gd name="connsiteX82" fmla="*/ 875971 w 1707957"/>
                <a:gd name="connsiteY82" fmla="*/ 347315 h 422079"/>
                <a:gd name="connsiteX83" fmla="*/ 799444 w 1707957"/>
                <a:gd name="connsiteY83" fmla="*/ 353202 h 422079"/>
                <a:gd name="connsiteX84" fmla="*/ 789633 w 1707957"/>
                <a:gd name="connsiteY84" fmla="*/ 355164 h 422079"/>
                <a:gd name="connsiteX85" fmla="*/ 783746 w 1707957"/>
                <a:gd name="connsiteY85" fmla="*/ 357126 h 422079"/>
                <a:gd name="connsiteX86" fmla="*/ 777859 w 1707957"/>
                <a:gd name="connsiteY86" fmla="*/ 355164 h 422079"/>
                <a:gd name="connsiteX87" fmla="*/ 773935 w 1707957"/>
                <a:gd name="connsiteY87" fmla="*/ 351239 h 422079"/>
                <a:gd name="connsiteX88" fmla="*/ 771973 w 1707957"/>
                <a:gd name="connsiteY88" fmla="*/ 345353 h 422079"/>
                <a:gd name="connsiteX89" fmla="*/ 766086 w 1707957"/>
                <a:gd name="connsiteY89" fmla="*/ 347315 h 422079"/>
                <a:gd name="connsiteX90" fmla="*/ 762161 w 1707957"/>
                <a:gd name="connsiteY90" fmla="*/ 351239 h 422079"/>
                <a:gd name="connsiteX91" fmla="*/ 756275 w 1707957"/>
                <a:gd name="connsiteY91" fmla="*/ 363013 h 422079"/>
                <a:gd name="connsiteX92" fmla="*/ 750388 w 1707957"/>
                <a:gd name="connsiteY92" fmla="*/ 364975 h 422079"/>
                <a:gd name="connsiteX93" fmla="*/ 740577 w 1707957"/>
                <a:gd name="connsiteY93" fmla="*/ 349277 h 422079"/>
                <a:gd name="connsiteX94" fmla="*/ 730766 w 1707957"/>
                <a:gd name="connsiteY94" fmla="*/ 341428 h 422079"/>
                <a:gd name="connsiteX95" fmla="*/ 718992 w 1707957"/>
                <a:gd name="connsiteY95" fmla="*/ 343390 h 422079"/>
                <a:gd name="connsiteX96" fmla="*/ 713106 w 1707957"/>
                <a:gd name="connsiteY96" fmla="*/ 353202 h 422079"/>
                <a:gd name="connsiteX97" fmla="*/ 709181 w 1707957"/>
                <a:gd name="connsiteY97" fmla="*/ 357126 h 422079"/>
                <a:gd name="connsiteX98" fmla="*/ 697408 w 1707957"/>
                <a:gd name="connsiteY98" fmla="*/ 363013 h 422079"/>
                <a:gd name="connsiteX99" fmla="*/ 693483 w 1707957"/>
                <a:gd name="connsiteY99" fmla="*/ 359088 h 422079"/>
                <a:gd name="connsiteX100" fmla="*/ 679748 w 1707957"/>
                <a:gd name="connsiteY100" fmla="*/ 357126 h 422079"/>
                <a:gd name="connsiteX101" fmla="*/ 673861 w 1707957"/>
                <a:gd name="connsiteY101" fmla="*/ 355164 h 422079"/>
                <a:gd name="connsiteX102" fmla="*/ 654239 w 1707957"/>
                <a:gd name="connsiteY102" fmla="*/ 361050 h 422079"/>
                <a:gd name="connsiteX103" fmla="*/ 652276 w 1707957"/>
                <a:gd name="connsiteY103" fmla="*/ 366937 h 422079"/>
                <a:gd name="connsiteX104" fmla="*/ 642465 w 1707957"/>
                <a:gd name="connsiteY104" fmla="*/ 372824 h 422079"/>
                <a:gd name="connsiteX105" fmla="*/ 628730 w 1707957"/>
                <a:gd name="connsiteY105" fmla="*/ 363013 h 422079"/>
                <a:gd name="connsiteX106" fmla="*/ 624805 w 1707957"/>
                <a:gd name="connsiteY106" fmla="*/ 359088 h 422079"/>
                <a:gd name="connsiteX107" fmla="*/ 597334 w 1707957"/>
                <a:gd name="connsiteY107" fmla="*/ 355164 h 422079"/>
                <a:gd name="connsiteX108" fmla="*/ 591447 w 1707957"/>
                <a:gd name="connsiteY108" fmla="*/ 353202 h 422079"/>
                <a:gd name="connsiteX109" fmla="*/ 579674 w 1707957"/>
                <a:gd name="connsiteY109" fmla="*/ 347315 h 422079"/>
                <a:gd name="connsiteX110" fmla="*/ 577712 w 1707957"/>
                <a:gd name="connsiteY110" fmla="*/ 341428 h 422079"/>
                <a:gd name="connsiteX111" fmla="*/ 583598 w 1707957"/>
                <a:gd name="connsiteY111" fmla="*/ 337504 h 422079"/>
                <a:gd name="connsiteX112" fmla="*/ 628730 w 1707957"/>
                <a:gd name="connsiteY112" fmla="*/ 335541 h 422079"/>
                <a:gd name="connsiteX113" fmla="*/ 662088 w 1707957"/>
                <a:gd name="connsiteY113" fmla="*/ 329655 h 422079"/>
                <a:gd name="connsiteX114" fmla="*/ 679748 w 1707957"/>
                <a:gd name="connsiteY114" fmla="*/ 319844 h 422079"/>
                <a:gd name="connsiteX115" fmla="*/ 683672 w 1707957"/>
                <a:gd name="connsiteY115" fmla="*/ 286486 h 422079"/>
                <a:gd name="connsiteX116" fmla="*/ 685634 w 1707957"/>
                <a:gd name="connsiteY116" fmla="*/ 280599 h 422079"/>
                <a:gd name="connsiteX117" fmla="*/ 683672 w 1707957"/>
                <a:gd name="connsiteY117" fmla="*/ 266863 h 422079"/>
                <a:gd name="connsiteX118" fmla="*/ 677785 w 1707957"/>
                <a:gd name="connsiteY118" fmla="*/ 262939 h 422079"/>
                <a:gd name="connsiteX119" fmla="*/ 675823 w 1707957"/>
                <a:gd name="connsiteY119" fmla="*/ 257052 h 422079"/>
                <a:gd name="connsiteX120" fmla="*/ 662088 w 1707957"/>
                <a:gd name="connsiteY120" fmla="*/ 253128 h 422079"/>
                <a:gd name="connsiteX121" fmla="*/ 644427 w 1707957"/>
                <a:gd name="connsiteY121" fmla="*/ 257052 h 422079"/>
                <a:gd name="connsiteX122" fmla="*/ 638541 w 1707957"/>
                <a:gd name="connsiteY122" fmla="*/ 260977 h 422079"/>
                <a:gd name="connsiteX123" fmla="*/ 614994 w 1707957"/>
                <a:gd name="connsiteY123" fmla="*/ 264901 h 422079"/>
                <a:gd name="connsiteX124" fmla="*/ 595372 w 1707957"/>
                <a:gd name="connsiteY124" fmla="*/ 270788 h 422079"/>
                <a:gd name="connsiteX125" fmla="*/ 589485 w 1707957"/>
                <a:gd name="connsiteY125" fmla="*/ 274712 h 422079"/>
                <a:gd name="connsiteX126" fmla="*/ 583598 w 1707957"/>
                <a:gd name="connsiteY126" fmla="*/ 276675 h 422079"/>
                <a:gd name="connsiteX127" fmla="*/ 571825 w 1707957"/>
                <a:gd name="connsiteY127" fmla="*/ 284523 h 422079"/>
                <a:gd name="connsiteX128" fmla="*/ 565938 w 1707957"/>
                <a:gd name="connsiteY128" fmla="*/ 288448 h 422079"/>
                <a:gd name="connsiteX129" fmla="*/ 562014 w 1707957"/>
                <a:gd name="connsiteY129" fmla="*/ 294335 h 422079"/>
                <a:gd name="connsiteX130" fmla="*/ 562014 w 1707957"/>
                <a:gd name="connsiteY130" fmla="*/ 308070 h 422079"/>
                <a:gd name="connsiteX131" fmla="*/ 569863 w 1707957"/>
                <a:gd name="connsiteY131" fmla="*/ 315919 h 422079"/>
                <a:gd name="connsiteX132" fmla="*/ 573787 w 1707957"/>
                <a:gd name="connsiteY132" fmla="*/ 319844 h 422079"/>
                <a:gd name="connsiteX133" fmla="*/ 581636 w 1707957"/>
                <a:gd name="connsiteY133" fmla="*/ 337504 h 422079"/>
                <a:gd name="connsiteX134" fmla="*/ 548278 w 1707957"/>
                <a:gd name="connsiteY134" fmla="*/ 339466 h 422079"/>
                <a:gd name="connsiteX135" fmla="*/ 544354 w 1707957"/>
                <a:gd name="connsiteY135" fmla="*/ 327693 h 422079"/>
                <a:gd name="connsiteX136" fmla="*/ 542391 w 1707957"/>
                <a:gd name="connsiteY136" fmla="*/ 298259 h 422079"/>
                <a:gd name="connsiteX137" fmla="*/ 536505 w 1707957"/>
                <a:gd name="connsiteY137" fmla="*/ 296297 h 422079"/>
                <a:gd name="connsiteX138" fmla="*/ 497260 w 1707957"/>
                <a:gd name="connsiteY138" fmla="*/ 290410 h 422079"/>
                <a:gd name="connsiteX139" fmla="*/ 491373 w 1707957"/>
                <a:gd name="connsiteY139" fmla="*/ 284523 h 422079"/>
                <a:gd name="connsiteX140" fmla="*/ 485487 w 1707957"/>
                <a:gd name="connsiteY140" fmla="*/ 282561 h 422079"/>
                <a:gd name="connsiteX141" fmla="*/ 481562 w 1707957"/>
                <a:gd name="connsiteY141" fmla="*/ 278637 h 422079"/>
                <a:gd name="connsiteX142" fmla="*/ 473713 w 1707957"/>
                <a:gd name="connsiteY142" fmla="*/ 276675 h 422079"/>
                <a:gd name="connsiteX143" fmla="*/ 461940 w 1707957"/>
                <a:gd name="connsiteY143" fmla="*/ 272750 h 422079"/>
                <a:gd name="connsiteX144" fmla="*/ 456053 w 1707957"/>
                <a:gd name="connsiteY144" fmla="*/ 270788 h 422079"/>
                <a:gd name="connsiteX145" fmla="*/ 450167 w 1707957"/>
                <a:gd name="connsiteY145" fmla="*/ 264901 h 422079"/>
                <a:gd name="connsiteX146" fmla="*/ 424658 w 1707957"/>
                <a:gd name="connsiteY146" fmla="*/ 259014 h 422079"/>
                <a:gd name="connsiteX147" fmla="*/ 418771 w 1707957"/>
                <a:gd name="connsiteY147" fmla="*/ 255090 h 422079"/>
                <a:gd name="connsiteX148" fmla="*/ 395224 w 1707957"/>
                <a:gd name="connsiteY148" fmla="*/ 251165 h 422079"/>
                <a:gd name="connsiteX149" fmla="*/ 383451 w 1707957"/>
                <a:gd name="connsiteY149" fmla="*/ 249203 h 422079"/>
                <a:gd name="connsiteX150" fmla="*/ 381488 w 1707957"/>
                <a:gd name="connsiteY150" fmla="*/ 243317 h 422079"/>
                <a:gd name="connsiteX151" fmla="*/ 387375 w 1707957"/>
                <a:gd name="connsiteY151" fmla="*/ 233505 h 422079"/>
                <a:gd name="connsiteX152" fmla="*/ 357942 w 1707957"/>
                <a:gd name="connsiteY152" fmla="*/ 219770 h 422079"/>
                <a:gd name="connsiteX153" fmla="*/ 330470 w 1707957"/>
                <a:gd name="connsiteY153" fmla="*/ 207996 h 422079"/>
                <a:gd name="connsiteX154" fmla="*/ 322621 w 1707957"/>
                <a:gd name="connsiteY154" fmla="*/ 198185 h 422079"/>
                <a:gd name="connsiteX155" fmla="*/ 316735 w 1707957"/>
                <a:gd name="connsiteY155" fmla="*/ 200147 h 422079"/>
                <a:gd name="connsiteX156" fmla="*/ 314773 w 1707957"/>
                <a:gd name="connsiteY156" fmla="*/ 194261 h 422079"/>
                <a:gd name="connsiteX157" fmla="*/ 306924 w 1707957"/>
                <a:gd name="connsiteY157" fmla="*/ 182487 h 422079"/>
                <a:gd name="connsiteX158" fmla="*/ 304961 w 1707957"/>
                <a:gd name="connsiteY158" fmla="*/ 176601 h 422079"/>
                <a:gd name="connsiteX159" fmla="*/ 299075 w 1707957"/>
                <a:gd name="connsiteY159" fmla="*/ 174638 h 422079"/>
                <a:gd name="connsiteX160" fmla="*/ 289264 w 1707957"/>
                <a:gd name="connsiteY160" fmla="*/ 168752 h 422079"/>
                <a:gd name="connsiteX161" fmla="*/ 279452 w 1707957"/>
                <a:gd name="connsiteY161" fmla="*/ 162865 h 422079"/>
                <a:gd name="connsiteX162" fmla="*/ 267679 w 1707957"/>
                <a:gd name="connsiteY162" fmla="*/ 153054 h 422079"/>
                <a:gd name="connsiteX163" fmla="*/ 259830 w 1707957"/>
                <a:gd name="connsiteY163" fmla="*/ 145205 h 422079"/>
                <a:gd name="connsiteX164" fmla="*/ 251981 w 1707957"/>
                <a:gd name="connsiteY164" fmla="*/ 139318 h 422079"/>
                <a:gd name="connsiteX165" fmla="*/ 246094 w 1707957"/>
                <a:gd name="connsiteY165" fmla="*/ 135394 h 422079"/>
                <a:gd name="connsiteX166" fmla="*/ 230397 w 1707957"/>
                <a:gd name="connsiteY166" fmla="*/ 123620 h 422079"/>
                <a:gd name="connsiteX167" fmla="*/ 226472 w 1707957"/>
                <a:gd name="connsiteY167" fmla="*/ 117734 h 422079"/>
                <a:gd name="connsiteX168" fmla="*/ 224510 w 1707957"/>
                <a:gd name="connsiteY168" fmla="*/ 111847 h 422079"/>
                <a:gd name="connsiteX169" fmla="*/ 218623 w 1707957"/>
                <a:gd name="connsiteY169" fmla="*/ 107923 h 422079"/>
                <a:gd name="connsiteX170" fmla="*/ 208812 w 1707957"/>
                <a:gd name="connsiteY170" fmla="*/ 102036 h 422079"/>
                <a:gd name="connsiteX171" fmla="*/ 195076 w 1707957"/>
                <a:gd name="connsiteY171" fmla="*/ 92225 h 422079"/>
                <a:gd name="connsiteX172" fmla="*/ 191152 w 1707957"/>
                <a:gd name="connsiteY172" fmla="*/ 86338 h 422079"/>
                <a:gd name="connsiteX173" fmla="*/ 185265 w 1707957"/>
                <a:gd name="connsiteY173" fmla="*/ 84376 h 422079"/>
                <a:gd name="connsiteX174" fmla="*/ 165643 w 1707957"/>
                <a:gd name="connsiteY174" fmla="*/ 80451 h 422079"/>
                <a:gd name="connsiteX175" fmla="*/ 155832 w 1707957"/>
                <a:gd name="connsiteY175" fmla="*/ 78489 h 422079"/>
                <a:gd name="connsiteX176" fmla="*/ 146021 w 1707957"/>
                <a:gd name="connsiteY176" fmla="*/ 76527 h 422079"/>
                <a:gd name="connsiteX177" fmla="*/ 110700 w 1707957"/>
                <a:gd name="connsiteY177" fmla="*/ 78489 h 422079"/>
                <a:gd name="connsiteX178" fmla="*/ 106776 w 1707957"/>
                <a:gd name="connsiteY178" fmla="*/ 82414 h 422079"/>
                <a:gd name="connsiteX179" fmla="*/ 100889 w 1707957"/>
                <a:gd name="connsiteY179" fmla="*/ 84376 h 422079"/>
                <a:gd name="connsiteX180" fmla="*/ 91078 w 1707957"/>
                <a:gd name="connsiteY180" fmla="*/ 82414 h 422079"/>
                <a:gd name="connsiteX181" fmla="*/ 87154 w 1707957"/>
                <a:gd name="connsiteY181" fmla="*/ 78489 h 422079"/>
                <a:gd name="connsiteX182" fmla="*/ 75380 w 1707957"/>
                <a:gd name="connsiteY182" fmla="*/ 74565 h 422079"/>
                <a:gd name="connsiteX183" fmla="*/ 69494 w 1707957"/>
                <a:gd name="connsiteY183" fmla="*/ 72602 h 422079"/>
                <a:gd name="connsiteX184" fmla="*/ 65569 w 1707957"/>
                <a:gd name="connsiteY184" fmla="*/ 68678 h 422079"/>
                <a:gd name="connsiteX185" fmla="*/ 51833 w 1707957"/>
                <a:gd name="connsiteY185" fmla="*/ 62791 h 422079"/>
                <a:gd name="connsiteX186" fmla="*/ 42022 w 1707957"/>
                <a:gd name="connsiteY186" fmla="*/ 31396 h 422079"/>
                <a:gd name="connsiteX187" fmla="*/ 34173 w 1707957"/>
                <a:gd name="connsiteY187" fmla="*/ 23547 h 422079"/>
                <a:gd name="connsiteX188" fmla="*/ 30249 w 1707957"/>
                <a:gd name="connsiteY188" fmla="*/ 19622 h 422079"/>
                <a:gd name="connsiteX189" fmla="*/ 24362 w 1707957"/>
                <a:gd name="connsiteY189" fmla="*/ 0 h 422079"/>
                <a:gd name="connsiteX190" fmla="*/ 14551 w 1707957"/>
                <a:gd name="connsiteY190" fmla="*/ 1962 h 422079"/>
                <a:gd name="connsiteX191" fmla="*/ 6702 w 1707957"/>
                <a:gd name="connsiteY191" fmla="*/ 9811 h 422079"/>
                <a:gd name="connsiteX192" fmla="*/ 4740 w 1707957"/>
                <a:gd name="connsiteY192" fmla="*/ 56905 h 422079"/>
                <a:gd name="connsiteX193" fmla="*/ 10627 w 1707957"/>
                <a:gd name="connsiteY193" fmla="*/ 58867 h 422079"/>
                <a:gd name="connsiteX194" fmla="*/ 28287 w 1707957"/>
                <a:gd name="connsiteY194" fmla="*/ 66716 h 422079"/>
                <a:gd name="connsiteX195" fmla="*/ 34173 w 1707957"/>
                <a:gd name="connsiteY195" fmla="*/ 68678 h 422079"/>
                <a:gd name="connsiteX196" fmla="*/ 42022 w 1707957"/>
                <a:gd name="connsiteY196" fmla="*/ 66716 h 422079"/>
                <a:gd name="connsiteX197" fmla="*/ 45947 w 1707957"/>
                <a:gd name="connsiteY197" fmla="*/ 62791 h 422079"/>
                <a:gd name="connsiteX198" fmla="*/ 53796 w 1707957"/>
                <a:gd name="connsiteY198" fmla="*/ 64753 h 422079"/>
                <a:gd name="connsiteX199" fmla="*/ 61645 w 1707957"/>
                <a:gd name="connsiteY199" fmla="*/ 72602 h 422079"/>
                <a:gd name="connsiteX200" fmla="*/ 65569 w 1707957"/>
                <a:gd name="connsiteY200" fmla="*/ 78489 h 422079"/>
                <a:gd name="connsiteX201" fmla="*/ 77342 w 1707957"/>
                <a:gd name="connsiteY201" fmla="*/ 84376 h 422079"/>
                <a:gd name="connsiteX202" fmla="*/ 102852 w 1707957"/>
                <a:gd name="connsiteY202" fmla="*/ 88300 h 422079"/>
                <a:gd name="connsiteX203" fmla="*/ 110700 w 1707957"/>
                <a:gd name="connsiteY203" fmla="*/ 98111 h 422079"/>
                <a:gd name="connsiteX204" fmla="*/ 118549 w 1707957"/>
                <a:gd name="connsiteY204" fmla="*/ 107923 h 422079"/>
                <a:gd name="connsiteX205" fmla="*/ 122474 w 1707957"/>
                <a:gd name="connsiteY205" fmla="*/ 123620 h 422079"/>
                <a:gd name="connsiteX206" fmla="*/ 124436 w 1707957"/>
                <a:gd name="connsiteY206" fmla="*/ 131469 h 422079"/>
                <a:gd name="connsiteX207" fmla="*/ 132285 w 1707957"/>
                <a:gd name="connsiteY207" fmla="*/ 141281 h 422079"/>
                <a:gd name="connsiteX208" fmla="*/ 140134 w 1707957"/>
                <a:gd name="connsiteY208" fmla="*/ 156978 h 422079"/>
                <a:gd name="connsiteX209" fmla="*/ 146021 w 1707957"/>
                <a:gd name="connsiteY209" fmla="*/ 158941 h 422079"/>
                <a:gd name="connsiteX210" fmla="*/ 147983 w 1707957"/>
                <a:gd name="connsiteY210" fmla="*/ 164827 h 422079"/>
                <a:gd name="connsiteX211" fmla="*/ 153870 w 1707957"/>
                <a:gd name="connsiteY211" fmla="*/ 204072 h 422079"/>
                <a:gd name="connsiteX212" fmla="*/ 159756 w 1707957"/>
                <a:gd name="connsiteY212" fmla="*/ 206034 h 422079"/>
                <a:gd name="connsiteX213" fmla="*/ 165643 w 1707957"/>
                <a:gd name="connsiteY213" fmla="*/ 209959 h 422079"/>
                <a:gd name="connsiteX214" fmla="*/ 169567 w 1707957"/>
                <a:gd name="connsiteY214" fmla="*/ 215845 h 422079"/>
                <a:gd name="connsiteX215" fmla="*/ 177416 w 1707957"/>
                <a:gd name="connsiteY215" fmla="*/ 217808 h 422079"/>
                <a:gd name="connsiteX216" fmla="*/ 216661 w 1707957"/>
                <a:gd name="connsiteY216" fmla="*/ 215845 h 422079"/>
                <a:gd name="connsiteX217" fmla="*/ 222548 w 1707957"/>
                <a:gd name="connsiteY217" fmla="*/ 213883 h 422079"/>
                <a:gd name="connsiteX218" fmla="*/ 255906 w 1707957"/>
                <a:gd name="connsiteY218" fmla="*/ 211921 h 422079"/>
                <a:gd name="connsiteX219" fmla="*/ 259830 w 1707957"/>
                <a:gd name="connsiteY219" fmla="*/ 207996 h 422079"/>
                <a:gd name="connsiteX220" fmla="*/ 265717 w 1707957"/>
                <a:gd name="connsiteY220" fmla="*/ 206034 h 422079"/>
                <a:gd name="connsiteX221" fmla="*/ 271603 w 1707957"/>
                <a:gd name="connsiteY221" fmla="*/ 202110 h 422079"/>
                <a:gd name="connsiteX222" fmla="*/ 279452 w 1707957"/>
                <a:gd name="connsiteY222" fmla="*/ 204072 h 422079"/>
                <a:gd name="connsiteX223" fmla="*/ 285339 w 1707957"/>
                <a:gd name="connsiteY223" fmla="*/ 207996 h 422079"/>
                <a:gd name="connsiteX224" fmla="*/ 291226 w 1707957"/>
                <a:gd name="connsiteY224" fmla="*/ 209959 h 422079"/>
                <a:gd name="connsiteX225" fmla="*/ 293188 w 1707957"/>
                <a:gd name="connsiteY225" fmla="*/ 215845 h 422079"/>
                <a:gd name="connsiteX226" fmla="*/ 287301 w 1707957"/>
                <a:gd name="connsiteY226" fmla="*/ 225656 h 422079"/>
                <a:gd name="connsiteX227" fmla="*/ 281415 w 1707957"/>
                <a:gd name="connsiteY227" fmla="*/ 229581 h 422079"/>
                <a:gd name="connsiteX228" fmla="*/ 273566 w 1707957"/>
                <a:gd name="connsiteY228" fmla="*/ 237430 h 422079"/>
                <a:gd name="connsiteX229" fmla="*/ 261792 w 1707957"/>
                <a:gd name="connsiteY229" fmla="*/ 241354 h 422079"/>
                <a:gd name="connsiteX230" fmla="*/ 263755 w 1707957"/>
                <a:gd name="connsiteY230" fmla="*/ 247241 h 422079"/>
                <a:gd name="connsiteX231" fmla="*/ 269641 w 1707957"/>
                <a:gd name="connsiteY231" fmla="*/ 243317 h 422079"/>
                <a:gd name="connsiteX232" fmla="*/ 273566 w 1707957"/>
                <a:gd name="connsiteY232" fmla="*/ 247241 h 422079"/>
                <a:gd name="connsiteX233" fmla="*/ 277490 w 1707957"/>
                <a:gd name="connsiteY233" fmla="*/ 264901 h 422079"/>
                <a:gd name="connsiteX234" fmla="*/ 279452 w 1707957"/>
                <a:gd name="connsiteY234" fmla="*/ 270788 h 422079"/>
                <a:gd name="connsiteX235" fmla="*/ 285339 w 1707957"/>
                <a:gd name="connsiteY235" fmla="*/ 272750 h 422079"/>
                <a:gd name="connsiteX236" fmla="*/ 289264 w 1707957"/>
                <a:gd name="connsiteY236" fmla="*/ 276675 h 422079"/>
                <a:gd name="connsiteX237" fmla="*/ 301037 w 1707957"/>
                <a:gd name="connsiteY237" fmla="*/ 284523 h 422079"/>
                <a:gd name="connsiteX238" fmla="*/ 308886 w 1707957"/>
                <a:gd name="connsiteY238" fmla="*/ 292372 h 422079"/>
                <a:gd name="connsiteX239" fmla="*/ 320659 w 1707957"/>
                <a:gd name="connsiteY239" fmla="*/ 296297 h 422079"/>
                <a:gd name="connsiteX240" fmla="*/ 324584 w 1707957"/>
                <a:gd name="connsiteY240" fmla="*/ 300221 h 422079"/>
                <a:gd name="connsiteX241" fmla="*/ 350093 w 1707957"/>
                <a:gd name="connsiteY241" fmla="*/ 302184 h 422079"/>
                <a:gd name="connsiteX242" fmla="*/ 354017 w 1707957"/>
                <a:gd name="connsiteY242" fmla="*/ 298259 h 422079"/>
                <a:gd name="connsiteX243" fmla="*/ 365791 w 1707957"/>
                <a:gd name="connsiteY243" fmla="*/ 294335 h 422079"/>
                <a:gd name="connsiteX244" fmla="*/ 371677 w 1707957"/>
                <a:gd name="connsiteY244" fmla="*/ 290410 h 422079"/>
                <a:gd name="connsiteX245" fmla="*/ 395224 w 1707957"/>
                <a:gd name="connsiteY245" fmla="*/ 294335 h 422079"/>
                <a:gd name="connsiteX246" fmla="*/ 405035 w 1707957"/>
                <a:gd name="connsiteY246" fmla="*/ 286486 h 422079"/>
                <a:gd name="connsiteX247" fmla="*/ 410922 w 1707957"/>
                <a:gd name="connsiteY247" fmla="*/ 284523 h 422079"/>
                <a:gd name="connsiteX248" fmla="*/ 414846 w 1707957"/>
                <a:gd name="connsiteY248" fmla="*/ 288448 h 422079"/>
                <a:gd name="connsiteX249" fmla="*/ 412884 w 1707957"/>
                <a:gd name="connsiteY249" fmla="*/ 308070 h 422079"/>
                <a:gd name="connsiteX250" fmla="*/ 408960 w 1707957"/>
                <a:gd name="connsiteY250" fmla="*/ 313957 h 422079"/>
                <a:gd name="connsiteX251" fmla="*/ 406997 w 1707957"/>
                <a:gd name="connsiteY251" fmla="*/ 319844 h 422079"/>
                <a:gd name="connsiteX252" fmla="*/ 414846 w 1707957"/>
                <a:gd name="connsiteY252" fmla="*/ 335541 h 422079"/>
                <a:gd name="connsiteX253" fmla="*/ 426620 w 1707957"/>
                <a:gd name="connsiteY253" fmla="*/ 339466 h 422079"/>
                <a:gd name="connsiteX254" fmla="*/ 432506 w 1707957"/>
                <a:gd name="connsiteY254" fmla="*/ 341428 h 422079"/>
                <a:gd name="connsiteX255" fmla="*/ 438393 w 1707957"/>
                <a:gd name="connsiteY255" fmla="*/ 337504 h 422079"/>
                <a:gd name="connsiteX256" fmla="*/ 442318 w 1707957"/>
                <a:gd name="connsiteY256" fmla="*/ 333579 h 422079"/>
                <a:gd name="connsiteX257" fmla="*/ 448204 w 1707957"/>
                <a:gd name="connsiteY257" fmla="*/ 331617 h 422079"/>
                <a:gd name="connsiteX258" fmla="*/ 467827 w 1707957"/>
                <a:gd name="connsiteY258" fmla="*/ 333579 h 422079"/>
                <a:gd name="connsiteX259" fmla="*/ 485487 w 1707957"/>
                <a:gd name="connsiteY259" fmla="*/ 341428 h 422079"/>
                <a:gd name="connsiteX260" fmla="*/ 489411 w 1707957"/>
                <a:gd name="connsiteY260" fmla="*/ 345353 h 422079"/>
                <a:gd name="connsiteX261" fmla="*/ 491373 w 1707957"/>
                <a:gd name="connsiteY261" fmla="*/ 351239 h 422079"/>
                <a:gd name="connsiteX262" fmla="*/ 497260 w 1707957"/>
                <a:gd name="connsiteY262" fmla="*/ 355164 h 422079"/>
                <a:gd name="connsiteX263" fmla="*/ 507071 w 1707957"/>
                <a:gd name="connsiteY263" fmla="*/ 361050 h 422079"/>
                <a:gd name="connsiteX264" fmla="*/ 510996 w 1707957"/>
                <a:gd name="connsiteY264" fmla="*/ 364975 h 422079"/>
                <a:gd name="connsiteX265" fmla="*/ 516882 w 1707957"/>
                <a:gd name="connsiteY265" fmla="*/ 366937 h 422079"/>
                <a:gd name="connsiteX266" fmla="*/ 522769 w 1707957"/>
                <a:gd name="connsiteY266" fmla="*/ 370862 h 422079"/>
                <a:gd name="connsiteX267" fmla="*/ 530618 w 1707957"/>
                <a:gd name="connsiteY267" fmla="*/ 378711 h 422079"/>
                <a:gd name="connsiteX268" fmla="*/ 538467 w 1707957"/>
                <a:gd name="connsiteY268" fmla="*/ 388522 h 422079"/>
                <a:gd name="connsiteX269" fmla="*/ 550240 w 1707957"/>
                <a:gd name="connsiteY269" fmla="*/ 392446 h 422079"/>
                <a:gd name="connsiteX270" fmla="*/ 560052 w 1707957"/>
                <a:gd name="connsiteY270" fmla="*/ 400295 h 422079"/>
                <a:gd name="connsiteX271" fmla="*/ 571825 w 1707957"/>
                <a:gd name="connsiteY271" fmla="*/ 404220 h 422079"/>
                <a:gd name="connsiteX272" fmla="*/ 579674 w 1707957"/>
                <a:gd name="connsiteY272" fmla="*/ 396371 h 422079"/>
                <a:gd name="connsiteX273" fmla="*/ 581636 w 1707957"/>
                <a:gd name="connsiteY273" fmla="*/ 390484 h 422079"/>
                <a:gd name="connsiteX274" fmla="*/ 609107 w 1707957"/>
                <a:gd name="connsiteY274" fmla="*/ 384597 h 422079"/>
                <a:gd name="connsiteX275" fmla="*/ 614994 w 1707957"/>
                <a:gd name="connsiteY275" fmla="*/ 382635 h 422079"/>
                <a:gd name="connsiteX276" fmla="*/ 620881 w 1707957"/>
                <a:gd name="connsiteY276" fmla="*/ 386559 h 422079"/>
                <a:gd name="connsiteX277" fmla="*/ 640503 w 1707957"/>
                <a:gd name="connsiteY277" fmla="*/ 390484 h 422079"/>
                <a:gd name="connsiteX278" fmla="*/ 652276 w 1707957"/>
                <a:gd name="connsiteY278" fmla="*/ 388522 h 422079"/>
                <a:gd name="connsiteX279" fmla="*/ 662088 w 1707957"/>
                <a:gd name="connsiteY279" fmla="*/ 380673 h 422079"/>
                <a:gd name="connsiteX280" fmla="*/ 667974 w 1707957"/>
                <a:gd name="connsiteY280" fmla="*/ 378711 h 422079"/>
                <a:gd name="connsiteX281" fmla="*/ 673861 w 1707957"/>
                <a:gd name="connsiteY281" fmla="*/ 380673 h 422079"/>
                <a:gd name="connsiteX282" fmla="*/ 679748 w 1707957"/>
                <a:gd name="connsiteY282" fmla="*/ 392446 h 422079"/>
                <a:gd name="connsiteX283" fmla="*/ 677785 w 1707957"/>
                <a:gd name="connsiteY283" fmla="*/ 402257 h 422079"/>
                <a:gd name="connsiteX284" fmla="*/ 689559 w 1707957"/>
                <a:gd name="connsiteY284" fmla="*/ 394408 h 422079"/>
                <a:gd name="connsiteX285" fmla="*/ 695446 w 1707957"/>
                <a:gd name="connsiteY285" fmla="*/ 392446 h 422079"/>
                <a:gd name="connsiteX286" fmla="*/ 699370 w 1707957"/>
                <a:gd name="connsiteY286" fmla="*/ 396371 h 422079"/>
                <a:gd name="connsiteX287" fmla="*/ 699370 w 1707957"/>
                <a:gd name="connsiteY287" fmla="*/ 414031 h 422079"/>
                <a:gd name="connsiteX288" fmla="*/ 695446 w 1707957"/>
                <a:gd name="connsiteY288" fmla="*/ 421880 h 422079"/>
                <a:gd name="connsiteX289" fmla="*/ 705257 w 1707957"/>
                <a:gd name="connsiteY289" fmla="*/ 414031 h 422079"/>
                <a:gd name="connsiteX290" fmla="*/ 707219 w 1707957"/>
                <a:gd name="connsiteY290" fmla="*/ 408144 h 422079"/>
                <a:gd name="connsiteX291" fmla="*/ 713106 w 1707957"/>
                <a:gd name="connsiteY291" fmla="*/ 406182 h 422079"/>
                <a:gd name="connsiteX292" fmla="*/ 738615 w 1707957"/>
                <a:gd name="connsiteY292" fmla="*/ 408144 h 422079"/>
                <a:gd name="connsiteX293" fmla="*/ 762161 w 1707957"/>
                <a:gd name="connsiteY293" fmla="*/ 412069 h 422079"/>
                <a:gd name="connsiteX294" fmla="*/ 789633 w 1707957"/>
                <a:gd name="connsiteY294" fmla="*/ 408144 h 422079"/>
                <a:gd name="connsiteX295" fmla="*/ 911291 w 1707957"/>
                <a:gd name="connsiteY295" fmla="*/ 408144 h 422079"/>
                <a:gd name="connsiteX296" fmla="*/ 928951 w 1707957"/>
                <a:gd name="connsiteY296" fmla="*/ 404220 h 422079"/>
                <a:gd name="connsiteX297" fmla="*/ 944649 w 1707957"/>
                <a:gd name="connsiteY297" fmla="*/ 402257 h 422079"/>
                <a:gd name="connsiteX298" fmla="*/ 966233 w 1707957"/>
                <a:gd name="connsiteY298" fmla="*/ 396371 h 422079"/>
                <a:gd name="connsiteX299" fmla="*/ 983894 w 1707957"/>
                <a:gd name="connsiteY299" fmla="*/ 392446 h 422079"/>
                <a:gd name="connsiteX300" fmla="*/ 1034912 w 1707957"/>
                <a:gd name="connsiteY300" fmla="*/ 388522 h 422079"/>
                <a:gd name="connsiteX301" fmla="*/ 1048647 w 1707957"/>
                <a:gd name="connsiteY301" fmla="*/ 386559 h 422079"/>
                <a:gd name="connsiteX302" fmla="*/ 1146759 w 1707957"/>
                <a:gd name="connsiteY302" fmla="*/ 390484 h 422079"/>
                <a:gd name="connsiteX303" fmla="*/ 1180117 w 1707957"/>
                <a:gd name="connsiteY303" fmla="*/ 386559 h 422079"/>
                <a:gd name="connsiteX304" fmla="*/ 1186003 w 1707957"/>
                <a:gd name="connsiteY304" fmla="*/ 382635 h 422079"/>
                <a:gd name="connsiteX305" fmla="*/ 1197777 w 1707957"/>
                <a:gd name="connsiteY305" fmla="*/ 378711 h 422079"/>
                <a:gd name="connsiteX306" fmla="*/ 1203664 w 1707957"/>
                <a:gd name="connsiteY306" fmla="*/ 376748 h 422079"/>
                <a:gd name="connsiteX307" fmla="*/ 1209550 w 1707957"/>
                <a:gd name="connsiteY307" fmla="*/ 374786 h 422079"/>
                <a:gd name="connsiteX308" fmla="*/ 1238984 w 1707957"/>
                <a:gd name="connsiteY308" fmla="*/ 372824 h 422079"/>
                <a:gd name="connsiteX309" fmla="*/ 1246833 w 1707957"/>
                <a:gd name="connsiteY309" fmla="*/ 364975 h 422079"/>
                <a:gd name="connsiteX310" fmla="*/ 1254682 w 1707957"/>
                <a:gd name="connsiteY310" fmla="*/ 353202 h 422079"/>
                <a:gd name="connsiteX311" fmla="*/ 1264493 w 1707957"/>
                <a:gd name="connsiteY311" fmla="*/ 345353 h 422079"/>
                <a:gd name="connsiteX312" fmla="*/ 1274304 w 1707957"/>
                <a:gd name="connsiteY312" fmla="*/ 337504 h 422079"/>
                <a:gd name="connsiteX313" fmla="*/ 1276266 w 1707957"/>
                <a:gd name="connsiteY313" fmla="*/ 331617 h 422079"/>
                <a:gd name="connsiteX314" fmla="*/ 1290002 w 1707957"/>
                <a:gd name="connsiteY314" fmla="*/ 337504 h 422079"/>
                <a:gd name="connsiteX315" fmla="*/ 1295888 w 1707957"/>
                <a:gd name="connsiteY315" fmla="*/ 341428 h 422079"/>
                <a:gd name="connsiteX316" fmla="*/ 1309624 w 1707957"/>
                <a:gd name="connsiteY316" fmla="*/ 345353 h 422079"/>
                <a:gd name="connsiteX317" fmla="*/ 1339058 w 1707957"/>
                <a:gd name="connsiteY317" fmla="*/ 343390 h 422079"/>
                <a:gd name="connsiteX318" fmla="*/ 1344944 w 1707957"/>
                <a:gd name="connsiteY318" fmla="*/ 341428 h 422079"/>
                <a:gd name="connsiteX319" fmla="*/ 1354755 w 1707957"/>
                <a:gd name="connsiteY319" fmla="*/ 333579 h 422079"/>
                <a:gd name="connsiteX320" fmla="*/ 1368491 w 1707957"/>
                <a:gd name="connsiteY320" fmla="*/ 323768 h 422079"/>
                <a:gd name="connsiteX321" fmla="*/ 1378302 w 1707957"/>
                <a:gd name="connsiteY321" fmla="*/ 321806 h 422079"/>
                <a:gd name="connsiteX322" fmla="*/ 1380264 w 1707957"/>
                <a:gd name="connsiteY322" fmla="*/ 274712 h 422079"/>
                <a:gd name="connsiteX323" fmla="*/ 1409698 w 1707957"/>
                <a:gd name="connsiteY323" fmla="*/ 264901 h 422079"/>
                <a:gd name="connsiteX324" fmla="*/ 1435207 w 1707957"/>
                <a:gd name="connsiteY324" fmla="*/ 262939 h 422079"/>
                <a:gd name="connsiteX325" fmla="*/ 1446980 w 1707957"/>
                <a:gd name="connsiteY325" fmla="*/ 259014 h 422079"/>
                <a:gd name="connsiteX326" fmla="*/ 1450905 w 1707957"/>
                <a:gd name="connsiteY326" fmla="*/ 255090 h 422079"/>
                <a:gd name="connsiteX327" fmla="*/ 1464640 w 1707957"/>
                <a:gd name="connsiteY327" fmla="*/ 253128 h 422079"/>
                <a:gd name="connsiteX328" fmla="*/ 1476414 w 1707957"/>
                <a:gd name="connsiteY328" fmla="*/ 247241 h 422079"/>
                <a:gd name="connsiteX329" fmla="*/ 1488187 w 1707957"/>
                <a:gd name="connsiteY329" fmla="*/ 241354 h 422079"/>
                <a:gd name="connsiteX330" fmla="*/ 1497998 w 1707957"/>
                <a:gd name="connsiteY330" fmla="*/ 233505 h 422079"/>
                <a:gd name="connsiteX331" fmla="*/ 1509772 w 1707957"/>
                <a:gd name="connsiteY331" fmla="*/ 227619 h 422079"/>
                <a:gd name="connsiteX332" fmla="*/ 1517621 w 1707957"/>
                <a:gd name="connsiteY332" fmla="*/ 219770 h 422079"/>
                <a:gd name="connsiteX333" fmla="*/ 1539205 w 1707957"/>
                <a:gd name="connsiteY333" fmla="*/ 217808 h 422079"/>
                <a:gd name="connsiteX334" fmla="*/ 1543130 w 1707957"/>
                <a:gd name="connsiteY334" fmla="*/ 213883 h 422079"/>
                <a:gd name="connsiteX335" fmla="*/ 1549016 w 1707957"/>
                <a:gd name="connsiteY335" fmla="*/ 209959 h 422079"/>
                <a:gd name="connsiteX336" fmla="*/ 1556865 w 1707957"/>
                <a:gd name="connsiteY336" fmla="*/ 200147 h 422079"/>
                <a:gd name="connsiteX337" fmla="*/ 1562752 w 1707957"/>
                <a:gd name="connsiteY337" fmla="*/ 198185 h 422079"/>
                <a:gd name="connsiteX338" fmla="*/ 1574525 w 1707957"/>
                <a:gd name="connsiteY338" fmla="*/ 190336 h 422079"/>
                <a:gd name="connsiteX339" fmla="*/ 1586299 w 1707957"/>
                <a:gd name="connsiteY339" fmla="*/ 186412 h 422079"/>
                <a:gd name="connsiteX340" fmla="*/ 1594148 w 1707957"/>
                <a:gd name="connsiteY340" fmla="*/ 178563 h 422079"/>
                <a:gd name="connsiteX341" fmla="*/ 1598072 w 1707957"/>
                <a:gd name="connsiteY341" fmla="*/ 174638 h 422079"/>
                <a:gd name="connsiteX342" fmla="*/ 1601997 w 1707957"/>
                <a:gd name="connsiteY342" fmla="*/ 162865 h 422079"/>
                <a:gd name="connsiteX343" fmla="*/ 1605921 w 1707957"/>
                <a:gd name="connsiteY343" fmla="*/ 156978 h 422079"/>
                <a:gd name="connsiteX344" fmla="*/ 1617694 w 1707957"/>
                <a:gd name="connsiteY344" fmla="*/ 133432 h 422079"/>
                <a:gd name="connsiteX345" fmla="*/ 1621619 w 1707957"/>
                <a:gd name="connsiteY345" fmla="*/ 129507 h 422079"/>
                <a:gd name="connsiteX346" fmla="*/ 1627506 w 1707957"/>
                <a:gd name="connsiteY346" fmla="*/ 127545 h 422079"/>
                <a:gd name="connsiteX347" fmla="*/ 1641241 w 1707957"/>
                <a:gd name="connsiteY347" fmla="*/ 117734 h 422079"/>
                <a:gd name="connsiteX348" fmla="*/ 1651052 w 1707957"/>
                <a:gd name="connsiteY348" fmla="*/ 115772 h 422079"/>
                <a:gd name="connsiteX349" fmla="*/ 1662826 w 1707957"/>
                <a:gd name="connsiteY349" fmla="*/ 111847 h 422079"/>
                <a:gd name="connsiteX350" fmla="*/ 1674599 w 1707957"/>
                <a:gd name="connsiteY350" fmla="*/ 107923 h 422079"/>
                <a:gd name="connsiteX351" fmla="*/ 1680486 w 1707957"/>
                <a:gd name="connsiteY351" fmla="*/ 105960 h 422079"/>
                <a:gd name="connsiteX352" fmla="*/ 1688335 w 1707957"/>
                <a:gd name="connsiteY352" fmla="*/ 103998 h 422079"/>
                <a:gd name="connsiteX353" fmla="*/ 1700108 w 1707957"/>
                <a:gd name="connsiteY353" fmla="*/ 80451 h 422079"/>
                <a:gd name="connsiteX354" fmla="*/ 1707957 w 1707957"/>
                <a:gd name="connsiteY354" fmla="*/ 78489 h 422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</a:cxnLst>
              <a:rect l="l" t="t" r="r" b="b"/>
              <a:pathLst>
                <a:path w="1707957" h="422079">
                  <a:moveTo>
                    <a:pt x="1707957" y="78489"/>
                  </a:moveTo>
                  <a:lnTo>
                    <a:pt x="1707957" y="78489"/>
                  </a:lnTo>
                  <a:cubicBezTo>
                    <a:pt x="1703378" y="75219"/>
                    <a:pt x="1699445" y="70768"/>
                    <a:pt x="1694221" y="68678"/>
                  </a:cubicBezTo>
                  <a:cubicBezTo>
                    <a:pt x="1683251" y="64290"/>
                    <a:pt x="1673132" y="67205"/>
                    <a:pt x="1662826" y="70640"/>
                  </a:cubicBezTo>
                  <a:lnTo>
                    <a:pt x="1649090" y="84376"/>
                  </a:lnTo>
                  <a:lnTo>
                    <a:pt x="1643203" y="90262"/>
                  </a:lnTo>
                  <a:lnTo>
                    <a:pt x="1639279" y="94187"/>
                  </a:lnTo>
                  <a:cubicBezTo>
                    <a:pt x="1638625" y="96149"/>
                    <a:pt x="1638519" y="98391"/>
                    <a:pt x="1637317" y="100074"/>
                  </a:cubicBezTo>
                  <a:cubicBezTo>
                    <a:pt x="1635166" y="103085"/>
                    <a:pt x="1632084" y="105307"/>
                    <a:pt x="1629468" y="107923"/>
                  </a:cubicBezTo>
                  <a:cubicBezTo>
                    <a:pt x="1626652" y="110738"/>
                    <a:pt x="1623542" y="114359"/>
                    <a:pt x="1619657" y="115772"/>
                  </a:cubicBezTo>
                  <a:cubicBezTo>
                    <a:pt x="1614588" y="117615"/>
                    <a:pt x="1603959" y="119696"/>
                    <a:pt x="1603959" y="119696"/>
                  </a:cubicBezTo>
                  <a:lnTo>
                    <a:pt x="1592185" y="127545"/>
                  </a:lnTo>
                  <a:lnTo>
                    <a:pt x="1586299" y="131469"/>
                  </a:lnTo>
                  <a:cubicBezTo>
                    <a:pt x="1582748" y="136795"/>
                    <a:pt x="1580234" y="141399"/>
                    <a:pt x="1574525" y="145205"/>
                  </a:cubicBezTo>
                  <a:cubicBezTo>
                    <a:pt x="1572563" y="146513"/>
                    <a:pt x="1570480" y="147656"/>
                    <a:pt x="1568639" y="149129"/>
                  </a:cubicBezTo>
                  <a:cubicBezTo>
                    <a:pt x="1567194" y="150285"/>
                    <a:pt x="1566159" y="151898"/>
                    <a:pt x="1564714" y="153054"/>
                  </a:cubicBezTo>
                  <a:cubicBezTo>
                    <a:pt x="1562872" y="154527"/>
                    <a:pt x="1560669" y="155505"/>
                    <a:pt x="1558827" y="156978"/>
                  </a:cubicBezTo>
                  <a:cubicBezTo>
                    <a:pt x="1557382" y="158134"/>
                    <a:pt x="1556348" y="159747"/>
                    <a:pt x="1554903" y="160903"/>
                  </a:cubicBezTo>
                  <a:cubicBezTo>
                    <a:pt x="1553061" y="162376"/>
                    <a:pt x="1550858" y="163354"/>
                    <a:pt x="1549016" y="164827"/>
                  </a:cubicBezTo>
                  <a:cubicBezTo>
                    <a:pt x="1542929" y="169697"/>
                    <a:pt x="1547263" y="168648"/>
                    <a:pt x="1539205" y="172676"/>
                  </a:cubicBezTo>
                  <a:cubicBezTo>
                    <a:pt x="1537355" y="173601"/>
                    <a:pt x="1535280" y="173984"/>
                    <a:pt x="1533318" y="174638"/>
                  </a:cubicBezTo>
                  <a:cubicBezTo>
                    <a:pt x="1522045" y="185912"/>
                    <a:pt x="1527895" y="182987"/>
                    <a:pt x="1517621" y="186412"/>
                  </a:cubicBezTo>
                  <a:cubicBezTo>
                    <a:pt x="1515659" y="185758"/>
                    <a:pt x="1513584" y="185375"/>
                    <a:pt x="1511734" y="184450"/>
                  </a:cubicBezTo>
                  <a:cubicBezTo>
                    <a:pt x="1496516" y="176841"/>
                    <a:pt x="1514758" y="183495"/>
                    <a:pt x="1499961" y="178563"/>
                  </a:cubicBezTo>
                  <a:cubicBezTo>
                    <a:pt x="1483091" y="189808"/>
                    <a:pt x="1504435" y="176326"/>
                    <a:pt x="1488187" y="184450"/>
                  </a:cubicBezTo>
                  <a:cubicBezTo>
                    <a:pt x="1486078" y="185505"/>
                    <a:pt x="1484142" y="186901"/>
                    <a:pt x="1482300" y="188374"/>
                  </a:cubicBezTo>
                  <a:cubicBezTo>
                    <a:pt x="1480855" y="189530"/>
                    <a:pt x="1479962" y="191347"/>
                    <a:pt x="1478376" y="192299"/>
                  </a:cubicBezTo>
                  <a:cubicBezTo>
                    <a:pt x="1476602" y="193363"/>
                    <a:pt x="1474451" y="193607"/>
                    <a:pt x="1472489" y="194261"/>
                  </a:cubicBezTo>
                  <a:cubicBezTo>
                    <a:pt x="1470527" y="195569"/>
                    <a:pt x="1468444" y="196712"/>
                    <a:pt x="1466603" y="198185"/>
                  </a:cubicBezTo>
                  <a:cubicBezTo>
                    <a:pt x="1465158" y="199341"/>
                    <a:pt x="1464265" y="201158"/>
                    <a:pt x="1462678" y="202110"/>
                  </a:cubicBezTo>
                  <a:cubicBezTo>
                    <a:pt x="1460904" y="203174"/>
                    <a:pt x="1458753" y="203418"/>
                    <a:pt x="1456791" y="204072"/>
                  </a:cubicBezTo>
                  <a:lnTo>
                    <a:pt x="1445018" y="211921"/>
                  </a:lnTo>
                  <a:cubicBezTo>
                    <a:pt x="1440642" y="214838"/>
                    <a:pt x="1438406" y="215772"/>
                    <a:pt x="1435207" y="219770"/>
                  </a:cubicBezTo>
                  <a:cubicBezTo>
                    <a:pt x="1433734" y="221611"/>
                    <a:pt x="1432590" y="223694"/>
                    <a:pt x="1431282" y="225656"/>
                  </a:cubicBezTo>
                  <a:cubicBezTo>
                    <a:pt x="1430628" y="227618"/>
                    <a:pt x="1430245" y="229693"/>
                    <a:pt x="1429320" y="231543"/>
                  </a:cubicBezTo>
                  <a:cubicBezTo>
                    <a:pt x="1428265" y="233652"/>
                    <a:pt x="1426354" y="235275"/>
                    <a:pt x="1425396" y="237430"/>
                  </a:cubicBezTo>
                  <a:cubicBezTo>
                    <a:pt x="1423716" y="241210"/>
                    <a:pt x="1422779" y="245279"/>
                    <a:pt x="1421471" y="249203"/>
                  </a:cubicBezTo>
                  <a:lnTo>
                    <a:pt x="1419509" y="255090"/>
                  </a:lnTo>
                  <a:cubicBezTo>
                    <a:pt x="1416893" y="252474"/>
                    <a:pt x="1413712" y="250320"/>
                    <a:pt x="1411660" y="247241"/>
                  </a:cubicBezTo>
                  <a:cubicBezTo>
                    <a:pt x="1410352" y="245279"/>
                    <a:pt x="1409698" y="242662"/>
                    <a:pt x="1407736" y="241354"/>
                  </a:cubicBezTo>
                  <a:cubicBezTo>
                    <a:pt x="1405492" y="239858"/>
                    <a:pt x="1402503" y="240046"/>
                    <a:pt x="1399887" y="239392"/>
                  </a:cubicBezTo>
                  <a:cubicBezTo>
                    <a:pt x="1399233" y="237430"/>
                    <a:pt x="1399165" y="235160"/>
                    <a:pt x="1397924" y="233505"/>
                  </a:cubicBezTo>
                  <a:cubicBezTo>
                    <a:pt x="1395149" y="229805"/>
                    <a:pt x="1388113" y="223694"/>
                    <a:pt x="1388113" y="223694"/>
                  </a:cubicBezTo>
                  <a:cubicBezTo>
                    <a:pt x="1382226" y="224675"/>
                    <a:pt x="1369752" y="226125"/>
                    <a:pt x="1364567" y="229581"/>
                  </a:cubicBezTo>
                  <a:cubicBezTo>
                    <a:pt x="1354023" y="236610"/>
                    <a:pt x="1355974" y="236801"/>
                    <a:pt x="1346906" y="239392"/>
                  </a:cubicBezTo>
                  <a:cubicBezTo>
                    <a:pt x="1344313" y="240133"/>
                    <a:pt x="1341674" y="240700"/>
                    <a:pt x="1339058" y="241354"/>
                  </a:cubicBezTo>
                  <a:cubicBezTo>
                    <a:pt x="1325697" y="254715"/>
                    <a:pt x="1346574" y="234351"/>
                    <a:pt x="1329246" y="249203"/>
                  </a:cubicBezTo>
                  <a:cubicBezTo>
                    <a:pt x="1329223" y="249223"/>
                    <a:pt x="1319446" y="259004"/>
                    <a:pt x="1317473" y="260977"/>
                  </a:cubicBezTo>
                  <a:cubicBezTo>
                    <a:pt x="1315511" y="262939"/>
                    <a:pt x="1313125" y="264554"/>
                    <a:pt x="1311586" y="266863"/>
                  </a:cubicBezTo>
                  <a:cubicBezTo>
                    <a:pt x="1310278" y="268825"/>
                    <a:pt x="1309135" y="270908"/>
                    <a:pt x="1307662" y="272750"/>
                  </a:cubicBezTo>
                  <a:cubicBezTo>
                    <a:pt x="1306506" y="274195"/>
                    <a:pt x="1305392" y="275848"/>
                    <a:pt x="1303737" y="276675"/>
                  </a:cubicBezTo>
                  <a:cubicBezTo>
                    <a:pt x="1300037" y="278525"/>
                    <a:pt x="1291964" y="280599"/>
                    <a:pt x="1291964" y="280599"/>
                  </a:cubicBezTo>
                  <a:cubicBezTo>
                    <a:pt x="1285778" y="279053"/>
                    <a:pt x="1282153" y="280492"/>
                    <a:pt x="1282153" y="272750"/>
                  </a:cubicBezTo>
                  <a:cubicBezTo>
                    <a:pt x="1282153" y="268772"/>
                    <a:pt x="1287425" y="258770"/>
                    <a:pt x="1284115" y="260977"/>
                  </a:cubicBezTo>
                  <a:cubicBezTo>
                    <a:pt x="1276507" y="266048"/>
                    <a:pt x="1280465" y="264155"/>
                    <a:pt x="1272342" y="266863"/>
                  </a:cubicBezTo>
                  <a:cubicBezTo>
                    <a:pt x="1269770" y="270721"/>
                    <a:pt x="1268218" y="273881"/>
                    <a:pt x="1264493" y="276675"/>
                  </a:cubicBezTo>
                  <a:cubicBezTo>
                    <a:pt x="1260720" y="279505"/>
                    <a:pt x="1256054" y="281187"/>
                    <a:pt x="1252719" y="284523"/>
                  </a:cubicBezTo>
                  <a:cubicBezTo>
                    <a:pt x="1251411" y="285831"/>
                    <a:pt x="1250450" y="287621"/>
                    <a:pt x="1248795" y="288448"/>
                  </a:cubicBezTo>
                  <a:cubicBezTo>
                    <a:pt x="1245095" y="290298"/>
                    <a:pt x="1240946" y="291064"/>
                    <a:pt x="1237021" y="292372"/>
                  </a:cubicBezTo>
                  <a:lnTo>
                    <a:pt x="1213475" y="300221"/>
                  </a:lnTo>
                  <a:cubicBezTo>
                    <a:pt x="1198679" y="305154"/>
                    <a:pt x="1216916" y="298501"/>
                    <a:pt x="1201701" y="306108"/>
                  </a:cubicBezTo>
                  <a:cubicBezTo>
                    <a:pt x="1199851" y="307033"/>
                    <a:pt x="1197777" y="307416"/>
                    <a:pt x="1195815" y="308070"/>
                  </a:cubicBezTo>
                  <a:cubicBezTo>
                    <a:pt x="1194507" y="309378"/>
                    <a:pt x="1193545" y="311168"/>
                    <a:pt x="1191890" y="311995"/>
                  </a:cubicBezTo>
                  <a:cubicBezTo>
                    <a:pt x="1189478" y="313201"/>
                    <a:pt x="1186717" y="313623"/>
                    <a:pt x="1184041" y="313957"/>
                  </a:cubicBezTo>
                  <a:cubicBezTo>
                    <a:pt x="1176226" y="314934"/>
                    <a:pt x="1168343" y="315265"/>
                    <a:pt x="1160494" y="315919"/>
                  </a:cubicBezTo>
                  <a:cubicBezTo>
                    <a:pt x="1159840" y="317881"/>
                    <a:pt x="1160328" y="320780"/>
                    <a:pt x="1158532" y="321806"/>
                  </a:cubicBezTo>
                  <a:cubicBezTo>
                    <a:pt x="1155078" y="323780"/>
                    <a:pt x="1150703" y="323242"/>
                    <a:pt x="1146759" y="323768"/>
                  </a:cubicBezTo>
                  <a:cubicBezTo>
                    <a:pt x="1140888" y="324551"/>
                    <a:pt x="1134986" y="325076"/>
                    <a:pt x="1129099" y="325730"/>
                  </a:cubicBezTo>
                  <a:cubicBezTo>
                    <a:pt x="1115088" y="330401"/>
                    <a:pt x="1120767" y="327360"/>
                    <a:pt x="1111439" y="333579"/>
                  </a:cubicBezTo>
                  <a:cubicBezTo>
                    <a:pt x="1110131" y="331617"/>
                    <a:pt x="1107775" y="330037"/>
                    <a:pt x="1107514" y="327693"/>
                  </a:cubicBezTo>
                  <a:cubicBezTo>
                    <a:pt x="1106491" y="318488"/>
                    <a:pt x="1110004" y="312950"/>
                    <a:pt x="1117325" y="308070"/>
                  </a:cubicBezTo>
                  <a:cubicBezTo>
                    <a:pt x="1119287" y="306762"/>
                    <a:pt x="1121370" y="305619"/>
                    <a:pt x="1123212" y="304146"/>
                  </a:cubicBezTo>
                  <a:cubicBezTo>
                    <a:pt x="1124657" y="302990"/>
                    <a:pt x="1128444" y="301529"/>
                    <a:pt x="1127136" y="300221"/>
                  </a:cubicBezTo>
                  <a:cubicBezTo>
                    <a:pt x="1125486" y="298571"/>
                    <a:pt x="1115590" y="306007"/>
                    <a:pt x="1115363" y="306108"/>
                  </a:cubicBezTo>
                  <a:cubicBezTo>
                    <a:pt x="1103470" y="311393"/>
                    <a:pt x="1104155" y="309253"/>
                    <a:pt x="1091816" y="311995"/>
                  </a:cubicBezTo>
                  <a:cubicBezTo>
                    <a:pt x="1079434" y="314747"/>
                    <a:pt x="1092691" y="315169"/>
                    <a:pt x="1072194" y="315919"/>
                  </a:cubicBezTo>
                  <a:lnTo>
                    <a:pt x="925027" y="319844"/>
                  </a:lnTo>
                  <a:cubicBezTo>
                    <a:pt x="921102" y="321152"/>
                    <a:pt x="916178" y="320842"/>
                    <a:pt x="913253" y="323768"/>
                  </a:cubicBezTo>
                  <a:cubicBezTo>
                    <a:pt x="904450" y="332573"/>
                    <a:pt x="914904" y="323287"/>
                    <a:pt x="903442" y="329655"/>
                  </a:cubicBezTo>
                  <a:cubicBezTo>
                    <a:pt x="899319" y="331946"/>
                    <a:pt x="895593" y="334888"/>
                    <a:pt x="891669" y="337504"/>
                  </a:cubicBezTo>
                  <a:cubicBezTo>
                    <a:pt x="889707" y="338812"/>
                    <a:pt x="888019" y="340682"/>
                    <a:pt x="885782" y="341428"/>
                  </a:cubicBezTo>
                  <a:lnTo>
                    <a:pt x="879895" y="343390"/>
                  </a:lnTo>
                  <a:cubicBezTo>
                    <a:pt x="878587" y="344698"/>
                    <a:pt x="877689" y="346628"/>
                    <a:pt x="875971" y="347315"/>
                  </a:cubicBezTo>
                  <a:cubicBezTo>
                    <a:pt x="855027" y="355693"/>
                    <a:pt x="811370" y="352817"/>
                    <a:pt x="799444" y="353202"/>
                  </a:cubicBezTo>
                  <a:cubicBezTo>
                    <a:pt x="796174" y="353856"/>
                    <a:pt x="792869" y="354355"/>
                    <a:pt x="789633" y="355164"/>
                  </a:cubicBezTo>
                  <a:cubicBezTo>
                    <a:pt x="787626" y="355666"/>
                    <a:pt x="785814" y="357126"/>
                    <a:pt x="783746" y="357126"/>
                  </a:cubicBezTo>
                  <a:cubicBezTo>
                    <a:pt x="781678" y="357126"/>
                    <a:pt x="779821" y="355818"/>
                    <a:pt x="777859" y="355164"/>
                  </a:cubicBezTo>
                  <a:cubicBezTo>
                    <a:pt x="776551" y="353856"/>
                    <a:pt x="774887" y="352825"/>
                    <a:pt x="773935" y="351239"/>
                  </a:cubicBezTo>
                  <a:cubicBezTo>
                    <a:pt x="772871" y="349466"/>
                    <a:pt x="773823" y="346278"/>
                    <a:pt x="771973" y="345353"/>
                  </a:cubicBezTo>
                  <a:cubicBezTo>
                    <a:pt x="770123" y="344428"/>
                    <a:pt x="768048" y="346661"/>
                    <a:pt x="766086" y="347315"/>
                  </a:cubicBezTo>
                  <a:cubicBezTo>
                    <a:pt x="764778" y="348623"/>
                    <a:pt x="763113" y="349653"/>
                    <a:pt x="762161" y="351239"/>
                  </a:cubicBezTo>
                  <a:cubicBezTo>
                    <a:pt x="758879" y="356708"/>
                    <a:pt x="762001" y="358432"/>
                    <a:pt x="756275" y="363013"/>
                  </a:cubicBezTo>
                  <a:cubicBezTo>
                    <a:pt x="754660" y="364305"/>
                    <a:pt x="752350" y="364321"/>
                    <a:pt x="750388" y="364975"/>
                  </a:cubicBezTo>
                  <a:cubicBezTo>
                    <a:pt x="732782" y="347369"/>
                    <a:pt x="749158" y="366437"/>
                    <a:pt x="740577" y="349277"/>
                  </a:cubicBezTo>
                  <a:cubicBezTo>
                    <a:pt x="739180" y="346484"/>
                    <a:pt x="732843" y="342813"/>
                    <a:pt x="730766" y="341428"/>
                  </a:cubicBezTo>
                  <a:cubicBezTo>
                    <a:pt x="726841" y="342082"/>
                    <a:pt x="722717" y="341993"/>
                    <a:pt x="718992" y="343390"/>
                  </a:cubicBezTo>
                  <a:cubicBezTo>
                    <a:pt x="713860" y="345314"/>
                    <a:pt x="715368" y="349432"/>
                    <a:pt x="713106" y="353202"/>
                  </a:cubicBezTo>
                  <a:cubicBezTo>
                    <a:pt x="712154" y="354788"/>
                    <a:pt x="710626" y="355970"/>
                    <a:pt x="709181" y="357126"/>
                  </a:cubicBezTo>
                  <a:cubicBezTo>
                    <a:pt x="703747" y="361472"/>
                    <a:pt x="703624" y="360940"/>
                    <a:pt x="697408" y="363013"/>
                  </a:cubicBezTo>
                  <a:cubicBezTo>
                    <a:pt x="696100" y="361705"/>
                    <a:pt x="695238" y="359673"/>
                    <a:pt x="693483" y="359088"/>
                  </a:cubicBezTo>
                  <a:cubicBezTo>
                    <a:pt x="689096" y="357625"/>
                    <a:pt x="684283" y="358033"/>
                    <a:pt x="679748" y="357126"/>
                  </a:cubicBezTo>
                  <a:cubicBezTo>
                    <a:pt x="677720" y="356720"/>
                    <a:pt x="675823" y="355818"/>
                    <a:pt x="673861" y="355164"/>
                  </a:cubicBezTo>
                  <a:cubicBezTo>
                    <a:pt x="667850" y="356023"/>
                    <a:pt x="658845" y="355293"/>
                    <a:pt x="654239" y="361050"/>
                  </a:cubicBezTo>
                  <a:cubicBezTo>
                    <a:pt x="652947" y="362665"/>
                    <a:pt x="653340" y="365163"/>
                    <a:pt x="652276" y="366937"/>
                  </a:cubicBezTo>
                  <a:cubicBezTo>
                    <a:pt x="649582" y="371428"/>
                    <a:pt x="647097" y="371280"/>
                    <a:pt x="642465" y="372824"/>
                  </a:cubicBezTo>
                  <a:cubicBezTo>
                    <a:pt x="633154" y="363513"/>
                    <a:pt x="638126" y="366145"/>
                    <a:pt x="628730" y="363013"/>
                  </a:cubicBezTo>
                  <a:cubicBezTo>
                    <a:pt x="627422" y="361705"/>
                    <a:pt x="626392" y="360040"/>
                    <a:pt x="624805" y="359088"/>
                  </a:cubicBezTo>
                  <a:cubicBezTo>
                    <a:pt x="618739" y="355449"/>
                    <a:pt x="597665" y="355194"/>
                    <a:pt x="597334" y="355164"/>
                  </a:cubicBezTo>
                  <a:cubicBezTo>
                    <a:pt x="595372" y="354510"/>
                    <a:pt x="593297" y="354127"/>
                    <a:pt x="591447" y="353202"/>
                  </a:cubicBezTo>
                  <a:cubicBezTo>
                    <a:pt x="576232" y="345594"/>
                    <a:pt x="594472" y="352247"/>
                    <a:pt x="579674" y="347315"/>
                  </a:cubicBezTo>
                  <a:cubicBezTo>
                    <a:pt x="579020" y="345353"/>
                    <a:pt x="576944" y="343349"/>
                    <a:pt x="577712" y="341428"/>
                  </a:cubicBezTo>
                  <a:cubicBezTo>
                    <a:pt x="578588" y="339239"/>
                    <a:pt x="581256" y="337774"/>
                    <a:pt x="583598" y="337504"/>
                  </a:cubicBezTo>
                  <a:cubicBezTo>
                    <a:pt x="598557" y="335778"/>
                    <a:pt x="613686" y="336195"/>
                    <a:pt x="628730" y="335541"/>
                  </a:cubicBezTo>
                  <a:cubicBezTo>
                    <a:pt x="647357" y="329333"/>
                    <a:pt x="636383" y="331991"/>
                    <a:pt x="662088" y="329655"/>
                  </a:cubicBezTo>
                  <a:cubicBezTo>
                    <a:pt x="675582" y="320659"/>
                    <a:pt x="669386" y="323297"/>
                    <a:pt x="679748" y="319844"/>
                  </a:cubicBezTo>
                  <a:cubicBezTo>
                    <a:pt x="685088" y="303822"/>
                    <a:pt x="679453" y="322349"/>
                    <a:pt x="683672" y="286486"/>
                  </a:cubicBezTo>
                  <a:cubicBezTo>
                    <a:pt x="683914" y="284432"/>
                    <a:pt x="684980" y="282561"/>
                    <a:pt x="685634" y="280599"/>
                  </a:cubicBezTo>
                  <a:cubicBezTo>
                    <a:pt x="684980" y="276020"/>
                    <a:pt x="685550" y="271089"/>
                    <a:pt x="683672" y="266863"/>
                  </a:cubicBezTo>
                  <a:cubicBezTo>
                    <a:pt x="682714" y="264708"/>
                    <a:pt x="679258" y="264781"/>
                    <a:pt x="677785" y="262939"/>
                  </a:cubicBezTo>
                  <a:cubicBezTo>
                    <a:pt x="676493" y="261324"/>
                    <a:pt x="677286" y="258515"/>
                    <a:pt x="675823" y="257052"/>
                  </a:cubicBezTo>
                  <a:cubicBezTo>
                    <a:pt x="674885" y="256114"/>
                    <a:pt x="662156" y="253145"/>
                    <a:pt x="662088" y="253128"/>
                  </a:cubicBezTo>
                  <a:cubicBezTo>
                    <a:pt x="657570" y="253881"/>
                    <a:pt x="649256" y="254637"/>
                    <a:pt x="644427" y="257052"/>
                  </a:cubicBezTo>
                  <a:cubicBezTo>
                    <a:pt x="642318" y="258107"/>
                    <a:pt x="640820" y="260369"/>
                    <a:pt x="638541" y="260977"/>
                  </a:cubicBezTo>
                  <a:cubicBezTo>
                    <a:pt x="630852" y="263027"/>
                    <a:pt x="622543" y="262384"/>
                    <a:pt x="614994" y="264901"/>
                  </a:cubicBezTo>
                  <a:cubicBezTo>
                    <a:pt x="600663" y="269679"/>
                    <a:pt x="607234" y="267823"/>
                    <a:pt x="595372" y="270788"/>
                  </a:cubicBezTo>
                  <a:cubicBezTo>
                    <a:pt x="593410" y="272096"/>
                    <a:pt x="591594" y="273657"/>
                    <a:pt x="589485" y="274712"/>
                  </a:cubicBezTo>
                  <a:cubicBezTo>
                    <a:pt x="587635" y="275637"/>
                    <a:pt x="585406" y="275670"/>
                    <a:pt x="583598" y="276675"/>
                  </a:cubicBezTo>
                  <a:cubicBezTo>
                    <a:pt x="579475" y="278965"/>
                    <a:pt x="575749" y="281907"/>
                    <a:pt x="571825" y="284523"/>
                  </a:cubicBezTo>
                  <a:lnTo>
                    <a:pt x="565938" y="288448"/>
                  </a:lnTo>
                  <a:cubicBezTo>
                    <a:pt x="564630" y="290410"/>
                    <a:pt x="563069" y="292226"/>
                    <a:pt x="562014" y="294335"/>
                  </a:cubicBezTo>
                  <a:cubicBezTo>
                    <a:pt x="559677" y="299009"/>
                    <a:pt x="558927" y="303131"/>
                    <a:pt x="562014" y="308070"/>
                  </a:cubicBezTo>
                  <a:cubicBezTo>
                    <a:pt x="563975" y="311208"/>
                    <a:pt x="567247" y="313303"/>
                    <a:pt x="569863" y="315919"/>
                  </a:cubicBezTo>
                  <a:lnTo>
                    <a:pt x="573787" y="319844"/>
                  </a:lnTo>
                  <a:cubicBezTo>
                    <a:pt x="578458" y="333854"/>
                    <a:pt x="575418" y="328175"/>
                    <a:pt x="581636" y="337504"/>
                  </a:cubicBezTo>
                  <a:cubicBezTo>
                    <a:pt x="563009" y="343712"/>
                    <a:pt x="573983" y="341802"/>
                    <a:pt x="548278" y="339466"/>
                  </a:cubicBezTo>
                  <a:cubicBezTo>
                    <a:pt x="546970" y="335542"/>
                    <a:pt x="544629" y="331820"/>
                    <a:pt x="544354" y="327693"/>
                  </a:cubicBezTo>
                  <a:cubicBezTo>
                    <a:pt x="543700" y="317882"/>
                    <a:pt x="544776" y="307799"/>
                    <a:pt x="542391" y="298259"/>
                  </a:cubicBezTo>
                  <a:cubicBezTo>
                    <a:pt x="541889" y="296253"/>
                    <a:pt x="538467" y="296951"/>
                    <a:pt x="536505" y="296297"/>
                  </a:cubicBezTo>
                  <a:cubicBezTo>
                    <a:pt x="519063" y="284668"/>
                    <a:pt x="543775" y="299713"/>
                    <a:pt x="497260" y="290410"/>
                  </a:cubicBezTo>
                  <a:cubicBezTo>
                    <a:pt x="494539" y="289866"/>
                    <a:pt x="493682" y="286062"/>
                    <a:pt x="491373" y="284523"/>
                  </a:cubicBezTo>
                  <a:cubicBezTo>
                    <a:pt x="489652" y="283376"/>
                    <a:pt x="487449" y="283215"/>
                    <a:pt x="485487" y="282561"/>
                  </a:cubicBezTo>
                  <a:cubicBezTo>
                    <a:pt x="484179" y="281253"/>
                    <a:pt x="483217" y="279464"/>
                    <a:pt x="481562" y="278637"/>
                  </a:cubicBezTo>
                  <a:cubicBezTo>
                    <a:pt x="479150" y="277431"/>
                    <a:pt x="476296" y="277450"/>
                    <a:pt x="473713" y="276675"/>
                  </a:cubicBezTo>
                  <a:cubicBezTo>
                    <a:pt x="469751" y="275486"/>
                    <a:pt x="465864" y="274058"/>
                    <a:pt x="461940" y="272750"/>
                  </a:cubicBezTo>
                  <a:lnTo>
                    <a:pt x="456053" y="270788"/>
                  </a:lnTo>
                  <a:cubicBezTo>
                    <a:pt x="454091" y="268826"/>
                    <a:pt x="452693" y="266049"/>
                    <a:pt x="450167" y="264901"/>
                  </a:cubicBezTo>
                  <a:cubicBezTo>
                    <a:pt x="446455" y="263214"/>
                    <a:pt x="430346" y="260152"/>
                    <a:pt x="424658" y="259014"/>
                  </a:cubicBezTo>
                  <a:cubicBezTo>
                    <a:pt x="422696" y="257706"/>
                    <a:pt x="420880" y="256145"/>
                    <a:pt x="418771" y="255090"/>
                  </a:cubicBezTo>
                  <a:cubicBezTo>
                    <a:pt x="412079" y="251744"/>
                    <a:pt x="401156" y="251956"/>
                    <a:pt x="395224" y="251165"/>
                  </a:cubicBezTo>
                  <a:cubicBezTo>
                    <a:pt x="391280" y="250639"/>
                    <a:pt x="387375" y="249857"/>
                    <a:pt x="383451" y="249203"/>
                  </a:cubicBezTo>
                  <a:cubicBezTo>
                    <a:pt x="382797" y="247241"/>
                    <a:pt x="381488" y="245385"/>
                    <a:pt x="381488" y="243317"/>
                  </a:cubicBezTo>
                  <a:cubicBezTo>
                    <a:pt x="381488" y="238224"/>
                    <a:pt x="384268" y="236613"/>
                    <a:pt x="387375" y="233505"/>
                  </a:cubicBezTo>
                  <a:cubicBezTo>
                    <a:pt x="372710" y="218843"/>
                    <a:pt x="392847" y="237222"/>
                    <a:pt x="357942" y="219770"/>
                  </a:cubicBezTo>
                  <a:cubicBezTo>
                    <a:pt x="335907" y="208753"/>
                    <a:pt x="345413" y="211733"/>
                    <a:pt x="330470" y="207996"/>
                  </a:cubicBezTo>
                  <a:cubicBezTo>
                    <a:pt x="328939" y="203404"/>
                    <a:pt x="328886" y="199230"/>
                    <a:pt x="322621" y="198185"/>
                  </a:cubicBezTo>
                  <a:cubicBezTo>
                    <a:pt x="320581" y="197845"/>
                    <a:pt x="318697" y="199493"/>
                    <a:pt x="316735" y="200147"/>
                  </a:cubicBezTo>
                  <a:cubicBezTo>
                    <a:pt x="316081" y="198185"/>
                    <a:pt x="315777" y="196069"/>
                    <a:pt x="314773" y="194261"/>
                  </a:cubicBezTo>
                  <a:cubicBezTo>
                    <a:pt x="312482" y="190138"/>
                    <a:pt x="308416" y="186962"/>
                    <a:pt x="306924" y="182487"/>
                  </a:cubicBezTo>
                  <a:cubicBezTo>
                    <a:pt x="306270" y="180525"/>
                    <a:pt x="306423" y="178063"/>
                    <a:pt x="304961" y="176601"/>
                  </a:cubicBezTo>
                  <a:cubicBezTo>
                    <a:pt x="303499" y="175139"/>
                    <a:pt x="301037" y="175292"/>
                    <a:pt x="299075" y="174638"/>
                  </a:cubicBezTo>
                  <a:cubicBezTo>
                    <a:pt x="289127" y="164692"/>
                    <a:pt x="302004" y="176396"/>
                    <a:pt x="289264" y="168752"/>
                  </a:cubicBezTo>
                  <a:cubicBezTo>
                    <a:pt x="275799" y="160672"/>
                    <a:pt x="296125" y="168422"/>
                    <a:pt x="279452" y="162865"/>
                  </a:cubicBezTo>
                  <a:cubicBezTo>
                    <a:pt x="275528" y="159595"/>
                    <a:pt x="271476" y="156471"/>
                    <a:pt x="267679" y="153054"/>
                  </a:cubicBezTo>
                  <a:cubicBezTo>
                    <a:pt x="264929" y="150579"/>
                    <a:pt x="262790" y="147425"/>
                    <a:pt x="259830" y="145205"/>
                  </a:cubicBezTo>
                  <a:cubicBezTo>
                    <a:pt x="257214" y="143243"/>
                    <a:pt x="254642" y="141219"/>
                    <a:pt x="251981" y="139318"/>
                  </a:cubicBezTo>
                  <a:cubicBezTo>
                    <a:pt x="250062" y="137947"/>
                    <a:pt x="247869" y="136947"/>
                    <a:pt x="246094" y="135394"/>
                  </a:cubicBezTo>
                  <a:cubicBezTo>
                    <a:pt x="232217" y="123252"/>
                    <a:pt x="241835" y="127435"/>
                    <a:pt x="230397" y="123620"/>
                  </a:cubicBezTo>
                  <a:cubicBezTo>
                    <a:pt x="229089" y="121658"/>
                    <a:pt x="227527" y="119843"/>
                    <a:pt x="226472" y="117734"/>
                  </a:cubicBezTo>
                  <a:cubicBezTo>
                    <a:pt x="225547" y="115884"/>
                    <a:pt x="225802" y="113462"/>
                    <a:pt x="224510" y="111847"/>
                  </a:cubicBezTo>
                  <a:cubicBezTo>
                    <a:pt x="223037" y="110005"/>
                    <a:pt x="220465" y="109396"/>
                    <a:pt x="218623" y="107923"/>
                  </a:cubicBezTo>
                  <a:cubicBezTo>
                    <a:pt x="210926" y="101765"/>
                    <a:pt x="219038" y="105444"/>
                    <a:pt x="208812" y="102036"/>
                  </a:cubicBezTo>
                  <a:cubicBezTo>
                    <a:pt x="199500" y="92724"/>
                    <a:pt x="204473" y="95357"/>
                    <a:pt x="195076" y="92225"/>
                  </a:cubicBezTo>
                  <a:cubicBezTo>
                    <a:pt x="193768" y="90263"/>
                    <a:pt x="192994" y="87811"/>
                    <a:pt x="191152" y="86338"/>
                  </a:cubicBezTo>
                  <a:cubicBezTo>
                    <a:pt x="189537" y="85046"/>
                    <a:pt x="187280" y="84841"/>
                    <a:pt x="185265" y="84376"/>
                  </a:cubicBezTo>
                  <a:cubicBezTo>
                    <a:pt x="178766" y="82876"/>
                    <a:pt x="172184" y="81759"/>
                    <a:pt x="165643" y="80451"/>
                  </a:cubicBezTo>
                  <a:lnTo>
                    <a:pt x="155832" y="78489"/>
                  </a:lnTo>
                  <a:lnTo>
                    <a:pt x="146021" y="76527"/>
                  </a:lnTo>
                  <a:cubicBezTo>
                    <a:pt x="134247" y="77181"/>
                    <a:pt x="122361" y="76740"/>
                    <a:pt x="110700" y="78489"/>
                  </a:cubicBezTo>
                  <a:cubicBezTo>
                    <a:pt x="108870" y="78763"/>
                    <a:pt x="108362" y="81462"/>
                    <a:pt x="106776" y="82414"/>
                  </a:cubicBezTo>
                  <a:cubicBezTo>
                    <a:pt x="105002" y="83478"/>
                    <a:pt x="102851" y="83722"/>
                    <a:pt x="100889" y="84376"/>
                  </a:cubicBezTo>
                  <a:cubicBezTo>
                    <a:pt x="97619" y="83722"/>
                    <a:pt x="94143" y="83728"/>
                    <a:pt x="91078" y="82414"/>
                  </a:cubicBezTo>
                  <a:cubicBezTo>
                    <a:pt x="89378" y="81685"/>
                    <a:pt x="88809" y="79316"/>
                    <a:pt x="87154" y="78489"/>
                  </a:cubicBezTo>
                  <a:cubicBezTo>
                    <a:pt x="83454" y="76639"/>
                    <a:pt x="79305" y="75873"/>
                    <a:pt x="75380" y="74565"/>
                  </a:cubicBezTo>
                  <a:lnTo>
                    <a:pt x="69494" y="72602"/>
                  </a:lnTo>
                  <a:cubicBezTo>
                    <a:pt x="68186" y="71294"/>
                    <a:pt x="67108" y="69704"/>
                    <a:pt x="65569" y="68678"/>
                  </a:cubicBezTo>
                  <a:cubicBezTo>
                    <a:pt x="60716" y="65443"/>
                    <a:pt x="57068" y="64536"/>
                    <a:pt x="51833" y="62791"/>
                  </a:cubicBezTo>
                  <a:cubicBezTo>
                    <a:pt x="39511" y="44309"/>
                    <a:pt x="61603" y="78948"/>
                    <a:pt x="42022" y="31396"/>
                  </a:cubicBezTo>
                  <a:cubicBezTo>
                    <a:pt x="40613" y="27975"/>
                    <a:pt x="36789" y="26163"/>
                    <a:pt x="34173" y="23547"/>
                  </a:cubicBezTo>
                  <a:lnTo>
                    <a:pt x="30249" y="19622"/>
                  </a:lnTo>
                  <a:cubicBezTo>
                    <a:pt x="25471" y="5291"/>
                    <a:pt x="27327" y="11862"/>
                    <a:pt x="24362" y="0"/>
                  </a:cubicBezTo>
                  <a:cubicBezTo>
                    <a:pt x="21092" y="654"/>
                    <a:pt x="17466" y="342"/>
                    <a:pt x="14551" y="1962"/>
                  </a:cubicBezTo>
                  <a:cubicBezTo>
                    <a:pt x="11317" y="3759"/>
                    <a:pt x="6702" y="9811"/>
                    <a:pt x="6702" y="9811"/>
                  </a:cubicBezTo>
                  <a:cubicBezTo>
                    <a:pt x="-2121" y="27459"/>
                    <a:pt x="-1657" y="23318"/>
                    <a:pt x="4740" y="56905"/>
                  </a:cubicBezTo>
                  <a:cubicBezTo>
                    <a:pt x="5127" y="58937"/>
                    <a:pt x="8665" y="58213"/>
                    <a:pt x="10627" y="58867"/>
                  </a:cubicBezTo>
                  <a:cubicBezTo>
                    <a:pt x="19955" y="65086"/>
                    <a:pt x="14276" y="62046"/>
                    <a:pt x="28287" y="66716"/>
                  </a:cubicBezTo>
                  <a:lnTo>
                    <a:pt x="34173" y="68678"/>
                  </a:lnTo>
                  <a:cubicBezTo>
                    <a:pt x="36789" y="68024"/>
                    <a:pt x="39610" y="67922"/>
                    <a:pt x="42022" y="66716"/>
                  </a:cubicBezTo>
                  <a:cubicBezTo>
                    <a:pt x="43677" y="65889"/>
                    <a:pt x="44122" y="63095"/>
                    <a:pt x="45947" y="62791"/>
                  </a:cubicBezTo>
                  <a:cubicBezTo>
                    <a:pt x="48607" y="62347"/>
                    <a:pt x="51180" y="64099"/>
                    <a:pt x="53796" y="64753"/>
                  </a:cubicBezTo>
                  <a:cubicBezTo>
                    <a:pt x="56412" y="67369"/>
                    <a:pt x="59593" y="69523"/>
                    <a:pt x="61645" y="72602"/>
                  </a:cubicBezTo>
                  <a:cubicBezTo>
                    <a:pt x="62953" y="74564"/>
                    <a:pt x="63902" y="76821"/>
                    <a:pt x="65569" y="78489"/>
                  </a:cubicBezTo>
                  <a:cubicBezTo>
                    <a:pt x="69009" y="81929"/>
                    <a:pt x="72873" y="83099"/>
                    <a:pt x="77342" y="84376"/>
                  </a:cubicBezTo>
                  <a:cubicBezTo>
                    <a:pt x="88156" y="87465"/>
                    <a:pt x="88620" y="86719"/>
                    <a:pt x="102852" y="88300"/>
                  </a:cubicBezTo>
                  <a:cubicBezTo>
                    <a:pt x="112332" y="97782"/>
                    <a:pt x="100793" y="85728"/>
                    <a:pt x="110700" y="98111"/>
                  </a:cubicBezTo>
                  <a:cubicBezTo>
                    <a:pt x="115569" y="104198"/>
                    <a:pt x="114521" y="99867"/>
                    <a:pt x="118549" y="107923"/>
                  </a:cubicBezTo>
                  <a:cubicBezTo>
                    <a:pt x="120655" y="112135"/>
                    <a:pt x="121577" y="119581"/>
                    <a:pt x="122474" y="123620"/>
                  </a:cubicBezTo>
                  <a:cubicBezTo>
                    <a:pt x="123059" y="126253"/>
                    <a:pt x="123374" y="128990"/>
                    <a:pt x="124436" y="131469"/>
                  </a:cubicBezTo>
                  <a:cubicBezTo>
                    <a:pt x="126292" y="135799"/>
                    <a:pt x="129122" y="138117"/>
                    <a:pt x="132285" y="141281"/>
                  </a:cubicBezTo>
                  <a:cubicBezTo>
                    <a:pt x="134243" y="147155"/>
                    <a:pt x="134425" y="153552"/>
                    <a:pt x="140134" y="156978"/>
                  </a:cubicBezTo>
                  <a:cubicBezTo>
                    <a:pt x="141908" y="158042"/>
                    <a:pt x="144059" y="158287"/>
                    <a:pt x="146021" y="158941"/>
                  </a:cubicBezTo>
                  <a:cubicBezTo>
                    <a:pt x="146675" y="160903"/>
                    <a:pt x="147787" y="162768"/>
                    <a:pt x="147983" y="164827"/>
                  </a:cubicBezTo>
                  <a:cubicBezTo>
                    <a:pt x="148455" y="169782"/>
                    <a:pt x="141857" y="196864"/>
                    <a:pt x="153870" y="204072"/>
                  </a:cubicBezTo>
                  <a:cubicBezTo>
                    <a:pt x="155643" y="205136"/>
                    <a:pt x="157794" y="205380"/>
                    <a:pt x="159756" y="206034"/>
                  </a:cubicBezTo>
                  <a:cubicBezTo>
                    <a:pt x="161718" y="207342"/>
                    <a:pt x="163975" y="208291"/>
                    <a:pt x="165643" y="209959"/>
                  </a:cubicBezTo>
                  <a:cubicBezTo>
                    <a:pt x="167310" y="211626"/>
                    <a:pt x="167605" y="214537"/>
                    <a:pt x="169567" y="215845"/>
                  </a:cubicBezTo>
                  <a:cubicBezTo>
                    <a:pt x="171811" y="217341"/>
                    <a:pt x="174800" y="217154"/>
                    <a:pt x="177416" y="217808"/>
                  </a:cubicBezTo>
                  <a:cubicBezTo>
                    <a:pt x="190498" y="217154"/>
                    <a:pt x="203612" y="216980"/>
                    <a:pt x="216661" y="215845"/>
                  </a:cubicBezTo>
                  <a:cubicBezTo>
                    <a:pt x="218722" y="215666"/>
                    <a:pt x="220490" y="214089"/>
                    <a:pt x="222548" y="213883"/>
                  </a:cubicBezTo>
                  <a:cubicBezTo>
                    <a:pt x="233631" y="212775"/>
                    <a:pt x="244787" y="212575"/>
                    <a:pt x="255906" y="211921"/>
                  </a:cubicBezTo>
                  <a:cubicBezTo>
                    <a:pt x="257214" y="210613"/>
                    <a:pt x="258244" y="208948"/>
                    <a:pt x="259830" y="207996"/>
                  </a:cubicBezTo>
                  <a:cubicBezTo>
                    <a:pt x="261604" y="206932"/>
                    <a:pt x="263867" y="206959"/>
                    <a:pt x="265717" y="206034"/>
                  </a:cubicBezTo>
                  <a:cubicBezTo>
                    <a:pt x="267826" y="204980"/>
                    <a:pt x="269641" y="203418"/>
                    <a:pt x="271603" y="202110"/>
                  </a:cubicBezTo>
                  <a:cubicBezTo>
                    <a:pt x="274219" y="202764"/>
                    <a:pt x="276973" y="203010"/>
                    <a:pt x="279452" y="204072"/>
                  </a:cubicBezTo>
                  <a:cubicBezTo>
                    <a:pt x="281620" y="205001"/>
                    <a:pt x="283230" y="206941"/>
                    <a:pt x="285339" y="207996"/>
                  </a:cubicBezTo>
                  <a:cubicBezTo>
                    <a:pt x="287189" y="208921"/>
                    <a:pt x="289264" y="209305"/>
                    <a:pt x="291226" y="209959"/>
                  </a:cubicBezTo>
                  <a:cubicBezTo>
                    <a:pt x="291880" y="211921"/>
                    <a:pt x="293188" y="213777"/>
                    <a:pt x="293188" y="215845"/>
                  </a:cubicBezTo>
                  <a:cubicBezTo>
                    <a:pt x="293188" y="220246"/>
                    <a:pt x="290411" y="223168"/>
                    <a:pt x="287301" y="225656"/>
                  </a:cubicBezTo>
                  <a:cubicBezTo>
                    <a:pt x="285460" y="227129"/>
                    <a:pt x="283205" y="228046"/>
                    <a:pt x="281415" y="229581"/>
                  </a:cubicBezTo>
                  <a:cubicBezTo>
                    <a:pt x="278606" y="231989"/>
                    <a:pt x="277076" y="236260"/>
                    <a:pt x="273566" y="237430"/>
                  </a:cubicBezTo>
                  <a:lnTo>
                    <a:pt x="261792" y="241354"/>
                  </a:lnTo>
                  <a:cubicBezTo>
                    <a:pt x="251585" y="251561"/>
                    <a:pt x="250315" y="249928"/>
                    <a:pt x="263755" y="247241"/>
                  </a:cubicBezTo>
                  <a:cubicBezTo>
                    <a:pt x="265717" y="245933"/>
                    <a:pt x="267283" y="243317"/>
                    <a:pt x="269641" y="243317"/>
                  </a:cubicBezTo>
                  <a:cubicBezTo>
                    <a:pt x="271491" y="243317"/>
                    <a:pt x="272739" y="245586"/>
                    <a:pt x="273566" y="247241"/>
                  </a:cubicBezTo>
                  <a:cubicBezTo>
                    <a:pt x="274573" y="249254"/>
                    <a:pt x="277181" y="263664"/>
                    <a:pt x="277490" y="264901"/>
                  </a:cubicBezTo>
                  <a:cubicBezTo>
                    <a:pt x="277992" y="266908"/>
                    <a:pt x="277989" y="269325"/>
                    <a:pt x="279452" y="270788"/>
                  </a:cubicBezTo>
                  <a:cubicBezTo>
                    <a:pt x="280915" y="272251"/>
                    <a:pt x="283377" y="272096"/>
                    <a:pt x="285339" y="272750"/>
                  </a:cubicBezTo>
                  <a:cubicBezTo>
                    <a:pt x="286647" y="274058"/>
                    <a:pt x="287784" y="275565"/>
                    <a:pt x="289264" y="276675"/>
                  </a:cubicBezTo>
                  <a:cubicBezTo>
                    <a:pt x="293037" y="279505"/>
                    <a:pt x="297702" y="281188"/>
                    <a:pt x="301037" y="284523"/>
                  </a:cubicBezTo>
                  <a:cubicBezTo>
                    <a:pt x="303653" y="287139"/>
                    <a:pt x="305376" y="291202"/>
                    <a:pt x="308886" y="292372"/>
                  </a:cubicBezTo>
                  <a:lnTo>
                    <a:pt x="320659" y="296297"/>
                  </a:lnTo>
                  <a:cubicBezTo>
                    <a:pt x="321967" y="297605"/>
                    <a:pt x="323139" y="299065"/>
                    <a:pt x="324584" y="300221"/>
                  </a:cubicBezTo>
                  <a:cubicBezTo>
                    <a:pt x="334259" y="307961"/>
                    <a:pt x="332808" y="303912"/>
                    <a:pt x="350093" y="302184"/>
                  </a:cubicBezTo>
                  <a:cubicBezTo>
                    <a:pt x="351401" y="300876"/>
                    <a:pt x="352362" y="299086"/>
                    <a:pt x="354017" y="298259"/>
                  </a:cubicBezTo>
                  <a:cubicBezTo>
                    <a:pt x="357717" y="296409"/>
                    <a:pt x="365791" y="294335"/>
                    <a:pt x="365791" y="294335"/>
                  </a:cubicBezTo>
                  <a:cubicBezTo>
                    <a:pt x="367753" y="293027"/>
                    <a:pt x="369327" y="290606"/>
                    <a:pt x="371677" y="290410"/>
                  </a:cubicBezTo>
                  <a:cubicBezTo>
                    <a:pt x="382194" y="289533"/>
                    <a:pt x="386931" y="291570"/>
                    <a:pt x="395224" y="294335"/>
                  </a:cubicBezTo>
                  <a:cubicBezTo>
                    <a:pt x="410022" y="289401"/>
                    <a:pt x="392355" y="296630"/>
                    <a:pt x="405035" y="286486"/>
                  </a:cubicBezTo>
                  <a:cubicBezTo>
                    <a:pt x="406650" y="285194"/>
                    <a:pt x="408960" y="285177"/>
                    <a:pt x="410922" y="284523"/>
                  </a:cubicBezTo>
                  <a:cubicBezTo>
                    <a:pt x="412230" y="285831"/>
                    <a:pt x="414692" y="286604"/>
                    <a:pt x="414846" y="288448"/>
                  </a:cubicBezTo>
                  <a:cubicBezTo>
                    <a:pt x="415392" y="294999"/>
                    <a:pt x="414362" y="301665"/>
                    <a:pt x="412884" y="308070"/>
                  </a:cubicBezTo>
                  <a:cubicBezTo>
                    <a:pt x="412354" y="310368"/>
                    <a:pt x="410015" y="311848"/>
                    <a:pt x="408960" y="313957"/>
                  </a:cubicBezTo>
                  <a:cubicBezTo>
                    <a:pt x="408035" y="315807"/>
                    <a:pt x="407651" y="317882"/>
                    <a:pt x="406997" y="319844"/>
                  </a:cubicBezTo>
                  <a:cubicBezTo>
                    <a:pt x="408727" y="330219"/>
                    <a:pt x="406018" y="331617"/>
                    <a:pt x="414846" y="335541"/>
                  </a:cubicBezTo>
                  <a:cubicBezTo>
                    <a:pt x="418626" y="337221"/>
                    <a:pt x="422695" y="338158"/>
                    <a:pt x="426620" y="339466"/>
                  </a:cubicBezTo>
                  <a:lnTo>
                    <a:pt x="432506" y="341428"/>
                  </a:lnTo>
                  <a:cubicBezTo>
                    <a:pt x="434468" y="340120"/>
                    <a:pt x="436551" y="338977"/>
                    <a:pt x="438393" y="337504"/>
                  </a:cubicBezTo>
                  <a:cubicBezTo>
                    <a:pt x="439838" y="336348"/>
                    <a:pt x="440731" y="334531"/>
                    <a:pt x="442318" y="333579"/>
                  </a:cubicBezTo>
                  <a:cubicBezTo>
                    <a:pt x="444091" y="332515"/>
                    <a:pt x="446242" y="332271"/>
                    <a:pt x="448204" y="331617"/>
                  </a:cubicBezTo>
                  <a:cubicBezTo>
                    <a:pt x="454745" y="332271"/>
                    <a:pt x="461366" y="332368"/>
                    <a:pt x="467827" y="333579"/>
                  </a:cubicBezTo>
                  <a:cubicBezTo>
                    <a:pt x="474935" y="334912"/>
                    <a:pt x="480093" y="337113"/>
                    <a:pt x="485487" y="341428"/>
                  </a:cubicBezTo>
                  <a:cubicBezTo>
                    <a:pt x="486932" y="342584"/>
                    <a:pt x="488103" y="344045"/>
                    <a:pt x="489411" y="345353"/>
                  </a:cubicBezTo>
                  <a:cubicBezTo>
                    <a:pt x="490065" y="347315"/>
                    <a:pt x="490081" y="349624"/>
                    <a:pt x="491373" y="351239"/>
                  </a:cubicBezTo>
                  <a:cubicBezTo>
                    <a:pt x="492846" y="353081"/>
                    <a:pt x="495418" y="353691"/>
                    <a:pt x="497260" y="355164"/>
                  </a:cubicBezTo>
                  <a:cubicBezTo>
                    <a:pt x="504955" y="361319"/>
                    <a:pt x="496851" y="357643"/>
                    <a:pt x="507071" y="361050"/>
                  </a:cubicBezTo>
                  <a:cubicBezTo>
                    <a:pt x="508379" y="362358"/>
                    <a:pt x="509409" y="364023"/>
                    <a:pt x="510996" y="364975"/>
                  </a:cubicBezTo>
                  <a:cubicBezTo>
                    <a:pt x="512769" y="366039"/>
                    <a:pt x="515032" y="366012"/>
                    <a:pt x="516882" y="366937"/>
                  </a:cubicBezTo>
                  <a:cubicBezTo>
                    <a:pt x="518991" y="367992"/>
                    <a:pt x="520807" y="369554"/>
                    <a:pt x="522769" y="370862"/>
                  </a:cubicBezTo>
                  <a:cubicBezTo>
                    <a:pt x="528000" y="386556"/>
                    <a:pt x="520153" y="368246"/>
                    <a:pt x="530618" y="378711"/>
                  </a:cubicBezTo>
                  <a:cubicBezTo>
                    <a:pt x="540405" y="388498"/>
                    <a:pt x="522786" y="381553"/>
                    <a:pt x="538467" y="388522"/>
                  </a:cubicBezTo>
                  <a:cubicBezTo>
                    <a:pt x="542247" y="390202"/>
                    <a:pt x="550240" y="392446"/>
                    <a:pt x="550240" y="392446"/>
                  </a:cubicBezTo>
                  <a:cubicBezTo>
                    <a:pt x="553503" y="395709"/>
                    <a:pt x="555594" y="398314"/>
                    <a:pt x="560052" y="400295"/>
                  </a:cubicBezTo>
                  <a:cubicBezTo>
                    <a:pt x="563832" y="401975"/>
                    <a:pt x="571825" y="404220"/>
                    <a:pt x="571825" y="404220"/>
                  </a:cubicBezTo>
                  <a:cubicBezTo>
                    <a:pt x="574441" y="401604"/>
                    <a:pt x="578504" y="399881"/>
                    <a:pt x="579674" y="396371"/>
                  </a:cubicBezTo>
                  <a:cubicBezTo>
                    <a:pt x="580328" y="394409"/>
                    <a:pt x="579953" y="391686"/>
                    <a:pt x="581636" y="390484"/>
                  </a:cubicBezTo>
                  <a:cubicBezTo>
                    <a:pt x="587568" y="386246"/>
                    <a:pt x="603128" y="385344"/>
                    <a:pt x="609107" y="384597"/>
                  </a:cubicBezTo>
                  <a:cubicBezTo>
                    <a:pt x="611069" y="383943"/>
                    <a:pt x="612954" y="382295"/>
                    <a:pt x="614994" y="382635"/>
                  </a:cubicBezTo>
                  <a:cubicBezTo>
                    <a:pt x="617320" y="383023"/>
                    <a:pt x="618772" y="385504"/>
                    <a:pt x="620881" y="386559"/>
                  </a:cubicBezTo>
                  <a:cubicBezTo>
                    <a:pt x="626365" y="389301"/>
                    <a:pt x="635431" y="389760"/>
                    <a:pt x="640503" y="390484"/>
                  </a:cubicBezTo>
                  <a:cubicBezTo>
                    <a:pt x="644427" y="389830"/>
                    <a:pt x="648502" y="389780"/>
                    <a:pt x="652276" y="388522"/>
                  </a:cubicBezTo>
                  <a:cubicBezTo>
                    <a:pt x="661109" y="385578"/>
                    <a:pt x="655392" y="384690"/>
                    <a:pt x="662088" y="380673"/>
                  </a:cubicBezTo>
                  <a:cubicBezTo>
                    <a:pt x="663861" y="379609"/>
                    <a:pt x="666012" y="379365"/>
                    <a:pt x="667974" y="378711"/>
                  </a:cubicBezTo>
                  <a:cubicBezTo>
                    <a:pt x="669936" y="379365"/>
                    <a:pt x="672246" y="379381"/>
                    <a:pt x="673861" y="380673"/>
                  </a:cubicBezTo>
                  <a:cubicBezTo>
                    <a:pt x="677318" y="383438"/>
                    <a:pt x="678455" y="388570"/>
                    <a:pt x="679748" y="392446"/>
                  </a:cubicBezTo>
                  <a:cubicBezTo>
                    <a:pt x="679094" y="395716"/>
                    <a:pt x="674515" y="401603"/>
                    <a:pt x="677785" y="402257"/>
                  </a:cubicBezTo>
                  <a:cubicBezTo>
                    <a:pt x="682410" y="403182"/>
                    <a:pt x="685084" y="395899"/>
                    <a:pt x="689559" y="394408"/>
                  </a:cubicBezTo>
                  <a:lnTo>
                    <a:pt x="695446" y="392446"/>
                  </a:lnTo>
                  <a:cubicBezTo>
                    <a:pt x="696754" y="393754"/>
                    <a:pt x="698418" y="394785"/>
                    <a:pt x="699370" y="396371"/>
                  </a:cubicBezTo>
                  <a:cubicBezTo>
                    <a:pt x="702811" y="402106"/>
                    <a:pt x="701248" y="407770"/>
                    <a:pt x="699370" y="414031"/>
                  </a:cubicBezTo>
                  <a:cubicBezTo>
                    <a:pt x="698530" y="416833"/>
                    <a:pt x="694138" y="419264"/>
                    <a:pt x="695446" y="421880"/>
                  </a:cubicBezTo>
                  <a:cubicBezTo>
                    <a:pt x="696270" y="423528"/>
                    <a:pt x="704843" y="414445"/>
                    <a:pt x="705257" y="414031"/>
                  </a:cubicBezTo>
                  <a:cubicBezTo>
                    <a:pt x="705911" y="412069"/>
                    <a:pt x="705756" y="409607"/>
                    <a:pt x="707219" y="408144"/>
                  </a:cubicBezTo>
                  <a:cubicBezTo>
                    <a:pt x="708682" y="406681"/>
                    <a:pt x="711038" y="406182"/>
                    <a:pt x="713106" y="406182"/>
                  </a:cubicBezTo>
                  <a:cubicBezTo>
                    <a:pt x="721634" y="406182"/>
                    <a:pt x="730112" y="407490"/>
                    <a:pt x="738615" y="408144"/>
                  </a:cubicBezTo>
                  <a:cubicBezTo>
                    <a:pt x="746879" y="410210"/>
                    <a:pt x="752980" y="412069"/>
                    <a:pt x="762161" y="412069"/>
                  </a:cubicBezTo>
                  <a:cubicBezTo>
                    <a:pt x="767064" y="412069"/>
                    <a:pt x="783781" y="409119"/>
                    <a:pt x="789633" y="408144"/>
                  </a:cubicBezTo>
                  <a:cubicBezTo>
                    <a:pt x="846752" y="409608"/>
                    <a:pt x="861002" y="411736"/>
                    <a:pt x="911291" y="408144"/>
                  </a:cubicBezTo>
                  <a:cubicBezTo>
                    <a:pt x="918921" y="407599"/>
                    <a:pt x="921768" y="405417"/>
                    <a:pt x="928951" y="404220"/>
                  </a:cubicBezTo>
                  <a:cubicBezTo>
                    <a:pt x="934153" y="403353"/>
                    <a:pt x="939416" y="402911"/>
                    <a:pt x="944649" y="402257"/>
                  </a:cubicBezTo>
                  <a:cubicBezTo>
                    <a:pt x="963036" y="396129"/>
                    <a:pt x="949584" y="400071"/>
                    <a:pt x="966233" y="396371"/>
                  </a:cubicBezTo>
                  <a:cubicBezTo>
                    <a:pt x="972342" y="395013"/>
                    <a:pt x="977591" y="393187"/>
                    <a:pt x="983894" y="392446"/>
                  </a:cubicBezTo>
                  <a:cubicBezTo>
                    <a:pt x="992318" y="391455"/>
                    <a:pt x="1027876" y="389025"/>
                    <a:pt x="1034912" y="388522"/>
                  </a:cubicBezTo>
                  <a:cubicBezTo>
                    <a:pt x="1039490" y="387868"/>
                    <a:pt x="1044022" y="386559"/>
                    <a:pt x="1048647" y="386559"/>
                  </a:cubicBezTo>
                  <a:cubicBezTo>
                    <a:pt x="1119622" y="386559"/>
                    <a:pt x="1107001" y="385515"/>
                    <a:pt x="1146759" y="390484"/>
                  </a:cubicBezTo>
                  <a:cubicBezTo>
                    <a:pt x="1151116" y="390173"/>
                    <a:pt x="1171194" y="391021"/>
                    <a:pt x="1180117" y="386559"/>
                  </a:cubicBezTo>
                  <a:cubicBezTo>
                    <a:pt x="1182226" y="385504"/>
                    <a:pt x="1183848" y="383593"/>
                    <a:pt x="1186003" y="382635"/>
                  </a:cubicBezTo>
                  <a:cubicBezTo>
                    <a:pt x="1189783" y="380955"/>
                    <a:pt x="1193852" y="380019"/>
                    <a:pt x="1197777" y="378711"/>
                  </a:cubicBezTo>
                  <a:lnTo>
                    <a:pt x="1203664" y="376748"/>
                  </a:lnTo>
                  <a:cubicBezTo>
                    <a:pt x="1205626" y="376094"/>
                    <a:pt x="1207486" y="374924"/>
                    <a:pt x="1209550" y="374786"/>
                  </a:cubicBezTo>
                  <a:lnTo>
                    <a:pt x="1238984" y="372824"/>
                  </a:lnTo>
                  <a:cubicBezTo>
                    <a:pt x="1241600" y="370208"/>
                    <a:pt x="1244781" y="368054"/>
                    <a:pt x="1246833" y="364975"/>
                  </a:cubicBezTo>
                  <a:cubicBezTo>
                    <a:pt x="1249449" y="361051"/>
                    <a:pt x="1251347" y="356538"/>
                    <a:pt x="1254682" y="353202"/>
                  </a:cubicBezTo>
                  <a:cubicBezTo>
                    <a:pt x="1264157" y="343725"/>
                    <a:pt x="1252117" y="355254"/>
                    <a:pt x="1264493" y="345353"/>
                  </a:cubicBezTo>
                  <a:cubicBezTo>
                    <a:pt x="1278473" y="334169"/>
                    <a:pt x="1256184" y="349582"/>
                    <a:pt x="1274304" y="337504"/>
                  </a:cubicBezTo>
                  <a:cubicBezTo>
                    <a:pt x="1274958" y="335542"/>
                    <a:pt x="1274304" y="332271"/>
                    <a:pt x="1276266" y="331617"/>
                  </a:cubicBezTo>
                  <a:cubicBezTo>
                    <a:pt x="1284419" y="328899"/>
                    <a:pt x="1285645" y="334018"/>
                    <a:pt x="1290002" y="337504"/>
                  </a:cubicBezTo>
                  <a:cubicBezTo>
                    <a:pt x="1291843" y="338977"/>
                    <a:pt x="1293779" y="340374"/>
                    <a:pt x="1295888" y="341428"/>
                  </a:cubicBezTo>
                  <a:cubicBezTo>
                    <a:pt x="1298700" y="342834"/>
                    <a:pt x="1307114" y="344725"/>
                    <a:pt x="1309624" y="345353"/>
                  </a:cubicBezTo>
                  <a:cubicBezTo>
                    <a:pt x="1319435" y="344699"/>
                    <a:pt x="1329285" y="344476"/>
                    <a:pt x="1339058" y="343390"/>
                  </a:cubicBezTo>
                  <a:cubicBezTo>
                    <a:pt x="1341113" y="343162"/>
                    <a:pt x="1343329" y="342720"/>
                    <a:pt x="1344944" y="341428"/>
                  </a:cubicBezTo>
                  <a:cubicBezTo>
                    <a:pt x="1357623" y="331285"/>
                    <a:pt x="1339962" y="338510"/>
                    <a:pt x="1354755" y="333579"/>
                  </a:cubicBezTo>
                  <a:cubicBezTo>
                    <a:pt x="1362199" y="326135"/>
                    <a:pt x="1360138" y="325856"/>
                    <a:pt x="1368491" y="323768"/>
                  </a:cubicBezTo>
                  <a:cubicBezTo>
                    <a:pt x="1371727" y="322959"/>
                    <a:pt x="1375032" y="322460"/>
                    <a:pt x="1378302" y="321806"/>
                  </a:cubicBezTo>
                  <a:cubicBezTo>
                    <a:pt x="1378956" y="306108"/>
                    <a:pt x="1377502" y="290179"/>
                    <a:pt x="1380264" y="274712"/>
                  </a:cubicBezTo>
                  <a:cubicBezTo>
                    <a:pt x="1382399" y="262754"/>
                    <a:pt x="1405560" y="265246"/>
                    <a:pt x="1409698" y="264901"/>
                  </a:cubicBezTo>
                  <a:lnTo>
                    <a:pt x="1435207" y="262939"/>
                  </a:lnTo>
                  <a:cubicBezTo>
                    <a:pt x="1439131" y="261631"/>
                    <a:pt x="1444055" y="261939"/>
                    <a:pt x="1446980" y="259014"/>
                  </a:cubicBezTo>
                  <a:cubicBezTo>
                    <a:pt x="1448288" y="257706"/>
                    <a:pt x="1449150" y="255675"/>
                    <a:pt x="1450905" y="255090"/>
                  </a:cubicBezTo>
                  <a:cubicBezTo>
                    <a:pt x="1455293" y="253628"/>
                    <a:pt x="1460062" y="253782"/>
                    <a:pt x="1464640" y="253128"/>
                  </a:cubicBezTo>
                  <a:cubicBezTo>
                    <a:pt x="1481507" y="241882"/>
                    <a:pt x="1460169" y="255363"/>
                    <a:pt x="1476414" y="247241"/>
                  </a:cubicBezTo>
                  <a:cubicBezTo>
                    <a:pt x="1491637" y="239630"/>
                    <a:pt x="1473382" y="246291"/>
                    <a:pt x="1488187" y="241354"/>
                  </a:cubicBezTo>
                  <a:cubicBezTo>
                    <a:pt x="1491835" y="237707"/>
                    <a:pt x="1493051" y="235979"/>
                    <a:pt x="1497998" y="233505"/>
                  </a:cubicBezTo>
                  <a:cubicBezTo>
                    <a:pt x="1506356" y="229326"/>
                    <a:pt x="1501898" y="234368"/>
                    <a:pt x="1509772" y="227619"/>
                  </a:cubicBezTo>
                  <a:cubicBezTo>
                    <a:pt x="1512581" y="225211"/>
                    <a:pt x="1513936" y="220105"/>
                    <a:pt x="1517621" y="219770"/>
                  </a:cubicBezTo>
                  <a:lnTo>
                    <a:pt x="1539205" y="217808"/>
                  </a:lnTo>
                  <a:cubicBezTo>
                    <a:pt x="1540513" y="216500"/>
                    <a:pt x="1541685" y="215039"/>
                    <a:pt x="1543130" y="213883"/>
                  </a:cubicBezTo>
                  <a:cubicBezTo>
                    <a:pt x="1544971" y="212410"/>
                    <a:pt x="1547349" y="211626"/>
                    <a:pt x="1549016" y="209959"/>
                  </a:cubicBezTo>
                  <a:cubicBezTo>
                    <a:pt x="1553023" y="205952"/>
                    <a:pt x="1552015" y="203057"/>
                    <a:pt x="1556865" y="200147"/>
                  </a:cubicBezTo>
                  <a:cubicBezTo>
                    <a:pt x="1558639" y="199083"/>
                    <a:pt x="1560944" y="199190"/>
                    <a:pt x="1562752" y="198185"/>
                  </a:cubicBezTo>
                  <a:cubicBezTo>
                    <a:pt x="1566875" y="195894"/>
                    <a:pt x="1570050" y="191827"/>
                    <a:pt x="1574525" y="190336"/>
                  </a:cubicBezTo>
                  <a:lnTo>
                    <a:pt x="1586299" y="186412"/>
                  </a:lnTo>
                  <a:lnTo>
                    <a:pt x="1594148" y="178563"/>
                  </a:lnTo>
                  <a:lnTo>
                    <a:pt x="1598072" y="174638"/>
                  </a:lnTo>
                  <a:cubicBezTo>
                    <a:pt x="1599380" y="170714"/>
                    <a:pt x="1599703" y="166307"/>
                    <a:pt x="1601997" y="162865"/>
                  </a:cubicBezTo>
                  <a:cubicBezTo>
                    <a:pt x="1603305" y="160903"/>
                    <a:pt x="1604963" y="159133"/>
                    <a:pt x="1605921" y="156978"/>
                  </a:cubicBezTo>
                  <a:cubicBezTo>
                    <a:pt x="1611026" y="145491"/>
                    <a:pt x="1607907" y="143219"/>
                    <a:pt x="1617694" y="133432"/>
                  </a:cubicBezTo>
                  <a:cubicBezTo>
                    <a:pt x="1619002" y="132124"/>
                    <a:pt x="1620032" y="130459"/>
                    <a:pt x="1621619" y="129507"/>
                  </a:cubicBezTo>
                  <a:cubicBezTo>
                    <a:pt x="1623393" y="128443"/>
                    <a:pt x="1625544" y="128199"/>
                    <a:pt x="1627506" y="127545"/>
                  </a:cubicBezTo>
                  <a:cubicBezTo>
                    <a:pt x="1634949" y="120102"/>
                    <a:pt x="1632889" y="119822"/>
                    <a:pt x="1641241" y="117734"/>
                  </a:cubicBezTo>
                  <a:cubicBezTo>
                    <a:pt x="1644477" y="116925"/>
                    <a:pt x="1647834" y="116650"/>
                    <a:pt x="1651052" y="115772"/>
                  </a:cubicBezTo>
                  <a:cubicBezTo>
                    <a:pt x="1655043" y="114683"/>
                    <a:pt x="1658901" y="113155"/>
                    <a:pt x="1662826" y="111847"/>
                  </a:cubicBezTo>
                  <a:lnTo>
                    <a:pt x="1674599" y="107923"/>
                  </a:lnTo>
                  <a:cubicBezTo>
                    <a:pt x="1676561" y="107269"/>
                    <a:pt x="1678479" y="106462"/>
                    <a:pt x="1680486" y="105960"/>
                  </a:cubicBezTo>
                  <a:lnTo>
                    <a:pt x="1688335" y="103998"/>
                  </a:lnTo>
                  <a:cubicBezTo>
                    <a:pt x="1692305" y="98044"/>
                    <a:pt x="1700108" y="88577"/>
                    <a:pt x="1700108" y="80451"/>
                  </a:cubicBezTo>
                  <a:lnTo>
                    <a:pt x="1707957" y="78489"/>
                  </a:lnTo>
                  <a:close/>
                </a:path>
              </a:pathLst>
            </a:custGeom>
            <a:solidFill>
              <a:srgbClr val="6DC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778B728-FDAC-4958-84DB-C16F2E33F48E}"/>
                </a:ext>
              </a:extLst>
            </p:cNvPr>
            <p:cNvSpPr/>
            <p:nvPr/>
          </p:nvSpPr>
          <p:spPr>
            <a:xfrm rot="1435082">
              <a:off x="24257154" y="7128165"/>
              <a:ext cx="6601912" cy="4743520"/>
            </a:xfrm>
            <a:custGeom>
              <a:avLst/>
              <a:gdLst>
                <a:gd name="connsiteX0" fmla="*/ 166789 w 1261715"/>
                <a:gd name="connsiteY0" fmla="*/ 3924 h 906551"/>
                <a:gd name="connsiteX1" fmla="*/ 23546 w 1261715"/>
                <a:gd name="connsiteY1" fmla="*/ 147167 h 906551"/>
                <a:gd name="connsiteX2" fmla="*/ 0 w 1261715"/>
                <a:gd name="connsiteY2" fmla="*/ 147167 h 906551"/>
                <a:gd name="connsiteX3" fmla="*/ 0 w 1261715"/>
                <a:gd name="connsiteY3" fmla="*/ 172676 h 906551"/>
                <a:gd name="connsiteX4" fmla="*/ 45131 w 1261715"/>
                <a:gd name="connsiteY4" fmla="*/ 172676 h 906551"/>
                <a:gd name="connsiteX5" fmla="*/ 45131 w 1261715"/>
                <a:gd name="connsiteY5" fmla="*/ 223694 h 906551"/>
                <a:gd name="connsiteX6" fmla="*/ 5886 w 1261715"/>
                <a:gd name="connsiteY6" fmla="*/ 223694 h 906551"/>
                <a:gd name="connsiteX7" fmla="*/ 5886 w 1261715"/>
                <a:gd name="connsiteY7" fmla="*/ 257052 h 906551"/>
                <a:gd name="connsiteX8" fmla="*/ 74564 w 1261715"/>
                <a:gd name="connsiteY8" fmla="*/ 286485 h 906551"/>
                <a:gd name="connsiteX9" fmla="*/ 64752 w 1261715"/>
                <a:gd name="connsiteY9" fmla="*/ 296297 h 906551"/>
                <a:gd name="connsiteX10" fmla="*/ 64752 w 1261715"/>
                <a:gd name="connsiteY10" fmla="*/ 319843 h 906551"/>
                <a:gd name="connsiteX11" fmla="*/ 43167 w 1261715"/>
                <a:gd name="connsiteY11" fmla="*/ 341428 h 906551"/>
                <a:gd name="connsiteX12" fmla="*/ 9811 w 1261715"/>
                <a:gd name="connsiteY12" fmla="*/ 341428 h 906551"/>
                <a:gd name="connsiteX13" fmla="*/ 58867 w 1261715"/>
                <a:gd name="connsiteY13" fmla="*/ 390484 h 906551"/>
                <a:gd name="connsiteX14" fmla="*/ 82414 w 1261715"/>
                <a:gd name="connsiteY14" fmla="*/ 414031 h 906551"/>
                <a:gd name="connsiteX15" fmla="*/ 133431 w 1261715"/>
                <a:gd name="connsiteY15" fmla="*/ 414031 h 906551"/>
                <a:gd name="connsiteX16" fmla="*/ 156977 w 1261715"/>
                <a:gd name="connsiteY16" fmla="*/ 437577 h 906551"/>
                <a:gd name="connsiteX17" fmla="*/ 172676 w 1261715"/>
                <a:gd name="connsiteY17" fmla="*/ 437577 h 906551"/>
                <a:gd name="connsiteX18" fmla="*/ 172676 w 1261715"/>
                <a:gd name="connsiteY18" fmla="*/ 408144 h 906551"/>
                <a:gd name="connsiteX19" fmla="*/ 225656 w 1261715"/>
                <a:gd name="connsiteY19" fmla="*/ 408144 h 906551"/>
                <a:gd name="connsiteX20" fmla="*/ 225656 w 1261715"/>
                <a:gd name="connsiteY20" fmla="*/ 445426 h 906551"/>
                <a:gd name="connsiteX21" fmla="*/ 274712 w 1261715"/>
                <a:gd name="connsiteY21" fmla="*/ 494482 h 906551"/>
                <a:gd name="connsiteX22" fmla="*/ 274712 w 1261715"/>
                <a:gd name="connsiteY22" fmla="*/ 551387 h 906551"/>
                <a:gd name="connsiteX23" fmla="*/ 274712 w 1261715"/>
                <a:gd name="connsiteY23" fmla="*/ 602405 h 906551"/>
                <a:gd name="connsiteX24" fmla="*/ 337503 w 1261715"/>
                <a:gd name="connsiteY24" fmla="*/ 665196 h 906551"/>
                <a:gd name="connsiteX25" fmla="*/ 386559 w 1261715"/>
                <a:gd name="connsiteY25" fmla="*/ 665196 h 906551"/>
                <a:gd name="connsiteX26" fmla="*/ 412068 w 1261715"/>
                <a:gd name="connsiteY26" fmla="*/ 665196 h 906551"/>
                <a:gd name="connsiteX27" fmla="*/ 468973 w 1261715"/>
                <a:gd name="connsiteY27" fmla="*/ 722101 h 906551"/>
                <a:gd name="connsiteX28" fmla="*/ 516067 w 1261715"/>
                <a:gd name="connsiteY28" fmla="*/ 722101 h 906551"/>
                <a:gd name="connsiteX29" fmla="*/ 535689 w 1261715"/>
                <a:gd name="connsiteY29" fmla="*/ 702479 h 906551"/>
                <a:gd name="connsiteX30" fmla="*/ 588669 w 1261715"/>
                <a:gd name="connsiteY30" fmla="*/ 702479 h 906551"/>
                <a:gd name="connsiteX31" fmla="*/ 620065 w 1261715"/>
                <a:gd name="connsiteY31" fmla="*/ 733875 h 906551"/>
                <a:gd name="connsiteX32" fmla="*/ 604367 w 1261715"/>
                <a:gd name="connsiteY32" fmla="*/ 749573 h 906551"/>
                <a:gd name="connsiteX33" fmla="*/ 604367 w 1261715"/>
                <a:gd name="connsiteY33" fmla="*/ 782930 h 906551"/>
                <a:gd name="connsiteX34" fmla="*/ 678932 w 1261715"/>
                <a:gd name="connsiteY34" fmla="*/ 857495 h 906551"/>
                <a:gd name="connsiteX35" fmla="*/ 724063 w 1261715"/>
                <a:gd name="connsiteY35" fmla="*/ 857495 h 906551"/>
                <a:gd name="connsiteX36" fmla="*/ 741723 w 1261715"/>
                <a:gd name="connsiteY36" fmla="*/ 875155 h 906551"/>
                <a:gd name="connsiteX37" fmla="*/ 822175 w 1261715"/>
                <a:gd name="connsiteY37" fmla="*/ 875155 h 906551"/>
                <a:gd name="connsiteX38" fmla="*/ 822175 w 1261715"/>
                <a:gd name="connsiteY38" fmla="*/ 906551 h 906551"/>
                <a:gd name="connsiteX39" fmla="*/ 839835 w 1261715"/>
                <a:gd name="connsiteY39" fmla="*/ 906551 h 906551"/>
                <a:gd name="connsiteX40" fmla="*/ 857495 w 1261715"/>
                <a:gd name="connsiteY40" fmla="*/ 888891 h 906551"/>
                <a:gd name="connsiteX41" fmla="*/ 857495 w 1261715"/>
                <a:gd name="connsiteY41" fmla="*/ 865344 h 906551"/>
                <a:gd name="connsiteX42" fmla="*/ 873193 w 1261715"/>
                <a:gd name="connsiteY42" fmla="*/ 849646 h 906551"/>
                <a:gd name="connsiteX43" fmla="*/ 873193 w 1261715"/>
                <a:gd name="connsiteY43" fmla="*/ 824137 h 906551"/>
                <a:gd name="connsiteX44" fmla="*/ 945795 w 1261715"/>
                <a:gd name="connsiteY44" fmla="*/ 824137 h 906551"/>
                <a:gd name="connsiteX45" fmla="*/ 957568 w 1261715"/>
                <a:gd name="connsiteY45" fmla="*/ 812364 h 906551"/>
                <a:gd name="connsiteX46" fmla="*/ 957568 w 1261715"/>
                <a:gd name="connsiteY46" fmla="*/ 788817 h 906551"/>
                <a:gd name="connsiteX47" fmla="*/ 1124358 w 1261715"/>
                <a:gd name="connsiteY47" fmla="*/ 622027 h 906551"/>
                <a:gd name="connsiteX48" fmla="*/ 1147905 w 1261715"/>
                <a:gd name="connsiteY48" fmla="*/ 623989 h 906551"/>
                <a:gd name="connsiteX49" fmla="*/ 1181263 w 1261715"/>
                <a:gd name="connsiteY49" fmla="*/ 623989 h 906551"/>
                <a:gd name="connsiteX50" fmla="*/ 1216583 w 1261715"/>
                <a:gd name="connsiteY50" fmla="*/ 588669 h 906551"/>
                <a:gd name="connsiteX51" fmla="*/ 1261715 w 1261715"/>
                <a:gd name="connsiteY51" fmla="*/ 494482 h 906551"/>
                <a:gd name="connsiteX52" fmla="*/ 1261715 w 1261715"/>
                <a:gd name="connsiteY52" fmla="*/ 439540 h 906551"/>
                <a:gd name="connsiteX53" fmla="*/ 1163603 w 1261715"/>
                <a:gd name="connsiteY53" fmla="*/ 439540 h 906551"/>
                <a:gd name="connsiteX54" fmla="*/ 1163603 w 1261715"/>
                <a:gd name="connsiteY54" fmla="*/ 412068 h 906551"/>
                <a:gd name="connsiteX55" fmla="*/ 1181263 w 1261715"/>
                <a:gd name="connsiteY55" fmla="*/ 394408 h 906551"/>
                <a:gd name="connsiteX56" fmla="*/ 1171452 w 1261715"/>
                <a:gd name="connsiteY56" fmla="*/ 384597 h 906551"/>
                <a:gd name="connsiteX57" fmla="*/ 1136132 w 1261715"/>
                <a:gd name="connsiteY57" fmla="*/ 419917 h 906551"/>
                <a:gd name="connsiteX58" fmla="*/ 973267 w 1261715"/>
                <a:gd name="connsiteY58" fmla="*/ 419917 h 906551"/>
                <a:gd name="connsiteX59" fmla="*/ 973267 w 1261715"/>
                <a:gd name="connsiteY59" fmla="*/ 386559 h 906551"/>
                <a:gd name="connsiteX60" fmla="*/ 935984 w 1261715"/>
                <a:gd name="connsiteY60" fmla="*/ 386559 h 906551"/>
                <a:gd name="connsiteX61" fmla="*/ 859457 w 1261715"/>
                <a:gd name="connsiteY61" fmla="*/ 310032 h 906551"/>
                <a:gd name="connsiteX62" fmla="*/ 826099 w 1261715"/>
                <a:gd name="connsiteY62" fmla="*/ 310032 h 906551"/>
                <a:gd name="connsiteX63" fmla="*/ 812364 w 1261715"/>
                <a:gd name="connsiteY63" fmla="*/ 323767 h 906551"/>
                <a:gd name="connsiteX64" fmla="*/ 773119 w 1261715"/>
                <a:gd name="connsiteY64" fmla="*/ 323767 h 906551"/>
                <a:gd name="connsiteX65" fmla="*/ 773119 w 1261715"/>
                <a:gd name="connsiteY65" fmla="*/ 280599 h 906551"/>
                <a:gd name="connsiteX66" fmla="*/ 657347 w 1261715"/>
                <a:gd name="connsiteY66" fmla="*/ 280599 h 906551"/>
                <a:gd name="connsiteX67" fmla="*/ 657347 w 1261715"/>
                <a:gd name="connsiteY67" fmla="*/ 255090 h 906551"/>
                <a:gd name="connsiteX68" fmla="*/ 692667 w 1261715"/>
                <a:gd name="connsiteY68" fmla="*/ 219770 h 906551"/>
                <a:gd name="connsiteX69" fmla="*/ 692667 w 1261715"/>
                <a:gd name="connsiteY69" fmla="*/ 204072 h 906551"/>
                <a:gd name="connsiteX70" fmla="*/ 439540 w 1261715"/>
                <a:gd name="connsiteY70" fmla="*/ 204072 h 906551"/>
                <a:gd name="connsiteX71" fmla="*/ 439540 w 1261715"/>
                <a:gd name="connsiteY71" fmla="*/ 139318 h 906551"/>
                <a:gd name="connsiteX72" fmla="*/ 439540 w 1261715"/>
                <a:gd name="connsiteY72" fmla="*/ 133431 h 906551"/>
                <a:gd name="connsiteX73" fmla="*/ 327692 w 1261715"/>
                <a:gd name="connsiteY73" fmla="*/ 133431 h 906551"/>
                <a:gd name="connsiteX74" fmla="*/ 327692 w 1261715"/>
                <a:gd name="connsiteY74" fmla="*/ 0 h 906551"/>
                <a:gd name="connsiteX75" fmla="*/ 166789 w 1261715"/>
                <a:gd name="connsiteY75" fmla="*/ 3924 h 90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261715" h="906551">
                  <a:moveTo>
                    <a:pt x="166789" y="3924"/>
                  </a:moveTo>
                  <a:lnTo>
                    <a:pt x="23546" y="147167"/>
                  </a:lnTo>
                  <a:lnTo>
                    <a:pt x="0" y="147167"/>
                  </a:lnTo>
                  <a:lnTo>
                    <a:pt x="0" y="172676"/>
                  </a:lnTo>
                  <a:lnTo>
                    <a:pt x="45131" y="172676"/>
                  </a:lnTo>
                  <a:lnTo>
                    <a:pt x="45131" y="223694"/>
                  </a:lnTo>
                  <a:lnTo>
                    <a:pt x="5886" y="223694"/>
                  </a:lnTo>
                  <a:lnTo>
                    <a:pt x="5886" y="257052"/>
                  </a:lnTo>
                  <a:lnTo>
                    <a:pt x="74564" y="286485"/>
                  </a:lnTo>
                  <a:lnTo>
                    <a:pt x="64752" y="296297"/>
                  </a:lnTo>
                  <a:lnTo>
                    <a:pt x="64752" y="319843"/>
                  </a:lnTo>
                  <a:lnTo>
                    <a:pt x="43167" y="341428"/>
                  </a:lnTo>
                  <a:lnTo>
                    <a:pt x="9811" y="341428"/>
                  </a:lnTo>
                  <a:lnTo>
                    <a:pt x="58867" y="390484"/>
                  </a:lnTo>
                  <a:lnTo>
                    <a:pt x="82414" y="414031"/>
                  </a:lnTo>
                  <a:lnTo>
                    <a:pt x="133431" y="414031"/>
                  </a:lnTo>
                  <a:lnTo>
                    <a:pt x="156977" y="437577"/>
                  </a:lnTo>
                  <a:lnTo>
                    <a:pt x="172676" y="437577"/>
                  </a:lnTo>
                  <a:lnTo>
                    <a:pt x="172676" y="408144"/>
                  </a:lnTo>
                  <a:lnTo>
                    <a:pt x="225656" y="408144"/>
                  </a:lnTo>
                  <a:lnTo>
                    <a:pt x="225656" y="445426"/>
                  </a:lnTo>
                  <a:lnTo>
                    <a:pt x="274712" y="494482"/>
                  </a:lnTo>
                  <a:lnTo>
                    <a:pt x="274712" y="551387"/>
                  </a:lnTo>
                  <a:lnTo>
                    <a:pt x="274712" y="602405"/>
                  </a:lnTo>
                  <a:lnTo>
                    <a:pt x="337503" y="665196"/>
                  </a:lnTo>
                  <a:lnTo>
                    <a:pt x="386559" y="665196"/>
                  </a:lnTo>
                  <a:lnTo>
                    <a:pt x="412068" y="665196"/>
                  </a:lnTo>
                  <a:lnTo>
                    <a:pt x="468973" y="722101"/>
                  </a:lnTo>
                  <a:lnTo>
                    <a:pt x="516067" y="722101"/>
                  </a:lnTo>
                  <a:lnTo>
                    <a:pt x="535689" y="702479"/>
                  </a:lnTo>
                  <a:lnTo>
                    <a:pt x="588669" y="702479"/>
                  </a:lnTo>
                  <a:lnTo>
                    <a:pt x="620065" y="733875"/>
                  </a:lnTo>
                  <a:lnTo>
                    <a:pt x="604367" y="749573"/>
                  </a:lnTo>
                  <a:lnTo>
                    <a:pt x="604367" y="782930"/>
                  </a:lnTo>
                  <a:lnTo>
                    <a:pt x="678932" y="857495"/>
                  </a:lnTo>
                  <a:lnTo>
                    <a:pt x="724063" y="857495"/>
                  </a:lnTo>
                  <a:lnTo>
                    <a:pt x="741723" y="875155"/>
                  </a:lnTo>
                  <a:lnTo>
                    <a:pt x="822175" y="875155"/>
                  </a:lnTo>
                  <a:lnTo>
                    <a:pt x="822175" y="906551"/>
                  </a:lnTo>
                  <a:lnTo>
                    <a:pt x="839835" y="906551"/>
                  </a:lnTo>
                  <a:lnTo>
                    <a:pt x="857495" y="888891"/>
                  </a:lnTo>
                  <a:lnTo>
                    <a:pt x="857495" y="865344"/>
                  </a:lnTo>
                  <a:lnTo>
                    <a:pt x="873193" y="849646"/>
                  </a:lnTo>
                  <a:lnTo>
                    <a:pt x="873193" y="824137"/>
                  </a:lnTo>
                  <a:lnTo>
                    <a:pt x="945795" y="824137"/>
                  </a:lnTo>
                  <a:lnTo>
                    <a:pt x="957568" y="812364"/>
                  </a:lnTo>
                  <a:lnTo>
                    <a:pt x="957568" y="788817"/>
                  </a:lnTo>
                  <a:lnTo>
                    <a:pt x="1124358" y="622027"/>
                  </a:lnTo>
                  <a:lnTo>
                    <a:pt x="1147905" y="623989"/>
                  </a:lnTo>
                  <a:lnTo>
                    <a:pt x="1181263" y="623989"/>
                  </a:lnTo>
                  <a:lnTo>
                    <a:pt x="1216583" y="588669"/>
                  </a:lnTo>
                  <a:lnTo>
                    <a:pt x="1261715" y="494482"/>
                  </a:lnTo>
                  <a:lnTo>
                    <a:pt x="1261715" y="439540"/>
                  </a:lnTo>
                  <a:lnTo>
                    <a:pt x="1163603" y="439540"/>
                  </a:lnTo>
                  <a:lnTo>
                    <a:pt x="1163603" y="412068"/>
                  </a:lnTo>
                  <a:lnTo>
                    <a:pt x="1181263" y="394408"/>
                  </a:lnTo>
                  <a:lnTo>
                    <a:pt x="1171452" y="384597"/>
                  </a:lnTo>
                  <a:lnTo>
                    <a:pt x="1136132" y="419917"/>
                  </a:lnTo>
                  <a:lnTo>
                    <a:pt x="973267" y="419917"/>
                  </a:lnTo>
                  <a:lnTo>
                    <a:pt x="973267" y="386559"/>
                  </a:lnTo>
                  <a:lnTo>
                    <a:pt x="935984" y="386559"/>
                  </a:lnTo>
                  <a:lnTo>
                    <a:pt x="859457" y="310032"/>
                  </a:lnTo>
                  <a:lnTo>
                    <a:pt x="826099" y="310032"/>
                  </a:lnTo>
                  <a:lnTo>
                    <a:pt x="812364" y="323767"/>
                  </a:lnTo>
                  <a:lnTo>
                    <a:pt x="773119" y="323767"/>
                  </a:lnTo>
                  <a:lnTo>
                    <a:pt x="773119" y="280599"/>
                  </a:lnTo>
                  <a:lnTo>
                    <a:pt x="657347" y="280599"/>
                  </a:lnTo>
                  <a:lnTo>
                    <a:pt x="657347" y="255090"/>
                  </a:lnTo>
                  <a:lnTo>
                    <a:pt x="692667" y="219770"/>
                  </a:lnTo>
                  <a:lnTo>
                    <a:pt x="692667" y="204072"/>
                  </a:lnTo>
                  <a:lnTo>
                    <a:pt x="439540" y="204072"/>
                  </a:lnTo>
                  <a:lnTo>
                    <a:pt x="439540" y="139318"/>
                  </a:lnTo>
                  <a:lnTo>
                    <a:pt x="439540" y="133431"/>
                  </a:lnTo>
                  <a:lnTo>
                    <a:pt x="327692" y="133431"/>
                  </a:lnTo>
                  <a:lnTo>
                    <a:pt x="327692" y="0"/>
                  </a:lnTo>
                  <a:lnTo>
                    <a:pt x="166789" y="3924"/>
                  </a:lnTo>
                  <a:close/>
                </a:path>
              </a:pathLst>
            </a:custGeom>
            <a:solidFill>
              <a:srgbClr val="5761C0">
                <a:alpha val="597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3554034-97AA-434F-8B6A-17227BCEDAC5}"/>
                </a:ext>
              </a:extLst>
            </p:cNvPr>
            <p:cNvSpPr/>
            <p:nvPr/>
          </p:nvSpPr>
          <p:spPr>
            <a:xfrm rot="1435082">
              <a:off x="23906943" y="7235701"/>
              <a:ext cx="4525863" cy="4375795"/>
            </a:xfrm>
            <a:custGeom>
              <a:avLst/>
              <a:gdLst>
                <a:gd name="connsiteX0" fmla="*/ 58868 w 869269"/>
                <a:gd name="connsiteY0" fmla="*/ 0 h 808439"/>
                <a:gd name="connsiteX1" fmla="*/ 58868 w 869269"/>
                <a:gd name="connsiteY1" fmla="*/ 68678 h 808439"/>
                <a:gd name="connsiteX2" fmla="*/ 43170 w 869269"/>
                <a:gd name="connsiteY2" fmla="*/ 68678 h 808439"/>
                <a:gd name="connsiteX3" fmla="*/ 43170 w 869269"/>
                <a:gd name="connsiteY3" fmla="*/ 115771 h 808439"/>
                <a:gd name="connsiteX4" fmla="*/ 62793 w 869269"/>
                <a:gd name="connsiteY4" fmla="*/ 135394 h 808439"/>
                <a:gd name="connsiteX5" fmla="*/ 119697 w 869269"/>
                <a:gd name="connsiteY5" fmla="*/ 135394 h 808439"/>
                <a:gd name="connsiteX6" fmla="*/ 119697 w 869269"/>
                <a:gd name="connsiteY6" fmla="*/ 194261 h 808439"/>
                <a:gd name="connsiteX7" fmla="*/ 68679 w 869269"/>
                <a:gd name="connsiteY7" fmla="*/ 194261 h 808439"/>
                <a:gd name="connsiteX8" fmla="*/ 127546 w 869269"/>
                <a:gd name="connsiteY8" fmla="*/ 253128 h 808439"/>
                <a:gd name="connsiteX9" fmla="*/ 127546 w 869269"/>
                <a:gd name="connsiteY9" fmla="*/ 253128 h 808439"/>
                <a:gd name="connsiteX10" fmla="*/ 149130 w 869269"/>
                <a:gd name="connsiteY10" fmla="*/ 274712 h 808439"/>
                <a:gd name="connsiteX11" fmla="*/ 184450 w 869269"/>
                <a:gd name="connsiteY11" fmla="*/ 274712 h 808439"/>
                <a:gd name="connsiteX12" fmla="*/ 200148 w 869269"/>
                <a:gd name="connsiteY12" fmla="*/ 290410 h 808439"/>
                <a:gd name="connsiteX13" fmla="*/ 219770 w 869269"/>
                <a:gd name="connsiteY13" fmla="*/ 310032 h 808439"/>
                <a:gd name="connsiteX14" fmla="*/ 219770 w 869269"/>
                <a:gd name="connsiteY14" fmla="*/ 260977 h 808439"/>
                <a:gd name="connsiteX15" fmla="*/ 282562 w 869269"/>
                <a:gd name="connsiteY15" fmla="*/ 260977 h 808439"/>
                <a:gd name="connsiteX16" fmla="*/ 282562 w 869269"/>
                <a:gd name="connsiteY16" fmla="*/ 308070 h 808439"/>
                <a:gd name="connsiteX17" fmla="*/ 335542 w 869269"/>
                <a:gd name="connsiteY17" fmla="*/ 361050 h 808439"/>
                <a:gd name="connsiteX18" fmla="*/ 335542 w 869269"/>
                <a:gd name="connsiteY18" fmla="*/ 408144 h 808439"/>
                <a:gd name="connsiteX19" fmla="*/ 335542 w 869269"/>
                <a:gd name="connsiteY19" fmla="*/ 468973 h 808439"/>
                <a:gd name="connsiteX20" fmla="*/ 361051 w 869269"/>
                <a:gd name="connsiteY20" fmla="*/ 494482 h 808439"/>
                <a:gd name="connsiteX21" fmla="*/ 382636 w 869269"/>
                <a:gd name="connsiteY21" fmla="*/ 516067 h 808439"/>
                <a:gd name="connsiteX22" fmla="*/ 421880 w 869269"/>
                <a:gd name="connsiteY22" fmla="*/ 516067 h 808439"/>
                <a:gd name="connsiteX23" fmla="*/ 437578 w 869269"/>
                <a:gd name="connsiteY23" fmla="*/ 531765 h 808439"/>
                <a:gd name="connsiteX24" fmla="*/ 470936 w 869269"/>
                <a:gd name="connsiteY24" fmla="*/ 531765 h 808439"/>
                <a:gd name="connsiteX25" fmla="*/ 470936 w 869269"/>
                <a:gd name="connsiteY25" fmla="*/ 559236 h 808439"/>
                <a:gd name="connsiteX26" fmla="*/ 510181 w 869269"/>
                <a:gd name="connsiteY26" fmla="*/ 559236 h 808439"/>
                <a:gd name="connsiteX27" fmla="*/ 510181 w 869269"/>
                <a:gd name="connsiteY27" fmla="*/ 574934 h 808439"/>
                <a:gd name="connsiteX28" fmla="*/ 572972 w 869269"/>
                <a:gd name="connsiteY28" fmla="*/ 574934 h 808439"/>
                <a:gd name="connsiteX29" fmla="*/ 572972 w 869269"/>
                <a:gd name="connsiteY29" fmla="*/ 563160 h 808439"/>
                <a:gd name="connsiteX30" fmla="*/ 625953 w 869269"/>
                <a:gd name="connsiteY30" fmla="*/ 563160 h 808439"/>
                <a:gd name="connsiteX31" fmla="*/ 625953 w 869269"/>
                <a:gd name="connsiteY31" fmla="*/ 578858 h 808439"/>
                <a:gd name="connsiteX32" fmla="*/ 651462 w 869269"/>
                <a:gd name="connsiteY32" fmla="*/ 578858 h 808439"/>
                <a:gd name="connsiteX33" fmla="*/ 663236 w 869269"/>
                <a:gd name="connsiteY33" fmla="*/ 590632 h 808439"/>
                <a:gd name="connsiteX34" fmla="*/ 641652 w 869269"/>
                <a:gd name="connsiteY34" fmla="*/ 612216 h 808439"/>
                <a:gd name="connsiteX35" fmla="*/ 637727 w 869269"/>
                <a:gd name="connsiteY35" fmla="*/ 616141 h 808439"/>
                <a:gd name="connsiteX36" fmla="*/ 724065 w 869269"/>
                <a:gd name="connsiteY36" fmla="*/ 702479 h 808439"/>
                <a:gd name="connsiteX37" fmla="*/ 745649 w 869269"/>
                <a:gd name="connsiteY37" fmla="*/ 700517 h 808439"/>
                <a:gd name="connsiteX38" fmla="*/ 767233 w 869269"/>
                <a:gd name="connsiteY38" fmla="*/ 722101 h 808439"/>
                <a:gd name="connsiteX39" fmla="*/ 784893 w 869269"/>
                <a:gd name="connsiteY39" fmla="*/ 720139 h 808439"/>
                <a:gd name="connsiteX40" fmla="*/ 869269 w 869269"/>
                <a:gd name="connsiteY40" fmla="*/ 720139 h 808439"/>
                <a:gd name="connsiteX41" fmla="*/ 869269 w 869269"/>
                <a:gd name="connsiteY41" fmla="*/ 759383 h 808439"/>
                <a:gd name="connsiteX42" fmla="*/ 824137 w 869269"/>
                <a:gd name="connsiteY42" fmla="*/ 804515 h 808439"/>
                <a:gd name="connsiteX43" fmla="*/ 786856 w 869269"/>
                <a:gd name="connsiteY43" fmla="*/ 804515 h 808439"/>
                <a:gd name="connsiteX44" fmla="*/ 769196 w 869269"/>
                <a:gd name="connsiteY44" fmla="*/ 786855 h 808439"/>
                <a:gd name="connsiteX45" fmla="*/ 743686 w 869269"/>
                <a:gd name="connsiteY45" fmla="*/ 786855 h 808439"/>
                <a:gd name="connsiteX46" fmla="*/ 722102 w 869269"/>
                <a:gd name="connsiteY46" fmla="*/ 808439 h 808439"/>
                <a:gd name="connsiteX47" fmla="*/ 700518 w 869269"/>
                <a:gd name="connsiteY47" fmla="*/ 786855 h 808439"/>
                <a:gd name="connsiteX48" fmla="*/ 700518 w 869269"/>
                <a:gd name="connsiteY48" fmla="*/ 733874 h 808439"/>
                <a:gd name="connsiteX49" fmla="*/ 686782 w 869269"/>
                <a:gd name="connsiteY49" fmla="*/ 720138 h 808439"/>
                <a:gd name="connsiteX50" fmla="*/ 686782 w 869269"/>
                <a:gd name="connsiteY50" fmla="*/ 686781 h 808439"/>
                <a:gd name="connsiteX51" fmla="*/ 643613 w 869269"/>
                <a:gd name="connsiteY51" fmla="*/ 643612 h 808439"/>
                <a:gd name="connsiteX52" fmla="*/ 612217 w 869269"/>
                <a:gd name="connsiteY52" fmla="*/ 612216 h 808439"/>
                <a:gd name="connsiteX53" fmla="*/ 612217 w 869269"/>
                <a:gd name="connsiteY53" fmla="*/ 612216 h 808439"/>
                <a:gd name="connsiteX54" fmla="*/ 600444 w 869269"/>
                <a:gd name="connsiteY54" fmla="*/ 600443 h 808439"/>
                <a:gd name="connsiteX55" fmla="*/ 541577 w 869269"/>
                <a:gd name="connsiteY55" fmla="*/ 600443 h 808439"/>
                <a:gd name="connsiteX56" fmla="*/ 474861 w 869269"/>
                <a:gd name="connsiteY56" fmla="*/ 580820 h 808439"/>
                <a:gd name="connsiteX57" fmla="*/ 459164 w 869269"/>
                <a:gd name="connsiteY57" fmla="*/ 565123 h 808439"/>
                <a:gd name="connsiteX58" fmla="*/ 459164 w 869269"/>
                <a:gd name="connsiteY58" fmla="*/ 547462 h 808439"/>
                <a:gd name="connsiteX59" fmla="*/ 372825 w 869269"/>
                <a:gd name="connsiteY59" fmla="*/ 547462 h 808439"/>
                <a:gd name="connsiteX60" fmla="*/ 288449 w 869269"/>
                <a:gd name="connsiteY60" fmla="*/ 463086 h 808439"/>
                <a:gd name="connsiteX61" fmla="*/ 288449 w 869269"/>
                <a:gd name="connsiteY61" fmla="*/ 435615 h 808439"/>
                <a:gd name="connsiteX62" fmla="*/ 298260 w 869269"/>
                <a:gd name="connsiteY62" fmla="*/ 425804 h 808439"/>
                <a:gd name="connsiteX63" fmla="*/ 274713 w 869269"/>
                <a:gd name="connsiteY63" fmla="*/ 372824 h 808439"/>
                <a:gd name="connsiteX64" fmla="*/ 288449 w 869269"/>
                <a:gd name="connsiteY64" fmla="*/ 359088 h 808439"/>
                <a:gd name="connsiteX65" fmla="*/ 264902 w 869269"/>
                <a:gd name="connsiteY65" fmla="*/ 310032 h 808439"/>
                <a:gd name="connsiteX66" fmla="*/ 249204 w 869269"/>
                <a:gd name="connsiteY66" fmla="*/ 319844 h 808439"/>
                <a:gd name="connsiteX67" fmla="*/ 223695 w 869269"/>
                <a:gd name="connsiteY67" fmla="*/ 325730 h 808439"/>
                <a:gd name="connsiteX68" fmla="*/ 219771 w 869269"/>
                <a:gd name="connsiteY68" fmla="*/ 345353 h 808439"/>
                <a:gd name="connsiteX69" fmla="*/ 204073 w 869269"/>
                <a:gd name="connsiteY69" fmla="*/ 345353 h 808439"/>
                <a:gd name="connsiteX70" fmla="*/ 200148 w 869269"/>
                <a:gd name="connsiteY70" fmla="*/ 308070 h 808439"/>
                <a:gd name="connsiteX71" fmla="*/ 174639 w 869269"/>
                <a:gd name="connsiteY71" fmla="*/ 282561 h 808439"/>
                <a:gd name="connsiteX72" fmla="*/ 107923 w 869269"/>
                <a:gd name="connsiteY72" fmla="*/ 282561 h 808439"/>
                <a:gd name="connsiteX73" fmla="*/ 107923 w 869269"/>
                <a:gd name="connsiteY73" fmla="*/ 259014 h 808439"/>
                <a:gd name="connsiteX74" fmla="*/ 68679 w 869269"/>
                <a:gd name="connsiteY74" fmla="*/ 259014 h 808439"/>
                <a:gd name="connsiteX75" fmla="*/ 33359 w 869269"/>
                <a:gd name="connsiteY75" fmla="*/ 198185 h 808439"/>
                <a:gd name="connsiteX76" fmla="*/ 33359 w 869269"/>
                <a:gd name="connsiteY76" fmla="*/ 125583 h 808439"/>
                <a:gd name="connsiteX77" fmla="*/ 11774 w 869269"/>
                <a:gd name="connsiteY77" fmla="*/ 103998 h 808439"/>
                <a:gd name="connsiteX78" fmla="*/ 11774 w 869269"/>
                <a:gd name="connsiteY78" fmla="*/ 74565 h 808439"/>
                <a:gd name="connsiteX79" fmla="*/ 0 w 869269"/>
                <a:gd name="connsiteY79" fmla="*/ 62791 h 808439"/>
                <a:gd name="connsiteX80" fmla="*/ 58868 w 869269"/>
                <a:gd name="connsiteY80" fmla="*/ 0 h 80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869269" h="808439">
                  <a:moveTo>
                    <a:pt x="58868" y="0"/>
                  </a:moveTo>
                  <a:lnTo>
                    <a:pt x="58868" y="68678"/>
                  </a:lnTo>
                  <a:lnTo>
                    <a:pt x="43170" y="68678"/>
                  </a:lnTo>
                  <a:lnTo>
                    <a:pt x="43170" y="115771"/>
                  </a:lnTo>
                  <a:lnTo>
                    <a:pt x="62793" y="135394"/>
                  </a:lnTo>
                  <a:lnTo>
                    <a:pt x="119697" y="135394"/>
                  </a:lnTo>
                  <a:lnTo>
                    <a:pt x="119697" y="194261"/>
                  </a:lnTo>
                  <a:lnTo>
                    <a:pt x="68679" y="194261"/>
                  </a:lnTo>
                  <a:lnTo>
                    <a:pt x="127546" y="253128"/>
                  </a:lnTo>
                  <a:lnTo>
                    <a:pt x="127546" y="253128"/>
                  </a:lnTo>
                  <a:lnTo>
                    <a:pt x="149130" y="274712"/>
                  </a:lnTo>
                  <a:lnTo>
                    <a:pt x="184450" y="274712"/>
                  </a:lnTo>
                  <a:lnTo>
                    <a:pt x="200148" y="290410"/>
                  </a:lnTo>
                  <a:lnTo>
                    <a:pt x="219770" y="310032"/>
                  </a:lnTo>
                  <a:lnTo>
                    <a:pt x="219770" y="260977"/>
                  </a:lnTo>
                  <a:lnTo>
                    <a:pt x="282562" y="260977"/>
                  </a:lnTo>
                  <a:lnTo>
                    <a:pt x="282562" y="308070"/>
                  </a:lnTo>
                  <a:lnTo>
                    <a:pt x="335542" y="361050"/>
                  </a:lnTo>
                  <a:lnTo>
                    <a:pt x="335542" y="408144"/>
                  </a:lnTo>
                  <a:lnTo>
                    <a:pt x="335542" y="468973"/>
                  </a:lnTo>
                  <a:lnTo>
                    <a:pt x="361051" y="494482"/>
                  </a:lnTo>
                  <a:lnTo>
                    <a:pt x="382636" y="516067"/>
                  </a:lnTo>
                  <a:lnTo>
                    <a:pt x="421880" y="516067"/>
                  </a:lnTo>
                  <a:lnTo>
                    <a:pt x="437578" y="531765"/>
                  </a:lnTo>
                  <a:lnTo>
                    <a:pt x="470936" y="531765"/>
                  </a:lnTo>
                  <a:lnTo>
                    <a:pt x="470936" y="559236"/>
                  </a:lnTo>
                  <a:lnTo>
                    <a:pt x="510181" y="559236"/>
                  </a:lnTo>
                  <a:lnTo>
                    <a:pt x="510181" y="574934"/>
                  </a:lnTo>
                  <a:lnTo>
                    <a:pt x="572972" y="574934"/>
                  </a:lnTo>
                  <a:lnTo>
                    <a:pt x="572972" y="563160"/>
                  </a:lnTo>
                  <a:lnTo>
                    <a:pt x="625953" y="563160"/>
                  </a:lnTo>
                  <a:lnTo>
                    <a:pt x="625953" y="578858"/>
                  </a:lnTo>
                  <a:lnTo>
                    <a:pt x="651462" y="578858"/>
                  </a:lnTo>
                  <a:lnTo>
                    <a:pt x="663236" y="590632"/>
                  </a:lnTo>
                  <a:lnTo>
                    <a:pt x="641652" y="612216"/>
                  </a:lnTo>
                  <a:lnTo>
                    <a:pt x="637727" y="616141"/>
                  </a:lnTo>
                  <a:lnTo>
                    <a:pt x="724065" y="702479"/>
                  </a:lnTo>
                  <a:lnTo>
                    <a:pt x="745649" y="700517"/>
                  </a:lnTo>
                  <a:lnTo>
                    <a:pt x="767233" y="722101"/>
                  </a:lnTo>
                  <a:lnTo>
                    <a:pt x="784893" y="720139"/>
                  </a:lnTo>
                  <a:lnTo>
                    <a:pt x="869269" y="720139"/>
                  </a:lnTo>
                  <a:lnTo>
                    <a:pt x="869269" y="759383"/>
                  </a:lnTo>
                  <a:lnTo>
                    <a:pt x="824137" y="804515"/>
                  </a:lnTo>
                  <a:lnTo>
                    <a:pt x="786856" y="804515"/>
                  </a:lnTo>
                  <a:lnTo>
                    <a:pt x="769196" y="786855"/>
                  </a:lnTo>
                  <a:lnTo>
                    <a:pt x="743686" y="786855"/>
                  </a:lnTo>
                  <a:lnTo>
                    <a:pt x="722102" y="808439"/>
                  </a:lnTo>
                  <a:lnTo>
                    <a:pt x="700518" y="786855"/>
                  </a:lnTo>
                  <a:lnTo>
                    <a:pt x="700518" y="733874"/>
                  </a:lnTo>
                  <a:lnTo>
                    <a:pt x="686782" y="720138"/>
                  </a:lnTo>
                  <a:lnTo>
                    <a:pt x="686782" y="686781"/>
                  </a:lnTo>
                  <a:lnTo>
                    <a:pt x="643613" y="643612"/>
                  </a:lnTo>
                  <a:lnTo>
                    <a:pt x="612217" y="612216"/>
                  </a:lnTo>
                  <a:lnTo>
                    <a:pt x="612217" y="612216"/>
                  </a:lnTo>
                  <a:lnTo>
                    <a:pt x="600444" y="600443"/>
                  </a:lnTo>
                  <a:lnTo>
                    <a:pt x="541577" y="600443"/>
                  </a:lnTo>
                  <a:lnTo>
                    <a:pt x="474861" y="580820"/>
                  </a:lnTo>
                  <a:lnTo>
                    <a:pt x="459164" y="565123"/>
                  </a:lnTo>
                  <a:lnTo>
                    <a:pt x="459164" y="547462"/>
                  </a:lnTo>
                  <a:lnTo>
                    <a:pt x="372825" y="547462"/>
                  </a:lnTo>
                  <a:lnTo>
                    <a:pt x="288449" y="463086"/>
                  </a:lnTo>
                  <a:lnTo>
                    <a:pt x="288449" y="435615"/>
                  </a:lnTo>
                  <a:lnTo>
                    <a:pt x="298260" y="425804"/>
                  </a:lnTo>
                  <a:lnTo>
                    <a:pt x="274713" y="372824"/>
                  </a:lnTo>
                  <a:lnTo>
                    <a:pt x="288449" y="359088"/>
                  </a:lnTo>
                  <a:lnTo>
                    <a:pt x="264902" y="310032"/>
                  </a:lnTo>
                  <a:lnTo>
                    <a:pt x="249204" y="319844"/>
                  </a:lnTo>
                  <a:lnTo>
                    <a:pt x="223695" y="325730"/>
                  </a:lnTo>
                  <a:lnTo>
                    <a:pt x="219771" y="345353"/>
                  </a:lnTo>
                  <a:lnTo>
                    <a:pt x="204073" y="345353"/>
                  </a:lnTo>
                  <a:lnTo>
                    <a:pt x="200148" y="308070"/>
                  </a:lnTo>
                  <a:lnTo>
                    <a:pt x="174639" y="282561"/>
                  </a:lnTo>
                  <a:lnTo>
                    <a:pt x="107923" y="282561"/>
                  </a:lnTo>
                  <a:lnTo>
                    <a:pt x="107923" y="259014"/>
                  </a:lnTo>
                  <a:lnTo>
                    <a:pt x="68679" y="259014"/>
                  </a:lnTo>
                  <a:lnTo>
                    <a:pt x="33359" y="198185"/>
                  </a:lnTo>
                  <a:lnTo>
                    <a:pt x="33359" y="125583"/>
                  </a:lnTo>
                  <a:lnTo>
                    <a:pt x="11774" y="103998"/>
                  </a:lnTo>
                  <a:lnTo>
                    <a:pt x="11774" y="74565"/>
                  </a:lnTo>
                  <a:lnTo>
                    <a:pt x="0" y="62791"/>
                  </a:lnTo>
                  <a:lnTo>
                    <a:pt x="5886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F8FE22F-77F5-4226-8481-2948CDA5954E}"/>
                </a:ext>
              </a:extLst>
            </p:cNvPr>
            <p:cNvSpPr/>
            <p:nvPr/>
          </p:nvSpPr>
          <p:spPr>
            <a:xfrm rot="1435082">
              <a:off x="26227564" y="5291609"/>
              <a:ext cx="4148010" cy="3069939"/>
            </a:xfrm>
            <a:custGeom>
              <a:avLst/>
              <a:gdLst>
                <a:gd name="connsiteX0" fmla="*/ 547462 w 792741"/>
                <a:gd name="connsiteY0" fmla="*/ 586707 h 586707"/>
                <a:gd name="connsiteX1" fmla="*/ 266863 w 792741"/>
                <a:gd name="connsiteY1" fmla="*/ 586707 h 586707"/>
                <a:gd name="connsiteX2" fmla="*/ 266863 w 792741"/>
                <a:gd name="connsiteY2" fmla="*/ 514104 h 586707"/>
                <a:gd name="connsiteX3" fmla="*/ 153054 w 792741"/>
                <a:gd name="connsiteY3" fmla="*/ 514104 h 586707"/>
                <a:gd name="connsiteX4" fmla="*/ 153054 w 792741"/>
                <a:gd name="connsiteY4" fmla="*/ 380673 h 586707"/>
                <a:gd name="connsiteX5" fmla="*/ 0 w 792741"/>
                <a:gd name="connsiteY5" fmla="*/ 380673 h 586707"/>
                <a:gd name="connsiteX6" fmla="*/ 380673 w 792741"/>
                <a:gd name="connsiteY6" fmla="*/ 0 h 586707"/>
                <a:gd name="connsiteX7" fmla="*/ 449351 w 792741"/>
                <a:gd name="connsiteY7" fmla="*/ 0 h 586707"/>
                <a:gd name="connsiteX8" fmla="*/ 449351 w 792741"/>
                <a:gd name="connsiteY8" fmla="*/ 41207 h 586707"/>
                <a:gd name="connsiteX9" fmla="*/ 474860 w 792741"/>
                <a:gd name="connsiteY9" fmla="*/ 41207 h 586707"/>
                <a:gd name="connsiteX10" fmla="*/ 474860 w 792741"/>
                <a:gd name="connsiteY10" fmla="*/ 76527 h 586707"/>
                <a:gd name="connsiteX11" fmla="*/ 519991 w 792741"/>
                <a:gd name="connsiteY11" fmla="*/ 76527 h 586707"/>
                <a:gd name="connsiteX12" fmla="*/ 519991 w 792741"/>
                <a:gd name="connsiteY12" fmla="*/ 105960 h 586707"/>
                <a:gd name="connsiteX13" fmla="*/ 563160 w 792741"/>
                <a:gd name="connsiteY13" fmla="*/ 105960 h 586707"/>
                <a:gd name="connsiteX14" fmla="*/ 563160 w 792741"/>
                <a:gd name="connsiteY14" fmla="*/ 119696 h 586707"/>
                <a:gd name="connsiteX15" fmla="*/ 584745 w 792741"/>
                <a:gd name="connsiteY15" fmla="*/ 119696 h 586707"/>
                <a:gd name="connsiteX16" fmla="*/ 594556 w 792741"/>
                <a:gd name="connsiteY16" fmla="*/ 109885 h 586707"/>
                <a:gd name="connsiteX17" fmla="*/ 625952 w 792741"/>
                <a:gd name="connsiteY17" fmla="*/ 109885 h 586707"/>
                <a:gd name="connsiteX18" fmla="*/ 676970 w 792741"/>
                <a:gd name="connsiteY18" fmla="*/ 109885 h 586707"/>
                <a:gd name="connsiteX19" fmla="*/ 737799 w 792741"/>
                <a:gd name="connsiteY19" fmla="*/ 109885 h 586707"/>
                <a:gd name="connsiteX20" fmla="*/ 737799 w 792741"/>
                <a:gd name="connsiteY20" fmla="*/ 94187 h 586707"/>
                <a:gd name="connsiteX21" fmla="*/ 765270 w 792741"/>
                <a:gd name="connsiteY21" fmla="*/ 94187 h 586707"/>
                <a:gd name="connsiteX22" fmla="*/ 765270 w 792741"/>
                <a:gd name="connsiteY22" fmla="*/ 111847 h 586707"/>
                <a:gd name="connsiteX23" fmla="*/ 792741 w 792741"/>
                <a:gd name="connsiteY23" fmla="*/ 111847 h 586707"/>
                <a:gd name="connsiteX24" fmla="*/ 792741 w 792741"/>
                <a:gd name="connsiteY24" fmla="*/ 135394 h 586707"/>
                <a:gd name="connsiteX25" fmla="*/ 782930 w 792741"/>
                <a:gd name="connsiteY25" fmla="*/ 145205 h 586707"/>
                <a:gd name="connsiteX26" fmla="*/ 782930 w 792741"/>
                <a:gd name="connsiteY26" fmla="*/ 170714 h 586707"/>
                <a:gd name="connsiteX27" fmla="*/ 729950 w 792741"/>
                <a:gd name="connsiteY27" fmla="*/ 170714 h 586707"/>
                <a:gd name="connsiteX28" fmla="*/ 718177 w 792741"/>
                <a:gd name="connsiteY28" fmla="*/ 182487 h 586707"/>
                <a:gd name="connsiteX29" fmla="*/ 718177 w 792741"/>
                <a:gd name="connsiteY29" fmla="*/ 221732 h 586707"/>
                <a:gd name="connsiteX30" fmla="*/ 614178 w 792741"/>
                <a:gd name="connsiteY30" fmla="*/ 221732 h 586707"/>
                <a:gd name="connsiteX31" fmla="*/ 561198 w 792741"/>
                <a:gd name="connsiteY31" fmla="*/ 274712 h 586707"/>
                <a:gd name="connsiteX32" fmla="*/ 561198 w 792741"/>
                <a:gd name="connsiteY32" fmla="*/ 290410 h 586707"/>
                <a:gd name="connsiteX33" fmla="*/ 571009 w 792741"/>
                <a:gd name="connsiteY33" fmla="*/ 290410 h 586707"/>
                <a:gd name="connsiteX34" fmla="*/ 571009 w 792741"/>
                <a:gd name="connsiteY34" fmla="*/ 306108 h 586707"/>
                <a:gd name="connsiteX35" fmla="*/ 543538 w 792741"/>
                <a:gd name="connsiteY35" fmla="*/ 306108 h 586707"/>
                <a:gd name="connsiteX36" fmla="*/ 523916 w 792741"/>
                <a:gd name="connsiteY36" fmla="*/ 325730 h 586707"/>
                <a:gd name="connsiteX37" fmla="*/ 547462 w 792741"/>
                <a:gd name="connsiteY37" fmla="*/ 586707 h 58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92741" h="586707">
                  <a:moveTo>
                    <a:pt x="547462" y="586707"/>
                  </a:moveTo>
                  <a:lnTo>
                    <a:pt x="266863" y="586707"/>
                  </a:lnTo>
                  <a:lnTo>
                    <a:pt x="266863" y="514104"/>
                  </a:lnTo>
                  <a:lnTo>
                    <a:pt x="153054" y="514104"/>
                  </a:lnTo>
                  <a:lnTo>
                    <a:pt x="153054" y="380673"/>
                  </a:lnTo>
                  <a:lnTo>
                    <a:pt x="0" y="380673"/>
                  </a:lnTo>
                  <a:lnTo>
                    <a:pt x="380673" y="0"/>
                  </a:lnTo>
                  <a:lnTo>
                    <a:pt x="449351" y="0"/>
                  </a:lnTo>
                  <a:lnTo>
                    <a:pt x="449351" y="41207"/>
                  </a:lnTo>
                  <a:lnTo>
                    <a:pt x="474860" y="41207"/>
                  </a:lnTo>
                  <a:lnTo>
                    <a:pt x="474860" y="76527"/>
                  </a:lnTo>
                  <a:lnTo>
                    <a:pt x="519991" y="76527"/>
                  </a:lnTo>
                  <a:lnTo>
                    <a:pt x="519991" y="105960"/>
                  </a:lnTo>
                  <a:lnTo>
                    <a:pt x="563160" y="105960"/>
                  </a:lnTo>
                  <a:lnTo>
                    <a:pt x="563160" y="119696"/>
                  </a:lnTo>
                  <a:lnTo>
                    <a:pt x="584745" y="119696"/>
                  </a:lnTo>
                  <a:lnTo>
                    <a:pt x="594556" y="109885"/>
                  </a:lnTo>
                  <a:lnTo>
                    <a:pt x="625952" y="109885"/>
                  </a:lnTo>
                  <a:lnTo>
                    <a:pt x="676970" y="109885"/>
                  </a:lnTo>
                  <a:lnTo>
                    <a:pt x="737799" y="109885"/>
                  </a:lnTo>
                  <a:lnTo>
                    <a:pt x="737799" y="94187"/>
                  </a:lnTo>
                  <a:lnTo>
                    <a:pt x="765270" y="94187"/>
                  </a:lnTo>
                  <a:lnTo>
                    <a:pt x="765270" y="111847"/>
                  </a:lnTo>
                  <a:lnTo>
                    <a:pt x="792741" y="111847"/>
                  </a:lnTo>
                  <a:lnTo>
                    <a:pt x="792741" y="135394"/>
                  </a:lnTo>
                  <a:lnTo>
                    <a:pt x="782930" y="145205"/>
                  </a:lnTo>
                  <a:lnTo>
                    <a:pt x="782930" y="170714"/>
                  </a:lnTo>
                  <a:lnTo>
                    <a:pt x="729950" y="170714"/>
                  </a:lnTo>
                  <a:lnTo>
                    <a:pt x="718177" y="182487"/>
                  </a:lnTo>
                  <a:lnTo>
                    <a:pt x="718177" y="221732"/>
                  </a:lnTo>
                  <a:lnTo>
                    <a:pt x="614178" y="221732"/>
                  </a:lnTo>
                  <a:lnTo>
                    <a:pt x="561198" y="274712"/>
                  </a:lnTo>
                  <a:lnTo>
                    <a:pt x="561198" y="290410"/>
                  </a:lnTo>
                  <a:lnTo>
                    <a:pt x="571009" y="290410"/>
                  </a:lnTo>
                  <a:lnTo>
                    <a:pt x="571009" y="306108"/>
                  </a:lnTo>
                  <a:lnTo>
                    <a:pt x="543538" y="306108"/>
                  </a:lnTo>
                  <a:lnTo>
                    <a:pt x="523916" y="325730"/>
                  </a:lnTo>
                  <a:lnTo>
                    <a:pt x="547462" y="586707"/>
                  </a:lnTo>
                  <a:close/>
                </a:path>
              </a:pathLst>
            </a:custGeom>
            <a:solidFill>
              <a:srgbClr val="003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839D9F9-E214-45AB-B5F8-E5D0E65CFC27}"/>
                </a:ext>
              </a:extLst>
            </p:cNvPr>
            <p:cNvGrpSpPr/>
            <p:nvPr/>
          </p:nvGrpSpPr>
          <p:grpSpPr>
            <a:xfrm>
              <a:off x="20935633" y="3121039"/>
              <a:ext cx="19431828" cy="10496810"/>
              <a:chOff x="20935633" y="3121039"/>
              <a:chExt cx="19431828" cy="10496810"/>
            </a:xfrm>
          </p:grpSpPr>
          <p:pic>
            <p:nvPicPr>
              <p:cNvPr id="35" name="Graphic 34">
                <a:extLst>
                  <a:ext uri="{FF2B5EF4-FFF2-40B4-BE49-F238E27FC236}">
                    <a16:creationId xmlns:a16="http://schemas.microsoft.com/office/drawing/2014/main" id="{9E882F8D-E1B3-45F5-B4EA-147DFF5836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64831" r="39450"/>
              <a:stretch/>
            </p:blipFill>
            <p:spPr>
              <a:xfrm>
                <a:off x="20935633" y="9592591"/>
                <a:ext cx="11487102" cy="3889823"/>
              </a:xfrm>
              <a:prstGeom prst="rect">
                <a:avLst/>
              </a:prstGeom>
              <a:effectLst/>
            </p:spPr>
          </p:pic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C7090C0C-2A51-4AC2-8FD7-54247B1ADC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34135" r="59690" b="25690"/>
              <a:stretch/>
            </p:blipFill>
            <p:spPr>
              <a:xfrm rot="322496">
                <a:off x="27530561" y="3121039"/>
                <a:ext cx="1213770" cy="748377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7" name="Graphic 36">
                <a:extLst>
                  <a:ext uri="{FF2B5EF4-FFF2-40B4-BE49-F238E27FC236}">
                    <a16:creationId xmlns:a16="http://schemas.microsoft.com/office/drawing/2014/main" id="{43D1EF1A-DCFC-4554-9F63-74BD6A3C3F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81150" t="63641" r="-53" b="-2661"/>
              <a:stretch/>
            </p:blipFill>
            <p:spPr>
              <a:xfrm rot="69913">
                <a:off x="36430868" y="9688096"/>
                <a:ext cx="3715592" cy="3929753"/>
              </a:xfrm>
              <a:prstGeom prst="rect">
                <a:avLst/>
              </a:prstGeom>
              <a:effectLst/>
            </p:spPr>
          </p:pic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59CA4AFE-D2D8-48BD-9103-D16DEE08BD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40043" r="-53" b="25690"/>
              <a:stretch/>
            </p:blipFill>
            <p:spPr>
              <a:xfrm rot="69913">
                <a:off x="28571862" y="3157060"/>
                <a:ext cx="11795599" cy="7483770"/>
              </a:xfrm>
              <a:prstGeom prst="rect">
                <a:avLst/>
              </a:prstGeom>
              <a:effectLst/>
            </p:spPr>
          </p:pic>
        </p:grpSp>
      </p:grpSp>
    </p:spTree>
    <p:extLst>
      <p:ext uri="{BB962C8B-B14F-4D97-AF65-F5344CB8AC3E}">
        <p14:creationId xmlns:p14="http://schemas.microsoft.com/office/powerpoint/2010/main" val="2045230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12561B47-5648-4661-B614-99C659E54C2F}"/>
              </a:ext>
            </a:extLst>
          </p:cNvPr>
          <p:cNvGrpSpPr/>
          <p:nvPr/>
        </p:nvGrpSpPr>
        <p:grpSpPr>
          <a:xfrm>
            <a:off x="-3875768" y="-2392255"/>
            <a:ext cx="21705958" cy="12517699"/>
            <a:chOff x="18661503" y="3121039"/>
            <a:chExt cx="21705958" cy="12517699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B0BCBCF-A89E-4882-A6DD-E0BDA43806FF}"/>
                </a:ext>
              </a:extLst>
            </p:cNvPr>
            <p:cNvSpPr/>
            <p:nvPr/>
          </p:nvSpPr>
          <p:spPr>
            <a:xfrm rot="1435082">
              <a:off x="26078989" y="8670991"/>
              <a:ext cx="12687493" cy="6967747"/>
            </a:xfrm>
            <a:custGeom>
              <a:avLst/>
              <a:gdLst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26962 w 2428717"/>
                <a:gd name="connsiteY15" fmla="*/ 1178257 h 1330996"/>
                <a:gd name="connsiteX16" fmla="*/ 331511 w 2428717"/>
                <a:gd name="connsiteY16" fmla="*/ 1164609 h 1330996"/>
                <a:gd name="connsiteX17" fmla="*/ 377004 w 2428717"/>
                <a:gd name="connsiteY17" fmla="*/ 1150961 h 1330996"/>
                <a:gd name="connsiteX18" fmla="*/ 395201 w 2428717"/>
                <a:gd name="connsiteY18" fmla="*/ 1123666 h 1330996"/>
                <a:gd name="connsiteX19" fmla="*/ 404299 w 2428717"/>
                <a:gd name="connsiteY19" fmla="*/ 1110018 h 1330996"/>
                <a:gd name="connsiteX20" fmla="*/ 417947 w 2428717"/>
                <a:gd name="connsiteY20" fmla="*/ 1105469 h 1330996"/>
                <a:gd name="connsiteX21" fmla="*/ 431595 w 2428717"/>
                <a:gd name="connsiteY21" fmla="*/ 1096370 h 1330996"/>
                <a:gd name="connsiteX22" fmla="*/ 445242 w 2428717"/>
                <a:gd name="connsiteY22" fmla="*/ 1091821 h 1330996"/>
                <a:gd name="connsiteX23" fmla="*/ 522580 w 2428717"/>
                <a:gd name="connsiteY23" fmla="*/ 1082722 h 1330996"/>
                <a:gd name="connsiteX24" fmla="*/ 572622 w 2428717"/>
                <a:gd name="connsiteY24" fmla="*/ 1073624 h 1330996"/>
                <a:gd name="connsiteX25" fmla="*/ 595368 w 2428717"/>
                <a:gd name="connsiteY25" fmla="*/ 1096370 h 1330996"/>
                <a:gd name="connsiteX26" fmla="*/ 609016 w 2428717"/>
                <a:gd name="connsiteY26" fmla="*/ 1087272 h 1330996"/>
                <a:gd name="connsiteX27" fmla="*/ 613565 w 2428717"/>
                <a:gd name="connsiteY27" fmla="*/ 1032681 h 1330996"/>
                <a:gd name="connsiteX28" fmla="*/ 690902 w 2428717"/>
                <a:gd name="connsiteY28" fmla="*/ 1028131 h 1330996"/>
                <a:gd name="connsiteX29" fmla="*/ 718198 w 2428717"/>
                <a:gd name="connsiteY29" fmla="*/ 1019033 h 1330996"/>
                <a:gd name="connsiteX30" fmla="*/ 731845 w 2428717"/>
                <a:gd name="connsiteY30" fmla="*/ 1005385 h 1330996"/>
                <a:gd name="connsiteX31" fmla="*/ 772789 w 2428717"/>
                <a:gd name="connsiteY31" fmla="*/ 982639 h 1330996"/>
                <a:gd name="connsiteX32" fmla="*/ 795535 w 2428717"/>
                <a:gd name="connsiteY32" fmla="*/ 978090 h 1330996"/>
                <a:gd name="connsiteX33" fmla="*/ 822831 w 2428717"/>
                <a:gd name="connsiteY33" fmla="*/ 968991 h 1330996"/>
                <a:gd name="connsiteX34" fmla="*/ 850126 w 2428717"/>
                <a:gd name="connsiteY34" fmla="*/ 941696 h 1330996"/>
                <a:gd name="connsiteX35" fmla="*/ 877422 w 2428717"/>
                <a:gd name="connsiteY35" fmla="*/ 928048 h 1330996"/>
                <a:gd name="connsiteX36" fmla="*/ 891069 w 2428717"/>
                <a:gd name="connsiteY36" fmla="*/ 923499 h 1330996"/>
                <a:gd name="connsiteX37" fmla="*/ 904717 w 2428717"/>
                <a:gd name="connsiteY37" fmla="*/ 914400 h 1330996"/>
                <a:gd name="connsiteX38" fmla="*/ 922914 w 2428717"/>
                <a:gd name="connsiteY38" fmla="*/ 909851 h 1330996"/>
                <a:gd name="connsiteX39" fmla="*/ 927463 w 2428717"/>
                <a:gd name="connsiteY39" fmla="*/ 896203 h 1330996"/>
                <a:gd name="connsiteX40" fmla="*/ 941111 w 2428717"/>
                <a:gd name="connsiteY40" fmla="*/ 887105 h 1330996"/>
                <a:gd name="connsiteX41" fmla="*/ 954759 w 2428717"/>
                <a:gd name="connsiteY41" fmla="*/ 873457 h 1330996"/>
                <a:gd name="connsiteX42" fmla="*/ 982054 w 2428717"/>
                <a:gd name="connsiteY42" fmla="*/ 855260 h 1330996"/>
                <a:gd name="connsiteX43" fmla="*/ 986604 w 2428717"/>
                <a:gd name="connsiteY43" fmla="*/ 841612 h 1330996"/>
                <a:gd name="connsiteX44" fmla="*/ 1000251 w 2428717"/>
                <a:gd name="connsiteY44" fmla="*/ 837063 h 1330996"/>
                <a:gd name="connsiteX45" fmla="*/ 1013899 w 2428717"/>
                <a:gd name="connsiteY45" fmla="*/ 827964 h 1330996"/>
                <a:gd name="connsiteX46" fmla="*/ 1045744 w 2428717"/>
                <a:gd name="connsiteY46" fmla="*/ 800669 h 1330996"/>
                <a:gd name="connsiteX47" fmla="*/ 1059392 w 2428717"/>
                <a:gd name="connsiteY47" fmla="*/ 791570 h 1330996"/>
                <a:gd name="connsiteX48" fmla="*/ 1082138 w 2428717"/>
                <a:gd name="connsiteY48" fmla="*/ 768824 h 1330996"/>
                <a:gd name="connsiteX49" fmla="*/ 1123081 w 2428717"/>
                <a:gd name="connsiteY49" fmla="*/ 736979 h 1330996"/>
                <a:gd name="connsiteX50" fmla="*/ 1136729 w 2428717"/>
                <a:gd name="connsiteY50" fmla="*/ 727881 h 1330996"/>
                <a:gd name="connsiteX51" fmla="*/ 1150377 w 2428717"/>
                <a:gd name="connsiteY51" fmla="*/ 718782 h 1330996"/>
                <a:gd name="connsiteX52" fmla="*/ 1168574 w 2428717"/>
                <a:gd name="connsiteY52" fmla="*/ 691487 h 1330996"/>
                <a:gd name="connsiteX53" fmla="*/ 1191320 w 2428717"/>
                <a:gd name="connsiteY53" fmla="*/ 668740 h 1330996"/>
                <a:gd name="connsiteX54" fmla="*/ 1214066 w 2428717"/>
                <a:gd name="connsiteY54" fmla="*/ 645994 h 1330996"/>
                <a:gd name="connsiteX55" fmla="*/ 1223165 w 2428717"/>
                <a:gd name="connsiteY55" fmla="*/ 632346 h 1330996"/>
                <a:gd name="connsiteX56" fmla="*/ 1227714 w 2428717"/>
                <a:gd name="connsiteY56" fmla="*/ 618699 h 1330996"/>
                <a:gd name="connsiteX57" fmla="*/ 1250460 w 2428717"/>
                <a:gd name="connsiteY57" fmla="*/ 591403 h 1330996"/>
                <a:gd name="connsiteX58" fmla="*/ 1259559 w 2428717"/>
                <a:gd name="connsiteY58" fmla="*/ 564108 h 1330996"/>
                <a:gd name="connsiteX59" fmla="*/ 1264108 w 2428717"/>
                <a:gd name="connsiteY59" fmla="*/ 550460 h 1330996"/>
                <a:gd name="connsiteX60" fmla="*/ 1282305 w 2428717"/>
                <a:gd name="connsiteY60" fmla="*/ 523164 h 1330996"/>
                <a:gd name="connsiteX61" fmla="*/ 1295953 w 2428717"/>
                <a:gd name="connsiteY61" fmla="*/ 482221 h 1330996"/>
                <a:gd name="connsiteX62" fmla="*/ 1300502 w 2428717"/>
                <a:gd name="connsiteY62" fmla="*/ 468573 h 1330996"/>
                <a:gd name="connsiteX63" fmla="*/ 1309601 w 2428717"/>
                <a:gd name="connsiteY63" fmla="*/ 427630 h 1330996"/>
                <a:gd name="connsiteX64" fmla="*/ 1314150 w 2428717"/>
                <a:gd name="connsiteY64" fmla="*/ 395785 h 1330996"/>
                <a:gd name="connsiteX65" fmla="*/ 1336896 w 2428717"/>
                <a:gd name="connsiteY65" fmla="*/ 368490 h 1330996"/>
                <a:gd name="connsiteX66" fmla="*/ 1345995 w 2428717"/>
                <a:gd name="connsiteY66" fmla="*/ 295702 h 1330996"/>
                <a:gd name="connsiteX67" fmla="*/ 1350544 w 2428717"/>
                <a:gd name="connsiteY67" fmla="*/ 268406 h 1330996"/>
                <a:gd name="connsiteX68" fmla="*/ 1359642 w 2428717"/>
                <a:gd name="connsiteY68" fmla="*/ 241110 h 1330996"/>
                <a:gd name="connsiteX69" fmla="*/ 1414234 w 2428717"/>
                <a:gd name="connsiteY69" fmla="*/ 204716 h 1330996"/>
                <a:gd name="connsiteX70" fmla="*/ 1427881 w 2428717"/>
                <a:gd name="connsiteY70" fmla="*/ 200167 h 1330996"/>
                <a:gd name="connsiteX71" fmla="*/ 1441529 w 2428717"/>
                <a:gd name="connsiteY71" fmla="*/ 195618 h 1330996"/>
                <a:gd name="connsiteX72" fmla="*/ 1473374 w 2428717"/>
                <a:gd name="connsiteY72" fmla="*/ 181970 h 1330996"/>
                <a:gd name="connsiteX73" fmla="*/ 1500669 w 2428717"/>
                <a:gd name="connsiteY73" fmla="*/ 172872 h 1330996"/>
                <a:gd name="connsiteX74" fmla="*/ 1578007 w 2428717"/>
                <a:gd name="connsiteY74" fmla="*/ 163773 h 1330996"/>
                <a:gd name="connsiteX75" fmla="*/ 1600753 w 2428717"/>
                <a:gd name="connsiteY75" fmla="*/ 145576 h 1330996"/>
                <a:gd name="connsiteX76" fmla="*/ 1614401 w 2428717"/>
                <a:gd name="connsiteY76" fmla="*/ 141027 h 1330996"/>
                <a:gd name="connsiteX77" fmla="*/ 1641696 w 2428717"/>
                <a:gd name="connsiteY77" fmla="*/ 145576 h 1330996"/>
                <a:gd name="connsiteX78" fmla="*/ 1655344 w 2428717"/>
                <a:gd name="connsiteY78" fmla="*/ 154675 h 1330996"/>
                <a:gd name="connsiteX79" fmla="*/ 1828216 w 2428717"/>
                <a:gd name="connsiteY79" fmla="*/ 150125 h 1330996"/>
                <a:gd name="connsiteX80" fmla="*/ 1841863 w 2428717"/>
                <a:gd name="connsiteY80" fmla="*/ 159224 h 1330996"/>
                <a:gd name="connsiteX81" fmla="*/ 1855511 w 2428717"/>
                <a:gd name="connsiteY81" fmla="*/ 172872 h 1330996"/>
                <a:gd name="connsiteX82" fmla="*/ 1969242 w 2428717"/>
                <a:gd name="connsiteY82" fmla="*/ 186519 h 1330996"/>
                <a:gd name="connsiteX83" fmla="*/ 2001087 w 2428717"/>
                <a:gd name="connsiteY83" fmla="*/ 191069 h 1330996"/>
                <a:gd name="connsiteX84" fmla="*/ 2051129 w 2428717"/>
                <a:gd name="connsiteY84" fmla="*/ 195618 h 1330996"/>
                <a:gd name="connsiteX85" fmla="*/ 2060228 w 2428717"/>
                <a:gd name="connsiteY85" fmla="*/ 209266 h 1330996"/>
                <a:gd name="connsiteX86" fmla="*/ 2087523 w 2428717"/>
                <a:gd name="connsiteY86" fmla="*/ 213815 h 1330996"/>
                <a:gd name="connsiteX87" fmla="*/ 2105720 w 2428717"/>
                <a:gd name="connsiteY87" fmla="*/ 236561 h 1330996"/>
                <a:gd name="connsiteX88" fmla="*/ 2119368 w 2428717"/>
                <a:gd name="connsiteY88" fmla="*/ 245660 h 1330996"/>
                <a:gd name="connsiteX89" fmla="*/ 2133016 w 2428717"/>
                <a:gd name="connsiteY89" fmla="*/ 259308 h 1330996"/>
                <a:gd name="connsiteX90" fmla="*/ 2142114 w 2428717"/>
                <a:gd name="connsiteY90" fmla="*/ 272955 h 1330996"/>
                <a:gd name="connsiteX91" fmla="*/ 2160311 w 2428717"/>
                <a:gd name="connsiteY91" fmla="*/ 291152 h 1330996"/>
                <a:gd name="connsiteX92" fmla="*/ 2169410 w 2428717"/>
                <a:gd name="connsiteY92" fmla="*/ 304800 h 1330996"/>
                <a:gd name="connsiteX93" fmla="*/ 2210353 w 2428717"/>
                <a:gd name="connsiteY93" fmla="*/ 341194 h 1330996"/>
                <a:gd name="connsiteX94" fmla="*/ 2224001 w 2428717"/>
                <a:gd name="connsiteY94" fmla="*/ 345743 h 1330996"/>
                <a:gd name="connsiteX95" fmla="*/ 2255845 w 2428717"/>
                <a:gd name="connsiteY95" fmla="*/ 363940 h 1330996"/>
                <a:gd name="connsiteX96" fmla="*/ 2283141 w 2428717"/>
                <a:gd name="connsiteY96" fmla="*/ 373039 h 1330996"/>
                <a:gd name="connsiteX97" fmla="*/ 2314986 w 2428717"/>
                <a:gd name="connsiteY97" fmla="*/ 377588 h 1330996"/>
                <a:gd name="connsiteX98" fmla="*/ 2337732 w 2428717"/>
                <a:gd name="connsiteY98" fmla="*/ 395785 h 1330996"/>
                <a:gd name="connsiteX99" fmla="*/ 2365028 w 2428717"/>
                <a:gd name="connsiteY99" fmla="*/ 413982 h 1330996"/>
                <a:gd name="connsiteX100" fmla="*/ 2378675 w 2428717"/>
                <a:gd name="connsiteY100" fmla="*/ 400334 h 1330996"/>
                <a:gd name="connsiteX101" fmla="*/ 2396872 w 2428717"/>
                <a:gd name="connsiteY101" fmla="*/ 373039 h 1330996"/>
                <a:gd name="connsiteX102" fmla="*/ 2424168 w 2428717"/>
                <a:gd name="connsiteY102" fmla="*/ 368490 h 1330996"/>
                <a:gd name="connsiteX103" fmla="*/ 2428717 w 2428717"/>
                <a:gd name="connsiteY103" fmla="*/ 354842 h 1330996"/>
                <a:gd name="connsiteX104" fmla="*/ 2424168 w 2428717"/>
                <a:gd name="connsiteY104" fmla="*/ 327546 h 1330996"/>
                <a:gd name="connsiteX105" fmla="*/ 2410520 w 2428717"/>
                <a:gd name="connsiteY105" fmla="*/ 322997 h 1330996"/>
                <a:gd name="connsiteX106" fmla="*/ 2392323 w 2428717"/>
                <a:gd name="connsiteY106" fmla="*/ 318448 h 1330996"/>
                <a:gd name="connsiteX107" fmla="*/ 2378675 w 2428717"/>
                <a:gd name="connsiteY107" fmla="*/ 309349 h 1330996"/>
                <a:gd name="connsiteX108" fmla="*/ 2374126 w 2428717"/>
                <a:gd name="connsiteY108" fmla="*/ 295702 h 1330996"/>
                <a:gd name="connsiteX109" fmla="*/ 2365028 w 2428717"/>
                <a:gd name="connsiteY109" fmla="*/ 282054 h 1330996"/>
                <a:gd name="connsiteX110" fmla="*/ 2360478 w 2428717"/>
                <a:gd name="connsiteY110" fmla="*/ 268406 h 1330996"/>
                <a:gd name="connsiteX111" fmla="*/ 2346831 w 2428717"/>
                <a:gd name="connsiteY111" fmla="*/ 263857 h 1330996"/>
                <a:gd name="connsiteX112" fmla="*/ 2333183 w 2428717"/>
                <a:gd name="connsiteY112" fmla="*/ 245660 h 1330996"/>
                <a:gd name="connsiteX113" fmla="*/ 2305887 w 2428717"/>
                <a:gd name="connsiteY113" fmla="*/ 232012 h 1330996"/>
                <a:gd name="connsiteX114" fmla="*/ 2283141 w 2428717"/>
                <a:gd name="connsiteY114" fmla="*/ 236561 h 1330996"/>
                <a:gd name="connsiteX115" fmla="*/ 2255845 w 2428717"/>
                <a:gd name="connsiteY115" fmla="*/ 245660 h 1330996"/>
                <a:gd name="connsiteX116" fmla="*/ 2214902 w 2428717"/>
                <a:gd name="connsiteY116" fmla="*/ 241110 h 1330996"/>
                <a:gd name="connsiteX117" fmla="*/ 2187607 w 2428717"/>
                <a:gd name="connsiteY117" fmla="*/ 218364 h 1330996"/>
                <a:gd name="connsiteX118" fmla="*/ 2173959 w 2428717"/>
                <a:gd name="connsiteY118" fmla="*/ 209266 h 1330996"/>
                <a:gd name="connsiteX119" fmla="*/ 2164860 w 2428717"/>
                <a:gd name="connsiteY119" fmla="*/ 195618 h 1330996"/>
                <a:gd name="connsiteX120" fmla="*/ 2151213 w 2428717"/>
                <a:gd name="connsiteY120" fmla="*/ 168322 h 1330996"/>
                <a:gd name="connsiteX121" fmla="*/ 2110269 w 2428717"/>
                <a:gd name="connsiteY121" fmla="*/ 154675 h 1330996"/>
                <a:gd name="connsiteX122" fmla="*/ 2082974 w 2428717"/>
                <a:gd name="connsiteY122" fmla="*/ 141027 h 1330996"/>
                <a:gd name="connsiteX123" fmla="*/ 2064777 w 2428717"/>
                <a:gd name="connsiteY123" fmla="*/ 136478 h 1330996"/>
                <a:gd name="connsiteX124" fmla="*/ 1991989 w 2428717"/>
                <a:gd name="connsiteY124" fmla="*/ 131928 h 1330996"/>
                <a:gd name="connsiteX125" fmla="*/ 1964693 w 2428717"/>
                <a:gd name="connsiteY125" fmla="*/ 118281 h 1330996"/>
                <a:gd name="connsiteX126" fmla="*/ 1951045 w 2428717"/>
                <a:gd name="connsiteY126" fmla="*/ 104633 h 1330996"/>
                <a:gd name="connsiteX127" fmla="*/ 1923750 w 2428717"/>
                <a:gd name="connsiteY127" fmla="*/ 90985 h 1330996"/>
                <a:gd name="connsiteX128" fmla="*/ 1910102 w 2428717"/>
                <a:gd name="connsiteY128" fmla="*/ 81887 h 1330996"/>
                <a:gd name="connsiteX129" fmla="*/ 1841863 w 2428717"/>
                <a:gd name="connsiteY129" fmla="*/ 72788 h 1330996"/>
                <a:gd name="connsiteX130" fmla="*/ 1814568 w 2428717"/>
                <a:gd name="connsiteY130" fmla="*/ 63690 h 1330996"/>
                <a:gd name="connsiteX131" fmla="*/ 1796371 w 2428717"/>
                <a:gd name="connsiteY131" fmla="*/ 59140 h 1330996"/>
                <a:gd name="connsiteX132" fmla="*/ 1769075 w 2428717"/>
                <a:gd name="connsiteY132" fmla="*/ 50042 h 1330996"/>
                <a:gd name="connsiteX133" fmla="*/ 1755428 w 2428717"/>
                <a:gd name="connsiteY133" fmla="*/ 40943 h 1330996"/>
                <a:gd name="connsiteX134" fmla="*/ 1737231 w 2428717"/>
                <a:gd name="connsiteY134" fmla="*/ 0 h 1330996"/>
                <a:gd name="connsiteX135" fmla="*/ 1728132 w 2428717"/>
                <a:gd name="connsiteY135" fmla="*/ 13648 h 1330996"/>
                <a:gd name="connsiteX136" fmla="*/ 1723583 w 2428717"/>
                <a:gd name="connsiteY136" fmla="*/ 50042 h 1330996"/>
                <a:gd name="connsiteX137" fmla="*/ 1691738 w 2428717"/>
                <a:gd name="connsiteY137" fmla="*/ 54591 h 1330996"/>
                <a:gd name="connsiteX138" fmla="*/ 1659893 w 2428717"/>
                <a:gd name="connsiteY138" fmla="*/ 63690 h 1330996"/>
                <a:gd name="connsiteX139" fmla="*/ 1641696 w 2428717"/>
                <a:gd name="connsiteY139" fmla="*/ 72788 h 1330996"/>
                <a:gd name="connsiteX140" fmla="*/ 1628048 w 2428717"/>
                <a:gd name="connsiteY140" fmla="*/ 68239 h 1330996"/>
                <a:gd name="connsiteX141" fmla="*/ 1623499 w 2428717"/>
                <a:gd name="connsiteY141" fmla="*/ 54591 h 1330996"/>
                <a:gd name="connsiteX142" fmla="*/ 1614401 w 2428717"/>
                <a:gd name="connsiteY142" fmla="*/ 68239 h 1330996"/>
                <a:gd name="connsiteX143" fmla="*/ 1600753 w 2428717"/>
                <a:gd name="connsiteY143" fmla="*/ 77337 h 1330996"/>
                <a:gd name="connsiteX144" fmla="*/ 1555260 w 2428717"/>
                <a:gd name="connsiteY144" fmla="*/ 81887 h 1330996"/>
                <a:gd name="connsiteX145" fmla="*/ 1527965 w 2428717"/>
                <a:gd name="connsiteY145" fmla="*/ 90985 h 1330996"/>
                <a:gd name="connsiteX146" fmla="*/ 1509768 w 2428717"/>
                <a:gd name="connsiteY146" fmla="*/ 100084 h 1330996"/>
                <a:gd name="connsiteX147" fmla="*/ 1487022 w 2428717"/>
                <a:gd name="connsiteY147" fmla="*/ 104633 h 1330996"/>
                <a:gd name="connsiteX148" fmla="*/ 1473374 w 2428717"/>
                <a:gd name="connsiteY148" fmla="*/ 109182 h 1330996"/>
                <a:gd name="connsiteX149" fmla="*/ 1364192 w 2428717"/>
                <a:gd name="connsiteY149" fmla="*/ 113731 h 1330996"/>
                <a:gd name="connsiteX150" fmla="*/ 1350544 w 2428717"/>
                <a:gd name="connsiteY150" fmla="*/ 122830 h 1330996"/>
                <a:gd name="connsiteX151" fmla="*/ 1332347 w 2428717"/>
                <a:gd name="connsiteY151" fmla="*/ 150125 h 1330996"/>
                <a:gd name="connsiteX152" fmla="*/ 1318699 w 2428717"/>
                <a:gd name="connsiteY152" fmla="*/ 163773 h 1330996"/>
                <a:gd name="connsiteX153" fmla="*/ 1309601 w 2428717"/>
                <a:gd name="connsiteY153" fmla="*/ 191069 h 1330996"/>
                <a:gd name="connsiteX154" fmla="*/ 1295953 w 2428717"/>
                <a:gd name="connsiteY154" fmla="*/ 204716 h 1330996"/>
                <a:gd name="connsiteX155" fmla="*/ 1282305 w 2428717"/>
                <a:gd name="connsiteY155" fmla="*/ 209266 h 1330996"/>
                <a:gd name="connsiteX156" fmla="*/ 1209517 w 2428717"/>
                <a:gd name="connsiteY156" fmla="*/ 213815 h 1330996"/>
                <a:gd name="connsiteX157" fmla="*/ 1204968 w 2428717"/>
                <a:gd name="connsiteY157" fmla="*/ 227463 h 1330996"/>
                <a:gd name="connsiteX158" fmla="*/ 1186771 w 2428717"/>
                <a:gd name="connsiteY158" fmla="*/ 254758 h 1330996"/>
                <a:gd name="connsiteX159" fmla="*/ 1177672 w 2428717"/>
                <a:gd name="connsiteY159" fmla="*/ 282054 h 1330996"/>
                <a:gd name="connsiteX160" fmla="*/ 1173123 w 2428717"/>
                <a:gd name="connsiteY160" fmla="*/ 295702 h 1330996"/>
                <a:gd name="connsiteX161" fmla="*/ 1145828 w 2428717"/>
                <a:gd name="connsiteY161" fmla="*/ 313899 h 1330996"/>
                <a:gd name="connsiteX162" fmla="*/ 1132180 w 2428717"/>
                <a:gd name="connsiteY162" fmla="*/ 327546 h 1330996"/>
                <a:gd name="connsiteX163" fmla="*/ 1104884 w 2428717"/>
                <a:gd name="connsiteY163" fmla="*/ 336645 h 1330996"/>
                <a:gd name="connsiteX164" fmla="*/ 1095786 w 2428717"/>
                <a:gd name="connsiteY164" fmla="*/ 322997 h 1330996"/>
                <a:gd name="connsiteX165" fmla="*/ 1100335 w 2428717"/>
                <a:gd name="connsiteY165" fmla="*/ 291152 h 1330996"/>
                <a:gd name="connsiteX166" fmla="*/ 1086687 w 2428717"/>
                <a:gd name="connsiteY166" fmla="*/ 304800 h 1330996"/>
                <a:gd name="connsiteX167" fmla="*/ 1073039 w 2428717"/>
                <a:gd name="connsiteY167" fmla="*/ 309349 h 1330996"/>
                <a:gd name="connsiteX168" fmla="*/ 1059392 w 2428717"/>
                <a:gd name="connsiteY168" fmla="*/ 300251 h 1330996"/>
                <a:gd name="connsiteX169" fmla="*/ 1050293 w 2428717"/>
                <a:gd name="connsiteY169" fmla="*/ 286603 h 1330996"/>
                <a:gd name="connsiteX170" fmla="*/ 1036645 w 2428717"/>
                <a:gd name="connsiteY170" fmla="*/ 282054 h 1330996"/>
                <a:gd name="connsiteX171" fmla="*/ 1009350 w 2428717"/>
                <a:gd name="connsiteY171" fmla="*/ 291152 h 1330996"/>
                <a:gd name="connsiteX172" fmla="*/ 995702 w 2428717"/>
                <a:gd name="connsiteY172" fmla="*/ 295702 h 1330996"/>
                <a:gd name="connsiteX173" fmla="*/ 982054 w 2428717"/>
                <a:gd name="connsiteY173" fmla="*/ 304800 h 1330996"/>
                <a:gd name="connsiteX174" fmla="*/ 968407 w 2428717"/>
                <a:gd name="connsiteY174" fmla="*/ 350293 h 1330996"/>
                <a:gd name="connsiteX175" fmla="*/ 959308 w 2428717"/>
                <a:gd name="connsiteY175" fmla="*/ 363940 h 1330996"/>
                <a:gd name="connsiteX176" fmla="*/ 963857 w 2428717"/>
                <a:gd name="connsiteY176" fmla="*/ 377588 h 1330996"/>
                <a:gd name="connsiteX177" fmla="*/ 977505 w 2428717"/>
                <a:gd name="connsiteY177" fmla="*/ 382137 h 1330996"/>
                <a:gd name="connsiteX178" fmla="*/ 991153 w 2428717"/>
                <a:gd name="connsiteY178" fmla="*/ 391236 h 1330996"/>
                <a:gd name="connsiteX179" fmla="*/ 1000251 w 2428717"/>
                <a:gd name="connsiteY179" fmla="*/ 404884 h 1330996"/>
                <a:gd name="connsiteX180" fmla="*/ 1013899 w 2428717"/>
                <a:gd name="connsiteY180" fmla="*/ 418531 h 1330996"/>
                <a:gd name="connsiteX181" fmla="*/ 1009350 w 2428717"/>
                <a:gd name="connsiteY181" fmla="*/ 441278 h 1330996"/>
                <a:gd name="connsiteX182" fmla="*/ 986604 w 2428717"/>
                <a:gd name="connsiteY182" fmla="*/ 486770 h 1330996"/>
                <a:gd name="connsiteX183" fmla="*/ 968407 w 2428717"/>
                <a:gd name="connsiteY183" fmla="*/ 518615 h 1330996"/>
                <a:gd name="connsiteX184" fmla="*/ 954759 w 2428717"/>
                <a:gd name="connsiteY184" fmla="*/ 523164 h 1330996"/>
                <a:gd name="connsiteX185" fmla="*/ 945660 w 2428717"/>
                <a:gd name="connsiteY185" fmla="*/ 536812 h 1330996"/>
                <a:gd name="connsiteX186" fmla="*/ 932013 w 2428717"/>
                <a:gd name="connsiteY186" fmla="*/ 545910 h 1330996"/>
                <a:gd name="connsiteX187" fmla="*/ 913816 w 2428717"/>
                <a:gd name="connsiteY187" fmla="*/ 568657 h 1330996"/>
                <a:gd name="connsiteX188" fmla="*/ 904717 w 2428717"/>
                <a:gd name="connsiteY188" fmla="*/ 582305 h 1330996"/>
                <a:gd name="connsiteX189" fmla="*/ 900168 w 2428717"/>
                <a:gd name="connsiteY189" fmla="*/ 595952 h 1330996"/>
                <a:gd name="connsiteX190" fmla="*/ 881971 w 2428717"/>
                <a:gd name="connsiteY190" fmla="*/ 623248 h 1330996"/>
                <a:gd name="connsiteX191" fmla="*/ 859225 w 2428717"/>
                <a:gd name="connsiteY191" fmla="*/ 655093 h 1330996"/>
                <a:gd name="connsiteX192" fmla="*/ 850126 w 2428717"/>
                <a:gd name="connsiteY192" fmla="*/ 668740 h 1330996"/>
                <a:gd name="connsiteX193" fmla="*/ 845577 w 2428717"/>
                <a:gd name="connsiteY193" fmla="*/ 682388 h 1330996"/>
                <a:gd name="connsiteX194" fmla="*/ 831929 w 2428717"/>
                <a:gd name="connsiteY194" fmla="*/ 691487 h 1330996"/>
                <a:gd name="connsiteX195" fmla="*/ 809183 w 2428717"/>
                <a:gd name="connsiteY195" fmla="*/ 714233 h 1330996"/>
                <a:gd name="connsiteX196" fmla="*/ 795535 w 2428717"/>
                <a:gd name="connsiteY196" fmla="*/ 732430 h 1330996"/>
                <a:gd name="connsiteX197" fmla="*/ 781887 w 2428717"/>
                <a:gd name="connsiteY197" fmla="*/ 746078 h 1330996"/>
                <a:gd name="connsiteX198" fmla="*/ 754592 w 2428717"/>
                <a:gd name="connsiteY198" fmla="*/ 787021 h 1330996"/>
                <a:gd name="connsiteX199" fmla="*/ 745493 w 2428717"/>
                <a:gd name="connsiteY199" fmla="*/ 800669 h 1330996"/>
                <a:gd name="connsiteX200" fmla="*/ 736395 w 2428717"/>
                <a:gd name="connsiteY200" fmla="*/ 827964 h 1330996"/>
                <a:gd name="connsiteX201" fmla="*/ 690902 w 2428717"/>
                <a:gd name="connsiteY201" fmla="*/ 882555 h 1330996"/>
                <a:gd name="connsiteX202" fmla="*/ 677254 w 2428717"/>
                <a:gd name="connsiteY202" fmla="*/ 891654 h 1330996"/>
                <a:gd name="connsiteX203" fmla="*/ 649959 w 2428717"/>
                <a:gd name="connsiteY203" fmla="*/ 900752 h 1330996"/>
                <a:gd name="connsiteX204" fmla="*/ 595368 w 2428717"/>
                <a:gd name="connsiteY204" fmla="*/ 896203 h 1330996"/>
                <a:gd name="connsiteX205" fmla="*/ 581720 w 2428717"/>
                <a:gd name="connsiteY205" fmla="*/ 891654 h 1330996"/>
                <a:gd name="connsiteX206" fmla="*/ 586269 w 2428717"/>
                <a:gd name="connsiteY206" fmla="*/ 868908 h 1330996"/>
                <a:gd name="connsiteX207" fmla="*/ 577171 w 2428717"/>
                <a:gd name="connsiteY207" fmla="*/ 928048 h 1330996"/>
                <a:gd name="connsiteX208" fmla="*/ 568072 w 2428717"/>
                <a:gd name="connsiteY208" fmla="*/ 941696 h 1330996"/>
                <a:gd name="connsiteX209" fmla="*/ 563523 w 2428717"/>
                <a:gd name="connsiteY209" fmla="*/ 955343 h 1330996"/>
                <a:gd name="connsiteX210" fmla="*/ 549875 w 2428717"/>
                <a:gd name="connsiteY210" fmla="*/ 964442 h 1330996"/>
                <a:gd name="connsiteX211" fmla="*/ 522580 w 2428717"/>
                <a:gd name="connsiteY211" fmla="*/ 982639 h 1330996"/>
                <a:gd name="connsiteX212" fmla="*/ 508932 w 2428717"/>
                <a:gd name="connsiteY212" fmla="*/ 973540 h 1330996"/>
                <a:gd name="connsiteX213" fmla="*/ 481637 w 2428717"/>
                <a:gd name="connsiteY213" fmla="*/ 959893 h 1330996"/>
                <a:gd name="connsiteX214" fmla="*/ 463439 w 2428717"/>
                <a:gd name="connsiteY214" fmla="*/ 964442 h 1330996"/>
                <a:gd name="connsiteX215" fmla="*/ 454341 w 2428717"/>
                <a:gd name="connsiteY215" fmla="*/ 978090 h 1330996"/>
                <a:gd name="connsiteX216" fmla="*/ 440693 w 2428717"/>
                <a:gd name="connsiteY216" fmla="*/ 996287 h 1330996"/>
                <a:gd name="connsiteX217" fmla="*/ 404299 w 2428717"/>
                <a:gd name="connsiteY217" fmla="*/ 1023582 h 1330996"/>
                <a:gd name="connsiteX218" fmla="*/ 390651 w 2428717"/>
                <a:gd name="connsiteY218" fmla="*/ 1037230 h 1330996"/>
                <a:gd name="connsiteX219" fmla="*/ 377004 w 2428717"/>
                <a:gd name="connsiteY219" fmla="*/ 1041779 h 1330996"/>
                <a:gd name="connsiteX220" fmla="*/ 349708 w 2428717"/>
                <a:gd name="connsiteY220" fmla="*/ 1059976 h 1330996"/>
                <a:gd name="connsiteX221" fmla="*/ 322413 w 2428717"/>
                <a:gd name="connsiteY221" fmla="*/ 1078173 h 1330996"/>
                <a:gd name="connsiteX222" fmla="*/ 295117 w 2428717"/>
                <a:gd name="connsiteY222" fmla="*/ 1100919 h 1330996"/>
                <a:gd name="connsiteX223" fmla="*/ 286019 w 2428717"/>
                <a:gd name="connsiteY223" fmla="*/ 1114567 h 1330996"/>
                <a:gd name="connsiteX224" fmla="*/ 258723 w 2428717"/>
                <a:gd name="connsiteY224" fmla="*/ 1137313 h 1330996"/>
                <a:gd name="connsiteX225" fmla="*/ 240526 w 2428717"/>
                <a:gd name="connsiteY225" fmla="*/ 1164609 h 1330996"/>
                <a:gd name="connsiteX226" fmla="*/ 231428 w 2428717"/>
                <a:gd name="connsiteY226" fmla="*/ 1178257 h 1330996"/>
                <a:gd name="connsiteX227" fmla="*/ 217780 w 2428717"/>
                <a:gd name="connsiteY227" fmla="*/ 1182806 h 1330996"/>
                <a:gd name="connsiteX228" fmla="*/ 208681 w 2428717"/>
                <a:gd name="connsiteY228" fmla="*/ 1196454 h 1330996"/>
                <a:gd name="connsiteX229" fmla="*/ 181386 w 2428717"/>
                <a:gd name="connsiteY229" fmla="*/ 1205552 h 1330996"/>
                <a:gd name="connsiteX230" fmla="*/ 167738 w 2428717"/>
                <a:gd name="connsiteY230" fmla="*/ 1210102 h 1330996"/>
                <a:gd name="connsiteX231" fmla="*/ 135893 w 2428717"/>
                <a:gd name="connsiteY231" fmla="*/ 1219200 h 1330996"/>
                <a:gd name="connsiteX232" fmla="*/ 108598 w 2428717"/>
                <a:gd name="connsiteY232" fmla="*/ 1241946 h 1330996"/>
                <a:gd name="connsiteX233" fmla="*/ 85851 w 2428717"/>
                <a:gd name="connsiteY233" fmla="*/ 1246496 h 1330996"/>
                <a:gd name="connsiteX234" fmla="*/ 72204 w 2428717"/>
                <a:gd name="connsiteY234" fmla="*/ 1251045 h 1330996"/>
                <a:gd name="connsiteX235" fmla="*/ 22162 w 2428717"/>
                <a:gd name="connsiteY235" fmla="*/ 1264693 h 1330996"/>
                <a:gd name="connsiteX236" fmla="*/ 8514 w 2428717"/>
                <a:gd name="connsiteY236" fmla="*/ 1260143 h 1330996"/>
                <a:gd name="connsiteX237" fmla="*/ 3965 w 2428717"/>
                <a:gd name="connsiteY237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26962 w 2428717"/>
                <a:gd name="connsiteY15" fmla="*/ 1178257 h 1330996"/>
                <a:gd name="connsiteX16" fmla="*/ 377004 w 2428717"/>
                <a:gd name="connsiteY16" fmla="*/ 1150961 h 1330996"/>
                <a:gd name="connsiteX17" fmla="*/ 395201 w 2428717"/>
                <a:gd name="connsiteY17" fmla="*/ 1123666 h 1330996"/>
                <a:gd name="connsiteX18" fmla="*/ 404299 w 2428717"/>
                <a:gd name="connsiteY18" fmla="*/ 1110018 h 1330996"/>
                <a:gd name="connsiteX19" fmla="*/ 417947 w 2428717"/>
                <a:gd name="connsiteY19" fmla="*/ 1105469 h 1330996"/>
                <a:gd name="connsiteX20" fmla="*/ 431595 w 2428717"/>
                <a:gd name="connsiteY20" fmla="*/ 1096370 h 1330996"/>
                <a:gd name="connsiteX21" fmla="*/ 445242 w 2428717"/>
                <a:gd name="connsiteY21" fmla="*/ 1091821 h 1330996"/>
                <a:gd name="connsiteX22" fmla="*/ 522580 w 2428717"/>
                <a:gd name="connsiteY22" fmla="*/ 1082722 h 1330996"/>
                <a:gd name="connsiteX23" fmla="*/ 572622 w 2428717"/>
                <a:gd name="connsiteY23" fmla="*/ 1073624 h 1330996"/>
                <a:gd name="connsiteX24" fmla="*/ 595368 w 2428717"/>
                <a:gd name="connsiteY24" fmla="*/ 1096370 h 1330996"/>
                <a:gd name="connsiteX25" fmla="*/ 609016 w 2428717"/>
                <a:gd name="connsiteY25" fmla="*/ 1087272 h 1330996"/>
                <a:gd name="connsiteX26" fmla="*/ 613565 w 2428717"/>
                <a:gd name="connsiteY26" fmla="*/ 1032681 h 1330996"/>
                <a:gd name="connsiteX27" fmla="*/ 690902 w 2428717"/>
                <a:gd name="connsiteY27" fmla="*/ 1028131 h 1330996"/>
                <a:gd name="connsiteX28" fmla="*/ 718198 w 2428717"/>
                <a:gd name="connsiteY28" fmla="*/ 1019033 h 1330996"/>
                <a:gd name="connsiteX29" fmla="*/ 731845 w 2428717"/>
                <a:gd name="connsiteY29" fmla="*/ 1005385 h 1330996"/>
                <a:gd name="connsiteX30" fmla="*/ 772789 w 2428717"/>
                <a:gd name="connsiteY30" fmla="*/ 982639 h 1330996"/>
                <a:gd name="connsiteX31" fmla="*/ 795535 w 2428717"/>
                <a:gd name="connsiteY31" fmla="*/ 978090 h 1330996"/>
                <a:gd name="connsiteX32" fmla="*/ 822831 w 2428717"/>
                <a:gd name="connsiteY32" fmla="*/ 968991 h 1330996"/>
                <a:gd name="connsiteX33" fmla="*/ 850126 w 2428717"/>
                <a:gd name="connsiteY33" fmla="*/ 941696 h 1330996"/>
                <a:gd name="connsiteX34" fmla="*/ 877422 w 2428717"/>
                <a:gd name="connsiteY34" fmla="*/ 928048 h 1330996"/>
                <a:gd name="connsiteX35" fmla="*/ 891069 w 2428717"/>
                <a:gd name="connsiteY35" fmla="*/ 923499 h 1330996"/>
                <a:gd name="connsiteX36" fmla="*/ 904717 w 2428717"/>
                <a:gd name="connsiteY36" fmla="*/ 914400 h 1330996"/>
                <a:gd name="connsiteX37" fmla="*/ 922914 w 2428717"/>
                <a:gd name="connsiteY37" fmla="*/ 909851 h 1330996"/>
                <a:gd name="connsiteX38" fmla="*/ 927463 w 2428717"/>
                <a:gd name="connsiteY38" fmla="*/ 896203 h 1330996"/>
                <a:gd name="connsiteX39" fmla="*/ 941111 w 2428717"/>
                <a:gd name="connsiteY39" fmla="*/ 887105 h 1330996"/>
                <a:gd name="connsiteX40" fmla="*/ 954759 w 2428717"/>
                <a:gd name="connsiteY40" fmla="*/ 873457 h 1330996"/>
                <a:gd name="connsiteX41" fmla="*/ 982054 w 2428717"/>
                <a:gd name="connsiteY41" fmla="*/ 855260 h 1330996"/>
                <a:gd name="connsiteX42" fmla="*/ 986604 w 2428717"/>
                <a:gd name="connsiteY42" fmla="*/ 841612 h 1330996"/>
                <a:gd name="connsiteX43" fmla="*/ 1000251 w 2428717"/>
                <a:gd name="connsiteY43" fmla="*/ 837063 h 1330996"/>
                <a:gd name="connsiteX44" fmla="*/ 1013899 w 2428717"/>
                <a:gd name="connsiteY44" fmla="*/ 827964 h 1330996"/>
                <a:gd name="connsiteX45" fmla="*/ 1045744 w 2428717"/>
                <a:gd name="connsiteY45" fmla="*/ 800669 h 1330996"/>
                <a:gd name="connsiteX46" fmla="*/ 1059392 w 2428717"/>
                <a:gd name="connsiteY46" fmla="*/ 791570 h 1330996"/>
                <a:gd name="connsiteX47" fmla="*/ 1082138 w 2428717"/>
                <a:gd name="connsiteY47" fmla="*/ 768824 h 1330996"/>
                <a:gd name="connsiteX48" fmla="*/ 1123081 w 2428717"/>
                <a:gd name="connsiteY48" fmla="*/ 736979 h 1330996"/>
                <a:gd name="connsiteX49" fmla="*/ 1136729 w 2428717"/>
                <a:gd name="connsiteY49" fmla="*/ 727881 h 1330996"/>
                <a:gd name="connsiteX50" fmla="*/ 1150377 w 2428717"/>
                <a:gd name="connsiteY50" fmla="*/ 718782 h 1330996"/>
                <a:gd name="connsiteX51" fmla="*/ 1168574 w 2428717"/>
                <a:gd name="connsiteY51" fmla="*/ 691487 h 1330996"/>
                <a:gd name="connsiteX52" fmla="*/ 1191320 w 2428717"/>
                <a:gd name="connsiteY52" fmla="*/ 668740 h 1330996"/>
                <a:gd name="connsiteX53" fmla="*/ 1214066 w 2428717"/>
                <a:gd name="connsiteY53" fmla="*/ 645994 h 1330996"/>
                <a:gd name="connsiteX54" fmla="*/ 1223165 w 2428717"/>
                <a:gd name="connsiteY54" fmla="*/ 632346 h 1330996"/>
                <a:gd name="connsiteX55" fmla="*/ 1227714 w 2428717"/>
                <a:gd name="connsiteY55" fmla="*/ 618699 h 1330996"/>
                <a:gd name="connsiteX56" fmla="*/ 1250460 w 2428717"/>
                <a:gd name="connsiteY56" fmla="*/ 591403 h 1330996"/>
                <a:gd name="connsiteX57" fmla="*/ 1259559 w 2428717"/>
                <a:gd name="connsiteY57" fmla="*/ 564108 h 1330996"/>
                <a:gd name="connsiteX58" fmla="*/ 1264108 w 2428717"/>
                <a:gd name="connsiteY58" fmla="*/ 550460 h 1330996"/>
                <a:gd name="connsiteX59" fmla="*/ 1282305 w 2428717"/>
                <a:gd name="connsiteY59" fmla="*/ 523164 h 1330996"/>
                <a:gd name="connsiteX60" fmla="*/ 1295953 w 2428717"/>
                <a:gd name="connsiteY60" fmla="*/ 482221 h 1330996"/>
                <a:gd name="connsiteX61" fmla="*/ 1300502 w 2428717"/>
                <a:gd name="connsiteY61" fmla="*/ 468573 h 1330996"/>
                <a:gd name="connsiteX62" fmla="*/ 1309601 w 2428717"/>
                <a:gd name="connsiteY62" fmla="*/ 427630 h 1330996"/>
                <a:gd name="connsiteX63" fmla="*/ 1314150 w 2428717"/>
                <a:gd name="connsiteY63" fmla="*/ 395785 h 1330996"/>
                <a:gd name="connsiteX64" fmla="*/ 1336896 w 2428717"/>
                <a:gd name="connsiteY64" fmla="*/ 368490 h 1330996"/>
                <a:gd name="connsiteX65" fmla="*/ 1345995 w 2428717"/>
                <a:gd name="connsiteY65" fmla="*/ 295702 h 1330996"/>
                <a:gd name="connsiteX66" fmla="*/ 1350544 w 2428717"/>
                <a:gd name="connsiteY66" fmla="*/ 268406 h 1330996"/>
                <a:gd name="connsiteX67" fmla="*/ 1359642 w 2428717"/>
                <a:gd name="connsiteY67" fmla="*/ 241110 h 1330996"/>
                <a:gd name="connsiteX68" fmla="*/ 1414234 w 2428717"/>
                <a:gd name="connsiteY68" fmla="*/ 204716 h 1330996"/>
                <a:gd name="connsiteX69" fmla="*/ 1427881 w 2428717"/>
                <a:gd name="connsiteY69" fmla="*/ 200167 h 1330996"/>
                <a:gd name="connsiteX70" fmla="*/ 1441529 w 2428717"/>
                <a:gd name="connsiteY70" fmla="*/ 195618 h 1330996"/>
                <a:gd name="connsiteX71" fmla="*/ 1473374 w 2428717"/>
                <a:gd name="connsiteY71" fmla="*/ 181970 h 1330996"/>
                <a:gd name="connsiteX72" fmla="*/ 1500669 w 2428717"/>
                <a:gd name="connsiteY72" fmla="*/ 172872 h 1330996"/>
                <a:gd name="connsiteX73" fmla="*/ 1578007 w 2428717"/>
                <a:gd name="connsiteY73" fmla="*/ 163773 h 1330996"/>
                <a:gd name="connsiteX74" fmla="*/ 1600753 w 2428717"/>
                <a:gd name="connsiteY74" fmla="*/ 145576 h 1330996"/>
                <a:gd name="connsiteX75" fmla="*/ 1614401 w 2428717"/>
                <a:gd name="connsiteY75" fmla="*/ 141027 h 1330996"/>
                <a:gd name="connsiteX76" fmla="*/ 1641696 w 2428717"/>
                <a:gd name="connsiteY76" fmla="*/ 145576 h 1330996"/>
                <a:gd name="connsiteX77" fmla="*/ 1655344 w 2428717"/>
                <a:gd name="connsiteY77" fmla="*/ 154675 h 1330996"/>
                <a:gd name="connsiteX78" fmla="*/ 1828216 w 2428717"/>
                <a:gd name="connsiteY78" fmla="*/ 150125 h 1330996"/>
                <a:gd name="connsiteX79" fmla="*/ 1841863 w 2428717"/>
                <a:gd name="connsiteY79" fmla="*/ 159224 h 1330996"/>
                <a:gd name="connsiteX80" fmla="*/ 1855511 w 2428717"/>
                <a:gd name="connsiteY80" fmla="*/ 172872 h 1330996"/>
                <a:gd name="connsiteX81" fmla="*/ 1969242 w 2428717"/>
                <a:gd name="connsiteY81" fmla="*/ 186519 h 1330996"/>
                <a:gd name="connsiteX82" fmla="*/ 2001087 w 2428717"/>
                <a:gd name="connsiteY82" fmla="*/ 191069 h 1330996"/>
                <a:gd name="connsiteX83" fmla="*/ 2051129 w 2428717"/>
                <a:gd name="connsiteY83" fmla="*/ 195618 h 1330996"/>
                <a:gd name="connsiteX84" fmla="*/ 2060228 w 2428717"/>
                <a:gd name="connsiteY84" fmla="*/ 209266 h 1330996"/>
                <a:gd name="connsiteX85" fmla="*/ 2087523 w 2428717"/>
                <a:gd name="connsiteY85" fmla="*/ 213815 h 1330996"/>
                <a:gd name="connsiteX86" fmla="*/ 2105720 w 2428717"/>
                <a:gd name="connsiteY86" fmla="*/ 236561 h 1330996"/>
                <a:gd name="connsiteX87" fmla="*/ 2119368 w 2428717"/>
                <a:gd name="connsiteY87" fmla="*/ 245660 h 1330996"/>
                <a:gd name="connsiteX88" fmla="*/ 2133016 w 2428717"/>
                <a:gd name="connsiteY88" fmla="*/ 259308 h 1330996"/>
                <a:gd name="connsiteX89" fmla="*/ 2142114 w 2428717"/>
                <a:gd name="connsiteY89" fmla="*/ 272955 h 1330996"/>
                <a:gd name="connsiteX90" fmla="*/ 2160311 w 2428717"/>
                <a:gd name="connsiteY90" fmla="*/ 291152 h 1330996"/>
                <a:gd name="connsiteX91" fmla="*/ 2169410 w 2428717"/>
                <a:gd name="connsiteY91" fmla="*/ 304800 h 1330996"/>
                <a:gd name="connsiteX92" fmla="*/ 2210353 w 2428717"/>
                <a:gd name="connsiteY92" fmla="*/ 341194 h 1330996"/>
                <a:gd name="connsiteX93" fmla="*/ 2224001 w 2428717"/>
                <a:gd name="connsiteY93" fmla="*/ 345743 h 1330996"/>
                <a:gd name="connsiteX94" fmla="*/ 2255845 w 2428717"/>
                <a:gd name="connsiteY94" fmla="*/ 363940 h 1330996"/>
                <a:gd name="connsiteX95" fmla="*/ 2283141 w 2428717"/>
                <a:gd name="connsiteY95" fmla="*/ 373039 h 1330996"/>
                <a:gd name="connsiteX96" fmla="*/ 2314986 w 2428717"/>
                <a:gd name="connsiteY96" fmla="*/ 377588 h 1330996"/>
                <a:gd name="connsiteX97" fmla="*/ 2337732 w 2428717"/>
                <a:gd name="connsiteY97" fmla="*/ 395785 h 1330996"/>
                <a:gd name="connsiteX98" fmla="*/ 2365028 w 2428717"/>
                <a:gd name="connsiteY98" fmla="*/ 413982 h 1330996"/>
                <a:gd name="connsiteX99" fmla="*/ 2378675 w 2428717"/>
                <a:gd name="connsiteY99" fmla="*/ 400334 h 1330996"/>
                <a:gd name="connsiteX100" fmla="*/ 2396872 w 2428717"/>
                <a:gd name="connsiteY100" fmla="*/ 373039 h 1330996"/>
                <a:gd name="connsiteX101" fmla="*/ 2424168 w 2428717"/>
                <a:gd name="connsiteY101" fmla="*/ 368490 h 1330996"/>
                <a:gd name="connsiteX102" fmla="*/ 2428717 w 2428717"/>
                <a:gd name="connsiteY102" fmla="*/ 354842 h 1330996"/>
                <a:gd name="connsiteX103" fmla="*/ 2424168 w 2428717"/>
                <a:gd name="connsiteY103" fmla="*/ 327546 h 1330996"/>
                <a:gd name="connsiteX104" fmla="*/ 2410520 w 2428717"/>
                <a:gd name="connsiteY104" fmla="*/ 322997 h 1330996"/>
                <a:gd name="connsiteX105" fmla="*/ 2392323 w 2428717"/>
                <a:gd name="connsiteY105" fmla="*/ 318448 h 1330996"/>
                <a:gd name="connsiteX106" fmla="*/ 2378675 w 2428717"/>
                <a:gd name="connsiteY106" fmla="*/ 309349 h 1330996"/>
                <a:gd name="connsiteX107" fmla="*/ 2374126 w 2428717"/>
                <a:gd name="connsiteY107" fmla="*/ 295702 h 1330996"/>
                <a:gd name="connsiteX108" fmla="*/ 2365028 w 2428717"/>
                <a:gd name="connsiteY108" fmla="*/ 282054 h 1330996"/>
                <a:gd name="connsiteX109" fmla="*/ 2360478 w 2428717"/>
                <a:gd name="connsiteY109" fmla="*/ 268406 h 1330996"/>
                <a:gd name="connsiteX110" fmla="*/ 2346831 w 2428717"/>
                <a:gd name="connsiteY110" fmla="*/ 263857 h 1330996"/>
                <a:gd name="connsiteX111" fmla="*/ 2333183 w 2428717"/>
                <a:gd name="connsiteY111" fmla="*/ 245660 h 1330996"/>
                <a:gd name="connsiteX112" fmla="*/ 2305887 w 2428717"/>
                <a:gd name="connsiteY112" fmla="*/ 232012 h 1330996"/>
                <a:gd name="connsiteX113" fmla="*/ 2283141 w 2428717"/>
                <a:gd name="connsiteY113" fmla="*/ 236561 h 1330996"/>
                <a:gd name="connsiteX114" fmla="*/ 2255845 w 2428717"/>
                <a:gd name="connsiteY114" fmla="*/ 245660 h 1330996"/>
                <a:gd name="connsiteX115" fmla="*/ 2214902 w 2428717"/>
                <a:gd name="connsiteY115" fmla="*/ 241110 h 1330996"/>
                <a:gd name="connsiteX116" fmla="*/ 2187607 w 2428717"/>
                <a:gd name="connsiteY116" fmla="*/ 218364 h 1330996"/>
                <a:gd name="connsiteX117" fmla="*/ 2173959 w 2428717"/>
                <a:gd name="connsiteY117" fmla="*/ 209266 h 1330996"/>
                <a:gd name="connsiteX118" fmla="*/ 2164860 w 2428717"/>
                <a:gd name="connsiteY118" fmla="*/ 195618 h 1330996"/>
                <a:gd name="connsiteX119" fmla="*/ 2151213 w 2428717"/>
                <a:gd name="connsiteY119" fmla="*/ 168322 h 1330996"/>
                <a:gd name="connsiteX120" fmla="*/ 2110269 w 2428717"/>
                <a:gd name="connsiteY120" fmla="*/ 154675 h 1330996"/>
                <a:gd name="connsiteX121" fmla="*/ 2082974 w 2428717"/>
                <a:gd name="connsiteY121" fmla="*/ 141027 h 1330996"/>
                <a:gd name="connsiteX122" fmla="*/ 2064777 w 2428717"/>
                <a:gd name="connsiteY122" fmla="*/ 136478 h 1330996"/>
                <a:gd name="connsiteX123" fmla="*/ 1991989 w 2428717"/>
                <a:gd name="connsiteY123" fmla="*/ 131928 h 1330996"/>
                <a:gd name="connsiteX124" fmla="*/ 1964693 w 2428717"/>
                <a:gd name="connsiteY124" fmla="*/ 118281 h 1330996"/>
                <a:gd name="connsiteX125" fmla="*/ 1951045 w 2428717"/>
                <a:gd name="connsiteY125" fmla="*/ 104633 h 1330996"/>
                <a:gd name="connsiteX126" fmla="*/ 1923750 w 2428717"/>
                <a:gd name="connsiteY126" fmla="*/ 90985 h 1330996"/>
                <a:gd name="connsiteX127" fmla="*/ 1910102 w 2428717"/>
                <a:gd name="connsiteY127" fmla="*/ 81887 h 1330996"/>
                <a:gd name="connsiteX128" fmla="*/ 1841863 w 2428717"/>
                <a:gd name="connsiteY128" fmla="*/ 72788 h 1330996"/>
                <a:gd name="connsiteX129" fmla="*/ 1814568 w 2428717"/>
                <a:gd name="connsiteY129" fmla="*/ 63690 h 1330996"/>
                <a:gd name="connsiteX130" fmla="*/ 1796371 w 2428717"/>
                <a:gd name="connsiteY130" fmla="*/ 59140 h 1330996"/>
                <a:gd name="connsiteX131" fmla="*/ 1769075 w 2428717"/>
                <a:gd name="connsiteY131" fmla="*/ 50042 h 1330996"/>
                <a:gd name="connsiteX132" fmla="*/ 1755428 w 2428717"/>
                <a:gd name="connsiteY132" fmla="*/ 40943 h 1330996"/>
                <a:gd name="connsiteX133" fmla="*/ 1737231 w 2428717"/>
                <a:gd name="connsiteY133" fmla="*/ 0 h 1330996"/>
                <a:gd name="connsiteX134" fmla="*/ 1728132 w 2428717"/>
                <a:gd name="connsiteY134" fmla="*/ 13648 h 1330996"/>
                <a:gd name="connsiteX135" fmla="*/ 1723583 w 2428717"/>
                <a:gd name="connsiteY135" fmla="*/ 50042 h 1330996"/>
                <a:gd name="connsiteX136" fmla="*/ 1691738 w 2428717"/>
                <a:gd name="connsiteY136" fmla="*/ 54591 h 1330996"/>
                <a:gd name="connsiteX137" fmla="*/ 1659893 w 2428717"/>
                <a:gd name="connsiteY137" fmla="*/ 63690 h 1330996"/>
                <a:gd name="connsiteX138" fmla="*/ 1641696 w 2428717"/>
                <a:gd name="connsiteY138" fmla="*/ 72788 h 1330996"/>
                <a:gd name="connsiteX139" fmla="*/ 1628048 w 2428717"/>
                <a:gd name="connsiteY139" fmla="*/ 68239 h 1330996"/>
                <a:gd name="connsiteX140" fmla="*/ 1623499 w 2428717"/>
                <a:gd name="connsiteY140" fmla="*/ 54591 h 1330996"/>
                <a:gd name="connsiteX141" fmla="*/ 1614401 w 2428717"/>
                <a:gd name="connsiteY141" fmla="*/ 68239 h 1330996"/>
                <a:gd name="connsiteX142" fmla="*/ 1600753 w 2428717"/>
                <a:gd name="connsiteY142" fmla="*/ 77337 h 1330996"/>
                <a:gd name="connsiteX143" fmla="*/ 1555260 w 2428717"/>
                <a:gd name="connsiteY143" fmla="*/ 81887 h 1330996"/>
                <a:gd name="connsiteX144" fmla="*/ 1527965 w 2428717"/>
                <a:gd name="connsiteY144" fmla="*/ 90985 h 1330996"/>
                <a:gd name="connsiteX145" fmla="*/ 1509768 w 2428717"/>
                <a:gd name="connsiteY145" fmla="*/ 100084 h 1330996"/>
                <a:gd name="connsiteX146" fmla="*/ 1487022 w 2428717"/>
                <a:gd name="connsiteY146" fmla="*/ 104633 h 1330996"/>
                <a:gd name="connsiteX147" fmla="*/ 1473374 w 2428717"/>
                <a:gd name="connsiteY147" fmla="*/ 109182 h 1330996"/>
                <a:gd name="connsiteX148" fmla="*/ 1364192 w 2428717"/>
                <a:gd name="connsiteY148" fmla="*/ 113731 h 1330996"/>
                <a:gd name="connsiteX149" fmla="*/ 1350544 w 2428717"/>
                <a:gd name="connsiteY149" fmla="*/ 122830 h 1330996"/>
                <a:gd name="connsiteX150" fmla="*/ 1332347 w 2428717"/>
                <a:gd name="connsiteY150" fmla="*/ 150125 h 1330996"/>
                <a:gd name="connsiteX151" fmla="*/ 1318699 w 2428717"/>
                <a:gd name="connsiteY151" fmla="*/ 163773 h 1330996"/>
                <a:gd name="connsiteX152" fmla="*/ 1309601 w 2428717"/>
                <a:gd name="connsiteY152" fmla="*/ 191069 h 1330996"/>
                <a:gd name="connsiteX153" fmla="*/ 1295953 w 2428717"/>
                <a:gd name="connsiteY153" fmla="*/ 204716 h 1330996"/>
                <a:gd name="connsiteX154" fmla="*/ 1282305 w 2428717"/>
                <a:gd name="connsiteY154" fmla="*/ 209266 h 1330996"/>
                <a:gd name="connsiteX155" fmla="*/ 1209517 w 2428717"/>
                <a:gd name="connsiteY155" fmla="*/ 213815 h 1330996"/>
                <a:gd name="connsiteX156" fmla="*/ 1204968 w 2428717"/>
                <a:gd name="connsiteY156" fmla="*/ 227463 h 1330996"/>
                <a:gd name="connsiteX157" fmla="*/ 1186771 w 2428717"/>
                <a:gd name="connsiteY157" fmla="*/ 254758 h 1330996"/>
                <a:gd name="connsiteX158" fmla="*/ 1177672 w 2428717"/>
                <a:gd name="connsiteY158" fmla="*/ 282054 h 1330996"/>
                <a:gd name="connsiteX159" fmla="*/ 1173123 w 2428717"/>
                <a:gd name="connsiteY159" fmla="*/ 295702 h 1330996"/>
                <a:gd name="connsiteX160" fmla="*/ 1145828 w 2428717"/>
                <a:gd name="connsiteY160" fmla="*/ 313899 h 1330996"/>
                <a:gd name="connsiteX161" fmla="*/ 1132180 w 2428717"/>
                <a:gd name="connsiteY161" fmla="*/ 327546 h 1330996"/>
                <a:gd name="connsiteX162" fmla="*/ 1104884 w 2428717"/>
                <a:gd name="connsiteY162" fmla="*/ 336645 h 1330996"/>
                <a:gd name="connsiteX163" fmla="*/ 1095786 w 2428717"/>
                <a:gd name="connsiteY163" fmla="*/ 322997 h 1330996"/>
                <a:gd name="connsiteX164" fmla="*/ 1100335 w 2428717"/>
                <a:gd name="connsiteY164" fmla="*/ 291152 h 1330996"/>
                <a:gd name="connsiteX165" fmla="*/ 1086687 w 2428717"/>
                <a:gd name="connsiteY165" fmla="*/ 304800 h 1330996"/>
                <a:gd name="connsiteX166" fmla="*/ 1073039 w 2428717"/>
                <a:gd name="connsiteY166" fmla="*/ 309349 h 1330996"/>
                <a:gd name="connsiteX167" fmla="*/ 1059392 w 2428717"/>
                <a:gd name="connsiteY167" fmla="*/ 300251 h 1330996"/>
                <a:gd name="connsiteX168" fmla="*/ 1050293 w 2428717"/>
                <a:gd name="connsiteY168" fmla="*/ 286603 h 1330996"/>
                <a:gd name="connsiteX169" fmla="*/ 1036645 w 2428717"/>
                <a:gd name="connsiteY169" fmla="*/ 282054 h 1330996"/>
                <a:gd name="connsiteX170" fmla="*/ 1009350 w 2428717"/>
                <a:gd name="connsiteY170" fmla="*/ 291152 h 1330996"/>
                <a:gd name="connsiteX171" fmla="*/ 995702 w 2428717"/>
                <a:gd name="connsiteY171" fmla="*/ 295702 h 1330996"/>
                <a:gd name="connsiteX172" fmla="*/ 982054 w 2428717"/>
                <a:gd name="connsiteY172" fmla="*/ 304800 h 1330996"/>
                <a:gd name="connsiteX173" fmla="*/ 968407 w 2428717"/>
                <a:gd name="connsiteY173" fmla="*/ 350293 h 1330996"/>
                <a:gd name="connsiteX174" fmla="*/ 959308 w 2428717"/>
                <a:gd name="connsiteY174" fmla="*/ 363940 h 1330996"/>
                <a:gd name="connsiteX175" fmla="*/ 963857 w 2428717"/>
                <a:gd name="connsiteY175" fmla="*/ 377588 h 1330996"/>
                <a:gd name="connsiteX176" fmla="*/ 977505 w 2428717"/>
                <a:gd name="connsiteY176" fmla="*/ 382137 h 1330996"/>
                <a:gd name="connsiteX177" fmla="*/ 991153 w 2428717"/>
                <a:gd name="connsiteY177" fmla="*/ 391236 h 1330996"/>
                <a:gd name="connsiteX178" fmla="*/ 1000251 w 2428717"/>
                <a:gd name="connsiteY178" fmla="*/ 404884 h 1330996"/>
                <a:gd name="connsiteX179" fmla="*/ 1013899 w 2428717"/>
                <a:gd name="connsiteY179" fmla="*/ 418531 h 1330996"/>
                <a:gd name="connsiteX180" fmla="*/ 1009350 w 2428717"/>
                <a:gd name="connsiteY180" fmla="*/ 441278 h 1330996"/>
                <a:gd name="connsiteX181" fmla="*/ 986604 w 2428717"/>
                <a:gd name="connsiteY181" fmla="*/ 486770 h 1330996"/>
                <a:gd name="connsiteX182" fmla="*/ 968407 w 2428717"/>
                <a:gd name="connsiteY182" fmla="*/ 518615 h 1330996"/>
                <a:gd name="connsiteX183" fmla="*/ 954759 w 2428717"/>
                <a:gd name="connsiteY183" fmla="*/ 523164 h 1330996"/>
                <a:gd name="connsiteX184" fmla="*/ 945660 w 2428717"/>
                <a:gd name="connsiteY184" fmla="*/ 536812 h 1330996"/>
                <a:gd name="connsiteX185" fmla="*/ 932013 w 2428717"/>
                <a:gd name="connsiteY185" fmla="*/ 545910 h 1330996"/>
                <a:gd name="connsiteX186" fmla="*/ 913816 w 2428717"/>
                <a:gd name="connsiteY186" fmla="*/ 568657 h 1330996"/>
                <a:gd name="connsiteX187" fmla="*/ 904717 w 2428717"/>
                <a:gd name="connsiteY187" fmla="*/ 582305 h 1330996"/>
                <a:gd name="connsiteX188" fmla="*/ 900168 w 2428717"/>
                <a:gd name="connsiteY188" fmla="*/ 595952 h 1330996"/>
                <a:gd name="connsiteX189" fmla="*/ 881971 w 2428717"/>
                <a:gd name="connsiteY189" fmla="*/ 623248 h 1330996"/>
                <a:gd name="connsiteX190" fmla="*/ 859225 w 2428717"/>
                <a:gd name="connsiteY190" fmla="*/ 655093 h 1330996"/>
                <a:gd name="connsiteX191" fmla="*/ 850126 w 2428717"/>
                <a:gd name="connsiteY191" fmla="*/ 668740 h 1330996"/>
                <a:gd name="connsiteX192" fmla="*/ 845577 w 2428717"/>
                <a:gd name="connsiteY192" fmla="*/ 682388 h 1330996"/>
                <a:gd name="connsiteX193" fmla="*/ 831929 w 2428717"/>
                <a:gd name="connsiteY193" fmla="*/ 691487 h 1330996"/>
                <a:gd name="connsiteX194" fmla="*/ 809183 w 2428717"/>
                <a:gd name="connsiteY194" fmla="*/ 714233 h 1330996"/>
                <a:gd name="connsiteX195" fmla="*/ 795535 w 2428717"/>
                <a:gd name="connsiteY195" fmla="*/ 732430 h 1330996"/>
                <a:gd name="connsiteX196" fmla="*/ 781887 w 2428717"/>
                <a:gd name="connsiteY196" fmla="*/ 746078 h 1330996"/>
                <a:gd name="connsiteX197" fmla="*/ 754592 w 2428717"/>
                <a:gd name="connsiteY197" fmla="*/ 787021 h 1330996"/>
                <a:gd name="connsiteX198" fmla="*/ 745493 w 2428717"/>
                <a:gd name="connsiteY198" fmla="*/ 800669 h 1330996"/>
                <a:gd name="connsiteX199" fmla="*/ 736395 w 2428717"/>
                <a:gd name="connsiteY199" fmla="*/ 827964 h 1330996"/>
                <a:gd name="connsiteX200" fmla="*/ 690902 w 2428717"/>
                <a:gd name="connsiteY200" fmla="*/ 882555 h 1330996"/>
                <a:gd name="connsiteX201" fmla="*/ 677254 w 2428717"/>
                <a:gd name="connsiteY201" fmla="*/ 891654 h 1330996"/>
                <a:gd name="connsiteX202" fmla="*/ 649959 w 2428717"/>
                <a:gd name="connsiteY202" fmla="*/ 900752 h 1330996"/>
                <a:gd name="connsiteX203" fmla="*/ 595368 w 2428717"/>
                <a:gd name="connsiteY203" fmla="*/ 896203 h 1330996"/>
                <a:gd name="connsiteX204" fmla="*/ 581720 w 2428717"/>
                <a:gd name="connsiteY204" fmla="*/ 891654 h 1330996"/>
                <a:gd name="connsiteX205" fmla="*/ 586269 w 2428717"/>
                <a:gd name="connsiteY205" fmla="*/ 868908 h 1330996"/>
                <a:gd name="connsiteX206" fmla="*/ 577171 w 2428717"/>
                <a:gd name="connsiteY206" fmla="*/ 928048 h 1330996"/>
                <a:gd name="connsiteX207" fmla="*/ 568072 w 2428717"/>
                <a:gd name="connsiteY207" fmla="*/ 941696 h 1330996"/>
                <a:gd name="connsiteX208" fmla="*/ 563523 w 2428717"/>
                <a:gd name="connsiteY208" fmla="*/ 955343 h 1330996"/>
                <a:gd name="connsiteX209" fmla="*/ 549875 w 2428717"/>
                <a:gd name="connsiteY209" fmla="*/ 964442 h 1330996"/>
                <a:gd name="connsiteX210" fmla="*/ 522580 w 2428717"/>
                <a:gd name="connsiteY210" fmla="*/ 982639 h 1330996"/>
                <a:gd name="connsiteX211" fmla="*/ 508932 w 2428717"/>
                <a:gd name="connsiteY211" fmla="*/ 973540 h 1330996"/>
                <a:gd name="connsiteX212" fmla="*/ 481637 w 2428717"/>
                <a:gd name="connsiteY212" fmla="*/ 959893 h 1330996"/>
                <a:gd name="connsiteX213" fmla="*/ 463439 w 2428717"/>
                <a:gd name="connsiteY213" fmla="*/ 964442 h 1330996"/>
                <a:gd name="connsiteX214" fmla="*/ 454341 w 2428717"/>
                <a:gd name="connsiteY214" fmla="*/ 978090 h 1330996"/>
                <a:gd name="connsiteX215" fmla="*/ 440693 w 2428717"/>
                <a:gd name="connsiteY215" fmla="*/ 996287 h 1330996"/>
                <a:gd name="connsiteX216" fmla="*/ 404299 w 2428717"/>
                <a:gd name="connsiteY216" fmla="*/ 1023582 h 1330996"/>
                <a:gd name="connsiteX217" fmla="*/ 390651 w 2428717"/>
                <a:gd name="connsiteY217" fmla="*/ 1037230 h 1330996"/>
                <a:gd name="connsiteX218" fmla="*/ 377004 w 2428717"/>
                <a:gd name="connsiteY218" fmla="*/ 1041779 h 1330996"/>
                <a:gd name="connsiteX219" fmla="*/ 349708 w 2428717"/>
                <a:gd name="connsiteY219" fmla="*/ 1059976 h 1330996"/>
                <a:gd name="connsiteX220" fmla="*/ 322413 w 2428717"/>
                <a:gd name="connsiteY220" fmla="*/ 1078173 h 1330996"/>
                <a:gd name="connsiteX221" fmla="*/ 295117 w 2428717"/>
                <a:gd name="connsiteY221" fmla="*/ 1100919 h 1330996"/>
                <a:gd name="connsiteX222" fmla="*/ 286019 w 2428717"/>
                <a:gd name="connsiteY222" fmla="*/ 1114567 h 1330996"/>
                <a:gd name="connsiteX223" fmla="*/ 258723 w 2428717"/>
                <a:gd name="connsiteY223" fmla="*/ 1137313 h 1330996"/>
                <a:gd name="connsiteX224" fmla="*/ 240526 w 2428717"/>
                <a:gd name="connsiteY224" fmla="*/ 1164609 h 1330996"/>
                <a:gd name="connsiteX225" fmla="*/ 231428 w 2428717"/>
                <a:gd name="connsiteY225" fmla="*/ 1178257 h 1330996"/>
                <a:gd name="connsiteX226" fmla="*/ 217780 w 2428717"/>
                <a:gd name="connsiteY226" fmla="*/ 1182806 h 1330996"/>
                <a:gd name="connsiteX227" fmla="*/ 208681 w 2428717"/>
                <a:gd name="connsiteY227" fmla="*/ 1196454 h 1330996"/>
                <a:gd name="connsiteX228" fmla="*/ 181386 w 2428717"/>
                <a:gd name="connsiteY228" fmla="*/ 1205552 h 1330996"/>
                <a:gd name="connsiteX229" fmla="*/ 167738 w 2428717"/>
                <a:gd name="connsiteY229" fmla="*/ 1210102 h 1330996"/>
                <a:gd name="connsiteX230" fmla="*/ 135893 w 2428717"/>
                <a:gd name="connsiteY230" fmla="*/ 1219200 h 1330996"/>
                <a:gd name="connsiteX231" fmla="*/ 108598 w 2428717"/>
                <a:gd name="connsiteY231" fmla="*/ 1241946 h 1330996"/>
                <a:gd name="connsiteX232" fmla="*/ 85851 w 2428717"/>
                <a:gd name="connsiteY232" fmla="*/ 1246496 h 1330996"/>
                <a:gd name="connsiteX233" fmla="*/ 72204 w 2428717"/>
                <a:gd name="connsiteY233" fmla="*/ 1251045 h 1330996"/>
                <a:gd name="connsiteX234" fmla="*/ 22162 w 2428717"/>
                <a:gd name="connsiteY234" fmla="*/ 1264693 h 1330996"/>
                <a:gd name="connsiteX235" fmla="*/ 8514 w 2428717"/>
                <a:gd name="connsiteY235" fmla="*/ 1260143 h 1330996"/>
                <a:gd name="connsiteX236" fmla="*/ 3965 w 2428717"/>
                <a:gd name="connsiteY236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395201 w 2428717"/>
                <a:gd name="connsiteY16" fmla="*/ 1123666 h 1330996"/>
                <a:gd name="connsiteX17" fmla="*/ 404299 w 2428717"/>
                <a:gd name="connsiteY17" fmla="*/ 1110018 h 1330996"/>
                <a:gd name="connsiteX18" fmla="*/ 417947 w 2428717"/>
                <a:gd name="connsiteY18" fmla="*/ 1105469 h 1330996"/>
                <a:gd name="connsiteX19" fmla="*/ 431595 w 2428717"/>
                <a:gd name="connsiteY19" fmla="*/ 1096370 h 1330996"/>
                <a:gd name="connsiteX20" fmla="*/ 445242 w 2428717"/>
                <a:gd name="connsiteY20" fmla="*/ 1091821 h 1330996"/>
                <a:gd name="connsiteX21" fmla="*/ 522580 w 2428717"/>
                <a:gd name="connsiteY21" fmla="*/ 1082722 h 1330996"/>
                <a:gd name="connsiteX22" fmla="*/ 572622 w 2428717"/>
                <a:gd name="connsiteY22" fmla="*/ 1073624 h 1330996"/>
                <a:gd name="connsiteX23" fmla="*/ 595368 w 2428717"/>
                <a:gd name="connsiteY23" fmla="*/ 1096370 h 1330996"/>
                <a:gd name="connsiteX24" fmla="*/ 609016 w 2428717"/>
                <a:gd name="connsiteY24" fmla="*/ 1087272 h 1330996"/>
                <a:gd name="connsiteX25" fmla="*/ 613565 w 2428717"/>
                <a:gd name="connsiteY25" fmla="*/ 1032681 h 1330996"/>
                <a:gd name="connsiteX26" fmla="*/ 690902 w 2428717"/>
                <a:gd name="connsiteY26" fmla="*/ 1028131 h 1330996"/>
                <a:gd name="connsiteX27" fmla="*/ 718198 w 2428717"/>
                <a:gd name="connsiteY27" fmla="*/ 1019033 h 1330996"/>
                <a:gd name="connsiteX28" fmla="*/ 731845 w 2428717"/>
                <a:gd name="connsiteY28" fmla="*/ 1005385 h 1330996"/>
                <a:gd name="connsiteX29" fmla="*/ 772789 w 2428717"/>
                <a:gd name="connsiteY29" fmla="*/ 982639 h 1330996"/>
                <a:gd name="connsiteX30" fmla="*/ 795535 w 2428717"/>
                <a:gd name="connsiteY30" fmla="*/ 978090 h 1330996"/>
                <a:gd name="connsiteX31" fmla="*/ 822831 w 2428717"/>
                <a:gd name="connsiteY31" fmla="*/ 968991 h 1330996"/>
                <a:gd name="connsiteX32" fmla="*/ 850126 w 2428717"/>
                <a:gd name="connsiteY32" fmla="*/ 941696 h 1330996"/>
                <a:gd name="connsiteX33" fmla="*/ 877422 w 2428717"/>
                <a:gd name="connsiteY33" fmla="*/ 928048 h 1330996"/>
                <a:gd name="connsiteX34" fmla="*/ 891069 w 2428717"/>
                <a:gd name="connsiteY34" fmla="*/ 923499 h 1330996"/>
                <a:gd name="connsiteX35" fmla="*/ 904717 w 2428717"/>
                <a:gd name="connsiteY35" fmla="*/ 914400 h 1330996"/>
                <a:gd name="connsiteX36" fmla="*/ 922914 w 2428717"/>
                <a:gd name="connsiteY36" fmla="*/ 909851 h 1330996"/>
                <a:gd name="connsiteX37" fmla="*/ 927463 w 2428717"/>
                <a:gd name="connsiteY37" fmla="*/ 896203 h 1330996"/>
                <a:gd name="connsiteX38" fmla="*/ 941111 w 2428717"/>
                <a:gd name="connsiteY38" fmla="*/ 887105 h 1330996"/>
                <a:gd name="connsiteX39" fmla="*/ 954759 w 2428717"/>
                <a:gd name="connsiteY39" fmla="*/ 873457 h 1330996"/>
                <a:gd name="connsiteX40" fmla="*/ 982054 w 2428717"/>
                <a:gd name="connsiteY40" fmla="*/ 855260 h 1330996"/>
                <a:gd name="connsiteX41" fmla="*/ 986604 w 2428717"/>
                <a:gd name="connsiteY41" fmla="*/ 841612 h 1330996"/>
                <a:gd name="connsiteX42" fmla="*/ 1000251 w 2428717"/>
                <a:gd name="connsiteY42" fmla="*/ 837063 h 1330996"/>
                <a:gd name="connsiteX43" fmla="*/ 1013899 w 2428717"/>
                <a:gd name="connsiteY43" fmla="*/ 827964 h 1330996"/>
                <a:gd name="connsiteX44" fmla="*/ 1045744 w 2428717"/>
                <a:gd name="connsiteY44" fmla="*/ 800669 h 1330996"/>
                <a:gd name="connsiteX45" fmla="*/ 1059392 w 2428717"/>
                <a:gd name="connsiteY45" fmla="*/ 791570 h 1330996"/>
                <a:gd name="connsiteX46" fmla="*/ 1082138 w 2428717"/>
                <a:gd name="connsiteY46" fmla="*/ 768824 h 1330996"/>
                <a:gd name="connsiteX47" fmla="*/ 1123081 w 2428717"/>
                <a:gd name="connsiteY47" fmla="*/ 736979 h 1330996"/>
                <a:gd name="connsiteX48" fmla="*/ 1136729 w 2428717"/>
                <a:gd name="connsiteY48" fmla="*/ 727881 h 1330996"/>
                <a:gd name="connsiteX49" fmla="*/ 1150377 w 2428717"/>
                <a:gd name="connsiteY49" fmla="*/ 718782 h 1330996"/>
                <a:gd name="connsiteX50" fmla="*/ 1168574 w 2428717"/>
                <a:gd name="connsiteY50" fmla="*/ 691487 h 1330996"/>
                <a:gd name="connsiteX51" fmla="*/ 1191320 w 2428717"/>
                <a:gd name="connsiteY51" fmla="*/ 668740 h 1330996"/>
                <a:gd name="connsiteX52" fmla="*/ 1214066 w 2428717"/>
                <a:gd name="connsiteY52" fmla="*/ 645994 h 1330996"/>
                <a:gd name="connsiteX53" fmla="*/ 1223165 w 2428717"/>
                <a:gd name="connsiteY53" fmla="*/ 632346 h 1330996"/>
                <a:gd name="connsiteX54" fmla="*/ 1227714 w 2428717"/>
                <a:gd name="connsiteY54" fmla="*/ 618699 h 1330996"/>
                <a:gd name="connsiteX55" fmla="*/ 1250460 w 2428717"/>
                <a:gd name="connsiteY55" fmla="*/ 591403 h 1330996"/>
                <a:gd name="connsiteX56" fmla="*/ 1259559 w 2428717"/>
                <a:gd name="connsiteY56" fmla="*/ 564108 h 1330996"/>
                <a:gd name="connsiteX57" fmla="*/ 1264108 w 2428717"/>
                <a:gd name="connsiteY57" fmla="*/ 550460 h 1330996"/>
                <a:gd name="connsiteX58" fmla="*/ 1282305 w 2428717"/>
                <a:gd name="connsiteY58" fmla="*/ 523164 h 1330996"/>
                <a:gd name="connsiteX59" fmla="*/ 1295953 w 2428717"/>
                <a:gd name="connsiteY59" fmla="*/ 482221 h 1330996"/>
                <a:gd name="connsiteX60" fmla="*/ 1300502 w 2428717"/>
                <a:gd name="connsiteY60" fmla="*/ 468573 h 1330996"/>
                <a:gd name="connsiteX61" fmla="*/ 1309601 w 2428717"/>
                <a:gd name="connsiteY61" fmla="*/ 427630 h 1330996"/>
                <a:gd name="connsiteX62" fmla="*/ 1314150 w 2428717"/>
                <a:gd name="connsiteY62" fmla="*/ 395785 h 1330996"/>
                <a:gd name="connsiteX63" fmla="*/ 1336896 w 2428717"/>
                <a:gd name="connsiteY63" fmla="*/ 368490 h 1330996"/>
                <a:gd name="connsiteX64" fmla="*/ 1345995 w 2428717"/>
                <a:gd name="connsiteY64" fmla="*/ 295702 h 1330996"/>
                <a:gd name="connsiteX65" fmla="*/ 1350544 w 2428717"/>
                <a:gd name="connsiteY65" fmla="*/ 268406 h 1330996"/>
                <a:gd name="connsiteX66" fmla="*/ 1359642 w 2428717"/>
                <a:gd name="connsiteY66" fmla="*/ 241110 h 1330996"/>
                <a:gd name="connsiteX67" fmla="*/ 1414234 w 2428717"/>
                <a:gd name="connsiteY67" fmla="*/ 204716 h 1330996"/>
                <a:gd name="connsiteX68" fmla="*/ 1427881 w 2428717"/>
                <a:gd name="connsiteY68" fmla="*/ 200167 h 1330996"/>
                <a:gd name="connsiteX69" fmla="*/ 1441529 w 2428717"/>
                <a:gd name="connsiteY69" fmla="*/ 195618 h 1330996"/>
                <a:gd name="connsiteX70" fmla="*/ 1473374 w 2428717"/>
                <a:gd name="connsiteY70" fmla="*/ 181970 h 1330996"/>
                <a:gd name="connsiteX71" fmla="*/ 1500669 w 2428717"/>
                <a:gd name="connsiteY71" fmla="*/ 172872 h 1330996"/>
                <a:gd name="connsiteX72" fmla="*/ 1578007 w 2428717"/>
                <a:gd name="connsiteY72" fmla="*/ 163773 h 1330996"/>
                <a:gd name="connsiteX73" fmla="*/ 1600753 w 2428717"/>
                <a:gd name="connsiteY73" fmla="*/ 145576 h 1330996"/>
                <a:gd name="connsiteX74" fmla="*/ 1614401 w 2428717"/>
                <a:gd name="connsiteY74" fmla="*/ 141027 h 1330996"/>
                <a:gd name="connsiteX75" fmla="*/ 1641696 w 2428717"/>
                <a:gd name="connsiteY75" fmla="*/ 145576 h 1330996"/>
                <a:gd name="connsiteX76" fmla="*/ 1655344 w 2428717"/>
                <a:gd name="connsiteY76" fmla="*/ 154675 h 1330996"/>
                <a:gd name="connsiteX77" fmla="*/ 1828216 w 2428717"/>
                <a:gd name="connsiteY77" fmla="*/ 150125 h 1330996"/>
                <a:gd name="connsiteX78" fmla="*/ 1841863 w 2428717"/>
                <a:gd name="connsiteY78" fmla="*/ 159224 h 1330996"/>
                <a:gd name="connsiteX79" fmla="*/ 1855511 w 2428717"/>
                <a:gd name="connsiteY79" fmla="*/ 172872 h 1330996"/>
                <a:gd name="connsiteX80" fmla="*/ 1969242 w 2428717"/>
                <a:gd name="connsiteY80" fmla="*/ 186519 h 1330996"/>
                <a:gd name="connsiteX81" fmla="*/ 2001087 w 2428717"/>
                <a:gd name="connsiteY81" fmla="*/ 191069 h 1330996"/>
                <a:gd name="connsiteX82" fmla="*/ 2051129 w 2428717"/>
                <a:gd name="connsiteY82" fmla="*/ 195618 h 1330996"/>
                <a:gd name="connsiteX83" fmla="*/ 2060228 w 2428717"/>
                <a:gd name="connsiteY83" fmla="*/ 209266 h 1330996"/>
                <a:gd name="connsiteX84" fmla="*/ 2087523 w 2428717"/>
                <a:gd name="connsiteY84" fmla="*/ 213815 h 1330996"/>
                <a:gd name="connsiteX85" fmla="*/ 2105720 w 2428717"/>
                <a:gd name="connsiteY85" fmla="*/ 236561 h 1330996"/>
                <a:gd name="connsiteX86" fmla="*/ 2119368 w 2428717"/>
                <a:gd name="connsiteY86" fmla="*/ 245660 h 1330996"/>
                <a:gd name="connsiteX87" fmla="*/ 2133016 w 2428717"/>
                <a:gd name="connsiteY87" fmla="*/ 259308 h 1330996"/>
                <a:gd name="connsiteX88" fmla="*/ 2142114 w 2428717"/>
                <a:gd name="connsiteY88" fmla="*/ 272955 h 1330996"/>
                <a:gd name="connsiteX89" fmla="*/ 2160311 w 2428717"/>
                <a:gd name="connsiteY89" fmla="*/ 291152 h 1330996"/>
                <a:gd name="connsiteX90" fmla="*/ 2169410 w 2428717"/>
                <a:gd name="connsiteY90" fmla="*/ 304800 h 1330996"/>
                <a:gd name="connsiteX91" fmla="*/ 2210353 w 2428717"/>
                <a:gd name="connsiteY91" fmla="*/ 341194 h 1330996"/>
                <a:gd name="connsiteX92" fmla="*/ 2224001 w 2428717"/>
                <a:gd name="connsiteY92" fmla="*/ 345743 h 1330996"/>
                <a:gd name="connsiteX93" fmla="*/ 2255845 w 2428717"/>
                <a:gd name="connsiteY93" fmla="*/ 363940 h 1330996"/>
                <a:gd name="connsiteX94" fmla="*/ 2283141 w 2428717"/>
                <a:gd name="connsiteY94" fmla="*/ 373039 h 1330996"/>
                <a:gd name="connsiteX95" fmla="*/ 2314986 w 2428717"/>
                <a:gd name="connsiteY95" fmla="*/ 377588 h 1330996"/>
                <a:gd name="connsiteX96" fmla="*/ 2337732 w 2428717"/>
                <a:gd name="connsiteY96" fmla="*/ 395785 h 1330996"/>
                <a:gd name="connsiteX97" fmla="*/ 2365028 w 2428717"/>
                <a:gd name="connsiteY97" fmla="*/ 413982 h 1330996"/>
                <a:gd name="connsiteX98" fmla="*/ 2378675 w 2428717"/>
                <a:gd name="connsiteY98" fmla="*/ 400334 h 1330996"/>
                <a:gd name="connsiteX99" fmla="*/ 2396872 w 2428717"/>
                <a:gd name="connsiteY99" fmla="*/ 373039 h 1330996"/>
                <a:gd name="connsiteX100" fmla="*/ 2424168 w 2428717"/>
                <a:gd name="connsiteY100" fmla="*/ 368490 h 1330996"/>
                <a:gd name="connsiteX101" fmla="*/ 2428717 w 2428717"/>
                <a:gd name="connsiteY101" fmla="*/ 354842 h 1330996"/>
                <a:gd name="connsiteX102" fmla="*/ 2424168 w 2428717"/>
                <a:gd name="connsiteY102" fmla="*/ 327546 h 1330996"/>
                <a:gd name="connsiteX103" fmla="*/ 2410520 w 2428717"/>
                <a:gd name="connsiteY103" fmla="*/ 322997 h 1330996"/>
                <a:gd name="connsiteX104" fmla="*/ 2392323 w 2428717"/>
                <a:gd name="connsiteY104" fmla="*/ 318448 h 1330996"/>
                <a:gd name="connsiteX105" fmla="*/ 2378675 w 2428717"/>
                <a:gd name="connsiteY105" fmla="*/ 309349 h 1330996"/>
                <a:gd name="connsiteX106" fmla="*/ 2374126 w 2428717"/>
                <a:gd name="connsiteY106" fmla="*/ 295702 h 1330996"/>
                <a:gd name="connsiteX107" fmla="*/ 2365028 w 2428717"/>
                <a:gd name="connsiteY107" fmla="*/ 282054 h 1330996"/>
                <a:gd name="connsiteX108" fmla="*/ 2360478 w 2428717"/>
                <a:gd name="connsiteY108" fmla="*/ 268406 h 1330996"/>
                <a:gd name="connsiteX109" fmla="*/ 2346831 w 2428717"/>
                <a:gd name="connsiteY109" fmla="*/ 263857 h 1330996"/>
                <a:gd name="connsiteX110" fmla="*/ 2333183 w 2428717"/>
                <a:gd name="connsiteY110" fmla="*/ 245660 h 1330996"/>
                <a:gd name="connsiteX111" fmla="*/ 2305887 w 2428717"/>
                <a:gd name="connsiteY111" fmla="*/ 232012 h 1330996"/>
                <a:gd name="connsiteX112" fmla="*/ 2283141 w 2428717"/>
                <a:gd name="connsiteY112" fmla="*/ 236561 h 1330996"/>
                <a:gd name="connsiteX113" fmla="*/ 2255845 w 2428717"/>
                <a:gd name="connsiteY113" fmla="*/ 245660 h 1330996"/>
                <a:gd name="connsiteX114" fmla="*/ 2214902 w 2428717"/>
                <a:gd name="connsiteY114" fmla="*/ 241110 h 1330996"/>
                <a:gd name="connsiteX115" fmla="*/ 2187607 w 2428717"/>
                <a:gd name="connsiteY115" fmla="*/ 218364 h 1330996"/>
                <a:gd name="connsiteX116" fmla="*/ 2173959 w 2428717"/>
                <a:gd name="connsiteY116" fmla="*/ 209266 h 1330996"/>
                <a:gd name="connsiteX117" fmla="*/ 2164860 w 2428717"/>
                <a:gd name="connsiteY117" fmla="*/ 195618 h 1330996"/>
                <a:gd name="connsiteX118" fmla="*/ 2151213 w 2428717"/>
                <a:gd name="connsiteY118" fmla="*/ 168322 h 1330996"/>
                <a:gd name="connsiteX119" fmla="*/ 2110269 w 2428717"/>
                <a:gd name="connsiteY119" fmla="*/ 154675 h 1330996"/>
                <a:gd name="connsiteX120" fmla="*/ 2082974 w 2428717"/>
                <a:gd name="connsiteY120" fmla="*/ 141027 h 1330996"/>
                <a:gd name="connsiteX121" fmla="*/ 2064777 w 2428717"/>
                <a:gd name="connsiteY121" fmla="*/ 136478 h 1330996"/>
                <a:gd name="connsiteX122" fmla="*/ 1991989 w 2428717"/>
                <a:gd name="connsiteY122" fmla="*/ 131928 h 1330996"/>
                <a:gd name="connsiteX123" fmla="*/ 1964693 w 2428717"/>
                <a:gd name="connsiteY123" fmla="*/ 118281 h 1330996"/>
                <a:gd name="connsiteX124" fmla="*/ 1951045 w 2428717"/>
                <a:gd name="connsiteY124" fmla="*/ 104633 h 1330996"/>
                <a:gd name="connsiteX125" fmla="*/ 1923750 w 2428717"/>
                <a:gd name="connsiteY125" fmla="*/ 90985 h 1330996"/>
                <a:gd name="connsiteX126" fmla="*/ 1910102 w 2428717"/>
                <a:gd name="connsiteY126" fmla="*/ 81887 h 1330996"/>
                <a:gd name="connsiteX127" fmla="*/ 1841863 w 2428717"/>
                <a:gd name="connsiteY127" fmla="*/ 72788 h 1330996"/>
                <a:gd name="connsiteX128" fmla="*/ 1814568 w 2428717"/>
                <a:gd name="connsiteY128" fmla="*/ 63690 h 1330996"/>
                <a:gd name="connsiteX129" fmla="*/ 1796371 w 2428717"/>
                <a:gd name="connsiteY129" fmla="*/ 59140 h 1330996"/>
                <a:gd name="connsiteX130" fmla="*/ 1769075 w 2428717"/>
                <a:gd name="connsiteY130" fmla="*/ 50042 h 1330996"/>
                <a:gd name="connsiteX131" fmla="*/ 1755428 w 2428717"/>
                <a:gd name="connsiteY131" fmla="*/ 40943 h 1330996"/>
                <a:gd name="connsiteX132" fmla="*/ 1737231 w 2428717"/>
                <a:gd name="connsiteY132" fmla="*/ 0 h 1330996"/>
                <a:gd name="connsiteX133" fmla="*/ 1728132 w 2428717"/>
                <a:gd name="connsiteY133" fmla="*/ 13648 h 1330996"/>
                <a:gd name="connsiteX134" fmla="*/ 1723583 w 2428717"/>
                <a:gd name="connsiteY134" fmla="*/ 50042 h 1330996"/>
                <a:gd name="connsiteX135" fmla="*/ 1691738 w 2428717"/>
                <a:gd name="connsiteY135" fmla="*/ 54591 h 1330996"/>
                <a:gd name="connsiteX136" fmla="*/ 1659893 w 2428717"/>
                <a:gd name="connsiteY136" fmla="*/ 63690 h 1330996"/>
                <a:gd name="connsiteX137" fmla="*/ 1641696 w 2428717"/>
                <a:gd name="connsiteY137" fmla="*/ 72788 h 1330996"/>
                <a:gd name="connsiteX138" fmla="*/ 1628048 w 2428717"/>
                <a:gd name="connsiteY138" fmla="*/ 68239 h 1330996"/>
                <a:gd name="connsiteX139" fmla="*/ 1623499 w 2428717"/>
                <a:gd name="connsiteY139" fmla="*/ 54591 h 1330996"/>
                <a:gd name="connsiteX140" fmla="*/ 1614401 w 2428717"/>
                <a:gd name="connsiteY140" fmla="*/ 68239 h 1330996"/>
                <a:gd name="connsiteX141" fmla="*/ 1600753 w 2428717"/>
                <a:gd name="connsiteY141" fmla="*/ 77337 h 1330996"/>
                <a:gd name="connsiteX142" fmla="*/ 1555260 w 2428717"/>
                <a:gd name="connsiteY142" fmla="*/ 81887 h 1330996"/>
                <a:gd name="connsiteX143" fmla="*/ 1527965 w 2428717"/>
                <a:gd name="connsiteY143" fmla="*/ 90985 h 1330996"/>
                <a:gd name="connsiteX144" fmla="*/ 1509768 w 2428717"/>
                <a:gd name="connsiteY144" fmla="*/ 100084 h 1330996"/>
                <a:gd name="connsiteX145" fmla="*/ 1487022 w 2428717"/>
                <a:gd name="connsiteY145" fmla="*/ 104633 h 1330996"/>
                <a:gd name="connsiteX146" fmla="*/ 1473374 w 2428717"/>
                <a:gd name="connsiteY146" fmla="*/ 109182 h 1330996"/>
                <a:gd name="connsiteX147" fmla="*/ 1364192 w 2428717"/>
                <a:gd name="connsiteY147" fmla="*/ 113731 h 1330996"/>
                <a:gd name="connsiteX148" fmla="*/ 1350544 w 2428717"/>
                <a:gd name="connsiteY148" fmla="*/ 122830 h 1330996"/>
                <a:gd name="connsiteX149" fmla="*/ 1332347 w 2428717"/>
                <a:gd name="connsiteY149" fmla="*/ 150125 h 1330996"/>
                <a:gd name="connsiteX150" fmla="*/ 1318699 w 2428717"/>
                <a:gd name="connsiteY150" fmla="*/ 163773 h 1330996"/>
                <a:gd name="connsiteX151" fmla="*/ 1309601 w 2428717"/>
                <a:gd name="connsiteY151" fmla="*/ 191069 h 1330996"/>
                <a:gd name="connsiteX152" fmla="*/ 1295953 w 2428717"/>
                <a:gd name="connsiteY152" fmla="*/ 204716 h 1330996"/>
                <a:gd name="connsiteX153" fmla="*/ 1282305 w 2428717"/>
                <a:gd name="connsiteY153" fmla="*/ 209266 h 1330996"/>
                <a:gd name="connsiteX154" fmla="*/ 1209517 w 2428717"/>
                <a:gd name="connsiteY154" fmla="*/ 213815 h 1330996"/>
                <a:gd name="connsiteX155" fmla="*/ 1204968 w 2428717"/>
                <a:gd name="connsiteY155" fmla="*/ 227463 h 1330996"/>
                <a:gd name="connsiteX156" fmla="*/ 1186771 w 2428717"/>
                <a:gd name="connsiteY156" fmla="*/ 254758 h 1330996"/>
                <a:gd name="connsiteX157" fmla="*/ 1177672 w 2428717"/>
                <a:gd name="connsiteY157" fmla="*/ 282054 h 1330996"/>
                <a:gd name="connsiteX158" fmla="*/ 1173123 w 2428717"/>
                <a:gd name="connsiteY158" fmla="*/ 295702 h 1330996"/>
                <a:gd name="connsiteX159" fmla="*/ 1145828 w 2428717"/>
                <a:gd name="connsiteY159" fmla="*/ 313899 h 1330996"/>
                <a:gd name="connsiteX160" fmla="*/ 1132180 w 2428717"/>
                <a:gd name="connsiteY160" fmla="*/ 327546 h 1330996"/>
                <a:gd name="connsiteX161" fmla="*/ 1104884 w 2428717"/>
                <a:gd name="connsiteY161" fmla="*/ 336645 h 1330996"/>
                <a:gd name="connsiteX162" fmla="*/ 1095786 w 2428717"/>
                <a:gd name="connsiteY162" fmla="*/ 322997 h 1330996"/>
                <a:gd name="connsiteX163" fmla="*/ 1100335 w 2428717"/>
                <a:gd name="connsiteY163" fmla="*/ 291152 h 1330996"/>
                <a:gd name="connsiteX164" fmla="*/ 1086687 w 2428717"/>
                <a:gd name="connsiteY164" fmla="*/ 304800 h 1330996"/>
                <a:gd name="connsiteX165" fmla="*/ 1073039 w 2428717"/>
                <a:gd name="connsiteY165" fmla="*/ 309349 h 1330996"/>
                <a:gd name="connsiteX166" fmla="*/ 1059392 w 2428717"/>
                <a:gd name="connsiteY166" fmla="*/ 300251 h 1330996"/>
                <a:gd name="connsiteX167" fmla="*/ 1050293 w 2428717"/>
                <a:gd name="connsiteY167" fmla="*/ 286603 h 1330996"/>
                <a:gd name="connsiteX168" fmla="*/ 1036645 w 2428717"/>
                <a:gd name="connsiteY168" fmla="*/ 282054 h 1330996"/>
                <a:gd name="connsiteX169" fmla="*/ 1009350 w 2428717"/>
                <a:gd name="connsiteY169" fmla="*/ 291152 h 1330996"/>
                <a:gd name="connsiteX170" fmla="*/ 995702 w 2428717"/>
                <a:gd name="connsiteY170" fmla="*/ 295702 h 1330996"/>
                <a:gd name="connsiteX171" fmla="*/ 982054 w 2428717"/>
                <a:gd name="connsiteY171" fmla="*/ 304800 h 1330996"/>
                <a:gd name="connsiteX172" fmla="*/ 968407 w 2428717"/>
                <a:gd name="connsiteY172" fmla="*/ 350293 h 1330996"/>
                <a:gd name="connsiteX173" fmla="*/ 959308 w 2428717"/>
                <a:gd name="connsiteY173" fmla="*/ 363940 h 1330996"/>
                <a:gd name="connsiteX174" fmla="*/ 963857 w 2428717"/>
                <a:gd name="connsiteY174" fmla="*/ 377588 h 1330996"/>
                <a:gd name="connsiteX175" fmla="*/ 977505 w 2428717"/>
                <a:gd name="connsiteY175" fmla="*/ 382137 h 1330996"/>
                <a:gd name="connsiteX176" fmla="*/ 991153 w 2428717"/>
                <a:gd name="connsiteY176" fmla="*/ 391236 h 1330996"/>
                <a:gd name="connsiteX177" fmla="*/ 1000251 w 2428717"/>
                <a:gd name="connsiteY177" fmla="*/ 404884 h 1330996"/>
                <a:gd name="connsiteX178" fmla="*/ 1013899 w 2428717"/>
                <a:gd name="connsiteY178" fmla="*/ 418531 h 1330996"/>
                <a:gd name="connsiteX179" fmla="*/ 1009350 w 2428717"/>
                <a:gd name="connsiteY179" fmla="*/ 441278 h 1330996"/>
                <a:gd name="connsiteX180" fmla="*/ 986604 w 2428717"/>
                <a:gd name="connsiteY180" fmla="*/ 486770 h 1330996"/>
                <a:gd name="connsiteX181" fmla="*/ 968407 w 2428717"/>
                <a:gd name="connsiteY181" fmla="*/ 518615 h 1330996"/>
                <a:gd name="connsiteX182" fmla="*/ 954759 w 2428717"/>
                <a:gd name="connsiteY182" fmla="*/ 523164 h 1330996"/>
                <a:gd name="connsiteX183" fmla="*/ 945660 w 2428717"/>
                <a:gd name="connsiteY183" fmla="*/ 536812 h 1330996"/>
                <a:gd name="connsiteX184" fmla="*/ 932013 w 2428717"/>
                <a:gd name="connsiteY184" fmla="*/ 545910 h 1330996"/>
                <a:gd name="connsiteX185" fmla="*/ 913816 w 2428717"/>
                <a:gd name="connsiteY185" fmla="*/ 568657 h 1330996"/>
                <a:gd name="connsiteX186" fmla="*/ 904717 w 2428717"/>
                <a:gd name="connsiteY186" fmla="*/ 582305 h 1330996"/>
                <a:gd name="connsiteX187" fmla="*/ 900168 w 2428717"/>
                <a:gd name="connsiteY187" fmla="*/ 595952 h 1330996"/>
                <a:gd name="connsiteX188" fmla="*/ 881971 w 2428717"/>
                <a:gd name="connsiteY188" fmla="*/ 623248 h 1330996"/>
                <a:gd name="connsiteX189" fmla="*/ 859225 w 2428717"/>
                <a:gd name="connsiteY189" fmla="*/ 655093 h 1330996"/>
                <a:gd name="connsiteX190" fmla="*/ 850126 w 2428717"/>
                <a:gd name="connsiteY190" fmla="*/ 668740 h 1330996"/>
                <a:gd name="connsiteX191" fmla="*/ 845577 w 2428717"/>
                <a:gd name="connsiteY191" fmla="*/ 682388 h 1330996"/>
                <a:gd name="connsiteX192" fmla="*/ 831929 w 2428717"/>
                <a:gd name="connsiteY192" fmla="*/ 691487 h 1330996"/>
                <a:gd name="connsiteX193" fmla="*/ 809183 w 2428717"/>
                <a:gd name="connsiteY193" fmla="*/ 714233 h 1330996"/>
                <a:gd name="connsiteX194" fmla="*/ 795535 w 2428717"/>
                <a:gd name="connsiteY194" fmla="*/ 732430 h 1330996"/>
                <a:gd name="connsiteX195" fmla="*/ 781887 w 2428717"/>
                <a:gd name="connsiteY195" fmla="*/ 746078 h 1330996"/>
                <a:gd name="connsiteX196" fmla="*/ 754592 w 2428717"/>
                <a:gd name="connsiteY196" fmla="*/ 787021 h 1330996"/>
                <a:gd name="connsiteX197" fmla="*/ 745493 w 2428717"/>
                <a:gd name="connsiteY197" fmla="*/ 800669 h 1330996"/>
                <a:gd name="connsiteX198" fmla="*/ 736395 w 2428717"/>
                <a:gd name="connsiteY198" fmla="*/ 827964 h 1330996"/>
                <a:gd name="connsiteX199" fmla="*/ 690902 w 2428717"/>
                <a:gd name="connsiteY199" fmla="*/ 882555 h 1330996"/>
                <a:gd name="connsiteX200" fmla="*/ 677254 w 2428717"/>
                <a:gd name="connsiteY200" fmla="*/ 891654 h 1330996"/>
                <a:gd name="connsiteX201" fmla="*/ 649959 w 2428717"/>
                <a:gd name="connsiteY201" fmla="*/ 900752 h 1330996"/>
                <a:gd name="connsiteX202" fmla="*/ 595368 w 2428717"/>
                <a:gd name="connsiteY202" fmla="*/ 896203 h 1330996"/>
                <a:gd name="connsiteX203" fmla="*/ 581720 w 2428717"/>
                <a:gd name="connsiteY203" fmla="*/ 891654 h 1330996"/>
                <a:gd name="connsiteX204" fmla="*/ 586269 w 2428717"/>
                <a:gd name="connsiteY204" fmla="*/ 868908 h 1330996"/>
                <a:gd name="connsiteX205" fmla="*/ 577171 w 2428717"/>
                <a:gd name="connsiteY205" fmla="*/ 928048 h 1330996"/>
                <a:gd name="connsiteX206" fmla="*/ 568072 w 2428717"/>
                <a:gd name="connsiteY206" fmla="*/ 941696 h 1330996"/>
                <a:gd name="connsiteX207" fmla="*/ 563523 w 2428717"/>
                <a:gd name="connsiteY207" fmla="*/ 955343 h 1330996"/>
                <a:gd name="connsiteX208" fmla="*/ 549875 w 2428717"/>
                <a:gd name="connsiteY208" fmla="*/ 964442 h 1330996"/>
                <a:gd name="connsiteX209" fmla="*/ 522580 w 2428717"/>
                <a:gd name="connsiteY209" fmla="*/ 982639 h 1330996"/>
                <a:gd name="connsiteX210" fmla="*/ 508932 w 2428717"/>
                <a:gd name="connsiteY210" fmla="*/ 973540 h 1330996"/>
                <a:gd name="connsiteX211" fmla="*/ 481637 w 2428717"/>
                <a:gd name="connsiteY211" fmla="*/ 959893 h 1330996"/>
                <a:gd name="connsiteX212" fmla="*/ 463439 w 2428717"/>
                <a:gd name="connsiteY212" fmla="*/ 964442 h 1330996"/>
                <a:gd name="connsiteX213" fmla="*/ 454341 w 2428717"/>
                <a:gd name="connsiteY213" fmla="*/ 978090 h 1330996"/>
                <a:gd name="connsiteX214" fmla="*/ 440693 w 2428717"/>
                <a:gd name="connsiteY214" fmla="*/ 996287 h 1330996"/>
                <a:gd name="connsiteX215" fmla="*/ 404299 w 2428717"/>
                <a:gd name="connsiteY215" fmla="*/ 1023582 h 1330996"/>
                <a:gd name="connsiteX216" fmla="*/ 390651 w 2428717"/>
                <a:gd name="connsiteY216" fmla="*/ 1037230 h 1330996"/>
                <a:gd name="connsiteX217" fmla="*/ 377004 w 2428717"/>
                <a:gd name="connsiteY217" fmla="*/ 1041779 h 1330996"/>
                <a:gd name="connsiteX218" fmla="*/ 349708 w 2428717"/>
                <a:gd name="connsiteY218" fmla="*/ 1059976 h 1330996"/>
                <a:gd name="connsiteX219" fmla="*/ 322413 w 2428717"/>
                <a:gd name="connsiteY219" fmla="*/ 1078173 h 1330996"/>
                <a:gd name="connsiteX220" fmla="*/ 295117 w 2428717"/>
                <a:gd name="connsiteY220" fmla="*/ 1100919 h 1330996"/>
                <a:gd name="connsiteX221" fmla="*/ 286019 w 2428717"/>
                <a:gd name="connsiteY221" fmla="*/ 1114567 h 1330996"/>
                <a:gd name="connsiteX222" fmla="*/ 258723 w 2428717"/>
                <a:gd name="connsiteY222" fmla="*/ 1137313 h 1330996"/>
                <a:gd name="connsiteX223" fmla="*/ 240526 w 2428717"/>
                <a:gd name="connsiteY223" fmla="*/ 1164609 h 1330996"/>
                <a:gd name="connsiteX224" fmla="*/ 231428 w 2428717"/>
                <a:gd name="connsiteY224" fmla="*/ 1178257 h 1330996"/>
                <a:gd name="connsiteX225" fmla="*/ 217780 w 2428717"/>
                <a:gd name="connsiteY225" fmla="*/ 1182806 h 1330996"/>
                <a:gd name="connsiteX226" fmla="*/ 208681 w 2428717"/>
                <a:gd name="connsiteY226" fmla="*/ 1196454 h 1330996"/>
                <a:gd name="connsiteX227" fmla="*/ 181386 w 2428717"/>
                <a:gd name="connsiteY227" fmla="*/ 1205552 h 1330996"/>
                <a:gd name="connsiteX228" fmla="*/ 167738 w 2428717"/>
                <a:gd name="connsiteY228" fmla="*/ 1210102 h 1330996"/>
                <a:gd name="connsiteX229" fmla="*/ 135893 w 2428717"/>
                <a:gd name="connsiteY229" fmla="*/ 1219200 h 1330996"/>
                <a:gd name="connsiteX230" fmla="*/ 108598 w 2428717"/>
                <a:gd name="connsiteY230" fmla="*/ 1241946 h 1330996"/>
                <a:gd name="connsiteX231" fmla="*/ 85851 w 2428717"/>
                <a:gd name="connsiteY231" fmla="*/ 1246496 h 1330996"/>
                <a:gd name="connsiteX232" fmla="*/ 72204 w 2428717"/>
                <a:gd name="connsiteY232" fmla="*/ 1251045 h 1330996"/>
                <a:gd name="connsiteX233" fmla="*/ 22162 w 2428717"/>
                <a:gd name="connsiteY233" fmla="*/ 1264693 h 1330996"/>
                <a:gd name="connsiteX234" fmla="*/ 8514 w 2428717"/>
                <a:gd name="connsiteY234" fmla="*/ 1260143 h 1330996"/>
                <a:gd name="connsiteX235" fmla="*/ 3965 w 2428717"/>
                <a:gd name="connsiteY235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395201 w 2428717"/>
                <a:gd name="connsiteY16" fmla="*/ 1123666 h 1330996"/>
                <a:gd name="connsiteX17" fmla="*/ 404299 w 2428717"/>
                <a:gd name="connsiteY17" fmla="*/ 1110018 h 1330996"/>
                <a:gd name="connsiteX18" fmla="*/ 417947 w 2428717"/>
                <a:gd name="connsiteY18" fmla="*/ 1105469 h 1330996"/>
                <a:gd name="connsiteX19" fmla="*/ 445242 w 2428717"/>
                <a:gd name="connsiteY19" fmla="*/ 1091821 h 1330996"/>
                <a:gd name="connsiteX20" fmla="*/ 522580 w 2428717"/>
                <a:gd name="connsiteY20" fmla="*/ 1082722 h 1330996"/>
                <a:gd name="connsiteX21" fmla="*/ 572622 w 2428717"/>
                <a:gd name="connsiteY21" fmla="*/ 1073624 h 1330996"/>
                <a:gd name="connsiteX22" fmla="*/ 595368 w 2428717"/>
                <a:gd name="connsiteY22" fmla="*/ 1096370 h 1330996"/>
                <a:gd name="connsiteX23" fmla="*/ 609016 w 2428717"/>
                <a:gd name="connsiteY23" fmla="*/ 1087272 h 1330996"/>
                <a:gd name="connsiteX24" fmla="*/ 613565 w 2428717"/>
                <a:gd name="connsiteY24" fmla="*/ 1032681 h 1330996"/>
                <a:gd name="connsiteX25" fmla="*/ 690902 w 2428717"/>
                <a:gd name="connsiteY25" fmla="*/ 1028131 h 1330996"/>
                <a:gd name="connsiteX26" fmla="*/ 718198 w 2428717"/>
                <a:gd name="connsiteY26" fmla="*/ 1019033 h 1330996"/>
                <a:gd name="connsiteX27" fmla="*/ 731845 w 2428717"/>
                <a:gd name="connsiteY27" fmla="*/ 1005385 h 1330996"/>
                <a:gd name="connsiteX28" fmla="*/ 772789 w 2428717"/>
                <a:gd name="connsiteY28" fmla="*/ 982639 h 1330996"/>
                <a:gd name="connsiteX29" fmla="*/ 795535 w 2428717"/>
                <a:gd name="connsiteY29" fmla="*/ 978090 h 1330996"/>
                <a:gd name="connsiteX30" fmla="*/ 822831 w 2428717"/>
                <a:gd name="connsiteY30" fmla="*/ 968991 h 1330996"/>
                <a:gd name="connsiteX31" fmla="*/ 850126 w 2428717"/>
                <a:gd name="connsiteY31" fmla="*/ 941696 h 1330996"/>
                <a:gd name="connsiteX32" fmla="*/ 877422 w 2428717"/>
                <a:gd name="connsiteY32" fmla="*/ 928048 h 1330996"/>
                <a:gd name="connsiteX33" fmla="*/ 891069 w 2428717"/>
                <a:gd name="connsiteY33" fmla="*/ 923499 h 1330996"/>
                <a:gd name="connsiteX34" fmla="*/ 904717 w 2428717"/>
                <a:gd name="connsiteY34" fmla="*/ 914400 h 1330996"/>
                <a:gd name="connsiteX35" fmla="*/ 922914 w 2428717"/>
                <a:gd name="connsiteY35" fmla="*/ 909851 h 1330996"/>
                <a:gd name="connsiteX36" fmla="*/ 927463 w 2428717"/>
                <a:gd name="connsiteY36" fmla="*/ 896203 h 1330996"/>
                <a:gd name="connsiteX37" fmla="*/ 941111 w 2428717"/>
                <a:gd name="connsiteY37" fmla="*/ 887105 h 1330996"/>
                <a:gd name="connsiteX38" fmla="*/ 954759 w 2428717"/>
                <a:gd name="connsiteY38" fmla="*/ 873457 h 1330996"/>
                <a:gd name="connsiteX39" fmla="*/ 982054 w 2428717"/>
                <a:gd name="connsiteY39" fmla="*/ 855260 h 1330996"/>
                <a:gd name="connsiteX40" fmla="*/ 986604 w 2428717"/>
                <a:gd name="connsiteY40" fmla="*/ 841612 h 1330996"/>
                <a:gd name="connsiteX41" fmla="*/ 1000251 w 2428717"/>
                <a:gd name="connsiteY41" fmla="*/ 837063 h 1330996"/>
                <a:gd name="connsiteX42" fmla="*/ 1013899 w 2428717"/>
                <a:gd name="connsiteY42" fmla="*/ 827964 h 1330996"/>
                <a:gd name="connsiteX43" fmla="*/ 1045744 w 2428717"/>
                <a:gd name="connsiteY43" fmla="*/ 800669 h 1330996"/>
                <a:gd name="connsiteX44" fmla="*/ 1059392 w 2428717"/>
                <a:gd name="connsiteY44" fmla="*/ 791570 h 1330996"/>
                <a:gd name="connsiteX45" fmla="*/ 1082138 w 2428717"/>
                <a:gd name="connsiteY45" fmla="*/ 768824 h 1330996"/>
                <a:gd name="connsiteX46" fmla="*/ 1123081 w 2428717"/>
                <a:gd name="connsiteY46" fmla="*/ 736979 h 1330996"/>
                <a:gd name="connsiteX47" fmla="*/ 1136729 w 2428717"/>
                <a:gd name="connsiteY47" fmla="*/ 727881 h 1330996"/>
                <a:gd name="connsiteX48" fmla="*/ 1150377 w 2428717"/>
                <a:gd name="connsiteY48" fmla="*/ 718782 h 1330996"/>
                <a:gd name="connsiteX49" fmla="*/ 1168574 w 2428717"/>
                <a:gd name="connsiteY49" fmla="*/ 691487 h 1330996"/>
                <a:gd name="connsiteX50" fmla="*/ 1191320 w 2428717"/>
                <a:gd name="connsiteY50" fmla="*/ 668740 h 1330996"/>
                <a:gd name="connsiteX51" fmla="*/ 1214066 w 2428717"/>
                <a:gd name="connsiteY51" fmla="*/ 645994 h 1330996"/>
                <a:gd name="connsiteX52" fmla="*/ 1223165 w 2428717"/>
                <a:gd name="connsiteY52" fmla="*/ 632346 h 1330996"/>
                <a:gd name="connsiteX53" fmla="*/ 1227714 w 2428717"/>
                <a:gd name="connsiteY53" fmla="*/ 618699 h 1330996"/>
                <a:gd name="connsiteX54" fmla="*/ 1250460 w 2428717"/>
                <a:gd name="connsiteY54" fmla="*/ 591403 h 1330996"/>
                <a:gd name="connsiteX55" fmla="*/ 1259559 w 2428717"/>
                <a:gd name="connsiteY55" fmla="*/ 564108 h 1330996"/>
                <a:gd name="connsiteX56" fmla="*/ 1264108 w 2428717"/>
                <a:gd name="connsiteY56" fmla="*/ 550460 h 1330996"/>
                <a:gd name="connsiteX57" fmla="*/ 1282305 w 2428717"/>
                <a:gd name="connsiteY57" fmla="*/ 523164 h 1330996"/>
                <a:gd name="connsiteX58" fmla="*/ 1295953 w 2428717"/>
                <a:gd name="connsiteY58" fmla="*/ 482221 h 1330996"/>
                <a:gd name="connsiteX59" fmla="*/ 1300502 w 2428717"/>
                <a:gd name="connsiteY59" fmla="*/ 468573 h 1330996"/>
                <a:gd name="connsiteX60" fmla="*/ 1309601 w 2428717"/>
                <a:gd name="connsiteY60" fmla="*/ 427630 h 1330996"/>
                <a:gd name="connsiteX61" fmla="*/ 1314150 w 2428717"/>
                <a:gd name="connsiteY61" fmla="*/ 395785 h 1330996"/>
                <a:gd name="connsiteX62" fmla="*/ 1336896 w 2428717"/>
                <a:gd name="connsiteY62" fmla="*/ 368490 h 1330996"/>
                <a:gd name="connsiteX63" fmla="*/ 1345995 w 2428717"/>
                <a:gd name="connsiteY63" fmla="*/ 295702 h 1330996"/>
                <a:gd name="connsiteX64" fmla="*/ 1350544 w 2428717"/>
                <a:gd name="connsiteY64" fmla="*/ 268406 h 1330996"/>
                <a:gd name="connsiteX65" fmla="*/ 1359642 w 2428717"/>
                <a:gd name="connsiteY65" fmla="*/ 241110 h 1330996"/>
                <a:gd name="connsiteX66" fmla="*/ 1414234 w 2428717"/>
                <a:gd name="connsiteY66" fmla="*/ 204716 h 1330996"/>
                <a:gd name="connsiteX67" fmla="*/ 1427881 w 2428717"/>
                <a:gd name="connsiteY67" fmla="*/ 200167 h 1330996"/>
                <a:gd name="connsiteX68" fmla="*/ 1441529 w 2428717"/>
                <a:gd name="connsiteY68" fmla="*/ 195618 h 1330996"/>
                <a:gd name="connsiteX69" fmla="*/ 1473374 w 2428717"/>
                <a:gd name="connsiteY69" fmla="*/ 181970 h 1330996"/>
                <a:gd name="connsiteX70" fmla="*/ 1500669 w 2428717"/>
                <a:gd name="connsiteY70" fmla="*/ 172872 h 1330996"/>
                <a:gd name="connsiteX71" fmla="*/ 1578007 w 2428717"/>
                <a:gd name="connsiteY71" fmla="*/ 163773 h 1330996"/>
                <a:gd name="connsiteX72" fmla="*/ 1600753 w 2428717"/>
                <a:gd name="connsiteY72" fmla="*/ 145576 h 1330996"/>
                <a:gd name="connsiteX73" fmla="*/ 1614401 w 2428717"/>
                <a:gd name="connsiteY73" fmla="*/ 141027 h 1330996"/>
                <a:gd name="connsiteX74" fmla="*/ 1641696 w 2428717"/>
                <a:gd name="connsiteY74" fmla="*/ 145576 h 1330996"/>
                <a:gd name="connsiteX75" fmla="*/ 1655344 w 2428717"/>
                <a:gd name="connsiteY75" fmla="*/ 154675 h 1330996"/>
                <a:gd name="connsiteX76" fmla="*/ 1828216 w 2428717"/>
                <a:gd name="connsiteY76" fmla="*/ 150125 h 1330996"/>
                <a:gd name="connsiteX77" fmla="*/ 1841863 w 2428717"/>
                <a:gd name="connsiteY77" fmla="*/ 159224 h 1330996"/>
                <a:gd name="connsiteX78" fmla="*/ 1855511 w 2428717"/>
                <a:gd name="connsiteY78" fmla="*/ 172872 h 1330996"/>
                <a:gd name="connsiteX79" fmla="*/ 1969242 w 2428717"/>
                <a:gd name="connsiteY79" fmla="*/ 186519 h 1330996"/>
                <a:gd name="connsiteX80" fmla="*/ 2001087 w 2428717"/>
                <a:gd name="connsiteY80" fmla="*/ 191069 h 1330996"/>
                <a:gd name="connsiteX81" fmla="*/ 2051129 w 2428717"/>
                <a:gd name="connsiteY81" fmla="*/ 195618 h 1330996"/>
                <a:gd name="connsiteX82" fmla="*/ 2060228 w 2428717"/>
                <a:gd name="connsiteY82" fmla="*/ 209266 h 1330996"/>
                <a:gd name="connsiteX83" fmla="*/ 2087523 w 2428717"/>
                <a:gd name="connsiteY83" fmla="*/ 213815 h 1330996"/>
                <a:gd name="connsiteX84" fmla="*/ 2105720 w 2428717"/>
                <a:gd name="connsiteY84" fmla="*/ 236561 h 1330996"/>
                <a:gd name="connsiteX85" fmla="*/ 2119368 w 2428717"/>
                <a:gd name="connsiteY85" fmla="*/ 245660 h 1330996"/>
                <a:gd name="connsiteX86" fmla="*/ 2133016 w 2428717"/>
                <a:gd name="connsiteY86" fmla="*/ 259308 h 1330996"/>
                <a:gd name="connsiteX87" fmla="*/ 2142114 w 2428717"/>
                <a:gd name="connsiteY87" fmla="*/ 272955 h 1330996"/>
                <a:gd name="connsiteX88" fmla="*/ 2160311 w 2428717"/>
                <a:gd name="connsiteY88" fmla="*/ 291152 h 1330996"/>
                <a:gd name="connsiteX89" fmla="*/ 2169410 w 2428717"/>
                <a:gd name="connsiteY89" fmla="*/ 304800 h 1330996"/>
                <a:gd name="connsiteX90" fmla="*/ 2210353 w 2428717"/>
                <a:gd name="connsiteY90" fmla="*/ 341194 h 1330996"/>
                <a:gd name="connsiteX91" fmla="*/ 2224001 w 2428717"/>
                <a:gd name="connsiteY91" fmla="*/ 345743 h 1330996"/>
                <a:gd name="connsiteX92" fmla="*/ 2255845 w 2428717"/>
                <a:gd name="connsiteY92" fmla="*/ 363940 h 1330996"/>
                <a:gd name="connsiteX93" fmla="*/ 2283141 w 2428717"/>
                <a:gd name="connsiteY93" fmla="*/ 373039 h 1330996"/>
                <a:gd name="connsiteX94" fmla="*/ 2314986 w 2428717"/>
                <a:gd name="connsiteY94" fmla="*/ 377588 h 1330996"/>
                <a:gd name="connsiteX95" fmla="*/ 2337732 w 2428717"/>
                <a:gd name="connsiteY95" fmla="*/ 395785 h 1330996"/>
                <a:gd name="connsiteX96" fmla="*/ 2365028 w 2428717"/>
                <a:gd name="connsiteY96" fmla="*/ 413982 h 1330996"/>
                <a:gd name="connsiteX97" fmla="*/ 2378675 w 2428717"/>
                <a:gd name="connsiteY97" fmla="*/ 400334 h 1330996"/>
                <a:gd name="connsiteX98" fmla="*/ 2396872 w 2428717"/>
                <a:gd name="connsiteY98" fmla="*/ 373039 h 1330996"/>
                <a:gd name="connsiteX99" fmla="*/ 2424168 w 2428717"/>
                <a:gd name="connsiteY99" fmla="*/ 368490 h 1330996"/>
                <a:gd name="connsiteX100" fmla="*/ 2428717 w 2428717"/>
                <a:gd name="connsiteY100" fmla="*/ 354842 h 1330996"/>
                <a:gd name="connsiteX101" fmla="*/ 2424168 w 2428717"/>
                <a:gd name="connsiteY101" fmla="*/ 327546 h 1330996"/>
                <a:gd name="connsiteX102" fmla="*/ 2410520 w 2428717"/>
                <a:gd name="connsiteY102" fmla="*/ 322997 h 1330996"/>
                <a:gd name="connsiteX103" fmla="*/ 2392323 w 2428717"/>
                <a:gd name="connsiteY103" fmla="*/ 318448 h 1330996"/>
                <a:gd name="connsiteX104" fmla="*/ 2378675 w 2428717"/>
                <a:gd name="connsiteY104" fmla="*/ 309349 h 1330996"/>
                <a:gd name="connsiteX105" fmla="*/ 2374126 w 2428717"/>
                <a:gd name="connsiteY105" fmla="*/ 295702 h 1330996"/>
                <a:gd name="connsiteX106" fmla="*/ 2365028 w 2428717"/>
                <a:gd name="connsiteY106" fmla="*/ 282054 h 1330996"/>
                <a:gd name="connsiteX107" fmla="*/ 2360478 w 2428717"/>
                <a:gd name="connsiteY107" fmla="*/ 268406 h 1330996"/>
                <a:gd name="connsiteX108" fmla="*/ 2346831 w 2428717"/>
                <a:gd name="connsiteY108" fmla="*/ 263857 h 1330996"/>
                <a:gd name="connsiteX109" fmla="*/ 2333183 w 2428717"/>
                <a:gd name="connsiteY109" fmla="*/ 245660 h 1330996"/>
                <a:gd name="connsiteX110" fmla="*/ 2305887 w 2428717"/>
                <a:gd name="connsiteY110" fmla="*/ 232012 h 1330996"/>
                <a:gd name="connsiteX111" fmla="*/ 2283141 w 2428717"/>
                <a:gd name="connsiteY111" fmla="*/ 236561 h 1330996"/>
                <a:gd name="connsiteX112" fmla="*/ 2255845 w 2428717"/>
                <a:gd name="connsiteY112" fmla="*/ 245660 h 1330996"/>
                <a:gd name="connsiteX113" fmla="*/ 2214902 w 2428717"/>
                <a:gd name="connsiteY113" fmla="*/ 241110 h 1330996"/>
                <a:gd name="connsiteX114" fmla="*/ 2187607 w 2428717"/>
                <a:gd name="connsiteY114" fmla="*/ 218364 h 1330996"/>
                <a:gd name="connsiteX115" fmla="*/ 2173959 w 2428717"/>
                <a:gd name="connsiteY115" fmla="*/ 209266 h 1330996"/>
                <a:gd name="connsiteX116" fmla="*/ 2164860 w 2428717"/>
                <a:gd name="connsiteY116" fmla="*/ 195618 h 1330996"/>
                <a:gd name="connsiteX117" fmla="*/ 2151213 w 2428717"/>
                <a:gd name="connsiteY117" fmla="*/ 168322 h 1330996"/>
                <a:gd name="connsiteX118" fmla="*/ 2110269 w 2428717"/>
                <a:gd name="connsiteY118" fmla="*/ 154675 h 1330996"/>
                <a:gd name="connsiteX119" fmla="*/ 2082974 w 2428717"/>
                <a:gd name="connsiteY119" fmla="*/ 141027 h 1330996"/>
                <a:gd name="connsiteX120" fmla="*/ 2064777 w 2428717"/>
                <a:gd name="connsiteY120" fmla="*/ 136478 h 1330996"/>
                <a:gd name="connsiteX121" fmla="*/ 1991989 w 2428717"/>
                <a:gd name="connsiteY121" fmla="*/ 131928 h 1330996"/>
                <a:gd name="connsiteX122" fmla="*/ 1964693 w 2428717"/>
                <a:gd name="connsiteY122" fmla="*/ 118281 h 1330996"/>
                <a:gd name="connsiteX123" fmla="*/ 1951045 w 2428717"/>
                <a:gd name="connsiteY123" fmla="*/ 104633 h 1330996"/>
                <a:gd name="connsiteX124" fmla="*/ 1923750 w 2428717"/>
                <a:gd name="connsiteY124" fmla="*/ 90985 h 1330996"/>
                <a:gd name="connsiteX125" fmla="*/ 1910102 w 2428717"/>
                <a:gd name="connsiteY125" fmla="*/ 81887 h 1330996"/>
                <a:gd name="connsiteX126" fmla="*/ 1841863 w 2428717"/>
                <a:gd name="connsiteY126" fmla="*/ 72788 h 1330996"/>
                <a:gd name="connsiteX127" fmla="*/ 1814568 w 2428717"/>
                <a:gd name="connsiteY127" fmla="*/ 63690 h 1330996"/>
                <a:gd name="connsiteX128" fmla="*/ 1796371 w 2428717"/>
                <a:gd name="connsiteY128" fmla="*/ 59140 h 1330996"/>
                <a:gd name="connsiteX129" fmla="*/ 1769075 w 2428717"/>
                <a:gd name="connsiteY129" fmla="*/ 50042 h 1330996"/>
                <a:gd name="connsiteX130" fmla="*/ 1755428 w 2428717"/>
                <a:gd name="connsiteY130" fmla="*/ 40943 h 1330996"/>
                <a:gd name="connsiteX131" fmla="*/ 1737231 w 2428717"/>
                <a:gd name="connsiteY131" fmla="*/ 0 h 1330996"/>
                <a:gd name="connsiteX132" fmla="*/ 1728132 w 2428717"/>
                <a:gd name="connsiteY132" fmla="*/ 13648 h 1330996"/>
                <a:gd name="connsiteX133" fmla="*/ 1723583 w 2428717"/>
                <a:gd name="connsiteY133" fmla="*/ 50042 h 1330996"/>
                <a:gd name="connsiteX134" fmla="*/ 1691738 w 2428717"/>
                <a:gd name="connsiteY134" fmla="*/ 54591 h 1330996"/>
                <a:gd name="connsiteX135" fmla="*/ 1659893 w 2428717"/>
                <a:gd name="connsiteY135" fmla="*/ 63690 h 1330996"/>
                <a:gd name="connsiteX136" fmla="*/ 1641696 w 2428717"/>
                <a:gd name="connsiteY136" fmla="*/ 72788 h 1330996"/>
                <a:gd name="connsiteX137" fmla="*/ 1628048 w 2428717"/>
                <a:gd name="connsiteY137" fmla="*/ 68239 h 1330996"/>
                <a:gd name="connsiteX138" fmla="*/ 1623499 w 2428717"/>
                <a:gd name="connsiteY138" fmla="*/ 54591 h 1330996"/>
                <a:gd name="connsiteX139" fmla="*/ 1614401 w 2428717"/>
                <a:gd name="connsiteY139" fmla="*/ 68239 h 1330996"/>
                <a:gd name="connsiteX140" fmla="*/ 1600753 w 2428717"/>
                <a:gd name="connsiteY140" fmla="*/ 77337 h 1330996"/>
                <a:gd name="connsiteX141" fmla="*/ 1555260 w 2428717"/>
                <a:gd name="connsiteY141" fmla="*/ 81887 h 1330996"/>
                <a:gd name="connsiteX142" fmla="*/ 1527965 w 2428717"/>
                <a:gd name="connsiteY142" fmla="*/ 90985 h 1330996"/>
                <a:gd name="connsiteX143" fmla="*/ 1509768 w 2428717"/>
                <a:gd name="connsiteY143" fmla="*/ 100084 h 1330996"/>
                <a:gd name="connsiteX144" fmla="*/ 1487022 w 2428717"/>
                <a:gd name="connsiteY144" fmla="*/ 104633 h 1330996"/>
                <a:gd name="connsiteX145" fmla="*/ 1473374 w 2428717"/>
                <a:gd name="connsiteY145" fmla="*/ 109182 h 1330996"/>
                <a:gd name="connsiteX146" fmla="*/ 1364192 w 2428717"/>
                <a:gd name="connsiteY146" fmla="*/ 113731 h 1330996"/>
                <a:gd name="connsiteX147" fmla="*/ 1350544 w 2428717"/>
                <a:gd name="connsiteY147" fmla="*/ 122830 h 1330996"/>
                <a:gd name="connsiteX148" fmla="*/ 1332347 w 2428717"/>
                <a:gd name="connsiteY148" fmla="*/ 150125 h 1330996"/>
                <a:gd name="connsiteX149" fmla="*/ 1318699 w 2428717"/>
                <a:gd name="connsiteY149" fmla="*/ 163773 h 1330996"/>
                <a:gd name="connsiteX150" fmla="*/ 1309601 w 2428717"/>
                <a:gd name="connsiteY150" fmla="*/ 191069 h 1330996"/>
                <a:gd name="connsiteX151" fmla="*/ 1295953 w 2428717"/>
                <a:gd name="connsiteY151" fmla="*/ 204716 h 1330996"/>
                <a:gd name="connsiteX152" fmla="*/ 1282305 w 2428717"/>
                <a:gd name="connsiteY152" fmla="*/ 209266 h 1330996"/>
                <a:gd name="connsiteX153" fmla="*/ 1209517 w 2428717"/>
                <a:gd name="connsiteY153" fmla="*/ 213815 h 1330996"/>
                <a:gd name="connsiteX154" fmla="*/ 1204968 w 2428717"/>
                <a:gd name="connsiteY154" fmla="*/ 227463 h 1330996"/>
                <a:gd name="connsiteX155" fmla="*/ 1186771 w 2428717"/>
                <a:gd name="connsiteY155" fmla="*/ 254758 h 1330996"/>
                <a:gd name="connsiteX156" fmla="*/ 1177672 w 2428717"/>
                <a:gd name="connsiteY156" fmla="*/ 282054 h 1330996"/>
                <a:gd name="connsiteX157" fmla="*/ 1173123 w 2428717"/>
                <a:gd name="connsiteY157" fmla="*/ 295702 h 1330996"/>
                <a:gd name="connsiteX158" fmla="*/ 1145828 w 2428717"/>
                <a:gd name="connsiteY158" fmla="*/ 313899 h 1330996"/>
                <a:gd name="connsiteX159" fmla="*/ 1132180 w 2428717"/>
                <a:gd name="connsiteY159" fmla="*/ 327546 h 1330996"/>
                <a:gd name="connsiteX160" fmla="*/ 1104884 w 2428717"/>
                <a:gd name="connsiteY160" fmla="*/ 336645 h 1330996"/>
                <a:gd name="connsiteX161" fmla="*/ 1095786 w 2428717"/>
                <a:gd name="connsiteY161" fmla="*/ 322997 h 1330996"/>
                <a:gd name="connsiteX162" fmla="*/ 1100335 w 2428717"/>
                <a:gd name="connsiteY162" fmla="*/ 291152 h 1330996"/>
                <a:gd name="connsiteX163" fmla="*/ 1086687 w 2428717"/>
                <a:gd name="connsiteY163" fmla="*/ 304800 h 1330996"/>
                <a:gd name="connsiteX164" fmla="*/ 1073039 w 2428717"/>
                <a:gd name="connsiteY164" fmla="*/ 309349 h 1330996"/>
                <a:gd name="connsiteX165" fmla="*/ 1059392 w 2428717"/>
                <a:gd name="connsiteY165" fmla="*/ 300251 h 1330996"/>
                <a:gd name="connsiteX166" fmla="*/ 1050293 w 2428717"/>
                <a:gd name="connsiteY166" fmla="*/ 286603 h 1330996"/>
                <a:gd name="connsiteX167" fmla="*/ 1036645 w 2428717"/>
                <a:gd name="connsiteY167" fmla="*/ 282054 h 1330996"/>
                <a:gd name="connsiteX168" fmla="*/ 1009350 w 2428717"/>
                <a:gd name="connsiteY168" fmla="*/ 291152 h 1330996"/>
                <a:gd name="connsiteX169" fmla="*/ 995702 w 2428717"/>
                <a:gd name="connsiteY169" fmla="*/ 295702 h 1330996"/>
                <a:gd name="connsiteX170" fmla="*/ 982054 w 2428717"/>
                <a:gd name="connsiteY170" fmla="*/ 304800 h 1330996"/>
                <a:gd name="connsiteX171" fmla="*/ 968407 w 2428717"/>
                <a:gd name="connsiteY171" fmla="*/ 350293 h 1330996"/>
                <a:gd name="connsiteX172" fmla="*/ 959308 w 2428717"/>
                <a:gd name="connsiteY172" fmla="*/ 363940 h 1330996"/>
                <a:gd name="connsiteX173" fmla="*/ 963857 w 2428717"/>
                <a:gd name="connsiteY173" fmla="*/ 377588 h 1330996"/>
                <a:gd name="connsiteX174" fmla="*/ 977505 w 2428717"/>
                <a:gd name="connsiteY174" fmla="*/ 382137 h 1330996"/>
                <a:gd name="connsiteX175" fmla="*/ 991153 w 2428717"/>
                <a:gd name="connsiteY175" fmla="*/ 391236 h 1330996"/>
                <a:gd name="connsiteX176" fmla="*/ 1000251 w 2428717"/>
                <a:gd name="connsiteY176" fmla="*/ 404884 h 1330996"/>
                <a:gd name="connsiteX177" fmla="*/ 1013899 w 2428717"/>
                <a:gd name="connsiteY177" fmla="*/ 418531 h 1330996"/>
                <a:gd name="connsiteX178" fmla="*/ 1009350 w 2428717"/>
                <a:gd name="connsiteY178" fmla="*/ 441278 h 1330996"/>
                <a:gd name="connsiteX179" fmla="*/ 986604 w 2428717"/>
                <a:gd name="connsiteY179" fmla="*/ 486770 h 1330996"/>
                <a:gd name="connsiteX180" fmla="*/ 968407 w 2428717"/>
                <a:gd name="connsiteY180" fmla="*/ 518615 h 1330996"/>
                <a:gd name="connsiteX181" fmla="*/ 954759 w 2428717"/>
                <a:gd name="connsiteY181" fmla="*/ 523164 h 1330996"/>
                <a:gd name="connsiteX182" fmla="*/ 945660 w 2428717"/>
                <a:gd name="connsiteY182" fmla="*/ 536812 h 1330996"/>
                <a:gd name="connsiteX183" fmla="*/ 932013 w 2428717"/>
                <a:gd name="connsiteY183" fmla="*/ 545910 h 1330996"/>
                <a:gd name="connsiteX184" fmla="*/ 913816 w 2428717"/>
                <a:gd name="connsiteY184" fmla="*/ 568657 h 1330996"/>
                <a:gd name="connsiteX185" fmla="*/ 904717 w 2428717"/>
                <a:gd name="connsiteY185" fmla="*/ 582305 h 1330996"/>
                <a:gd name="connsiteX186" fmla="*/ 900168 w 2428717"/>
                <a:gd name="connsiteY186" fmla="*/ 595952 h 1330996"/>
                <a:gd name="connsiteX187" fmla="*/ 881971 w 2428717"/>
                <a:gd name="connsiteY187" fmla="*/ 623248 h 1330996"/>
                <a:gd name="connsiteX188" fmla="*/ 859225 w 2428717"/>
                <a:gd name="connsiteY188" fmla="*/ 655093 h 1330996"/>
                <a:gd name="connsiteX189" fmla="*/ 850126 w 2428717"/>
                <a:gd name="connsiteY189" fmla="*/ 668740 h 1330996"/>
                <a:gd name="connsiteX190" fmla="*/ 845577 w 2428717"/>
                <a:gd name="connsiteY190" fmla="*/ 682388 h 1330996"/>
                <a:gd name="connsiteX191" fmla="*/ 831929 w 2428717"/>
                <a:gd name="connsiteY191" fmla="*/ 691487 h 1330996"/>
                <a:gd name="connsiteX192" fmla="*/ 809183 w 2428717"/>
                <a:gd name="connsiteY192" fmla="*/ 714233 h 1330996"/>
                <a:gd name="connsiteX193" fmla="*/ 795535 w 2428717"/>
                <a:gd name="connsiteY193" fmla="*/ 732430 h 1330996"/>
                <a:gd name="connsiteX194" fmla="*/ 781887 w 2428717"/>
                <a:gd name="connsiteY194" fmla="*/ 746078 h 1330996"/>
                <a:gd name="connsiteX195" fmla="*/ 754592 w 2428717"/>
                <a:gd name="connsiteY195" fmla="*/ 787021 h 1330996"/>
                <a:gd name="connsiteX196" fmla="*/ 745493 w 2428717"/>
                <a:gd name="connsiteY196" fmla="*/ 800669 h 1330996"/>
                <a:gd name="connsiteX197" fmla="*/ 736395 w 2428717"/>
                <a:gd name="connsiteY197" fmla="*/ 827964 h 1330996"/>
                <a:gd name="connsiteX198" fmla="*/ 690902 w 2428717"/>
                <a:gd name="connsiteY198" fmla="*/ 882555 h 1330996"/>
                <a:gd name="connsiteX199" fmla="*/ 677254 w 2428717"/>
                <a:gd name="connsiteY199" fmla="*/ 891654 h 1330996"/>
                <a:gd name="connsiteX200" fmla="*/ 649959 w 2428717"/>
                <a:gd name="connsiteY200" fmla="*/ 900752 h 1330996"/>
                <a:gd name="connsiteX201" fmla="*/ 595368 w 2428717"/>
                <a:gd name="connsiteY201" fmla="*/ 896203 h 1330996"/>
                <a:gd name="connsiteX202" fmla="*/ 581720 w 2428717"/>
                <a:gd name="connsiteY202" fmla="*/ 891654 h 1330996"/>
                <a:gd name="connsiteX203" fmla="*/ 586269 w 2428717"/>
                <a:gd name="connsiteY203" fmla="*/ 868908 h 1330996"/>
                <a:gd name="connsiteX204" fmla="*/ 577171 w 2428717"/>
                <a:gd name="connsiteY204" fmla="*/ 928048 h 1330996"/>
                <a:gd name="connsiteX205" fmla="*/ 568072 w 2428717"/>
                <a:gd name="connsiteY205" fmla="*/ 941696 h 1330996"/>
                <a:gd name="connsiteX206" fmla="*/ 563523 w 2428717"/>
                <a:gd name="connsiteY206" fmla="*/ 955343 h 1330996"/>
                <a:gd name="connsiteX207" fmla="*/ 549875 w 2428717"/>
                <a:gd name="connsiteY207" fmla="*/ 964442 h 1330996"/>
                <a:gd name="connsiteX208" fmla="*/ 522580 w 2428717"/>
                <a:gd name="connsiteY208" fmla="*/ 982639 h 1330996"/>
                <a:gd name="connsiteX209" fmla="*/ 508932 w 2428717"/>
                <a:gd name="connsiteY209" fmla="*/ 973540 h 1330996"/>
                <a:gd name="connsiteX210" fmla="*/ 481637 w 2428717"/>
                <a:gd name="connsiteY210" fmla="*/ 959893 h 1330996"/>
                <a:gd name="connsiteX211" fmla="*/ 463439 w 2428717"/>
                <a:gd name="connsiteY211" fmla="*/ 964442 h 1330996"/>
                <a:gd name="connsiteX212" fmla="*/ 454341 w 2428717"/>
                <a:gd name="connsiteY212" fmla="*/ 978090 h 1330996"/>
                <a:gd name="connsiteX213" fmla="*/ 440693 w 2428717"/>
                <a:gd name="connsiteY213" fmla="*/ 996287 h 1330996"/>
                <a:gd name="connsiteX214" fmla="*/ 404299 w 2428717"/>
                <a:gd name="connsiteY214" fmla="*/ 1023582 h 1330996"/>
                <a:gd name="connsiteX215" fmla="*/ 390651 w 2428717"/>
                <a:gd name="connsiteY215" fmla="*/ 1037230 h 1330996"/>
                <a:gd name="connsiteX216" fmla="*/ 377004 w 2428717"/>
                <a:gd name="connsiteY216" fmla="*/ 1041779 h 1330996"/>
                <a:gd name="connsiteX217" fmla="*/ 349708 w 2428717"/>
                <a:gd name="connsiteY217" fmla="*/ 1059976 h 1330996"/>
                <a:gd name="connsiteX218" fmla="*/ 322413 w 2428717"/>
                <a:gd name="connsiteY218" fmla="*/ 1078173 h 1330996"/>
                <a:gd name="connsiteX219" fmla="*/ 295117 w 2428717"/>
                <a:gd name="connsiteY219" fmla="*/ 1100919 h 1330996"/>
                <a:gd name="connsiteX220" fmla="*/ 286019 w 2428717"/>
                <a:gd name="connsiteY220" fmla="*/ 1114567 h 1330996"/>
                <a:gd name="connsiteX221" fmla="*/ 258723 w 2428717"/>
                <a:gd name="connsiteY221" fmla="*/ 1137313 h 1330996"/>
                <a:gd name="connsiteX222" fmla="*/ 240526 w 2428717"/>
                <a:gd name="connsiteY222" fmla="*/ 1164609 h 1330996"/>
                <a:gd name="connsiteX223" fmla="*/ 231428 w 2428717"/>
                <a:gd name="connsiteY223" fmla="*/ 1178257 h 1330996"/>
                <a:gd name="connsiteX224" fmla="*/ 217780 w 2428717"/>
                <a:gd name="connsiteY224" fmla="*/ 1182806 h 1330996"/>
                <a:gd name="connsiteX225" fmla="*/ 208681 w 2428717"/>
                <a:gd name="connsiteY225" fmla="*/ 1196454 h 1330996"/>
                <a:gd name="connsiteX226" fmla="*/ 181386 w 2428717"/>
                <a:gd name="connsiteY226" fmla="*/ 1205552 h 1330996"/>
                <a:gd name="connsiteX227" fmla="*/ 167738 w 2428717"/>
                <a:gd name="connsiteY227" fmla="*/ 1210102 h 1330996"/>
                <a:gd name="connsiteX228" fmla="*/ 135893 w 2428717"/>
                <a:gd name="connsiteY228" fmla="*/ 1219200 h 1330996"/>
                <a:gd name="connsiteX229" fmla="*/ 108598 w 2428717"/>
                <a:gd name="connsiteY229" fmla="*/ 1241946 h 1330996"/>
                <a:gd name="connsiteX230" fmla="*/ 85851 w 2428717"/>
                <a:gd name="connsiteY230" fmla="*/ 1246496 h 1330996"/>
                <a:gd name="connsiteX231" fmla="*/ 72204 w 2428717"/>
                <a:gd name="connsiteY231" fmla="*/ 1251045 h 1330996"/>
                <a:gd name="connsiteX232" fmla="*/ 22162 w 2428717"/>
                <a:gd name="connsiteY232" fmla="*/ 1264693 h 1330996"/>
                <a:gd name="connsiteX233" fmla="*/ 8514 w 2428717"/>
                <a:gd name="connsiteY233" fmla="*/ 1260143 h 1330996"/>
                <a:gd name="connsiteX234" fmla="*/ 3965 w 2428717"/>
                <a:gd name="connsiteY23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395201 w 2428717"/>
                <a:gd name="connsiteY16" fmla="*/ 1123666 h 1330996"/>
                <a:gd name="connsiteX17" fmla="*/ 404299 w 2428717"/>
                <a:gd name="connsiteY17" fmla="*/ 1110018 h 1330996"/>
                <a:gd name="connsiteX18" fmla="*/ 445242 w 2428717"/>
                <a:gd name="connsiteY18" fmla="*/ 1091821 h 1330996"/>
                <a:gd name="connsiteX19" fmla="*/ 522580 w 2428717"/>
                <a:gd name="connsiteY19" fmla="*/ 1082722 h 1330996"/>
                <a:gd name="connsiteX20" fmla="*/ 572622 w 2428717"/>
                <a:gd name="connsiteY20" fmla="*/ 1073624 h 1330996"/>
                <a:gd name="connsiteX21" fmla="*/ 595368 w 2428717"/>
                <a:gd name="connsiteY21" fmla="*/ 1096370 h 1330996"/>
                <a:gd name="connsiteX22" fmla="*/ 609016 w 2428717"/>
                <a:gd name="connsiteY22" fmla="*/ 1087272 h 1330996"/>
                <a:gd name="connsiteX23" fmla="*/ 613565 w 2428717"/>
                <a:gd name="connsiteY23" fmla="*/ 1032681 h 1330996"/>
                <a:gd name="connsiteX24" fmla="*/ 690902 w 2428717"/>
                <a:gd name="connsiteY24" fmla="*/ 1028131 h 1330996"/>
                <a:gd name="connsiteX25" fmla="*/ 718198 w 2428717"/>
                <a:gd name="connsiteY25" fmla="*/ 1019033 h 1330996"/>
                <a:gd name="connsiteX26" fmla="*/ 731845 w 2428717"/>
                <a:gd name="connsiteY26" fmla="*/ 1005385 h 1330996"/>
                <a:gd name="connsiteX27" fmla="*/ 772789 w 2428717"/>
                <a:gd name="connsiteY27" fmla="*/ 982639 h 1330996"/>
                <a:gd name="connsiteX28" fmla="*/ 795535 w 2428717"/>
                <a:gd name="connsiteY28" fmla="*/ 978090 h 1330996"/>
                <a:gd name="connsiteX29" fmla="*/ 822831 w 2428717"/>
                <a:gd name="connsiteY29" fmla="*/ 968991 h 1330996"/>
                <a:gd name="connsiteX30" fmla="*/ 850126 w 2428717"/>
                <a:gd name="connsiteY30" fmla="*/ 941696 h 1330996"/>
                <a:gd name="connsiteX31" fmla="*/ 877422 w 2428717"/>
                <a:gd name="connsiteY31" fmla="*/ 928048 h 1330996"/>
                <a:gd name="connsiteX32" fmla="*/ 891069 w 2428717"/>
                <a:gd name="connsiteY32" fmla="*/ 923499 h 1330996"/>
                <a:gd name="connsiteX33" fmla="*/ 904717 w 2428717"/>
                <a:gd name="connsiteY33" fmla="*/ 914400 h 1330996"/>
                <a:gd name="connsiteX34" fmla="*/ 922914 w 2428717"/>
                <a:gd name="connsiteY34" fmla="*/ 909851 h 1330996"/>
                <a:gd name="connsiteX35" fmla="*/ 927463 w 2428717"/>
                <a:gd name="connsiteY35" fmla="*/ 896203 h 1330996"/>
                <a:gd name="connsiteX36" fmla="*/ 941111 w 2428717"/>
                <a:gd name="connsiteY36" fmla="*/ 887105 h 1330996"/>
                <a:gd name="connsiteX37" fmla="*/ 954759 w 2428717"/>
                <a:gd name="connsiteY37" fmla="*/ 873457 h 1330996"/>
                <a:gd name="connsiteX38" fmla="*/ 982054 w 2428717"/>
                <a:gd name="connsiteY38" fmla="*/ 855260 h 1330996"/>
                <a:gd name="connsiteX39" fmla="*/ 986604 w 2428717"/>
                <a:gd name="connsiteY39" fmla="*/ 841612 h 1330996"/>
                <a:gd name="connsiteX40" fmla="*/ 1000251 w 2428717"/>
                <a:gd name="connsiteY40" fmla="*/ 837063 h 1330996"/>
                <a:gd name="connsiteX41" fmla="*/ 1013899 w 2428717"/>
                <a:gd name="connsiteY41" fmla="*/ 827964 h 1330996"/>
                <a:gd name="connsiteX42" fmla="*/ 1045744 w 2428717"/>
                <a:gd name="connsiteY42" fmla="*/ 800669 h 1330996"/>
                <a:gd name="connsiteX43" fmla="*/ 1059392 w 2428717"/>
                <a:gd name="connsiteY43" fmla="*/ 791570 h 1330996"/>
                <a:gd name="connsiteX44" fmla="*/ 1082138 w 2428717"/>
                <a:gd name="connsiteY44" fmla="*/ 768824 h 1330996"/>
                <a:gd name="connsiteX45" fmla="*/ 1123081 w 2428717"/>
                <a:gd name="connsiteY45" fmla="*/ 736979 h 1330996"/>
                <a:gd name="connsiteX46" fmla="*/ 1136729 w 2428717"/>
                <a:gd name="connsiteY46" fmla="*/ 727881 h 1330996"/>
                <a:gd name="connsiteX47" fmla="*/ 1150377 w 2428717"/>
                <a:gd name="connsiteY47" fmla="*/ 718782 h 1330996"/>
                <a:gd name="connsiteX48" fmla="*/ 1168574 w 2428717"/>
                <a:gd name="connsiteY48" fmla="*/ 691487 h 1330996"/>
                <a:gd name="connsiteX49" fmla="*/ 1191320 w 2428717"/>
                <a:gd name="connsiteY49" fmla="*/ 668740 h 1330996"/>
                <a:gd name="connsiteX50" fmla="*/ 1214066 w 2428717"/>
                <a:gd name="connsiteY50" fmla="*/ 645994 h 1330996"/>
                <a:gd name="connsiteX51" fmla="*/ 1223165 w 2428717"/>
                <a:gd name="connsiteY51" fmla="*/ 632346 h 1330996"/>
                <a:gd name="connsiteX52" fmla="*/ 1227714 w 2428717"/>
                <a:gd name="connsiteY52" fmla="*/ 618699 h 1330996"/>
                <a:gd name="connsiteX53" fmla="*/ 1250460 w 2428717"/>
                <a:gd name="connsiteY53" fmla="*/ 591403 h 1330996"/>
                <a:gd name="connsiteX54" fmla="*/ 1259559 w 2428717"/>
                <a:gd name="connsiteY54" fmla="*/ 564108 h 1330996"/>
                <a:gd name="connsiteX55" fmla="*/ 1264108 w 2428717"/>
                <a:gd name="connsiteY55" fmla="*/ 550460 h 1330996"/>
                <a:gd name="connsiteX56" fmla="*/ 1282305 w 2428717"/>
                <a:gd name="connsiteY56" fmla="*/ 523164 h 1330996"/>
                <a:gd name="connsiteX57" fmla="*/ 1295953 w 2428717"/>
                <a:gd name="connsiteY57" fmla="*/ 482221 h 1330996"/>
                <a:gd name="connsiteX58" fmla="*/ 1300502 w 2428717"/>
                <a:gd name="connsiteY58" fmla="*/ 468573 h 1330996"/>
                <a:gd name="connsiteX59" fmla="*/ 1309601 w 2428717"/>
                <a:gd name="connsiteY59" fmla="*/ 427630 h 1330996"/>
                <a:gd name="connsiteX60" fmla="*/ 1314150 w 2428717"/>
                <a:gd name="connsiteY60" fmla="*/ 395785 h 1330996"/>
                <a:gd name="connsiteX61" fmla="*/ 1336896 w 2428717"/>
                <a:gd name="connsiteY61" fmla="*/ 368490 h 1330996"/>
                <a:gd name="connsiteX62" fmla="*/ 1345995 w 2428717"/>
                <a:gd name="connsiteY62" fmla="*/ 295702 h 1330996"/>
                <a:gd name="connsiteX63" fmla="*/ 1350544 w 2428717"/>
                <a:gd name="connsiteY63" fmla="*/ 268406 h 1330996"/>
                <a:gd name="connsiteX64" fmla="*/ 1359642 w 2428717"/>
                <a:gd name="connsiteY64" fmla="*/ 241110 h 1330996"/>
                <a:gd name="connsiteX65" fmla="*/ 1414234 w 2428717"/>
                <a:gd name="connsiteY65" fmla="*/ 204716 h 1330996"/>
                <a:gd name="connsiteX66" fmla="*/ 1427881 w 2428717"/>
                <a:gd name="connsiteY66" fmla="*/ 200167 h 1330996"/>
                <a:gd name="connsiteX67" fmla="*/ 1441529 w 2428717"/>
                <a:gd name="connsiteY67" fmla="*/ 195618 h 1330996"/>
                <a:gd name="connsiteX68" fmla="*/ 1473374 w 2428717"/>
                <a:gd name="connsiteY68" fmla="*/ 181970 h 1330996"/>
                <a:gd name="connsiteX69" fmla="*/ 1500669 w 2428717"/>
                <a:gd name="connsiteY69" fmla="*/ 172872 h 1330996"/>
                <a:gd name="connsiteX70" fmla="*/ 1578007 w 2428717"/>
                <a:gd name="connsiteY70" fmla="*/ 163773 h 1330996"/>
                <a:gd name="connsiteX71" fmla="*/ 1600753 w 2428717"/>
                <a:gd name="connsiteY71" fmla="*/ 145576 h 1330996"/>
                <a:gd name="connsiteX72" fmla="*/ 1614401 w 2428717"/>
                <a:gd name="connsiteY72" fmla="*/ 141027 h 1330996"/>
                <a:gd name="connsiteX73" fmla="*/ 1641696 w 2428717"/>
                <a:gd name="connsiteY73" fmla="*/ 145576 h 1330996"/>
                <a:gd name="connsiteX74" fmla="*/ 1655344 w 2428717"/>
                <a:gd name="connsiteY74" fmla="*/ 154675 h 1330996"/>
                <a:gd name="connsiteX75" fmla="*/ 1828216 w 2428717"/>
                <a:gd name="connsiteY75" fmla="*/ 150125 h 1330996"/>
                <a:gd name="connsiteX76" fmla="*/ 1841863 w 2428717"/>
                <a:gd name="connsiteY76" fmla="*/ 159224 h 1330996"/>
                <a:gd name="connsiteX77" fmla="*/ 1855511 w 2428717"/>
                <a:gd name="connsiteY77" fmla="*/ 172872 h 1330996"/>
                <a:gd name="connsiteX78" fmla="*/ 1969242 w 2428717"/>
                <a:gd name="connsiteY78" fmla="*/ 186519 h 1330996"/>
                <a:gd name="connsiteX79" fmla="*/ 2001087 w 2428717"/>
                <a:gd name="connsiteY79" fmla="*/ 191069 h 1330996"/>
                <a:gd name="connsiteX80" fmla="*/ 2051129 w 2428717"/>
                <a:gd name="connsiteY80" fmla="*/ 195618 h 1330996"/>
                <a:gd name="connsiteX81" fmla="*/ 2060228 w 2428717"/>
                <a:gd name="connsiteY81" fmla="*/ 209266 h 1330996"/>
                <a:gd name="connsiteX82" fmla="*/ 2087523 w 2428717"/>
                <a:gd name="connsiteY82" fmla="*/ 213815 h 1330996"/>
                <a:gd name="connsiteX83" fmla="*/ 2105720 w 2428717"/>
                <a:gd name="connsiteY83" fmla="*/ 236561 h 1330996"/>
                <a:gd name="connsiteX84" fmla="*/ 2119368 w 2428717"/>
                <a:gd name="connsiteY84" fmla="*/ 245660 h 1330996"/>
                <a:gd name="connsiteX85" fmla="*/ 2133016 w 2428717"/>
                <a:gd name="connsiteY85" fmla="*/ 259308 h 1330996"/>
                <a:gd name="connsiteX86" fmla="*/ 2142114 w 2428717"/>
                <a:gd name="connsiteY86" fmla="*/ 272955 h 1330996"/>
                <a:gd name="connsiteX87" fmla="*/ 2160311 w 2428717"/>
                <a:gd name="connsiteY87" fmla="*/ 291152 h 1330996"/>
                <a:gd name="connsiteX88" fmla="*/ 2169410 w 2428717"/>
                <a:gd name="connsiteY88" fmla="*/ 304800 h 1330996"/>
                <a:gd name="connsiteX89" fmla="*/ 2210353 w 2428717"/>
                <a:gd name="connsiteY89" fmla="*/ 341194 h 1330996"/>
                <a:gd name="connsiteX90" fmla="*/ 2224001 w 2428717"/>
                <a:gd name="connsiteY90" fmla="*/ 345743 h 1330996"/>
                <a:gd name="connsiteX91" fmla="*/ 2255845 w 2428717"/>
                <a:gd name="connsiteY91" fmla="*/ 363940 h 1330996"/>
                <a:gd name="connsiteX92" fmla="*/ 2283141 w 2428717"/>
                <a:gd name="connsiteY92" fmla="*/ 373039 h 1330996"/>
                <a:gd name="connsiteX93" fmla="*/ 2314986 w 2428717"/>
                <a:gd name="connsiteY93" fmla="*/ 377588 h 1330996"/>
                <a:gd name="connsiteX94" fmla="*/ 2337732 w 2428717"/>
                <a:gd name="connsiteY94" fmla="*/ 395785 h 1330996"/>
                <a:gd name="connsiteX95" fmla="*/ 2365028 w 2428717"/>
                <a:gd name="connsiteY95" fmla="*/ 413982 h 1330996"/>
                <a:gd name="connsiteX96" fmla="*/ 2378675 w 2428717"/>
                <a:gd name="connsiteY96" fmla="*/ 400334 h 1330996"/>
                <a:gd name="connsiteX97" fmla="*/ 2396872 w 2428717"/>
                <a:gd name="connsiteY97" fmla="*/ 373039 h 1330996"/>
                <a:gd name="connsiteX98" fmla="*/ 2424168 w 2428717"/>
                <a:gd name="connsiteY98" fmla="*/ 368490 h 1330996"/>
                <a:gd name="connsiteX99" fmla="*/ 2428717 w 2428717"/>
                <a:gd name="connsiteY99" fmla="*/ 354842 h 1330996"/>
                <a:gd name="connsiteX100" fmla="*/ 2424168 w 2428717"/>
                <a:gd name="connsiteY100" fmla="*/ 327546 h 1330996"/>
                <a:gd name="connsiteX101" fmla="*/ 2410520 w 2428717"/>
                <a:gd name="connsiteY101" fmla="*/ 322997 h 1330996"/>
                <a:gd name="connsiteX102" fmla="*/ 2392323 w 2428717"/>
                <a:gd name="connsiteY102" fmla="*/ 318448 h 1330996"/>
                <a:gd name="connsiteX103" fmla="*/ 2378675 w 2428717"/>
                <a:gd name="connsiteY103" fmla="*/ 309349 h 1330996"/>
                <a:gd name="connsiteX104" fmla="*/ 2374126 w 2428717"/>
                <a:gd name="connsiteY104" fmla="*/ 295702 h 1330996"/>
                <a:gd name="connsiteX105" fmla="*/ 2365028 w 2428717"/>
                <a:gd name="connsiteY105" fmla="*/ 282054 h 1330996"/>
                <a:gd name="connsiteX106" fmla="*/ 2360478 w 2428717"/>
                <a:gd name="connsiteY106" fmla="*/ 268406 h 1330996"/>
                <a:gd name="connsiteX107" fmla="*/ 2346831 w 2428717"/>
                <a:gd name="connsiteY107" fmla="*/ 263857 h 1330996"/>
                <a:gd name="connsiteX108" fmla="*/ 2333183 w 2428717"/>
                <a:gd name="connsiteY108" fmla="*/ 245660 h 1330996"/>
                <a:gd name="connsiteX109" fmla="*/ 2305887 w 2428717"/>
                <a:gd name="connsiteY109" fmla="*/ 232012 h 1330996"/>
                <a:gd name="connsiteX110" fmla="*/ 2283141 w 2428717"/>
                <a:gd name="connsiteY110" fmla="*/ 236561 h 1330996"/>
                <a:gd name="connsiteX111" fmla="*/ 2255845 w 2428717"/>
                <a:gd name="connsiteY111" fmla="*/ 245660 h 1330996"/>
                <a:gd name="connsiteX112" fmla="*/ 2214902 w 2428717"/>
                <a:gd name="connsiteY112" fmla="*/ 241110 h 1330996"/>
                <a:gd name="connsiteX113" fmla="*/ 2187607 w 2428717"/>
                <a:gd name="connsiteY113" fmla="*/ 218364 h 1330996"/>
                <a:gd name="connsiteX114" fmla="*/ 2173959 w 2428717"/>
                <a:gd name="connsiteY114" fmla="*/ 209266 h 1330996"/>
                <a:gd name="connsiteX115" fmla="*/ 2164860 w 2428717"/>
                <a:gd name="connsiteY115" fmla="*/ 195618 h 1330996"/>
                <a:gd name="connsiteX116" fmla="*/ 2151213 w 2428717"/>
                <a:gd name="connsiteY116" fmla="*/ 168322 h 1330996"/>
                <a:gd name="connsiteX117" fmla="*/ 2110269 w 2428717"/>
                <a:gd name="connsiteY117" fmla="*/ 154675 h 1330996"/>
                <a:gd name="connsiteX118" fmla="*/ 2082974 w 2428717"/>
                <a:gd name="connsiteY118" fmla="*/ 141027 h 1330996"/>
                <a:gd name="connsiteX119" fmla="*/ 2064777 w 2428717"/>
                <a:gd name="connsiteY119" fmla="*/ 136478 h 1330996"/>
                <a:gd name="connsiteX120" fmla="*/ 1991989 w 2428717"/>
                <a:gd name="connsiteY120" fmla="*/ 131928 h 1330996"/>
                <a:gd name="connsiteX121" fmla="*/ 1964693 w 2428717"/>
                <a:gd name="connsiteY121" fmla="*/ 118281 h 1330996"/>
                <a:gd name="connsiteX122" fmla="*/ 1951045 w 2428717"/>
                <a:gd name="connsiteY122" fmla="*/ 104633 h 1330996"/>
                <a:gd name="connsiteX123" fmla="*/ 1923750 w 2428717"/>
                <a:gd name="connsiteY123" fmla="*/ 90985 h 1330996"/>
                <a:gd name="connsiteX124" fmla="*/ 1910102 w 2428717"/>
                <a:gd name="connsiteY124" fmla="*/ 81887 h 1330996"/>
                <a:gd name="connsiteX125" fmla="*/ 1841863 w 2428717"/>
                <a:gd name="connsiteY125" fmla="*/ 72788 h 1330996"/>
                <a:gd name="connsiteX126" fmla="*/ 1814568 w 2428717"/>
                <a:gd name="connsiteY126" fmla="*/ 63690 h 1330996"/>
                <a:gd name="connsiteX127" fmla="*/ 1796371 w 2428717"/>
                <a:gd name="connsiteY127" fmla="*/ 59140 h 1330996"/>
                <a:gd name="connsiteX128" fmla="*/ 1769075 w 2428717"/>
                <a:gd name="connsiteY128" fmla="*/ 50042 h 1330996"/>
                <a:gd name="connsiteX129" fmla="*/ 1755428 w 2428717"/>
                <a:gd name="connsiteY129" fmla="*/ 40943 h 1330996"/>
                <a:gd name="connsiteX130" fmla="*/ 1737231 w 2428717"/>
                <a:gd name="connsiteY130" fmla="*/ 0 h 1330996"/>
                <a:gd name="connsiteX131" fmla="*/ 1728132 w 2428717"/>
                <a:gd name="connsiteY131" fmla="*/ 13648 h 1330996"/>
                <a:gd name="connsiteX132" fmla="*/ 1723583 w 2428717"/>
                <a:gd name="connsiteY132" fmla="*/ 50042 h 1330996"/>
                <a:gd name="connsiteX133" fmla="*/ 1691738 w 2428717"/>
                <a:gd name="connsiteY133" fmla="*/ 54591 h 1330996"/>
                <a:gd name="connsiteX134" fmla="*/ 1659893 w 2428717"/>
                <a:gd name="connsiteY134" fmla="*/ 63690 h 1330996"/>
                <a:gd name="connsiteX135" fmla="*/ 1641696 w 2428717"/>
                <a:gd name="connsiteY135" fmla="*/ 72788 h 1330996"/>
                <a:gd name="connsiteX136" fmla="*/ 1628048 w 2428717"/>
                <a:gd name="connsiteY136" fmla="*/ 68239 h 1330996"/>
                <a:gd name="connsiteX137" fmla="*/ 1623499 w 2428717"/>
                <a:gd name="connsiteY137" fmla="*/ 54591 h 1330996"/>
                <a:gd name="connsiteX138" fmla="*/ 1614401 w 2428717"/>
                <a:gd name="connsiteY138" fmla="*/ 68239 h 1330996"/>
                <a:gd name="connsiteX139" fmla="*/ 1600753 w 2428717"/>
                <a:gd name="connsiteY139" fmla="*/ 77337 h 1330996"/>
                <a:gd name="connsiteX140" fmla="*/ 1555260 w 2428717"/>
                <a:gd name="connsiteY140" fmla="*/ 81887 h 1330996"/>
                <a:gd name="connsiteX141" fmla="*/ 1527965 w 2428717"/>
                <a:gd name="connsiteY141" fmla="*/ 90985 h 1330996"/>
                <a:gd name="connsiteX142" fmla="*/ 1509768 w 2428717"/>
                <a:gd name="connsiteY142" fmla="*/ 100084 h 1330996"/>
                <a:gd name="connsiteX143" fmla="*/ 1487022 w 2428717"/>
                <a:gd name="connsiteY143" fmla="*/ 104633 h 1330996"/>
                <a:gd name="connsiteX144" fmla="*/ 1473374 w 2428717"/>
                <a:gd name="connsiteY144" fmla="*/ 109182 h 1330996"/>
                <a:gd name="connsiteX145" fmla="*/ 1364192 w 2428717"/>
                <a:gd name="connsiteY145" fmla="*/ 113731 h 1330996"/>
                <a:gd name="connsiteX146" fmla="*/ 1350544 w 2428717"/>
                <a:gd name="connsiteY146" fmla="*/ 122830 h 1330996"/>
                <a:gd name="connsiteX147" fmla="*/ 1332347 w 2428717"/>
                <a:gd name="connsiteY147" fmla="*/ 150125 h 1330996"/>
                <a:gd name="connsiteX148" fmla="*/ 1318699 w 2428717"/>
                <a:gd name="connsiteY148" fmla="*/ 163773 h 1330996"/>
                <a:gd name="connsiteX149" fmla="*/ 1309601 w 2428717"/>
                <a:gd name="connsiteY149" fmla="*/ 191069 h 1330996"/>
                <a:gd name="connsiteX150" fmla="*/ 1295953 w 2428717"/>
                <a:gd name="connsiteY150" fmla="*/ 204716 h 1330996"/>
                <a:gd name="connsiteX151" fmla="*/ 1282305 w 2428717"/>
                <a:gd name="connsiteY151" fmla="*/ 209266 h 1330996"/>
                <a:gd name="connsiteX152" fmla="*/ 1209517 w 2428717"/>
                <a:gd name="connsiteY152" fmla="*/ 213815 h 1330996"/>
                <a:gd name="connsiteX153" fmla="*/ 1204968 w 2428717"/>
                <a:gd name="connsiteY153" fmla="*/ 227463 h 1330996"/>
                <a:gd name="connsiteX154" fmla="*/ 1186771 w 2428717"/>
                <a:gd name="connsiteY154" fmla="*/ 254758 h 1330996"/>
                <a:gd name="connsiteX155" fmla="*/ 1177672 w 2428717"/>
                <a:gd name="connsiteY155" fmla="*/ 282054 h 1330996"/>
                <a:gd name="connsiteX156" fmla="*/ 1173123 w 2428717"/>
                <a:gd name="connsiteY156" fmla="*/ 295702 h 1330996"/>
                <a:gd name="connsiteX157" fmla="*/ 1145828 w 2428717"/>
                <a:gd name="connsiteY157" fmla="*/ 313899 h 1330996"/>
                <a:gd name="connsiteX158" fmla="*/ 1132180 w 2428717"/>
                <a:gd name="connsiteY158" fmla="*/ 327546 h 1330996"/>
                <a:gd name="connsiteX159" fmla="*/ 1104884 w 2428717"/>
                <a:gd name="connsiteY159" fmla="*/ 336645 h 1330996"/>
                <a:gd name="connsiteX160" fmla="*/ 1095786 w 2428717"/>
                <a:gd name="connsiteY160" fmla="*/ 322997 h 1330996"/>
                <a:gd name="connsiteX161" fmla="*/ 1100335 w 2428717"/>
                <a:gd name="connsiteY161" fmla="*/ 291152 h 1330996"/>
                <a:gd name="connsiteX162" fmla="*/ 1086687 w 2428717"/>
                <a:gd name="connsiteY162" fmla="*/ 304800 h 1330996"/>
                <a:gd name="connsiteX163" fmla="*/ 1073039 w 2428717"/>
                <a:gd name="connsiteY163" fmla="*/ 309349 h 1330996"/>
                <a:gd name="connsiteX164" fmla="*/ 1059392 w 2428717"/>
                <a:gd name="connsiteY164" fmla="*/ 300251 h 1330996"/>
                <a:gd name="connsiteX165" fmla="*/ 1050293 w 2428717"/>
                <a:gd name="connsiteY165" fmla="*/ 286603 h 1330996"/>
                <a:gd name="connsiteX166" fmla="*/ 1036645 w 2428717"/>
                <a:gd name="connsiteY166" fmla="*/ 282054 h 1330996"/>
                <a:gd name="connsiteX167" fmla="*/ 1009350 w 2428717"/>
                <a:gd name="connsiteY167" fmla="*/ 291152 h 1330996"/>
                <a:gd name="connsiteX168" fmla="*/ 995702 w 2428717"/>
                <a:gd name="connsiteY168" fmla="*/ 295702 h 1330996"/>
                <a:gd name="connsiteX169" fmla="*/ 982054 w 2428717"/>
                <a:gd name="connsiteY169" fmla="*/ 304800 h 1330996"/>
                <a:gd name="connsiteX170" fmla="*/ 968407 w 2428717"/>
                <a:gd name="connsiteY170" fmla="*/ 350293 h 1330996"/>
                <a:gd name="connsiteX171" fmla="*/ 959308 w 2428717"/>
                <a:gd name="connsiteY171" fmla="*/ 363940 h 1330996"/>
                <a:gd name="connsiteX172" fmla="*/ 963857 w 2428717"/>
                <a:gd name="connsiteY172" fmla="*/ 377588 h 1330996"/>
                <a:gd name="connsiteX173" fmla="*/ 977505 w 2428717"/>
                <a:gd name="connsiteY173" fmla="*/ 382137 h 1330996"/>
                <a:gd name="connsiteX174" fmla="*/ 991153 w 2428717"/>
                <a:gd name="connsiteY174" fmla="*/ 391236 h 1330996"/>
                <a:gd name="connsiteX175" fmla="*/ 1000251 w 2428717"/>
                <a:gd name="connsiteY175" fmla="*/ 404884 h 1330996"/>
                <a:gd name="connsiteX176" fmla="*/ 1013899 w 2428717"/>
                <a:gd name="connsiteY176" fmla="*/ 418531 h 1330996"/>
                <a:gd name="connsiteX177" fmla="*/ 1009350 w 2428717"/>
                <a:gd name="connsiteY177" fmla="*/ 441278 h 1330996"/>
                <a:gd name="connsiteX178" fmla="*/ 986604 w 2428717"/>
                <a:gd name="connsiteY178" fmla="*/ 486770 h 1330996"/>
                <a:gd name="connsiteX179" fmla="*/ 968407 w 2428717"/>
                <a:gd name="connsiteY179" fmla="*/ 518615 h 1330996"/>
                <a:gd name="connsiteX180" fmla="*/ 954759 w 2428717"/>
                <a:gd name="connsiteY180" fmla="*/ 523164 h 1330996"/>
                <a:gd name="connsiteX181" fmla="*/ 945660 w 2428717"/>
                <a:gd name="connsiteY181" fmla="*/ 536812 h 1330996"/>
                <a:gd name="connsiteX182" fmla="*/ 932013 w 2428717"/>
                <a:gd name="connsiteY182" fmla="*/ 545910 h 1330996"/>
                <a:gd name="connsiteX183" fmla="*/ 913816 w 2428717"/>
                <a:gd name="connsiteY183" fmla="*/ 568657 h 1330996"/>
                <a:gd name="connsiteX184" fmla="*/ 904717 w 2428717"/>
                <a:gd name="connsiteY184" fmla="*/ 582305 h 1330996"/>
                <a:gd name="connsiteX185" fmla="*/ 900168 w 2428717"/>
                <a:gd name="connsiteY185" fmla="*/ 595952 h 1330996"/>
                <a:gd name="connsiteX186" fmla="*/ 881971 w 2428717"/>
                <a:gd name="connsiteY186" fmla="*/ 623248 h 1330996"/>
                <a:gd name="connsiteX187" fmla="*/ 859225 w 2428717"/>
                <a:gd name="connsiteY187" fmla="*/ 655093 h 1330996"/>
                <a:gd name="connsiteX188" fmla="*/ 850126 w 2428717"/>
                <a:gd name="connsiteY188" fmla="*/ 668740 h 1330996"/>
                <a:gd name="connsiteX189" fmla="*/ 845577 w 2428717"/>
                <a:gd name="connsiteY189" fmla="*/ 682388 h 1330996"/>
                <a:gd name="connsiteX190" fmla="*/ 831929 w 2428717"/>
                <a:gd name="connsiteY190" fmla="*/ 691487 h 1330996"/>
                <a:gd name="connsiteX191" fmla="*/ 809183 w 2428717"/>
                <a:gd name="connsiteY191" fmla="*/ 714233 h 1330996"/>
                <a:gd name="connsiteX192" fmla="*/ 795535 w 2428717"/>
                <a:gd name="connsiteY192" fmla="*/ 732430 h 1330996"/>
                <a:gd name="connsiteX193" fmla="*/ 781887 w 2428717"/>
                <a:gd name="connsiteY193" fmla="*/ 746078 h 1330996"/>
                <a:gd name="connsiteX194" fmla="*/ 754592 w 2428717"/>
                <a:gd name="connsiteY194" fmla="*/ 787021 h 1330996"/>
                <a:gd name="connsiteX195" fmla="*/ 745493 w 2428717"/>
                <a:gd name="connsiteY195" fmla="*/ 800669 h 1330996"/>
                <a:gd name="connsiteX196" fmla="*/ 736395 w 2428717"/>
                <a:gd name="connsiteY196" fmla="*/ 827964 h 1330996"/>
                <a:gd name="connsiteX197" fmla="*/ 690902 w 2428717"/>
                <a:gd name="connsiteY197" fmla="*/ 882555 h 1330996"/>
                <a:gd name="connsiteX198" fmla="*/ 677254 w 2428717"/>
                <a:gd name="connsiteY198" fmla="*/ 891654 h 1330996"/>
                <a:gd name="connsiteX199" fmla="*/ 649959 w 2428717"/>
                <a:gd name="connsiteY199" fmla="*/ 900752 h 1330996"/>
                <a:gd name="connsiteX200" fmla="*/ 595368 w 2428717"/>
                <a:gd name="connsiteY200" fmla="*/ 896203 h 1330996"/>
                <a:gd name="connsiteX201" fmla="*/ 581720 w 2428717"/>
                <a:gd name="connsiteY201" fmla="*/ 891654 h 1330996"/>
                <a:gd name="connsiteX202" fmla="*/ 586269 w 2428717"/>
                <a:gd name="connsiteY202" fmla="*/ 868908 h 1330996"/>
                <a:gd name="connsiteX203" fmla="*/ 577171 w 2428717"/>
                <a:gd name="connsiteY203" fmla="*/ 928048 h 1330996"/>
                <a:gd name="connsiteX204" fmla="*/ 568072 w 2428717"/>
                <a:gd name="connsiteY204" fmla="*/ 941696 h 1330996"/>
                <a:gd name="connsiteX205" fmla="*/ 563523 w 2428717"/>
                <a:gd name="connsiteY205" fmla="*/ 955343 h 1330996"/>
                <a:gd name="connsiteX206" fmla="*/ 549875 w 2428717"/>
                <a:gd name="connsiteY206" fmla="*/ 964442 h 1330996"/>
                <a:gd name="connsiteX207" fmla="*/ 522580 w 2428717"/>
                <a:gd name="connsiteY207" fmla="*/ 982639 h 1330996"/>
                <a:gd name="connsiteX208" fmla="*/ 508932 w 2428717"/>
                <a:gd name="connsiteY208" fmla="*/ 973540 h 1330996"/>
                <a:gd name="connsiteX209" fmla="*/ 481637 w 2428717"/>
                <a:gd name="connsiteY209" fmla="*/ 959893 h 1330996"/>
                <a:gd name="connsiteX210" fmla="*/ 463439 w 2428717"/>
                <a:gd name="connsiteY210" fmla="*/ 964442 h 1330996"/>
                <a:gd name="connsiteX211" fmla="*/ 454341 w 2428717"/>
                <a:gd name="connsiteY211" fmla="*/ 978090 h 1330996"/>
                <a:gd name="connsiteX212" fmla="*/ 440693 w 2428717"/>
                <a:gd name="connsiteY212" fmla="*/ 996287 h 1330996"/>
                <a:gd name="connsiteX213" fmla="*/ 404299 w 2428717"/>
                <a:gd name="connsiteY213" fmla="*/ 1023582 h 1330996"/>
                <a:gd name="connsiteX214" fmla="*/ 390651 w 2428717"/>
                <a:gd name="connsiteY214" fmla="*/ 1037230 h 1330996"/>
                <a:gd name="connsiteX215" fmla="*/ 377004 w 2428717"/>
                <a:gd name="connsiteY215" fmla="*/ 1041779 h 1330996"/>
                <a:gd name="connsiteX216" fmla="*/ 349708 w 2428717"/>
                <a:gd name="connsiteY216" fmla="*/ 1059976 h 1330996"/>
                <a:gd name="connsiteX217" fmla="*/ 322413 w 2428717"/>
                <a:gd name="connsiteY217" fmla="*/ 1078173 h 1330996"/>
                <a:gd name="connsiteX218" fmla="*/ 295117 w 2428717"/>
                <a:gd name="connsiteY218" fmla="*/ 1100919 h 1330996"/>
                <a:gd name="connsiteX219" fmla="*/ 286019 w 2428717"/>
                <a:gd name="connsiteY219" fmla="*/ 1114567 h 1330996"/>
                <a:gd name="connsiteX220" fmla="*/ 258723 w 2428717"/>
                <a:gd name="connsiteY220" fmla="*/ 1137313 h 1330996"/>
                <a:gd name="connsiteX221" fmla="*/ 240526 w 2428717"/>
                <a:gd name="connsiteY221" fmla="*/ 1164609 h 1330996"/>
                <a:gd name="connsiteX222" fmla="*/ 231428 w 2428717"/>
                <a:gd name="connsiteY222" fmla="*/ 1178257 h 1330996"/>
                <a:gd name="connsiteX223" fmla="*/ 217780 w 2428717"/>
                <a:gd name="connsiteY223" fmla="*/ 1182806 h 1330996"/>
                <a:gd name="connsiteX224" fmla="*/ 208681 w 2428717"/>
                <a:gd name="connsiteY224" fmla="*/ 1196454 h 1330996"/>
                <a:gd name="connsiteX225" fmla="*/ 181386 w 2428717"/>
                <a:gd name="connsiteY225" fmla="*/ 1205552 h 1330996"/>
                <a:gd name="connsiteX226" fmla="*/ 167738 w 2428717"/>
                <a:gd name="connsiteY226" fmla="*/ 1210102 h 1330996"/>
                <a:gd name="connsiteX227" fmla="*/ 135893 w 2428717"/>
                <a:gd name="connsiteY227" fmla="*/ 1219200 h 1330996"/>
                <a:gd name="connsiteX228" fmla="*/ 108598 w 2428717"/>
                <a:gd name="connsiteY228" fmla="*/ 1241946 h 1330996"/>
                <a:gd name="connsiteX229" fmla="*/ 85851 w 2428717"/>
                <a:gd name="connsiteY229" fmla="*/ 1246496 h 1330996"/>
                <a:gd name="connsiteX230" fmla="*/ 72204 w 2428717"/>
                <a:gd name="connsiteY230" fmla="*/ 1251045 h 1330996"/>
                <a:gd name="connsiteX231" fmla="*/ 22162 w 2428717"/>
                <a:gd name="connsiteY231" fmla="*/ 1264693 h 1330996"/>
                <a:gd name="connsiteX232" fmla="*/ 8514 w 2428717"/>
                <a:gd name="connsiteY232" fmla="*/ 1260143 h 1330996"/>
                <a:gd name="connsiteX233" fmla="*/ 3965 w 2428717"/>
                <a:gd name="connsiteY233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395201 w 2428717"/>
                <a:gd name="connsiteY16" fmla="*/ 1123666 h 1330996"/>
                <a:gd name="connsiteX17" fmla="*/ 404299 w 2428717"/>
                <a:gd name="connsiteY17" fmla="*/ 1110018 h 1330996"/>
                <a:gd name="connsiteX18" fmla="*/ 522580 w 2428717"/>
                <a:gd name="connsiteY18" fmla="*/ 1082722 h 1330996"/>
                <a:gd name="connsiteX19" fmla="*/ 572622 w 2428717"/>
                <a:gd name="connsiteY19" fmla="*/ 1073624 h 1330996"/>
                <a:gd name="connsiteX20" fmla="*/ 595368 w 2428717"/>
                <a:gd name="connsiteY20" fmla="*/ 1096370 h 1330996"/>
                <a:gd name="connsiteX21" fmla="*/ 609016 w 2428717"/>
                <a:gd name="connsiteY21" fmla="*/ 1087272 h 1330996"/>
                <a:gd name="connsiteX22" fmla="*/ 613565 w 2428717"/>
                <a:gd name="connsiteY22" fmla="*/ 1032681 h 1330996"/>
                <a:gd name="connsiteX23" fmla="*/ 690902 w 2428717"/>
                <a:gd name="connsiteY23" fmla="*/ 1028131 h 1330996"/>
                <a:gd name="connsiteX24" fmla="*/ 718198 w 2428717"/>
                <a:gd name="connsiteY24" fmla="*/ 1019033 h 1330996"/>
                <a:gd name="connsiteX25" fmla="*/ 731845 w 2428717"/>
                <a:gd name="connsiteY25" fmla="*/ 1005385 h 1330996"/>
                <a:gd name="connsiteX26" fmla="*/ 772789 w 2428717"/>
                <a:gd name="connsiteY26" fmla="*/ 982639 h 1330996"/>
                <a:gd name="connsiteX27" fmla="*/ 795535 w 2428717"/>
                <a:gd name="connsiteY27" fmla="*/ 978090 h 1330996"/>
                <a:gd name="connsiteX28" fmla="*/ 822831 w 2428717"/>
                <a:gd name="connsiteY28" fmla="*/ 968991 h 1330996"/>
                <a:gd name="connsiteX29" fmla="*/ 850126 w 2428717"/>
                <a:gd name="connsiteY29" fmla="*/ 941696 h 1330996"/>
                <a:gd name="connsiteX30" fmla="*/ 877422 w 2428717"/>
                <a:gd name="connsiteY30" fmla="*/ 928048 h 1330996"/>
                <a:gd name="connsiteX31" fmla="*/ 891069 w 2428717"/>
                <a:gd name="connsiteY31" fmla="*/ 923499 h 1330996"/>
                <a:gd name="connsiteX32" fmla="*/ 904717 w 2428717"/>
                <a:gd name="connsiteY32" fmla="*/ 914400 h 1330996"/>
                <a:gd name="connsiteX33" fmla="*/ 922914 w 2428717"/>
                <a:gd name="connsiteY33" fmla="*/ 909851 h 1330996"/>
                <a:gd name="connsiteX34" fmla="*/ 927463 w 2428717"/>
                <a:gd name="connsiteY34" fmla="*/ 896203 h 1330996"/>
                <a:gd name="connsiteX35" fmla="*/ 941111 w 2428717"/>
                <a:gd name="connsiteY35" fmla="*/ 887105 h 1330996"/>
                <a:gd name="connsiteX36" fmla="*/ 954759 w 2428717"/>
                <a:gd name="connsiteY36" fmla="*/ 873457 h 1330996"/>
                <a:gd name="connsiteX37" fmla="*/ 982054 w 2428717"/>
                <a:gd name="connsiteY37" fmla="*/ 855260 h 1330996"/>
                <a:gd name="connsiteX38" fmla="*/ 986604 w 2428717"/>
                <a:gd name="connsiteY38" fmla="*/ 841612 h 1330996"/>
                <a:gd name="connsiteX39" fmla="*/ 1000251 w 2428717"/>
                <a:gd name="connsiteY39" fmla="*/ 837063 h 1330996"/>
                <a:gd name="connsiteX40" fmla="*/ 1013899 w 2428717"/>
                <a:gd name="connsiteY40" fmla="*/ 827964 h 1330996"/>
                <a:gd name="connsiteX41" fmla="*/ 1045744 w 2428717"/>
                <a:gd name="connsiteY41" fmla="*/ 800669 h 1330996"/>
                <a:gd name="connsiteX42" fmla="*/ 1059392 w 2428717"/>
                <a:gd name="connsiteY42" fmla="*/ 791570 h 1330996"/>
                <a:gd name="connsiteX43" fmla="*/ 1082138 w 2428717"/>
                <a:gd name="connsiteY43" fmla="*/ 768824 h 1330996"/>
                <a:gd name="connsiteX44" fmla="*/ 1123081 w 2428717"/>
                <a:gd name="connsiteY44" fmla="*/ 736979 h 1330996"/>
                <a:gd name="connsiteX45" fmla="*/ 1136729 w 2428717"/>
                <a:gd name="connsiteY45" fmla="*/ 727881 h 1330996"/>
                <a:gd name="connsiteX46" fmla="*/ 1150377 w 2428717"/>
                <a:gd name="connsiteY46" fmla="*/ 718782 h 1330996"/>
                <a:gd name="connsiteX47" fmla="*/ 1168574 w 2428717"/>
                <a:gd name="connsiteY47" fmla="*/ 691487 h 1330996"/>
                <a:gd name="connsiteX48" fmla="*/ 1191320 w 2428717"/>
                <a:gd name="connsiteY48" fmla="*/ 668740 h 1330996"/>
                <a:gd name="connsiteX49" fmla="*/ 1214066 w 2428717"/>
                <a:gd name="connsiteY49" fmla="*/ 645994 h 1330996"/>
                <a:gd name="connsiteX50" fmla="*/ 1223165 w 2428717"/>
                <a:gd name="connsiteY50" fmla="*/ 632346 h 1330996"/>
                <a:gd name="connsiteX51" fmla="*/ 1227714 w 2428717"/>
                <a:gd name="connsiteY51" fmla="*/ 618699 h 1330996"/>
                <a:gd name="connsiteX52" fmla="*/ 1250460 w 2428717"/>
                <a:gd name="connsiteY52" fmla="*/ 591403 h 1330996"/>
                <a:gd name="connsiteX53" fmla="*/ 1259559 w 2428717"/>
                <a:gd name="connsiteY53" fmla="*/ 564108 h 1330996"/>
                <a:gd name="connsiteX54" fmla="*/ 1264108 w 2428717"/>
                <a:gd name="connsiteY54" fmla="*/ 550460 h 1330996"/>
                <a:gd name="connsiteX55" fmla="*/ 1282305 w 2428717"/>
                <a:gd name="connsiteY55" fmla="*/ 523164 h 1330996"/>
                <a:gd name="connsiteX56" fmla="*/ 1295953 w 2428717"/>
                <a:gd name="connsiteY56" fmla="*/ 482221 h 1330996"/>
                <a:gd name="connsiteX57" fmla="*/ 1300502 w 2428717"/>
                <a:gd name="connsiteY57" fmla="*/ 468573 h 1330996"/>
                <a:gd name="connsiteX58" fmla="*/ 1309601 w 2428717"/>
                <a:gd name="connsiteY58" fmla="*/ 427630 h 1330996"/>
                <a:gd name="connsiteX59" fmla="*/ 1314150 w 2428717"/>
                <a:gd name="connsiteY59" fmla="*/ 395785 h 1330996"/>
                <a:gd name="connsiteX60" fmla="*/ 1336896 w 2428717"/>
                <a:gd name="connsiteY60" fmla="*/ 368490 h 1330996"/>
                <a:gd name="connsiteX61" fmla="*/ 1345995 w 2428717"/>
                <a:gd name="connsiteY61" fmla="*/ 295702 h 1330996"/>
                <a:gd name="connsiteX62" fmla="*/ 1350544 w 2428717"/>
                <a:gd name="connsiteY62" fmla="*/ 268406 h 1330996"/>
                <a:gd name="connsiteX63" fmla="*/ 1359642 w 2428717"/>
                <a:gd name="connsiteY63" fmla="*/ 241110 h 1330996"/>
                <a:gd name="connsiteX64" fmla="*/ 1414234 w 2428717"/>
                <a:gd name="connsiteY64" fmla="*/ 204716 h 1330996"/>
                <a:gd name="connsiteX65" fmla="*/ 1427881 w 2428717"/>
                <a:gd name="connsiteY65" fmla="*/ 200167 h 1330996"/>
                <a:gd name="connsiteX66" fmla="*/ 1441529 w 2428717"/>
                <a:gd name="connsiteY66" fmla="*/ 195618 h 1330996"/>
                <a:gd name="connsiteX67" fmla="*/ 1473374 w 2428717"/>
                <a:gd name="connsiteY67" fmla="*/ 181970 h 1330996"/>
                <a:gd name="connsiteX68" fmla="*/ 1500669 w 2428717"/>
                <a:gd name="connsiteY68" fmla="*/ 172872 h 1330996"/>
                <a:gd name="connsiteX69" fmla="*/ 1578007 w 2428717"/>
                <a:gd name="connsiteY69" fmla="*/ 163773 h 1330996"/>
                <a:gd name="connsiteX70" fmla="*/ 1600753 w 2428717"/>
                <a:gd name="connsiteY70" fmla="*/ 145576 h 1330996"/>
                <a:gd name="connsiteX71" fmla="*/ 1614401 w 2428717"/>
                <a:gd name="connsiteY71" fmla="*/ 141027 h 1330996"/>
                <a:gd name="connsiteX72" fmla="*/ 1641696 w 2428717"/>
                <a:gd name="connsiteY72" fmla="*/ 145576 h 1330996"/>
                <a:gd name="connsiteX73" fmla="*/ 1655344 w 2428717"/>
                <a:gd name="connsiteY73" fmla="*/ 154675 h 1330996"/>
                <a:gd name="connsiteX74" fmla="*/ 1828216 w 2428717"/>
                <a:gd name="connsiteY74" fmla="*/ 150125 h 1330996"/>
                <a:gd name="connsiteX75" fmla="*/ 1841863 w 2428717"/>
                <a:gd name="connsiteY75" fmla="*/ 159224 h 1330996"/>
                <a:gd name="connsiteX76" fmla="*/ 1855511 w 2428717"/>
                <a:gd name="connsiteY76" fmla="*/ 172872 h 1330996"/>
                <a:gd name="connsiteX77" fmla="*/ 1969242 w 2428717"/>
                <a:gd name="connsiteY77" fmla="*/ 186519 h 1330996"/>
                <a:gd name="connsiteX78" fmla="*/ 2001087 w 2428717"/>
                <a:gd name="connsiteY78" fmla="*/ 191069 h 1330996"/>
                <a:gd name="connsiteX79" fmla="*/ 2051129 w 2428717"/>
                <a:gd name="connsiteY79" fmla="*/ 195618 h 1330996"/>
                <a:gd name="connsiteX80" fmla="*/ 2060228 w 2428717"/>
                <a:gd name="connsiteY80" fmla="*/ 209266 h 1330996"/>
                <a:gd name="connsiteX81" fmla="*/ 2087523 w 2428717"/>
                <a:gd name="connsiteY81" fmla="*/ 213815 h 1330996"/>
                <a:gd name="connsiteX82" fmla="*/ 2105720 w 2428717"/>
                <a:gd name="connsiteY82" fmla="*/ 236561 h 1330996"/>
                <a:gd name="connsiteX83" fmla="*/ 2119368 w 2428717"/>
                <a:gd name="connsiteY83" fmla="*/ 245660 h 1330996"/>
                <a:gd name="connsiteX84" fmla="*/ 2133016 w 2428717"/>
                <a:gd name="connsiteY84" fmla="*/ 259308 h 1330996"/>
                <a:gd name="connsiteX85" fmla="*/ 2142114 w 2428717"/>
                <a:gd name="connsiteY85" fmla="*/ 272955 h 1330996"/>
                <a:gd name="connsiteX86" fmla="*/ 2160311 w 2428717"/>
                <a:gd name="connsiteY86" fmla="*/ 291152 h 1330996"/>
                <a:gd name="connsiteX87" fmla="*/ 2169410 w 2428717"/>
                <a:gd name="connsiteY87" fmla="*/ 304800 h 1330996"/>
                <a:gd name="connsiteX88" fmla="*/ 2210353 w 2428717"/>
                <a:gd name="connsiteY88" fmla="*/ 341194 h 1330996"/>
                <a:gd name="connsiteX89" fmla="*/ 2224001 w 2428717"/>
                <a:gd name="connsiteY89" fmla="*/ 345743 h 1330996"/>
                <a:gd name="connsiteX90" fmla="*/ 2255845 w 2428717"/>
                <a:gd name="connsiteY90" fmla="*/ 363940 h 1330996"/>
                <a:gd name="connsiteX91" fmla="*/ 2283141 w 2428717"/>
                <a:gd name="connsiteY91" fmla="*/ 373039 h 1330996"/>
                <a:gd name="connsiteX92" fmla="*/ 2314986 w 2428717"/>
                <a:gd name="connsiteY92" fmla="*/ 377588 h 1330996"/>
                <a:gd name="connsiteX93" fmla="*/ 2337732 w 2428717"/>
                <a:gd name="connsiteY93" fmla="*/ 395785 h 1330996"/>
                <a:gd name="connsiteX94" fmla="*/ 2365028 w 2428717"/>
                <a:gd name="connsiteY94" fmla="*/ 413982 h 1330996"/>
                <a:gd name="connsiteX95" fmla="*/ 2378675 w 2428717"/>
                <a:gd name="connsiteY95" fmla="*/ 400334 h 1330996"/>
                <a:gd name="connsiteX96" fmla="*/ 2396872 w 2428717"/>
                <a:gd name="connsiteY96" fmla="*/ 373039 h 1330996"/>
                <a:gd name="connsiteX97" fmla="*/ 2424168 w 2428717"/>
                <a:gd name="connsiteY97" fmla="*/ 368490 h 1330996"/>
                <a:gd name="connsiteX98" fmla="*/ 2428717 w 2428717"/>
                <a:gd name="connsiteY98" fmla="*/ 354842 h 1330996"/>
                <a:gd name="connsiteX99" fmla="*/ 2424168 w 2428717"/>
                <a:gd name="connsiteY99" fmla="*/ 327546 h 1330996"/>
                <a:gd name="connsiteX100" fmla="*/ 2410520 w 2428717"/>
                <a:gd name="connsiteY100" fmla="*/ 322997 h 1330996"/>
                <a:gd name="connsiteX101" fmla="*/ 2392323 w 2428717"/>
                <a:gd name="connsiteY101" fmla="*/ 318448 h 1330996"/>
                <a:gd name="connsiteX102" fmla="*/ 2378675 w 2428717"/>
                <a:gd name="connsiteY102" fmla="*/ 309349 h 1330996"/>
                <a:gd name="connsiteX103" fmla="*/ 2374126 w 2428717"/>
                <a:gd name="connsiteY103" fmla="*/ 295702 h 1330996"/>
                <a:gd name="connsiteX104" fmla="*/ 2365028 w 2428717"/>
                <a:gd name="connsiteY104" fmla="*/ 282054 h 1330996"/>
                <a:gd name="connsiteX105" fmla="*/ 2360478 w 2428717"/>
                <a:gd name="connsiteY105" fmla="*/ 268406 h 1330996"/>
                <a:gd name="connsiteX106" fmla="*/ 2346831 w 2428717"/>
                <a:gd name="connsiteY106" fmla="*/ 263857 h 1330996"/>
                <a:gd name="connsiteX107" fmla="*/ 2333183 w 2428717"/>
                <a:gd name="connsiteY107" fmla="*/ 245660 h 1330996"/>
                <a:gd name="connsiteX108" fmla="*/ 2305887 w 2428717"/>
                <a:gd name="connsiteY108" fmla="*/ 232012 h 1330996"/>
                <a:gd name="connsiteX109" fmla="*/ 2283141 w 2428717"/>
                <a:gd name="connsiteY109" fmla="*/ 236561 h 1330996"/>
                <a:gd name="connsiteX110" fmla="*/ 2255845 w 2428717"/>
                <a:gd name="connsiteY110" fmla="*/ 245660 h 1330996"/>
                <a:gd name="connsiteX111" fmla="*/ 2214902 w 2428717"/>
                <a:gd name="connsiteY111" fmla="*/ 241110 h 1330996"/>
                <a:gd name="connsiteX112" fmla="*/ 2187607 w 2428717"/>
                <a:gd name="connsiteY112" fmla="*/ 218364 h 1330996"/>
                <a:gd name="connsiteX113" fmla="*/ 2173959 w 2428717"/>
                <a:gd name="connsiteY113" fmla="*/ 209266 h 1330996"/>
                <a:gd name="connsiteX114" fmla="*/ 2164860 w 2428717"/>
                <a:gd name="connsiteY114" fmla="*/ 195618 h 1330996"/>
                <a:gd name="connsiteX115" fmla="*/ 2151213 w 2428717"/>
                <a:gd name="connsiteY115" fmla="*/ 168322 h 1330996"/>
                <a:gd name="connsiteX116" fmla="*/ 2110269 w 2428717"/>
                <a:gd name="connsiteY116" fmla="*/ 154675 h 1330996"/>
                <a:gd name="connsiteX117" fmla="*/ 2082974 w 2428717"/>
                <a:gd name="connsiteY117" fmla="*/ 141027 h 1330996"/>
                <a:gd name="connsiteX118" fmla="*/ 2064777 w 2428717"/>
                <a:gd name="connsiteY118" fmla="*/ 136478 h 1330996"/>
                <a:gd name="connsiteX119" fmla="*/ 1991989 w 2428717"/>
                <a:gd name="connsiteY119" fmla="*/ 131928 h 1330996"/>
                <a:gd name="connsiteX120" fmla="*/ 1964693 w 2428717"/>
                <a:gd name="connsiteY120" fmla="*/ 118281 h 1330996"/>
                <a:gd name="connsiteX121" fmla="*/ 1951045 w 2428717"/>
                <a:gd name="connsiteY121" fmla="*/ 104633 h 1330996"/>
                <a:gd name="connsiteX122" fmla="*/ 1923750 w 2428717"/>
                <a:gd name="connsiteY122" fmla="*/ 90985 h 1330996"/>
                <a:gd name="connsiteX123" fmla="*/ 1910102 w 2428717"/>
                <a:gd name="connsiteY123" fmla="*/ 81887 h 1330996"/>
                <a:gd name="connsiteX124" fmla="*/ 1841863 w 2428717"/>
                <a:gd name="connsiteY124" fmla="*/ 72788 h 1330996"/>
                <a:gd name="connsiteX125" fmla="*/ 1814568 w 2428717"/>
                <a:gd name="connsiteY125" fmla="*/ 63690 h 1330996"/>
                <a:gd name="connsiteX126" fmla="*/ 1796371 w 2428717"/>
                <a:gd name="connsiteY126" fmla="*/ 59140 h 1330996"/>
                <a:gd name="connsiteX127" fmla="*/ 1769075 w 2428717"/>
                <a:gd name="connsiteY127" fmla="*/ 50042 h 1330996"/>
                <a:gd name="connsiteX128" fmla="*/ 1755428 w 2428717"/>
                <a:gd name="connsiteY128" fmla="*/ 40943 h 1330996"/>
                <a:gd name="connsiteX129" fmla="*/ 1737231 w 2428717"/>
                <a:gd name="connsiteY129" fmla="*/ 0 h 1330996"/>
                <a:gd name="connsiteX130" fmla="*/ 1728132 w 2428717"/>
                <a:gd name="connsiteY130" fmla="*/ 13648 h 1330996"/>
                <a:gd name="connsiteX131" fmla="*/ 1723583 w 2428717"/>
                <a:gd name="connsiteY131" fmla="*/ 50042 h 1330996"/>
                <a:gd name="connsiteX132" fmla="*/ 1691738 w 2428717"/>
                <a:gd name="connsiteY132" fmla="*/ 54591 h 1330996"/>
                <a:gd name="connsiteX133" fmla="*/ 1659893 w 2428717"/>
                <a:gd name="connsiteY133" fmla="*/ 63690 h 1330996"/>
                <a:gd name="connsiteX134" fmla="*/ 1641696 w 2428717"/>
                <a:gd name="connsiteY134" fmla="*/ 72788 h 1330996"/>
                <a:gd name="connsiteX135" fmla="*/ 1628048 w 2428717"/>
                <a:gd name="connsiteY135" fmla="*/ 68239 h 1330996"/>
                <a:gd name="connsiteX136" fmla="*/ 1623499 w 2428717"/>
                <a:gd name="connsiteY136" fmla="*/ 54591 h 1330996"/>
                <a:gd name="connsiteX137" fmla="*/ 1614401 w 2428717"/>
                <a:gd name="connsiteY137" fmla="*/ 68239 h 1330996"/>
                <a:gd name="connsiteX138" fmla="*/ 1600753 w 2428717"/>
                <a:gd name="connsiteY138" fmla="*/ 77337 h 1330996"/>
                <a:gd name="connsiteX139" fmla="*/ 1555260 w 2428717"/>
                <a:gd name="connsiteY139" fmla="*/ 81887 h 1330996"/>
                <a:gd name="connsiteX140" fmla="*/ 1527965 w 2428717"/>
                <a:gd name="connsiteY140" fmla="*/ 90985 h 1330996"/>
                <a:gd name="connsiteX141" fmla="*/ 1509768 w 2428717"/>
                <a:gd name="connsiteY141" fmla="*/ 100084 h 1330996"/>
                <a:gd name="connsiteX142" fmla="*/ 1487022 w 2428717"/>
                <a:gd name="connsiteY142" fmla="*/ 104633 h 1330996"/>
                <a:gd name="connsiteX143" fmla="*/ 1473374 w 2428717"/>
                <a:gd name="connsiteY143" fmla="*/ 109182 h 1330996"/>
                <a:gd name="connsiteX144" fmla="*/ 1364192 w 2428717"/>
                <a:gd name="connsiteY144" fmla="*/ 113731 h 1330996"/>
                <a:gd name="connsiteX145" fmla="*/ 1350544 w 2428717"/>
                <a:gd name="connsiteY145" fmla="*/ 122830 h 1330996"/>
                <a:gd name="connsiteX146" fmla="*/ 1332347 w 2428717"/>
                <a:gd name="connsiteY146" fmla="*/ 150125 h 1330996"/>
                <a:gd name="connsiteX147" fmla="*/ 1318699 w 2428717"/>
                <a:gd name="connsiteY147" fmla="*/ 163773 h 1330996"/>
                <a:gd name="connsiteX148" fmla="*/ 1309601 w 2428717"/>
                <a:gd name="connsiteY148" fmla="*/ 191069 h 1330996"/>
                <a:gd name="connsiteX149" fmla="*/ 1295953 w 2428717"/>
                <a:gd name="connsiteY149" fmla="*/ 204716 h 1330996"/>
                <a:gd name="connsiteX150" fmla="*/ 1282305 w 2428717"/>
                <a:gd name="connsiteY150" fmla="*/ 209266 h 1330996"/>
                <a:gd name="connsiteX151" fmla="*/ 1209517 w 2428717"/>
                <a:gd name="connsiteY151" fmla="*/ 213815 h 1330996"/>
                <a:gd name="connsiteX152" fmla="*/ 1204968 w 2428717"/>
                <a:gd name="connsiteY152" fmla="*/ 227463 h 1330996"/>
                <a:gd name="connsiteX153" fmla="*/ 1186771 w 2428717"/>
                <a:gd name="connsiteY153" fmla="*/ 254758 h 1330996"/>
                <a:gd name="connsiteX154" fmla="*/ 1177672 w 2428717"/>
                <a:gd name="connsiteY154" fmla="*/ 282054 h 1330996"/>
                <a:gd name="connsiteX155" fmla="*/ 1173123 w 2428717"/>
                <a:gd name="connsiteY155" fmla="*/ 295702 h 1330996"/>
                <a:gd name="connsiteX156" fmla="*/ 1145828 w 2428717"/>
                <a:gd name="connsiteY156" fmla="*/ 313899 h 1330996"/>
                <a:gd name="connsiteX157" fmla="*/ 1132180 w 2428717"/>
                <a:gd name="connsiteY157" fmla="*/ 327546 h 1330996"/>
                <a:gd name="connsiteX158" fmla="*/ 1104884 w 2428717"/>
                <a:gd name="connsiteY158" fmla="*/ 336645 h 1330996"/>
                <a:gd name="connsiteX159" fmla="*/ 1095786 w 2428717"/>
                <a:gd name="connsiteY159" fmla="*/ 322997 h 1330996"/>
                <a:gd name="connsiteX160" fmla="*/ 1100335 w 2428717"/>
                <a:gd name="connsiteY160" fmla="*/ 291152 h 1330996"/>
                <a:gd name="connsiteX161" fmla="*/ 1086687 w 2428717"/>
                <a:gd name="connsiteY161" fmla="*/ 304800 h 1330996"/>
                <a:gd name="connsiteX162" fmla="*/ 1073039 w 2428717"/>
                <a:gd name="connsiteY162" fmla="*/ 309349 h 1330996"/>
                <a:gd name="connsiteX163" fmla="*/ 1059392 w 2428717"/>
                <a:gd name="connsiteY163" fmla="*/ 300251 h 1330996"/>
                <a:gd name="connsiteX164" fmla="*/ 1050293 w 2428717"/>
                <a:gd name="connsiteY164" fmla="*/ 286603 h 1330996"/>
                <a:gd name="connsiteX165" fmla="*/ 1036645 w 2428717"/>
                <a:gd name="connsiteY165" fmla="*/ 282054 h 1330996"/>
                <a:gd name="connsiteX166" fmla="*/ 1009350 w 2428717"/>
                <a:gd name="connsiteY166" fmla="*/ 291152 h 1330996"/>
                <a:gd name="connsiteX167" fmla="*/ 995702 w 2428717"/>
                <a:gd name="connsiteY167" fmla="*/ 295702 h 1330996"/>
                <a:gd name="connsiteX168" fmla="*/ 982054 w 2428717"/>
                <a:gd name="connsiteY168" fmla="*/ 304800 h 1330996"/>
                <a:gd name="connsiteX169" fmla="*/ 968407 w 2428717"/>
                <a:gd name="connsiteY169" fmla="*/ 350293 h 1330996"/>
                <a:gd name="connsiteX170" fmla="*/ 959308 w 2428717"/>
                <a:gd name="connsiteY170" fmla="*/ 363940 h 1330996"/>
                <a:gd name="connsiteX171" fmla="*/ 963857 w 2428717"/>
                <a:gd name="connsiteY171" fmla="*/ 377588 h 1330996"/>
                <a:gd name="connsiteX172" fmla="*/ 977505 w 2428717"/>
                <a:gd name="connsiteY172" fmla="*/ 382137 h 1330996"/>
                <a:gd name="connsiteX173" fmla="*/ 991153 w 2428717"/>
                <a:gd name="connsiteY173" fmla="*/ 391236 h 1330996"/>
                <a:gd name="connsiteX174" fmla="*/ 1000251 w 2428717"/>
                <a:gd name="connsiteY174" fmla="*/ 404884 h 1330996"/>
                <a:gd name="connsiteX175" fmla="*/ 1013899 w 2428717"/>
                <a:gd name="connsiteY175" fmla="*/ 418531 h 1330996"/>
                <a:gd name="connsiteX176" fmla="*/ 1009350 w 2428717"/>
                <a:gd name="connsiteY176" fmla="*/ 441278 h 1330996"/>
                <a:gd name="connsiteX177" fmla="*/ 986604 w 2428717"/>
                <a:gd name="connsiteY177" fmla="*/ 486770 h 1330996"/>
                <a:gd name="connsiteX178" fmla="*/ 968407 w 2428717"/>
                <a:gd name="connsiteY178" fmla="*/ 518615 h 1330996"/>
                <a:gd name="connsiteX179" fmla="*/ 954759 w 2428717"/>
                <a:gd name="connsiteY179" fmla="*/ 523164 h 1330996"/>
                <a:gd name="connsiteX180" fmla="*/ 945660 w 2428717"/>
                <a:gd name="connsiteY180" fmla="*/ 536812 h 1330996"/>
                <a:gd name="connsiteX181" fmla="*/ 932013 w 2428717"/>
                <a:gd name="connsiteY181" fmla="*/ 545910 h 1330996"/>
                <a:gd name="connsiteX182" fmla="*/ 913816 w 2428717"/>
                <a:gd name="connsiteY182" fmla="*/ 568657 h 1330996"/>
                <a:gd name="connsiteX183" fmla="*/ 904717 w 2428717"/>
                <a:gd name="connsiteY183" fmla="*/ 582305 h 1330996"/>
                <a:gd name="connsiteX184" fmla="*/ 900168 w 2428717"/>
                <a:gd name="connsiteY184" fmla="*/ 595952 h 1330996"/>
                <a:gd name="connsiteX185" fmla="*/ 881971 w 2428717"/>
                <a:gd name="connsiteY185" fmla="*/ 623248 h 1330996"/>
                <a:gd name="connsiteX186" fmla="*/ 859225 w 2428717"/>
                <a:gd name="connsiteY186" fmla="*/ 655093 h 1330996"/>
                <a:gd name="connsiteX187" fmla="*/ 850126 w 2428717"/>
                <a:gd name="connsiteY187" fmla="*/ 668740 h 1330996"/>
                <a:gd name="connsiteX188" fmla="*/ 845577 w 2428717"/>
                <a:gd name="connsiteY188" fmla="*/ 682388 h 1330996"/>
                <a:gd name="connsiteX189" fmla="*/ 831929 w 2428717"/>
                <a:gd name="connsiteY189" fmla="*/ 691487 h 1330996"/>
                <a:gd name="connsiteX190" fmla="*/ 809183 w 2428717"/>
                <a:gd name="connsiteY190" fmla="*/ 714233 h 1330996"/>
                <a:gd name="connsiteX191" fmla="*/ 795535 w 2428717"/>
                <a:gd name="connsiteY191" fmla="*/ 732430 h 1330996"/>
                <a:gd name="connsiteX192" fmla="*/ 781887 w 2428717"/>
                <a:gd name="connsiteY192" fmla="*/ 746078 h 1330996"/>
                <a:gd name="connsiteX193" fmla="*/ 754592 w 2428717"/>
                <a:gd name="connsiteY193" fmla="*/ 787021 h 1330996"/>
                <a:gd name="connsiteX194" fmla="*/ 745493 w 2428717"/>
                <a:gd name="connsiteY194" fmla="*/ 800669 h 1330996"/>
                <a:gd name="connsiteX195" fmla="*/ 736395 w 2428717"/>
                <a:gd name="connsiteY195" fmla="*/ 827964 h 1330996"/>
                <a:gd name="connsiteX196" fmla="*/ 690902 w 2428717"/>
                <a:gd name="connsiteY196" fmla="*/ 882555 h 1330996"/>
                <a:gd name="connsiteX197" fmla="*/ 677254 w 2428717"/>
                <a:gd name="connsiteY197" fmla="*/ 891654 h 1330996"/>
                <a:gd name="connsiteX198" fmla="*/ 649959 w 2428717"/>
                <a:gd name="connsiteY198" fmla="*/ 900752 h 1330996"/>
                <a:gd name="connsiteX199" fmla="*/ 595368 w 2428717"/>
                <a:gd name="connsiteY199" fmla="*/ 896203 h 1330996"/>
                <a:gd name="connsiteX200" fmla="*/ 581720 w 2428717"/>
                <a:gd name="connsiteY200" fmla="*/ 891654 h 1330996"/>
                <a:gd name="connsiteX201" fmla="*/ 586269 w 2428717"/>
                <a:gd name="connsiteY201" fmla="*/ 868908 h 1330996"/>
                <a:gd name="connsiteX202" fmla="*/ 577171 w 2428717"/>
                <a:gd name="connsiteY202" fmla="*/ 928048 h 1330996"/>
                <a:gd name="connsiteX203" fmla="*/ 568072 w 2428717"/>
                <a:gd name="connsiteY203" fmla="*/ 941696 h 1330996"/>
                <a:gd name="connsiteX204" fmla="*/ 563523 w 2428717"/>
                <a:gd name="connsiteY204" fmla="*/ 955343 h 1330996"/>
                <a:gd name="connsiteX205" fmla="*/ 549875 w 2428717"/>
                <a:gd name="connsiteY205" fmla="*/ 964442 h 1330996"/>
                <a:gd name="connsiteX206" fmla="*/ 522580 w 2428717"/>
                <a:gd name="connsiteY206" fmla="*/ 982639 h 1330996"/>
                <a:gd name="connsiteX207" fmla="*/ 508932 w 2428717"/>
                <a:gd name="connsiteY207" fmla="*/ 973540 h 1330996"/>
                <a:gd name="connsiteX208" fmla="*/ 481637 w 2428717"/>
                <a:gd name="connsiteY208" fmla="*/ 959893 h 1330996"/>
                <a:gd name="connsiteX209" fmla="*/ 463439 w 2428717"/>
                <a:gd name="connsiteY209" fmla="*/ 964442 h 1330996"/>
                <a:gd name="connsiteX210" fmla="*/ 454341 w 2428717"/>
                <a:gd name="connsiteY210" fmla="*/ 978090 h 1330996"/>
                <a:gd name="connsiteX211" fmla="*/ 440693 w 2428717"/>
                <a:gd name="connsiteY211" fmla="*/ 996287 h 1330996"/>
                <a:gd name="connsiteX212" fmla="*/ 404299 w 2428717"/>
                <a:gd name="connsiteY212" fmla="*/ 1023582 h 1330996"/>
                <a:gd name="connsiteX213" fmla="*/ 390651 w 2428717"/>
                <a:gd name="connsiteY213" fmla="*/ 1037230 h 1330996"/>
                <a:gd name="connsiteX214" fmla="*/ 377004 w 2428717"/>
                <a:gd name="connsiteY214" fmla="*/ 1041779 h 1330996"/>
                <a:gd name="connsiteX215" fmla="*/ 349708 w 2428717"/>
                <a:gd name="connsiteY215" fmla="*/ 1059976 h 1330996"/>
                <a:gd name="connsiteX216" fmla="*/ 322413 w 2428717"/>
                <a:gd name="connsiteY216" fmla="*/ 1078173 h 1330996"/>
                <a:gd name="connsiteX217" fmla="*/ 295117 w 2428717"/>
                <a:gd name="connsiteY217" fmla="*/ 1100919 h 1330996"/>
                <a:gd name="connsiteX218" fmla="*/ 286019 w 2428717"/>
                <a:gd name="connsiteY218" fmla="*/ 1114567 h 1330996"/>
                <a:gd name="connsiteX219" fmla="*/ 258723 w 2428717"/>
                <a:gd name="connsiteY219" fmla="*/ 1137313 h 1330996"/>
                <a:gd name="connsiteX220" fmla="*/ 240526 w 2428717"/>
                <a:gd name="connsiteY220" fmla="*/ 1164609 h 1330996"/>
                <a:gd name="connsiteX221" fmla="*/ 231428 w 2428717"/>
                <a:gd name="connsiteY221" fmla="*/ 1178257 h 1330996"/>
                <a:gd name="connsiteX222" fmla="*/ 217780 w 2428717"/>
                <a:gd name="connsiteY222" fmla="*/ 1182806 h 1330996"/>
                <a:gd name="connsiteX223" fmla="*/ 208681 w 2428717"/>
                <a:gd name="connsiteY223" fmla="*/ 1196454 h 1330996"/>
                <a:gd name="connsiteX224" fmla="*/ 181386 w 2428717"/>
                <a:gd name="connsiteY224" fmla="*/ 1205552 h 1330996"/>
                <a:gd name="connsiteX225" fmla="*/ 167738 w 2428717"/>
                <a:gd name="connsiteY225" fmla="*/ 1210102 h 1330996"/>
                <a:gd name="connsiteX226" fmla="*/ 135893 w 2428717"/>
                <a:gd name="connsiteY226" fmla="*/ 1219200 h 1330996"/>
                <a:gd name="connsiteX227" fmla="*/ 108598 w 2428717"/>
                <a:gd name="connsiteY227" fmla="*/ 1241946 h 1330996"/>
                <a:gd name="connsiteX228" fmla="*/ 85851 w 2428717"/>
                <a:gd name="connsiteY228" fmla="*/ 1246496 h 1330996"/>
                <a:gd name="connsiteX229" fmla="*/ 72204 w 2428717"/>
                <a:gd name="connsiteY229" fmla="*/ 1251045 h 1330996"/>
                <a:gd name="connsiteX230" fmla="*/ 22162 w 2428717"/>
                <a:gd name="connsiteY230" fmla="*/ 1264693 h 1330996"/>
                <a:gd name="connsiteX231" fmla="*/ 8514 w 2428717"/>
                <a:gd name="connsiteY231" fmla="*/ 1260143 h 1330996"/>
                <a:gd name="connsiteX232" fmla="*/ 3965 w 2428717"/>
                <a:gd name="connsiteY232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395201 w 2428717"/>
                <a:gd name="connsiteY16" fmla="*/ 1123666 h 1330996"/>
                <a:gd name="connsiteX17" fmla="*/ 522580 w 2428717"/>
                <a:gd name="connsiteY17" fmla="*/ 1082722 h 1330996"/>
                <a:gd name="connsiteX18" fmla="*/ 572622 w 2428717"/>
                <a:gd name="connsiteY18" fmla="*/ 1073624 h 1330996"/>
                <a:gd name="connsiteX19" fmla="*/ 595368 w 2428717"/>
                <a:gd name="connsiteY19" fmla="*/ 1096370 h 1330996"/>
                <a:gd name="connsiteX20" fmla="*/ 609016 w 2428717"/>
                <a:gd name="connsiteY20" fmla="*/ 1087272 h 1330996"/>
                <a:gd name="connsiteX21" fmla="*/ 613565 w 2428717"/>
                <a:gd name="connsiteY21" fmla="*/ 1032681 h 1330996"/>
                <a:gd name="connsiteX22" fmla="*/ 690902 w 2428717"/>
                <a:gd name="connsiteY22" fmla="*/ 1028131 h 1330996"/>
                <a:gd name="connsiteX23" fmla="*/ 718198 w 2428717"/>
                <a:gd name="connsiteY23" fmla="*/ 1019033 h 1330996"/>
                <a:gd name="connsiteX24" fmla="*/ 731845 w 2428717"/>
                <a:gd name="connsiteY24" fmla="*/ 1005385 h 1330996"/>
                <a:gd name="connsiteX25" fmla="*/ 772789 w 2428717"/>
                <a:gd name="connsiteY25" fmla="*/ 982639 h 1330996"/>
                <a:gd name="connsiteX26" fmla="*/ 795535 w 2428717"/>
                <a:gd name="connsiteY26" fmla="*/ 978090 h 1330996"/>
                <a:gd name="connsiteX27" fmla="*/ 822831 w 2428717"/>
                <a:gd name="connsiteY27" fmla="*/ 968991 h 1330996"/>
                <a:gd name="connsiteX28" fmla="*/ 850126 w 2428717"/>
                <a:gd name="connsiteY28" fmla="*/ 941696 h 1330996"/>
                <a:gd name="connsiteX29" fmla="*/ 877422 w 2428717"/>
                <a:gd name="connsiteY29" fmla="*/ 928048 h 1330996"/>
                <a:gd name="connsiteX30" fmla="*/ 891069 w 2428717"/>
                <a:gd name="connsiteY30" fmla="*/ 923499 h 1330996"/>
                <a:gd name="connsiteX31" fmla="*/ 904717 w 2428717"/>
                <a:gd name="connsiteY31" fmla="*/ 914400 h 1330996"/>
                <a:gd name="connsiteX32" fmla="*/ 922914 w 2428717"/>
                <a:gd name="connsiteY32" fmla="*/ 909851 h 1330996"/>
                <a:gd name="connsiteX33" fmla="*/ 927463 w 2428717"/>
                <a:gd name="connsiteY33" fmla="*/ 896203 h 1330996"/>
                <a:gd name="connsiteX34" fmla="*/ 941111 w 2428717"/>
                <a:gd name="connsiteY34" fmla="*/ 887105 h 1330996"/>
                <a:gd name="connsiteX35" fmla="*/ 954759 w 2428717"/>
                <a:gd name="connsiteY35" fmla="*/ 873457 h 1330996"/>
                <a:gd name="connsiteX36" fmla="*/ 982054 w 2428717"/>
                <a:gd name="connsiteY36" fmla="*/ 855260 h 1330996"/>
                <a:gd name="connsiteX37" fmla="*/ 986604 w 2428717"/>
                <a:gd name="connsiteY37" fmla="*/ 841612 h 1330996"/>
                <a:gd name="connsiteX38" fmla="*/ 1000251 w 2428717"/>
                <a:gd name="connsiteY38" fmla="*/ 837063 h 1330996"/>
                <a:gd name="connsiteX39" fmla="*/ 1013899 w 2428717"/>
                <a:gd name="connsiteY39" fmla="*/ 827964 h 1330996"/>
                <a:gd name="connsiteX40" fmla="*/ 1045744 w 2428717"/>
                <a:gd name="connsiteY40" fmla="*/ 800669 h 1330996"/>
                <a:gd name="connsiteX41" fmla="*/ 1059392 w 2428717"/>
                <a:gd name="connsiteY41" fmla="*/ 791570 h 1330996"/>
                <a:gd name="connsiteX42" fmla="*/ 1082138 w 2428717"/>
                <a:gd name="connsiteY42" fmla="*/ 768824 h 1330996"/>
                <a:gd name="connsiteX43" fmla="*/ 1123081 w 2428717"/>
                <a:gd name="connsiteY43" fmla="*/ 736979 h 1330996"/>
                <a:gd name="connsiteX44" fmla="*/ 1136729 w 2428717"/>
                <a:gd name="connsiteY44" fmla="*/ 727881 h 1330996"/>
                <a:gd name="connsiteX45" fmla="*/ 1150377 w 2428717"/>
                <a:gd name="connsiteY45" fmla="*/ 718782 h 1330996"/>
                <a:gd name="connsiteX46" fmla="*/ 1168574 w 2428717"/>
                <a:gd name="connsiteY46" fmla="*/ 691487 h 1330996"/>
                <a:gd name="connsiteX47" fmla="*/ 1191320 w 2428717"/>
                <a:gd name="connsiteY47" fmla="*/ 668740 h 1330996"/>
                <a:gd name="connsiteX48" fmla="*/ 1214066 w 2428717"/>
                <a:gd name="connsiteY48" fmla="*/ 645994 h 1330996"/>
                <a:gd name="connsiteX49" fmla="*/ 1223165 w 2428717"/>
                <a:gd name="connsiteY49" fmla="*/ 632346 h 1330996"/>
                <a:gd name="connsiteX50" fmla="*/ 1227714 w 2428717"/>
                <a:gd name="connsiteY50" fmla="*/ 618699 h 1330996"/>
                <a:gd name="connsiteX51" fmla="*/ 1250460 w 2428717"/>
                <a:gd name="connsiteY51" fmla="*/ 591403 h 1330996"/>
                <a:gd name="connsiteX52" fmla="*/ 1259559 w 2428717"/>
                <a:gd name="connsiteY52" fmla="*/ 564108 h 1330996"/>
                <a:gd name="connsiteX53" fmla="*/ 1264108 w 2428717"/>
                <a:gd name="connsiteY53" fmla="*/ 550460 h 1330996"/>
                <a:gd name="connsiteX54" fmla="*/ 1282305 w 2428717"/>
                <a:gd name="connsiteY54" fmla="*/ 523164 h 1330996"/>
                <a:gd name="connsiteX55" fmla="*/ 1295953 w 2428717"/>
                <a:gd name="connsiteY55" fmla="*/ 482221 h 1330996"/>
                <a:gd name="connsiteX56" fmla="*/ 1300502 w 2428717"/>
                <a:gd name="connsiteY56" fmla="*/ 468573 h 1330996"/>
                <a:gd name="connsiteX57" fmla="*/ 1309601 w 2428717"/>
                <a:gd name="connsiteY57" fmla="*/ 427630 h 1330996"/>
                <a:gd name="connsiteX58" fmla="*/ 1314150 w 2428717"/>
                <a:gd name="connsiteY58" fmla="*/ 395785 h 1330996"/>
                <a:gd name="connsiteX59" fmla="*/ 1336896 w 2428717"/>
                <a:gd name="connsiteY59" fmla="*/ 368490 h 1330996"/>
                <a:gd name="connsiteX60" fmla="*/ 1345995 w 2428717"/>
                <a:gd name="connsiteY60" fmla="*/ 295702 h 1330996"/>
                <a:gd name="connsiteX61" fmla="*/ 1350544 w 2428717"/>
                <a:gd name="connsiteY61" fmla="*/ 268406 h 1330996"/>
                <a:gd name="connsiteX62" fmla="*/ 1359642 w 2428717"/>
                <a:gd name="connsiteY62" fmla="*/ 241110 h 1330996"/>
                <a:gd name="connsiteX63" fmla="*/ 1414234 w 2428717"/>
                <a:gd name="connsiteY63" fmla="*/ 204716 h 1330996"/>
                <a:gd name="connsiteX64" fmla="*/ 1427881 w 2428717"/>
                <a:gd name="connsiteY64" fmla="*/ 200167 h 1330996"/>
                <a:gd name="connsiteX65" fmla="*/ 1441529 w 2428717"/>
                <a:gd name="connsiteY65" fmla="*/ 195618 h 1330996"/>
                <a:gd name="connsiteX66" fmla="*/ 1473374 w 2428717"/>
                <a:gd name="connsiteY66" fmla="*/ 181970 h 1330996"/>
                <a:gd name="connsiteX67" fmla="*/ 1500669 w 2428717"/>
                <a:gd name="connsiteY67" fmla="*/ 172872 h 1330996"/>
                <a:gd name="connsiteX68" fmla="*/ 1578007 w 2428717"/>
                <a:gd name="connsiteY68" fmla="*/ 163773 h 1330996"/>
                <a:gd name="connsiteX69" fmla="*/ 1600753 w 2428717"/>
                <a:gd name="connsiteY69" fmla="*/ 145576 h 1330996"/>
                <a:gd name="connsiteX70" fmla="*/ 1614401 w 2428717"/>
                <a:gd name="connsiteY70" fmla="*/ 141027 h 1330996"/>
                <a:gd name="connsiteX71" fmla="*/ 1641696 w 2428717"/>
                <a:gd name="connsiteY71" fmla="*/ 145576 h 1330996"/>
                <a:gd name="connsiteX72" fmla="*/ 1655344 w 2428717"/>
                <a:gd name="connsiteY72" fmla="*/ 154675 h 1330996"/>
                <a:gd name="connsiteX73" fmla="*/ 1828216 w 2428717"/>
                <a:gd name="connsiteY73" fmla="*/ 150125 h 1330996"/>
                <a:gd name="connsiteX74" fmla="*/ 1841863 w 2428717"/>
                <a:gd name="connsiteY74" fmla="*/ 159224 h 1330996"/>
                <a:gd name="connsiteX75" fmla="*/ 1855511 w 2428717"/>
                <a:gd name="connsiteY75" fmla="*/ 172872 h 1330996"/>
                <a:gd name="connsiteX76" fmla="*/ 1969242 w 2428717"/>
                <a:gd name="connsiteY76" fmla="*/ 186519 h 1330996"/>
                <a:gd name="connsiteX77" fmla="*/ 2001087 w 2428717"/>
                <a:gd name="connsiteY77" fmla="*/ 191069 h 1330996"/>
                <a:gd name="connsiteX78" fmla="*/ 2051129 w 2428717"/>
                <a:gd name="connsiteY78" fmla="*/ 195618 h 1330996"/>
                <a:gd name="connsiteX79" fmla="*/ 2060228 w 2428717"/>
                <a:gd name="connsiteY79" fmla="*/ 209266 h 1330996"/>
                <a:gd name="connsiteX80" fmla="*/ 2087523 w 2428717"/>
                <a:gd name="connsiteY80" fmla="*/ 213815 h 1330996"/>
                <a:gd name="connsiteX81" fmla="*/ 2105720 w 2428717"/>
                <a:gd name="connsiteY81" fmla="*/ 236561 h 1330996"/>
                <a:gd name="connsiteX82" fmla="*/ 2119368 w 2428717"/>
                <a:gd name="connsiteY82" fmla="*/ 245660 h 1330996"/>
                <a:gd name="connsiteX83" fmla="*/ 2133016 w 2428717"/>
                <a:gd name="connsiteY83" fmla="*/ 259308 h 1330996"/>
                <a:gd name="connsiteX84" fmla="*/ 2142114 w 2428717"/>
                <a:gd name="connsiteY84" fmla="*/ 272955 h 1330996"/>
                <a:gd name="connsiteX85" fmla="*/ 2160311 w 2428717"/>
                <a:gd name="connsiteY85" fmla="*/ 291152 h 1330996"/>
                <a:gd name="connsiteX86" fmla="*/ 2169410 w 2428717"/>
                <a:gd name="connsiteY86" fmla="*/ 304800 h 1330996"/>
                <a:gd name="connsiteX87" fmla="*/ 2210353 w 2428717"/>
                <a:gd name="connsiteY87" fmla="*/ 341194 h 1330996"/>
                <a:gd name="connsiteX88" fmla="*/ 2224001 w 2428717"/>
                <a:gd name="connsiteY88" fmla="*/ 345743 h 1330996"/>
                <a:gd name="connsiteX89" fmla="*/ 2255845 w 2428717"/>
                <a:gd name="connsiteY89" fmla="*/ 363940 h 1330996"/>
                <a:gd name="connsiteX90" fmla="*/ 2283141 w 2428717"/>
                <a:gd name="connsiteY90" fmla="*/ 373039 h 1330996"/>
                <a:gd name="connsiteX91" fmla="*/ 2314986 w 2428717"/>
                <a:gd name="connsiteY91" fmla="*/ 377588 h 1330996"/>
                <a:gd name="connsiteX92" fmla="*/ 2337732 w 2428717"/>
                <a:gd name="connsiteY92" fmla="*/ 395785 h 1330996"/>
                <a:gd name="connsiteX93" fmla="*/ 2365028 w 2428717"/>
                <a:gd name="connsiteY93" fmla="*/ 413982 h 1330996"/>
                <a:gd name="connsiteX94" fmla="*/ 2378675 w 2428717"/>
                <a:gd name="connsiteY94" fmla="*/ 400334 h 1330996"/>
                <a:gd name="connsiteX95" fmla="*/ 2396872 w 2428717"/>
                <a:gd name="connsiteY95" fmla="*/ 373039 h 1330996"/>
                <a:gd name="connsiteX96" fmla="*/ 2424168 w 2428717"/>
                <a:gd name="connsiteY96" fmla="*/ 368490 h 1330996"/>
                <a:gd name="connsiteX97" fmla="*/ 2428717 w 2428717"/>
                <a:gd name="connsiteY97" fmla="*/ 354842 h 1330996"/>
                <a:gd name="connsiteX98" fmla="*/ 2424168 w 2428717"/>
                <a:gd name="connsiteY98" fmla="*/ 327546 h 1330996"/>
                <a:gd name="connsiteX99" fmla="*/ 2410520 w 2428717"/>
                <a:gd name="connsiteY99" fmla="*/ 322997 h 1330996"/>
                <a:gd name="connsiteX100" fmla="*/ 2392323 w 2428717"/>
                <a:gd name="connsiteY100" fmla="*/ 318448 h 1330996"/>
                <a:gd name="connsiteX101" fmla="*/ 2378675 w 2428717"/>
                <a:gd name="connsiteY101" fmla="*/ 309349 h 1330996"/>
                <a:gd name="connsiteX102" fmla="*/ 2374126 w 2428717"/>
                <a:gd name="connsiteY102" fmla="*/ 295702 h 1330996"/>
                <a:gd name="connsiteX103" fmla="*/ 2365028 w 2428717"/>
                <a:gd name="connsiteY103" fmla="*/ 282054 h 1330996"/>
                <a:gd name="connsiteX104" fmla="*/ 2360478 w 2428717"/>
                <a:gd name="connsiteY104" fmla="*/ 268406 h 1330996"/>
                <a:gd name="connsiteX105" fmla="*/ 2346831 w 2428717"/>
                <a:gd name="connsiteY105" fmla="*/ 263857 h 1330996"/>
                <a:gd name="connsiteX106" fmla="*/ 2333183 w 2428717"/>
                <a:gd name="connsiteY106" fmla="*/ 245660 h 1330996"/>
                <a:gd name="connsiteX107" fmla="*/ 2305887 w 2428717"/>
                <a:gd name="connsiteY107" fmla="*/ 232012 h 1330996"/>
                <a:gd name="connsiteX108" fmla="*/ 2283141 w 2428717"/>
                <a:gd name="connsiteY108" fmla="*/ 236561 h 1330996"/>
                <a:gd name="connsiteX109" fmla="*/ 2255845 w 2428717"/>
                <a:gd name="connsiteY109" fmla="*/ 245660 h 1330996"/>
                <a:gd name="connsiteX110" fmla="*/ 2214902 w 2428717"/>
                <a:gd name="connsiteY110" fmla="*/ 241110 h 1330996"/>
                <a:gd name="connsiteX111" fmla="*/ 2187607 w 2428717"/>
                <a:gd name="connsiteY111" fmla="*/ 218364 h 1330996"/>
                <a:gd name="connsiteX112" fmla="*/ 2173959 w 2428717"/>
                <a:gd name="connsiteY112" fmla="*/ 209266 h 1330996"/>
                <a:gd name="connsiteX113" fmla="*/ 2164860 w 2428717"/>
                <a:gd name="connsiteY113" fmla="*/ 195618 h 1330996"/>
                <a:gd name="connsiteX114" fmla="*/ 2151213 w 2428717"/>
                <a:gd name="connsiteY114" fmla="*/ 168322 h 1330996"/>
                <a:gd name="connsiteX115" fmla="*/ 2110269 w 2428717"/>
                <a:gd name="connsiteY115" fmla="*/ 154675 h 1330996"/>
                <a:gd name="connsiteX116" fmla="*/ 2082974 w 2428717"/>
                <a:gd name="connsiteY116" fmla="*/ 141027 h 1330996"/>
                <a:gd name="connsiteX117" fmla="*/ 2064777 w 2428717"/>
                <a:gd name="connsiteY117" fmla="*/ 136478 h 1330996"/>
                <a:gd name="connsiteX118" fmla="*/ 1991989 w 2428717"/>
                <a:gd name="connsiteY118" fmla="*/ 131928 h 1330996"/>
                <a:gd name="connsiteX119" fmla="*/ 1964693 w 2428717"/>
                <a:gd name="connsiteY119" fmla="*/ 118281 h 1330996"/>
                <a:gd name="connsiteX120" fmla="*/ 1951045 w 2428717"/>
                <a:gd name="connsiteY120" fmla="*/ 104633 h 1330996"/>
                <a:gd name="connsiteX121" fmla="*/ 1923750 w 2428717"/>
                <a:gd name="connsiteY121" fmla="*/ 90985 h 1330996"/>
                <a:gd name="connsiteX122" fmla="*/ 1910102 w 2428717"/>
                <a:gd name="connsiteY122" fmla="*/ 81887 h 1330996"/>
                <a:gd name="connsiteX123" fmla="*/ 1841863 w 2428717"/>
                <a:gd name="connsiteY123" fmla="*/ 72788 h 1330996"/>
                <a:gd name="connsiteX124" fmla="*/ 1814568 w 2428717"/>
                <a:gd name="connsiteY124" fmla="*/ 63690 h 1330996"/>
                <a:gd name="connsiteX125" fmla="*/ 1796371 w 2428717"/>
                <a:gd name="connsiteY125" fmla="*/ 59140 h 1330996"/>
                <a:gd name="connsiteX126" fmla="*/ 1769075 w 2428717"/>
                <a:gd name="connsiteY126" fmla="*/ 50042 h 1330996"/>
                <a:gd name="connsiteX127" fmla="*/ 1755428 w 2428717"/>
                <a:gd name="connsiteY127" fmla="*/ 40943 h 1330996"/>
                <a:gd name="connsiteX128" fmla="*/ 1737231 w 2428717"/>
                <a:gd name="connsiteY128" fmla="*/ 0 h 1330996"/>
                <a:gd name="connsiteX129" fmla="*/ 1728132 w 2428717"/>
                <a:gd name="connsiteY129" fmla="*/ 13648 h 1330996"/>
                <a:gd name="connsiteX130" fmla="*/ 1723583 w 2428717"/>
                <a:gd name="connsiteY130" fmla="*/ 50042 h 1330996"/>
                <a:gd name="connsiteX131" fmla="*/ 1691738 w 2428717"/>
                <a:gd name="connsiteY131" fmla="*/ 54591 h 1330996"/>
                <a:gd name="connsiteX132" fmla="*/ 1659893 w 2428717"/>
                <a:gd name="connsiteY132" fmla="*/ 63690 h 1330996"/>
                <a:gd name="connsiteX133" fmla="*/ 1641696 w 2428717"/>
                <a:gd name="connsiteY133" fmla="*/ 72788 h 1330996"/>
                <a:gd name="connsiteX134" fmla="*/ 1628048 w 2428717"/>
                <a:gd name="connsiteY134" fmla="*/ 68239 h 1330996"/>
                <a:gd name="connsiteX135" fmla="*/ 1623499 w 2428717"/>
                <a:gd name="connsiteY135" fmla="*/ 54591 h 1330996"/>
                <a:gd name="connsiteX136" fmla="*/ 1614401 w 2428717"/>
                <a:gd name="connsiteY136" fmla="*/ 68239 h 1330996"/>
                <a:gd name="connsiteX137" fmla="*/ 1600753 w 2428717"/>
                <a:gd name="connsiteY137" fmla="*/ 77337 h 1330996"/>
                <a:gd name="connsiteX138" fmla="*/ 1555260 w 2428717"/>
                <a:gd name="connsiteY138" fmla="*/ 81887 h 1330996"/>
                <a:gd name="connsiteX139" fmla="*/ 1527965 w 2428717"/>
                <a:gd name="connsiteY139" fmla="*/ 90985 h 1330996"/>
                <a:gd name="connsiteX140" fmla="*/ 1509768 w 2428717"/>
                <a:gd name="connsiteY140" fmla="*/ 100084 h 1330996"/>
                <a:gd name="connsiteX141" fmla="*/ 1487022 w 2428717"/>
                <a:gd name="connsiteY141" fmla="*/ 104633 h 1330996"/>
                <a:gd name="connsiteX142" fmla="*/ 1473374 w 2428717"/>
                <a:gd name="connsiteY142" fmla="*/ 109182 h 1330996"/>
                <a:gd name="connsiteX143" fmla="*/ 1364192 w 2428717"/>
                <a:gd name="connsiteY143" fmla="*/ 113731 h 1330996"/>
                <a:gd name="connsiteX144" fmla="*/ 1350544 w 2428717"/>
                <a:gd name="connsiteY144" fmla="*/ 122830 h 1330996"/>
                <a:gd name="connsiteX145" fmla="*/ 1332347 w 2428717"/>
                <a:gd name="connsiteY145" fmla="*/ 150125 h 1330996"/>
                <a:gd name="connsiteX146" fmla="*/ 1318699 w 2428717"/>
                <a:gd name="connsiteY146" fmla="*/ 163773 h 1330996"/>
                <a:gd name="connsiteX147" fmla="*/ 1309601 w 2428717"/>
                <a:gd name="connsiteY147" fmla="*/ 191069 h 1330996"/>
                <a:gd name="connsiteX148" fmla="*/ 1295953 w 2428717"/>
                <a:gd name="connsiteY148" fmla="*/ 204716 h 1330996"/>
                <a:gd name="connsiteX149" fmla="*/ 1282305 w 2428717"/>
                <a:gd name="connsiteY149" fmla="*/ 209266 h 1330996"/>
                <a:gd name="connsiteX150" fmla="*/ 1209517 w 2428717"/>
                <a:gd name="connsiteY150" fmla="*/ 213815 h 1330996"/>
                <a:gd name="connsiteX151" fmla="*/ 1204968 w 2428717"/>
                <a:gd name="connsiteY151" fmla="*/ 227463 h 1330996"/>
                <a:gd name="connsiteX152" fmla="*/ 1186771 w 2428717"/>
                <a:gd name="connsiteY152" fmla="*/ 254758 h 1330996"/>
                <a:gd name="connsiteX153" fmla="*/ 1177672 w 2428717"/>
                <a:gd name="connsiteY153" fmla="*/ 282054 h 1330996"/>
                <a:gd name="connsiteX154" fmla="*/ 1173123 w 2428717"/>
                <a:gd name="connsiteY154" fmla="*/ 295702 h 1330996"/>
                <a:gd name="connsiteX155" fmla="*/ 1145828 w 2428717"/>
                <a:gd name="connsiteY155" fmla="*/ 313899 h 1330996"/>
                <a:gd name="connsiteX156" fmla="*/ 1132180 w 2428717"/>
                <a:gd name="connsiteY156" fmla="*/ 327546 h 1330996"/>
                <a:gd name="connsiteX157" fmla="*/ 1104884 w 2428717"/>
                <a:gd name="connsiteY157" fmla="*/ 336645 h 1330996"/>
                <a:gd name="connsiteX158" fmla="*/ 1095786 w 2428717"/>
                <a:gd name="connsiteY158" fmla="*/ 322997 h 1330996"/>
                <a:gd name="connsiteX159" fmla="*/ 1100335 w 2428717"/>
                <a:gd name="connsiteY159" fmla="*/ 291152 h 1330996"/>
                <a:gd name="connsiteX160" fmla="*/ 1086687 w 2428717"/>
                <a:gd name="connsiteY160" fmla="*/ 304800 h 1330996"/>
                <a:gd name="connsiteX161" fmla="*/ 1073039 w 2428717"/>
                <a:gd name="connsiteY161" fmla="*/ 309349 h 1330996"/>
                <a:gd name="connsiteX162" fmla="*/ 1059392 w 2428717"/>
                <a:gd name="connsiteY162" fmla="*/ 300251 h 1330996"/>
                <a:gd name="connsiteX163" fmla="*/ 1050293 w 2428717"/>
                <a:gd name="connsiteY163" fmla="*/ 286603 h 1330996"/>
                <a:gd name="connsiteX164" fmla="*/ 1036645 w 2428717"/>
                <a:gd name="connsiteY164" fmla="*/ 282054 h 1330996"/>
                <a:gd name="connsiteX165" fmla="*/ 1009350 w 2428717"/>
                <a:gd name="connsiteY165" fmla="*/ 291152 h 1330996"/>
                <a:gd name="connsiteX166" fmla="*/ 995702 w 2428717"/>
                <a:gd name="connsiteY166" fmla="*/ 295702 h 1330996"/>
                <a:gd name="connsiteX167" fmla="*/ 982054 w 2428717"/>
                <a:gd name="connsiteY167" fmla="*/ 304800 h 1330996"/>
                <a:gd name="connsiteX168" fmla="*/ 968407 w 2428717"/>
                <a:gd name="connsiteY168" fmla="*/ 350293 h 1330996"/>
                <a:gd name="connsiteX169" fmla="*/ 959308 w 2428717"/>
                <a:gd name="connsiteY169" fmla="*/ 363940 h 1330996"/>
                <a:gd name="connsiteX170" fmla="*/ 963857 w 2428717"/>
                <a:gd name="connsiteY170" fmla="*/ 377588 h 1330996"/>
                <a:gd name="connsiteX171" fmla="*/ 977505 w 2428717"/>
                <a:gd name="connsiteY171" fmla="*/ 382137 h 1330996"/>
                <a:gd name="connsiteX172" fmla="*/ 991153 w 2428717"/>
                <a:gd name="connsiteY172" fmla="*/ 391236 h 1330996"/>
                <a:gd name="connsiteX173" fmla="*/ 1000251 w 2428717"/>
                <a:gd name="connsiteY173" fmla="*/ 404884 h 1330996"/>
                <a:gd name="connsiteX174" fmla="*/ 1013899 w 2428717"/>
                <a:gd name="connsiteY174" fmla="*/ 418531 h 1330996"/>
                <a:gd name="connsiteX175" fmla="*/ 1009350 w 2428717"/>
                <a:gd name="connsiteY175" fmla="*/ 441278 h 1330996"/>
                <a:gd name="connsiteX176" fmla="*/ 986604 w 2428717"/>
                <a:gd name="connsiteY176" fmla="*/ 486770 h 1330996"/>
                <a:gd name="connsiteX177" fmla="*/ 968407 w 2428717"/>
                <a:gd name="connsiteY177" fmla="*/ 518615 h 1330996"/>
                <a:gd name="connsiteX178" fmla="*/ 954759 w 2428717"/>
                <a:gd name="connsiteY178" fmla="*/ 523164 h 1330996"/>
                <a:gd name="connsiteX179" fmla="*/ 945660 w 2428717"/>
                <a:gd name="connsiteY179" fmla="*/ 536812 h 1330996"/>
                <a:gd name="connsiteX180" fmla="*/ 932013 w 2428717"/>
                <a:gd name="connsiteY180" fmla="*/ 545910 h 1330996"/>
                <a:gd name="connsiteX181" fmla="*/ 913816 w 2428717"/>
                <a:gd name="connsiteY181" fmla="*/ 568657 h 1330996"/>
                <a:gd name="connsiteX182" fmla="*/ 904717 w 2428717"/>
                <a:gd name="connsiteY182" fmla="*/ 582305 h 1330996"/>
                <a:gd name="connsiteX183" fmla="*/ 900168 w 2428717"/>
                <a:gd name="connsiteY183" fmla="*/ 595952 h 1330996"/>
                <a:gd name="connsiteX184" fmla="*/ 881971 w 2428717"/>
                <a:gd name="connsiteY184" fmla="*/ 623248 h 1330996"/>
                <a:gd name="connsiteX185" fmla="*/ 859225 w 2428717"/>
                <a:gd name="connsiteY185" fmla="*/ 655093 h 1330996"/>
                <a:gd name="connsiteX186" fmla="*/ 850126 w 2428717"/>
                <a:gd name="connsiteY186" fmla="*/ 668740 h 1330996"/>
                <a:gd name="connsiteX187" fmla="*/ 845577 w 2428717"/>
                <a:gd name="connsiteY187" fmla="*/ 682388 h 1330996"/>
                <a:gd name="connsiteX188" fmla="*/ 831929 w 2428717"/>
                <a:gd name="connsiteY188" fmla="*/ 691487 h 1330996"/>
                <a:gd name="connsiteX189" fmla="*/ 809183 w 2428717"/>
                <a:gd name="connsiteY189" fmla="*/ 714233 h 1330996"/>
                <a:gd name="connsiteX190" fmla="*/ 795535 w 2428717"/>
                <a:gd name="connsiteY190" fmla="*/ 732430 h 1330996"/>
                <a:gd name="connsiteX191" fmla="*/ 781887 w 2428717"/>
                <a:gd name="connsiteY191" fmla="*/ 746078 h 1330996"/>
                <a:gd name="connsiteX192" fmla="*/ 754592 w 2428717"/>
                <a:gd name="connsiteY192" fmla="*/ 787021 h 1330996"/>
                <a:gd name="connsiteX193" fmla="*/ 745493 w 2428717"/>
                <a:gd name="connsiteY193" fmla="*/ 800669 h 1330996"/>
                <a:gd name="connsiteX194" fmla="*/ 736395 w 2428717"/>
                <a:gd name="connsiteY194" fmla="*/ 827964 h 1330996"/>
                <a:gd name="connsiteX195" fmla="*/ 690902 w 2428717"/>
                <a:gd name="connsiteY195" fmla="*/ 882555 h 1330996"/>
                <a:gd name="connsiteX196" fmla="*/ 677254 w 2428717"/>
                <a:gd name="connsiteY196" fmla="*/ 891654 h 1330996"/>
                <a:gd name="connsiteX197" fmla="*/ 649959 w 2428717"/>
                <a:gd name="connsiteY197" fmla="*/ 900752 h 1330996"/>
                <a:gd name="connsiteX198" fmla="*/ 595368 w 2428717"/>
                <a:gd name="connsiteY198" fmla="*/ 896203 h 1330996"/>
                <a:gd name="connsiteX199" fmla="*/ 581720 w 2428717"/>
                <a:gd name="connsiteY199" fmla="*/ 891654 h 1330996"/>
                <a:gd name="connsiteX200" fmla="*/ 586269 w 2428717"/>
                <a:gd name="connsiteY200" fmla="*/ 868908 h 1330996"/>
                <a:gd name="connsiteX201" fmla="*/ 577171 w 2428717"/>
                <a:gd name="connsiteY201" fmla="*/ 928048 h 1330996"/>
                <a:gd name="connsiteX202" fmla="*/ 568072 w 2428717"/>
                <a:gd name="connsiteY202" fmla="*/ 941696 h 1330996"/>
                <a:gd name="connsiteX203" fmla="*/ 563523 w 2428717"/>
                <a:gd name="connsiteY203" fmla="*/ 955343 h 1330996"/>
                <a:gd name="connsiteX204" fmla="*/ 549875 w 2428717"/>
                <a:gd name="connsiteY204" fmla="*/ 964442 h 1330996"/>
                <a:gd name="connsiteX205" fmla="*/ 522580 w 2428717"/>
                <a:gd name="connsiteY205" fmla="*/ 982639 h 1330996"/>
                <a:gd name="connsiteX206" fmla="*/ 508932 w 2428717"/>
                <a:gd name="connsiteY206" fmla="*/ 973540 h 1330996"/>
                <a:gd name="connsiteX207" fmla="*/ 481637 w 2428717"/>
                <a:gd name="connsiteY207" fmla="*/ 959893 h 1330996"/>
                <a:gd name="connsiteX208" fmla="*/ 463439 w 2428717"/>
                <a:gd name="connsiteY208" fmla="*/ 964442 h 1330996"/>
                <a:gd name="connsiteX209" fmla="*/ 454341 w 2428717"/>
                <a:gd name="connsiteY209" fmla="*/ 978090 h 1330996"/>
                <a:gd name="connsiteX210" fmla="*/ 440693 w 2428717"/>
                <a:gd name="connsiteY210" fmla="*/ 996287 h 1330996"/>
                <a:gd name="connsiteX211" fmla="*/ 404299 w 2428717"/>
                <a:gd name="connsiteY211" fmla="*/ 1023582 h 1330996"/>
                <a:gd name="connsiteX212" fmla="*/ 390651 w 2428717"/>
                <a:gd name="connsiteY212" fmla="*/ 1037230 h 1330996"/>
                <a:gd name="connsiteX213" fmla="*/ 377004 w 2428717"/>
                <a:gd name="connsiteY213" fmla="*/ 1041779 h 1330996"/>
                <a:gd name="connsiteX214" fmla="*/ 349708 w 2428717"/>
                <a:gd name="connsiteY214" fmla="*/ 1059976 h 1330996"/>
                <a:gd name="connsiteX215" fmla="*/ 322413 w 2428717"/>
                <a:gd name="connsiteY215" fmla="*/ 1078173 h 1330996"/>
                <a:gd name="connsiteX216" fmla="*/ 295117 w 2428717"/>
                <a:gd name="connsiteY216" fmla="*/ 1100919 h 1330996"/>
                <a:gd name="connsiteX217" fmla="*/ 286019 w 2428717"/>
                <a:gd name="connsiteY217" fmla="*/ 1114567 h 1330996"/>
                <a:gd name="connsiteX218" fmla="*/ 258723 w 2428717"/>
                <a:gd name="connsiteY218" fmla="*/ 1137313 h 1330996"/>
                <a:gd name="connsiteX219" fmla="*/ 240526 w 2428717"/>
                <a:gd name="connsiteY219" fmla="*/ 1164609 h 1330996"/>
                <a:gd name="connsiteX220" fmla="*/ 231428 w 2428717"/>
                <a:gd name="connsiteY220" fmla="*/ 1178257 h 1330996"/>
                <a:gd name="connsiteX221" fmla="*/ 217780 w 2428717"/>
                <a:gd name="connsiteY221" fmla="*/ 1182806 h 1330996"/>
                <a:gd name="connsiteX222" fmla="*/ 208681 w 2428717"/>
                <a:gd name="connsiteY222" fmla="*/ 1196454 h 1330996"/>
                <a:gd name="connsiteX223" fmla="*/ 181386 w 2428717"/>
                <a:gd name="connsiteY223" fmla="*/ 1205552 h 1330996"/>
                <a:gd name="connsiteX224" fmla="*/ 167738 w 2428717"/>
                <a:gd name="connsiteY224" fmla="*/ 1210102 h 1330996"/>
                <a:gd name="connsiteX225" fmla="*/ 135893 w 2428717"/>
                <a:gd name="connsiteY225" fmla="*/ 1219200 h 1330996"/>
                <a:gd name="connsiteX226" fmla="*/ 108598 w 2428717"/>
                <a:gd name="connsiteY226" fmla="*/ 1241946 h 1330996"/>
                <a:gd name="connsiteX227" fmla="*/ 85851 w 2428717"/>
                <a:gd name="connsiteY227" fmla="*/ 1246496 h 1330996"/>
                <a:gd name="connsiteX228" fmla="*/ 72204 w 2428717"/>
                <a:gd name="connsiteY228" fmla="*/ 1251045 h 1330996"/>
                <a:gd name="connsiteX229" fmla="*/ 22162 w 2428717"/>
                <a:gd name="connsiteY229" fmla="*/ 1264693 h 1330996"/>
                <a:gd name="connsiteX230" fmla="*/ 8514 w 2428717"/>
                <a:gd name="connsiteY230" fmla="*/ 1260143 h 1330996"/>
                <a:gd name="connsiteX231" fmla="*/ 3965 w 2428717"/>
                <a:gd name="connsiteY231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13565 w 2428717"/>
                <a:gd name="connsiteY20" fmla="*/ 1032681 h 1330996"/>
                <a:gd name="connsiteX21" fmla="*/ 690902 w 2428717"/>
                <a:gd name="connsiteY21" fmla="*/ 1028131 h 1330996"/>
                <a:gd name="connsiteX22" fmla="*/ 718198 w 2428717"/>
                <a:gd name="connsiteY22" fmla="*/ 1019033 h 1330996"/>
                <a:gd name="connsiteX23" fmla="*/ 731845 w 2428717"/>
                <a:gd name="connsiteY23" fmla="*/ 1005385 h 1330996"/>
                <a:gd name="connsiteX24" fmla="*/ 772789 w 2428717"/>
                <a:gd name="connsiteY24" fmla="*/ 982639 h 1330996"/>
                <a:gd name="connsiteX25" fmla="*/ 795535 w 2428717"/>
                <a:gd name="connsiteY25" fmla="*/ 978090 h 1330996"/>
                <a:gd name="connsiteX26" fmla="*/ 822831 w 2428717"/>
                <a:gd name="connsiteY26" fmla="*/ 968991 h 1330996"/>
                <a:gd name="connsiteX27" fmla="*/ 850126 w 2428717"/>
                <a:gd name="connsiteY27" fmla="*/ 941696 h 1330996"/>
                <a:gd name="connsiteX28" fmla="*/ 877422 w 2428717"/>
                <a:gd name="connsiteY28" fmla="*/ 928048 h 1330996"/>
                <a:gd name="connsiteX29" fmla="*/ 891069 w 2428717"/>
                <a:gd name="connsiteY29" fmla="*/ 923499 h 1330996"/>
                <a:gd name="connsiteX30" fmla="*/ 904717 w 2428717"/>
                <a:gd name="connsiteY30" fmla="*/ 914400 h 1330996"/>
                <a:gd name="connsiteX31" fmla="*/ 922914 w 2428717"/>
                <a:gd name="connsiteY31" fmla="*/ 909851 h 1330996"/>
                <a:gd name="connsiteX32" fmla="*/ 927463 w 2428717"/>
                <a:gd name="connsiteY32" fmla="*/ 896203 h 1330996"/>
                <a:gd name="connsiteX33" fmla="*/ 941111 w 2428717"/>
                <a:gd name="connsiteY33" fmla="*/ 887105 h 1330996"/>
                <a:gd name="connsiteX34" fmla="*/ 954759 w 2428717"/>
                <a:gd name="connsiteY34" fmla="*/ 873457 h 1330996"/>
                <a:gd name="connsiteX35" fmla="*/ 982054 w 2428717"/>
                <a:gd name="connsiteY35" fmla="*/ 855260 h 1330996"/>
                <a:gd name="connsiteX36" fmla="*/ 986604 w 2428717"/>
                <a:gd name="connsiteY36" fmla="*/ 841612 h 1330996"/>
                <a:gd name="connsiteX37" fmla="*/ 1000251 w 2428717"/>
                <a:gd name="connsiteY37" fmla="*/ 837063 h 1330996"/>
                <a:gd name="connsiteX38" fmla="*/ 1013899 w 2428717"/>
                <a:gd name="connsiteY38" fmla="*/ 827964 h 1330996"/>
                <a:gd name="connsiteX39" fmla="*/ 1045744 w 2428717"/>
                <a:gd name="connsiteY39" fmla="*/ 800669 h 1330996"/>
                <a:gd name="connsiteX40" fmla="*/ 1059392 w 2428717"/>
                <a:gd name="connsiteY40" fmla="*/ 791570 h 1330996"/>
                <a:gd name="connsiteX41" fmla="*/ 1082138 w 2428717"/>
                <a:gd name="connsiteY41" fmla="*/ 768824 h 1330996"/>
                <a:gd name="connsiteX42" fmla="*/ 1123081 w 2428717"/>
                <a:gd name="connsiteY42" fmla="*/ 736979 h 1330996"/>
                <a:gd name="connsiteX43" fmla="*/ 1136729 w 2428717"/>
                <a:gd name="connsiteY43" fmla="*/ 727881 h 1330996"/>
                <a:gd name="connsiteX44" fmla="*/ 1150377 w 2428717"/>
                <a:gd name="connsiteY44" fmla="*/ 718782 h 1330996"/>
                <a:gd name="connsiteX45" fmla="*/ 1168574 w 2428717"/>
                <a:gd name="connsiteY45" fmla="*/ 691487 h 1330996"/>
                <a:gd name="connsiteX46" fmla="*/ 1191320 w 2428717"/>
                <a:gd name="connsiteY46" fmla="*/ 668740 h 1330996"/>
                <a:gd name="connsiteX47" fmla="*/ 1214066 w 2428717"/>
                <a:gd name="connsiteY47" fmla="*/ 645994 h 1330996"/>
                <a:gd name="connsiteX48" fmla="*/ 1223165 w 2428717"/>
                <a:gd name="connsiteY48" fmla="*/ 632346 h 1330996"/>
                <a:gd name="connsiteX49" fmla="*/ 1227714 w 2428717"/>
                <a:gd name="connsiteY49" fmla="*/ 618699 h 1330996"/>
                <a:gd name="connsiteX50" fmla="*/ 1250460 w 2428717"/>
                <a:gd name="connsiteY50" fmla="*/ 591403 h 1330996"/>
                <a:gd name="connsiteX51" fmla="*/ 1259559 w 2428717"/>
                <a:gd name="connsiteY51" fmla="*/ 564108 h 1330996"/>
                <a:gd name="connsiteX52" fmla="*/ 1264108 w 2428717"/>
                <a:gd name="connsiteY52" fmla="*/ 550460 h 1330996"/>
                <a:gd name="connsiteX53" fmla="*/ 1282305 w 2428717"/>
                <a:gd name="connsiteY53" fmla="*/ 523164 h 1330996"/>
                <a:gd name="connsiteX54" fmla="*/ 1295953 w 2428717"/>
                <a:gd name="connsiteY54" fmla="*/ 482221 h 1330996"/>
                <a:gd name="connsiteX55" fmla="*/ 1300502 w 2428717"/>
                <a:gd name="connsiteY55" fmla="*/ 468573 h 1330996"/>
                <a:gd name="connsiteX56" fmla="*/ 1309601 w 2428717"/>
                <a:gd name="connsiteY56" fmla="*/ 427630 h 1330996"/>
                <a:gd name="connsiteX57" fmla="*/ 1314150 w 2428717"/>
                <a:gd name="connsiteY57" fmla="*/ 395785 h 1330996"/>
                <a:gd name="connsiteX58" fmla="*/ 1336896 w 2428717"/>
                <a:gd name="connsiteY58" fmla="*/ 368490 h 1330996"/>
                <a:gd name="connsiteX59" fmla="*/ 1345995 w 2428717"/>
                <a:gd name="connsiteY59" fmla="*/ 295702 h 1330996"/>
                <a:gd name="connsiteX60" fmla="*/ 1350544 w 2428717"/>
                <a:gd name="connsiteY60" fmla="*/ 268406 h 1330996"/>
                <a:gd name="connsiteX61" fmla="*/ 1359642 w 2428717"/>
                <a:gd name="connsiteY61" fmla="*/ 241110 h 1330996"/>
                <a:gd name="connsiteX62" fmla="*/ 1414234 w 2428717"/>
                <a:gd name="connsiteY62" fmla="*/ 204716 h 1330996"/>
                <a:gd name="connsiteX63" fmla="*/ 1427881 w 2428717"/>
                <a:gd name="connsiteY63" fmla="*/ 200167 h 1330996"/>
                <a:gd name="connsiteX64" fmla="*/ 1441529 w 2428717"/>
                <a:gd name="connsiteY64" fmla="*/ 195618 h 1330996"/>
                <a:gd name="connsiteX65" fmla="*/ 1473374 w 2428717"/>
                <a:gd name="connsiteY65" fmla="*/ 181970 h 1330996"/>
                <a:gd name="connsiteX66" fmla="*/ 1500669 w 2428717"/>
                <a:gd name="connsiteY66" fmla="*/ 172872 h 1330996"/>
                <a:gd name="connsiteX67" fmla="*/ 1578007 w 2428717"/>
                <a:gd name="connsiteY67" fmla="*/ 163773 h 1330996"/>
                <a:gd name="connsiteX68" fmla="*/ 1600753 w 2428717"/>
                <a:gd name="connsiteY68" fmla="*/ 145576 h 1330996"/>
                <a:gd name="connsiteX69" fmla="*/ 1614401 w 2428717"/>
                <a:gd name="connsiteY69" fmla="*/ 141027 h 1330996"/>
                <a:gd name="connsiteX70" fmla="*/ 1641696 w 2428717"/>
                <a:gd name="connsiteY70" fmla="*/ 145576 h 1330996"/>
                <a:gd name="connsiteX71" fmla="*/ 1655344 w 2428717"/>
                <a:gd name="connsiteY71" fmla="*/ 154675 h 1330996"/>
                <a:gd name="connsiteX72" fmla="*/ 1828216 w 2428717"/>
                <a:gd name="connsiteY72" fmla="*/ 150125 h 1330996"/>
                <a:gd name="connsiteX73" fmla="*/ 1841863 w 2428717"/>
                <a:gd name="connsiteY73" fmla="*/ 159224 h 1330996"/>
                <a:gd name="connsiteX74" fmla="*/ 1855511 w 2428717"/>
                <a:gd name="connsiteY74" fmla="*/ 172872 h 1330996"/>
                <a:gd name="connsiteX75" fmla="*/ 1969242 w 2428717"/>
                <a:gd name="connsiteY75" fmla="*/ 186519 h 1330996"/>
                <a:gd name="connsiteX76" fmla="*/ 2001087 w 2428717"/>
                <a:gd name="connsiteY76" fmla="*/ 191069 h 1330996"/>
                <a:gd name="connsiteX77" fmla="*/ 2051129 w 2428717"/>
                <a:gd name="connsiteY77" fmla="*/ 195618 h 1330996"/>
                <a:gd name="connsiteX78" fmla="*/ 2060228 w 2428717"/>
                <a:gd name="connsiteY78" fmla="*/ 209266 h 1330996"/>
                <a:gd name="connsiteX79" fmla="*/ 2087523 w 2428717"/>
                <a:gd name="connsiteY79" fmla="*/ 213815 h 1330996"/>
                <a:gd name="connsiteX80" fmla="*/ 2105720 w 2428717"/>
                <a:gd name="connsiteY80" fmla="*/ 236561 h 1330996"/>
                <a:gd name="connsiteX81" fmla="*/ 2119368 w 2428717"/>
                <a:gd name="connsiteY81" fmla="*/ 245660 h 1330996"/>
                <a:gd name="connsiteX82" fmla="*/ 2133016 w 2428717"/>
                <a:gd name="connsiteY82" fmla="*/ 259308 h 1330996"/>
                <a:gd name="connsiteX83" fmla="*/ 2142114 w 2428717"/>
                <a:gd name="connsiteY83" fmla="*/ 272955 h 1330996"/>
                <a:gd name="connsiteX84" fmla="*/ 2160311 w 2428717"/>
                <a:gd name="connsiteY84" fmla="*/ 291152 h 1330996"/>
                <a:gd name="connsiteX85" fmla="*/ 2169410 w 2428717"/>
                <a:gd name="connsiteY85" fmla="*/ 304800 h 1330996"/>
                <a:gd name="connsiteX86" fmla="*/ 2210353 w 2428717"/>
                <a:gd name="connsiteY86" fmla="*/ 341194 h 1330996"/>
                <a:gd name="connsiteX87" fmla="*/ 2224001 w 2428717"/>
                <a:gd name="connsiteY87" fmla="*/ 345743 h 1330996"/>
                <a:gd name="connsiteX88" fmla="*/ 2255845 w 2428717"/>
                <a:gd name="connsiteY88" fmla="*/ 363940 h 1330996"/>
                <a:gd name="connsiteX89" fmla="*/ 2283141 w 2428717"/>
                <a:gd name="connsiteY89" fmla="*/ 373039 h 1330996"/>
                <a:gd name="connsiteX90" fmla="*/ 2314986 w 2428717"/>
                <a:gd name="connsiteY90" fmla="*/ 377588 h 1330996"/>
                <a:gd name="connsiteX91" fmla="*/ 2337732 w 2428717"/>
                <a:gd name="connsiteY91" fmla="*/ 395785 h 1330996"/>
                <a:gd name="connsiteX92" fmla="*/ 2365028 w 2428717"/>
                <a:gd name="connsiteY92" fmla="*/ 413982 h 1330996"/>
                <a:gd name="connsiteX93" fmla="*/ 2378675 w 2428717"/>
                <a:gd name="connsiteY93" fmla="*/ 400334 h 1330996"/>
                <a:gd name="connsiteX94" fmla="*/ 2396872 w 2428717"/>
                <a:gd name="connsiteY94" fmla="*/ 373039 h 1330996"/>
                <a:gd name="connsiteX95" fmla="*/ 2424168 w 2428717"/>
                <a:gd name="connsiteY95" fmla="*/ 368490 h 1330996"/>
                <a:gd name="connsiteX96" fmla="*/ 2428717 w 2428717"/>
                <a:gd name="connsiteY96" fmla="*/ 354842 h 1330996"/>
                <a:gd name="connsiteX97" fmla="*/ 2424168 w 2428717"/>
                <a:gd name="connsiteY97" fmla="*/ 327546 h 1330996"/>
                <a:gd name="connsiteX98" fmla="*/ 2410520 w 2428717"/>
                <a:gd name="connsiteY98" fmla="*/ 322997 h 1330996"/>
                <a:gd name="connsiteX99" fmla="*/ 2392323 w 2428717"/>
                <a:gd name="connsiteY99" fmla="*/ 318448 h 1330996"/>
                <a:gd name="connsiteX100" fmla="*/ 2378675 w 2428717"/>
                <a:gd name="connsiteY100" fmla="*/ 309349 h 1330996"/>
                <a:gd name="connsiteX101" fmla="*/ 2374126 w 2428717"/>
                <a:gd name="connsiteY101" fmla="*/ 295702 h 1330996"/>
                <a:gd name="connsiteX102" fmla="*/ 2365028 w 2428717"/>
                <a:gd name="connsiteY102" fmla="*/ 282054 h 1330996"/>
                <a:gd name="connsiteX103" fmla="*/ 2360478 w 2428717"/>
                <a:gd name="connsiteY103" fmla="*/ 268406 h 1330996"/>
                <a:gd name="connsiteX104" fmla="*/ 2346831 w 2428717"/>
                <a:gd name="connsiteY104" fmla="*/ 263857 h 1330996"/>
                <a:gd name="connsiteX105" fmla="*/ 2333183 w 2428717"/>
                <a:gd name="connsiteY105" fmla="*/ 245660 h 1330996"/>
                <a:gd name="connsiteX106" fmla="*/ 2305887 w 2428717"/>
                <a:gd name="connsiteY106" fmla="*/ 232012 h 1330996"/>
                <a:gd name="connsiteX107" fmla="*/ 2283141 w 2428717"/>
                <a:gd name="connsiteY107" fmla="*/ 236561 h 1330996"/>
                <a:gd name="connsiteX108" fmla="*/ 2255845 w 2428717"/>
                <a:gd name="connsiteY108" fmla="*/ 245660 h 1330996"/>
                <a:gd name="connsiteX109" fmla="*/ 2214902 w 2428717"/>
                <a:gd name="connsiteY109" fmla="*/ 241110 h 1330996"/>
                <a:gd name="connsiteX110" fmla="*/ 2187607 w 2428717"/>
                <a:gd name="connsiteY110" fmla="*/ 218364 h 1330996"/>
                <a:gd name="connsiteX111" fmla="*/ 2173959 w 2428717"/>
                <a:gd name="connsiteY111" fmla="*/ 209266 h 1330996"/>
                <a:gd name="connsiteX112" fmla="*/ 2164860 w 2428717"/>
                <a:gd name="connsiteY112" fmla="*/ 195618 h 1330996"/>
                <a:gd name="connsiteX113" fmla="*/ 2151213 w 2428717"/>
                <a:gd name="connsiteY113" fmla="*/ 168322 h 1330996"/>
                <a:gd name="connsiteX114" fmla="*/ 2110269 w 2428717"/>
                <a:gd name="connsiteY114" fmla="*/ 154675 h 1330996"/>
                <a:gd name="connsiteX115" fmla="*/ 2082974 w 2428717"/>
                <a:gd name="connsiteY115" fmla="*/ 141027 h 1330996"/>
                <a:gd name="connsiteX116" fmla="*/ 2064777 w 2428717"/>
                <a:gd name="connsiteY116" fmla="*/ 136478 h 1330996"/>
                <a:gd name="connsiteX117" fmla="*/ 1991989 w 2428717"/>
                <a:gd name="connsiteY117" fmla="*/ 131928 h 1330996"/>
                <a:gd name="connsiteX118" fmla="*/ 1964693 w 2428717"/>
                <a:gd name="connsiteY118" fmla="*/ 118281 h 1330996"/>
                <a:gd name="connsiteX119" fmla="*/ 1951045 w 2428717"/>
                <a:gd name="connsiteY119" fmla="*/ 104633 h 1330996"/>
                <a:gd name="connsiteX120" fmla="*/ 1923750 w 2428717"/>
                <a:gd name="connsiteY120" fmla="*/ 90985 h 1330996"/>
                <a:gd name="connsiteX121" fmla="*/ 1910102 w 2428717"/>
                <a:gd name="connsiteY121" fmla="*/ 81887 h 1330996"/>
                <a:gd name="connsiteX122" fmla="*/ 1841863 w 2428717"/>
                <a:gd name="connsiteY122" fmla="*/ 72788 h 1330996"/>
                <a:gd name="connsiteX123" fmla="*/ 1814568 w 2428717"/>
                <a:gd name="connsiteY123" fmla="*/ 63690 h 1330996"/>
                <a:gd name="connsiteX124" fmla="*/ 1796371 w 2428717"/>
                <a:gd name="connsiteY124" fmla="*/ 59140 h 1330996"/>
                <a:gd name="connsiteX125" fmla="*/ 1769075 w 2428717"/>
                <a:gd name="connsiteY125" fmla="*/ 50042 h 1330996"/>
                <a:gd name="connsiteX126" fmla="*/ 1755428 w 2428717"/>
                <a:gd name="connsiteY126" fmla="*/ 40943 h 1330996"/>
                <a:gd name="connsiteX127" fmla="*/ 1737231 w 2428717"/>
                <a:gd name="connsiteY127" fmla="*/ 0 h 1330996"/>
                <a:gd name="connsiteX128" fmla="*/ 1728132 w 2428717"/>
                <a:gd name="connsiteY128" fmla="*/ 13648 h 1330996"/>
                <a:gd name="connsiteX129" fmla="*/ 1723583 w 2428717"/>
                <a:gd name="connsiteY129" fmla="*/ 50042 h 1330996"/>
                <a:gd name="connsiteX130" fmla="*/ 1691738 w 2428717"/>
                <a:gd name="connsiteY130" fmla="*/ 54591 h 1330996"/>
                <a:gd name="connsiteX131" fmla="*/ 1659893 w 2428717"/>
                <a:gd name="connsiteY131" fmla="*/ 63690 h 1330996"/>
                <a:gd name="connsiteX132" fmla="*/ 1641696 w 2428717"/>
                <a:gd name="connsiteY132" fmla="*/ 72788 h 1330996"/>
                <a:gd name="connsiteX133" fmla="*/ 1628048 w 2428717"/>
                <a:gd name="connsiteY133" fmla="*/ 68239 h 1330996"/>
                <a:gd name="connsiteX134" fmla="*/ 1623499 w 2428717"/>
                <a:gd name="connsiteY134" fmla="*/ 54591 h 1330996"/>
                <a:gd name="connsiteX135" fmla="*/ 1614401 w 2428717"/>
                <a:gd name="connsiteY135" fmla="*/ 68239 h 1330996"/>
                <a:gd name="connsiteX136" fmla="*/ 1600753 w 2428717"/>
                <a:gd name="connsiteY136" fmla="*/ 77337 h 1330996"/>
                <a:gd name="connsiteX137" fmla="*/ 1555260 w 2428717"/>
                <a:gd name="connsiteY137" fmla="*/ 81887 h 1330996"/>
                <a:gd name="connsiteX138" fmla="*/ 1527965 w 2428717"/>
                <a:gd name="connsiteY138" fmla="*/ 90985 h 1330996"/>
                <a:gd name="connsiteX139" fmla="*/ 1509768 w 2428717"/>
                <a:gd name="connsiteY139" fmla="*/ 100084 h 1330996"/>
                <a:gd name="connsiteX140" fmla="*/ 1487022 w 2428717"/>
                <a:gd name="connsiteY140" fmla="*/ 104633 h 1330996"/>
                <a:gd name="connsiteX141" fmla="*/ 1473374 w 2428717"/>
                <a:gd name="connsiteY141" fmla="*/ 109182 h 1330996"/>
                <a:gd name="connsiteX142" fmla="*/ 1364192 w 2428717"/>
                <a:gd name="connsiteY142" fmla="*/ 113731 h 1330996"/>
                <a:gd name="connsiteX143" fmla="*/ 1350544 w 2428717"/>
                <a:gd name="connsiteY143" fmla="*/ 122830 h 1330996"/>
                <a:gd name="connsiteX144" fmla="*/ 1332347 w 2428717"/>
                <a:gd name="connsiteY144" fmla="*/ 150125 h 1330996"/>
                <a:gd name="connsiteX145" fmla="*/ 1318699 w 2428717"/>
                <a:gd name="connsiteY145" fmla="*/ 163773 h 1330996"/>
                <a:gd name="connsiteX146" fmla="*/ 1309601 w 2428717"/>
                <a:gd name="connsiteY146" fmla="*/ 191069 h 1330996"/>
                <a:gd name="connsiteX147" fmla="*/ 1295953 w 2428717"/>
                <a:gd name="connsiteY147" fmla="*/ 204716 h 1330996"/>
                <a:gd name="connsiteX148" fmla="*/ 1282305 w 2428717"/>
                <a:gd name="connsiteY148" fmla="*/ 209266 h 1330996"/>
                <a:gd name="connsiteX149" fmla="*/ 1209517 w 2428717"/>
                <a:gd name="connsiteY149" fmla="*/ 213815 h 1330996"/>
                <a:gd name="connsiteX150" fmla="*/ 1204968 w 2428717"/>
                <a:gd name="connsiteY150" fmla="*/ 227463 h 1330996"/>
                <a:gd name="connsiteX151" fmla="*/ 1186771 w 2428717"/>
                <a:gd name="connsiteY151" fmla="*/ 254758 h 1330996"/>
                <a:gd name="connsiteX152" fmla="*/ 1177672 w 2428717"/>
                <a:gd name="connsiteY152" fmla="*/ 282054 h 1330996"/>
                <a:gd name="connsiteX153" fmla="*/ 1173123 w 2428717"/>
                <a:gd name="connsiteY153" fmla="*/ 295702 h 1330996"/>
                <a:gd name="connsiteX154" fmla="*/ 1145828 w 2428717"/>
                <a:gd name="connsiteY154" fmla="*/ 313899 h 1330996"/>
                <a:gd name="connsiteX155" fmla="*/ 1132180 w 2428717"/>
                <a:gd name="connsiteY155" fmla="*/ 327546 h 1330996"/>
                <a:gd name="connsiteX156" fmla="*/ 1104884 w 2428717"/>
                <a:gd name="connsiteY156" fmla="*/ 336645 h 1330996"/>
                <a:gd name="connsiteX157" fmla="*/ 1095786 w 2428717"/>
                <a:gd name="connsiteY157" fmla="*/ 322997 h 1330996"/>
                <a:gd name="connsiteX158" fmla="*/ 1100335 w 2428717"/>
                <a:gd name="connsiteY158" fmla="*/ 291152 h 1330996"/>
                <a:gd name="connsiteX159" fmla="*/ 1086687 w 2428717"/>
                <a:gd name="connsiteY159" fmla="*/ 304800 h 1330996"/>
                <a:gd name="connsiteX160" fmla="*/ 1073039 w 2428717"/>
                <a:gd name="connsiteY160" fmla="*/ 309349 h 1330996"/>
                <a:gd name="connsiteX161" fmla="*/ 1059392 w 2428717"/>
                <a:gd name="connsiteY161" fmla="*/ 300251 h 1330996"/>
                <a:gd name="connsiteX162" fmla="*/ 1050293 w 2428717"/>
                <a:gd name="connsiteY162" fmla="*/ 286603 h 1330996"/>
                <a:gd name="connsiteX163" fmla="*/ 1036645 w 2428717"/>
                <a:gd name="connsiteY163" fmla="*/ 282054 h 1330996"/>
                <a:gd name="connsiteX164" fmla="*/ 1009350 w 2428717"/>
                <a:gd name="connsiteY164" fmla="*/ 291152 h 1330996"/>
                <a:gd name="connsiteX165" fmla="*/ 995702 w 2428717"/>
                <a:gd name="connsiteY165" fmla="*/ 295702 h 1330996"/>
                <a:gd name="connsiteX166" fmla="*/ 982054 w 2428717"/>
                <a:gd name="connsiteY166" fmla="*/ 304800 h 1330996"/>
                <a:gd name="connsiteX167" fmla="*/ 968407 w 2428717"/>
                <a:gd name="connsiteY167" fmla="*/ 350293 h 1330996"/>
                <a:gd name="connsiteX168" fmla="*/ 959308 w 2428717"/>
                <a:gd name="connsiteY168" fmla="*/ 363940 h 1330996"/>
                <a:gd name="connsiteX169" fmla="*/ 963857 w 2428717"/>
                <a:gd name="connsiteY169" fmla="*/ 377588 h 1330996"/>
                <a:gd name="connsiteX170" fmla="*/ 977505 w 2428717"/>
                <a:gd name="connsiteY170" fmla="*/ 382137 h 1330996"/>
                <a:gd name="connsiteX171" fmla="*/ 991153 w 2428717"/>
                <a:gd name="connsiteY171" fmla="*/ 391236 h 1330996"/>
                <a:gd name="connsiteX172" fmla="*/ 1000251 w 2428717"/>
                <a:gd name="connsiteY172" fmla="*/ 404884 h 1330996"/>
                <a:gd name="connsiteX173" fmla="*/ 1013899 w 2428717"/>
                <a:gd name="connsiteY173" fmla="*/ 418531 h 1330996"/>
                <a:gd name="connsiteX174" fmla="*/ 1009350 w 2428717"/>
                <a:gd name="connsiteY174" fmla="*/ 441278 h 1330996"/>
                <a:gd name="connsiteX175" fmla="*/ 986604 w 2428717"/>
                <a:gd name="connsiteY175" fmla="*/ 486770 h 1330996"/>
                <a:gd name="connsiteX176" fmla="*/ 968407 w 2428717"/>
                <a:gd name="connsiteY176" fmla="*/ 518615 h 1330996"/>
                <a:gd name="connsiteX177" fmla="*/ 954759 w 2428717"/>
                <a:gd name="connsiteY177" fmla="*/ 523164 h 1330996"/>
                <a:gd name="connsiteX178" fmla="*/ 945660 w 2428717"/>
                <a:gd name="connsiteY178" fmla="*/ 536812 h 1330996"/>
                <a:gd name="connsiteX179" fmla="*/ 932013 w 2428717"/>
                <a:gd name="connsiteY179" fmla="*/ 545910 h 1330996"/>
                <a:gd name="connsiteX180" fmla="*/ 913816 w 2428717"/>
                <a:gd name="connsiteY180" fmla="*/ 568657 h 1330996"/>
                <a:gd name="connsiteX181" fmla="*/ 904717 w 2428717"/>
                <a:gd name="connsiteY181" fmla="*/ 582305 h 1330996"/>
                <a:gd name="connsiteX182" fmla="*/ 900168 w 2428717"/>
                <a:gd name="connsiteY182" fmla="*/ 595952 h 1330996"/>
                <a:gd name="connsiteX183" fmla="*/ 881971 w 2428717"/>
                <a:gd name="connsiteY183" fmla="*/ 623248 h 1330996"/>
                <a:gd name="connsiteX184" fmla="*/ 859225 w 2428717"/>
                <a:gd name="connsiteY184" fmla="*/ 655093 h 1330996"/>
                <a:gd name="connsiteX185" fmla="*/ 850126 w 2428717"/>
                <a:gd name="connsiteY185" fmla="*/ 668740 h 1330996"/>
                <a:gd name="connsiteX186" fmla="*/ 845577 w 2428717"/>
                <a:gd name="connsiteY186" fmla="*/ 682388 h 1330996"/>
                <a:gd name="connsiteX187" fmla="*/ 831929 w 2428717"/>
                <a:gd name="connsiteY187" fmla="*/ 691487 h 1330996"/>
                <a:gd name="connsiteX188" fmla="*/ 809183 w 2428717"/>
                <a:gd name="connsiteY188" fmla="*/ 714233 h 1330996"/>
                <a:gd name="connsiteX189" fmla="*/ 795535 w 2428717"/>
                <a:gd name="connsiteY189" fmla="*/ 732430 h 1330996"/>
                <a:gd name="connsiteX190" fmla="*/ 781887 w 2428717"/>
                <a:gd name="connsiteY190" fmla="*/ 746078 h 1330996"/>
                <a:gd name="connsiteX191" fmla="*/ 754592 w 2428717"/>
                <a:gd name="connsiteY191" fmla="*/ 787021 h 1330996"/>
                <a:gd name="connsiteX192" fmla="*/ 745493 w 2428717"/>
                <a:gd name="connsiteY192" fmla="*/ 800669 h 1330996"/>
                <a:gd name="connsiteX193" fmla="*/ 736395 w 2428717"/>
                <a:gd name="connsiteY193" fmla="*/ 827964 h 1330996"/>
                <a:gd name="connsiteX194" fmla="*/ 690902 w 2428717"/>
                <a:gd name="connsiteY194" fmla="*/ 882555 h 1330996"/>
                <a:gd name="connsiteX195" fmla="*/ 677254 w 2428717"/>
                <a:gd name="connsiteY195" fmla="*/ 891654 h 1330996"/>
                <a:gd name="connsiteX196" fmla="*/ 649959 w 2428717"/>
                <a:gd name="connsiteY196" fmla="*/ 900752 h 1330996"/>
                <a:gd name="connsiteX197" fmla="*/ 595368 w 2428717"/>
                <a:gd name="connsiteY197" fmla="*/ 896203 h 1330996"/>
                <a:gd name="connsiteX198" fmla="*/ 581720 w 2428717"/>
                <a:gd name="connsiteY198" fmla="*/ 891654 h 1330996"/>
                <a:gd name="connsiteX199" fmla="*/ 586269 w 2428717"/>
                <a:gd name="connsiteY199" fmla="*/ 868908 h 1330996"/>
                <a:gd name="connsiteX200" fmla="*/ 577171 w 2428717"/>
                <a:gd name="connsiteY200" fmla="*/ 928048 h 1330996"/>
                <a:gd name="connsiteX201" fmla="*/ 568072 w 2428717"/>
                <a:gd name="connsiteY201" fmla="*/ 941696 h 1330996"/>
                <a:gd name="connsiteX202" fmla="*/ 563523 w 2428717"/>
                <a:gd name="connsiteY202" fmla="*/ 955343 h 1330996"/>
                <a:gd name="connsiteX203" fmla="*/ 549875 w 2428717"/>
                <a:gd name="connsiteY203" fmla="*/ 964442 h 1330996"/>
                <a:gd name="connsiteX204" fmla="*/ 522580 w 2428717"/>
                <a:gd name="connsiteY204" fmla="*/ 982639 h 1330996"/>
                <a:gd name="connsiteX205" fmla="*/ 508932 w 2428717"/>
                <a:gd name="connsiteY205" fmla="*/ 973540 h 1330996"/>
                <a:gd name="connsiteX206" fmla="*/ 481637 w 2428717"/>
                <a:gd name="connsiteY206" fmla="*/ 959893 h 1330996"/>
                <a:gd name="connsiteX207" fmla="*/ 463439 w 2428717"/>
                <a:gd name="connsiteY207" fmla="*/ 964442 h 1330996"/>
                <a:gd name="connsiteX208" fmla="*/ 454341 w 2428717"/>
                <a:gd name="connsiteY208" fmla="*/ 978090 h 1330996"/>
                <a:gd name="connsiteX209" fmla="*/ 440693 w 2428717"/>
                <a:gd name="connsiteY209" fmla="*/ 996287 h 1330996"/>
                <a:gd name="connsiteX210" fmla="*/ 404299 w 2428717"/>
                <a:gd name="connsiteY210" fmla="*/ 1023582 h 1330996"/>
                <a:gd name="connsiteX211" fmla="*/ 390651 w 2428717"/>
                <a:gd name="connsiteY211" fmla="*/ 1037230 h 1330996"/>
                <a:gd name="connsiteX212" fmla="*/ 377004 w 2428717"/>
                <a:gd name="connsiteY212" fmla="*/ 1041779 h 1330996"/>
                <a:gd name="connsiteX213" fmla="*/ 349708 w 2428717"/>
                <a:gd name="connsiteY213" fmla="*/ 1059976 h 1330996"/>
                <a:gd name="connsiteX214" fmla="*/ 322413 w 2428717"/>
                <a:gd name="connsiteY214" fmla="*/ 1078173 h 1330996"/>
                <a:gd name="connsiteX215" fmla="*/ 295117 w 2428717"/>
                <a:gd name="connsiteY215" fmla="*/ 1100919 h 1330996"/>
                <a:gd name="connsiteX216" fmla="*/ 286019 w 2428717"/>
                <a:gd name="connsiteY216" fmla="*/ 1114567 h 1330996"/>
                <a:gd name="connsiteX217" fmla="*/ 258723 w 2428717"/>
                <a:gd name="connsiteY217" fmla="*/ 1137313 h 1330996"/>
                <a:gd name="connsiteX218" fmla="*/ 240526 w 2428717"/>
                <a:gd name="connsiteY218" fmla="*/ 1164609 h 1330996"/>
                <a:gd name="connsiteX219" fmla="*/ 231428 w 2428717"/>
                <a:gd name="connsiteY219" fmla="*/ 1178257 h 1330996"/>
                <a:gd name="connsiteX220" fmla="*/ 217780 w 2428717"/>
                <a:gd name="connsiteY220" fmla="*/ 1182806 h 1330996"/>
                <a:gd name="connsiteX221" fmla="*/ 208681 w 2428717"/>
                <a:gd name="connsiteY221" fmla="*/ 1196454 h 1330996"/>
                <a:gd name="connsiteX222" fmla="*/ 181386 w 2428717"/>
                <a:gd name="connsiteY222" fmla="*/ 1205552 h 1330996"/>
                <a:gd name="connsiteX223" fmla="*/ 167738 w 2428717"/>
                <a:gd name="connsiteY223" fmla="*/ 1210102 h 1330996"/>
                <a:gd name="connsiteX224" fmla="*/ 135893 w 2428717"/>
                <a:gd name="connsiteY224" fmla="*/ 1219200 h 1330996"/>
                <a:gd name="connsiteX225" fmla="*/ 108598 w 2428717"/>
                <a:gd name="connsiteY225" fmla="*/ 1241946 h 1330996"/>
                <a:gd name="connsiteX226" fmla="*/ 85851 w 2428717"/>
                <a:gd name="connsiteY226" fmla="*/ 1246496 h 1330996"/>
                <a:gd name="connsiteX227" fmla="*/ 72204 w 2428717"/>
                <a:gd name="connsiteY227" fmla="*/ 1251045 h 1330996"/>
                <a:gd name="connsiteX228" fmla="*/ 22162 w 2428717"/>
                <a:gd name="connsiteY228" fmla="*/ 1264693 h 1330996"/>
                <a:gd name="connsiteX229" fmla="*/ 8514 w 2428717"/>
                <a:gd name="connsiteY229" fmla="*/ 1260143 h 1330996"/>
                <a:gd name="connsiteX230" fmla="*/ 3965 w 2428717"/>
                <a:gd name="connsiteY230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28131 h 1330996"/>
                <a:gd name="connsiteX22" fmla="*/ 718198 w 2428717"/>
                <a:gd name="connsiteY22" fmla="*/ 1019033 h 1330996"/>
                <a:gd name="connsiteX23" fmla="*/ 731845 w 2428717"/>
                <a:gd name="connsiteY23" fmla="*/ 1005385 h 1330996"/>
                <a:gd name="connsiteX24" fmla="*/ 772789 w 2428717"/>
                <a:gd name="connsiteY24" fmla="*/ 982639 h 1330996"/>
                <a:gd name="connsiteX25" fmla="*/ 795535 w 2428717"/>
                <a:gd name="connsiteY25" fmla="*/ 978090 h 1330996"/>
                <a:gd name="connsiteX26" fmla="*/ 822831 w 2428717"/>
                <a:gd name="connsiteY26" fmla="*/ 968991 h 1330996"/>
                <a:gd name="connsiteX27" fmla="*/ 850126 w 2428717"/>
                <a:gd name="connsiteY27" fmla="*/ 941696 h 1330996"/>
                <a:gd name="connsiteX28" fmla="*/ 877422 w 2428717"/>
                <a:gd name="connsiteY28" fmla="*/ 928048 h 1330996"/>
                <a:gd name="connsiteX29" fmla="*/ 891069 w 2428717"/>
                <a:gd name="connsiteY29" fmla="*/ 923499 h 1330996"/>
                <a:gd name="connsiteX30" fmla="*/ 904717 w 2428717"/>
                <a:gd name="connsiteY30" fmla="*/ 914400 h 1330996"/>
                <a:gd name="connsiteX31" fmla="*/ 922914 w 2428717"/>
                <a:gd name="connsiteY31" fmla="*/ 909851 h 1330996"/>
                <a:gd name="connsiteX32" fmla="*/ 927463 w 2428717"/>
                <a:gd name="connsiteY32" fmla="*/ 896203 h 1330996"/>
                <a:gd name="connsiteX33" fmla="*/ 941111 w 2428717"/>
                <a:gd name="connsiteY33" fmla="*/ 887105 h 1330996"/>
                <a:gd name="connsiteX34" fmla="*/ 954759 w 2428717"/>
                <a:gd name="connsiteY34" fmla="*/ 873457 h 1330996"/>
                <a:gd name="connsiteX35" fmla="*/ 982054 w 2428717"/>
                <a:gd name="connsiteY35" fmla="*/ 855260 h 1330996"/>
                <a:gd name="connsiteX36" fmla="*/ 986604 w 2428717"/>
                <a:gd name="connsiteY36" fmla="*/ 841612 h 1330996"/>
                <a:gd name="connsiteX37" fmla="*/ 1000251 w 2428717"/>
                <a:gd name="connsiteY37" fmla="*/ 837063 h 1330996"/>
                <a:gd name="connsiteX38" fmla="*/ 1013899 w 2428717"/>
                <a:gd name="connsiteY38" fmla="*/ 827964 h 1330996"/>
                <a:gd name="connsiteX39" fmla="*/ 1045744 w 2428717"/>
                <a:gd name="connsiteY39" fmla="*/ 800669 h 1330996"/>
                <a:gd name="connsiteX40" fmla="*/ 1059392 w 2428717"/>
                <a:gd name="connsiteY40" fmla="*/ 791570 h 1330996"/>
                <a:gd name="connsiteX41" fmla="*/ 1082138 w 2428717"/>
                <a:gd name="connsiteY41" fmla="*/ 768824 h 1330996"/>
                <a:gd name="connsiteX42" fmla="*/ 1123081 w 2428717"/>
                <a:gd name="connsiteY42" fmla="*/ 736979 h 1330996"/>
                <a:gd name="connsiteX43" fmla="*/ 1136729 w 2428717"/>
                <a:gd name="connsiteY43" fmla="*/ 727881 h 1330996"/>
                <a:gd name="connsiteX44" fmla="*/ 1150377 w 2428717"/>
                <a:gd name="connsiteY44" fmla="*/ 718782 h 1330996"/>
                <a:gd name="connsiteX45" fmla="*/ 1168574 w 2428717"/>
                <a:gd name="connsiteY45" fmla="*/ 691487 h 1330996"/>
                <a:gd name="connsiteX46" fmla="*/ 1191320 w 2428717"/>
                <a:gd name="connsiteY46" fmla="*/ 668740 h 1330996"/>
                <a:gd name="connsiteX47" fmla="*/ 1214066 w 2428717"/>
                <a:gd name="connsiteY47" fmla="*/ 645994 h 1330996"/>
                <a:gd name="connsiteX48" fmla="*/ 1223165 w 2428717"/>
                <a:gd name="connsiteY48" fmla="*/ 632346 h 1330996"/>
                <a:gd name="connsiteX49" fmla="*/ 1227714 w 2428717"/>
                <a:gd name="connsiteY49" fmla="*/ 618699 h 1330996"/>
                <a:gd name="connsiteX50" fmla="*/ 1250460 w 2428717"/>
                <a:gd name="connsiteY50" fmla="*/ 591403 h 1330996"/>
                <a:gd name="connsiteX51" fmla="*/ 1259559 w 2428717"/>
                <a:gd name="connsiteY51" fmla="*/ 564108 h 1330996"/>
                <a:gd name="connsiteX52" fmla="*/ 1264108 w 2428717"/>
                <a:gd name="connsiteY52" fmla="*/ 550460 h 1330996"/>
                <a:gd name="connsiteX53" fmla="*/ 1282305 w 2428717"/>
                <a:gd name="connsiteY53" fmla="*/ 523164 h 1330996"/>
                <a:gd name="connsiteX54" fmla="*/ 1295953 w 2428717"/>
                <a:gd name="connsiteY54" fmla="*/ 482221 h 1330996"/>
                <a:gd name="connsiteX55" fmla="*/ 1300502 w 2428717"/>
                <a:gd name="connsiteY55" fmla="*/ 468573 h 1330996"/>
                <a:gd name="connsiteX56" fmla="*/ 1309601 w 2428717"/>
                <a:gd name="connsiteY56" fmla="*/ 427630 h 1330996"/>
                <a:gd name="connsiteX57" fmla="*/ 1314150 w 2428717"/>
                <a:gd name="connsiteY57" fmla="*/ 395785 h 1330996"/>
                <a:gd name="connsiteX58" fmla="*/ 1336896 w 2428717"/>
                <a:gd name="connsiteY58" fmla="*/ 368490 h 1330996"/>
                <a:gd name="connsiteX59" fmla="*/ 1345995 w 2428717"/>
                <a:gd name="connsiteY59" fmla="*/ 295702 h 1330996"/>
                <a:gd name="connsiteX60" fmla="*/ 1350544 w 2428717"/>
                <a:gd name="connsiteY60" fmla="*/ 268406 h 1330996"/>
                <a:gd name="connsiteX61" fmla="*/ 1359642 w 2428717"/>
                <a:gd name="connsiteY61" fmla="*/ 241110 h 1330996"/>
                <a:gd name="connsiteX62" fmla="*/ 1414234 w 2428717"/>
                <a:gd name="connsiteY62" fmla="*/ 204716 h 1330996"/>
                <a:gd name="connsiteX63" fmla="*/ 1427881 w 2428717"/>
                <a:gd name="connsiteY63" fmla="*/ 200167 h 1330996"/>
                <a:gd name="connsiteX64" fmla="*/ 1441529 w 2428717"/>
                <a:gd name="connsiteY64" fmla="*/ 195618 h 1330996"/>
                <a:gd name="connsiteX65" fmla="*/ 1473374 w 2428717"/>
                <a:gd name="connsiteY65" fmla="*/ 181970 h 1330996"/>
                <a:gd name="connsiteX66" fmla="*/ 1500669 w 2428717"/>
                <a:gd name="connsiteY66" fmla="*/ 172872 h 1330996"/>
                <a:gd name="connsiteX67" fmla="*/ 1578007 w 2428717"/>
                <a:gd name="connsiteY67" fmla="*/ 163773 h 1330996"/>
                <a:gd name="connsiteX68" fmla="*/ 1600753 w 2428717"/>
                <a:gd name="connsiteY68" fmla="*/ 145576 h 1330996"/>
                <a:gd name="connsiteX69" fmla="*/ 1614401 w 2428717"/>
                <a:gd name="connsiteY69" fmla="*/ 141027 h 1330996"/>
                <a:gd name="connsiteX70" fmla="*/ 1641696 w 2428717"/>
                <a:gd name="connsiteY70" fmla="*/ 145576 h 1330996"/>
                <a:gd name="connsiteX71" fmla="*/ 1655344 w 2428717"/>
                <a:gd name="connsiteY71" fmla="*/ 154675 h 1330996"/>
                <a:gd name="connsiteX72" fmla="*/ 1828216 w 2428717"/>
                <a:gd name="connsiteY72" fmla="*/ 150125 h 1330996"/>
                <a:gd name="connsiteX73" fmla="*/ 1841863 w 2428717"/>
                <a:gd name="connsiteY73" fmla="*/ 159224 h 1330996"/>
                <a:gd name="connsiteX74" fmla="*/ 1855511 w 2428717"/>
                <a:gd name="connsiteY74" fmla="*/ 172872 h 1330996"/>
                <a:gd name="connsiteX75" fmla="*/ 1969242 w 2428717"/>
                <a:gd name="connsiteY75" fmla="*/ 186519 h 1330996"/>
                <a:gd name="connsiteX76" fmla="*/ 2001087 w 2428717"/>
                <a:gd name="connsiteY76" fmla="*/ 191069 h 1330996"/>
                <a:gd name="connsiteX77" fmla="*/ 2051129 w 2428717"/>
                <a:gd name="connsiteY77" fmla="*/ 195618 h 1330996"/>
                <a:gd name="connsiteX78" fmla="*/ 2060228 w 2428717"/>
                <a:gd name="connsiteY78" fmla="*/ 209266 h 1330996"/>
                <a:gd name="connsiteX79" fmla="*/ 2087523 w 2428717"/>
                <a:gd name="connsiteY79" fmla="*/ 213815 h 1330996"/>
                <a:gd name="connsiteX80" fmla="*/ 2105720 w 2428717"/>
                <a:gd name="connsiteY80" fmla="*/ 236561 h 1330996"/>
                <a:gd name="connsiteX81" fmla="*/ 2119368 w 2428717"/>
                <a:gd name="connsiteY81" fmla="*/ 245660 h 1330996"/>
                <a:gd name="connsiteX82" fmla="*/ 2133016 w 2428717"/>
                <a:gd name="connsiteY82" fmla="*/ 259308 h 1330996"/>
                <a:gd name="connsiteX83" fmla="*/ 2142114 w 2428717"/>
                <a:gd name="connsiteY83" fmla="*/ 272955 h 1330996"/>
                <a:gd name="connsiteX84" fmla="*/ 2160311 w 2428717"/>
                <a:gd name="connsiteY84" fmla="*/ 291152 h 1330996"/>
                <a:gd name="connsiteX85" fmla="*/ 2169410 w 2428717"/>
                <a:gd name="connsiteY85" fmla="*/ 304800 h 1330996"/>
                <a:gd name="connsiteX86" fmla="*/ 2210353 w 2428717"/>
                <a:gd name="connsiteY86" fmla="*/ 341194 h 1330996"/>
                <a:gd name="connsiteX87" fmla="*/ 2224001 w 2428717"/>
                <a:gd name="connsiteY87" fmla="*/ 345743 h 1330996"/>
                <a:gd name="connsiteX88" fmla="*/ 2255845 w 2428717"/>
                <a:gd name="connsiteY88" fmla="*/ 363940 h 1330996"/>
                <a:gd name="connsiteX89" fmla="*/ 2283141 w 2428717"/>
                <a:gd name="connsiteY89" fmla="*/ 373039 h 1330996"/>
                <a:gd name="connsiteX90" fmla="*/ 2314986 w 2428717"/>
                <a:gd name="connsiteY90" fmla="*/ 377588 h 1330996"/>
                <a:gd name="connsiteX91" fmla="*/ 2337732 w 2428717"/>
                <a:gd name="connsiteY91" fmla="*/ 395785 h 1330996"/>
                <a:gd name="connsiteX92" fmla="*/ 2365028 w 2428717"/>
                <a:gd name="connsiteY92" fmla="*/ 413982 h 1330996"/>
                <a:gd name="connsiteX93" fmla="*/ 2378675 w 2428717"/>
                <a:gd name="connsiteY93" fmla="*/ 400334 h 1330996"/>
                <a:gd name="connsiteX94" fmla="*/ 2396872 w 2428717"/>
                <a:gd name="connsiteY94" fmla="*/ 373039 h 1330996"/>
                <a:gd name="connsiteX95" fmla="*/ 2424168 w 2428717"/>
                <a:gd name="connsiteY95" fmla="*/ 368490 h 1330996"/>
                <a:gd name="connsiteX96" fmla="*/ 2428717 w 2428717"/>
                <a:gd name="connsiteY96" fmla="*/ 354842 h 1330996"/>
                <a:gd name="connsiteX97" fmla="*/ 2424168 w 2428717"/>
                <a:gd name="connsiteY97" fmla="*/ 327546 h 1330996"/>
                <a:gd name="connsiteX98" fmla="*/ 2410520 w 2428717"/>
                <a:gd name="connsiteY98" fmla="*/ 322997 h 1330996"/>
                <a:gd name="connsiteX99" fmla="*/ 2392323 w 2428717"/>
                <a:gd name="connsiteY99" fmla="*/ 318448 h 1330996"/>
                <a:gd name="connsiteX100" fmla="*/ 2378675 w 2428717"/>
                <a:gd name="connsiteY100" fmla="*/ 309349 h 1330996"/>
                <a:gd name="connsiteX101" fmla="*/ 2374126 w 2428717"/>
                <a:gd name="connsiteY101" fmla="*/ 295702 h 1330996"/>
                <a:gd name="connsiteX102" fmla="*/ 2365028 w 2428717"/>
                <a:gd name="connsiteY102" fmla="*/ 282054 h 1330996"/>
                <a:gd name="connsiteX103" fmla="*/ 2360478 w 2428717"/>
                <a:gd name="connsiteY103" fmla="*/ 268406 h 1330996"/>
                <a:gd name="connsiteX104" fmla="*/ 2346831 w 2428717"/>
                <a:gd name="connsiteY104" fmla="*/ 263857 h 1330996"/>
                <a:gd name="connsiteX105" fmla="*/ 2333183 w 2428717"/>
                <a:gd name="connsiteY105" fmla="*/ 245660 h 1330996"/>
                <a:gd name="connsiteX106" fmla="*/ 2305887 w 2428717"/>
                <a:gd name="connsiteY106" fmla="*/ 232012 h 1330996"/>
                <a:gd name="connsiteX107" fmla="*/ 2283141 w 2428717"/>
                <a:gd name="connsiteY107" fmla="*/ 236561 h 1330996"/>
                <a:gd name="connsiteX108" fmla="*/ 2255845 w 2428717"/>
                <a:gd name="connsiteY108" fmla="*/ 245660 h 1330996"/>
                <a:gd name="connsiteX109" fmla="*/ 2214902 w 2428717"/>
                <a:gd name="connsiteY109" fmla="*/ 241110 h 1330996"/>
                <a:gd name="connsiteX110" fmla="*/ 2187607 w 2428717"/>
                <a:gd name="connsiteY110" fmla="*/ 218364 h 1330996"/>
                <a:gd name="connsiteX111" fmla="*/ 2173959 w 2428717"/>
                <a:gd name="connsiteY111" fmla="*/ 209266 h 1330996"/>
                <a:gd name="connsiteX112" fmla="*/ 2164860 w 2428717"/>
                <a:gd name="connsiteY112" fmla="*/ 195618 h 1330996"/>
                <a:gd name="connsiteX113" fmla="*/ 2151213 w 2428717"/>
                <a:gd name="connsiteY113" fmla="*/ 168322 h 1330996"/>
                <a:gd name="connsiteX114" fmla="*/ 2110269 w 2428717"/>
                <a:gd name="connsiteY114" fmla="*/ 154675 h 1330996"/>
                <a:gd name="connsiteX115" fmla="*/ 2082974 w 2428717"/>
                <a:gd name="connsiteY115" fmla="*/ 141027 h 1330996"/>
                <a:gd name="connsiteX116" fmla="*/ 2064777 w 2428717"/>
                <a:gd name="connsiteY116" fmla="*/ 136478 h 1330996"/>
                <a:gd name="connsiteX117" fmla="*/ 1991989 w 2428717"/>
                <a:gd name="connsiteY117" fmla="*/ 131928 h 1330996"/>
                <a:gd name="connsiteX118" fmla="*/ 1964693 w 2428717"/>
                <a:gd name="connsiteY118" fmla="*/ 118281 h 1330996"/>
                <a:gd name="connsiteX119" fmla="*/ 1951045 w 2428717"/>
                <a:gd name="connsiteY119" fmla="*/ 104633 h 1330996"/>
                <a:gd name="connsiteX120" fmla="*/ 1923750 w 2428717"/>
                <a:gd name="connsiteY120" fmla="*/ 90985 h 1330996"/>
                <a:gd name="connsiteX121" fmla="*/ 1910102 w 2428717"/>
                <a:gd name="connsiteY121" fmla="*/ 81887 h 1330996"/>
                <a:gd name="connsiteX122" fmla="*/ 1841863 w 2428717"/>
                <a:gd name="connsiteY122" fmla="*/ 72788 h 1330996"/>
                <a:gd name="connsiteX123" fmla="*/ 1814568 w 2428717"/>
                <a:gd name="connsiteY123" fmla="*/ 63690 h 1330996"/>
                <a:gd name="connsiteX124" fmla="*/ 1796371 w 2428717"/>
                <a:gd name="connsiteY124" fmla="*/ 59140 h 1330996"/>
                <a:gd name="connsiteX125" fmla="*/ 1769075 w 2428717"/>
                <a:gd name="connsiteY125" fmla="*/ 50042 h 1330996"/>
                <a:gd name="connsiteX126" fmla="*/ 1755428 w 2428717"/>
                <a:gd name="connsiteY126" fmla="*/ 40943 h 1330996"/>
                <a:gd name="connsiteX127" fmla="*/ 1737231 w 2428717"/>
                <a:gd name="connsiteY127" fmla="*/ 0 h 1330996"/>
                <a:gd name="connsiteX128" fmla="*/ 1728132 w 2428717"/>
                <a:gd name="connsiteY128" fmla="*/ 13648 h 1330996"/>
                <a:gd name="connsiteX129" fmla="*/ 1723583 w 2428717"/>
                <a:gd name="connsiteY129" fmla="*/ 50042 h 1330996"/>
                <a:gd name="connsiteX130" fmla="*/ 1691738 w 2428717"/>
                <a:gd name="connsiteY130" fmla="*/ 54591 h 1330996"/>
                <a:gd name="connsiteX131" fmla="*/ 1659893 w 2428717"/>
                <a:gd name="connsiteY131" fmla="*/ 63690 h 1330996"/>
                <a:gd name="connsiteX132" fmla="*/ 1641696 w 2428717"/>
                <a:gd name="connsiteY132" fmla="*/ 72788 h 1330996"/>
                <a:gd name="connsiteX133" fmla="*/ 1628048 w 2428717"/>
                <a:gd name="connsiteY133" fmla="*/ 68239 h 1330996"/>
                <a:gd name="connsiteX134" fmla="*/ 1623499 w 2428717"/>
                <a:gd name="connsiteY134" fmla="*/ 54591 h 1330996"/>
                <a:gd name="connsiteX135" fmla="*/ 1614401 w 2428717"/>
                <a:gd name="connsiteY135" fmla="*/ 68239 h 1330996"/>
                <a:gd name="connsiteX136" fmla="*/ 1600753 w 2428717"/>
                <a:gd name="connsiteY136" fmla="*/ 77337 h 1330996"/>
                <a:gd name="connsiteX137" fmla="*/ 1555260 w 2428717"/>
                <a:gd name="connsiteY137" fmla="*/ 81887 h 1330996"/>
                <a:gd name="connsiteX138" fmla="*/ 1527965 w 2428717"/>
                <a:gd name="connsiteY138" fmla="*/ 90985 h 1330996"/>
                <a:gd name="connsiteX139" fmla="*/ 1509768 w 2428717"/>
                <a:gd name="connsiteY139" fmla="*/ 100084 h 1330996"/>
                <a:gd name="connsiteX140" fmla="*/ 1487022 w 2428717"/>
                <a:gd name="connsiteY140" fmla="*/ 104633 h 1330996"/>
                <a:gd name="connsiteX141" fmla="*/ 1473374 w 2428717"/>
                <a:gd name="connsiteY141" fmla="*/ 109182 h 1330996"/>
                <a:gd name="connsiteX142" fmla="*/ 1364192 w 2428717"/>
                <a:gd name="connsiteY142" fmla="*/ 113731 h 1330996"/>
                <a:gd name="connsiteX143" fmla="*/ 1350544 w 2428717"/>
                <a:gd name="connsiteY143" fmla="*/ 122830 h 1330996"/>
                <a:gd name="connsiteX144" fmla="*/ 1332347 w 2428717"/>
                <a:gd name="connsiteY144" fmla="*/ 150125 h 1330996"/>
                <a:gd name="connsiteX145" fmla="*/ 1318699 w 2428717"/>
                <a:gd name="connsiteY145" fmla="*/ 163773 h 1330996"/>
                <a:gd name="connsiteX146" fmla="*/ 1309601 w 2428717"/>
                <a:gd name="connsiteY146" fmla="*/ 191069 h 1330996"/>
                <a:gd name="connsiteX147" fmla="*/ 1295953 w 2428717"/>
                <a:gd name="connsiteY147" fmla="*/ 204716 h 1330996"/>
                <a:gd name="connsiteX148" fmla="*/ 1282305 w 2428717"/>
                <a:gd name="connsiteY148" fmla="*/ 209266 h 1330996"/>
                <a:gd name="connsiteX149" fmla="*/ 1209517 w 2428717"/>
                <a:gd name="connsiteY149" fmla="*/ 213815 h 1330996"/>
                <a:gd name="connsiteX150" fmla="*/ 1204968 w 2428717"/>
                <a:gd name="connsiteY150" fmla="*/ 227463 h 1330996"/>
                <a:gd name="connsiteX151" fmla="*/ 1186771 w 2428717"/>
                <a:gd name="connsiteY151" fmla="*/ 254758 h 1330996"/>
                <a:gd name="connsiteX152" fmla="*/ 1177672 w 2428717"/>
                <a:gd name="connsiteY152" fmla="*/ 282054 h 1330996"/>
                <a:gd name="connsiteX153" fmla="*/ 1173123 w 2428717"/>
                <a:gd name="connsiteY153" fmla="*/ 295702 h 1330996"/>
                <a:gd name="connsiteX154" fmla="*/ 1145828 w 2428717"/>
                <a:gd name="connsiteY154" fmla="*/ 313899 h 1330996"/>
                <a:gd name="connsiteX155" fmla="*/ 1132180 w 2428717"/>
                <a:gd name="connsiteY155" fmla="*/ 327546 h 1330996"/>
                <a:gd name="connsiteX156" fmla="*/ 1104884 w 2428717"/>
                <a:gd name="connsiteY156" fmla="*/ 336645 h 1330996"/>
                <a:gd name="connsiteX157" fmla="*/ 1095786 w 2428717"/>
                <a:gd name="connsiteY157" fmla="*/ 322997 h 1330996"/>
                <a:gd name="connsiteX158" fmla="*/ 1100335 w 2428717"/>
                <a:gd name="connsiteY158" fmla="*/ 291152 h 1330996"/>
                <a:gd name="connsiteX159" fmla="*/ 1086687 w 2428717"/>
                <a:gd name="connsiteY159" fmla="*/ 304800 h 1330996"/>
                <a:gd name="connsiteX160" fmla="*/ 1073039 w 2428717"/>
                <a:gd name="connsiteY160" fmla="*/ 309349 h 1330996"/>
                <a:gd name="connsiteX161" fmla="*/ 1059392 w 2428717"/>
                <a:gd name="connsiteY161" fmla="*/ 300251 h 1330996"/>
                <a:gd name="connsiteX162" fmla="*/ 1050293 w 2428717"/>
                <a:gd name="connsiteY162" fmla="*/ 286603 h 1330996"/>
                <a:gd name="connsiteX163" fmla="*/ 1036645 w 2428717"/>
                <a:gd name="connsiteY163" fmla="*/ 282054 h 1330996"/>
                <a:gd name="connsiteX164" fmla="*/ 1009350 w 2428717"/>
                <a:gd name="connsiteY164" fmla="*/ 291152 h 1330996"/>
                <a:gd name="connsiteX165" fmla="*/ 995702 w 2428717"/>
                <a:gd name="connsiteY165" fmla="*/ 295702 h 1330996"/>
                <a:gd name="connsiteX166" fmla="*/ 982054 w 2428717"/>
                <a:gd name="connsiteY166" fmla="*/ 304800 h 1330996"/>
                <a:gd name="connsiteX167" fmla="*/ 968407 w 2428717"/>
                <a:gd name="connsiteY167" fmla="*/ 350293 h 1330996"/>
                <a:gd name="connsiteX168" fmla="*/ 959308 w 2428717"/>
                <a:gd name="connsiteY168" fmla="*/ 363940 h 1330996"/>
                <a:gd name="connsiteX169" fmla="*/ 963857 w 2428717"/>
                <a:gd name="connsiteY169" fmla="*/ 377588 h 1330996"/>
                <a:gd name="connsiteX170" fmla="*/ 977505 w 2428717"/>
                <a:gd name="connsiteY170" fmla="*/ 382137 h 1330996"/>
                <a:gd name="connsiteX171" fmla="*/ 991153 w 2428717"/>
                <a:gd name="connsiteY171" fmla="*/ 391236 h 1330996"/>
                <a:gd name="connsiteX172" fmla="*/ 1000251 w 2428717"/>
                <a:gd name="connsiteY172" fmla="*/ 404884 h 1330996"/>
                <a:gd name="connsiteX173" fmla="*/ 1013899 w 2428717"/>
                <a:gd name="connsiteY173" fmla="*/ 418531 h 1330996"/>
                <a:gd name="connsiteX174" fmla="*/ 1009350 w 2428717"/>
                <a:gd name="connsiteY174" fmla="*/ 441278 h 1330996"/>
                <a:gd name="connsiteX175" fmla="*/ 986604 w 2428717"/>
                <a:gd name="connsiteY175" fmla="*/ 486770 h 1330996"/>
                <a:gd name="connsiteX176" fmla="*/ 968407 w 2428717"/>
                <a:gd name="connsiteY176" fmla="*/ 518615 h 1330996"/>
                <a:gd name="connsiteX177" fmla="*/ 954759 w 2428717"/>
                <a:gd name="connsiteY177" fmla="*/ 523164 h 1330996"/>
                <a:gd name="connsiteX178" fmla="*/ 945660 w 2428717"/>
                <a:gd name="connsiteY178" fmla="*/ 536812 h 1330996"/>
                <a:gd name="connsiteX179" fmla="*/ 932013 w 2428717"/>
                <a:gd name="connsiteY179" fmla="*/ 545910 h 1330996"/>
                <a:gd name="connsiteX180" fmla="*/ 913816 w 2428717"/>
                <a:gd name="connsiteY180" fmla="*/ 568657 h 1330996"/>
                <a:gd name="connsiteX181" fmla="*/ 904717 w 2428717"/>
                <a:gd name="connsiteY181" fmla="*/ 582305 h 1330996"/>
                <a:gd name="connsiteX182" fmla="*/ 900168 w 2428717"/>
                <a:gd name="connsiteY182" fmla="*/ 595952 h 1330996"/>
                <a:gd name="connsiteX183" fmla="*/ 881971 w 2428717"/>
                <a:gd name="connsiteY183" fmla="*/ 623248 h 1330996"/>
                <a:gd name="connsiteX184" fmla="*/ 859225 w 2428717"/>
                <a:gd name="connsiteY184" fmla="*/ 655093 h 1330996"/>
                <a:gd name="connsiteX185" fmla="*/ 850126 w 2428717"/>
                <a:gd name="connsiteY185" fmla="*/ 668740 h 1330996"/>
                <a:gd name="connsiteX186" fmla="*/ 845577 w 2428717"/>
                <a:gd name="connsiteY186" fmla="*/ 682388 h 1330996"/>
                <a:gd name="connsiteX187" fmla="*/ 831929 w 2428717"/>
                <a:gd name="connsiteY187" fmla="*/ 691487 h 1330996"/>
                <a:gd name="connsiteX188" fmla="*/ 809183 w 2428717"/>
                <a:gd name="connsiteY188" fmla="*/ 714233 h 1330996"/>
                <a:gd name="connsiteX189" fmla="*/ 795535 w 2428717"/>
                <a:gd name="connsiteY189" fmla="*/ 732430 h 1330996"/>
                <a:gd name="connsiteX190" fmla="*/ 781887 w 2428717"/>
                <a:gd name="connsiteY190" fmla="*/ 746078 h 1330996"/>
                <a:gd name="connsiteX191" fmla="*/ 754592 w 2428717"/>
                <a:gd name="connsiteY191" fmla="*/ 787021 h 1330996"/>
                <a:gd name="connsiteX192" fmla="*/ 745493 w 2428717"/>
                <a:gd name="connsiteY192" fmla="*/ 800669 h 1330996"/>
                <a:gd name="connsiteX193" fmla="*/ 736395 w 2428717"/>
                <a:gd name="connsiteY193" fmla="*/ 827964 h 1330996"/>
                <a:gd name="connsiteX194" fmla="*/ 690902 w 2428717"/>
                <a:gd name="connsiteY194" fmla="*/ 882555 h 1330996"/>
                <a:gd name="connsiteX195" fmla="*/ 677254 w 2428717"/>
                <a:gd name="connsiteY195" fmla="*/ 891654 h 1330996"/>
                <a:gd name="connsiteX196" fmla="*/ 649959 w 2428717"/>
                <a:gd name="connsiteY196" fmla="*/ 900752 h 1330996"/>
                <a:gd name="connsiteX197" fmla="*/ 595368 w 2428717"/>
                <a:gd name="connsiteY197" fmla="*/ 896203 h 1330996"/>
                <a:gd name="connsiteX198" fmla="*/ 581720 w 2428717"/>
                <a:gd name="connsiteY198" fmla="*/ 891654 h 1330996"/>
                <a:gd name="connsiteX199" fmla="*/ 586269 w 2428717"/>
                <a:gd name="connsiteY199" fmla="*/ 868908 h 1330996"/>
                <a:gd name="connsiteX200" fmla="*/ 577171 w 2428717"/>
                <a:gd name="connsiteY200" fmla="*/ 928048 h 1330996"/>
                <a:gd name="connsiteX201" fmla="*/ 568072 w 2428717"/>
                <a:gd name="connsiteY201" fmla="*/ 941696 h 1330996"/>
                <a:gd name="connsiteX202" fmla="*/ 563523 w 2428717"/>
                <a:gd name="connsiteY202" fmla="*/ 955343 h 1330996"/>
                <a:gd name="connsiteX203" fmla="*/ 549875 w 2428717"/>
                <a:gd name="connsiteY203" fmla="*/ 964442 h 1330996"/>
                <a:gd name="connsiteX204" fmla="*/ 522580 w 2428717"/>
                <a:gd name="connsiteY204" fmla="*/ 982639 h 1330996"/>
                <a:gd name="connsiteX205" fmla="*/ 508932 w 2428717"/>
                <a:gd name="connsiteY205" fmla="*/ 973540 h 1330996"/>
                <a:gd name="connsiteX206" fmla="*/ 481637 w 2428717"/>
                <a:gd name="connsiteY206" fmla="*/ 959893 h 1330996"/>
                <a:gd name="connsiteX207" fmla="*/ 463439 w 2428717"/>
                <a:gd name="connsiteY207" fmla="*/ 964442 h 1330996"/>
                <a:gd name="connsiteX208" fmla="*/ 454341 w 2428717"/>
                <a:gd name="connsiteY208" fmla="*/ 978090 h 1330996"/>
                <a:gd name="connsiteX209" fmla="*/ 440693 w 2428717"/>
                <a:gd name="connsiteY209" fmla="*/ 996287 h 1330996"/>
                <a:gd name="connsiteX210" fmla="*/ 404299 w 2428717"/>
                <a:gd name="connsiteY210" fmla="*/ 1023582 h 1330996"/>
                <a:gd name="connsiteX211" fmla="*/ 390651 w 2428717"/>
                <a:gd name="connsiteY211" fmla="*/ 1037230 h 1330996"/>
                <a:gd name="connsiteX212" fmla="*/ 377004 w 2428717"/>
                <a:gd name="connsiteY212" fmla="*/ 1041779 h 1330996"/>
                <a:gd name="connsiteX213" fmla="*/ 349708 w 2428717"/>
                <a:gd name="connsiteY213" fmla="*/ 1059976 h 1330996"/>
                <a:gd name="connsiteX214" fmla="*/ 322413 w 2428717"/>
                <a:gd name="connsiteY214" fmla="*/ 1078173 h 1330996"/>
                <a:gd name="connsiteX215" fmla="*/ 295117 w 2428717"/>
                <a:gd name="connsiteY215" fmla="*/ 1100919 h 1330996"/>
                <a:gd name="connsiteX216" fmla="*/ 286019 w 2428717"/>
                <a:gd name="connsiteY216" fmla="*/ 1114567 h 1330996"/>
                <a:gd name="connsiteX217" fmla="*/ 258723 w 2428717"/>
                <a:gd name="connsiteY217" fmla="*/ 1137313 h 1330996"/>
                <a:gd name="connsiteX218" fmla="*/ 240526 w 2428717"/>
                <a:gd name="connsiteY218" fmla="*/ 1164609 h 1330996"/>
                <a:gd name="connsiteX219" fmla="*/ 231428 w 2428717"/>
                <a:gd name="connsiteY219" fmla="*/ 1178257 h 1330996"/>
                <a:gd name="connsiteX220" fmla="*/ 217780 w 2428717"/>
                <a:gd name="connsiteY220" fmla="*/ 1182806 h 1330996"/>
                <a:gd name="connsiteX221" fmla="*/ 208681 w 2428717"/>
                <a:gd name="connsiteY221" fmla="*/ 1196454 h 1330996"/>
                <a:gd name="connsiteX222" fmla="*/ 181386 w 2428717"/>
                <a:gd name="connsiteY222" fmla="*/ 1205552 h 1330996"/>
                <a:gd name="connsiteX223" fmla="*/ 167738 w 2428717"/>
                <a:gd name="connsiteY223" fmla="*/ 1210102 h 1330996"/>
                <a:gd name="connsiteX224" fmla="*/ 135893 w 2428717"/>
                <a:gd name="connsiteY224" fmla="*/ 1219200 h 1330996"/>
                <a:gd name="connsiteX225" fmla="*/ 108598 w 2428717"/>
                <a:gd name="connsiteY225" fmla="*/ 1241946 h 1330996"/>
                <a:gd name="connsiteX226" fmla="*/ 85851 w 2428717"/>
                <a:gd name="connsiteY226" fmla="*/ 1246496 h 1330996"/>
                <a:gd name="connsiteX227" fmla="*/ 72204 w 2428717"/>
                <a:gd name="connsiteY227" fmla="*/ 1251045 h 1330996"/>
                <a:gd name="connsiteX228" fmla="*/ 22162 w 2428717"/>
                <a:gd name="connsiteY228" fmla="*/ 1264693 h 1330996"/>
                <a:gd name="connsiteX229" fmla="*/ 8514 w 2428717"/>
                <a:gd name="connsiteY229" fmla="*/ 1260143 h 1330996"/>
                <a:gd name="connsiteX230" fmla="*/ 3965 w 2428717"/>
                <a:gd name="connsiteY230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31845 w 2428717"/>
                <a:gd name="connsiteY23" fmla="*/ 1005385 h 1330996"/>
                <a:gd name="connsiteX24" fmla="*/ 772789 w 2428717"/>
                <a:gd name="connsiteY24" fmla="*/ 982639 h 1330996"/>
                <a:gd name="connsiteX25" fmla="*/ 795535 w 2428717"/>
                <a:gd name="connsiteY25" fmla="*/ 978090 h 1330996"/>
                <a:gd name="connsiteX26" fmla="*/ 822831 w 2428717"/>
                <a:gd name="connsiteY26" fmla="*/ 968991 h 1330996"/>
                <a:gd name="connsiteX27" fmla="*/ 850126 w 2428717"/>
                <a:gd name="connsiteY27" fmla="*/ 941696 h 1330996"/>
                <a:gd name="connsiteX28" fmla="*/ 877422 w 2428717"/>
                <a:gd name="connsiteY28" fmla="*/ 928048 h 1330996"/>
                <a:gd name="connsiteX29" fmla="*/ 891069 w 2428717"/>
                <a:gd name="connsiteY29" fmla="*/ 923499 h 1330996"/>
                <a:gd name="connsiteX30" fmla="*/ 904717 w 2428717"/>
                <a:gd name="connsiteY30" fmla="*/ 914400 h 1330996"/>
                <a:gd name="connsiteX31" fmla="*/ 922914 w 2428717"/>
                <a:gd name="connsiteY31" fmla="*/ 909851 h 1330996"/>
                <a:gd name="connsiteX32" fmla="*/ 927463 w 2428717"/>
                <a:gd name="connsiteY32" fmla="*/ 896203 h 1330996"/>
                <a:gd name="connsiteX33" fmla="*/ 941111 w 2428717"/>
                <a:gd name="connsiteY33" fmla="*/ 887105 h 1330996"/>
                <a:gd name="connsiteX34" fmla="*/ 954759 w 2428717"/>
                <a:gd name="connsiteY34" fmla="*/ 873457 h 1330996"/>
                <a:gd name="connsiteX35" fmla="*/ 982054 w 2428717"/>
                <a:gd name="connsiteY35" fmla="*/ 855260 h 1330996"/>
                <a:gd name="connsiteX36" fmla="*/ 986604 w 2428717"/>
                <a:gd name="connsiteY36" fmla="*/ 841612 h 1330996"/>
                <a:gd name="connsiteX37" fmla="*/ 1000251 w 2428717"/>
                <a:gd name="connsiteY37" fmla="*/ 837063 h 1330996"/>
                <a:gd name="connsiteX38" fmla="*/ 1013899 w 2428717"/>
                <a:gd name="connsiteY38" fmla="*/ 827964 h 1330996"/>
                <a:gd name="connsiteX39" fmla="*/ 1045744 w 2428717"/>
                <a:gd name="connsiteY39" fmla="*/ 800669 h 1330996"/>
                <a:gd name="connsiteX40" fmla="*/ 1059392 w 2428717"/>
                <a:gd name="connsiteY40" fmla="*/ 791570 h 1330996"/>
                <a:gd name="connsiteX41" fmla="*/ 1082138 w 2428717"/>
                <a:gd name="connsiteY41" fmla="*/ 768824 h 1330996"/>
                <a:gd name="connsiteX42" fmla="*/ 1123081 w 2428717"/>
                <a:gd name="connsiteY42" fmla="*/ 736979 h 1330996"/>
                <a:gd name="connsiteX43" fmla="*/ 1136729 w 2428717"/>
                <a:gd name="connsiteY43" fmla="*/ 727881 h 1330996"/>
                <a:gd name="connsiteX44" fmla="*/ 1150377 w 2428717"/>
                <a:gd name="connsiteY44" fmla="*/ 718782 h 1330996"/>
                <a:gd name="connsiteX45" fmla="*/ 1168574 w 2428717"/>
                <a:gd name="connsiteY45" fmla="*/ 691487 h 1330996"/>
                <a:gd name="connsiteX46" fmla="*/ 1191320 w 2428717"/>
                <a:gd name="connsiteY46" fmla="*/ 668740 h 1330996"/>
                <a:gd name="connsiteX47" fmla="*/ 1214066 w 2428717"/>
                <a:gd name="connsiteY47" fmla="*/ 645994 h 1330996"/>
                <a:gd name="connsiteX48" fmla="*/ 1223165 w 2428717"/>
                <a:gd name="connsiteY48" fmla="*/ 632346 h 1330996"/>
                <a:gd name="connsiteX49" fmla="*/ 1227714 w 2428717"/>
                <a:gd name="connsiteY49" fmla="*/ 618699 h 1330996"/>
                <a:gd name="connsiteX50" fmla="*/ 1250460 w 2428717"/>
                <a:gd name="connsiteY50" fmla="*/ 591403 h 1330996"/>
                <a:gd name="connsiteX51" fmla="*/ 1259559 w 2428717"/>
                <a:gd name="connsiteY51" fmla="*/ 564108 h 1330996"/>
                <a:gd name="connsiteX52" fmla="*/ 1264108 w 2428717"/>
                <a:gd name="connsiteY52" fmla="*/ 550460 h 1330996"/>
                <a:gd name="connsiteX53" fmla="*/ 1282305 w 2428717"/>
                <a:gd name="connsiteY53" fmla="*/ 523164 h 1330996"/>
                <a:gd name="connsiteX54" fmla="*/ 1295953 w 2428717"/>
                <a:gd name="connsiteY54" fmla="*/ 482221 h 1330996"/>
                <a:gd name="connsiteX55" fmla="*/ 1300502 w 2428717"/>
                <a:gd name="connsiteY55" fmla="*/ 468573 h 1330996"/>
                <a:gd name="connsiteX56" fmla="*/ 1309601 w 2428717"/>
                <a:gd name="connsiteY56" fmla="*/ 427630 h 1330996"/>
                <a:gd name="connsiteX57" fmla="*/ 1314150 w 2428717"/>
                <a:gd name="connsiteY57" fmla="*/ 395785 h 1330996"/>
                <a:gd name="connsiteX58" fmla="*/ 1336896 w 2428717"/>
                <a:gd name="connsiteY58" fmla="*/ 368490 h 1330996"/>
                <a:gd name="connsiteX59" fmla="*/ 1345995 w 2428717"/>
                <a:gd name="connsiteY59" fmla="*/ 295702 h 1330996"/>
                <a:gd name="connsiteX60" fmla="*/ 1350544 w 2428717"/>
                <a:gd name="connsiteY60" fmla="*/ 268406 h 1330996"/>
                <a:gd name="connsiteX61" fmla="*/ 1359642 w 2428717"/>
                <a:gd name="connsiteY61" fmla="*/ 241110 h 1330996"/>
                <a:gd name="connsiteX62" fmla="*/ 1414234 w 2428717"/>
                <a:gd name="connsiteY62" fmla="*/ 204716 h 1330996"/>
                <a:gd name="connsiteX63" fmla="*/ 1427881 w 2428717"/>
                <a:gd name="connsiteY63" fmla="*/ 200167 h 1330996"/>
                <a:gd name="connsiteX64" fmla="*/ 1441529 w 2428717"/>
                <a:gd name="connsiteY64" fmla="*/ 195618 h 1330996"/>
                <a:gd name="connsiteX65" fmla="*/ 1473374 w 2428717"/>
                <a:gd name="connsiteY65" fmla="*/ 181970 h 1330996"/>
                <a:gd name="connsiteX66" fmla="*/ 1500669 w 2428717"/>
                <a:gd name="connsiteY66" fmla="*/ 172872 h 1330996"/>
                <a:gd name="connsiteX67" fmla="*/ 1578007 w 2428717"/>
                <a:gd name="connsiteY67" fmla="*/ 163773 h 1330996"/>
                <a:gd name="connsiteX68" fmla="*/ 1600753 w 2428717"/>
                <a:gd name="connsiteY68" fmla="*/ 145576 h 1330996"/>
                <a:gd name="connsiteX69" fmla="*/ 1614401 w 2428717"/>
                <a:gd name="connsiteY69" fmla="*/ 141027 h 1330996"/>
                <a:gd name="connsiteX70" fmla="*/ 1641696 w 2428717"/>
                <a:gd name="connsiteY70" fmla="*/ 145576 h 1330996"/>
                <a:gd name="connsiteX71" fmla="*/ 1655344 w 2428717"/>
                <a:gd name="connsiteY71" fmla="*/ 154675 h 1330996"/>
                <a:gd name="connsiteX72" fmla="*/ 1828216 w 2428717"/>
                <a:gd name="connsiteY72" fmla="*/ 150125 h 1330996"/>
                <a:gd name="connsiteX73" fmla="*/ 1841863 w 2428717"/>
                <a:gd name="connsiteY73" fmla="*/ 159224 h 1330996"/>
                <a:gd name="connsiteX74" fmla="*/ 1855511 w 2428717"/>
                <a:gd name="connsiteY74" fmla="*/ 172872 h 1330996"/>
                <a:gd name="connsiteX75" fmla="*/ 1969242 w 2428717"/>
                <a:gd name="connsiteY75" fmla="*/ 186519 h 1330996"/>
                <a:gd name="connsiteX76" fmla="*/ 2001087 w 2428717"/>
                <a:gd name="connsiteY76" fmla="*/ 191069 h 1330996"/>
                <a:gd name="connsiteX77" fmla="*/ 2051129 w 2428717"/>
                <a:gd name="connsiteY77" fmla="*/ 195618 h 1330996"/>
                <a:gd name="connsiteX78" fmla="*/ 2060228 w 2428717"/>
                <a:gd name="connsiteY78" fmla="*/ 209266 h 1330996"/>
                <a:gd name="connsiteX79" fmla="*/ 2087523 w 2428717"/>
                <a:gd name="connsiteY79" fmla="*/ 213815 h 1330996"/>
                <a:gd name="connsiteX80" fmla="*/ 2105720 w 2428717"/>
                <a:gd name="connsiteY80" fmla="*/ 236561 h 1330996"/>
                <a:gd name="connsiteX81" fmla="*/ 2119368 w 2428717"/>
                <a:gd name="connsiteY81" fmla="*/ 245660 h 1330996"/>
                <a:gd name="connsiteX82" fmla="*/ 2133016 w 2428717"/>
                <a:gd name="connsiteY82" fmla="*/ 259308 h 1330996"/>
                <a:gd name="connsiteX83" fmla="*/ 2142114 w 2428717"/>
                <a:gd name="connsiteY83" fmla="*/ 272955 h 1330996"/>
                <a:gd name="connsiteX84" fmla="*/ 2160311 w 2428717"/>
                <a:gd name="connsiteY84" fmla="*/ 291152 h 1330996"/>
                <a:gd name="connsiteX85" fmla="*/ 2169410 w 2428717"/>
                <a:gd name="connsiteY85" fmla="*/ 304800 h 1330996"/>
                <a:gd name="connsiteX86" fmla="*/ 2210353 w 2428717"/>
                <a:gd name="connsiteY86" fmla="*/ 341194 h 1330996"/>
                <a:gd name="connsiteX87" fmla="*/ 2224001 w 2428717"/>
                <a:gd name="connsiteY87" fmla="*/ 345743 h 1330996"/>
                <a:gd name="connsiteX88" fmla="*/ 2255845 w 2428717"/>
                <a:gd name="connsiteY88" fmla="*/ 363940 h 1330996"/>
                <a:gd name="connsiteX89" fmla="*/ 2283141 w 2428717"/>
                <a:gd name="connsiteY89" fmla="*/ 373039 h 1330996"/>
                <a:gd name="connsiteX90" fmla="*/ 2314986 w 2428717"/>
                <a:gd name="connsiteY90" fmla="*/ 377588 h 1330996"/>
                <a:gd name="connsiteX91" fmla="*/ 2337732 w 2428717"/>
                <a:gd name="connsiteY91" fmla="*/ 395785 h 1330996"/>
                <a:gd name="connsiteX92" fmla="*/ 2365028 w 2428717"/>
                <a:gd name="connsiteY92" fmla="*/ 413982 h 1330996"/>
                <a:gd name="connsiteX93" fmla="*/ 2378675 w 2428717"/>
                <a:gd name="connsiteY93" fmla="*/ 400334 h 1330996"/>
                <a:gd name="connsiteX94" fmla="*/ 2396872 w 2428717"/>
                <a:gd name="connsiteY94" fmla="*/ 373039 h 1330996"/>
                <a:gd name="connsiteX95" fmla="*/ 2424168 w 2428717"/>
                <a:gd name="connsiteY95" fmla="*/ 368490 h 1330996"/>
                <a:gd name="connsiteX96" fmla="*/ 2428717 w 2428717"/>
                <a:gd name="connsiteY96" fmla="*/ 354842 h 1330996"/>
                <a:gd name="connsiteX97" fmla="*/ 2424168 w 2428717"/>
                <a:gd name="connsiteY97" fmla="*/ 327546 h 1330996"/>
                <a:gd name="connsiteX98" fmla="*/ 2410520 w 2428717"/>
                <a:gd name="connsiteY98" fmla="*/ 322997 h 1330996"/>
                <a:gd name="connsiteX99" fmla="*/ 2392323 w 2428717"/>
                <a:gd name="connsiteY99" fmla="*/ 318448 h 1330996"/>
                <a:gd name="connsiteX100" fmla="*/ 2378675 w 2428717"/>
                <a:gd name="connsiteY100" fmla="*/ 309349 h 1330996"/>
                <a:gd name="connsiteX101" fmla="*/ 2374126 w 2428717"/>
                <a:gd name="connsiteY101" fmla="*/ 295702 h 1330996"/>
                <a:gd name="connsiteX102" fmla="*/ 2365028 w 2428717"/>
                <a:gd name="connsiteY102" fmla="*/ 282054 h 1330996"/>
                <a:gd name="connsiteX103" fmla="*/ 2360478 w 2428717"/>
                <a:gd name="connsiteY103" fmla="*/ 268406 h 1330996"/>
                <a:gd name="connsiteX104" fmla="*/ 2346831 w 2428717"/>
                <a:gd name="connsiteY104" fmla="*/ 263857 h 1330996"/>
                <a:gd name="connsiteX105" fmla="*/ 2333183 w 2428717"/>
                <a:gd name="connsiteY105" fmla="*/ 245660 h 1330996"/>
                <a:gd name="connsiteX106" fmla="*/ 2305887 w 2428717"/>
                <a:gd name="connsiteY106" fmla="*/ 232012 h 1330996"/>
                <a:gd name="connsiteX107" fmla="*/ 2283141 w 2428717"/>
                <a:gd name="connsiteY107" fmla="*/ 236561 h 1330996"/>
                <a:gd name="connsiteX108" fmla="*/ 2255845 w 2428717"/>
                <a:gd name="connsiteY108" fmla="*/ 245660 h 1330996"/>
                <a:gd name="connsiteX109" fmla="*/ 2214902 w 2428717"/>
                <a:gd name="connsiteY109" fmla="*/ 241110 h 1330996"/>
                <a:gd name="connsiteX110" fmla="*/ 2187607 w 2428717"/>
                <a:gd name="connsiteY110" fmla="*/ 218364 h 1330996"/>
                <a:gd name="connsiteX111" fmla="*/ 2173959 w 2428717"/>
                <a:gd name="connsiteY111" fmla="*/ 209266 h 1330996"/>
                <a:gd name="connsiteX112" fmla="*/ 2164860 w 2428717"/>
                <a:gd name="connsiteY112" fmla="*/ 195618 h 1330996"/>
                <a:gd name="connsiteX113" fmla="*/ 2151213 w 2428717"/>
                <a:gd name="connsiteY113" fmla="*/ 168322 h 1330996"/>
                <a:gd name="connsiteX114" fmla="*/ 2110269 w 2428717"/>
                <a:gd name="connsiteY114" fmla="*/ 154675 h 1330996"/>
                <a:gd name="connsiteX115" fmla="*/ 2082974 w 2428717"/>
                <a:gd name="connsiteY115" fmla="*/ 141027 h 1330996"/>
                <a:gd name="connsiteX116" fmla="*/ 2064777 w 2428717"/>
                <a:gd name="connsiteY116" fmla="*/ 136478 h 1330996"/>
                <a:gd name="connsiteX117" fmla="*/ 1991989 w 2428717"/>
                <a:gd name="connsiteY117" fmla="*/ 131928 h 1330996"/>
                <a:gd name="connsiteX118" fmla="*/ 1964693 w 2428717"/>
                <a:gd name="connsiteY118" fmla="*/ 118281 h 1330996"/>
                <a:gd name="connsiteX119" fmla="*/ 1951045 w 2428717"/>
                <a:gd name="connsiteY119" fmla="*/ 104633 h 1330996"/>
                <a:gd name="connsiteX120" fmla="*/ 1923750 w 2428717"/>
                <a:gd name="connsiteY120" fmla="*/ 90985 h 1330996"/>
                <a:gd name="connsiteX121" fmla="*/ 1910102 w 2428717"/>
                <a:gd name="connsiteY121" fmla="*/ 81887 h 1330996"/>
                <a:gd name="connsiteX122" fmla="*/ 1841863 w 2428717"/>
                <a:gd name="connsiteY122" fmla="*/ 72788 h 1330996"/>
                <a:gd name="connsiteX123" fmla="*/ 1814568 w 2428717"/>
                <a:gd name="connsiteY123" fmla="*/ 63690 h 1330996"/>
                <a:gd name="connsiteX124" fmla="*/ 1796371 w 2428717"/>
                <a:gd name="connsiteY124" fmla="*/ 59140 h 1330996"/>
                <a:gd name="connsiteX125" fmla="*/ 1769075 w 2428717"/>
                <a:gd name="connsiteY125" fmla="*/ 50042 h 1330996"/>
                <a:gd name="connsiteX126" fmla="*/ 1755428 w 2428717"/>
                <a:gd name="connsiteY126" fmla="*/ 40943 h 1330996"/>
                <a:gd name="connsiteX127" fmla="*/ 1737231 w 2428717"/>
                <a:gd name="connsiteY127" fmla="*/ 0 h 1330996"/>
                <a:gd name="connsiteX128" fmla="*/ 1728132 w 2428717"/>
                <a:gd name="connsiteY128" fmla="*/ 13648 h 1330996"/>
                <a:gd name="connsiteX129" fmla="*/ 1723583 w 2428717"/>
                <a:gd name="connsiteY129" fmla="*/ 50042 h 1330996"/>
                <a:gd name="connsiteX130" fmla="*/ 1691738 w 2428717"/>
                <a:gd name="connsiteY130" fmla="*/ 54591 h 1330996"/>
                <a:gd name="connsiteX131" fmla="*/ 1659893 w 2428717"/>
                <a:gd name="connsiteY131" fmla="*/ 63690 h 1330996"/>
                <a:gd name="connsiteX132" fmla="*/ 1641696 w 2428717"/>
                <a:gd name="connsiteY132" fmla="*/ 72788 h 1330996"/>
                <a:gd name="connsiteX133" fmla="*/ 1628048 w 2428717"/>
                <a:gd name="connsiteY133" fmla="*/ 68239 h 1330996"/>
                <a:gd name="connsiteX134" fmla="*/ 1623499 w 2428717"/>
                <a:gd name="connsiteY134" fmla="*/ 54591 h 1330996"/>
                <a:gd name="connsiteX135" fmla="*/ 1614401 w 2428717"/>
                <a:gd name="connsiteY135" fmla="*/ 68239 h 1330996"/>
                <a:gd name="connsiteX136" fmla="*/ 1600753 w 2428717"/>
                <a:gd name="connsiteY136" fmla="*/ 77337 h 1330996"/>
                <a:gd name="connsiteX137" fmla="*/ 1555260 w 2428717"/>
                <a:gd name="connsiteY137" fmla="*/ 81887 h 1330996"/>
                <a:gd name="connsiteX138" fmla="*/ 1527965 w 2428717"/>
                <a:gd name="connsiteY138" fmla="*/ 90985 h 1330996"/>
                <a:gd name="connsiteX139" fmla="*/ 1509768 w 2428717"/>
                <a:gd name="connsiteY139" fmla="*/ 100084 h 1330996"/>
                <a:gd name="connsiteX140" fmla="*/ 1487022 w 2428717"/>
                <a:gd name="connsiteY140" fmla="*/ 104633 h 1330996"/>
                <a:gd name="connsiteX141" fmla="*/ 1473374 w 2428717"/>
                <a:gd name="connsiteY141" fmla="*/ 109182 h 1330996"/>
                <a:gd name="connsiteX142" fmla="*/ 1364192 w 2428717"/>
                <a:gd name="connsiteY142" fmla="*/ 113731 h 1330996"/>
                <a:gd name="connsiteX143" fmla="*/ 1350544 w 2428717"/>
                <a:gd name="connsiteY143" fmla="*/ 122830 h 1330996"/>
                <a:gd name="connsiteX144" fmla="*/ 1332347 w 2428717"/>
                <a:gd name="connsiteY144" fmla="*/ 150125 h 1330996"/>
                <a:gd name="connsiteX145" fmla="*/ 1318699 w 2428717"/>
                <a:gd name="connsiteY145" fmla="*/ 163773 h 1330996"/>
                <a:gd name="connsiteX146" fmla="*/ 1309601 w 2428717"/>
                <a:gd name="connsiteY146" fmla="*/ 191069 h 1330996"/>
                <a:gd name="connsiteX147" fmla="*/ 1295953 w 2428717"/>
                <a:gd name="connsiteY147" fmla="*/ 204716 h 1330996"/>
                <a:gd name="connsiteX148" fmla="*/ 1282305 w 2428717"/>
                <a:gd name="connsiteY148" fmla="*/ 209266 h 1330996"/>
                <a:gd name="connsiteX149" fmla="*/ 1209517 w 2428717"/>
                <a:gd name="connsiteY149" fmla="*/ 213815 h 1330996"/>
                <a:gd name="connsiteX150" fmla="*/ 1204968 w 2428717"/>
                <a:gd name="connsiteY150" fmla="*/ 227463 h 1330996"/>
                <a:gd name="connsiteX151" fmla="*/ 1186771 w 2428717"/>
                <a:gd name="connsiteY151" fmla="*/ 254758 h 1330996"/>
                <a:gd name="connsiteX152" fmla="*/ 1177672 w 2428717"/>
                <a:gd name="connsiteY152" fmla="*/ 282054 h 1330996"/>
                <a:gd name="connsiteX153" fmla="*/ 1173123 w 2428717"/>
                <a:gd name="connsiteY153" fmla="*/ 295702 h 1330996"/>
                <a:gd name="connsiteX154" fmla="*/ 1145828 w 2428717"/>
                <a:gd name="connsiteY154" fmla="*/ 313899 h 1330996"/>
                <a:gd name="connsiteX155" fmla="*/ 1132180 w 2428717"/>
                <a:gd name="connsiteY155" fmla="*/ 327546 h 1330996"/>
                <a:gd name="connsiteX156" fmla="*/ 1104884 w 2428717"/>
                <a:gd name="connsiteY156" fmla="*/ 336645 h 1330996"/>
                <a:gd name="connsiteX157" fmla="*/ 1095786 w 2428717"/>
                <a:gd name="connsiteY157" fmla="*/ 322997 h 1330996"/>
                <a:gd name="connsiteX158" fmla="*/ 1100335 w 2428717"/>
                <a:gd name="connsiteY158" fmla="*/ 291152 h 1330996"/>
                <a:gd name="connsiteX159" fmla="*/ 1086687 w 2428717"/>
                <a:gd name="connsiteY159" fmla="*/ 304800 h 1330996"/>
                <a:gd name="connsiteX160" fmla="*/ 1073039 w 2428717"/>
                <a:gd name="connsiteY160" fmla="*/ 309349 h 1330996"/>
                <a:gd name="connsiteX161" fmla="*/ 1059392 w 2428717"/>
                <a:gd name="connsiteY161" fmla="*/ 300251 h 1330996"/>
                <a:gd name="connsiteX162" fmla="*/ 1050293 w 2428717"/>
                <a:gd name="connsiteY162" fmla="*/ 286603 h 1330996"/>
                <a:gd name="connsiteX163" fmla="*/ 1036645 w 2428717"/>
                <a:gd name="connsiteY163" fmla="*/ 282054 h 1330996"/>
                <a:gd name="connsiteX164" fmla="*/ 1009350 w 2428717"/>
                <a:gd name="connsiteY164" fmla="*/ 291152 h 1330996"/>
                <a:gd name="connsiteX165" fmla="*/ 995702 w 2428717"/>
                <a:gd name="connsiteY165" fmla="*/ 295702 h 1330996"/>
                <a:gd name="connsiteX166" fmla="*/ 982054 w 2428717"/>
                <a:gd name="connsiteY166" fmla="*/ 304800 h 1330996"/>
                <a:gd name="connsiteX167" fmla="*/ 968407 w 2428717"/>
                <a:gd name="connsiteY167" fmla="*/ 350293 h 1330996"/>
                <a:gd name="connsiteX168" fmla="*/ 959308 w 2428717"/>
                <a:gd name="connsiteY168" fmla="*/ 363940 h 1330996"/>
                <a:gd name="connsiteX169" fmla="*/ 963857 w 2428717"/>
                <a:gd name="connsiteY169" fmla="*/ 377588 h 1330996"/>
                <a:gd name="connsiteX170" fmla="*/ 977505 w 2428717"/>
                <a:gd name="connsiteY170" fmla="*/ 382137 h 1330996"/>
                <a:gd name="connsiteX171" fmla="*/ 991153 w 2428717"/>
                <a:gd name="connsiteY171" fmla="*/ 391236 h 1330996"/>
                <a:gd name="connsiteX172" fmla="*/ 1000251 w 2428717"/>
                <a:gd name="connsiteY172" fmla="*/ 404884 h 1330996"/>
                <a:gd name="connsiteX173" fmla="*/ 1013899 w 2428717"/>
                <a:gd name="connsiteY173" fmla="*/ 418531 h 1330996"/>
                <a:gd name="connsiteX174" fmla="*/ 1009350 w 2428717"/>
                <a:gd name="connsiteY174" fmla="*/ 441278 h 1330996"/>
                <a:gd name="connsiteX175" fmla="*/ 986604 w 2428717"/>
                <a:gd name="connsiteY175" fmla="*/ 486770 h 1330996"/>
                <a:gd name="connsiteX176" fmla="*/ 968407 w 2428717"/>
                <a:gd name="connsiteY176" fmla="*/ 518615 h 1330996"/>
                <a:gd name="connsiteX177" fmla="*/ 954759 w 2428717"/>
                <a:gd name="connsiteY177" fmla="*/ 523164 h 1330996"/>
                <a:gd name="connsiteX178" fmla="*/ 945660 w 2428717"/>
                <a:gd name="connsiteY178" fmla="*/ 536812 h 1330996"/>
                <a:gd name="connsiteX179" fmla="*/ 932013 w 2428717"/>
                <a:gd name="connsiteY179" fmla="*/ 545910 h 1330996"/>
                <a:gd name="connsiteX180" fmla="*/ 913816 w 2428717"/>
                <a:gd name="connsiteY180" fmla="*/ 568657 h 1330996"/>
                <a:gd name="connsiteX181" fmla="*/ 904717 w 2428717"/>
                <a:gd name="connsiteY181" fmla="*/ 582305 h 1330996"/>
                <a:gd name="connsiteX182" fmla="*/ 900168 w 2428717"/>
                <a:gd name="connsiteY182" fmla="*/ 595952 h 1330996"/>
                <a:gd name="connsiteX183" fmla="*/ 881971 w 2428717"/>
                <a:gd name="connsiteY183" fmla="*/ 623248 h 1330996"/>
                <a:gd name="connsiteX184" fmla="*/ 859225 w 2428717"/>
                <a:gd name="connsiteY184" fmla="*/ 655093 h 1330996"/>
                <a:gd name="connsiteX185" fmla="*/ 850126 w 2428717"/>
                <a:gd name="connsiteY185" fmla="*/ 668740 h 1330996"/>
                <a:gd name="connsiteX186" fmla="*/ 845577 w 2428717"/>
                <a:gd name="connsiteY186" fmla="*/ 682388 h 1330996"/>
                <a:gd name="connsiteX187" fmla="*/ 831929 w 2428717"/>
                <a:gd name="connsiteY187" fmla="*/ 691487 h 1330996"/>
                <a:gd name="connsiteX188" fmla="*/ 809183 w 2428717"/>
                <a:gd name="connsiteY188" fmla="*/ 714233 h 1330996"/>
                <a:gd name="connsiteX189" fmla="*/ 795535 w 2428717"/>
                <a:gd name="connsiteY189" fmla="*/ 732430 h 1330996"/>
                <a:gd name="connsiteX190" fmla="*/ 781887 w 2428717"/>
                <a:gd name="connsiteY190" fmla="*/ 746078 h 1330996"/>
                <a:gd name="connsiteX191" fmla="*/ 754592 w 2428717"/>
                <a:gd name="connsiteY191" fmla="*/ 787021 h 1330996"/>
                <a:gd name="connsiteX192" fmla="*/ 745493 w 2428717"/>
                <a:gd name="connsiteY192" fmla="*/ 800669 h 1330996"/>
                <a:gd name="connsiteX193" fmla="*/ 736395 w 2428717"/>
                <a:gd name="connsiteY193" fmla="*/ 827964 h 1330996"/>
                <a:gd name="connsiteX194" fmla="*/ 690902 w 2428717"/>
                <a:gd name="connsiteY194" fmla="*/ 882555 h 1330996"/>
                <a:gd name="connsiteX195" fmla="*/ 677254 w 2428717"/>
                <a:gd name="connsiteY195" fmla="*/ 891654 h 1330996"/>
                <a:gd name="connsiteX196" fmla="*/ 649959 w 2428717"/>
                <a:gd name="connsiteY196" fmla="*/ 900752 h 1330996"/>
                <a:gd name="connsiteX197" fmla="*/ 595368 w 2428717"/>
                <a:gd name="connsiteY197" fmla="*/ 896203 h 1330996"/>
                <a:gd name="connsiteX198" fmla="*/ 581720 w 2428717"/>
                <a:gd name="connsiteY198" fmla="*/ 891654 h 1330996"/>
                <a:gd name="connsiteX199" fmla="*/ 586269 w 2428717"/>
                <a:gd name="connsiteY199" fmla="*/ 868908 h 1330996"/>
                <a:gd name="connsiteX200" fmla="*/ 577171 w 2428717"/>
                <a:gd name="connsiteY200" fmla="*/ 928048 h 1330996"/>
                <a:gd name="connsiteX201" fmla="*/ 568072 w 2428717"/>
                <a:gd name="connsiteY201" fmla="*/ 941696 h 1330996"/>
                <a:gd name="connsiteX202" fmla="*/ 563523 w 2428717"/>
                <a:gd name="connsiteY202" fmla="*/ 955343 h 1330996"/>
                <a:gd name="connsiteX203" fmla="*/ 549875 w 2428717"/>
                <a:gd name="connsiteY203" fmla="*/ 964442 h 1330996"/>
                <a:gd name="connsiteX204" fmla="*/ 522580 w 2428717"/>
                <a:gd name="connsiteY204" fmla="*/ 982639 h 1330996"/>
                <a:gd name="connsiteX205" fmla="*/ 508932 w 2428717"/>
                <a:gd name="connsiteY205" fmla="*/ 973540 h 1330996"/>
                <a:gd name="connsiteX206" fmla="*/ 481637 w 2428717"/>
                <a:gd name="connsiteY206" fmla="*/ 959893 h 1330996"/>
                <a:gd name="connsiteX207" fmla="*/ 463439 w 2428717"/>
                <a:gd name="connsiteY207" fmla="*/ 964442 h 1330996"/>
                <a:gd name="connsiteX208" fmla="*/ 454341 w 2428717"/>
                <a:gd name="connsiteY208" fmla="*/ 978090 h 1330996"/>
                <a:gd name="connsiteX209" fmla="*/ 440693 w 2428717"/>
                <a:gd name="connsiteY209" fmla="*/ 996287 h 1330996"/>
                <a:gd name="connsiteX210" fmla="*/ 404299 w 2428717"/>
                <a:gd name="connsiteY210" fmla="*/ 1023582 h 1330996"/>
                <a:gd name="connsiteX211" fmla="*/ 390651 w 2428717"/>
                <a:gd name="connsiteY211" fmla="*/ 1037230 h 1330996"/>
                <a:gd name="connsiteX212" fmla="*/ 377004 w 2428717"/>
                <a:gd name="connsiteY212" fmla="*/ 1041779 h 1330996"/>
                <a:gd name="connsiteX213" fmla="*/ 349708 w 2428717"/>
                <a:gd name="connsiteY213" fmla="*/ 1059976 h 1330996"/>
                <a:gd name="connsiteX214" fmla="*/ 322413 w 2428717"/>
                <a:gd name="connsiteY214" fmla="*/ 1078173 h 1330996"/>
                <a:gd name="connsiteX215" fmla="*/ 295117 w 2428717"/>
                <a:gd name="connsiteY215" fmla="*/ 1100919 h 1330996"/>
                <a:gd name="connsiteX216" fmla="*/ 286019 w 2428717"/>
                <a:gd name="connsiteY216" fmla="*/ 1114567 h 1330996"/>
                <a:gd name="connsiteX217" fmla="*/ 258723 w 2428717"/>
                <a:gd name="connsiteY217" fmla="*/ 1137313 h 1330996"/>
                <a:gd name="connsiteX218" fmla="*/ 240526 w 2428717"/>
                <a:gd name="connsiteY218" fmla="*/ 1164609 h 1330996"/>
                <a:gd name="connsiteX219" fmla="*/ 231428 w 2428717"/>
                <a:gd name="connsiteY219" fmla="*/ 1178257 h 1330996"/>
                <a:gd name="connsiteX220" fmla="*/ 217780 w 2428717"/>
                <a:gd name="connsiteY220" fmla="*/ 1182806 h 1330996"/>
                <a:gd name="connsiteX221" fmla="*/ 208681 w 2428717"/>
                <a:gd name="connsiteY221" fmla="*/ 1196454 h 1330996"/>
                <a:gd name="connsiteX222" fmla="*/ 181386 w 2428717"/>
                <a:gd name="connsiteY222" fmla="*/ 1205552 h 1330996"/>
                <a:gd name="connsiteX223" fmla="*/ 167738 w 2428717"/>
                <a:gd name="connsiteY223" fmla="*/ 1210102 h 1330996"/>
                <a:gd name="connsiteX224" fmla="*/ 135893 w 2428717"/>
                <a:gd name="connsiteY224" fmla="*/ 1219200 h 1330996"/>
                <a:gd name="connsiteX225" fmla="*/ 108598 w 2428717"/>
                <a:gd name="connsiteY225" fmla="*/ 1241946 h 1330996"/>
                <a:gd name="connsiteX226" fmla="*/ 85851 w 2428717"/>
                <a:gd name="connsiteY226" fmla="*/ 1246496 h 1330996"/>
                <a:gd name="connsiteX227" fmla="*/ 72204 w 2428717"/>
                <a:gd name="connsiteY227" fmla="*/ 1251045 h 1330996"/>
                <a:gd name="connsiteX228" fmla="*/ 22162 w 2428717"/>
                <a:gd name="connsiteY228" fmla="*/ 1264693 h 1330996"/>
                <a:gd name="connsiteX229" fmla="*/ 8514 w 2428717"/>
                <a:gd name="connsiteY229" fmla="*/ 1260143 h 1330996"/>
                <a:gd name="connsiteX230" fmla="*/ 3965 w 2428717"/>
                <a:gd name="connsiteY230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72789 w 2428717"/>
                <a:gd name="connsiteY24" fmla="*/ 982639 h 1330996"/>
                <a:gd name="connsiteX25" fmla="*/ 795535 w 2428717"/>
                <a:gd name="connsiteY25" fmla="*/ 978090 h 1330996"/>
                <a:gd name="connsiteX26" fmla="*/ 822831 w 2428717"/>
                <a:gd name="connsiteY26" fmla="*/ 968991 h 1330996"/>
                <a:gd name="connsiteX27" fmla="*/ 850126 w 2428717"/>
                <a:gd name="connsiteY27" fmla="*/ 941696 h 1330996"/>
                <a:gd name="connsiteX28" fmla="*/ 877422 w 2428717"/>
                <a:gd name="connsiteY28" fmla="*/ 928048 h 1330996"/>
                <a:gd name="connsiteX29" fmla="*/ 891069 w 2428717"/>
                <a:gd name="connsiteY29" fmla="*/ 923499 h 1330996"/>
                <a:gd name="connsiteX30" fmla="*/ 904717 w 2428717"/>
                <a:gd name="connsiteY30" fmla="*/ 914400 h 1330996"/>
                <a:gd name="connsiteX31" fmla="*/ 922914 w 2428717"/>
                <a:gd name="connsiteY31" fmla="*/ 909851 h 1330996"/>
                <a:gd name="connsiteX32" fmla="*/ 927463 w 2428717"/>
                <a:gd name="connsiteY32" fmla="*/ 896203 h 1330996"/>
                <a:gd name="connsiteX33" fmla="*/ 941111 w 2428717"/>
                <a:gd name="connsiteY33" fmla="*/ 887105 h 1330996"/>
                <a:gd name="connsiteX34" fmla="*/ 954759 w 2428717"/>
                <a:gd name="connsiteY34" fmla="*/ 873457 h 1330996"/>
                <a:gd name="connsiteX35" fmla="*/ 982054 w 2428717"/>
                <a:gd name="connsiteY35" fmla="*/ 855260 h 1330996"/>
                <a:gd name="connsiteX36" fmla="*/ 986604 w 2428717"/>
                <a:gd name="connsiteY36" fmla="*/ 841612 h 1330996"/>
                <a:gd name="connsiteX37" fmla="*/ 1000251 w 2428717"/>
                <a:gd name="connsiteY37" fmla="*/ 837063 h 1330996"/>
                <a:gd name="connsiteX38" fmla="*/ 1013899 w 2428717"/>
                <a:gd name="connsiteY38" fmla="*/ 827964 h 1330996"/>
                <a:gd name="connsiteX39" fmla="*/ 1045744 w 2428717"/>
                <a:gd name="connsiteY39" fmla="*/ 800669 h 1330996"/>
                <a:gd name="connsiteX40" fmla="*/ 1059392 w 2428717"/>
                <a:gd name="connsiteY40" fmla="*/ 791570 h 1330996"/>
                <a:gd name="connsiteX41" fmla="*/ 1082138 w 2428717"/>
                <a:gd name="connsiteY41" fmla="*/ 768824 h 1330996"/>
                <a:gd name="connsiteX42" fmla="*/ 1123081 w 2428717"/>
                <a:gd name="connsiteY42" fmla="*/ 736979 h 1330996"/>
                <a:gd name="connsiteX43" fmla="*/ 1136729 w 2428717"/>
                <a:gd name="connsiteY43" fmla="*/ 727881 h 1330996"/>
                <a:gd name="connsiteX44" fmla="*/ 1150377 w 2428717"/>
                <a:gd name="connsiteY44" fmla="*/ 718782 h 1330996"/>
                <a:gd name="connsiteX45" fmla="*/ 1168574 w 2428717"/>
                <a:gd name="connsiteY45" fmla="*/ 691487 h 1330996"/>
                <a:gd name="connsiteX46" fmla="*/ 1191320 w 2428717"/>
                <a:gd name="connsiteY46" fmla="*/ 668740 h 1330996"/>
                <a:gd name="connsiteX47" fmla="*/ 1214066 w 2428717"/>
                <a:gd name="connsiteY47" fmla="*/ 645994 h 1330996"/>
                <a:gd name="connsiteX48" fmla="*/ 1223165 w 2428717"/>
                <a:gd name="connsiteY48" fmla="*/ 632346 h 1330996"/>
                <a:gd name="connsiteX49" fmla="*/ 1227714 w 2428717"/>
                <a:gd name="connsiteY49" fmla="*/ 618699 h 1330996"/>
                <a:gd name="connsiteX50" fmla="*/ 1250460 w 2428717"/>
                <a:gd name="connsiteY50" fmla="*/ 591403 h 1330996"/>
                <a:gd name="connsiteX51" fmla="*/ 1259559 w 2428717"/>
                <a:gd name="connsiteY51" fmla="*/ 564108 h 1330996"/>
                <a:gd name="connsiteX52" fmla="*/ 1264108 w 2428717"/>
                <a:gd name="connsiteY52" fmla="*/ 550460 h 1330996"/>
                <a:gd name="connsiteX53" fmla="*/ 1282305 w 2428717"/>
                <a:gd name="connsiteY53" fmla="*/ 523164 h 1330996"/>
                <a:gd name="connsiteX54" fmla="*/ 1295953 w 2428717"/>
                <a:gd name="connsiteY54" fmla="*/ 482221 h 1330996"/>
                <a:gd name="connsiteX55" fmla="*/ 1300502 w 2428717"/>
                <a:gd name="connsiteY55" fmla="*/ 468573 h 1330996"/>
                <a:gd name="connsiteX56" fmla="*/ 1309601 w 2428717"/>
                <a:gd name="connsiteY56" fmla="*/ 427630 h 1330996"/>
                <a:gd name="connsiteX57" fmla="*/ 1314150 w 2428717"/>
                <a:gd name="connsiteY57" fmla="*/ 395785 h 1330996"/>
                <a:gd name="connsiteX58" fmla="*/ 1336896 w 2428717"/>
                <a:gd name="connsiteY58" fmla="*/ 368490 h 1330996"/>
                <a:gd name="connsiteX59" fmla="*/ 1345995 w 2428717"/>
                <a:gd name="connsiteY59" fmla="*/ 295702 h 1330996"/>
                <a:gd name="connsiteX60" fmla="*/ 1350544 w 2428717"/>
                <a:gd name="connsiteY60" fmla="*/ 268406 h 1330996"/>
                <a:gd name="connsiteX61" fmla="*/ 1359642 w 2428717"/>
                <a:gd name="connsiteY61" fmla="*/ 241110 h 1330996"/>
                <a:gd name="connsiteX62" fmla="*/ 1414234 w 2428717"/>
                <a:gd name="connsiteY62" fmla="*/ 204716 h 1330996"/>
                <a:gd name="connsiteX63" fmla="*/ 1427881 w 2428717"/>
                <a:gd name="connsiteY63" fmla="*/ 200167 h 1330996"/>
                <a:gd name="connsiteX64" fmla="*/ 1441529 w 2428717"/>
                <a:gd name="connsiteY64" fmla="*/ 195618 h 1330996"/>
                <a:gd name="connsiteX65" fmla="*/ 1473374 w 2428717"/>
                <a:gd name="connsiteY65" fmla="*/ 181970 h 1330996"/>
                <a:gd name="connsiteX66" fmla="*/ 1500669 w 2428717"/>
                <a:gd name="connsiteY66" fmla="*/ 172872 h 1330996"/>
                <a:gd name="connsiteX67" fmla="*/ 1578007 w 2428717"/>
                <a:gd name="connsiteY67" fmla="*/ 163773 h 1330996"/>
                <a:gd name="connsiteX68" fmla="*/ 1600753 w 2428717"/>
                <a:gd name="connsiteY68" fmla="*/ 145576 h 1330996"/>
                <a:gd name="connsiteX69" fmla="*/ 1614401 w 2428717"/>
                <a:gd name="connsiteY69" fmla="*/ 141027 h 1330996"/>
                <a:gd name="connsiteX70" fmla="*/ 1641696 w 2428717"/>
                <a:gd name="connsiteY70" fmla="*/ 145576 h 1330996"/>
                <a:gd name="connsiteX71" fmla="*/ 1655344 w 2428717"/>
                <a:gd name="connsiteY71" fmla="*/ 154675 h 1330996"/>
                <a:gd name="connsiteX72" fmla="*/ 1828216 w 2428717"/>
                <a:gd name="connsiteY72" fmla="*/ 150125 h 1330996"/>
                <a:gd name="connsiteX73" fmla="*/ 1841863 w 2428717"/>
                <a:gd name="connsiteY73" fmla="*/ 159224 h 1330996"/>
                <a:gd name="connsiteX74" fmla="*/ 1855511 w 2428717"/>
                <a:gd name="connsiteY74" fmla="*/ 172872 h 1330996"/>
                <a:gd name="connsiteX75" fmla="*/ 1969242 w 2428717"/>
                <a:gd name="connsiteY75" fmla="*/ 186519 h 1330996"/>
                <a:gd name="connsiteX76" fmla="*/ 2001087 w 2428717"/>
                <a:gd name="connsiteY76" fmla="*/ 191069 h 1330996"/>
                <a:gd name="connsiteX77" fmla="*/ 2051129 w 2428717"/>
                <a:gd name="connsiteY77" fmla="*/ 195618 h 1330996"/>
                <a:gd name="connsiteX78" fmla="*/ 2060228 w 2428717"/>
                <a:gd name="connsiteY78" fmla="*/ 209266 h 1330996"/>
                <a:gd name="connsiteX79" fmla="*/ 2087523 w 2428717"/>
                <a:gd name="connsiteY79" fmla="*/ 213815 h 1330996"/>
                <a:gd name="connsiteX80" fmla="*/ 2105720 w 2428717"/>
                <a:gd name="connsiteY80" fmla="*/ 236561 h 1330996"/>
                <a:gd name="connsiteX81" fmla="*/ 2119368 w 2428717"/>
                <a:gd name="connsiteY81" fmla="*/ 245660 h 1330996"/>
                <a:gd name="connsiteX82" fmla="*/ 2133016 w 2428717"/>
                <a:gd name="connsiteY82" fmla="*/ 259308 h 1330996"/>
                <a:gd name="connsiteX83" fmla="*/ 2142114 w 2428717"/>
                <a:gd name="connsiteY83" fmla="*/ 272955 h 1330996"/>
                <a:gd name="connsiteX84" fmla="*/ 2160311 w 2428717"/>
                <a:gd name="connsiteY84" fmla="*/ 291152 h 1330996"/>
                <a:gd name="connsiteX85" fmla="*/ 2169410 w 2428717"/>
                <a:gd name="connsiteY85" fmla="*/ 304800 h 1330996"/>
                <a:gd name="connsiteX86" fmla="*/ 2210353 w 2428717"/>
                <a:gd name="connsiteY86" fmla="*/ 341194 h 1330996"/>
                <a:gd name="connsiteX87" fmla="*/ 2224001 w 2428717"/>
                <a:gd name="connsiteY87" fmla="*/ 345743 h 1330996"/>
                <a:gd name="connsiteX88" fmla="*/ 2255845 w 2428717"/>
                <a:gd name="connsiteY88" fmla="*/ 363940 h 1330996"/>
                <a:gd name="connsiteX89" fmla="*/ 2283141 w 2428717"/>
                <a:gd name="connsiteY89" fmla="*/ 373039 h 1330996"/>
                <a:gd name="connsiteX90" fmla="*/ 2314986 w 2428717"/>
                <a:gd name="connsiteY90" fmla="*/ 377588 h 1330996"/>
                <a:gd name="connsiteX91" fmla="*/ 2337732 w 2428717"/>
                <a:gd name="connsiteY91" fmla="*/ 395785 h 1330996"/>
                <a:gd name="connsiteX92" fmla="*/ 2365028 w 2428717"/>
                <a:gd name="connsiteY92" fmla="*/ 413982 h 1330996"/>
                <a:gd name="connsiteX93" fmla="*/ 2378675 w 2428717"/>
                <a:gd name="connsiteY93" fmla="*/ 400334 h 1330996"/>
                <a:gd name="connsiteX94" fmla="*/ 2396872 w 2428717"/>
                <a:gd name="connsiteY94" fmla="*/ 373039 h 1330996"/>
                <a:gd name="connsiteX95" fmla="*/ 2424168 w 2428717"/>
                <a:gd name="connsiteY95" fmla="*/ 368490 h 1330996"/>
                <a:gd name="connsiteX96" fmla="*/ 2428717 w 2428717"/>
                <a:gd name="connsiteY96" fmla="*/ 354842 h 1330996"/>
                <a:gd name="connsiteX97" fmla="*/ 2424168 w 2428717"/>
                <a:gd name="connsiteY97" fmla="*/ 327546 h 1330996"/>
                <a:gd name="connsiteX98" fmla="*/ 2410520 w 2428717"/>
                <a:gd name="connsiteY98" fmla="*/ 322997 h 1330996"/>
                <a:gd name="connsiteX99" fmla="*/ 2392323 w 2428717"/>
                <a:gd name="connsiteY99" fmla="*/ 318448 h 1330996"/>
                <a:gd name="connsiteX100" fmla="*/ 2378675 w 2428717"/>
                <a:gd name="connsiteY100" fmla="*/ 309349 h 1330996"/>
                <a:gd name="connsiteX101" fmla="*/ 2374126 w 2428717"/>
                <a:gd name="connsiteY101" fmla="*/ 295702 h 1330996"/>
                <a:gd name="connsiteX102" fmla="*/ 2365028 w 2428717"/>
                <a:gd name="connsiteY102" fmla="*/ 282054 h 1330996"/>
                <a:gd name="connsiteX103" fmla="*/ 2360478 w 2428717"/>
                <a:gd name="connsiteY103" fmla="*/ 268406 h 1330996"/>
                <a:gd name="connsiteX104" fmla="*/ 2346831 w 2428717"/>
                <a:gd name="connsiteY104" fmla="*/ 263857 h 1330996"/>
                <a:gd name="connsiteX105" fmla="*/ 2333183 w 2428717"/>
                <a:gd name="connsiteY105" fmla="*/ 245660 h 1330996"/>
                <a:gd name="connsiteX106" fmla="*/ 2305887 w 2428717"/>
                <a:gd name="connsiteY106" fmla="*/ 232012 h 1330996"/>
                <a:gd name="connsiteX107" fmla="*/ 2283141 w 2428717"/>
                <a:gd name="connsiteY107" fmla="*/ 236561 h 1330996"/>
                <a:gd name="connsiteX108" fmla="*/ 2255845 w 2428717"/>
                <a:gd name="connsiteY108" fmla="*/ 245660 h 1330996"/>
                <a:gd name="connsiteX109" fmla="*/ 2214902 w 2428717"/>
                <a:gd name="connsiteY109" fmla="*/ 241110 h 1330996"/>
                <a:gd name="connsiteX110" fmla="*/ 2187607 w 2428717"/>
                <a:gd name="connsiteY110" fmla="*/ 218364 h 1330996"/>
                <a:gd name="connsiteX111" fmla="*/ 2173959 w 2428717"/>
                <a:gd name="connsiteY111" fmla="*/ 209266 h 1330996"/>
                <a:gd name="connsiteX112" fmla="*/ 2164860 w 2428717"/>
                <a:gd name="connsiteY112" fmla="*/ 195618 h 1330996"/>
                <a:gd name="connsiteX113" fmla="*/ 2151213 w 2428717"/>
                <a:gd name="connsiteY113" fmla="*/ 168322 h 1330996"/>
                <a:gd name="connsiteX114" fmla="*/ 2110269 w 2428717"/>
                <a:gd name="connsiteY114" fmla="*/ 154675 h 1330996"/>
                <a:gd name="connsiteX115" fmla="*/ 2082974 w 2428717"/>
                <a:gd name="connsiteY115" fmla="*/ 141027 h 1330996"/>
                <a:gd name="connsiteX116" fmla="*/ 2064777 w 2428717"/>
                <a:gd name="connsiteY116" fmla="*/ 136478 h 1330996"/>
                <a:gd name="connsiteX117" fmla="*/ 1991989 w 2428717"/>
                <a:gd name="connsiteY117" fmla="*/ 131928 h 1330996"/>
                <a:gd name="connsiteX118" fmla="*/ 1964693 w 2428717"/>
                <a:gd name="connsiteY118" fmla="*/ 118281 h 1330996"/>
                <a:gd name="connsiteX119" fmla="*/ 1951045 w 2428717"/>
                <a:gd name="connsiteY119" fmla="*/ 104633 h 1330996"/>
                <a:gd name="connsiteX120" fmla="*/ 1923750 w 2428717"/>
                <a:gd name="connsiteY120" fmla="*/ 90985 h 1330996"/>
                <a:gd name="connsiteX121" fmla="*/ 1910102 w 2428717"/>
                <a:gd name="connsiteY121" fmla="*/ 81887 h 1330996"/>
                <a:gd name="connsiteX122" fmla="*/ 1841863 w 2428717"/>
                <a:gd name="connsiteY122" fmla="*/ 72788 h 1330996"/>
                <a:gd name="connsiteX123" fmla="*/ 1814568 w 2428717"/>
                <a:gd name="connsiteY123" fmla="*/ 63690 h 1330996"/>
                <a:gd name="connsiteX124" fmla="*/ 1796371 w 2428717"/>
                <a:gd name="connsiteY124" fmla="*/ 59140 h 1330996"/>
                <a:gd name="connsiteX125" fmla="*/ 1769075 w 2428717"/>
                <a:gd name="connsiteY125" fmla="*/ 50042 h 1330996"/>
                <a:gd name="connsiteX126" fmla="*/ 1755428 w 2428717"/>
                <a:gd name="connsiteY126" fmla="*/ 40943 h 1330996"/>
                <a:gd name="connsiteX127" fmla="*/ 1737231 w 2428717"/>
                <a:gd name="connsiteY127" fmla="*/ 0 h 1330996"/>
                <a:gd name="connsiteX128" fmla="*/ 1728132 w 2428717"/>
                <a:gd name="connsiteY128" fmla="*/ 13648 h 1330996"/>
                <a:gd name="connsiteX129" fmla="*/ 1723583 w 2428717"/>
                <a:gd name="connsiteY129" fmla="*/ 50042 h 1330996"/>
                <a:gd name="connsiteX130" fmla="*/ 1691738 w 2428717"/>
                <a:gd name="connsiteY130" fmla="*/ 54591 h 1330996"/>
                <a:gd name="connsiteX131" fmla="*/ 1659893 w 2428717"/>
                <a:gd name="connsiteY131" fmla="*/ 63690 h 1330996"/>
                <a:gd name="connsiteX132" fmla="*/ 1641696 w 2428717"/>
                <a:gd name="connsiteY132" fmla="*/ 72788 h 1330996"/>
                <a:gd name="connsiteX133" fmla="*/ 1628048 w 2428717"/>
                <a:gd name="connsiteY133" fmla="*/ 68239 h 1330996"/>
                <a:gd name="connsiteX134" fmla="*/ 1623499 w 2428717"/>
                <a:gd name="connsiteY134" fmla="*/ 54591 h 1330996"/>
                <a:gd name="connsiteX135" fmla="*/ 1614401 w 2428717"/>
                <a:gd name="connsiteY135" fmla="*/ 68239 h 1330996"/>
                <a:gd name="connsiteX136" fmla="*/ 1600753 w 2428717"/>
                <a:gd name="connsiteY136" fmla="*/ 77337 h 1330996"/>
                <a:gd name="connsiteX137" fmla="*/ 1555260 w 2428717"/>
                <a:gd name="connsiteY137" fmla="*/ 81887 h 1330996"/>
                <a:gd name="connsiteX138" fmla="*/ 1527965 w 2428717"/>
                <a:gd name="connsiteY138" fmla="*/ 90985 h 1330996"/>
                <a:gd name="connsiteX139" fmla="*/ 1509768 w 2428717"/>
                <a:gd name="connsiteY139" fmla="*/ 100084 h 1330996"/>
                <a:gd name="connsiteX140" fmla="*/ 1487022 w 2428717"/>
                <a:gd name="connsiteY140" fmla="*/ 104633 h 1330996"/>
                <a:gd name="connsiteX141" fmla="*/ 1473374 w 2428717"/>
                <a:gd name="connsiteY141" fmla="*/ 109182 h 1330996"/>
                <a:gd name="connsiteX142" fmla="*/ 1364192 w 2428717"/>
                <a:gd name="connsiteY142" fmla="*/ 113731 h 1330996"/>
                <a:gd name="connsiteX143" fmla="*/ 1350544 w 2428717"/>
                <a:gd name="connsiteY143" fmla="*/ 122830 h 1330996"/>
                <a:gd name="connsiteX144" fmla="*/ 1332347 w 2428717"/>
                <a:gd name="connsiteY144" fmla="*/ 150125 h 1330996"/>
                <a:gd name="connsiteX145" fmla="*/ 1318699 w 2428717"/>
                <a:gd name="connsiteY145" fmla="*/ 163773 h 1330996"/>
                <a:gd name="connsiteX146" fmla="*/ 1309601 w 2428717"/>
                <a:gd name="connsiteY146" fmla="*/ 191069 h 1330996"/>
                <a:gd name="connsiteX147" fmla="*/ 1295953 w 2428717"/>
                <a:gd name="connsiteY147" fmla="*/ 204716 h 1330996"/>
                <a:gd name="connsiteX148" fmla="*/ 1282305 w 2428717"/>
                <a:gd name="connsiteY148" fmla="*/ 209266 h 1330996"/>
                <a:gd name="connsiteX149" fmla="*/ 1209517 w 2428717"/>
                <a:gd name="connsiteY149" fmla="*/ 213815 h 1330996"/>
                <a:gd name="connsiteX150" fmla="*/ 1204968 w 2428717"/>
                <a:gd name="connsiteY150" fmla="*/ 227463 h 1330996"/>
                <a:gd name="connsiteX151" fmla="*/ 1186771 w 2428717"/>
                <a:gd name="connsiteY151" fmla="*/ 254758 h 1330996"/>
                <a:gd name="connsiteX152" fmla="*/ 1177672 w 2428717"/>
                <a:gd name="connsiteY152" fmla="*/ 282054 h 1330996"/>
                <a:gd name="connsiteX153" fmla="*/ 1173123 w 2428717"/>
                <a:gd name="connsiteY153" fmla="*/ 295702 h 1330996"/>
                <a:gd name="connsiteX154" fmla="*/ 1145828 w 2428717"/>
                <a:gd name="connsiteY154" fmla="*/ 313899 h 1330996"/>
                <a:gd name="connsiteX155" fmla="*/ 1132180 w 2428717"/>
                <a:gd name="connsiteY155" fmla="*/ 327546 h 1330996"/>
                <a:gd name="connsiteX156" fmla="*/ 1104884 w 2428717"/>
                <a:gd name="connsiteY156" fmla="*/ 336645 h 1330996"/>
                <a:gd name="connsiteX157" fmla="*/ 1095786 w 2428717"/>
                <a:gd name="connsiteY157" fmla="*/ 322997 h 1330996"/>
                <a:gd name="connsiteX158" fmla="*/ 1100335 w 2428717"/>
                <a:gd name="connsiteY158" fmla="*/ 291152 h 1330996"/>
                <a:gd name="connsiteX159" fmla="*/ 1086687 w 2428717"/>
                <a:gd name="connsiteY159" fmla="*/ 304800 h 1330996"/>
                <a:gd name="connsiteX160" fmla="*/ 1073039 w 2428717"/>
                <a:gd name="connsiteY160" fmla="*/ 309349 h 1330996"/>
                <a:gd name="connsiteX161" fmla="*/ 1059392 w 2428717"/>
                <a:gd name="connsiteY161" fmla="*/ 300251 h 1330996"/>
                <a:gd name="connsiteX162" fmla="*/ 1050293 w 2428717"/>
                <a:gd name="connsiteY162" fmla="*/ 286603 h 1330996"/>
                <a:gd name="connsiteX163" fmla="*/ 1036645 w 2428717"/>
                <a:gd name="connsiteY163" fmla="*/ 282054 h 1330996"/>
                <a:gd name="connsiteX164" fmla="*/ 1009350 w 2428717"/>
                <a:gd name="connsiteY164" fmla="*/ 291152 h 1330996"/>
                <a:gd name="connsiteX165" fmla="*/ 995702 w 2428717"/>
                <a:gd name="connsiteY165" fmla="*/ 295702 h 1330996"/>
                <a:gd name="connsiteX166" fmla="*/ 982054 w 2428717"/>
                <a:gd name="connsiteY166" fmla="*/ 304800 h 1330996"/>
                <a:gd name="connsiteX167" fmla="*/ 968407 w 2428717"/>
                <a:gd name="connsiteY167" fmla="*/ 350293 h 1330996"/>
                <a:gd name="connsiteX168" fmla="*/ 959308 w 2428717"/>
                <a:gd name="connsiteY168" fmla="*/ 363940 h 1330996"/>
                <a:gd name="connsiteX169" fmla="*/ 963857 w 2428717"/>
                <a:gd name="connsiteY169" fmla="*/ 377588 h 1330996"/>
                <a:gd name="connsiteX170" fmla="*/ 977505 w 2428717"/>
                <a:gd name="connsiteY170" fmla="*/ 382137 h 1330996"/>
                <a:gd name="connsiteX171" fmla="*/ 991153 w 2428717"/>
                <a:gd name="connsiteY171" fmla="*/ 391236 h 1330996"/>
                <a:gd name="connsiteX172" fmla="*/ 1000251 w 2428717"/>
                <a:gd name="connsiteY172" fmla="*/ 404884 h 1330996"/>
                <a:gd name="connsiteX173" fmla="*/ 1013899 w 2428717"/>
                <a:gd name="connsiteY173" fmla="*/ 418531 h 1330996"/>
                <a:gd name="connsiteX174" fmla="*/ 1009350 w 2428717"/>
                <a:gd name="connsiteY174" fmla="*/ 441278 h 1330996"/>
                <a:gd name="connsiteX175" fmla="*/ 986604 w 2428717"/>
                <a:gd name="connsiteY175" fmla="*/ 486770 h 1330996"/>
                <a:gd name="connsiteX176" fmla="*/ 968407 w 2428717"/>
                <a:gd name="connsiteY176" fmla="*/ 518615 h 1330996"/>
                <a:gd name="connsiteX177" fmla="*/ 954759 w 2428717"/>
                <a:gd name="connsiteY177" fmla="*/ 523164 h 1330996"/>
                <a:gd name="connsiteX178" fmla="*/ 945660 w 2428717"/>
                <a:gd name="connsiteY178" fmla="*/ 536812 h 1330996"/>
                <a:gd name="connsiteX179" fmla="*/ 932013 w 2428717"/>
                <a:gd name="connsiteY179" fmla="*/ 545910 h 1330996"/>
                <a:gd name="connsiteX180" fmla="*/ 913816 w 2428717"/>
                <a:gd name="connsiteY180" fmla="*/ 568657 h 1330996"/>
                <a:gd name="connsiteX181" fmla="*/ 904717 w 2428717"/>
                <a:gd name="connsiteY181" fmla="*/ 582305 h 1330996"/>
                <a:gd name="connsiteX182" fmla="*/ 900168 w 2428717"/>
                <a:gd name="connsiteY182" fmla="*/ 595952 h 1330996"/>
                <a:gd name="connsiteX183" fmla="*/ 881971 w 2428717"/>
                <a:gd name="connsiteY183" fmla="*/ 623248 h 1330996"/>
                <a:gd name="connsiteX184" fmla="*/ 859225 w 2428717"/>
                <a:gd name="connsiteY184" fmla="*/ 655093 h 1330996"/>
                <a:gd name="connsiteX185" fmla="*/ 850126 w 2428717"/>
                <a:gd name="connsiteY185" fmla="*/ 668740 h 1330996"/>
                <a:gd name="connsiteX186" fmla="*/ 845577 w 2428717"/>
                <a:gd name="connsiteY186" fmla="*/ 682388 h 1330996"/>
                <a:gd name="connsiteX187" fmla="*/ 831929 w 2428717"/>
                <a:gd name="connsiteY187" fmla="*/ 691487 h 1330996"/>
                <a:gd name="connsiteX188" fmla="*/ 809183 w 2428717"/>
                <a:gd name="connsiteY188" fmla="*/ 714233 h 1330996"/>
                <a:gd name="connsiteX189" fmla="*/ 795535 w 2428717"/>
                <a:gd name="connsiteY189" fmla="*/ 732430 h 1330996"/>
                <a:gd name="connsiteX190" fmla="*/ 781887 w 2428717"/>
                <a:gd name="connsiteY190" fmla="*/ 746078 h 1330996"/>
                <a:gd name="connsiteX191" fmla="*/ 754592 w 2428717"/>
                <a:gd name="connsiteY191" fmla="*/ 787021 h 1330996"/>
                <a:gd name="connsiteX192" fmla="*/ 745493 w 2428717"/>
                <a:gd name="connsiteY192" fmla="*/ 800669 h 1330996"/>
                <a:gd name="connsiteX193" fmla="*/ 736395 w 2428717"/>
                <a:gd name="connsiteY193" fmla="*/ 827964 h 1330996"/>
                <a:gd name="connsiteX194" fmla="*/ 690902 w 2428717"/>
                <a:gd name="connsiteY194" fmla="*/ 882555 h 1330996"/>
                <a:gd name="connsiteX195" fmla="*/ 677254 w 2428717"/>
                <a:gd name="connsiteY195" fmla="*/ 891654 h 1330996"/>
                <a:gd name="connsiteX196" fmla="*/ 649959 w 2428717"/>
                <a:gd name="connsiteY196" fmla="*/ 900752 h 1330996"/>
                <a:gd name="connsiteX197" fmla="*/ 595368 w 2428717"/>
                <a:gd name="connsiteY197" fmla="*/ 896203 h 1330996"/>
                <a:gd name="connsiteX198" fmla="*/ 581720 w 2428717"/>
                <a:gd name="connsiteY198" fmla="*/ 891654 h 1330996"/>
                <a:gd name="connsiteX199" fmla="*/ 586269 w 2428717"/>
                <a:gd name="connsiteY199" fmla="*/ 868908 h 1330996"/>
                <a:gd name="connsiteX200" fmla="*/ 577171 w 2428717"/>
                <a:gd name="connsiteY200" fmla="*/ 928048 h 1330996"/>
                <a:gd name="connsiteX201" fmla="*/ 568072 w 2428717"/>
                <a:gd name="connsiteY201" fmla="*/ 941696 h 1330996"/>
                <a:gd name="connsiteX202" fmla="*/ 563523 w 2428717"/>
                <a:gd name="connsiteY202" fmla="*/ 955343 h 1330996"/>
                <a:gd name="connsiteX203" fmla="*/ 549875 w 2428717"/>
                <a:gd name="connsiteY203" fmla="*/ 964442 h 1330996"/>
                <a:gd name="connsiteX204" fmla="*/ 522580 w 2428717"/>
                <a:gd name="connsiteY204" fmla="*/ 982639 h 1330996"/>
                <a:gd name="connsiteX205" fmla="*/ 508932 w 2428717"/>
                <a:gd name="connsiteY205" fmla="*/ 973540 h 1330996"/>
                <a:gd name="connsiteX206" fmla="*/ 481637 w 2428717"/>
                <a:gd name="connsiteY206" fmla="*/ 959893 h 1330996"/>
                <a:gd name="connsiteX207" fmla="*/ 463439 w 2428717"/>
                <a:gd name="connsiteY207" fmla="*/ 964442 h 1330996"/>
                <a:gd name="connsiteX208" fmla="*/ 454341 w 2428717"/>
                <a:gd name="connsiteY208" fmla="*/ 978090 h 1330996"/>
                <a:gd name="connsiteX209" fmla="*/ 440693 w 2428717"/>
                <a:gd name="connsiteY209" fmla="*/ 996287 h 1330996"/>
                <a:gd name="connsiteX210" fmla="*/ 404299 w 2428717"/>
                <a:gd name="connsiteY210" fmla="*/ 1023582 h 1330996"/>
                <a:gd name="connsiteX211" fmla="*/ 390651 w 2428717"/>
                <a:gd name="connsiteY211" fmla="*/ 1037230 h 1330996"/>
                <a:gd name="connsiteX212" fmla="*/ 377004 w 2428717"/>
                <a:gd name="connsiteY212" fmla="*/ 1041779 h 1330996"/>
                <a:gd name="connsiteX213" fmla="*/ 349708 w 2428717"/>
                <a:gd name="connsiteY213" fmla="*/ 1059976 h 1330996"/>
                <a:gd name="connsiteX214" fmla="*/ 322413 w 2428717"/>
                <a:gd name="connsiteY214" fmla="*/ 1078173 h 1330996"/>
                <a:gd name="connsiteX215" fmla="*/ 295117 w 2428717"/>
                <a:gd name="connsiteY215" fmla="*/ 1100919 h 1330996"/>
                <a:gd name="connsiteX216" fmla="*/ 286019 w 2428717"/>
                <a:gd name="connsiteY216" fmla="*/ 1114567 h 1330996"/>
                <a:gd name="connsiteX217" fmla="*/ 258723 w 2428717"/>
                <a:gd name="connsiteY217" fmla="*/ 1137313 h 1330996"/>
                <a:gd name="connsiteX218" fmla="*/ 240526 w 2428717"/>
                <a:gd name="connsiteY218" fmla="*/ 1164609 h 1330996"/>
                <a:gd name="connsiteX219" fmla="*/ 231428 w 2428717"/>
                <a:gd name="connsiteY219" fmla="*/ 1178257 h 1330996"/>
                <a:gd name="connsiteX220" fmla="*/ 217780 w 2428717"/>
                <a:gd name="connsiteY220" fmla="*/ 1182806 h 1330996"/>
                <a:gd name="connsiteX221" fmla="*/ 208681 w 2428717"/>
                <a:gd name="connsiteY221" fmla="*/ 1196454 h 1330996"/>
                <a:gd name="connsiteX222" fmla="*/ 181386 w 2428717"/>
                <a:gd name="connsiteY222" fmla="*/ 1205552 h 1330996"/>
                <a:gd name="connsiteX223" fmla="*/ 167738 w 2428717"/>
                <a:gd name="connsiteY223" fmla="*/ 1210102 h 1330996"/>
                <a:gd name="connsiteX224" fmla="*/ 135893 w 2428717"/>
                <a:gd name="connsiteY224" fmla="*/ 1219200 h 1330996"/>
                <a:gd name="connsiteX225" fmla="*/ 108598 w 2428717"/>
                <a:gd name="connsiteY225" fmla="*/ 1241946 h 1330996"/>
                <a:gd name="connsiteX226" fmla="*/ 85851 w 2428717"/>
                <a:gd name="connsiteY226" fmla="*/ 1246496 h 1330996"/>
                <a:gd name="connsiteX227" fmla="*/ 72204 w 2428717"/>
                <a:gd name="connsiteY227" fmla="*/ 1251045 h 1330996"/>
                <a:gd name="connsiteX228" fmla="*/ 22162 w 2428717"/>
                <a:gd name="connsiteY228" fmla="*/ 1264693 h 1330996"/>
                <a:gd name="connsiteX229" fmla="*/ 8514 w 2428717"/>
                <a:gd name="connsiteY229" fmla="*/ 1260143 h 1330996"/>
                <a:gd name="connsiteX230" fmla="*/ 3965 w 2428717"/>
                <a:gd name="connsiteY230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90902 w 2428717"/>
                <a:gd name="connsiteY193" fmla="*/ 882555 h 1330996"/>
                <a:gd name="connsiteX194" fmla="*/ 677254 w 2428717"/>
                <a:gd name="connsiteY194" fmla="*/ 891654 h 1330996"/>
                <a:gd name="connsiteX195" fmla="*/ 649959 w 2428717"/>
                <a:gd name="connsiteY195" fmla="*/ 900752 h 1330996"/>
                <a:gd name="connsiteX196" fmla="*/ 595368 w 2428717"/>
                <a:gd name="connsiteY196" fmla="*/ 896203 h 1330996"/>
                <a:gd name="connsiteX197" fmla="*/ 581720 w 2428717"/>
                <a:gd name="connsiteY197" fmla="*/ 891654 h 1330996"/>
                <a:gd name="connsiteX198" fmla="*/ 586269 w 2428717"/>
                <a:gd name="connsiteY198" fmla="*/ 868908 h 1330996"/>
                <a:gd name="connsiteX199" fmla="*/ 577171 w 2428717"/>
                <a:gd name="connsiteY199" fmla="*/ 928048 h 1330996"/>
                <a:gd name="connsiteX200" fmla="*/ 568072 w 2428717"/>
                <a:gd name="connsiteY200" fmla="*/ 941696 h 1330996"/>
                <a:gd name="connsiteX201" fmla="*/ 563523 w 2428717"/>
                <a:gd name="connsiteY201" fmla="*/ 955343 h 1330996"/>
                <a:gd name="connsiteX202" fmla="*/ 549875 w 2428717"/>
                <a:gd name="connsiteY202" fmla="*/ 964442 h 1330996"/>
                <a:gd name="connsiteX203" fmla="*/ 522580 w 2428717"/>
                <a:gd name="connsiteY203" fmla="*/ 982639 h 1330996"/>
                <a:gd name="connsiteX204" fmla="*/ 508932 w 2428717"/>
                <a:gd name="connsiteY204" fmla="*/ 973540 h 1330996"/>
                <a:gd name="connsiteX205" fmla="*/ 481637 w 2428717"/>
                <a:gd name="connsiteY205" fmla="*/ 959893 h 1330996"/>
                <a:gd name="connsiteX206" fmla="*/ 463439 w 2428717"/>
                <a:gd name="connsiteY206" fmla="*/ 964442 h 1330996"/>
                <a:gd name="connsiteX207" fmla="*/ 454341 w 2428717"/>
                <a:gd name="connsiteY207" fmla="*/ 978090 h 1330996"/>
                <a:gd name="connsiteX208" fmla="*/ 440693 w 2428717"/>
                <a:gd name="connsiteY208" fmla="*/ 996287 h 1330996"/>
                <a:gd name="connsiteX209" fmla="*/ 404299 w 2428717"/>
                <a:gd name="connsiteY209" fmla="*/ 1023582 h 1330996"/>
                <a:gd name="connsiteX210" fmla="*/ 390651 w 2428717"/>
                <a:gd name="connsiteY210" fmla="*/ 1037230 h 1330996"/>
                <a:gd name="connsiteX211" fmla="*/ 377004 w 2428717"/>
                <a:gd name="connsiteY211" fmla="*/ 1041779 h 1330996"/>
                <a:gd name="connsiteX212" fmla="*/ 349708 w 2428717"/>
                <a:gd name="connsiteY212" fmla="*/ 1059976 h 1330996"/>
                <a:gd name="connsiteX213" fmla="*/ 322413 w 2428717"/>
                <a:gd name="connsiteY213" fmla="*/ 1078173 h 1330996"/>
                <a:gd name="connsiteX214" fmla="*/ 295117 w 2428717"/>
                <a:gd name="connsiteY214" fmla="*/ 1100919 h 1330996"/>
                <a:gd name="connsiteX215" fmla="*/ 286019 w 2428717"/>
                <a:gd name="connsiteY215" fmla="*/ 1114567 h 1330996"/>
                <a:gd name="connsiteX216" fmla="*/ 258723 w 2428717"/>
                <a:gd name="connsiteY216" fmla="*/ 1137313 h 1330996"/>
                <a:gd name="connsiteX217" fmla="*/ 240526 w 2428717"/>
                <a:gd name="connsiteY217" fmla="*/ 1164609 h 1330996"/>
                <a:gd name="connsiteX218" fmla="*/ 231428 w 2428717"/>
                <a:gd name="connsiteY218" fmla="*/ 1178257 h 1330996"/>
                <a:gd name="connsiteX219" fmla="*/ 217780 w 2428717"/>
                <a:gd name="connsiteY219" fmla="*/ 1182806 h 1330996"/>
                <a:gd name="connsiteX220" fmla="*/ 208681 w 2428717"/>
                <a:gd name="connsiteY220" fmla="*/ 1196454 h 1330996"/>
                <a:gd name="connsiteX221" fmla="*/ 181386 w 2428717"/>
                <a:gd name="connsiteY221" fmla="*/ 1205552 h 1330996"/>
                <a:gd name="connsiteX222" fmla="*/ 167738 w 2428717"/>
                <a:gd name="connsiteY222" fmla="*/ 1210102 h 1330996"/>
                <a:gd name="connsiteX223" fmla="*/ 135893 w 2428717"/>
                <a:gd name="connsiteY223" fmla="*/ 1219200 h 1330996"/>
                <a:gd name="connsiteX224" fmla="*/ 108598 w 2428717"/>
                <a:gd name="connsiteY224" fmla="*/ 1241946 h 1330996"/>
                <a:gd name="connsiteX225" fmla="*/ 85851 w 2428717"/>
                <a:gd name="connsiteY225" fmla="*/ 1246496 h 1330996"/>
                <a:gd name="connsiteX226" fmla="*/ 72204 w 2428717"/>
                <a:gd name="connsiteY226" fmla="*/ 1251045 h 1330996"/>
                <a:gd name="connsiteX227" fmla="*/ 22162 w 2428717"/>
                <a:gd name="connsiteY227" fmla="*/ 1264693 h 1330996"/>
                <a:gd name="connsiteX228" fmla="*/ 8514 w 2428717"/>
                <a:gd name="connsiteY228" fmla="*/ 1260143 h 1330996"/>
                <a:gd name="connsiteX229" fmla="*/ 3965 w 2428717"/>
                <a:gd name="connsiteY229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90902 w 2428717"/>
                <a:gd name="connsiteY193" fmla="*/ 882555 h 1330996"/>
                <a:gd name="connsiteX194" fmla="*/ 649959 w 2428717"/>
                <a:gd name="connsiteY194" fmla="*/ 900752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86269 w 2428717"/>
                <a:gd name="connsiteY197" fmla="*/ 868908 h 1330996"/>
                <a:gd name="connsiteX198" fmla="*/ 577171 w 2428717"/>
                <a:gd name="connsiteY198" fmla="*/ 928048 h 1330996"/>
                <a:gd name="connsiteX199" fmla="*/ 568072 w 2428717"/>
                <a:gd name="connsiteY199" fmla="*/ 941696 h 1330996"/>
                <a:gd name="connsiteX200" fmla="*/ 563523 w 2428717"/>
                <a:gd name="connsiteY200" fmla="*/ 955343 h 1330996"/>
                <a:gd name="connsiteX201" fmla="*/ 549875 w 2428717"/>
                <a:gd name="connsiteY201" fmla="*/ 964442 h 1330996"/>
                <a:gd name="connsiteX202" fmla="*/ 522580 w 2428717"/>
                <a:gd name="connsiteY202" fmla="*/ 982639 h 1330996"/>
                <a:gd name="connsiteX203" fmla="*/ 508932 w 2428717"/>
                <a:gd name="connsiteY203" fmla="*/ 973540 h 1330996"/>
                <a:gd name="connsiteX204" fmla="*/ 481637 w 2428717"/>
                <a:gd name="connsiteY204" fmla="*/ 959893 h 1330996"/>
                <a:gd name="connsiteX205" fmla="*/ 463439 w 2428717"/>
                <a:gd name="connsiteY205" fmla="*/ 964442 h 1330996"/>
                <a:gd name="connsiteX206" fmla="*/ 454341 w 2428717"/>
                <a:gd name="connsiteY206" fmla="*/ 978090 h 1330996"/>
                <a:gd name="connsiteX207" fmla="*/ 440693 w 2428717"/>
                <a:gd name="connsiteY207" fmla="*/ 996287 h 1330996"/>
                <a:gd name="connsiteX208" fmla="*/ 404299 w 2428717"/>
                <a:gd name="connsiteY208" fmla="*/ 1023582 h 1330996"/>
                <a:gd name="connsiteX209" fmla="*/ 390651 w 2428717"/>
                <a:gd name="connsiteY209" fmla="*/ 1037230 h 1330996"/>
                <a:gd name="connsiteX210" fmla="*/ 377004 w 2428717"/>
                <a:gd name="connsiteY210" fmla="*/ 1041779 h 1330996"/>
                <a:gd name="connsiteX211" fmla="*/ 349708 w 2428717"/>
                <a:gd name="connsiteY211" fmla="*/ 1059976 h 1330996"/>
                <a:gd name="connsiteX212" fmla="*/ 322413 w 2428717"/>
                <a:gd name="connsiteY212" fmla="*/ 1078173 h 1330996"/>
                <a:gd name="connsiteX213" fmla="*/ 295117 w 2428717"/>
                <a:gd name="connsiteY213" fmla="*/ 1100919 h 1330996"/>
                <a:gd name="connsiteX214" fmla="*/ 286019 w 2428717"/>
                <a:gd name="connsiteY214" fmla="*/ 1114567 h 1330996"/>
                <a:gd name="connsiteX215" fmla="*/ 258723 w 2428717"/>
                <a:gd name="connsiteY215" fmla="*/ 1137313 h 1330996"/>
                <a:gd name="connsiteX216" fmla="*/ 240526 w 2428717"/>
                <a:gd name="connsiteY216" fmla="*/ 1164609 h 1330996"/>
                <a:gd name="connsiteX217" fmla="*/ 231428 w 2428717"/>
                <a:gd name="connsiteY217" fmla="*/ 1178257 h 1330996"/>
                <a:gd name="connsiteX218" fmla="*/ 217780 w 2428717"/>
                <a:gd name="connsiteY218" fmla="*/ 1182806 h 1330996"/>
                <a:gd name="connsiteX219" fmla="*/ 208681 w 2428717"/>
                <a:gd name="connsiteY219" fmla="*/ 1196454 h 1330996"/>
                <a:gd name="connsiteX220" fmla="*/ 181386 w 2428717"/>
                <a:gd name="connsiteY220" fmla="*/ 1205552 h 1330996"/>
                <a:gd name="connsiteX221" fmla="*/ 167738 w 2428717"/>
                <a:gd name="connsiteY221" fmla="*/ 1210102 h 1330996"/>
                <a:gd name="connsiteX222" fmla="*/ 135893 w 2428717"/>
                <a:gd name="connsiteY222" fmla="*/ 1219200 h 1330996"/>
                <a:gd name="connsiteX223" fmla="*/ 108598 w 2428717"/>
                <a:gd name="connsiteY223" fmla="*/ 1241946 h 1330996"/>
                <a:gd name="connsiteX224" fmla="*/ 85851 w 2428717"/>
                <a:gd name="connsiteY224" fmla="*/ 1246496 h 1330996"/>
                <a:gd name="connsiteX225" fmla="*/ 72204 w 2428717"/>
                <a:gd name="connsiteY225" fmla="*/ 1251045 h 1330996"/>
                <a:gd name="connsiteX226" fmla="*/ 22162 w 2428717"/>
                <a:gd name="connsiteY226" fmla="*/ 1264693 h 1330996"/>
                <a:gd name="connsiteX227" fmla="*/ 8514 w 2428717"/>
                <a:gd name="connsiteY227" fmla="*/ 1260143 h 1330996"/>
                <a:gd name="connsiteX228" fmla="*/ 3965 w 2428717"/>
                <a:gd name="connsiteY228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85016 w 2428717"/>
                <a:gd name="connsiteY193" fmla="*/ 862932 h 1330996"/>
                <a:gd name="connsiteX194" fmla="*/ 649959 w 2428717"/>
                <a:gd name="connsiteY194" fmla="*/ 900752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86269 w 2428717"/>
                <a:gd name="connsiteY197" fmla="*/ 868908 h 1330996"/>
                <a:gd name="connsiteX198" fmla="*/ 577171 w 2428717"/>
                <a:gd name="connsiteY198" fmla="*/ 928048 h 1330996"/>
                <a:gd name="connsiteX199" fmla="*/ 568072 w 2428717"/>
                <a:gd name="connsiteY199" fmla="*/ 941696 h 1330996"/>
                <a:gd name="connsiteX200" fmla="*/ 563523 w 2428717"/>
                <a:gd name="connsiteY200" fmla="*/ 955343 h 1330996"/>
                <a:gd name="connsiteX201" fmla="*/ 549875 w 2428717"/>
                <a:gd name="connsiteY201" fmla="*/ 964442 h 1330996"/>
                <a:gd name="connsiteX202" fmla="*/ 522580 w 2428717"/>
                <a:gd name="connsiteY202" fmla="*/ 982639 h 1330996"/>
                <a:gd name="connsiteX203" fmla="*/ 508932 w 2428717"/>
                <a:gd name="connsiteY203" fmla="*/ 973540 h 1330996"/>
                <a:gd name="connsiteX204" fmla="*/ 481637 w 2428717"/>
                <a:gd name="connsiteY204" fmla="*/ 959893 h 1330996"/>
                <a:gd name="connsiteX205" fmla="*/ 463439 w 2428717"/>
                <a:gd name="connsiteY205" fmla="*/ 964442 h 1330996"/>
                <a:gd name="connsiteX206" fmla="*/ 454341 w 2428717"/>
                <a:gd name="connsiteY206" fmla="*/ 978090 h 1330996"/>
                <a:gd name="connsiteX207" fmla="*/ 440693 w 2428717"/>
                <a:gd name="connsiteY207" fmla="*/ 996287 h 1330996"/>
                <a:gd name="connsiteX208" fmla="*/ 404299 w 2428717"/>
                <a:gd name="connsiteY208" fmla="*/ 1023582 h 1330996"/>
                <a:gd name="connsiteX209" fmla="*/ 390651 w 2428717"/>
                <a:gd name="connsiteY209" fmla="*/ 1037230 h 1330996"/>
                <a:gd name="connsiteX210" fmla="*/ 377004 w 2428717"/>
                <a:gd name="connsiteY210" fmla="*/ 1041779 h 1330996"/>
                <a:gd name="connsiteX211" fmla="*/ 349708 w 2428717"/>
                <a:gd name="connsiteY211" fmla="*/ 1059976 h 1330996"/>
                <a:gd name="connsiteX212" fmla="*/ 322413 w 2428717"/>
                <a:gd name="connsiteY212" fmla="*/ 1078173 h 1330996"/>
                <a:gd name="connsiteX213" fmla="*/ 295117 w 2428717"/>
                <a:gd name="connsiteY213" fmla="*/ 1100919 h 1330996"/>
                <a:gd name="connsiteX214" fmla="*/ 286019 w 2428717"/>
                <a:gd name="connsiteY214" fmla="*/ 1114567 h 1330996"/>
                <a:gd name="connsiteX215" fmla="*/ 258723 w 2428717"/>
                <a:gd name="connsiteY215" fmla="*/ 1137313 h 1330996"/>
                <a:gd name="connsiteX216" fmla="*/ 240526 w 2428717"/>
                <a:gd name="connsiteY216" fmla="*/ 1164609 h 1330996"/>
                <a:gd name="connsiteX217" fmla="*/ 231428 w 2428717"/>
                <a:gd name="connsiteY217" fmla="*/ 1178257 h 1330996"/>
                <a:gd name="connsiteX218" fmla="*/ 217780 w 2428717"/>
                <a:gd name="connsiteY218" fmla="*/ 1182806 h 1330996"/>
                <a:gd name="connsiteX219" fmla="*/ 208681 w 2428717"/>
                <a:gd name="connsiteY219" fmla="*/ 1196454 h 1330996"/>
                <a:gd name="connsiteX220" fmla="*/ 181386 w 2428717"/>
                <a:gd name="connsiteY220" fmla="*/ 1205552 h 1330996"/>
                <a:gd name="connsiteX221" fmla="*/ 167738 w 2428717"/>
                <a:gd name="connsiteY221" fmla="*/ 1210102 h 1330996"/>
                <a:gd name="connsiteX222" fmla="*/ 135893 w 2428717"/>
                <a:gd name="connsiteY222" fmla="*/ 1219200 h 1330996"/>
                <a:gd name="connsiteX223" fmla="*/ 108598 w 2428717"/>
                <a:gd name="connsiteY223" fmla="*/ 1241946 h 1330996"/>
                <a:gd name="connsiteX224" fmla="*/ 85851 w 2428717"/>
                <a:gd name="connsiteY224" fmla="*/ 1246496 h 1330996"/>
                <a:gd name="connsiteX225" fmla="*/ 72204 w 2428717"/>
                <a:gd name="connsiteY225" fmla="*/ 1251045 h 1330996"/>
                <a:gd name="connsiteX226" fmla="*/ 22162 w 2428717"/>
                <a:gd name="connsiteY226" fmla="*/ 1264693 h 1330996"/>
                <a:gd name="connsiteX227" fmla="*/ 8514 w 2428717"/>
                <a:gd name="connsiteY227" fmla="*/ 1260143 h 1330996"/>
                <a:gd name="connsiteX228" fmla="*/ 3965 w 2428717"/>
                <a:gd name="connsiteY228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73242 w 2428717"/>
                <a:gd name="connsiteY193" fmla="*/ 857045 h 1330996"/>
                <a:gd name="connsiteX194" fmla="*/ 649959 w 2428717"/>
                <a:gd name="connsiteY194" fmla="*/ 900752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86269 w 2428717"/>
                <a:gd name="connsiteY197" fmla="*/ 868908 h 1330996"/>
                <a:gd name="connsiteX198" fmla="*/ 577171 w 2428717"/>
                <a:gd name="connsiteY198" fmla="*/ 928048 h 1330996"/>
                <a:gd name="connsiteX199" fmla="*/ 568072 w 2428717"/>
                <a:gd name="connsiteY199" fmla="*/ 941696 h 1330996"/>
                <a:gd name="connsiteX200" fmla="*/ 563523 w 2428717"/>
                <a:gd name="connsiteY200" fmla="*/ 955343 h 1330996"/>
                <a:gd name="connsiteX201" fmla="*/ 549875 w 2428717"/>
                <a:gd name="connsiteY201" fmla="*/ 964442 h 1330996"/>
                <a:gd name="connsiteX202" fmla="*/ 522580 w 2428717"/>
                <a:gd name="connsiteY202" fmla="*/ 982639 h 1330996"/>
                <a:gd name="connsiteX203" fmla="*/ 508932 w 2428717"/>
                <a:gd name="connsiteY203" fmla="*/ 973540 h 1330996"/>
                <a:gd name="connsiteX204" fmla="*/ 481637 w 2428717"/>
                <a:gd name="connsiteY204" fmla="*/ 959893 h 1330996"/>
                <a:gd name="connsiteX205" fmla="*/ 463439 w 2428717"/>
                <a:gd name="connsiteY205" fmla="*/ 964442 h 1330996"/>
                <a:gd name="connsiteX206" fmla="*/ 454341 w 2428717"/>
                <a:gd name="connsiteY206" fmla="*/ 978090 h 1330996"/>
                <a:gd name="connsiteX207" fmla="*/ 440693 w 2428717"/>
                <a:gd name="connsiteY207" fmla="*/ 996287 h 1330996"/>
                <a:gd name="connsiteX208" fmla="*/ 404299 w 2428717"/>
                <a:gd name="connsiteY208" fmla="*/ 1023582 h 1330996"/>
                <a:gd name="connsiteX209" fmla="*/ 390651 w 2428717"/>
                <a:gd name="connsiteY209" fmla="*/ 1037230 h 1330996"/>
                <a:gd name="connsiteX210" fmla="*/ 377004 w 2428717"/>
                <a:gd name="connsiteY210" fmla="*/ 1041779 h 1330996"/>
                <a:gd name="connsiteX211" fmla="*/ 349708 w 2428717"/>
                <a:gd name="connsiteY211" fmla="*/ 1059976 h 1330996"/>
                <a:gd name="connsiteX212" fmla="*/ 322413 w 2428717"/>
                <a:gd name="connsiteY212" fmla="*/ 1078173 h 1330996"/>
                <a:gd name="connsiteX213" fmla="*/ 295117 w 2428717"/>
                <a:gd name="connsiteY213" fmla="*/ 1100919 h 1330996"/>
                <a:gd name="connsiteX214" fmla="*/ 286019 w 2428717"/>
                <a:gd name="connsiteY214" fmla="*/ 1114567 h 1330996"/>
                <a:gd name="connsiteX215" fmla="*/ 258723 w 2428717"/>
                <a:gd name="connsiteY215" fmla="*/ 1137313 h 1330996"/>
                <a:gd name="connsiteX216" fmla="*/ 240526 w 2428717"/>
                <a:gd name="connsiteY216" fmla="*/ 1164609 h 1330996"/>
                <a:gd name="connsiteX217" fmla="*/ 231428 w 2428717"/>
                <a:gd name="connsiteY217" fmla="*/ 1178257 h 1330996"/>
                <a:gd name="connsiteX218" fmla="*/ 217780 w 2428717"/>
                <a:gd name="connsiteY218" fmla="*/ 1182806 h 1330996"/>
                <a:gd name="connsiteX219" fmla="*/ 208681 w 2428717"/>
                <a:gd name="connsiteY219" fmla="*/ 1196454 h 1330996"/>
                <a:gd name="connsiteX220" fmla="*/ 181386 w 2428717"/>
                <a:gd name="connsiteY220" fmla="*/ 1205552 h 1330996"/>
                <a:gd name="connsiteX221" fmla="*/ 167738 w 2428717"/>
                <a:gd name="connsiteY221" fmla="*/ 1210102 h 1330996"/>
                <a:gd name="connsiteX222" fmla="*/ 135893 w 2428717"/>
                <a:gd name="connsiteY222" fmla="*/ 1219200 h 1330996"/>
                <a:gd name="connsiteX223" fmla="*/ 108598 w 2428717"/>
                <a:gd name="connsiteY223" fmla="*/ 1241946 h 1330996"/>
                <a:gd name="connsiteX224" fmla="*/ 85851 w 2428717"/>
                <a:gd name="connsiteY224" fmla="*/ 1246496 h 1330996"/>
                <a:gd name="connsiteX225" fmla="*/ 72204 w 2428717"/>
                <a:gd name="connsiteY225" fmla="*/ 1251045 h 1330996"/>
                <a:gd name="connsiteX226" fmla="*/ 22162 w 2428717"/>
                <a:gd name="connsiteY226" fmla="*/ 1264693 h 1330996"/>
                <a:gd name="connsiteX227" fmla="*/ 8514 w 2428717"/>
                <a:gd name="connsiteY227" fmla="*/ 1260143 h 1330996"/>
                <a:gd name="connsiteX228" fmla="*/ 3965 w 2428717"/>
                <a:gd name="connsiteY228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73242 w 2428717"/>
                <a:gd name="connsiteY193" fmla="*/ 857045 h 1330996"/>
                <a:gd name="connsiteX194" fmla="*/ 638185 w 2428717"/>
                <a:gd name="connsiteY194" fmla="*/ 883091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86269 w 2428717"/>
                <a:gd name="connsiteY197" fmla="*/ 868908 h 1330996"/>
                <a:gd name="connsiteX198" fmla="*/ 577171 w 2428717"/>
                <a:gd name="connsiteY198" fmla="*/ 928048 h 1330996"/>
                <a:gd name="connsiteX199" fmla="*/ 568072 w 2428717"/>
                <a:gd name="connsiteY199" fmla="*/ 941696 h 1330996"/>
                <a:gd name="connsiteX200" fmla="*/ 563523 w 2428717"/>
                <a:gd name="connsiteY200" fmla="*/ 955343 h 1330996"/>
                <a:gd name="connsiteX201" fmla="*/ 549875 w 2428717"/>
                <a:gd name="connsiteY201" fmla="*/ 964442 h 1330996"/>
                <a:gd name="connsiteX202" fmla="*/ 522580 w 2428717"/>
                <a:gd name="connsiteY202" fmla="*/ 982639 h 1330996"/>
                <a:gd name="connsiteX203" fmla="*/ 508932 w 2428717"/>
                <a:gd name="connsiteY203" fmla="*/ 973540 h 1330996"/>
                <a:gd name="connsiteX204" fmla="*/ 481637 w 2428717"/>
                <a:gd name="connsiteY204" fmla="*/ 959893 h 1330996"/>
                <a:gd name="connsiteX205" fmla="*/ 463439 w 2428717"/>
                <a:gd name="connsiteY205" fmla="*/ 964442 h 1330996"/>
                <a:gd name="connsiteX206" fmla="*/ 454341 w 2428717"/>
                <a:gd name="connsiteY206" fmla="*/ 978090 h 1330996"/>
                <a:gd name="connsiteX207" fmla="*/ 440693 w 2428717"/>
                <a:gd name="connsiteY207" fmla="*/ 996287 h 1330996"/>
                <a:gd name="connsiteX208" fmla="*/ 404299 w 2428717"/>
                <a:gd name="connsiteY208" fmla="*/ 1023582 h 1330996"/>
                <a:gd name="connsiteX209" fmla="*/ 390651 w 2428717"/>
                <a:gd name="connsiteY209" fmla="*/ 1037230 h 1330996"/>
                <a:gd name="connsiteX210" fmla="*/ 377004 w 2428717"/>
                <a:gd name="connsiteY210" fmla="*/ 1041779 h 1330996"/>
                <a:gd name="connsiteX211" fmla="*/ 349708 w 2428717"/>
                <a:gd name="connsiteY211" fmla="*/ 1059976 h 1330996"/>
                <a:gd name="connsiteX212" fmla="*/ 322413 w 2428717"/>
                <a:gd name="connsiteY212" fmla="*/ 1078173 h 1330996"/>
                <a:gd name="connsiteX213" fmla="*/ 295117 w 2428717"/>
                <a:gd name="connsiteY213" fmla="*/ 1100919 h 1330996"/>
                <a:gd name="connsiteX214" fmla="*/ 286019 w 2428717"/>
                <a:gd name="connsiteY214" fmla="*/ 1114567 h 1330996"/>
                <a:gd name="connsiteX215" fmla="*/ 258723 w 2428717"/>
                <a:gd name="connsiteY215" fmla="*/ 1137313 h 1330996"/>
                <a:gd name="connsiteX216" fmla="*/ 240526 w 2428717"/>
                <a:gd name="connsiteY216" fmla="*/ 1164609 h 1330996"/>
                <a:gd name="connsiteX217" fmla="*/ 231428 w 2428717"/>
                <a:gd name="connsiteY217" fmla="*/ 1178257 h 1330996"/>
                <a:gd name="connsiteX218" fmla="*/ 217780 w 2428717"/>
                <a:gd name="connsiteY218" fmla="*/ 1182806 h 1330996"/>
                <a:gd name="connsiteX219" fmla="*/ 208681 w 2428717"/>
                <a:gd name="connsiteY219" fmla="*/ 1196454 h 1330996"/>
                <a:gd name="connsiteX220" fmla="*/ 181386 w 2428717"/>
                <a:gd name="connsiteY220" fmla="*/ 1205552 h 1330996"/>
                <a:gd name="connsiteX221" fmla="*/ 167738 w 2428717"/>
                <a:gd name="connsiteY221" fmla="*/ 1210102 h 1330996"/>
                <a:gd name="connsiteX222" fmla="*/ 135893 w 2428717"/>
                <a:gd name="connsiteY222" fmla="*/ 1219200 h 1330996"/>
                <a:gd name="connsiteX223" fmla="*/ 108598 w 2428717"/>
                <a:gd name="connsiteY223" fmla="*/ 1241946 h 1330996"/>
                <a:gd name="connsiteX224" fmla="*/ 85851 w 2428717"/>
                <a:gd name="connsiteY224" fmla="*/ 1246496 h 1330996"/>
                <a:gd name="connsiteX225" fmla="*/ 72204 w 2428717"/>
                <a:gd name="connsiteY225" fmla="*/ 1251045 h 1330996"/>
                <a:gd name="connsiteX226" fmla="*/ 22162 w 2428717"/>
                <a:gd name="connsiteY226" fmla="*/ 1264693 h 1330996"/>
                <a:gd name="connsiteX227" fmla="*/ 8514 w 2428717"/>
                <a:gd name="connsiteY227" fmla="*/ 1260143 h 1330996"/>
                <a:gd name="connsiteX228" fmla="*/ 3965 w 2428717"/>
                <a:gd name="connsiteY228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73242 w 2428717"/>
                <a:gd name="connsiteY193" fmla="*/ 857045 h 1330996"/>
                <a:gd name="connsiteX194" fmla="*/ 638185 w 2428717"/>
                <a:gd name="connsiteY194" fmla="*/ 883091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77171 w 2428717"/>
                <a:gd name="connsiteY197" fmla="*/ 928048 h 1330996"/>
                <a:gd name="connsiteX198" fmla="*/ 568072 w 2428717"/>
                <a:gd name="connsiteY198" fmla="*/ 941696 h 1330996"/>
                <a:gd name="connsiteX199" fmla="*/ 563523 w 2428717"/>
                <a:gd name="connsiteY199" fmla="*/ 955343 h 1330996"/>
                <a:gd name="connsiteX200" fmla="*/ 549875 w 2428717"/>
                <a:gd name="connsiteY200" fmla="*/ 964442 h 1330996"/>
                <a:gd name="connsiteX201" fmla="*/ 522580 w 2428717"/>
                <a:gd name="connsiteY201" fmla="*/ 982639 h 1330996"/>
                <a:gd name="connsiteX202" fmla="*/ 508932 w 2428717"/>
                <a:gd name="connsiteY202" fmla="*/ 973540 h 1330996"/>
                <a:gd name="connsiteX203" fmla="*/ 481637 w 2428717"/>
                <a:gd name="connsiteY203" fmla="*/ 959893 h 1330996"/>
                <a:gd name="connsiteX204" fmla="*/ 463439 w 2428717"/>
                <a:gd name="connsiteY204" fmla="*/ 964442 h 1330996"/>
                <a:gd name="connsiteX205" fmla="*/ 454341 w 2428717"/>
                <a:gd name="connsiteY205" fmla="*/ 978090 h 1330996"/>
                <a:gd name="connsiteX206" fmla="*/ 440693 w 2428717"/>
                <a:gd name="connsiteY206" fmla="*/ 996287 h 1330996"/>
                <a:gd name="connsiteX207" fmla="*/ 404299 w 2428717"/>
                <a:gd name="connsiteY207" fmla="*/ 1023582 h 1330996"/>
                <a:gd name="connsiteX208" fmla="*/ 390651 w 2428717"/>
                <a:gd name="connsiteY208" fmla="*/ 1037230 h 1330996"/>
                <a:gd name="connsiteX209" fmla="*/ 377004 w 2428717"/>
                <a:gd name="connsiteY209" fmla="*/ 1041779 h 1330996"/>
                <a:gd name="connsiteX210" fmla="*/ 349708 w 2428717"/>
                <a:gd name="connsiteY210" fmla="*/ 1059976 h 1330996"/>
                <a:gd name="connsiteX211" fmla="*/ 322413 w 2428717"/>
                <a:gd name="connsiteY211" fmla="*/ 1078173 h 1330996"/>
                <a:gd name="connsiteX212" fmla="*/ 295117 w 2428717"/>
                <a:gd name="connsiteY212" fmla="*/ 1100919 h 1330996"/>
                <a:gd name="connsiteX213" fmla="*/ 286019 w 2428717"/>
                <a:gd name="connsiteY213" fmla="*/ 1114567 h 1330996"/>
                <a:gd name="connsiteX214" fmla="*/ 258723 w 2428717"/>
                <a:gd name="connsiteY214" fmla="*/ 1137313 h 1330996"/>
                <a:gd name="connsiteX215" fmla="*/ 240526 w 2428717"/>
                <a:gd name="connsiteY215" fmla="*/ 1164609 h 1330996"/>
                <a:gd name="connsiteX216" fmla="*/ 231428 w 2428717"/>
                <a:gd name="connsiteY216" fmla="*/ 1178257 h 1330996"/>
                <a:gd name="connsiteX217" fmla="*/ 217780 w 2428717"/>
                <a:gd name="connsiteY217" fmla="*/ 1182806 h 1330996"/>
                <a:gd name="connsiteX218" fmla="*/ 208681 w 2428717"/>
                <a:gd name="connsiteY218" fmla="*/ 1196454 h 1330996"/>
                <a:gd name="connsiteX219" fmla="*/ 181386 w 2428717"/>
                <a:gd name="connsiteY219" fmla="*/ 1205552 h 1330996"/>
                <a:gd name="connsiteX220" fmla="*/ 167738 w 2428717"/>
                <a:gd name="connsiteY220" fmla="*/ 1210102 h 1330996"/>
                <a:gd name="connsiteX221" fmla="*/ 135893 w 2428717"/>
                <a:gd name="connsiteY221" fmla="*/ 1219200 h 1330996"/>
                <a:gd name="connsiteX222" fmla="*/ 108598 w 2428717"/>
                <a:gd name="connsiteY222" fmla="*/ 1241946 h 1330996"/>
                <a:gd name="connsiteX223" fmla="*/ 85851 w 2428717"/>
                <a:gd name="connsiteY223" fmla="*/ 1246496 h 1330996"/>
                <a:gd name="connsiteX224" fmla="*/ 72204 w 2428717"/>
                <a:gd name="connsiteY224" fmla="*/ 1251045 h 1330996"/>
                <a:gd name="connsiteX225" fmla="*/ 22162 w 2428717"/>
                <a:gd name="connsiteY225" fmla="*/ 1264693 h 1330996"/>
                <a:gd name="connsiteX226" fmla="*/ 8514 w 2428717"/>
                <a:gd name="connsiteY226" fmla="*/ 1260143 h 1330996"/>
                <a:gd name="connsiteX227" fmla="*/ 3965 w 2428717"/>
                <a:gd name="connsiteY227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69656 w 2428717"/>
                <a:gd name="connsiteY169" fmla="*/ 397835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73242 w 2428717"/>
                <a:gd name="connsiteY193" fmla="*/ 857045 h 1330996"/>
                <a:gd name="connsiteX194" fmla="*/ 638185 w 2428717"/>
                <a:gd name="connsiteY194" fmla="*/ 883091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77171 w 2428717"/>
                <a:gd name="connsiteY197" fmla="*/ 928048 h 1330996"/>
                <a:gd name="connsiteX198" fmla="*/ 568072 w 2428717"/>
                <a:gd name="connsiteY198" fmla="*/ 941696 h 1330996"/>
                <a:gd name="connsiteX199" fmla="*/ 563523 w 2428717"/>
                <a:gd name="connsiteY199" fmla="*/ 955343 h 1330996"/>
                <a:gd name="connsiteX200" fmla="*/ 549875 w 2428717"/>
                <a:gd name="connsiteY200" fmla="*/ 964442 h 1330996"/>
                <a:gd name="connsiteX201" fmla="*/ 522580 w 2428717"/>
                <a:gd name="connsiteY201" fmla="*/ 982639 h 1330996"/>
                <a:gd name="connsiteX202" fmla="*/ 508932 w 2428717"/>
                <a:gd name="connsiteY202" fmla="*/ 973540 h 1330996"/>
                <a:gd name="connsiteX203" fmla="*/ 481637 w 2428717"/>
                <a:gd name="connsiteY203" fmla="*/ 959893 h 1330996"/>
                <a:gd name="connsiteX204" fmla="*/ 463439 w 2428717"/>
                <a:gd name="connsiteY204" fmla="*/ 964442 h 1330996"/>
                <a:gd name="connsiteX205" fmla="*/ 454341 w 2428717"/>
                <a:gd name="connsiteY205" fmla="*/ 978090 h 1330996"/>
                <a:gd name="connsiteX206" fmla="*/ 440693 w 2428717"/>
                <a:gd name="connsiteY206" fmla="*/ 996287 h 1330996"/>
                <a:gd name="connsiteX207" fmla="*/ 404299 w 2428717"/>
                <a:gd name="connsiteY207" fmla="*/ 1023582 h 1330996"/>
                <a:gd name="connsiteX208" fmla="*/ 390651 w 2428717"/>
                <a:gd name="connsiteY208" fmla="*/ 1037230 h 1330996"/>
                <a:gd name="connsiteX209" fmla="*/ 377004 w 2428717"/>
                <a:gd name="connsiteY209" fmla="*/ 1041779 h 1330996"/>
                <a:gd name="connsiteX210" fmla="*/ 349708 w 2428717"/>
                <a:gd name="connsiteY210" fmla="*/ 1059976 h 1330996"/>
                <a:gd name="connsiteX211" fmla="*/ 322413 w 2428717"/>
                <a:gd name="connsiteY211" fmla="*/ 1078173 h 1330996"/>
                <a:gd name="connsiteX212" fmla="*/ 295117 w 2428717"/>
                <a:gd name="connsiteY212" fmla="*/ 1100919 h 1330996"/>
                <a:gd name="connsiteX213" fmla="*/ 286019 w 2428717"/>
                <a:gd name="connsiteY213" fmla="*/ 1114567 h 1330996"/>
                <a:gd name="connsiteX214" fmla="*/ 258723 w 2428717"/>
                <a:gd name="connsiteY214" fmla="*/ 1137313 h 1330996"/>
                <a:gd name="connsiteX215" fmla="*/ 240526 w 2428717"/>
                <a:gd name="connsiteY215" fmla="*/ 1164609 h 1330996"/>
                <a:gd name="connsiteX216" fmla="*/ 231428 w 2428717"/>
                <a:gd name="connsiteY216" fmla="*/ 1178257 h 1330996"/>
                <a:gd name="connsiteX217" fmla="*/ 217780 w 2428717"/>
                <a:gd name="connsiteY217" fmla="*/ 1182806 h 1330996"/>
                <a:gd name="connsiteX218" fmla="*/ 208681 w 2428717"/>
                <a:gd name="connsiteY218" fmla="*/ 1196454 h 1330996"/>
                <a:gd name="connsiteX219" fmla="*/ 181386 w 2428717"/>
                <a:gd name="connsiteY219" fmla="*/ 1205552 h 1330996"/>
                <a:gd name="connsiteX220" fmla="*/ 167738 w 2428717"/>
                <a:gd name="connsiteY220" fmla="*/ 1210102 h 1330996"/>
                <a:gd name="connsiteX221" fmla="*/ 135893 w 2428717"/>
                <a:gd name="connsiteY221" fmla="*/ 1219200 h 1330996"/>
                <a:gd name="connsiteX222" fmla="*/ 108598 w 2428717"/>
                <a:gd name="connsiteY222" fmla="*/ 1241946 h 1330996"/>
                <a:gd name="connsiteX223" fmla="*/ 85851 w 2428717"/>
                <a:gd name="connsiteY223" fmla="*/ 1246496 h 1330996"/>
                <a:gd name="connsiteX224" fmla="*/ 72204 w 2428717"/>
                <a:gd name="connsiteY224" fmla="*/ 1251045 h 1330996"/>
                <a:gd name="connsiteX225" fmla="*/ 22162 w 2428717"/>
                <a:gd name="connsiteY225" fmla="*/ 1264693 h 1330996"/>
                <a:gd name="connsiteX226" fmla="*/ 8514 w 2428717"/>
                <a:gd name="connsiteY226" fmla="*/ 1260143 h 1330996"/>
                <a:gd name="connsiteX227" fmla="*/ 3965 w 2428717"/>
                <a:gd name="connsiteY227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69656 w 2428717"/>
                <a:gd name="connsiteY169" fmla="*/ 397835 h 1330996"/>
                <a:gd name="connsiteX170" fmla="*/ 997040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73242 w 2428717"/>
                <a:gd name="connsiteY193" fmla="*/ 857045 h 1330996"/>
                <a:gd name="connsiteX194" fmla="*/ 638185 w 2428717"/>
                <a:gd name="connsiteY194" fmla="*/ 883091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77171 w 2428717"/>
                <a:gd name="connsiteY197" fmla="*/ 928048 h 1330996"/>
                <a:gd name="connsiteX198" fmla="*/ 568072 w 2428717"/>
                <a:gd name="connsiteY198" fmla="*/ 941696 h 1330996"/>
                <a:gd name="connsiteX199" fmla="*/ 563523 w 2428717"/>
                <a:gd name="connsiteY199" fmla="*/ 955343 h 1330996"/>
                <a:gd name="connsiteX200" fmla="*/ 549875 w 2428717"/>
                <a:gd name="connsiteY200" fmla="*/ 964442 h 1330996"/>
                <a:gd name="connsiteX201" fmla="*/ 522580 w 2428717"/>
                <a:gd name="connsiteY201" fmla="*/ 982639 h 1330996"/>
                <a:gd name="connsiteX202" fmla="*/ 508932 w 2428717"/>
                <a:gd name="connsiteY202" fmla="*/ 973540 h 1330996"/>
                <a:gd name="connsiteX203" fmla="*/ 481637 w 2428717"/>
                <a:gd name="connsiteY203" fmla="*/ 959893 h 1330996"/>
                <a:gd name="connsiteX204" fmla="*/ 463439 w 2428717"/>
                <a:gd name="connsiteY204" fmla="*/ 964442 h 1330996"/>
                <a:gd name="connsiteX205" fmla="*/ 454341 w 2428717"/>
                <a:gd name="connsiteY205" fmla="*/ 978090 h 1330996"/>
                <a:gd name="connsiteX206" fmla="*/ 440693 w 2428717"/>
                <a:gd name="connsiteY206" fmla="*/ 996287 h 1330996"/>
                <a:gd name="connsiteX207" fmla="*/ 404299 w 2428717"/>
                <a:gd name="connsiteY207" fmla="*/ 1023582 h 1330996"/>
                <a:gd name="connsiteX208" fmla="*/ 390651 w 2428717"/>
                <a:gd name="connsiteY208" fmla="*/ 1037230 h 1330996"/>
                <a:gd name="connsiteX209" fmla="*/ 377004 w 2428717"/>
                <a:gd name="connsiteY209" fmla="*/ 1041779 h 1330996"/>
                <a:gd name="connsiteX210" fmla="*/ 349708 w 2428717"/>
                <a:gd name="connsiteY210" fmla="*/ 1059976 h 1330996"/>
                <a:gd name="connsiteX211" fmla="*/ 322413 w 2428717"/>
                <a:gd name="connsiteY211" fmla="*/ 1078173 h 1330996"/>
                <a:gd name="connsiteX212" fmla="*/ 295117 w 2428717"/>
                <a:gd name="connsiteY212" fmla="*/ 1100919 h 1330996"/>
                <a:gd name="connsiteX213" fmla="*/ 286019 w 2428717"/>
                <a:gd name="connsiteY213" fmla="*/ 1114567 h 1330996"/>
                <a:gd name="connsiteX214" fmla="*/ 258723 w 2428717"/>
                <a:gd name="connsiteY214" fmla="*/ 1137313 h 1330996"/>
                <a:gd name="connsiteX215" fmla="*/ 240526 w 2428717"/>
                <a:gd name="connsiteY215" fmla="*/ 1164609 h 1330996"/>
                <a:gd name="connsiteX216" fmla="*/ 231428 w 2428717"/>
                <a:gd name="connsiteY216" fmla="*/ 1178257 h 1330996"/>
                <a:gd name="connsiteX217" fmla="*/ 217780 w 2428717"/>
                <a:gd name="connsiteY217" fmla="*/ 1182806 h 1330996"/>
                <a:gd name="connsiteX218" fmla="*/ 208681 w 2428717"/>
                <a:gd name="connsiteY218" fmla="*/ 1196454 h 1330996"/>
                <a:gd name="connsiteX219" fmla="*/ 181386 w 2428717"/>
                <a:gd name="connsiteY219" fmla="*/ 1205552 h 1330996"/>
                <a:gd name="connsiteX220" fmla="*/ 167738 w 2428717"/>
                <a:gd name="connsiteY220" fmla="*/ 1210102 h 1330996"/>
                <a:gd name="connsiteX221" fmla="*/ 135893 w 2428717"/>
                <a:gd name="connsiteY221" fmla="*/ 1219200 h 1330996"/>
                <a:gd name="connsiteX222" fmla="*/ 108598 w 2428717"/>
                <a:gd name="connsiteY222" fmla="*/ 1241946 h 1330996"/>
                <a:gd name="connsiteX223" fmla="*/ 85851 w 2428717"/>
                <a:gd name="connsiteY223" fmla="*/ 1246496 h 1330996"/>
                <a:gd name="connsiteX224" fmla="*/ 72204 w 2428717"/>
                <a:gd name="connsiteY224" fmla="*/ 1251045 h 1330996"/>
                <a:gd name="connsiteX225" fmla="*/ 22162 w 2428717"/>
                <a:gd name="connsiteY225" fmla="*/ 1264693 h 1330996"/>
                <a:gd name="connsiteX226" fmla="*/ 8514 w 2428717"/>
                <a:gd name="connsiteY226" fmla="*/ 1260143 h 1330996"/>
                <a:gd name="connsiteX227" fmla="*/ 3965 w 2428717"/>
                <a:gd name="connsiteY227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69656 w 2428717"/>
                <a:gd name="connsiteY169" fmla="*/ 397835 h 1330996"/>
                <a:gd name="connsiteX170" fmla="*/ 1000251 w 2428717"/>
                <a:gd name="connsiteY170" fmla="*/ 404884 h 1330996"/>
                <a:gd name="connsiteX171" fmla="*/ 1013899 w 2428717"/>
                <a:gd name="connsiteY171" fmla="*/ 418531 h 1330996"/>
                <a:gd name="connsiteX172" fmla="*/ 1009350 w 2428717"/>
                <a:gd name="connsiteY172" fmla="*/ 441278 h 1330996"/>
                <a:gd name="connsiteX173" fmla="*/ 986604 w 2428717"/>
                <a:gd name="connsiteY173" fmla="*/ 486770 h 1330996"/>
                <a:gd name="connsiteX174" fmla="*/ 968407 w 2428717"/>
                <a:gd name="connsiteY174" fmla="*/ 518615 h 1330996"/>
                <a:gd name="connsiteX175" fmla="*/ 954759 w 2428717"/>
                <a:gd name="connsiteY175" fmla="*/ 523164 h 1330996"/>
                <a:gd name="connsiteX176" fmla="*/ 945660 w 2428717"/>
                <a:gd name="connsiteY176" fmla="*/ 536812 h 1330996"/>
                <a:gd name="connsiteX177" fmla="*/ 932013 w 2428717"/>
                <a:gd name="connsiteY177" fmla="*/ 545910 h 1330996"/>
                <a:gd name="connsiteX178" fmla="*/ 913816 w 2428717"/>
                <a:gd name="connsiteY178" fmla="*/ 568657 h 1330996"/>
                <a:gd name="connsiteX179" fmla="*/ 904717 w 2428717"/>
                <a:gd name="connsiteY179" fmla="*/ 582305 h 1330996"/>
                <a:gd name="connsiteX180" fmla="*/ 900168 w 2428717"/>
                <a:gd name="connsiteY180" fmla="*/ 595952 h 1330996"/>
                <a:gd name="connsiteX181" fmla="*/ 881971 w 2428717"/>
                <a:gd name="connsiteY181" fmla="*/ 623248 h 1330996"/>
                <a:gd name="connsiteX182" fmla="*/ 859225 w 2428717"/>
                <a:gd name="connsiteY182" fmla="*/ 655093 h 1330996"/>
                <a:gd name="connsiteX183" fmla="*/ 850126 w 2428717"/>
                <a:gd name="connsiteY183" fmla="*/ 668740 h 1330996"/>
                <a:gd name="connsiteX184" fmla="*/ 845577 w 2428717"/>
                <a:gd name="connsiteY184" fmla="*/ 682388 h 1330996"/>
                <a:gd name="connsiteX185" fmla="*/ 831929 w 2428717"/>
                <a:gd name="connsiteY185" fmla="*/ 691487 h 1330996"/>
                <a:gd name="connsiteX186" fmla="*/ 809183 w 2428717"/>
                <a:gd name="connsiteY186" fmla="*/ 714233 h 1330996"/>
                <a:gd name="connsiteX187" fmla="*/ 795535 w 2428717"/>
                <a:gd name="connsiteY187" fmla="*/ 732430 h 1330996"/>
                <a:gd name="connsiteX188" fmla="*/ 781887 w 2428717"/>
                <a:gd name="connsiteY188" fmla="*/ 746078 h 1330996"/>
                <a:gd name="connsiteX189" fmla="*/ 754592 w 2428717"/>
                <a:gd name="connsiteY189" fmla="*/ 787021 h 1330996"/>
                <a:gd name="connsiteX190" fmla="*/ 745493 w 2428717"/>
                <a:gd name="connsiteY190" fmla="*/ 800669 h 1330996"/>
                <a:gd name="connsiteX191" fmla="*/ 736395 w 2428717"/>
                <a:gd name="connsiteY191" fmla="*/ 827964 h 1330996"/>
                <a:gd name="connsiteX192" fmla="*/ 673242 w 2428717"/>
                <a:gd name="connsiteY192" fmla="*/ 857045 h 1330996"/>
                <a:gd name="connsiteX193" fmla="*/ 638185 w 2428717"/>
                <a:gd name="connsiteY193" fmla="*/ 883091 h 1330996"/>
                <a:gd name="connsiteX194" fmla="*/ 595368 w 2428717"/>
                <a:gd name="connsiteY194" fmla="*/ 896203 h 1330996"/>
                <a:gd name="connsiteX195" fmla="*/ 581720 w 2428717"/>
                <a:gd name="connsiteY195" fmla="*/ 891654 h 1330996"/>
                <a:gd name="connsiteX196" fmla="*/ 577171 w 2428717"/>
                <a:gd name="connsiteY196" fmla="*/ 928048 h 1330996"/>
                <a:gd name="connsiteX197" fmla="*/ 568072 w 2428717"/>
                <a:gd name="connsiteY197" fmla="*/ 941696 h 1330996"/>
                <a:gd name="connsiteX198" fmla="*/ 563523 w 2428717"/>
                <a:gd name="connsiteY198" fmla="*/ 955343 h 1330996"/>
                <a:gd name="connsiteX199" fmla="*/ 549875 w 2428717"/>
                <a:gd name="connsiteY199" fmla="*/ 964442 h 1330996"/>
                <a:gd name="connsiteX200" fmla="*/ 522580 w 2428717"/>
                <a:gd name="connsiteY200" fmla="*/ 982639 h 1330996"/>
                <a:gd name="connsiteX201" fmla="*/ 508932 w 2428717"/>
                <a:gd name="connsiteY201" fmla="*/ 973540 h 1330996"/>
                <a:gd name="connsiteX202" fmla="*/ 481637 w 2428717"/>
                <a:gd name="connsiteY202" fmla="*/ 959893 h 1330996"/>
                <a:gd name="connsiteX203" fmla="*/ 463439 w 2428717"/>
                <a:gd name="connsiteY203" fmla="*/ 964442 h 1330996"/>
                <a:gd name="connsiteX204" fmla="*/ 454341 w 2428717"/>
                <a:gd name="connsiteY204" fmla="*/ 978090 h 1330996"/>
                <a:gd name="connsiteX205" fmla="*/ 440693 w 2428717"/>
                <a:gd name="connsiteY205" fmla="*/ 996287 h 1330996"/>
                <a:gd name="connsiteX206" fmla="*/ 404299 w 2428717"/>
                <a:gd name="connsiteY206" fmla="*/ 1023582 h 1330996"/>
                <a:gd name="connsiteX207" fmla="*/ 390651 w 2428717"/>
                <a:gd name="connsiteY207" fmla="*/ 1037230 h 1330996"/>
                <a:gd name="connsiteX208" fmla="*/ 377004 w 2428717"/>
                <a:gd name="connsiteY208" fmla="*/ 1041779 h 1330996"/>
                <a:gd name="connsiteX209" fmla="*/ 349708 w 2428717"/>
                <a:gd name="connsiteY209" fmla="*/ 1059976 h 1330996"/>
                <a:gd name="connsiteX210" fmla="*/ 322413 w 2428717"/>
                <a:gd name="connsiteY210" fmla="*/ 1078173 h 1330996"/>
                <a:gd name="connsiteX211" fmla="*/ 295117 w 2428717"/>
                <a:gd name="connsiteY211" fmla="*/ 1100919 h 1330996"/>
                <a:gd name="connsiteX212" fmla="*/ 286019 w 2428717"/>
                <a:gd name="connsiteY212" fmla="*/ 1114567 h 1330996"/>
                <a:gd name="connsiteX213" fmla="*/ 258723 w 2428717"/>
                <a:gd name="connsiteY213" fmla="*/ 1137313 h 1330996"/>
                <a:gd name="connsiteX214" fmla="*/ 240526 w 2428717"/>
                <a:gd name="connsiteY214" fmla="*/ 1164609 h 1330996"/>
                <a:gd name="connsiteX215" fmla="*/ 231428 w 2428717"/>
                <a:gd name="connsiteY215" fmla="*/ 1178257 h 1330996"/>
                <a:gd name="connsiteX216" fmla="*/ 217780 w 2428717"/>
                <a:gd name="connsiteY216" fmla="*/ 1182806 h 1330996"/>
                <a:gd name="connsiteX217" fmla="*/ 208681 w 2428717"/>
                <a:gd name="connsiteY217" fmla="*/ 1196454 h 1330996"/>
                <a:gd name="connsiteX218" fmla="*/ 181386 w 2428717"/>
                <a:gd name="connsiteY218" fmla="*/ 1205552 h 1330996"/>
                <a:gd name="connsiteX219" fmla="*/ 167738 w 2428717"/>
                <a:gd name="connsiteY219" fmla="*/ 1210102 h 1330996"/>
                <a:gd name="connsiteX220" fmla="*/ 135893 w 2428717"/>
                <a:gd name="connsiteY220" fmla="*/ 1219200 h 1330996"/>
                <a:gd name="connsiteX221" fmla="*/ 108598 w 2428717"/>
                <a:gd name="connsiteY221" fmla="*/ 1241946 h 1330996"/>
                <a:gd name="connsiteX222" fmla="*/ 85851 w 2428717"/>
                <a:gd name="connsiteY222" fmla="*/ 1246496 h 1330996"/>
                <a:gd name="connsiteX223" fmla="*/ 72204 w 2428717"/>
                <a:gd name="connsiteY223" fmla="*/ 1251045 h 1330996"/>
                <a:gd name="connsiteX224" fmla="*/ 22162 w 2428717"/>
                <a:gd name="connsiteY224" fmla="*/ 1264693 h 1330996"/>
                <a:gd name="connsiteX225" fmla="*/ 8514 w 2428717"/>
                <a:gd name="connsiteY225" fmla="*/ 1260143 h 1330996"/>
                <a:gd name="connsiteX226" fmla="*/ 3965 w 2428717"/>
                <a:gd name="connsiteY226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414234 w 2428717"/>
                <a:gd name="connsiteY60" fmla="*/ 204716 h 1330996"/>
                <a:gd name="connsiteX61" fmla="*/ 1427881 w 2428717"/>
                <a:gd name="connsiteY61" fmla="*/ 200167 h 1330996"/>
                <a:gd name="connsiteX62" fmla="*/ 1441529 w 2428717"/>
                <a:gd name="connsiteY62" fmla="*/ 195618 h 1330996"/>
                <a:gd name="connsiteX63" fmla="*/ 1473374 w 2428717"/>
                <a:gd name="connsiteY63" fmla="*/ 181970 h 1330996"/>
                <a:gd name="connsiteX64" fmla="*/ 1500669 w 2428717"/>
                <a:gd name="connsiteY64" fmla="*/ 172872 h 1330996"/>
                <a:gd name="connsiteX65" fmla="*/ 1578007 w 2428717"/>
                <a:gd name="connsiteY65" fmla="*/ 163773 h 1330996"/>
                <a:gd name="connsiteX66" fmla="*/ 1600753 w 2428717"/>
                <a:gd name="connsiteY66" fmla="*/ 145576 h 1330996"/>
                <a:gd name="connsiteX67" fmla="*/ 1614401 w 2428717"/>
                <a:gd name="connsiteY67" fmla="*/ 141027 h 1330996"/>
                <a:gd name="connsiteX68" fmla="*/ 1641696 w 2428717"/>
                <a:gd name="connsiteY68" fmla="*/ 145576 h 1330996"/>
                <a:gd name="connsiteX69" fmla="*/ 1655344 w 2428717"/>
                <a:gd name="connsiteY69" fmla="*/ 154675 h 1330996"/>
                <a:gd name="connsiteX70" fmla="*/ 1828216 w 2428717"/>
                <a:gd name="connsiteY70" fmla="*/ 150125 h 1330996"/>
                <a:gd name="connsiteX71" fmla="*/ 1841863 w 2428717"/>
                <a:gd name="connsiteY71" fmla="*/ 159224 h 1330996"/>
                <a:gd name="connsiteX72" fmla="*/ 1855511 w 2428717"/>
                <a:gd name="connsiteY72" fmla="*/ 172872 h 1330996"/>
                <a:gd name="connsiteX73" fmla="*/ 1969242 w 2428717"/>
                <a:gd name="connsiteY73" fmla="*/ 186519 h 1330996"/>
                <a:gd name="connsiteX74" fmla="*/ 2001087 w 2428717"/>
                <a:gd name="connsiteY74" fmla="*/ 191069 h 1330996"/>
                <a:gd name="connsiteX75" fmla="*/ 2051129 w 2428717"/>
                <a:gd name="connsiteY75" fmla="*/ 195618 h 1330996"/>
                <a:gd name="connsiteX76" fmla="*/ 2060228 w 2428717"/>
                <a:gd name="connsiteY76" fmla="*/ 209266 h 1330996"/>
                <a:gd name="connsiteX77" fmla="*/ 2087523 w 2428717"/>
                <a:gd name="connsiteY77" fmla="*/ 213815 h 1330996"/>
                <a:gd name="connsiteX78" fmla="*/ 2105720 w 2428717"/>
                <a:gd name="connsiteY78" fmla="*/ 236561 h 1330996"/>
                <a:gd name="connsiteX79" fmla="*/ 2119368 w 2428717"/>
                <a:gd name="connsiteY79" fmla="*/ 245660 h 1330996"/>
                <a:gd name="connsiteX80" fmla="*/ 2133016 w 2428717"/>
                <a:gd name="connsiteY80" fmla="*/ 259308 h 1330996"/>
                <a:gd name="connsiteX81" fmla="*/ 2142114 w 2428717"/>
                <a:gd name="connsiteY81" fmla="*/ 272955 h 1330996"/>
                <a:gd name="connsiteX82" fmla="*/ 2160311 w 2428717"/>
                <a:gd name="connsiteY82" fmla="*/ 291152 h 1330996"/>
                <a:gd name="connsiteX83" fmla="*/ 2169410 w 2428717"/>
                <a:gd name="connsiteY83" fmla="*/ 304800 h 1330996"/>
                <a:gd name="connsiteX84" fmla="*/ 2210353 w 2428717"/>
                <a:gd name="connsiteY84" fmla="*/ 341194 h 1330996"/>
                <a:gd name="connsiteX85" fmla="*/ 2224001 w 2428717"/>
                <a:gd name="connsiteY85" fmla="*/ 345743 h 1330996"/>
                <a:gd name="connsiteX86" fmla="*/ 2255845 w 2428717"/>
                <a:gd name="connsiteY86" fmla="*/ 363940 h 1330996"/>
                <a:gd name="connsiteX87" fmla="*/ 2283141 w 2428717"/>
                <a:gd name="connsiteY87" fmla="*/ 373039 h 1330996"/>
                <a:gd name="connsiteX88" fmla="*/ 2314986 w 2428717"/>
                <a:gd name="connsiteY88" fmla="*/ 377588 h 1330996"/>
                <a:gd name="connsiteX89" fmla="*/ 2337732 w 2428717"/>
                <a:gd name="connsiteY89" fmla="*/ 395785 h 1330996"/>
                <a:gd name="connsiteX90" fmla="*/ 2365028 w 2428717"/>
                <a:gd name="connsiteY90" fmla="*/ 413982 h 1330996"/>
                <a:gd name="connsiteX91" fmla="*/ 2378675 w 2428717"/>
                <a:gd name="connsiteY91" fmla="*/ 400334 h 1330996"/>
                <a:gd name="connsiteX92" fmla="*/ 2396872 w 2428717"/>
                <a:gd name="connsiteY92" fmla="*/ 373039 h 1330996"/>
                <a:gd name="connsiteX93" fmla="*/ 2424168 w 2428717"/>
                <a:gd name="connsiteY93" fmla="*/ 368490 h 1330996"/>
                <a:gd name="connsiteX94" fmla="*/ 2428717 w 2428717"/>
                <a:gd name="connsiteY94" fmla="*/ 354842 h 1330996"/>
                <a:gd name="connsiteX95" fmla="*/ 2424168 w 2428717"/>
                <a:gd name="connsiteY95" fmla="*/ 327546 h 1330996"/>
                <a:gd name="connsiteX96" fmla="*/ 2410520 w 2428717"/>
                <a:gd name="connsiteY96" fmla="*/ 322997 h 1330996"/>
                <a:gd name="connsiteX97" fmla="*/ 2392323 w 2428717"/>
                <a:gd name="connsiteY97" fmla="*/ 318448 h 1330996"/>
                <a:gd name="connsiteX98" fmla="*/ 2378675 w 2428717"/>
                <a:gd name="connsiteY98" fmla="*/ 309349 h 1330996"/>
                <a:gd name="connsiteX99" fmla="*/ 2374126 w 2428717"/>
                <a:gd name="connsiteY99" fmla="*/ 295702 h 1330996"/>
                <a:gd name="connsiteX100" fmla="*/ 2365028 w 2428717"/>
                <a:gd name="connsiteY100" fmla="*/ 282054 h 1330996"/>
                <a:gd name="connsiteX101" fmla="*/ 2360478 w 2428717"/>
                <a:gd name="connsiteY101" fmla="*/ 268406 h 1330996"/>
                <a:gd name="connsiteX102" fmla="*/ 2346831 w 2428717"/>
                <a:gd name="connsiteY102" fmla="*/ 263857 h 1330996"/>
                <a:gd name="connsiteX103" fmla="*/ 2333183 w 2428717"/>
                <a:gd name="connsiteY103" fmla="*/ 245660 h 1330996"/>
                <a:gd name="connsiteX104" fmla="*/ 2305887 w 2428717"/>
                <a:gd name="connsiteY104" fmla="*/ 232012 h 1330996"/>
                <a:gd name="connsiteX105" fmla="*/ 2283141 w 2428717"/>
                <a:gd name="connsiteY105" fmla="*/ 236561 h 1330996"/>
                <a:gd name="connsiteX106" fmla="*/ 2255845 w 2428717"/>
                <a:gd name="connsiteY106" fmla="*/ 245660 h 1330996"/>
                <a:gd name="connsiteX107" fmla="*/ 2214902 w 2428717"/>
                <a:gd name="connsiteY107" fmla="*/ 241110 h 1330996"/>
                <a:gd name="connsiteX108" fmla="*/ 2187607 w 2428717"/>
                <a:gd name="connsiteY108" fmla="*/ 218364 h 1330996"/>
                <a:gd name="connsiteX109" fmla="*/ 2173959 w 2428717"/>
                <a:gd name="connsiteY109" fmla="*/ 209266 h 1330996"/>
                <a:gd name="connsiteX110" fmla="*/ 2164860 w 2428717"/>
                <a:gd name="connsiteY110" fmla="*/ 195618 h 1330996"/>
                <a:gd name="connsiteX111" fmla="*/ 2151213 w 2428717"/>
                <a:gd name="connsiteY111" fmla="*/ 168322 h 1330996"/>
                <a:gd name="connsiteX112" fmla="*/ 2110269 w 2428717"/>
                <a:gd name="connsiteY112" fmla="*/ 154675 h 1330996"/>
                <a:gd name="connsiteX113" fmla="*/ 2082974 w 2428717"/>
                <a:gd name="connsiteY113" fmla="*/ 141027 h 1330996"/>
                <a:gd name="connsiteX114" fmla="*/ 2064777 w 2428717"/>
                <a:gd name="connsiteY114" fmla="*/ 136478 h 1330996"/>
                <a:gd name="connsiteX115" fmla="*/ 1991989 w 2428717"/>
                <a:gd name="connsiteY115" fmla="*/ 131928 h 1330996"/>
                <a:gd name="connsiteX116" fmla="*/ 1964693 w 2428717"/>
                <a:gd name="connsiteY116" fmla="*/ 118281 h 1330996"/>
                <a:gd name="connsiteX117" fmla="*/ 1951045 w 2428717"/>
                <a:gd name="connsiteY117" fmla="*/ 104633 h 1330996"/>
                <a:gd name="connsiteX118" fmla="*/ 1923750 w 2428717"/>
                <a:gd name="connsiteY118" fmla="*/ 90985 h 1330996"/>
                <a:gd name="connsiteX119" fmla="*/ 1910102 w 2428717"/>
                <a:gd name="connsiteY119" fmla="*/ 81887 h 1330996"/>
                <a:gd name="connsiteX120" fmla="*/ 1841863 w 2428717"/>
                <a:gd name="connsiteY120" fmla="*/ 72788 h 1330996"/>
                <a:gd name="connsiteX121" fmla="*/ 1814568 w 2428717"/>
                <a:gd name="connsiteY121" fmla="*/ 63690 h 1330996"/>
                <a:gd name="connsiteX122" fmla="*/ 1796371 w 2428717"/>
                <a:gd name="connsiteY122" fmla="*/ 59140 h 1330996"/>
                <a:gd name="connsiteX123" fmla="*/ 1769075 w 2428717"/>
                <a:gd name="connsiteY123" fmla="*/ 50042 h 1330996"/>
                <a:gd name="connsiteX124" fmla="*/ 1755428 w 2428717"/>
                <a:gd name="connsiteY124" fmla="*/ 40943 h 1330996"/>
                <a:gd name="connsiteX125" fmla="*/ 1737231 w 2428717"/>
                <a:gd name="connsiteY125" fmla="*/ 0 h 1330996"/>
                <a:gd name="connsiteX126" fmla="*/ 1728132 w 2428717"/>
                <a:gd name="connsiteY126" fmla="*/ 13648 h 1330996"/>
                <a:gd name="connsiteX127" fmla="*/ 1723583 w 2428717"/>
                <a:gd name="connsiteY127" fmla="*/ 50042 h 1330996"/>
                <a:gd name="connsiteX128" fmla="*/ 1691738 w 2428717"/>
                <a:gd name="connsiteY128" fmla="*/ 54591 h 1330996"/>
                <a:gd name="connsiteX129" fmla="*/ 1659893 w 2428717"/>
                <a:gd name="connsiteY129" fmla="*/ 63690 h 1330996"/>
                <a:gd name="connsiteX130" fmla="*/ 1641696 w 2428717"/>
                <a:gd name="connsiteY130" fmla="*/ 72788 h 1330996"/>
                <a:gd name="connsiteX131" fmla="*/ 1628048 w 2428717"/>
                <a:gd name="connsiteY131" fmla="*/ 68239 h 1330996"/>
                <a:gd name="connsiteX132" fmla="*/ 1623499 w 2428717"/>
                <a:gd name="connsiteY132" fmla="*/ 54591 h 1330996"/>
                <a:gd name="connsiteX133" fmla="*/ 1614401 w 2428717"/>
                <a:gd name="connsiteY133" fmla="*/ 68239 h 1330996"/>
                <a:gd name="connsiteX134" fmla="*/ 1600753 w 2428717"/>
                <a:gd name="connsiteY134" fmla="*/ 77337 h 1330996"/>
                <a:gd name="connsiteX135" fmla="*/ 1555260 w 2428717"/>
                <a:gd name="connsiteY135" fmla="*/ 81887 h 1330996"/>
                <a:gd name="connsiteX136" fmla="*/ 1527965 w 2428717"/>
                <a:gd name="connsiteY136" fmla="*/ 90985 h 1330996"/>
                <a:gd name="connsiteX137" fmla="*/ 1509768 w 2428717"/>
                <a:gd name="connsiteY137" fmla="*/ 100084 h 1330996"/>
                <a:gd name="connsiteX138" fmla="*/ 1487022 w 2428717"/>
                <a:gd name="connsiteY138" fmla="*/ 104633 h 1330996"/>
                <a:gd name="connsiteX139" fmla="*/ 1473374 w 2428717"/>
                <a:gd name="connsiteY139" fmla="*/ 109182 h 1330996"/>
                <a:gd name="connsiteX140" fmla="*/ 1364192 w 2428717"/>
                <a:gd name="connsiteY140" fmla="*/ 113731 h 1330996"/>
                <a:gd name="connsiteX141" fmla="*/ 1350544 w 2428717"/>
                <a:gd name="connsiteY141" fmla="*/ 122830 h 1330996"/>
                <a:gd name="connsiteX142" fmla="*/ 1332347 w 2428717"/>
                <a:gd name="connsiteY142" fmla="*/ 150125 h 1330996"/>
                <a:gd name="connsiteX143" fmla="*/ 1318699 w 2428717"/>
                <a:gd name="connsiteY143" fmla="*/ 163773 h 1330996"/>
                <a:gd name="connsiteX144" fmla="*/ 1309601 w 2428717"/>
                <a:gd name="connsiteY144" fmla="*/ 191069 h 1330996"/>
                <a:gd name="connsiteX145" fmla="*/ 1295953 w 2428717"/>
                <a:gd name="connsiteY145" fmla="*/ 204716 h 1330996"/>
                <a:gd name="connsiteX146" fmla="*/ 1282305 w 2428717"/>
                <a:gd name="connsiteY146" fmla="*/ 209266 h 1330996"/>
                <a:gd name="connsiteX147" fmla="*/ 1209517 w 2428717"/>
                <a:gd name="connsiteY147" fmla="*/ 213815 h 1330996"/>
                <a:gd name="connsiteX148" fmla="*/ 1204968 w 2428717"/>
                <a:gd name="connsiteY148" fmla="*/ 227463 h 1330996"/>
                <a:gd name="connsiteX149" fmla="*/ 1186771 w 2428717"/>
                <a:gd name="connsiteY149" fmla="*/ 254758 h 1330996"/>
                <a:gd name="connsiteX150" fmla="*/ 1177672 w 2428717"/>
                <a:gd name="connsiteY150" fmla="*/ 282054 h 1330996"/>
                <a:gd name="connsiteX151" fmla="*/ 1173123 w 2428717"/>
                <a:gd name="connsiteY151" fmla="*/ 295702 h 1330996"/>
                <a:gd name="connsiteX152" fmla="*/ 1145828 w 2428717"/>
                <a:gd name="connsiteY152" fmla="*/ 313899 h 1330996"/>
                <a:gd name="connsiteX153" fmla="*/ 1132180 w 2428717"/>
                <a:gd name="connsiteY153" fmla="*/ 327546 h 1330996"/>
                <a:gd name="connsiteX154" fmla="*/ 1104884 w 2428717"/>
                <a:gd name="connsiteY154" fmla="*/ 336645 h 1330996"/>
                <a:gd name="connsiteX155" fmla="*/ 1095786 w 2428717"/>
                <a:gd name="connsiteY155" fmla="*/ 322997 h 1330996"/>
                <a:gd name="connsiteX156" fmla="*/ 1100335 w 2428717"/>
                <a:gd name="connsiteY156" fmla="*/ 291152 h 1330996"/>
                <a:gd name="connsiteX157" fmla="*/ 1086687 w 2428717"/>
                <a:gd name="connsiteY157" fmla="*/ 304800 h 1330996"/>
                <a:gd name="connsiteX158" fmla="*/ 1073039 w 2428717"/>
                <a:gd name="connsiteY158" fmla="*/ 309349 h 1330996"/>
                <a:gd name="connsiteX159" fmla="*/ 1059392 w 2428717"/>
                <a:gd name="connsiteY159" fmla="*/ 300251 h 1330996"/>
                <a:gd name="connsiteX160" fmla="*/ 1050293 w 2428717"/>
                <a:gd name="connsiteY160" fmla="*/ 286603 h 1330996"/>
                <a:gd name="connsiteX161" fmla="*/ 1036645 w 2428717"/>
                <a:gd name="connsiteY161" fmla="*/ 282054 h 1330996"/>
                <a:gd name="connsiteX162" fmla="*/ 1009350 w 2428717"/>
                <a:gd name="connsiteY162" fmla="*/ 291152 h 1330996"/>
                <a:gd name="connsiteX163" fmla="*/ 995702 w 2428717"/>
                <a:gd name="connsiteY163" fmla="*/ 295702 h 1330996"/>
                <a:gd name="connsiteX164" fmla="*/ 982054 w 2428717"/>
                <a:gd name="connsiteY164" fmla="*/ 304800 h 1330996"/>
                <a:gd name="connsiteX165" fmla="*/ 968407 w 2428717"/>
                <a:gd name="connsiteY165" fmla="*/ 350293 h 1330996"/>
                <a:gd name="connsiteX166" fmla="*/ 959308 w 2428717"/>
                <a:gd name="connsiteY166" fmla="*/ 363940 h 1330996"/>
                <a:gd name="connsiteX167" fmla="*/ 963857 w 2428717"/>
                <a:gd name="connsiteY167" fmla="*/ 377588 h 1330996"/>
                <a:gd name="connsiteX168" fmla="*/ 969656 w 2428717"/>
                <a:gd name="connsiteY168" fmla="*/ 397835 h 1330996"/>
                <a:gd name="connsiteX169" fmla="*/ 1000251 w 2428717"/>
                <a:gd name="connsiteY169" fmla="*/ 404884 h 1330996"/>
                <a:gd name="connsiteX170" fmla="*/ 1013899 w 2428717"/>
                <a:gd name="connsiteY170" fmla="*/ 418531 h 1330996"/>
                <a:gd name="connsiteX171" fmla="*/ 1009350 w 2428717"/>
                <a:gd name="connsiteY171" fmla="*/ 441278 h 1330996"/>
                <a:gd name="connsiteX172" fmla="*/ 986604 w 2428717"/>
                <a:gd name="connsiteY172" fmla="*/ 486770 h 1330996"/>
                <a:gd name="connsiteX173" fmla="*/ 968407 w 2428717"/>
                <a:gd name="connsiteY173" fmla="*/ 518615 h 1330996"/>
                <a:gd name="connsiteX174" fmla="*/ 954759 w 2428717"/>
                <a:gd name="connsiteY174" fmla="*/ 523164 h 1330996"/>
                <a:gd name="connsiteX175" fmla="*/ 945660 w 2428717"/>
                <a:gd name="connsiteY175" fmla="*/ 536812 h 1330996"/>
                <a:gd name="connsiteX176" fmla="*/ 932013 w 2428717"/>
                <a:gd name="connsiteY176" fmla="*/ 545910 h 1330996"/>
                <a:gd name="connsiteX177" fmla="*/ 913816 w 2428717"/>
                <a:gd name="connsiteY177" fmla="*/ 568657 h 1330996"/>
                <a:gd name="connsiteX178" fmla="*/ 904717 w 2428717"/>
                <a:gd name="connsiteY178" fmla="*/ 582305 h 1330996"/>
                <a:gd name="connsiteX179" fmla="*/ 900168 w 2428717"/>
                <a:gd name="connsiteY179" fmla="*/ 595952 h 1330996"/>
                <a:gd name="connsiteX180" fmla="*/ 881971 w 2428717"/>
                <a:gd name="connsiteY180" fmla="*/ 623248 h 1330996"/>
                <a:gd name="connsiteX181" fmla="*/ 859225 w 2428717"/>
                <a:gd name="connsiteY181" fmla="*/ 655093 h 1330996"/>
                <a:gd name="connsiteX182" fmla="*/ 850126 w 2428717"/>
                <a:gd name="connsiteY182" fmla="*/ 668740 h 1330996"/>
                <a:gd name="connsiteX183" fmla="*/ 845577 w 2428717"/>
                <a:gd name="connsiteY183" fmla="*/ 682388 h 1330996"/>
                <a:gd name="connsiteX184" fmla="*/ 831929 w 2428717"/>
                <a:gd name="connsiteY184" fmla="*/ 691487 h 1330996"/>
                <a:gd name="connsiteX185" fmla="*/ 809183 w 2428717"/>
                <a:gd name="connsiteY185" fmla="*/ 714233 h 1330996"/>
                <a:gd name="connsiteX186" fmla="*/ 795535 w 2428717"/>
                <a:gd name="connsiteY186" fmla="*/ 732430 h 1330996"/>
                <a:gd name="connsiteX187" fmla="*/ 781887 w 2428717"/>
                <a:gd name="connsiteY187" fmla="*/ 746078 h 1330996"/>
                <a:gd name="connsiteX188" fmla="*/ 754592 w 2428717"/>
                <a:gd name="connsiteY188" fmla="*/ 787021 h 1330996"/>
                <a:gd name="connsiteX189" fmla="*/ 745493 w 2428717"/>
                <a:gd name="connsiteY189" fmla="*/ 800669 h 1330996"/>
                <a:gd name="connsiteX190" fmla="*/ 736395 w 2428717"/>
                <a:gd name="connsiteY190" fmla="*/ 827964 h 1330996"/>
                <a:gd name="connsiteX191" fmla="*/ 673242 w 2428717"/>
                <a:gd name="connsiteY191" fmla="*/ 857045 h 1330996"/>
                <a:gd name="connsiteX192" fmla="*/ 638185 w 2428717"/>
                <a:gd name="connsiteY192" fmla="*/ 883091 h 1330996"/>
                <a:gd name="connsiteX193" fmla="*/ 595368 w 2428717"/>
                <a:gd name="connsiteY193" fmla="*/ 896203 h 1330996"/>
                <a:gd name="connsiteX194" fmla="*/ 581720 w 2428717"/>
                <a:gd name="connsiteY194" fmla="*/ 891654 h 1330996"/>
                <a:gd name="connsiteX195" fmla="*/ 577171 w 2428717"/>
                <a:gd name="connsiteY195" fmla="*/ 928048 h 1330996"/>
                <a:gd name="connsiteX196" fmla="*/ 568072 w 2428717"/>
                <a:gd name="connsiteY196" fmla="*/ 941696 h 1330996"/>
                <a:gd name="connsiteX197" fmla="*/ 563523 w 2428717"/>
                <a:gd name="connsiteY197" fmla="*/ 955343 h 1330996"/>
                <a:gd name="connsiteX198" fmla="*/ 549875 w 2428717"/>
                <a:gd name="connsiteY198" fmla="*/ 964442 h 1330996"/>
                <a:gd name="connsiteX199" fmla="*/ 522580 w 2428717"/>
                <a:gd name="connsiteY199" fmla="*/ 982639 h 1330996"/>
                <a:gd name="connsiteX200" fmla="*/ 508932 w 2428717"/>
                <a:gd name="connsiteY200" fmla="*/ 973540 h 1330996"/>
                <a:gd name="connsiteX201" fmla="*/ 481637 w 2428717"/>
                <a:gd name="connsiteY201" fmla="*/ 959893 h 1330996"/>
                <a:gd name="connsiteX202" fmla="*/ 463439 w 2428717"/>
                <a:gd name="connsiteY202" fmla="*/ 964442 h 1330996"/>
                <a:gd name="connsiteX203" fmla="*/ 454341 w 2428717"/>
                <a:gd name="connsiteY203" fmla="*/ 978090 h 1330996"/>
                <a:gd name="connsiteX204" fmla="*/ 440693 w 2428717"/>
                <a:gd name="connsiteY204" fmla="*/ 996287 h 1330996"/>
                <a:gd name="connsiteX205" fmla="*/ 404299 w 2428717"/>
                <a:gd name="connsiteY205" fmla="*/ 1023582 h 1330996"/>
                <a:gd name="connsiteX206" fmla="*/ 390651 w 2428717"/>
                <a:gd name="connsiteY206" fmla="*/ 1037230 h 1330996"/>
                <a:gd name="connsiteX207" fmla="*/ 377004 w 2428717"/>
                <a:gd name="connsiteY207" fmla="*/ 1041779 h 1330996"/>
                <a:gd name="connsiteX208" fmla="*/ 349708 w 2428717"/>
                <a:gd name="connsiteY208" fmla="*/ 1059976 h 1330996"/>
                <a:gd name="connsiteX209" fmla="*/ 322413 w 2428717"/>
                <a:gd name="connsiteY209" fmla="*/ 1078173 h 1330996"/>
                <a:gd name="connsiteX210" fmla="*/ 295117 w 2428717"/>
                <a:gd name="connsiteY210" fmla="*/ 1100919 h 1330996"/>
                <a:gd name="connsiteX211" fmla="*/ 286019 w 2428717"/>
                <a:gd name="connsiteY211" fmla="*/ 1114567 h 1330996"/>
                <a:gd name="connsiteX212" fmla="*/ 258723 w 2428717"/>
                <a:gd name="connsiteY212" fmla="*/ 1137313 h 1330996"/>
                <a:gd name="connsiteX213" fmla="*/ 240526 w 2428717"/>
                <a:gd name="connsiteY213" fmla="*/ 1164609 h 1330996"/>
                <a:gd name="connsiteX214" fmla="*/ 231428 w 2428717"/>
                <a:gd name="connsiteY214" fmla="*/ 1178257 h 1330996"/>
                <a:gd name="connsiteX215" fmla="*/ 217780 w 2428717"/>
                <a:gd name="connsiteY215" fmla="*/ 1182806 h 1330996"/>
                <a:gd name="connsiteX216" fmla="*/ 208681 w 2428717"/>
                <a:gd name="connsiteY216" fmla="*/ 1196454 h 1330996"/>
                <a:gd name="connsiteX217" fmla="*/ 181386 w 2428717"/>
                <a:gd name="connsiteY217" fmla="*/ 1205552 h 1330996"/>
                <a:gd name="connsiteX218" fmla="*/ 167738 w 2428717"/>
                <a:gd name="connsiteY218" fmla="*/ 1210102 h 1330996"/>
                <a:gd name="connsiteX219" fmla="*/ 135893 w 2428717"/>
                <a:gd name="connsiteY219" fmla="*/ 1219200 h 1330996"/>
                <a:gd name="connsiteX220" fmla="*/ 108598 w 2428717"/>
                <a:gd name="connsiteY220" fmla="*/ 1241946 h 1330996"/>
                <a:gd name="connsiteX221" fmla="*/ 85851 w 2428717"/>
                <a:gd name="connsiteY221" fmla="*/ 1246496 h 1330996"/>
                <a:gd name="connsiteX222" fmla="*/ 72204 w 2428717"/>
                <a:gd name="connsiteY222" fmla="*/ 1251045 h 1330996"/>
                <a:gd name="connsiteX223" fmla="*/ 22162 w 2428717"/>
                <a:gd name="connsiteY223" fmla="*/ 1264693 h 1330996"/>
                <a:gd name="connsiteX224" fmla="*/ 8514 w 2428717"/>
                <a:gd name="connsiteY224" fmla="*/ 1260143 h 1330996"/>
                <a:gd name="connsiteX225" fmla="*/ 3965 w 2428717"/>
                <a:gd name="connsiteY225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414234 w 2428717"/>
                <a:gd name="connsiteY59" fmla="*/ 204716 h 1330996"/>
                <a:gd name="connsiteX60" fmla="*/ 1427881 w 2428717"/>
                <a:gd name="connsiteY60" fmla="*/ 200167 h 1330996"/>
                <a:gd name="connsiteX61" fmla="*/ 1441529 w 2428717"/>
                <a:gd name="connsiteY61" fmla="*/ 195618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5893 w 2428717"/>
                <a:gd name="connsiteY218" fmla="*/ 1219200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414234 w 2428717"/>
                <a:gd name="connsiteY59" fmla="*/ 204716 h 1330996"/>
                <a:gd name="connsiteX60" fmla="*/ 1431806 w 2428717"/>
                <a:gd name="connsiteY60" fmla="*/ 255110 h 1330996"/>
                <a:gd name="connsiteX61" fmla="*/ 1441529 w 2428717"/>
                <a:gd name="connsiteY61" fmla="*/ 195618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5893 w 2428717"/>
                <a:gd name="connsiteY218" fmla="*/ 1219200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41529 w 2428717"/>
                <a:gd name="connsiteY61" fmla="*/ 195618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5893 w 2428717"/>
                <a:gd name="connsiteY218" fmla="*/ 1219200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5893 w 2428717"/>
                <a:gd name="connsiteY218" fmla="*/ 1219200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5893 w 2428717"/>
                <a:gd name="connsiteY218" fmla="*/ 1219200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49629 w 2428717"/>
                <a:gd name="connsiteY218" fmla="*/ 1246672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85939 w 2428717"/>
                <a:gd name="connsiteY221" fmla="*/ 128636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34921 w 2428717"/>
                <a:gd name="connsiteY221" fmla="*/ 1188253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91738 w 2428717"/>
                <a:gd name="connsiteY220" fmla="*/ 1323023 h 1330996"/>
                <a:gd name="connsiteX221" fmla="*/ 34921 w 2428717"/>
                <a:gd name="connsiteY221" fmla="*/ 1188253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87814 w 2428717"/>
                <a:gd name="connsiteY220" fmla="*/ 1152309 h 1330996"/>
                <a:gd name="connsiteX221" fmla="*/ 34921 w 2428717"/>
                <a:gd name="connsiteY221" fmla="*/ 1188253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26258 w 2428717"/>
                <a:gd name="connsiteY219" fmla="*/ 1157570 h 1330996"/>
                <a:gd name="connsiteX220" fmla="*/ 87814 w 2428717"/>
                <a:gd name="connsiteY220" fmla="*/ 1152309 h 1330996"/>
                <a:gd name="connsiteX221" fmla="*/ 34921 w 2428717"/>
                <a:gd name="connsiteY221" fmla="*/ 1188253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3 w 2428715"/>
                <a:gd name="connsiteY0" fmla="*/ 1260143 h 1331711"/>
                <a:gd name="connsiteX1" fmla="*/ 8512 w 2428715"/>
                <a:gd name="connsiteY1" fmla="*/ 1310185 h 1331711"/>
                <a:gd name="connsiteX2" fmla="*/ 8512 w 2428715"/>
                <a:gd name="connsiteY2" fmla="*/ 1246496 h 1331711"/>
                <a:gd name="connsiteX3" fmla="*/ 3963 w 2428715"/>
                <a:gd name="connsiteY3" fmla="*/ 1328382 h 1331711"/>
                <a:gd name="connsiteX4" fmla="*/ 39107 w 2428715"/>
                <a:gd name="connsiteY4" fmla="*/ 1312861 h 1331711"/>
                <a:gd name="connsiteX5" fmla="*/ 58554 w 2428715"/>
                <a:gd name="connsiteY5" fmla="*/ 1278340 h 1331711"/>
                <a:gd name="connsiteX6" fmla="*/ 85849 w 2428715"/>
                <a:gd name="connsiteY6" fmla="*/ 1260143 h 1331711"/>
                <a:gd name="connsiteX7" fmla="*/ 99497 w 2428715"/>
                <a:gd name="connsiteY7" fmla="*/ 1251045 h 1331711"/>
                <a:gd name="connsiteX8" fmla="*/ 144453 w 2428715"/>
                <a:gd name="connsiteY8" fmla="*/ 1262906 h 1331711"/>
                <a:gd name="connsiteX9" fmla="*/ 176835 w 2428715"/>
                <a:gd name="connsiteY9" fmla="*/ 1232848 h 1331711"/>
                <a:gd name="connsiteX10" fmla="*/ 204130 w 2428715"/>
                <a:gd name="connsiteY10" fmla="*/ 1223749 h 1331711"/>
                <a:gd name="connsiteX11" fmla="*/ 217778 w 2428715"/>
                <a:gd name="connsiteY11" fmla="*/ 1214651 h 1331711"/>
                <a:gd name="connsiteX12" fmla="*/ 245073 w 2428715"/>
                <a:gd name="connsiteY12" fmla="*/ 1205552 h 1331711"/>
                <a:gd name="connsiteX13" fmla="*/ 286017 w 2428715"/>
                <a:gd name="connsiteY13" fmla="*/ 1196454 h 1331711"/>
                <a:gd name="connsiteX14" fmla="*/ 299664 w 2428715"/>
                <a:gd name="connsiteY14" fmla="*/ 1187355 h 1331711"/>
                <a:gd name="connsiteX15" fmla="*/ 377002 w 2428715"/>
                <a:gd name="connsiteY15" fmla="*/ 1150961 h 1331711"/>
                <a:gd name="connsiteX16" fmla="*/ 504918 w 2428715"/>
                <a:gd name="connsiteY16" fmla="*/ 1104307 h 1331711"/>
                <a:gd name="connsiteX17" fmla="*/ 572620 w 2428715"/>
                <a:gd name="connsiteY17" fmla="*/ 1073624 h 1331711"/>
                <a:gd name="connsiteX18" fmla="*/ 595366 w 2428715"/>
                <a:gd name="connsiteY18" fmla="*/ 1096370 h 1331711"/>
                <a:gd name="connsiteX19" fmla="*/ 609014 w 2428715"/>
                <a:gd name="connsiteY19" fmla="*/ 1087272 h 1331711"/>
                <a:gd name="connsiteX20" fmla="*/ 625337 w 2428715"/>
                <a:gd name="connsiteY20" fmla="*/ 1060152 h 1331711"/>
                <a:gd name="connsiteX21" fmla="*/ 690900 w 2428715"/>
                <a:gd name="connsiteY21" fmla="*/ 1061489 h 1331711"/>
                <a:gd name="connsiteX22" fmla="*/ 718196 w 2428715"/>
                <a:gd name="connsiteY22" fmla="*/ 1019033 h 1331711"/>
                <a:gd name="connsiteX23" fmla="*/ 759314 w 2428715"/>
                <a:gd name="connsiteY23" fmla="*/ 1019121 h 1331711"/>
                <a:gd name="connsiteX24" fmla="*/ 795533 w 2428715"/>
                <a:gd name="connsiteY24" fmla="*/ 978090 h 1331711"/>
                <a:gd name="connsiteX25" fmla="*/ 822829 w 2428715"/>
                <a:gd name="connsiteY25" fmla="*/ 968991 h 1331711"/>
                <a:gd name="connsiteX26" fmla="*/ 850124 w 2428715"/>
                <a:gd name="connsiteY26" fmla="*/ 941696 h 1331711"/>
                <a:gd name="connsiteX27" fmla="*/ 877420 w 2428715"/>
                <a:gd name="connsiteY27" fmla="*/ 928048 h 1331711"/>
                <a:gd name="connsiteX28" fmla="*/ 891067 w 2428715"/>
                <a:gd name="connsiteY28" fmla="*/ 923499 h 1331711"/>
                <a:gd name="connsiteX29" fmla="*/ 904715 w 2428715"/>
                <a:gd name="connsiteY29" fmla="*/ 914400 h 1331711"/>
                <a:gd name="connsiteX30" fmla="*/ 922912 w 2428715"/>
                <a:gd name="connsiteY30" fmla="*/ 909851 h 1331711"/>
                <a:gd name="connsiteX31" fmla="*/ 927461 w 2428715"/>
                <a:gd name="connsiteY31" fmla="*/ 896203 h 1331711"/>
                <a:gd name="connsiteX32" fmla="*/ 941109 w 2428715"/>
                <a:gd name="connsiteY32" fmla="*/ 887105 h 1331711"/>
                <a:gd name="connsiteX33" fmla="*/ 954757 w 2428715"/>
                <a:gd name="connsiteY33" fmla="*/ 873457 h 1331711"/>
                <a:gd name="connsiteX34" fmla="*/ 982052 w 2428715"/>
                <a:gd name="connsiteY34" fmla="*/ 855260 h 1331711"/>
                <a:gd name="connsiteX35" fmla="*/ 986602 w 2428715"/>
                <a:gd name="connsiteY35" fmla="*/ 841612 h 1331711"/>
                <a:gd name="connsiteX36" fmla="*/ 1000249 w 2428715"/>
                <a:gd name="connsiteY36" fmla="*/ 837063 h 1331711"/>
                <a:gd name="connsiteX37" fmla="*/ 1013897 w 2428715"/>
                <a:gd name="connsiteY37" fmla="*/ 827964 h 1331711"/>
                <a:gd name="connsiteX38" fmla="*/ 1045742 w 2428715"/>
                <a:gd name="connsiteY38" fmla="*/ 800669 h 1331711"/>
                <a:gd name="connsiteX39" fmla="*/ 1059390 w 2428715"/>
                <a:gd name="connsiteY39" fmla="*/ 791570 h 1331711"/>
                <a:gd name="connsiteX40" fmla="*/ 1082136 w 2428715"/>
                <a:gd name="connsiteY40" fmla="*/ 768824 h 1331711"/>
                <a:gd name="connsiteX41" fmla="*/ 1123079 w 2428715"/>
                <a:gd name="connsiteY41" fmla="*/ 736979 h 1331711"/>
                <a:gd name="connsiteX42" fmla="*/ 1136727 w 2428715"/>
                <a:gd name="connsiteY42" fmla="*/ 727881 h 1331711"/>
                <a:gd name="connsiteX43" fmla="*/ 1150375 w 2428715"/>
                <a:gd name="connsiteY43" fmla="*/ 718782 h 1331711"/>
                <a:gd name="connsiteX44" fmla="*/ 1168572 w 2428715"/>
                <a:gd name="connsiteY44" fmla="*/ 691487 h 1331711"/>
                <a:gd name="connsiteX45" fmla="*/ 1191318 w 2428715"/>
                <a:gd name="connsiteY45" fmla="*/ 668740 h 1331711"/>
                <a:gd name="connsiteX46" fmla="*/ 1214064 w 2428715"/>
                <a:gd name="connsiteY46" fmla="*/ 645994 h 1331711"/>
                <a:gd name="connsiteX47" fmla="*/ 1223163 w 2428715"/>
                <a:gd name="connsiteY47" fmla="*/ 632346 h 1331711"/>
                <a:gd name="connsiteX48" fmla="*/ 1227712 w 2428715"/>
                <a:gd name="connsiteY48" fmla="*/ 618699 h 1331711"/>
                <a:gd name="connsiteX49" fmla="*/ 1250458 w 2428715"/>
                <a:gd name="connsiteY49" fmla="*/ 591403 h 1331711"/>
                <a:gd name="connsiteX50" fmla="*/ 1259557 w 2428715"/>
                <a:gd name="connsiteY50" fmla="*/ 564108 h 1331711"/>
                <a:gd name="connsiteX51" fmla="*/ 1264106 w 2428715"/>
                <a:gd name="connsiteY51" fmla="*/ 550460 h 1331711"/>
                <a:gd name="connsiteX52" fmla="*/ 1282303 w 2428715"/>
                <a:gd name="connsiteY52" fmla="*/ 523164 h 1331711"/>
                <a:gd name="connsiteX53" fmla="*/ 1295951 w 2428715"/>
                <a:gd name="connsiteY53" fmla="*/ 482221 h 1331711"/>
                <a:gd name="connsiteX54" fmla="*/ 1300500 w 2428715"/>
                <a:gd name="connsiteY54" fmla="*/ 468573 h 1331711"/>
                <a:gd name="connsiteX55" fmla="*/ 1309599 w 2428715"/>
                <a:gd name="connsiteY55" fmla="*/ 427630 h 1331711"/>
                <a:gd name="connsiteX56" fmla="*/ 1314148 w 2428715"/>
                <a:gd name="connsiteY56" fmla="*/ 395785 h 1331711"/>
                <a:gd name="connsiteX57" fmla="*/ 1336894 w 2428715"/>
                <a:gd name="connsiteY57" fmla="*/ 368490 h 1331711"/>
                <a:gd name="connsiteX58" fmla="*/ 1345993 w 2428715"/>
                <a:gd name="connsiteY58" fmla="*/ 295702 h 1331711"/>
                <a:gd name="connsiteX59" fmla="*/ 1396572 w 2428715"/>
                <a:gd name="connsiteY59" fmla="*/ 269470 h 1331711"/>
                <a:gd name="connsiteX60" fmla="*/ 1431804 w 2428715"/>
                <a:gd name="connsiteY60" fmla="*/ 255110 h 1331711"/>
                <a:gd name="connsiteX61" fmla="*/ 1459187 w 2428715"/>
                <a:gd name="connsiteY61" fmla="*/ 217203 h 1331711"/>
                <a:gd name="connsiteX62" fmla="*/ 1473372 w 2428715"/>
                <a:gd name="connsiteY62" fmla="*/ 181970 h 1331711"/>
                <a:gd name="connsiteX63" fmla="*/ 1500667 w 2428715"/>
                <a:gd name="connsiteY63" fmla="*/ 172872 h 1331711"/>
                <a:gd name="connsiteX64" fmla="*/ 1578005 w 2428715"/>
                <a:gd name="connsiteY64" fmla="*/ 163773 h 1331711"/>
                <a:gd name="connsiteX65" fmla="*/ 1600751 w 2428715"/>
                <a:gd name="connsiteY65" fmla="*/ 145576 h 1331711"/>
                <a:gd name="connsiteX66" fmla="*/ 1614399 w 2428715"/>
                <a:gd name="connsiteY66" fmla="*/ 141027 h 1331711"/>
                <a:gd name="connsiteX67" fmla="*/ 1641694 w 2428715"/>
                <a:gd name="connsiteY67" fmla="*/ 145576 h 1331711"/>
                <a:gd name="connsiteX68" fmla="*/ 1655342 w 2428715"/>
                <a:gd name="connsiteY68" fmla="*/ 154675 h 1331711"/>
                <a:gd name="connsiteX69" fmla="*/ 1828214 w 2428715"/>
                <a:gd name="connsiteY69" fmla="*/ 150125 h 1331711"/>
                <a:gd name="connsiteX70" fmla="*/ 1841861 w 2428715"/>
                <a:gd name="connsiteY70" fmla="*/ 159224 h 1331711"/>
                <a:gd name="connsiteX71" fmla="*/ 1855509 w 2428715"/>
                <a:gd name="connsiteY71" fmla="*/ 172872 h 1331711"/>
                <a:gd name="connsiteX72" fmla="*/ 1969240 w 2428715"/>
                <a:gd name="connsiteY72" fmla="*/ 186519 h 1331711"/>
                <a:gd name="connsiteX73" fmla="*/ 2001085 w 2428715"/>
                <a:gd name="connsiteY73" fmla="*/ 191069 h 1331711"/>
                <a:gd name="connsiteX74" fmla="*/ 2051127 w 2428715"/>
                <a:gd name="connsiteY74" fmla="*/ 195618 h 1331711"/>
                <a:gd name="connsiteX75" fmla="*/ 2060226 w 2428715"/>
                <a:gd name="connsiteY75" fmla="*/ 209266 h 1331711"/>
                <a:gd name="connsiteX76" fmla="*/ 2087521 w 2428715"/>
                <a:gd name="connsiteY76" fmla="*/ 213815 h 1331711"/>
                <a:gd name="connsiteX77" fmla="*/ 2105718 w 2428715"/>
                <a:gd name="connsiteY77" fmla="*/ 236561 h 1331711"/>
                <a:gd name="connsiteX78" fmla="*/ 2119366 w 2428715"/>
                <a:gd name="connsiteY78" fmla="*/ 245660 h 1331711"/>
                <a:gd name="connsiteX79" fmla="*/ 2133014 w 2428715"/>
                <a:gd name="connsiteY79" fmla="*/ 259308 h 1331711"/>
                <a:gd name="connsiteX80" fmla="*/ 2142112 w 2428715"/>
                <a:gd name="connsiteY80" fmla="*/ 272955 h 1331711"/>
                <a:gd name="connsiteX81" fmla="*/ 2160309 w 2428715"/>
                <a:gd name="connsiteY81" fmla="*/ 291152 h 1331711"/>
                <a:gd name="connsiteX82" fmla="*/ 2169408 w 2428715"/>
                <a:gd name="connsiteY82" fmla="*/ 304800 h 1331711"/>
                <a:gd name="connsiteX83" fmla="*/ 2210351 w 2428715"/>
                <a:gd name="connsiteY83" fmla="*/ 341194 h 1331711"/>
                <a:gd name="connsiteX84" fmla="*/ 2223999 w 2428715"/>
                <a:gd name="connsiteY84" fmla="*/ 345743 h 1331711"/>
                <a:gd name="connsiteX85" fmla="*/ 2255843 w 2428715"/>
                <a:gd name="connsiteY85" fmla="*/ 363940 h 1331711"/>
                <a:gd name="connsiteX86" fmla="*/ 2283139 w 2428715"/>
                <a:gd name="connsiteY86" fmla="*/ 373039 h 1331711"/>
                <a:gd name="connsiteX87" fmla="*/ 2314984 w 2428715"/>
                <a:gd name="connsiteY87" fmla="*/ 377588 h 1331711"/>
                <a:gd name="connsiteX88" fmla="*/ 2337730 w 2428715"/>
                <a:gd name="connsiteY88" fmla="*/ 395785 h 1331711"/>
                <a:gd name="connsiteX89" fmla="*/ 2365026 w 2428715"/>
                <a:gd name="connsiteY89" fmla="*/ 413982 h 1331711"/>
                <a:gd name="connsiteX90" fmla="*/ 2378673 w 2428715"/>
                <a:gd name="connsiteY90" fmla="*/ 400334 h 1331711"/>
                <a:gd name="connsiteX91" fmla="*/ 2396870 w 2428715"/>
                <a:gd name="connsiteY91" fmla="*/ 373039 h 1331711"/>
                <a:gd name="connsiteX92" fmla="*/ 2424166 w 2428715"/>
                <a:gd name="connsiteY92" fmla="*/ 368490 h 1331711"/>
                <a:gd name="connsiteX93" fmla="*/ 2428715 w 2428715"/>
                <a:gd name="connsiteY93" fmla="*/ 354842 h 1331711"/>
                <a:gd name="connsiteX94" fmla="*/ 2424166 w 2428715"/>
                <a:gd name="connsiteY94" fmla="*/ 327546 h 1331711"/>
                <a:gd name="connsiteX95" fmla="*/ 2410518 w 2428715"/>
                <a:gd name="connsiteY95" fmla="*/ 322997 h 1331711"/>
                <a:gd name="connsiteX96" fmla="*/ 2392321 w 2428715"/>
                <a:gd name="connsiteY96" fmla="*/ 318448 h 1331711"/>
                <a:gd name="connsiteX97" fmla="*/ 2378673 w 2428715"/>
                <a:gd name="connsiteY97" fmla="*/ 309349 h 1331711"/>
                <a:gd name="connsiteX98" fmla="*/ 2374124 w 2428715"/>
                <a:gd name="connsiteY98" fmla="*/ 295702 h 1331711"/>
                <a:gd name="connsiteX99" fmla="*/ 2365026 w 2428715"/>
                <a:gd name="connsiteY99" fmla="*/ 282054 h 1331711"/>
                <a:gd name="connsiteX100" fmla="*/ 2360476 w 2428715"/>
                <a:gd name="connsiteY100" fmla="*/ 268406 h 1331711"/>
                <a:gd name="connsiteX101" fmla="*/ 2346829 w 2428715"/>
                <a:gd name="connsiteY101" fmla="*/ 263857 h 1331711"/>
                <a:gd name="connsiteX102" fmla="*/ 2333181 w 2428715"/>
                <a:gd name="connsiteY102" fmla="*/ 245660 h 1331711"/>
                <a:gd name="connsiteX103" fmla="*/ 2305885 w 2428715"/>
                <a:gd name="connsiteY103" fmla="*/ 232012 h 1331711"/>
                <a:gd name="connsiteX104" fmla="*/ 2283139 w 2428715"/>
                <a:gd name="connsiteY104" fmla="*/ 236561 h 1331711"/>
                <a:gd name="connsiteX105" fmla="*/ 2255843 w 2428715"/>
                <a:gd name="connsiteY105" fmla="*/ 245660 h 1331711"/>
                <a:gd name="connsiteX106" fmla="*/ 2214900 w 2428715"/>
                <a:gd name="connsiteY106" fmla="*/ 241110 h 1331711"/>
                <a:gd name="connsiteX107" fmla="*/ 2187605 w 2428715"/>
                <a:gd name="connsiteY107" fmla="*/ 218364 h 1331711"/>
                <a:gd name="connsiteX108" fmla="*/ 2173957 w 2428715"/>
                <a:gd name="connsiteY108" fmla="*/ 209266 h 1331711"/>
                <a:gd name="connsiteX109" fmla="*/ 2164858 w 2428715"/>
                <a:gd name="connsiteY109" fmla="*/ 195618 h 1331711"/>
                <a:gd name="connsiteX110" fmla="*/ 2151211 w 2428715"/>
                <a:gd name="connsiteY110" fmla="*/ 168322 h 1331711"/>
                <a:gd name="connsiteX111" fmla="*/ 2110267 w 2428715"/>
                <a:gd name="connsiteY111" fmla="*/ 154675 h 1331711"/>
                <a:gd name="connsiteX112" fmla="*/ 2082972 w 2428715"/>
                <a:gd name="connsiteY112" fmla="*/ 141027 h 1331711"/>
                <a:gd name="connsiteX113" fmla="*/ 2064775 w 2428715"/>
                <a:gd name="connsiteY113" fmla="*/ 136478 h 1331711"/>
                <a:gd name="connsiteX114" fmla="*/ 1991987 w 2428715"/>
                <a:gd name="connsiteY114" fmla="*/ 131928 h 1331711"/>
                <a:gd name="connsiteX115" fmla="*/ 1964691 w 2428715"/>
                <a:gd name="connsiteY115" fmla="*/ 118281 h 1331711"/>
                <a:gd name="connsiteX116" fmla="*/ 1951043 w 2428715"/>
                <a:gd name="connsiteY116" fmla="*/ 104633 h 1331711"/>
                <a:gd name="connsiteX117" fmla="*/ 1923748 w 2428715"/>
                <a:gd name="connsiteY117" fmla="*/ 90985 h 1331711"/>
                <a:gd name="connsiteX118" fmla="*/ 1910100 w 2428715"/>
                <a:gd name="connsiteY118" fmla="*/ 81887 h 1331711"/>
                <a:gd name="connsiteX119" fmla="*/ 1841861 w 2428715"/>
                <a:gd name="connsiteY119" fmla="*/ 72788 h 1331711"/>
                <a:gd name="connsiteX120" fmla="*/ 1814566 w 2428715"/>
                <a:gd name="connsiteY120" fmla="*/ 63690 h 1331711"/>
                <a:gd name="connsiteX121" fmla="*/ 1796369 w 2428715"/>
                <a:gd name="connsiteY121" fmla="*/ 59140 h 1331711"/>
                <a:gd name="connsiteX122" fmla="*/ 1769073 w 2428715"/>
                <a:gd name="connsiteY122" fmla="*/ 50042 h 1331711"/>
                <a:gd name="connsiteX123" fmla="*/ 1755426 w 2428715"/>
                <a:gd name="connsiteY123" fmla="*/ 40943 h 1331711"/>
                <a:gd name="connsiteX124" fmla="*/ 1737229 w 2428715"/>
                <a:gd name="connsiteY124" fmla="*/ 0 h 1331711"/>
                <a:gd name="connsiteX125" fmla="*/ 1728130 w 2428715"/>
                <a:gd name="connsiteY125" fmla="*/ 13648 h 1331711"/>
                <a:gd name="connsiteX126" fmla="*/ 1723581 w 2428715"/>
                <a:gd name="connsiteY126" fmla="*/ 50042 h 1331711"/>
                <a:gd name="connsiteX127" fmla="*/ 1691736 w 2428715"/>
                <a:gd name="connsiteY127" fmla="*/ 54591 h 1331711"/>
                <a:gd name="connsiteX128" fmla="*/ 1659891 w 2428715"/>
                <a:gd name="connsiteY128" fmla="*/ 63690 h 1331711"/>
                <a:gd name="connsiteX129" fmla="*/ 1641694 w 2428715"/>
                <a:gd name="connsiteY129" fmla="*/ 72788 h 1331711"/>
                <a:gd name="connsiteX130" fmla="*/ 1628046 w 2428715"/>
                <a:gd name="connsiteY130" fmla="*/ 68239 h 1331711"/>
                <a:gd name="connsiteX131" fmla="*/ 1623497 w 2428715"/>
                <a:gd name="connsiteY131" fmla="*/ 54591 h 1331711"/>
                <a:gd name="connsiteX132" fmla="*/ 1614399 w 2428715"/>
                <a:gd name="connsiteY132" fmla="*/ 68239 h 1331711"/>
                <a:gd name="connsiteX133" fmla="*/ 1600751 w 2428715"/>
                <a:gd name="connsiteY133" fmla="*/ 77337 h 1331711"/>
                <a:gd name="connsiteX134" fmla="*/ 1555258 w 2428715"/>
                <a:gd name="connsiteY134" fmla="*/ 81887 h 1331711"/>
                <a:gd name="connsiteX135" fmla="*/ 1527963 w 2428715"/>
                <a:gd name="connsiteY135" fmla="*/ 90985 h 1331711"/>
                <a:gd name="connsiteX136" fmla="*/ 1509766 w 2428715"/>
                <a:gd name="connsiteY136" fmla="*/ 100084 h 1331711"/>
                <a:gd name="connsiteX137" fmla="*/ 1487020 w 2428715"/>
                <a:gd name="connsiteY137" fmla="*/ 104633 h 1331711"/>
                <a:gd name="connsiteX138" fmla="*/ 1473372 w 2428715"/>
                <a:gd name="connsiteY138" fmla="*/ 109182 h 1331711"/>
                <a:gd name="connsiteX139" fmla="*/ 1364190 w 2428715"/>
                <a:gd name="connsiteY139" fmla="*/ 113731 h 1331711"/>
                <a:gd name="connsiteX140" fmla="*/ 1350542 w 2428715"/>
                <a:gd name="connsiteY140" fmla="*/ 122830 h 1331711"/>
                <a:gd name="connsiteX141" fmla="*/ 1332345 w 2428715"/>
                <a:gd name="connsiteY141" fmla="*/ 150125 h 1331711"/>
                <a:gd name="connsiteX142" fmla="*/ 1318697 w 2428715"/>
                <a:gd name="connsiteY142" fmla="*/ 163773 h 1331711"/>
                <a:gd name="connsiteX143" fmla="*/ 1309599 w 2428715"/>
                <a:gd name="connsiteY143" fmla="*/ 191069 h 1331711"/>
                <a:gd name="connsiteX144" fmla="*/ 1295951 w 2428715"/>
                <a:gd name="connsiteY144" fmla="*/ 204716 h 1331711"/>
                <a:gd name="connsiteX145" fmla="*/ 1282303 w 2428715"/>
                <a:gd name="connsiteY145" fmla="*/ 209266 h 1331711"/>
                <a:gd name="connsiteX146" fmla="*/ 1209515 w 2428715"/>
                <a:gd name="connsiteY146" fmla="*/ 213815 h 1331711"/>
                <a:gd name="connsiteX147" fmla="*/ 1204966 w 2428715"/>
                <a:gd name="connsiteY147" fmla="*/ 227463 h 1331711"/>
                <a:gd name="connsiteX148" fmla="*/ 1186769 w 2428715"/>
                <a:gd name="connsiteY148" fmla="*/ 254758 h 1331711"/>
                <a:gd name="connsiteX149" fmla="*/ 1177670 w 2428715"/>
                <a:gd name="connsiteY149" fmla="*/ 282054 h 1331711"/>
                <a:gd name="connsiteX150" fmla="*/ 1173121 w 2428715"/>
                <a:gd name="connsiteY150" fmla="*/ 295702 h 1331711"/>
                <a:gd name="connsiteX151" fmla="*/ 1145826 w 2428715"/>
                <a:gd name="connsiteY151" fmla="*/ 313899 h 1331711"/>
                <a:gd name="connsiteX152" fmla="*/ 1132178 w 2428715"/>
                <a:gd name="connsiteY152" fmla="*/ 327546 h 1331711"/>
                <a:gd name="connsiteX153" fmla="*/ 1104882 w 2428715"/>
                <a:gd name="connsiteY153" fmla="*/ 336645 h 1331711"/>
                <a:gd name="connsiteX154" fmla="*/ 1095784 w 2428715"/>
                <a:gd name="connsiteY154" fmla="*/ 322997 h 1331711"/>
                <a:gd name="connsiteX155" fmla="*/ 1100333 w 2428715"/>
                <a:gd name="connsiteY155" fmla="*/ 291152 h 1331711"/>
                <a:gd name="connsiteX156" fmla="*/ 1086685 w 2428715"/>
                <a:gd name="connsiteY156" fmla="*/ 304800 h 1331711"/>
                <a:gd name="connsiteX157" fmla="*/ 1073037 w 2428715"/>
                <a:gd name="connsiteY157" fmla="*/ 309349 h 1331711"/>
                <a:gd name="connsiteX158" fmla="*/ 1059390 w 2428715"/>
                <a:gd name="connsiteY158" fmla="*/ 300251 h 1331711"/>
                <a:gd name="connsiteX159" fmla="*/ 1050291 w 2428715"/>
                <a:gd name="connsiteY159" fmla="*/ 286603 h 1331711"/>
                <a:gd name="connsiteX160" fmla="*/ 1036643 w 2428715"/>
                <a:gd name="connsiteY160" fmla="*/ 282054 h 1331711"/>
                <a:gd name="connsiteX161" fmla="*/ 1009348 w 2428715"/>
                <a:gd name="connsiteY161" fmla="*/ 291152 h 1331711"/>
                <a:gd name="connsiteX162" fmla="*/ 995700 w 2428715"/>
                <a:gd name="connsiteY162" fmla="*/ 295702 h 1331711"/>
                <a:gd name="connsiteX163" fmla="*/ 982052 w 2428715"/>
                <a:gd name="connsiteY163" fmla="*/ 304800 h 1331711"/>
                <a:gd name="connsiteX164" fmla="*/ 968405 w 2428715"/>
                <a:gd name="connsiteY164" fmla="*/ 350293 h 1331711"/>
                <a:gd name="connsiteX165" fmla="*/ 959306 w 2428715"/>
                <a:gd name="connsiteY165" fmla="*/ 363940 h 1331711"/>
                <a:gd name="connsiteX166" fmla="*/ 963855 w 2428715"/>
                <a:gd name="connsiteY166" fmla="*/ 377588 h 1331711"/>
                <a:gd name="connsiteX167" fmla="*/ 969654 w 2428715"/>
                <a:gd name="connsiteY167" fmla="*/ 397835 h 1331711"/>
                <a:gd name="connsiteX168" fmla="*/ 1000249 w 2428715"/>
                <a:gd name="connsiteY168" fmla="*/ 404884 h 1331711"/>
                <a:gd name="connsiteX169" fmla="*/ 1013897 w 2428715"/>
                <a:gd name="connsiteY169" fmla="*/ 418531 h 1331711"/>
                <a:gd name="connsiteX170" fmla="*/ 1009348 w 2428715"/>
                <a:gd name="connsiteY170" fmla="*/ 441278 h 1331711"/>
                <a:gd name="connsiteX171" fmla="*/ 986602 w 2428715"/>
                <a:gd name="connsiteY171" fmla="*/ 486770 h 1331711"/>
                <a:gd name="connsiteX172" fmla="*/ 968405 w 2428715"/>
                <a:gd name="connsiteY172" fmla="*/ 518615 h 1331711"/>
                <a:gd name="connsiteX173" fmla="*/ 954757 w 2428715"/>
                <a:gd name="connsiteY173" fmla="*/ 523164 h 1331711"/>
                <a:gd name="connsiteX174" fmla="*/ 945658 w 2428715"/>
                <a:gd name="connsiteY174" fmla="*/ 536812 h 1331711"/>
                <a:gd name="connsiteX175" fmla="*/ 932011 w 2428715"/>
                <a:gd name="connsiteY175" fmla="*/ 545910 h 1331711"/>
                <a:gd name="connsiteX176" fmla="*/ 913814 w 2428715"/>
                <a:gd name="connsiteY176" fmla="*/ 568657 h 1331711"/>
                <a:gd name="connsiteX177" fmla="*/ 904715 w 2428715"/>
                <a:gd name="connsiteY177" fmla="*/ 582305 h 1331711"/>
                <a:gd name="connsiteX178" fmla="*/ 900166 w 2428715"/>
                <a:gd name="connsiteY178" fmla="*/ 595952 h 1331711"/>
                <a:gd name="connsiteX179" fmla="*/ 881969 w 2428715"/>
                <a:gd name="connsiteY179" fmla="*/ 623248 h 1331711"/>
                <a:gd name="connsiteX180" fmla="*/ 859223 w 2428715"/>
                <a:gd name="connsiteY180" fmla="*/ 655093 h 1331711"/>
                <a:gd name="connsiteX181" fmla="*/ 850124 w 2428715"/>
                <a:gd name="connsiteY181" fmla="*/ 668740 h 1331711"/>
                <a:gd name="connsiteX182" fmla="*/ 845575 w 2428715"/>
                <a:gd name="connsiteY182" fmla="*/ 682388 h 1331711"/>
                <a:gd name="connsiteX183" fmla="*/ 831927 w 2428715"/>
                <a:gd name="connsiteY183" fmla="*/ 691487 h 1331711"/>
                <a:gd name="connsiteX184" fmla="*/ 809181 w 2428715"/>
                <a:gd name="connsiteY184" fmla="*/ 714233 h 1331711"/>
                <a:gd name="connsiteX185" fmla="*/ 795533 w 2428715"/>
                <a:gd name="connsiteY185" fmla="*/ 732430 h 1331711"/>
                <a:gd name="connsiteX186" fmla="*/ 781885 w 2428715"/>
                <a:gd name="connsiteY186" fmla="*/ 746078 h 1331711"/>
                <a:gd name="connsiteX187" fmla="*/ 754590 w 2428715"/>
                <a:gd name="connsiteY187" fmla="*/ 787021 h 1331711"/>
                <a:gd name="connsiteX188" fmla="*/ 745491 w 2428715"/>
                <a:gd name="connsiteY188" fmla="*/ 800669 h 1331711"/>
                <a:gd name="connsiteX189" fmla="*/ 736393 w 2428715"/>
                <a:gd name="connsiteY189" fmla="*/ 827964 h 1331711"/>
                <a:gd name="connsiteX190" fmla="*/ 673240 w 2428715"/>
                <a:gd name="connsiteY190" fmla="*/ 857045 h 1331711"/>
                <a:gd name="connsiteX191" fmla="*/ 638183 w 2428715"/>
                <a:gd name="connsiteY191" fmla="*/ 883091 h 1331711"/>
                <a:gd name="connsiteX192" fmla="*/ 595366 w 2428715"/>
                <a:gd name="connsiteY192" fmla="*/ 896203 h 1331711"/>
                <a:gd name="connsiteX193" fmla="*/ 581718 w 2428715"/>
                <a:gd name="connsiteY193" fmla="*/ 891654 h 1331711"/>
                <a:gd name="connsiteX194" fmla="*/ 577169 w 2428715"/>
                <a:gd name="connsiteY194" fmla="*/ 928048 h 1331711"/>
                <a:gd name="connsiteX195" fmla="*/ 568070 w 2428715"/>
                <a:gd name="connsiteY195" fmla="*/ 941696 h 1331711"/>
                <a:gd name="connsiteX196" fmla="*/ 563521 w 2428715"/>
                <a:gd name="connsiteY196" fmla="*/ 955343 h 1331711"/>
                <a:gd name="connsiteX197" fmla="*/ 549873 w 2428715"/>
                <a:gd name="connsiteY197" fmla="*/ 964442 h 1331711"/>
                <a:gd name="connsiteX198" fmla="*/ 522578 w 2428715"/>
                <a:gd name="connsiteY198" fmla="*/ 982639 h 1331711"/>
                <a:gd name="connsiteX199" fmla="*/ 508930 w 2428715"/>
                <a:gd name="connsiteY199" fmla="*/ 973540 h 1331711"/>
                <a:gd name="connsiteX200" fmla="*/ 481635 w 2428715"/>
                <a:gd name="connsiteY200" fmla="*/ 959893 h 1331711"/>
                <a:gd name="connsiteX201" fmla="*/ 463437 w 2428715"/>
                <a:gd name="connsiteY201" fmla="*/ 964442 h 1331711"/>
                <a:gd name="connsiteX202" fmla="*/ 454339 w 2428715"/>
                <a:gd name="connsiteY202" fmla="*/ 978090 h 1331711"/>
                <a:gd name="connsiteX203" fmla="*/ 440691 w 2428715"/>
                <a:gd name="connsiteY203" fmla="*/ 996287 h 1331711"/>
                <a:gd name="connsiteX204" fmla="*/ 404297 w 2428715"/>
                <a:gd name="connsiteY204" fmla="*/ 1023582 h 1331711"/>
                <a:gd name="connsiteX205" fmla="*/ 390649 w 2428715"/>
                <a:gd name="connsiteY205" fmla="*/ 1037230 h 1331711"/>
                <a:gd name="connsiteX206" fmla="*/ 377002 w 2428715"/>
                <a:gd name="connsiteY206" fmla="*/ 1041779 h 1331711"/>
                <a:gd name="connsiteX207" fmla="*/ 349706 w 2428715"/>
                <a:gd name="connsiteY207" fmla="*/ 1059976 h 1331711"/>
                <a:gd name="connsiteX208" fmla="*/ 322411 w 2428715"/>
                <a:gd name="connsiteY208" fmla="*/ 1078173 h 1331711"/>
                <a:gd name="connsiteX209" fmla="*/ 295115 w 2428715"/>
                <a:gd name="connsiteY209" fmla="*/ 1100919 h 1331711"/>
                <a:gd name="connsiteX210" fmla="*/ 286017 w 2428715"/>
                <a:gd name="connsiteY210" fmla="*/ 1114567 h 1331711"/>
                <a:gd name="connsiteX211" fmla="*/ 258721 w 2428715"/>
                <a:gd name="connsiteY211" fmla="*/ 1137313 h 1331711"/>
                <a:gd name="connsiteX212" fmla="*/ 240524 w 2428715"/>
                <a:gd name="connsiteY212" fmla="*/ 1164609 h 1331711"/>
                <a:gd name="connsiteX213" fmla="*/ 231426 w 2428715"/>
                <a:gd name="connsiteY213" fmla="*/ 1178257 h 1331711"/>
                <a:gd name="connsiteX214" fmla="*/ 217778 w 2428715"/>
                <a:gd name="connsiteY214" fmla="*/ 1182806 h 1331711"/>
                <a:gd name="connsiteX215" fmla="*/ 208679 w 2428715"/>
                <a:gd name="connsiteY215" fmla="*/ 1196454 h 1331711"/>
                <a:gd name="connsiteX216" fmla="*/ 181384 w 2428715"/>
                <a:gd name="connsiteY216" fmla="*/ 1205552 h 1331711"/>
                <a:gd name="connsiteX217" fmla="*/ 167736 w 2428715"/>
                <a:gd name="connsiteY217" fmla="*/ 1210102 h 1331711"/>
                <a:gd name="connsiteX218" fmla="*/ 139816 w 2428715"/>
                <a:gd name="connsiteY218" fmla="*/ 1205465 h 1331711"/>
                <a:gd name="connsiteX219" fmla="*/ 126256 w 2428715"/>
                <a:gd name="connsiteY219" fmla="*/ 1157570 h 1331711"/>
                <a:gd name="connsiteX220" fmla="*/ 87812 w 2428715"/>
                <a:gd name="connsiteY220" fmla="*/ 1152309 h 1331711"/>
                <a:gd name="connsiteX221" fmla="*/ 34919 w 2428715"/>
                <a:gd name="connsiteY221" fmla="*/ 1188253 h 1331711"/>
                <a:gd name="connsiteX222" fmla="*/ 22160 w 2428715"/>
                <a:gd name="connsiteY222" fmla="*/ 1264693 h 1331711"/>
                <a:gd name="connsiteX223" fmla="*/ 8512 w 2428715"/>
                <a:gd name="connsiteY223" fmla="*/ 1260143 h 1331711"/>
                <a:gd name="connsiteX224" fmla="*/ 3963 w 2428715"/>
                <a:gd name="connsiteY224" fmla="*/ 1260143 h 1331711"/>
                <a:gd name="connsiteX0" fmla="*/ 3963 w 2428715"/>
                <a:gd name="connsiteY0" fmla="*/ 1260143 h 1331631"/>
                <a:gd name="connsiteX1" fmla="*/ 8512 w 2428715"/>
                <a:gd name="connsiteY1" fmla="*/ 1310185 h 1331631"/>
                <a:gd name="connsiteX2" fmla="*/ 8512 w 2428715"/>
                <a:gd name="connsiteY2" fmla="*/ 1246496 h 1331631"/>
                <a:gd name="connsiteX3" fmla="*/ 3963 w 2428715"/>
                <a:gd name="connsiteY3" fmla="*/ 1328382 h 1331631"/>
                <a:gd name="connsiteX4" fmla="*/ 39107 w 2428715"/>
                <a:gd name="connsiteY4" fmla="*/ 1312861 h 1331631"/>
                <a:gd name="connsiteX5" fmla="*/ 72290 w 2428715"/>
                <a:gd name="connsiteY5" fmla="*/ 1290113 h 1331631"/>
                <a:gd name="connsiteX6" fmla="*/ 85849 w 2428715"/>
                <a:gd name="connsiteY6" fmla="*/ 1260143 h 1331631"/>
                <a:gd name="connsiteX7" fmla="*/ 99497 w 2428715"/>
                <a:gd name="connsiteY7" fmla="*/ 1251045 h 1331631"/>
                <a:gd name="connsiteX8" fmla="*/ 144453 w 2428715"/>
                <a:gd name="connsiteY8" fmla="*/ 1262906 h 1331631"/>
                <a:gd name="connsiteX9" fmla="*/ 176835 w 2428715"/>
                <a:gd name="connsiteY9" fmla="*/ 1232848 h 1331631"/>
                <a:gd name="connsiteX10" fmla="*/ 204130 w 2428715"/>
                <a:gd name="connsiteY10" fmla="*/ 1223749 h 1331631"/>
                <a:gd name="connsiteX11" fmla="*/ 217778 w 2428715"/>
                <a:gd name="connsiteY11" fmla="*/ 1214651 h 1331631"/>
                <a:gd name="connsiteX12" fmla="*/ 245073 w 2428715"/>
                <a:gd name="connsiteY12" fmla="*/ 1205552 h 1331631"/>
                <a:gd name="connsiteX13" fmla="*/ 286017 w 2428715"/>
                <a:gd name="connsiteY13" fmla="*/ 1196454 h 1331631"/>
                <a:gd name="connsiteX14" fmla="*/ 299664 w 2428715"/>
                <a:gd name="connsiteY14" fmla="*/ 1187355 h 1331631"/>
                <a:gd name="connsiteX15" fmla="*/ 377002 w 2428715"/>
                <a:gd name="connsiteY15" fmla="*/ 1150961 h 1331631"/>
                <a:gd name="connsiteX16" fmla="*/ 504918 w 2428715"/>
                <a:gd name="connsiteY16" fmla="*/ 1104307 h 1331631"/>
                <a:gd name="connsiteX17" fmla="*/ 572620 w 2428715"/>
                <a:gd name="connsiteY17" fmla="*/ 1073624 h 1331631"/>
                <a:gd name="connsiteX18" fmla="*/ 595366 w 2428715"/>
                <a:gd name="connsiteY18" fmla="*/ 1096370 h 1331631"/>
                <a:gd name="connsiteX19" fmla="*/ 609014 w 2428715"/>
                <a:gd name="connsiteY19" fmla="*/ 1087272 h 1331631"/>
                <a:gd name="connsiteX20" fmla="*/ 625337 w 2428715"/>
                <a:gd name="connsiteY20" fmla="*/ 1060152 h 1331631"/>
                <a:gd name="connsiteX21" fmla="*/ 690900 w 2428715"/>
                <a:gd name="connsiteY21" fmla="*/ 1061489 h 1331631"/>
                <a:gd name="connsiteX22" fmla="*/ 718196 w 2428715"/>
                <a:gd name="connsiteY22" fmla="*/ 1019033 h 1331631"/>
                <a:gd name="connsiteX23" fmla="*/ 759314 w 2428715"/>
                <a:gd name="connsiteY23" fmla="*/ 1019121 h 1331631"/>
                <a:gd name="connsiteX24" fmla="*/ 795533 w 2428715"/>
                <a:gd name="connsiteY24" fmla="*/ 978090 h 1331631"/>
                <a:gd name="connsiteX25" fmla="*/ 822829 w 2428715"/>
                <a:gd name="connsiteY25" fmla="*/ 968991 h 1331631"/>
                <a:gd name="connsiteX26" fmla="*/ 850124 w 2428715"/>
                <a:gd name="connsiteY26" fmla="*/ 941696 h 1331631"/>
                <a:gd name="connsiteX27" fmla="*/ 877420 w 2428715"/>
                <a:gd name="connsiteY27" fmla="*/ 928048 h 1331631"/>
                <a:gd name="connsiteX28" fmla="*/ 891067 w 2428715"/>
                <a:gd name="connsiteY28" fmla="*/ 923499 h 1331631"/>
                <a:gd name="connsiteX29" fmla="*/ 904715 w 2428715"/>
                <a:gd name="connsiteY29" fmla="*/ 914400 h 1331631"/>
                <a:gd name="connsiteX30" fmla="*/ 922912 w 2428715"/>
                <a:gd name="connsiteY30" fmla="*/ 909851 h 1331631"/>
                <a:gd name="connsiteX31" fmla="*/ 927461 w 2428715"/>
                <a:gd name="connsiteY31" fmla="*/ 896203 h 1331631"/>
                <a:gd name="connsiteX32" fmla="*/ 941109 w 2428715"/>
                <a:gd name="connsiteY32" fmla="*/ 887105 h 1331631"/>
                <a:gd name="connsiteX33" fmla="*/ 954757 w 2428715"/>
                <a:gd name="connsiteY33" fmla="*/ 873457 h 1331631"/>
                <a:gd name="connsiteX34" fmla="*/ 982052 w 2428715"/>
                <a:gd name="connsiteY34" fmla="*/ 855260 h 1331631"/>
                <a:gd name="connsiteX35" fmla="*/ 986602 w 2428715"/>
                <a:gd name="connsiteY35" fmla="*/ 841612 h 1331631"/>
                <a:gd name="connsiteX36" fmla="*/ 1000249 w 2428715"/>
                <a:gd name="connsiteY36" fmla="*/ 837063 h 1331631"/>
                <a:gd name="connsiteX37" fmla="*/ 1013897 w 2428715"/>
                <a:gd name="connsiteY37" fmla="*/ 827964 h 1331631"/>
                <a:gd name="connsiteX38" fmla="*/ 1045742 w 2428715"/>
                <a:gd name="connsiteY38" fmla="*/ 800669 h 1331631"/>
                <a:gd name="connsiteX39" fmla="*/ 1059390 w 2428715"/>
                <a:gd name="connsiteY39" fmla="*/ 791570 h 1331631"/>
                <a:gd name="connsiteX40" fmla="*/ 1082136 w 2428715"/>
                <a:gd name="connsiteY40" fmla="*/ 768824 h 1331631"/>
                <a:gd name="connsiteX41" fmla="*/ 1123079 w 2428715"/>
                <a:gd name="connsiteY41" fmla="*/ 736979 h 1331631"/>
                <a:gd name="connsiteX42" fmla="*/ 1136727 w 2428715"/>
                <a:gd name="connsiteY42" fmla="*/ 727881 h 1331631"/>
                <a:gd name="connsiteX43" fmla="*/ 1150375 w 2428715"/>
                <a:gd name="connsiteY43" fmla="*/ 718782 h 1331631"/>
                <a:gd name="connsiteX44" fmla="*/ 1168572 w 2428715"/>
                <a:gd name="connsiteY44" fmla="*/ 691487 h 1331631"/>
                <a:gd name="connsiteX45" fmla="*/ 1191318 w 2428715"/>
                <a:gd name="connsiteY45" fmla="*/ 668740 h 1331631"/>
                <a:gd name="connsiteX46" fmla="*/ 1214064 w 2428715"/>
                <a:gd name="connsiteY46" fmla="*/ 645994 h 1331631"/>
                <a:gd name="connsiteX47" fmla="*/ 1223163 w 2428715"/>
                <a:gd name="connsiteY47" fmla="*/ 632346 h 1331631"/>
                <a:gd name="connsiteX48" fmla="*/ 1227712 w 2428715"/>
                <a:gd name="connsiteY48" fmla="*/ 618699 h 1331631"/>
                <a:gd name="connsiteX49" fmla="*/ 1250458 w 2428715"/>
                <a:gd name="connsiteY49" fmla="*/ 591403 h 1331631"/>
                <a:gd name="connsiteX50" fmla="*/ 1259557 w 2428715"/>
                <a:gd name="connsiteY50" fmla="*/ 564108 h 1331631"/>
                <a:gd name="connsiteX51" fmla="*/ 1264106 w 2428715"/>
                <a:gd name="connsiteY51" fmla="*/ 550460 h 1331631"/>
                <a:gd name="connsiteX52" fmla="*/ 1282303 w 2428715"/>
                <a:gd name="connsiteY52" fmla="*/ 523164 h 1331631"/>
                <a:gd name="connsiteX53" fmla="*/ 1295951 w 2428715"/>
                <a:gd name="connsiteY53" fmla="*/ 482221 h 1331631"/>
                <a:gd name="connsiteX54" fmla="*/ 1300500 w 2428715"/>
                <a:gd name="connsiteY54" fmla="*/ 468573 h 1331631"/>
                <a:gd name="connsiteX55" fmla="*/ 1309599 w 2428715"/>
                <a:gd name="connsiteY55" fmla="*/ 427630 h 1331631"/>
                <a:gd name="connsiteX56" fmla="*/ 1314148 w 2428715"/>
                <a:gd name="connsiteY56" fmla="*/ 395785 h 1331631"/>
                <a:gd name="connsiteX57" fmla="*/ 1336894 w 2428715"/>
                <a:gd name="connsiteY57" fmla="*/ 368490 h 1331631"/>
                <a:gd name="connsiteX58" fmla="*/ 1345993 w 2428715"/>
                <a:gd name="connsiteY58" fmla="*/ 295702 h 1331631"/>
                <a:gd name="connsiteX59" fmla="*/ 1396572 w 2428715"/>
                <a:gd name="connsiteY59" fmla="*/ 269470 h 1331631"/>
                <a:gd name="connsiteX60" fmla="*/ 1431804 w 2428715"/>
                <a:gd name="connsiteY60" fmla="*/ 255110 h 1331631"/>
                <a:gd name="connsiteX61" fmla="*/ 1459187 w 2428715"/>
                <a:gd name="connsiteY61" fmla="*/ 217203 h 1331631"/>
                <a:gd name="connsiteX62" fmla="*/ 1473372 w 2428715"/>
                <a:gd name="connsiteY62" fmla="*/ 181970 h 1331631"/>
                <a:gd name="connsiteX63" fmla="*/ 1500667 w 2428715"/>
                <a:gd name="connsiteY63" fmla="*/ 172872 h 1331631"/>
                <a:gd name="connsiteX64" fmla="*/ 1578005 w 2428715"/>
                <a:gd name="connsiteY64" fmla="*/ 163773 h 1331631"/>
                <a:gd name="connsiteX65" fmla="*/ 1600751 w 2428715"/>
                <a:gd name="connsiteY65" fmla="*/ 145576 h 1331631"/>
                <a:gd name="connsiteX66" fmla="*/ 1614399 w 2428715"/>
                <a:gd name="connsiteY66" fmla="*/ 141027 h 1331631"/>
                <a:gd name="connsiteX67" fmla="*/ 1641694 w 2428715"/>
                <a:gd name="connsiteY67" fmla="*/ 145576 h 1331631"/>
                <a:gd name="connsiteX68" fmla="*/ 1655342 w 2428715"/>
                <a:gd name="connsiteY68" fmla="*/ 154675 h 1331631"/>
                <a:gd name="connsiteX69" fmla="*/ 1828214 w 2428715"/>
                <a:gd name="connsiteY69" fmla="*/ 150125 h 1331631"/>
                <a:gd name="connsiteX70" fmla="*/ 1841861 w 2428715"/>
                <a:gd name="connsiteY70" fmla="*/ 159224 h 1331631"/>
                <a:gd name="connsiteX71" fmla="*/ 1855509 w 2428715"/>
                <a:gd name="connsiteY71" fmla="*/ 172872 h 1331631"/>
                <a:gd name="connsiteX72" fmla="*/ 1969240 w 2428715"/>
                <a:gd name="connsiteY72" fmla="*/ 186519 h 1331631"/>
                <a:gd name="connsiteX73" fmla="*/ 2001085 w 2428715"/>
                <a:gd name="connsiteY73" fmla="*/ 191069 h 1331631"/>
                <a:gd name="connsiteX74" fmla="*/ 2051127 w 2428715"/>
                <a:gd name="connsiteY74" fmla="*/ 195618 h 1331631"/>
                <a:gd name="connsiteX75" fmla="*/ 2060226 w 2428715"/>
                <a:gd name="connsiteY75" fmla="*/ 209266 h 1331631"/>
                <a:gd name="connsiteX76" fmla="*/ 2087521 w 2428715"/>
                <a:gd name="connsiteY76" fmla="*/ 213815 h 1331631"/>
                <a:gd name="connsiteX77" fmla="*/ 2105718 w 2428715"/>
                <a:gd name="connsiteY77" fmla="*/ 236561 h 1331631"/>
                <a:gd name="connsiteX78" fmla="*/ 2119366 w 2428715"/>
                <a:gd name="connsiteY78" fmla="*/ 245660 h 1331631"/>
                <a:gd name="connsiteX79" fmla="*/ 2133014 w 2428715"/>
                <a:gd name="connsiteY79" fmla="*/ 259308 h 1331631"/>
                <a:gd name="connsiteX80" fmla="*/ 2142112 w 2428715"/>
                <a:gd name="connsiteY80" fmla="*/ 272955 h 1331631"/>
                <a:gd name="connsiteX81" fmla="*/ 2160309 w 2428715"/>
                <a:gd name="connsiteY81" fmla="*/ 291152 h 1331631"/>
                <a:gd name="connsiteX82" fmla="*/ 2169408 w 2428715"/>
                <a:gd name="connsiteY82" fmla="*/ 304800 h 1331631"/>
                <a:gd name="connsiteX83" fmla="*/ 2210351 w 2428715"/>
                <a:gd name="connsiteY83" fmla="*/ 341194 h 1331631"/>
                <a:gd name="connsiteX84" fmla="*/ 2223999 w 2428715"/>
                <a:gd name="connsiteY84" fmla="*/ 345743 h 1331631"/>
                <a:gd name="connsiteX85" fmla="*/ 2255843 w 2428715"/>
                <a:gd name="connsiteY85" fmla="*/ 363940 h 1331631"/>
                <a:gd name="connsiteX86" fmla="*/ 2283139 w 2428715"/>
                <a:gd name="connsiteY86" fmla="*/ 373039 h 1331631"/>
                <a:gd name="connsiteX87" fmla="*/ 2314984 w 2428715"/>
                <a:gd name="connsiteY87" fmla="*/ 377588 h 1331631"/>
                <a:gd name="connsiteX88" fmla="*/ 2337730 w 2428715"/>
                <a:gd name="connsiteY88" fmla="*/ 395785 h 1331631"/>
                <a:gd name="connsiteX89" fmla="*/ 2365026 w 2428715"/>
                <a:gd name="connsiteY89" fmla="*/ 413982 h 1331631"/>
                <a:gd name="connsiteX90" fmla="*/ 2378673 w 2428715"/>
                <a:gd name="connsiteY90" fmla="*/ 400334 h 1331631"/>
                <a:gd name="connsiteX91" fmla="*/ 2396870 w 2428715"/>
                <a:gd name="connsiteY91" fmla="*/ 373039 h 1331631"/>
                <a:gd name="connsiteX92" fmla="*/ 2424166 w 2428715"/>
                <a:gd name="connsiteY92" fmla="*/ 368490 h 1331631"/>
                <a:gd name="connsiteX93" fmla="*/ 2428715 w 2428715"/>
                <a:gd name="connsiteY93" fmla="*/ 354842 h 1331631"/>
                <a:gd name="connsiteX94" fmla="*/ 2424166 w 2428715"/>
                <a:gd name="connsiteY94" fmla="*/ 327546 h 1331631"/>
                <a:gd name="connsiteX95" fmla="*/ 2410518 w 2428715"/>
                <a:gd name="connsiteY95" fmla="*/ 322997 h 1331631"/>
                <a:gd name="connsiteX96" fmla="*/ 2392321 w 2428715"/>
                <a:gd name="connsiteY96" fmla="*/ 318448 h 1331631"/>
                <a:gd name="connsiteX97" fmla="*/ 2378673 w 2428715"/>
                <a:gd name="connsiteY97" fmla="*/ 309349 h 1331631"/>
                <a:gd name="connsiteX98" fmla="*/ 2374124 w 2428715"/>
                <a:gd name="connsiteY98" fmla="*/ 295702 h 1331631"/>
                <a:gd name="connsiteX99" fmla="*/ 2365026 w 2428715"/>
                <a:gd name="connsiteY99" fmla="*/ 282054 h 1331631"/>
                <a:gd name="connsiteX100" fmla="*/ 2360476 w 2428715"/>
                <a:gd name="connsiteY100" fmla="*/ 268406 h 1331631"/>
                <a:gd name="connsiteX101" fmla="*/ 2346829 w 2428715"/>
                <a:gd name="connsiteY101" fmla="*/ 263857 h 1331631"/>
                <a:gd name="connsiteX102" fmla="*/ 2333181 w 2428715"/>
                <a:gd name="connsiteY102" fmla="*/ 245660 h 1331631"/>
                <a:gd name="connsiteX103" fmla="*/ 2305885 w 2428715"/>
                <a:gd name="connsiteY103" fmla="*/ 232012 h 1331631"/>
                <a:gd name="connsiteX104" fmla="*/ 2283139 w 2428715"/>
                <a:gd name="connsiteY104" fmla="*/ 236561 h 1331631"/>
                <a:gd name="connsiteX105" fmla="*/ 2255843 w 2428715"/>
                <a:gd name="connsiteY105" fmla="*/ 245660 h 1331631"/>
                <a:gd name="connsiteX106" fmla="*/ 2214900 w 2428715"/>
                <a:gd name="connsiteY106" fmla="*/ 241110 h 1331631"/>
                <a:gd name="connsiteX107" fmla="*/ 2187605 w 2428715"/>
                <a:gd name="connsiteY107" fmla="*/ 218364 h 1331631"/>
                <a:gd name="connsiteX108" fmla="*/ 2173957 w 2428715"/>
                <a:gd name="connsiteY108" fmla="*/ 209266 h 1331631"/>
                <a:gd name="connsiteX109" fmla="*/ 2164858 w 2428715"/>
                <a:gd name="connsiteY109" fmla="*/ 195618 h 1331631"/>
                <a:gd name="connsiteX110" fmla="*/ 2151211 w 2428715"/>
                <a:gd name="connsiteY110" fmla="*/ 168322 h 1331631"/>
                <a:gd name="connsiteX111" fmla="*/ 2110267 w 2428715"/>
                <a:gd name="connsiteY111" fmla="*/ 154675 h 1331631"/>
                <a:gd name="connsiteX112" fmla="*/ 2082972 w 2428715"/>
                <a:gd name="connsiteY112" fmla="*/ 141027 h 1331631"/>
                <a:gd name="connsiteX113" fmla="*/ 2064775 w 2428715"/>
                <a:gd name="connsiteY113" fmla="*/ 136478 h 1331631"/>
                <a:gd name="connsiteX114" fmla="*/ 1991987 w 2428715"/>
                <a:gd name="connsiteY114" fmla="*/ 131928 h 1331631"/>
                <a:gd name="connsiteX115" fmla="*/ 1964691 w 2428715"/>
                <a:gd name="connsiteY115" fmla="*/ 118281 h 1331631"/>
                <a:gd name="connsiteX116" fmla="*/ 1951043 w 2428715"/>
                <a:gd name="connsiteY116" fmla="*/ 104633 h 1331631"/>
                <a:gd name="connsiteX117" fmla="*/ 1923748 w 2428715"/>
                <a:gd name="connsiteY117" fmla="*/ 90985 h 1331631"/>
                <a:gd name="connsiteX118" fmla="*/ 1910100 w 2428715"/>
                <a:gd name="connsiteY118" fmla="*/ 81887 h 1331631"/>
                <a:gd name="connsiteX119" fmla="*/ 1841861 w 2428715"/>
                <a:gd name="connsiteY119" fmla="*/ 72788 h 1331631"/>
                <a:gd name="connsiteX120" fmla="*/ 1814566 w 2428715"/>
                <a:gd name="connsiteY120" fmla="*/ 63690 h 1331631"/>
                <a:gd name="connsiteX121" fmla="*/ 1796369 w 2428715"/>
                <a:gd name="connsiteY121" fmla="*/ 59140 h 1331631"/>
                <a:gd name="connsiteX122" fmla="*/ 1769073 w 2428715"/>
                <a:gd name="connsiteY122" fmla="*/ 50042 h 1331631"/>
                <a:gd name="connsiteX123" fmla="*/ 1755426 w 2428715"/>
                <a:gd name="connsiteY123" fmla="*/ 40943 h 1331631"/>
                <a:gd name="connsiteX124" fmla="*/ 1737229 w 2428715"/>
                <a:gd name="connsiteY124" fmla="*/ 0 h 1331631"/>
                <a:gd name="connsiteX125" fmla="*/ 1728130 w 2428715"/>
                <a:gd name="connsiteY125" fmla="*/ 13648 h 1331631"/>
                <a:gd name="connsiteX126" fmla="*/ 1723581 w 2428715"/>
                <a:gd name="connsiteY126" fmla="*/ 50042 h 1331631"/>
                <a:gd name="connsiteX127" fmla="*/ 1691736 w 2428715"/>
                <a:gd name="connsiteY127" fmla="*/ 54591 h 1331631"/>
                <a:gd name="connsiteX128" fmla="*/ 1659891 w 2428715"/>
                <a:gd name="connsiteY128" fmla="*/ 63690 h 1331631"/>
                <a:gd name="connsiteX129" fmla="*/ 1641694 w 2428715"/>
                <a:gd name="connsiteY129" fmla="*/ 72788 h 1331631"/>
                <a:gd name="connsiteX130" fmla="*/ 1628046 w 2428715"/>
                <a:gd name="connsiteY130" fmla="*/ 68239 h 1331631"/>
                <a:gd name="connsiteX131" fmla="*/ 1623497 w 2428715"/>
                <a:gd name="connsiteY131" fmla="*/ 54591 h 1331631"/>
                <a:gd name="connsiteX132" fmla="*/ 1614399 w 2428715"/>
                <a:gd name="connsiteY132" fmla="*/ 68239 h 1331631"/>
                <a:gd name="connsiteX133" fmla="*/ 1600751 w 2428715"/>
                <a:gd name="connsiteY133" fmla="*/ 77337 h 1331631"/>
                <a:gd name="connsiteX134" fmla="*/ 1555258 w 2428715"/>
                <a:gd name="connsiteY134" fmla="*/ 81887 h 1331631"/>
                <a:gd name="connsiteX135" fmla="*/ 1527963 w 2428715"/>
                <a:gd name="connsiteY135" fmla="*/ 90985 h 1331631"/>
                <a:gd name="connsiteX136" fmla="*/ 1509766 w 2428715"/>
                <a:gd name="connsiteY136" fmla="*/ 100084 h 1331631"/>
                <a:gd name="connsiteX137" fmla="*/ 1487020 w 2428715"/>
                <a:gd name="connsiteY137" fmla="*/ 104633 h 1331631"/>
                <a:gd name="connsiteX138" fmla="*/ 1473372 w 2428715"/>
                <a:gd name="connsiteY138" fmla="*/ 109182 h 1331631"/>
                <a:gd name="connsiteX139" fmla="*/ 1364190 w 2428715"/>
                <a:gd name="connsiteY139" fmla="*/ 113731 h 1331631"/>
                <a:gd name="connsiteX140" fmla="*/ 1350542 w 2428715"/>
                <a:gd name="connsiteY140" fmla="*/ 122830 h 1331631"/>
                <a:gd name="connsiteX141" fmla="*/ 1332345 w 2428715"/>
                <a:gd name="connsiteY141" fmla="*/ 150125 h 1331631"/>
                <a:gd name="connsiteX142" fmla="*/ 1318697 w 2428715"/>
                <a:gd name="connsiteY142" fmla="*/ 163773 h 1331631"/>
                <a:gd name="connsiteX143" fmla="*/ 1309599 w 2428715"/>
                <a:gd name="connsiteY143" fmla="*/ 191069 h 1331631"/>
                <a:gd name="connsiteX144" fmla="*/ 1295951 w 2428715"/>
                <a:gd name="connsiteY144" fmla="*/ 204716 h 1331631"/>
                <a:gd name="connsiteX145" fmla="*/ 1282303 w 2428715"/>
                <a:gd name="connsiteY145" fmla="*/ 209266 h 1331631"/>
                <a:gd name="connsiteX146" fmla="*/ 1209515 w 2428715"/>
                <a:gd name="connsiteY146" fmla="*/ 213815 h 1331631"/>
                <a:gd name="connsiteX147" fmla="*/ 1204966 w 2428715"/>
                <a:gd name="connsiteY147" fmla="*/ 227463 h 1331631"/>
                <a:gd name="connsiteX148" fmla="*/ 1186769 w 2428715"/>
                <a:gd name="connsiteY148" fmla="*/ 254758 h 1331631"/>
                <a:gd name="connsiteX149" fmla="*/ 1177670 w 2428715"/>
                <a:gd name="connsiteY149" fmla="*/ 282054 h 1331631"/>
                <a:gd name="connsiteX150" fmla="*/ 1173121 w 2428715"/>
                <a:gd name="connsiteY150" fmla="*/ 295702 h 1331631"/>
                <a:gd name="connsiteX151" fmla="*/ 1145826 w 2428715"/>
                <a:gd name="connsiteY151" fmla="*/ 313899 h 1331631"/>
                <a:gd name="connsiteX152" fmla="*/ 1132178 w 2428715"/>
                <a:gd name="connsiteY152" fmla="*/ 327546 h 1331631"/>
                <a:gd name="connsiteX153" fmla="*/ 1104882 w 2428715"/>
                <a:gd name="connsiteY153" fmla="*/ 336645 h 1331631"/>
                <a:gd name="connsiteX154" fmla="*/ 1095784 w 2428715"/>
                <a:gd name="connsiteY154" fmla="*/ 322997 h 1331631"/>
                <a:gd name="connsiteX155" fmla="*/ 1100333 w 2428715"/>
                <a:gd name="connsiteY155" fmla="*/ 291152 h 1331631"/>
                <a:gd name="connsiteX156" fmla="*/ 1086685 w 2428715"/>
                <a:gd name="connsiteY156" fmla="*/ 304800 h 1331631"/>
                <a:gd name="connsiteX157" fmla="*/ 1073037 w 2428715"/>
                <a:gd name="connsiteY157" fmla="*/ 309349 h 1331631"/>
                <a:gd name="connsiteX158" fmla="*/ 1059390 w 2428715"/>
                <a:gd name="connsiteY158" fmla="*/ 300251 h 1331631"/>
                <a:gd name="connsiteX159" fmla="*/ 1050291 w 2428715"/>
                <a:gd name="connsiteY159" fmla="*/ 286603 h 1331631"/>
                <a:gd name="connsiteX160" fmla="*/ 1036643 w 2428715"/>
                <a:gd name="connsiteY160" fmla="*/ 282054 h 1331631"/>
                <a:gd name="connsiteX161" fmla="*/ 1009348 w 2428715"/>
                <a:gd name="connsiteY161" fmla="*/ 291152 h 1331631"/>
                <a:gd name="connsiteX162" fmla="*/ 995700 w 2428715"/>
                <a:gd name="connsiteY162" fmla="*/ 295702 h 1331631"/>
                <a:gd name="connsiteX163" fmla="*/ 982052 w 2428715"/>
                <a:gd name="connsiteY163" fmla="*/ 304800 h 1331631"/>
                <a:gd name="connsiteX164" fmla="*/ 968405 w 2428715"/>
                <a:gd name="connsiteY164" fmla="*/ 350293 h 1331631"/>
                <a:gd name="connsiteX165" fmla="*/ 959306 w 2428715"/>
                <a:gd name="connsiteY165" fmla="*/ 363940 h 1331631"/>
                <a:gd name="connsiteX166" fmla="*/ 963855 w 2428715"/>
                <a:gd name="connsiteY166" fmla="*/ 377588 h 1331631"/>
                <a:gd name="connsiteX167" fmla="*/ 969654 w 2428715"/>
                <a:gd name="connsiteY167" fmla="*/ 397835 h 1331631"/>
                <a:gd name="connsiteX168" fmla="*/ 1000249 w 2428715"/>
                <a:gd name="connsiteY168" fmla="*/ 404884 h 1331631"/>
                <a:gd name="connsiteX169" fmla="*/ 1013897 w 2428715"/>
                <a:gd name="connsiteY169" fmla="*/ 418531 h 1331631"/>
                <a:gd name="connsiteX170" fmla="*/ 1009348 w 2428715"/>
                <a:gd name="connsiteY170" fmla="*/ 441278 h 1331631"/>
                <a:gd name="connsiteX171" fmla="*/ 986602 w 2428715"/>
                <a:gd name="connsiteY171" fmla="*/ 486770 h 1331631"/>
                <a:gd name="connsiteX172" fmla="*/ 968405 w 2428715"/>
                <a:gd name="connsiteY172" fmla="*/ 518615 h 1331631"/>
                <a:gd name="connsiteX173" fmla="*/ 954757 w 2428715"/>
                <a:gd name="connsiteY173" fmla="*/ 523164 h 1331631"/>
                <a:gd name="connsiteX174" fmla="*/ 945658 w 2428715"/>
                <a:gd name="connsiteY174" fmla="*/ 536812 h 1331631"/>
                <a:gd name="connsiteX175" fmla="*/ 932011 w 2428715"/>
                <a:gd name="connsiteY175" fmla="*/ 545910 h 1331631"/>
                <a:gd name="connsiteX176" fmla="*/ 913814 w 2428715"/>
                <a:gd name="connsiteY176" fmla="*/ 568657 h 1331631"/>
                <a:gd name="connsiteX177" fmla="*/ 904715 w 2428715"/>
                <a:gd name="connsiteY177" fmla="*/ 582305 h 1331631"/>
                <a:gd name="connsiteX178" fmla="*/ 900166 w 2428715"/>
                <a:gd name="connsiteY178" fmla="*/ 595952 h 1331631"/>
                <a:gd name="connsiteX179" fmla="*/ 881969 w 2428715"/>
                <a:gd name="connsiteY179" fmla="*/ 623248 h 1331631"/>
                <a:gd name="connsiteX180" fmla="*/ 859223 w 2428715"/>
                <a:gd name="connsiteY180" fmla="*/ 655093 h 1331631"/>
                <a:gd name="connsiteX181" fmla="*/ 850124 w 2428715"/>
                <a:gd name="connsiteY181" fmla="*/ 668740 h 1331631"/>
                <a:gd name="connsiteX182" fmla="*/ 845575 w 2428715"/>
                <a:gd name="connsiteY182" fmla="*/ 682388 h 1331631"/>
                <a:gd name="connsiteX183" fmla="*/ 831927 w 2428715"/>
                <a:gd name="connsiteY183" fmla="*/ 691487 h 1331631"/>
                <a:gd name="connsiteX184" fmla="*/ 809181 w 2428715"/>
                <a:gd name="connsiteY184" fmla="*/ 714233 h 1331631"/>
                <a:gd name="connsiteX185" fmla="*/ 795533 w 2428715"/>
                <a:gd name="connsiteY185" fmla="*/ 732430 h 1331631"/>
                <a:gd name="connsiteX186" fmla="*/ 781885 w 2428715"/>
                <a:gd name="connsiteY186" fmla="*/ 746078 h 1331631"/>
                <a:gd name="connsiteX187" fmla="*/ 754590 w 2428715"/>
                <a:gd name="connsiteY187" fmla="*/ 787021 h 1331631"/>
                <a:gd name="connsiteX188" fmla="*/ 745491 w 2428715"/>
                <a:gd name="connsiteY188" fmla="*/ 800669 h 1331631"/>
                <a:gd name="connsiteX189" fmla="*/ 736393 w 2428715"/>
                <a:gd name="connsiteY189" fmla="*/ 827964 h 1331631"/>
                <a:gd name="connsiteX190" fmla="*/ 673240 w 2428715"/>
                <a:gd name="connsiteY190" fmla="*/ 857045 h 1331631"/>
                <a:gd name="connsiteX191" fmla="*/ 638183 w 2428715"/>
                <a:gd name="connsiteY191" fmla="*/ 883091 h 1331631"/>
                <a:gd name="connsiteX192" fmla="*/ 595366 w 2428715"/>
                <a:gd name="connsiteY192" fmla="*/ 896203 h 1331631"/>
                <a:gd name="connsiteX193" fmla="*/ 581718 w 2428715"/>
                <a:gd name="connsiteY193" fmla="*/ 891654 h 1331631"/>
                <a:gd name="connsiteX194" fmla="*/ 577169 w 2428715"/>
                <a:gd name="connsiteY194" fmla="*/ 928048 h 1331631"/>
                <a:gd name="connsiteX195" fmla="*/ 568070 w 2428715"/>
                <a:gd name="connsiteY195" fmla="*/ 941696 h 1331631"/>
                <a:gd name="connsiteX196" fmla="*/ 563521 w 2428715"/>
                <a:gd name="connsiteY196" fmla="*/ 955343 h 1331631"/>
                <a:gd name="connsiteX197" fmla="*/ 549873 w 2428715"/>
                <a:gd name="connsiteY197" fmla="*/ 964442 h 1331631"/>
                <a:gd name="connsiteX198" fmla="*/ 522578 w 2428715"/>
                <a:gd name="connsiteY198" fmla="*/ 982639 h 1331631"/>
                <a:gd name="connsiteX199" fmla="*/ 508930 w 2428715"/>
                <a:gd name="connsiteY199" fmla="*/ 973540 h 1331631"/>
                <a:gd name="connsiteX200" fmla="*/ 481635 w 2428715"/>
                <a:gd name="connsiteY200" fmla="*/ 959893 h 1331631"/>
                <a:gd name="connsiteX201" fmla="*/ 463437 w 2428715"/>
                <a:gd name="connsiteY201" fmla="*/ 964442 h 1331631"/>
                <a:gd name="connsiteX202" fmla="*/ 454339 w 2428715"/>
                <a:gd name="connsiteY202" fmla="*/ 978090 h 1331631"/>
                <a:gd name="connsiteX203" fmla="*/ 440691 w 2428715"/>
                <a:gd name="connsiteY203" fmla="*/ 996287 h 1331631"/>
                <a:gd name="connsiteX204" fmla="*/ 404297 w 2428715"/>
                <a:gd name="connsiteY204" fmla="*/ 1023582 h 1331631"/>
                <a:gd name="connsiteX205" fmla="*/ 390649 w 2428715"/>
                <a:gd name="connsiteY205" fmla="*/ 1037230 h 1331631"/>
                <a:gd name="connsiteX206" fmla="*/ 377002 w 2428715"/>
                <a:gd name="connsiteY206" fmla="*/ 1041779 h 1331631"/>
                <a:gd name="connsiteX207" fmla="*/ 349706 w 2428715"/>
                <a:gd name="connsiteY207" fmla="*/ 1059976 h 1331631"/>
                <a:gd name="connsiteX208" fmla="*/ 322411 w 2428715"/>
                <a:gd name="connsiteY208" fmla="*/ 1078173 h 1331631"/>
                <a:gd name="connsiteX209" fmla="*/ 295115 w 2428715"/>
                <a:gd name="connsiteY209" fmla="*/ 1100919 h 1331631"/>
                <a:gd name="connsiteX210" fmla="*/ 286017 w 2428715"/>
                <a:gd name="connsiteY210" fmla="*/ 1114567 h 1331631"/>
                <a:gd name="connsiteX211" fmla="*/ 258721 w 2428715"/>
                <a:gd name="connsiteY211" fmla="*/ 1137313 h 1331631"/>
                <a:gd name="connsiteX212" fmla="*/ 240524 w 2428715"/>
                <a:gd name="connsiteY212" fmla="*/ 1164609 h 1331631"/>
                <a:gd name="connsiteX213" fmla="*/ 231426 w 2428715"/>
                <a:gd name="connsiteY213" fmla="*/ 1178257 h 1331631"/>
                <a:gd name="connsiteX214" fmla="*/ 217778 w 2428715"/>
                <a:gd name="connsiteY214" fmla="*/ 1182806 h 1331631"/>
                <a:gd name="connsiteX215" fmla="*/ 208679 w 2428715"/>
                <a:gd name="connsiteY215" fmla="*/ 1196454 h 1331631"/>
                <a:gd name="connsiteX216" fmla="*/ 181384 w 2428715"/>
                <a:gd name="connsiteY216" fmla="*/ 1205552 h 1331631"/>
                <a:gd name="connsiteX217" fmla="*/ 167736 w 2428715"/>
                <a:gd name="connsiteY217" fmla="*/ 1210102 h 1331631"/>
                <a:gd name="connsiteX218" fmla="*/ 139816 w 2428715"/>
                <a:gd name="connsiteY218" fmla="*/ 1205465 h 1331631"/>
                <a:gd name="connsiteX219" fmla="*/ 126256 w 2428715"/>
                <a:gd name="connsiteY219" fmla="*/ 1157570 h 1331631"/>
                <a:gd name="connsiteX220" fmla="*/ 87812 w 2428715"/>
                <a:gd name="connsiteY220" fmla="*/ 1152309 h 1331631"/>
                <a:gd name="connsiteX221" fmla="*/ 34919 w 2428715"/>
                <a:gd name="connsiteY221" fmla="*/ 1188253 h 1331631"/>
                <a:gd name="connsiteX222" fmla="*/ 22160 w 2428715"/>
                <a:gd name="connsiteY222" fmla="*/ 1264693 h 1331631"/>
                <a:gd name="connsiteX223" fmla="*/ 8512 w 2428715"/>
                <a:gd name="connsiteY223" fmla="*/ 1260143 h 1331631"/>
                <a:gd name="connsiteX224" fmla="*/ 3963 w 2428715"/>
                <a:gd name="connsiteY224" fmla="*/ 1260143 h 1331631"/>
                <a:gd name="connsiteX0" fmla="*/ 3963 w 2428715"/>
                <a:gd name="connsiteY0" fmla="*/ 1260143 h 1331631"/>
                <a:gd name="connsiteX1" fmla="*/ 8512 w 2428715"/>
                <a:gd name="connsiteY1" fmla="*/ 1310185 h 1331631"/>
                <a:gd name="connsiteX2" fmla="*/ 8512 w 2428715"/>
                <a:gd name="connsiteY2" fmla="*/ 1246496 h 1331631"/>
                <a:gd name="connsiteX3" fmla="*/ 3963 w 2428715"/>
                <a:gd name="connsiteY3" fmla="*/ 1328382 h 1331631"/>
                <a:gd name="connsiteX4" fmla="*/ 39107 w 2428715"/>
                <a:gd name="connsiteY4" fmla="*/ 1312861 h 1331631"/>
                <a:gd name="connsiteX5" fmla="*/ 72290 w 2428715"/>
                <a:gd name="connsiteY5" fmla="*/ 1290113 h 1331631"/>
                <a:gd name="connsiteX6" fmla="*/ 85849 w 2428715"/>
                <a:gd name="connsiteY6" fmla="*/ 1260143 h 1331631"/>
                <a:gd name="connsiteX7" fmla="*/ 144453 w 2428715"/>
                <a:gd name="connsiteY7" fmla="*/ 1262906 h 1331631"/>
                <a:gd name="connsiteX8" fmla="*/ 176835 w 2428715"/>
                <a:gd name="connsiteY8" fmla="*/ 1232848 h 1331631"/>
                <a:gd name="connsiteX9" fmla="*/ 204130 w 2428715"/>
                <a:gd name="connsiteY9" fmla="*/ 1223749 h 1331631"/>
                <a:gd name="connsiteX10" fmla="*/ 217778 w 2428715"/>
                <a:gd name="connsiteY10" fmla="*/ 1214651 h 1331631"/>
                <a:gd name="connsiteX11" fmla="*/ 245073 w 2428715"/>
                <a:gd name="connsiteY11" fmla="*/ 1205552 h 1331631"/>
                <a:gd name="connsiteX12" fmla="*/ 286017 w 2428715"/>
                <a:gd name="connsiteY12" fmla="*/ 1196454 h 1331631"/>
                <a:gd name="connsiteX13" fmla="*/ 299664 w 2428715"/>
                <a:gd name="connsiteY13" fmla="*/ 1187355 h 1331631"/>
                <a:gd name="connsiteX14" fmla="*/ 377002 w 2428715"/>
                <a:gd name="connsiteY14" fmla="*/ 1150961 h 1331631"/>
                <a:gd name="connsiteX15" fmla="*/ 504918 w 2428715"/>
                <a:gd name="connsiteY15" fmla="*/ 1104307 h 1331631"/>
                <a:gd name="connsiteX16" fmla="*/ 572620 w 2428715"/>
                <a:gd name="connsiteY16" fmla="*/ 1073624 h 1331631"/>
                <a:gd name="connsiteX17" fmla="*/ 595366 w 2428715"/>
                <a:gd name="connsiteY17" fmla="*/ 1096370 h 1331631"/>
                <a:gd name="connsiteX18" fmla="*/ 609014 w 2428715"/>
                <a:gd name="connsiteY18" fmla="*/ 1087272 h 1331631"/>
                <a:gd name="connsiteX19" fmla="*/ 625337 w 2428715"/>
                <a:gd name="connsiteY19" fmla="*/ 1060152 h 1331631"/>
                <a:gd name="connsiteX20" fmla="*/ 690900 w 2428715"/>
                <a:gd name="connsiteY20" fmla="*/ 1061489 h 1331631"/>
                <a:gd name="connsiteX21" fmla="*/ 718196 w 2428715"/>
                <a:gd name="connsiteY21" fmla="*/ 1019033 h 1331631"/>
                <a:gd name="connsiteX22" fmla="*/ 759314 w 2428715"/>
                <a:gd name="connsiteY22" fmla="*/ 1019121 h 1331631"/>
                <a:gd name="connsiteX23" fmla="*/ 795533 w 2428715"/>
                <a:gd name="connsiteY23" fmla="*/ 978090 h 1331631"/>
                <a:gd name="connsiteX24" fmla="*/ 822829 w 2428715"/>
                <a:gd name="connsiteY24" fmla="*/ 968991 h 1331631"/>
                <a:gd name="connsiteX25" fmla="*/ 850124 w 2428715"/>
                <a:gd name="connsiteY25" fmla="*/ 941696 h 1331631"/>
                <a:gd name="connsiteX26" fmla="*/ 877420 w 2428715"/>
                <a:gd name="connsiteY26" fmla="*/ 928048 h 1331631"/>
                <a:gd name="connsiteX27" fmla="*/ 891067 w 2428715"/>
                <a:gd name="connsiteY27" fmla="*/ 923499 h 1331631"/>
                <a:gd name="connsiteX28" fmla="*/ 904715 w 2428715"/>
                <a:gd name="connsiteY28" fmla="*/ 914400 h 1331631"/>
                <a:gd name="connsiteX29" fmla="*/ 922912 w 2428715"/>
                <a:gd name="connsiteY29" fmla="*/ 909851 h 1331631"/>
                <a:gd name="connsiteX30" fmla="*/ 927461 w 2428715"/>
                <a:gd name="connsiteY30" fmla="*/ 896203 h 1331631"/>
                <a:gd name="connsiteX31" fmla="*/ 941109 w 2428715"/>
                <a:gd name="connsiteY31" fmla="*/ 887105 h 1331631"/>
                <a:gd name="connsiteX32" fmla="*/ 954757 w 2428715"/>
                <a:gd name="connsiteY32" fmla="*/ 873457 h 1331631"/>
                <a:gd name="connsiteX33" fmla="*/ 982052 w 2428715"/>
                <a:gd name="connsiteY33" fmla="*/ 855260 h 1331631"/>
                <a:gd name="connsiteX34" fmla="*/ 986602 w 2428715"/>
                <a:gd name="connsiteY34" fmla="*/ 841612 h 1331631"/>
                <a:gd name="connsiteX35" fmla="*/ 1000249 w 2428715"/>
                <a:gd name="connsiteY35" fmla="*/ 837063 h 1331631"/>
                <a:gd name="connsiteX36" fmla="*/ 1013897 w 2428715"/>
                <a:gd name="connsiteY36" fmla="*/ 827964 h 1331631"/>
                <a:gd name="connsiteX37" fmla="*/ 1045742 w 2428715"/>
                <a:gd name="connsiteY37" fmla="*/ 800669 h 1331631"/>
                <a:gd name="connsiteX38" fmla="*/ 1059390 w 2428715"/>
                <a:gd name="connsiteY38" fmla="*/ 791570 h 1331631"/>
                <a:gd name="connsiteX39" fmla="*/ 1082136 w 2428715"/>
                <a:gd name="connsiteY39" fmla="*/ 768824 h 1331631"/>
                <a:gd name="connsiteX40" fmla="*/ 1123079 w 2428715"/>
                <a:gd name="connsiteY40" fmla="*/ 736979 h 1331631"/>
                <a:gd name="connsiteX41" fmla="*/ 1136727 w 2428715"/>
                <a:gd name="connsiteY41" fmla="*/ 727881 h 1331631"/>
                <a:gd name="connsiteX42" fmla="*/ 1150375 w 2428715"/>
                <a:gd name="connsiteY42" fmla="*/ 718782 h 1331631"/>
                <a:gd name="connsiteX43" fmla="*/ 1168572 w 2428715"/>
                <a:gd name="connsiteY43" fmla="*/ 691487 h 1331631"/>
                <a:gd name="connsiteX44" fmla="*/ 1191318 w 2428715"/>
                <a:gd name="connsiteY44" fmla="*/ 668740 h 1331631"/>
                <a:gd name="connsiteX45" fmla="*/ 1214064 w 2428715"/>
                <a:gd name="connsiteY45" fmla="*/ 645994 h 1331631"/>
                <a:gd name="connsiteX46" fmla="*/ 1223163 w 2428715"/>
                <a:gd name="connsiteY46" fmla="*/ 632346 h 1331631"/>
                <a:gd name="connsiteX47" fmla="*/ 1227712 w 2428715"/>
                <a:gd name="connsiteY47" fmla="*/ 618699 h 1331631"/>
                <a:gd name="connsiteX48" fmla="*/ 1250458 w 2428715"/>
                <a:gd name="connsiteY48" fmla="*/ 591403 h 1331631"/>
                <a:gd name="connsiteX49" fmla="*/ 1259557 w 2428715"/>
                <a:gd name="connsiteY49" fmla="*/ 564108 h 1331631"/>
                <a:gd name="connsiteX50" fmla="*/ 1264106 w 2428715"/>
                <a:gd name="connsiteY50" fmla="*/ 550460 h 1331631"/>
                <a:gd name="connsiteX51" fmla="*/ 1282303 w 2428715"/>
                <a:gd name="connsiteY51" fmla="*/ 523164 h 1331631"/>
                <a:gd name="connsiteX52" fmla="*/ 1295951 w 2428715"/>
                <a:gd name="connsiteY52" fmla="*/ 482221 h 1331631"/>
                <a:gd name="connsiteX53" fmla="*/ 1300500 w 2428715"/>
                <a:gd name="connsiteY53" fmla="*/ 468573 h 1331631"/>
                <a:gd name="connsiteX54" fmla="*/ 1309599 w 2428715"/>
                <a:gd name="connsiteY54" fmla="*/ 427630 h 1331631"/>
                <a:gd name="connsiteX55" fmla="*/ 1314148 w 2428715"/>
                <a:gd name="connsiteY55" fmla="*/ 395785 h 1331631"/>
                <a:gd name="connsiteX56" fmla="*/ 1336894 w 2428715"/>
                <a:gd name="connsiteY56" fmla="*/ 368490 h 1331631"/>
                <a:gd name="connsiteX57" fmla="*/ 1345993 w 2428715"/>
                <a:gd name="connsiteY57" fmla="*/ 295702 h 1331631"/>
                <a:gd name="connsiteX58" fmla="*/ 1396572 w 2428715"/>
                <a:gd name="connsiteY58" fmla="*/ 269470 h 1331631"/>
                <a:gd name="connsiteX59" fmla="*/ 1431804 w 2428715"/>
                <a:gd name="connsiteY59" fmla="*/ 255110 h 1331631"/>
                <a:gd name="connsiteX60" fmla="*/ 1459187 w 2428715"/>
                <a:gd name="connsiteY60" fmla="*/ 217203 h 1331631"/>
                <a:gd name="connsiteX61" fmla="*/ 1473372 w 2428715"/>
                <a:gd name="connsiteY61" fmla="*/ 181970 h 1331631"/>
                <a:gd name="connsiteX62" fmla="*/ 1500667 w 2428715"/>
                <a:gd name="connsiteY62" fmla="*/ 172872 h 1331631"/>
                <a:gd name="connsiteX63" fmla="*/ 1578005 w 2428715"/>
                <a:gd name="connsiteY63" fmla="*/ 163773 h 1331631"/>
                <a:gd name="connsiteX64" fmla="*/ 1600751 w 2428715"/>
                <a:gd name="connsiteY64" fmla="*/ 145576 h 1331631"/>
                <a:gd name="connsiteX65" fmla="*/ 1614399 w 2428715"/>
                <a:gd name="connsiteY65" fmla="*/ 141027 h 1331631"/>
                <a:gd name="connsiteX66" fmla="*/ 1641694 w 2428715"/>
                <a:gd name="connsiteY66" fmla="*/ 145576 h 1331631"/>
                <a:gd name="connsiteX67" fmla="*/ 1655342 w 2428715"/>
                <a:gd name="connsiteY67" fmla="*/ 154675 h 1331631"/>
                <a:gd name="connsiteX68" fmla="*/ 1828214 w 2428715"/>
                <a:gd name="connsiteY68" fmla="*/ 150125 h 1331631"/>
                <a:gd name="connsiteX69" fmla="*/ 1841861 w 2428715"/>
                <a:gd name="connsiteY69" fmla="*/ 159224 h 1331631"/>
                <a:gd name="connsiteX70" fmla="*/ 1855509 w 2428715"/>
                <a:gd name="connsiteY70" fmla="*/ 172872 h 1331631"/>
                <a:gd name="connsiteX71" fmla="*/ 1969240 w 2428715"/>
                <a:gd name="connsiteY71" fmla="*/ 186519 h 1331631"/>
                <a:gd name="connsiteX72" fmla="*/ 2001085 w 2428715"/>
                <a:gd name="connsiteY72" fmla="*/ 191069 h 1331631"/>
                <a:gd name="connsiteX73" fmla="*/ 2051127 w 2428715"/>
                <a:gd name="connsiteY73" fmla="*/ 195618 h 1331631"/>
                <a:gd name="connsiteX74" fmla="*/ 2060226 w 2428715"/>
                <a:gd name="connsiteY74" fmla="*/ 209266 h 1331631"/>
                <a:gd name="connsiteX75" fmla="*/ 2087521 w 2428715"/>
                <a:gd name="connsiteY75" fmla="*/ 213815 h 1331631"/>
                <a:gd name="connsiteX76" fmla="*/ 2105718 w 2428715"/>
                <a:gd name="connsiteY76" fmla="*/ 236561 h 1331631"/>
                <a:gd name="connsiteX77" fmla="*/ 2119366 w 2428715"/>
                <a:gd name="connsiteY77" fmla="*/ 245660 h 1331631"/>
                <a:gd name="connsiteX78" fmla="*/ 2133014 w 2428715"/>
                <a:gd name="connsiteY78" fmla="*/ 259308 h 1331631"/>
                <a:gd name="connsiteX79" fmla="*/ 2142112 w 2428715"/>
                <a:gd name="connsiteY79" fmla="*/ 272955 h 1331631"/>
                <a:gd name="connsiteX80" fmla="*/ 2160309 w 2428715"/>
                <a:gd name="connsiteY80" fmla="*/ 291152 h 1331631"/>
                <a:gd name="connsiteX81" fmla="*/ 2169408 w 2428715"/>
                <a:gd name="connsiteY81" fmla="*/ 304800 h 1331631"/>
                <a:gd name="connsiteX82" fmla="*/ 2210351 w 2428715"/>
                <a:gd name="connsiteY82" fmla="*/ 341194 h 1331631"/>
                <a:gd name="connsiteX83" fmla="*/ 2223999 w 2428715"/>
                <a:gd name="connsiteY83" fmla="*/ 345743 h 1331631"/>
                <a:gd name="connsiteX84" fmla="*/ 2255843 w 2428715"/>
                <a:gd name="connsiteY84" fmla="*/ 363940 h 1331631"/>
                <a:gd name="connsiteX85" fmla="*/ 2283139 w 2428715"/>
                <a:gd name="connsiteY85" fmla="*/ 373039 h 1331631"/>
                <a:gd name="connsiteX86" fmla="*/ 2314984 w 2428715"/>
                <a:gd name="connsiteY86" fmla="*/ 377588 h 1331631"/>
                <a:gd name="connsiteX87" fmla="*/ 2337730 w 2428715"/>
                <a:gd name="connsiteY87" fmla="*/ 395785 h 1331631"/>
                <a:gd name="connsiteX88" fmla="*/ 2365026 w 2428715"/>
                <a:gd name="connsiteY88" fmla="*/ 413982 h 1331631"/>
                <a:gd name="connsiteX89" fmla="*/ 2378673 w 2428715"/>
                <a:gd name="connsiteY89" fmla="*/ 400334 h 1331631"/>
                <a:gd name="connsiteX90" fmla="*/ 2396870 w 2428715"/>
                <a:gd name="connsiteY90" fmla="*/ 373039 h 1331631"/>
                <a:gd name="connsiteX91" fmla="*/ 2424166 w 2428715"/>
                <a:gd name="connsiteY91" fmla="*/ 368490 h 1331631"/>
                <a:gd name="connsiteX92" fmla="*/ 2428715 w 2428715"/>
                <a:gd name="connsiteY92" fmla="*/ 354842 h 1331631"/>
                <a:gd name="connsiteX93" fmla="*/ 2424166 w 2428715"/>
                <a:gd name="connsiteY93" fmla="*/ 327546 h 1331631"/>
                <a:gd name="connsiteX94" fmla="*/ 2410518 w 2428715"/>
                <a:gd name="connsiteY94" fmla="*/ 322997 h 1331631"/>
                <a:gd name="connsiteX95" fmla="*/ 2392321 w 2428715"/>
                <a:gd name="connsiteY95" fmla="*/ 318448 h 1331631"/>
                <a:gd name="connsiteX96" fmla="*/ 2378673 w 2428715"/>
                <a:gd name="connsiteY96" fmla="*/ 309349 h 1331631"/>
                <a:gd name="connsiteX97" fmla="*/ 2374124 w 2428715"/>
                <a:gd name="connsiteY97" fmla="*/ 295702 h 1331631"/>
                <a:gd name="connsiteX98" fmla="*/ 2365026 w 2428715"/>
                <a:gd name="connsiteY98" fmla="*/ 282054 h 1331631"/>
                <a:gd name="connsiteX99" fmla="*/ 2360476 w 2428715"/>
                <a:gd name="connsiteY99" fmla="*/ 268406 h 1331631"/>
                <a:gd name="connsiteX100" fmla="*/ 2346829 w 2428715"/>
                <a:gd name="connsiteY100" fmla="*/ 263857 h 1331631"/>
                <a:gd name="connsiteX101" fmla="*/ 2333181 w 2428715"/>
                <a:gd name="connsiteY101" fmla="*/ 245660 h 1331631"/>
                <a:gd name="connsiteX102" fmla="*/ 2305885 w 2428715"/>
                <a:gd name="connsiteY102" fmla="*/ 232012 h 1331631"/>
                <a:gd name="connsiteX103" fmla="*/ 2283139 w 2428715"/>
                <a:gd name="connsiteY103" fmla="*/ 236561 h 1331631"/>
                <a:gd name="connsiteX104" fmla="*/ 2255843 w 2428715"/>
                <a:gd name="connsiteY104" fmla="*/ 245660 h 1331631"/>
                <a:gd name="connsiteX105" fmla="*/ 2214900 w 2428715"/>
                <a:gd name="connsiteY105" fmla="*/ 241110 h 1331631"/>
                <a:gd name="connsiteX106" fmla="*/ 2187605 w 2428715"/>
                <a:gd name="connsiteY106" fmla="*/ 218364 h 1331631"/>
                <a:gd name="connsiteX107" fmla="*/ 2173957 w 2428715"/>
                <a:gd name="connsiteY107" fmla="*/ 209266 h 1331631"/>
                <a:gd name="connsiteX108" fmla="*/ 2164858 w 2428715"/>
                <a:gd name="connsiteY108" fmla="*/ 195618 h 1331631"/>
                <a:gd name="connsiteX109" fmla="*/ 2151211 w 2428715"/>
                <a:gd name="connsiteY109" fmla="*/ 168322 h 1331631"/>
                <a:gd name="connsiteX110" fmla="*/ 2110267 w 2428715"/>
                <a:gd name="connsiteY110" fmla="*/ 154675 h 1331631"/>
                <a:gd name="connsiteX111" fmla="*/ 2082972 w 2428715"/>
                <a:gd name="connsiteY111" fmla="*/ 141027 h 1331631"/>
                <a:gd name="connsiteX112" fmla="*/ 2064775 w 2428715"/>
                <a:gd name="connsiteY112" fmla="*/ 136478 h 1331631"/>
                <a:gd name="connsiteX113" fmla="*/ 1991987 w 2428715"/>
                <a:gd name="connsiteY113" fmla="*/ 131928 h 1331631"/>
                <a:gd name="connsiteX114" fmla="*/ 1964691 w 2428715"/>
                <a:gd name="connsiteY114" fmla="*/ 118281 h 1331631"/>
                <a:gd name="connsiteX115" fmla="*/ 1951043 w 2428715"/>
                <a:gd name="connsiteY115" fmla="*/ 104633 h 1331631"/>
                <a:gd name="connsiteX116" fmla="*/ 1923748 w 2428715"/>
                <a:gd name="connsiteY116" fmla="*/ 90985 h 1331631"/>
                <a:gd name="connsiteX117" fmla="*/ 1910100 w 2428715"/>
                <a:gd name="connsiteY117" fmla="*/ 81887 h 1331631"/>
                <a:gd name="connsiteX118" fmla="*/ 1841861 w 2428715"/>
                <a:gd name="connsiteY118" fmla="*/ 72788 h 1331631"/>
                <a:gd name="connsiteX119" fmla="*/ 1814566 w 2428715"/>
                <a:gd name="connsiteY119" fmla="*/ 63690 h 1331631"/>
                <a:gd name="connsiteX120" fmla="*/ 1796369 w 2428715"/>
                <a:gd name="connsiteY120" fmla="*/ 59140 h 1331631"/>
                <a:gd name="connsiteX121" fmla="*/ 1769073 w 2428715"/>
                <a:gd name="connsiteY121" fmla="*/ 50042 h 1331631"/>
                <a:gd name="connsiteX122" fmla="*/ 1755426 w 2428715"/>
                <a:gd name="connsiteY122" fmla="*/ 40943 h 1331631"/>
                <a:gd name="connsiteX123" fmla="*/ 1737229 w 2428715"/>
                <a:gd name="connsiteY123" fmla="*/ 0 h 1331631"/>
                <a:gd name="connsiteX124" fmla="*/ 1728130 w 2428715"/>
                <a:gd name="connsiteY124" fmla="*/ 13648 h 1331631"/>
                <a:gd name="connsiteX125" fmla="*/ 1723581 w 2428715"/>
                <a:gd name="connsiteY125" fmla="*/ 50042 h 1331631"/>
                <a:gd name="connsiteX126" fmla="*/ 1691736 w 2428715"/>
                <a:gd name="connsiteY126" fmla="*/ 54591 h 1331631"/>
                <a:gd name="connsiteX127" fmla="*/ 1659891 w 2428715"/>
                <a:gd name="connsiteY127" fmla="*/ 63690 h 1331631"/>
                <a:gd name="connsiteX128" fmla="*/ 1641694 w 2428715"/>
                <a:gd name="connsiteY128" fmla="*/ 72788 h 1331631"/>
                <a:gd name="connsiteX129" fmla="*/ 1628046 w 2428715"/>
                <a:gd name="connsiteY129" fmla="*/ 68239 h 1331631"/>
                <a:gd name="connsiteX130" fmla="*/ 1623497 w 2428715"/>
                <a:gd name="connsiteY130" fmla="*/ 54591 h 1331631"/>
                <a:gd name="connsiteX131" fmla="*/ 1614399 w 2428715"/>
                <a:gd name="connsiteY131" fmla="*/ 68239 h 1331631"/>
                <a:gd name="connsiteX132" fmla="*/ 1600751 w 2428715"/>
                <a:gd name="connsiteY132" fmla="*/ 77337 h 1331631"/>
                <a:gd name="connsiteX133" fmla="*/ 1555258 w 2428715"/>
                <a:gd name="connsiteY133" fmla="*/ 81887 h 1331631"/>
                <a:gd name="connsiteX134" fmla="*/ 1527963 w 2428715"/>
                <a:gd name="connsiteY134" fmla="*/ 90985 h 1331631"/>
                <a:gd name="connsiteX135" fmla="*/ 1509766 w 2428715"/>
                <a:gd name="connsiteY135" fmla="*/ 100084 h 1331631"/>
                <a:gd name="connsiteX136" fmla="*/ 1487020 w 2428715"/>
                <a:gd name="connsiteY136" fmla="*/ 104633 h 1331631"/>
                <a:gd name="connsiteX137" fmla="*/ 1473372 w 2428715"/>
                <a:gd name="connsiteY137" fmla="*/ 109182 h 1331631"/>
                <a:gd name="connsiteX138" fmla="*/ 1364190 w 2428715"/>
                <a:gd name="connsiteY138" fmla="*/ 113731 h 1331631"/>
                <a:gd name="connsiteX139" fmla="*/ 1350542 w 2428715"/>
                <a:gd name="connsiteY139" fmla="*/ 122830 h 1331631"/>
                <a:gd name="connsiteX140" fmla="*/ 1332345 w 2428715"/>
                <a:gd name="connsiteY140" fmla="*/ 150125 h 1331631"/>
                <a:gd name="connsiteX141" fmla="*/ 1318697 w 2428715"/>
                <a:gd name="connsiteY141" fmla="*/ 163773 h 1331631"/>
                <a:gd name="connsiteX142" fmla="*/ 1309599 w 2428715"/>
                <a:gd name="connsiteY142" fmla="*/ 191069 h 1331631"/>
                <a:gd name="connsiteX143" fmla="*/ 1295951 w 2428715"/>
                <a:gd name="connsiteY143" fmla="*/ 204716 h 1331631"/>
                <a:gd name="connsiteX144" fmla="*/ 1282303 w 2428715"/>
                <a:gd name="connsiteY144" fmla="*/ 209266 h 1331631"/>
                <a:gd name="connsiteX145" fmla="*/ 1209515 w 2428715"/>
                <a:gd name="connsiteY145" fmla="*/ 213815 h 1331631"/>
                <a:gd name="connsiteX146" fmla="*/ 1204966 w 2428715"/>
                <a:gd name="connsiteY146" fmla="*/ 227463 h 1331631"/>
                <a:gd name="connsiteX147" fmla="*/ 1186769 w 2428715"/>
                <a:gd name="connsiteY147" fmla="*/ 254758 h 1331631"/>
                <a:gd name="connsiteX148" fmla="*/ 1177670 w 2428715"/>
                <a:gd name="connsiteY148" fmla="*/ 282054 h 1331631"/>
                <a:gd name="connsiteX149" fmla="*/ 1173121 w 2428715"/>
                <a:gd name="connsiteY149" fmla="*/ 295702 h 1331631"/>
                <a:gd name="connsiteX150" fmla="*/ 1145826 w 2428715"/>
                <a:gd name="connsiteY150" fmla="*/ 313899 h 1331631"/>
                <a:gd name="connsiteX151" fmla="*/ 1132178 w 2428715"/>
                <a:gd name="connsiteY151" fmla="*/ 327546 h 1331631"/>
                <a:gd name="connsiteX152" fmla="*/ 1104882 w 2428715"/>
                <a:gd name="connsiteY152" fmla="*/ 336645 h 1331631"/>
                <a:gd name="connsiteX153" fmla="*/ 1095784 w 2428715"/>
                <a:gd name="connsiteY153" fmla="*/ 322997 h 1331631"/>
                <a:gd name="connsiteX154" fmla="*/ 1100333 w 2428715"/>
                <a:gd name="connsiteY154" fmla="*/ 291152 h 1331631"/>
                <a:gd name="connsiteX155" fmla="*/ 1086685 w 2428715"/>
                <a:gd name="connsiteY155" fmla="*/ 304800 h 1331631"/>
                <a:gd name="connsiteX156" fmla="*/ 1073037 w 2428715"/>
                <a:gd name="connsiteY156" fmla="*/ 309349 h 1331631"/>
                <a:gd name="connsiteX157" fmla="*/ 1059390 w 2428715"/>
                <a:gd name="connsiteY157" fmla="*/ 300251 h 1331631"/>
                <a:gd name="connsiteX158" fmla="*/ 1050291 w 2428715"/>
                <a:gd name="connsiteY158" fmla="*/ 286603 h 1331631"/>
                <a:gd name="connsiteX159" fmla="*/ 1036643 w 2428715"/>
                <a:gd name="connsiteY159" fmla="*/ 282054 h 1331631"/>
                <a:gd name="connsiteX160" fmla="*/ 1009348 w 2428715"/>
                <a:gd name="connsiteY160" fmla="*/ 291152 h 1331631"/>
                <a:gd name="connsiteX161" fmla="*/ 995700 w 2428715"/>
                <a:gd name="connsiteY161" fmla="*/ 295702 h 1331631"/>
                <a:gd name="connsiteX162" fmla="*/ 982052 w 2428715"/>
                <a:gd name="connsiteY162" fmla="*/ 304800 h 1331631"/>
                <a:gd name="connsiteX163" fmla="*/ 968405 w 2428715"/>
                <a:gd name="connsiteY163" fmla="*/ 350293 h 1331631"/>
                <a:gd name="connsiteX164" fmla="*/ 959306 w 2428715"/>
                <a:gd name="connsiteY164" fmla="*/ 363940 h 1331631"/>
                <a:gd name="connsiteX165" fmla="*/ 963855 w 2428715"/>
                <a:gd name="connsiteY165" fmla="*/ 377588 h 1331631"/>
                <a:gd name="connsiteX166" fmla="*/ 969654 w 2428715"/>
                <a:gd name="connsiteY166" fmla="*/ 397835 h 1331631"/>
                <a:gd name="connsiteX167" fmla="*/ 1000249 w 2428715"/>
                <a:gd name="connsiteY167" fmla="*/ 404884 h 1331631"/>
                <a:gd name="connsiteX168" fmla="*/ 1013897 w 2428715"/>
                <a:gd name="connsiteY168" fmla="*/ 418531 h 1331631"/>
                <a:gd name="connsiteX169" fmla="*/ 1009348 w 2428715"/>
                <a:gd name="connsiteY169" fmla="*/ 441278 h 1331631"/>
                <a:gd name="connsiteX170" fmla="*/ 986602 w 2428715"/>
                <a:gd name="connsiteY170" fmla="*/ 486770 h 1331631"/>
                <a:gd name="connsiteX171" fmla="*/ 968405 w 2428715"/>
                <a:gd name="connsiteY171" fmla="*/ 518615 h 1331631"/>
                <a:gd name="connsiteX172" fmla="*/ 954757 w 2428715"/>
                <a:gd name="connsiteY172" fmla="*/ 523164 h 1331631"/>
                <a:gd name="connsiteX173" fmla="*/ 945658 w 2428715"/>
                <a:gd name="connsiteY173" fmla="*/ 536812 h 1331631"/>
                <a:gd name="connsiteX174" fmla="*/ 932011 w 2428715"/>
                <a:gd name="connsiteY174" fmla="*/ 545910 h 1331631"/>
                <a:gd name="connsiteX175" fmla="*/ 913814 w 2428715"/>
                <a:gd name="connsiteY175" fmla="*/ 568657 h 1331631"/>
                <a:gd name="connsiteX176" fmla="*/ 904715 w 2428715"/>
                <a:gd name="connsiteY176" fmla="*/ 582305 h 1331631"/>
                <a:gd name="connsiteX177" fmla="*/ 900166 w 2428715"/>
                <a:gd name="connsiteY177" fmla="*/ 595952 h 1331631"/>
                <a:gd name="connsiteX178" fmla="*/ 881969 w 2428715"/>
                <a:gd name="connsiteY178" fmla="*/ 623248 h 1331631"/>
                <a:gd name="connsiteX179" fmla="*/ 859223 w 2428715"/>
                <a:gd name="connsiteY179" fmla="*/ 655093 h 1331631"/>
                <a:gd name="connsiteX180" fmla="*/ 850124 w 2428715"/>
                <a:gd name="connsiteY180" fmla="*/ 668740 h 1331631"/>
                <a:gd name="connsiteX181" fmla="*/ 845575 w 2428715"/>
                <a:gd name="connsiteY181" fmla="*/ 682388 h 1331631"/>
                <a:gd name="connsiteX182" fmla="*/ 831927 w 2428715"/>
                <a:gd name="connsiteY182" fmla="*/ 691487 h 1331631"/>
                <a:gd name="connsiteX183" fmla="*/ 809181 w 2428715"/>
                <a:gd name="connsiteY183" fmla="*/ 714233 h 1331631"/>
                <a:gd name="connsiteX184" fmla="*/ 795533 w 2428715"/>
                <a:gd name="connsiteY184" fmla="*/ 732430 h 1331631"/>
                <a:gd name="connsiteX185" fmla="*/ 781885 w 2428715"/>
                <a:gd name="connsiteY185" fmla="*/ 746078 h 1331631"/>
                <a:gd name="connsiteX186" fmla="*/ 754590 w 2428715"/>
                <a:gd name="connsiteY186" fmla="*/ 787021 h 1331631"/>
                <a:gd name="connsiteX187" fmla="*/ 745491 w 2428715"/>
                <a:gd name="connsiteY187" fmla="*/ 800669 h 1331631"/>
                <a:gd name="connsiteX188" fmla="*/ 736393 w 2428715"/>
                <a:gd name="connsiteY188" fmla="*/ 827964 h 1331631"/>
                <a:gd name="connsiteX189" fmla="*/ 673240 w 2428715"/>
                <a:gd name="connsiteY189" fmla="*/ 857045 h 1331631"/>
                <a:gd name="connsiteX190" fmla="*/ 638183 w 2428715"/>
                <a:gd name="connsiteY190" fmla="*/ 883091 h 1331631"/>
                <a:gd name="connsiteX191" fmla="*/ 595366 w 2428715"/>
                <a:gd name="connsiteY191" fmla="*/ 896203 h 1331631"/>
                <a:gd name="connsiteX192" fmla="*/ 581718 w 2428715"/>
                <a:gd name="connsiteY192" fmla="*/ 891654 h 1331631"/>
                <a:gd name="connsiteX193" fmla="*/ 577169 w 2428715"/>
                <a:gd name="connsiteY193" fmla="*/ 928048 h 1331631"/>
                <a:gd name="connsiteX194" fmla="*/ 568070 w 2428715"/>
                <a:gd name="connsiteY194" fmla="*/ 941696 h 1331631"/>
                <a:gd name="connsiteX195" fmla="*/ 563521 w 2428715"/>
                <a:gd name="connsiteY195" fmla="*/ 955343 h 1331631"/>
                <a:gd name="connsiteX196" fmla="*/ 549873 w 2428715"/>
                <a:gd name="connsiteY196" fmla="*/ 964442 h 1331631"/>
                <a:gd name="connsiteX197" fmla="*/ 522578 w 2428715"/>
                <a:gd name="connsiteY197" fmla="*/ 982639 h 1331631"/>
                <a:gd name="connsiteX198" fmla="*/ 508930 w 2428715"/>
                <a:gd name="connsiteY198" fmla="*/ 973540 h 1331631"/>
                <a:gd name="connsiteX199" fmla="*/ 481635 w 2428715"/>
                <a:gd name="connsiteY199" fmla="*/ 959893 h 1331631"/>
                <a:gd name="connsiteX200" fmla="*/ 463437 w 2428715"/>
                <a:gd name="connsiteY200" fmla="*/ 964442 h 1331631"/>
                <a:gd name="connsiteX201" fmla="*/ 454339 w 2428715"/>
                <a:gd name="connsiteY201" fmla="*/ 978090 h 1331631"/>
                <a:gd name="connsiteX202" fmla="*/ 440691 w 2428715"/>
                <a:gd name="connsiteY202" fmla="*/ 996287 h 1331631"/>
                <a:gd name="connsiteX203" fmla="*/ 404297 w 2428715"/>
                <a:gd name="connsiteY203" fmla="*/ 1023582 h 1331631"/>
                <a:gd name="connsiteX204" fmla="*/ 390649 w 2428715"/>
                <a:gd name="connsiteY204" fmla="*/ 1037230 h 1331631"/>
                <a:gd name="connsiteX205" fmla="*/ 377002 w 2428715"/>
                <a:gd name="connsiteY205" fmla="*/ 1041779 h 1331631"/>
                <a:gd name="connsiteX206" fmla="*/ 349706 w 2428715"/>
                <a:gd name="connsiteY206" fmla="*/ 1059976 h 1331631"/>
                <a:gd name="connsiteX207" fmla="*/ 322411 w 2428715"/>
                <a:gd name="connsiteY207" fmla="*/ 1078173 h 1331631"/>
                <a:gd name="connsiteX208" fmla="*/ 295115 w 2428715"/>
                <a:gd name="connsiteY208" fmla="*/ 1100919 h 1331631"/>
                <a:gd name="connsiteX209" fmla="*/ 286017 w 2428715"/>
                <a:gd name="connsiteY209" fmla="*/ 1114567 h 1331631"/>
                <a:gd name="connsiteX210" fmla="*/ 258721 w 2428715"/>
                <a:gd name="connsiteY210" fmla="*/ 1137313 h 1331631"/>
                <a:gd name="connsiteX211" fmla="*/ 240524 w 2428715"/>
                <a:gd name="connsiteY211" fmla="*/ 1164609 h 1331631"/>
                <a:gd name="connsiteX212" fmla="*/ 231426 w 2428715"/>
                <a:gd name="connsiteY212" fmla="*/ 1178257 h 1331631"/>
                <a:gd name="connsiteX213" fmla="*/ 217778 w 2428715"/>
                <a:gd name="connsiteY213" fmla="*/ 1182806 h 1331631"/>
                <a:gd name="connsiteX214" fmla="*/ 208679 w 2428715"/>
                <a:gd name="connsiteY214" fmla="*/ 1196454 h 1331631"/>
                <a:gd name="connsiteX215" fmla="*/ 181384 w 2428715"/>
                <a:gd name="connsiteY215" fmla="*/ 1205552 h 1331631"/>
                <a:gd name="connsiteX216" fmla="*/ 167736 w 2428715"/>
                <a:gd name="connsiteY216" fmla="*/ 1210102 h 1331631"/>
                <a:gd name="connsiteX217" fmla="*/ 139816 w 2428715"/>
                <a:gd name="connsiteY217" fmla="*/ 1205465 h 1331631"/>
                <a:gd name="connsiteX218" fmla="*/ 126256 w 2428715"/>
                <a:gd name="connsiteY218" fmla="*/ 1157570 h 1331631"/>
                <a:gd name="connsiteX219" fmla="*/ 87812 w 2428715"/>
                <a:gd name="connsiteY219" fmla="*/ 1152309 h 1331631"/>
                <a:gd name="connsiteX220" fmla="*/ 34919 w 2428715"/>
                <a:gd name="connsiteY220" fmla="*/ 1188253 h 1331631"/>
                <a:gd name="connsiteX221" fmla="*/ 22160 w 2428715"/>
                <a:gd name="connsiteY221" fmla="*/ 1264693 h 1331631"/>
                <a:gd name="connsiteX222" fmla="*/ 8512 w 2428715"/>
                <a:gd name="connsiteY222" fmla="*/ 1260143 h 1331631"/>
                <a:gd name="connsiteX223" fmla="*/ 3963 w 2428715"/>
                <a:gd name="connsiteY223" fmla="*/ 1260143 h 1331631"/>
                <a:gd name="connsiteX0" fmla="*/ 3963 w 2428715"/>
                <a:gd name="connsiteY0" fmla="*/ 1260143 h 1331631"/>
                <a:gd name="connsiteX1" fmla="*/ 8512 w 2428715"/>
                <a:gd name="connsiteY1" fmla="*/ 1310185 h 1331631"/>
                <a:gd name="connsiteX2" fmla="*/ 8512 w 2428715"/>
                <a:gd name="connsiteY2" fmla="*/ 1246496 h 1331631"/>
                <a:gd name="connsiteX3" fmla="*/ 3963 w 2428715"/>
                <a:gd name="connsiteY3" fmla="*/ 1328382 h 1331631"/>
                <a:gd name="connsiteX4" fmla="*/ 39107 w 2428715"/>
                <a:gd name="connsiteY4" fmla="*/ 1312861 h 1331631"/>
                <a:gd name="connsiteX5" fmla="*/ 72290 w 2428715"/>
                <a:gd name="connsiteY5" fmla="*/ 1290113 h 1331631"/>
                <a:gd name="connsiteX6" fmla="*/ 103509 w 2428715"/>
                <a:gd name="connsiteY6" fmla="*/ 1281728 h 1331631"/>
                <a:gd name="connsiteX7" fmla="*/ 144453 w 2428715"/>
                <a:gd name="connsiteY7" fmla="*/ 1262906 h 1331631"/>
                <a:gd name="connsiteX8" fmla="*/ 176835 w 2428715"/>
                <a:gd name="connsiteY8" fmla="*/ 1232848 h 1331631"/>
                <a:gd name="connsiteX9" fmla="*/ 204130 w 2428715"/>
                <a:gd name="connsiteY9" fmla="*/ 1223749 h 1331631"/>
                <a:gd name="connsiteX10" fmla="*/ 217778 w 2428715"/>
                <a:gd name="connsiteY10" fmla="*/ 1214651 h 1331631"/>
                <a:gd name="connsiteX11" fmla="*/ 245073 w 2428715"/>
                <a:gd name="connsiteY11" fmla="*/ 1205552 h 1331631"/>
                <a:gd name="connsiteX12" fmla="*/ 286017 w 2428715"/>
                <a:gd name="connsiteY12" fmla="*/ 1196454 h 1331631"/>
                <a:gd name="connsiteX13" fmla="*/ 299664 w 2428715"/>
                <a:gd name="connsiteY13" fmla="*/ 1187355 h 1331631"/>
                <a:gd name="connsiteX14" fmla="*/ 377002 w 2428715"/>
                <a:gd name="connsiteY14" fmla="*/ 1150961 h 1331631"/>
                <a:gd name="connsiteX15" fmla="*/ 504918 w 2428715"/>
                <a:gd name="connsiteY15" fmla="*/ 1104307 h 1331631"/>
                <a:gd name="connsiteX16" fmla="*/ 572620 w 2428715"/>
                <a:gd name="connsiteY16" fmla="*/ 1073624 h 1331631"/>
                <a:gd name="connsiteX17" fmla="*/ 595366 w 2428715"/>
                <a:gd name="connsiteY17" fmla="*/ 1096370 h 1331631"/>
                <a:gd name="connsiteX18" fmla="*/ 609014 w 2428715"/>
                <a:gd name="connsiteY18" fmla="*/ 1087272 h 1331631"/>
                <a:gd name="connsiteX19" fmla="*/ 625337 w 2428715"/>
                <a:gd name="connsiteY19" fmla="*/ 1060152 h 1331631"/>
                <a:gd name="connsiteX20" fmla="*/ 690900 w 2428715"/>
                <a:gd name="connsiteY20" fmla="*/ 1061489 h 1331631"/>
                <a:gd name="connsiteX21" fmla="*/ 718196 w 2428715"/>
                <a:gd name="connsiteY21" fmla="*/ 1019033 h 1331631"/>
                <a:gd name="connsiteX22" fmla="*/ 759314 w 2428715"/>
                <a:gd name="connsiteY22" fmla="*/ 1019121 h 1331631"/>
                <a:gd name="connsiteX23" fmla="*/ 795533 w 2428715"/>
                <a:gd name="connsiteY23" fmla="*/ 978090 h 1331631"/>
                <a:gd name="connsiteX24" fmla="*/ 822829 w 2428715"/>
                <a:gd name="connsiteY24" fmla="*/ 968991 h 1331631"/>
                <a:gd name="connsiteX25" fmla="*/ 850124 w 2428715"/>
                <a:gd name="connsiteY25" fmla="*/ 941696 h 1331631"/>
                <a:gd name="connsiteX26" fmla="*/ 877420 w 2428715"/>
                <a:gd name="connsiteY26" fmla="*/ 928048 h 1331631"/>
                <a:gd name="connsiteX27" fmla="*/ 891067 w 2428715"/>
                <a:gd name="connsiteY27" fmla="*/ 923499 h 1331631"/>
                <a:gd name="connsiteX28" fmla="*/ 904715 w 2428715"/>
                <a:gd name="connsiteY28" fmla="*/ 914400 h 1331631"/>
                <a:gd name="connsiteX29" fmla="*/ 922912 w 2428715"/>
                <a:gd name="connsiteY29" fmla="*/ 909851 h 1331631"/>
                <a:gd name="connsiteX30" fmla="*/ 927461 w 2428715"/>
                <a:gd name="connsiteY30" fmla="*/ 896203 h 1331631"/>
                <a:gd name="connsiteX31" fmla="*/ 941109 w 2428715"/>
                <a:gd name="connsiteY31" fmla="*/ 887105 h 1331631"/>
                <a:gd name="connsiteX32" fmla="*/ 954757 w 2428715"/>
                <a:gd name="connsiteY32" fmla="*/ 873457 h 1331631"/>
                <a:gd name="connsiteX33" fmla="*/ 982052 w 2428715"/>
                <a:gd name="connsiteY33" fmla="*/ 855260 h 1331631"/>
                <a:gd name="connsiteX34" fmla="*/ 986602 w 2428715"/>
                <a:gd name="connsiteY34" fmla="*/ 841612 h 1331631"/>
                <a:gd name="connsiteX35" fmla="*/ 1000249 w 2428715"/>
                <a:gd name="connsiteY35" fmla="*/ 837063 h 1331631"/>
                <a:gd name="connsiteX36" fmla="*/ 1013897 w 2428715"/>
                <a:gd name="connsiteY36" fmla="*/ 827964 h 1331631"/>
                <a:gd name="connsiteX37" fmla="*/ 1045742 w 2428715"/>
                <a:gd name="connsiteY37" fmla="*/ 800669 h 1331631"/>
                <a:gd name="connsiteX38" fmla="*/ 1059390 w 2428715"/>
                <a:gd name="connsiteY38" fmla="*/ 791570 h 1331631"/>
                <a:gd name="connsiteX39" fmla="*/ 1082136 w 2428715"/>
                <a:gd name="connsiteY39" fmla="*/ 768824 h 1331631"/>
                <a:gd name="connsiteX40" fmla="*/ 1123079 w 2428715"/>
                <a:gd name="connsiteY40" fmla="*/ 736979 h 1331631"/>
                <a:gd name="connsiteX41" fmla="*/ 1136727 w 2428715"/>
                <a:gd name="connsiteY41" fmla="*/ 727881 h 1331631"/>
                <a:gd name="connsiteX42" fmla="*/ 1150375 w 2428715"/>
                <a:gd name="connsiteY42" fmla="*/ 718782 h 1331631"/>
                <a:gd name="connsiteX43" fmla="*/ 1168572 w 2428715"/>
                <a:gd name="connsiteY43" fmla="*/ 691487 h 1331631"/>
                <a:gd name="connsiteX44" fmla="*/ 1191318 w 2428715"/>
                <a:gd name="connsiteY44" fmla="*/ 668740 h 1331631"/>
                <a:gd name="connsiteX45" fmla="*/ 1214064 w 2428715"/>
                <a:gd name="connsiteY45" fmla="*/ 645994 h 1331631"/>
                <a:gd name="connsiteX46" fmla="*/ 1223163 w 2428715"/>
                <a:gd name="connsiteY46" fmla="*/ 632346 h 1331631"/>
                <a:gd name="connsiteX47" fmla="*/ 1227712 w 2428715"/>
                <a:gd name="connsiteY47" fmla="*/ 618699 h 1331631"/>
                <a:gd name="connsiteX48" fmla="*/ 1250458 w 2428715"/>
                <a:gd name="connsiteY48" fmla="*/ 591403 h 1331631"/>
                <a:gd name="connsiteX49" fmla="*/ 1259557 w 2428715"/>
                <a:gd name="connsiteY49" fmla="*/ 564108 h 1331631"/>
                <a:gd name="connsiteX50" fmla="*/ 1264106 w 2428715"/>
                <a:gd name="connsiteY50" fmla="*/ 550460 h 1331631"/>
                <a:gd name="connsiteX51" fmla="*/ 1282303 w 2428715"/>
                <a:gd name="connsiteY51" fmla="*/ 523164 h 1331631"/>
                <a:gd name="connsiteX52" fmla="*/ 1295951 w 2428715"/>
                <a:gd name="connsiteY52" fmla="*/ 482221 h 1331631"/>
                <a:gd name="connsiteX53" fmla="*/ 1300500 w 2428715"/>
                <a:gd name="connsiteY53" fmla="*/ 468573 h 1331631"/>
                <a:gd name="connsiteX54" fmla="*/ 1309599 w 2428715"/>
                <a:gd name="connsiteY54" fmla="*/ 427630 h 1331631"/>
                <a:gd name="connsiteX55" fmla="*/ 1314148 w 2428715"/>
                <a:gd name="connsiteY55" fmla="*/ 395785 h 1331631"/>
                <a:gd name="connsiteX56" fmla="*/ 1336894 w 2428715"/>
                <a:gd name="connsiteY56" fmla="*/ 368490 h 1331631"/>
                <a:gd name="connsiteX57" fmla="*/ 1345993 w 2428715"/>
                <a:gd name="connsiteY57" fmla="*/ 295702 h 1331631"/>
                <a:gd name="connsiteX58" fmla="*/ 1396572 w 2428715"/>
                <a:gd name="connsiteY58" fmla="*/ 269470 h 1331631"/>
                <a:gd name="connsiteX59" fmla="*/ 1431804 w 2428715"/>
                <a:gd name="connsiteY59" fmla="*/ 255110 h 1331631"/>
                <a:gd name="connsiteX60" fmla="*/ 1459187 w 2428715"/>
                <a:gd name="connsiteY60" fmla="*/ 217203 h 1331631"/>
                <a:gd name="connsiteX61" fmla="*/ 1473372 w 2428715"/>
                <a:gd name="connsiteY61" fmla="*/ 181970 h 1331631"/>
                <a:gd name="connsiteX62" fmla="*/ 1500667 w 2428715"/>
                <a:gd name="connsiteY62" fmla="*/ 172872 h 1331631"/>
                <a:gd name="connsiteX63" fmla="*/ 1578005 w 2428715"/>
                <a:gd name="connsiteY63" fmla="*/ 163773 h 1331631"/>
                <a:gd name="connsiteX64" fmla="*/ 1600751 w 2428715"/>
                <a:gd name="connsiteY64" fmla="*/ 145576 h 1331631"/>
                <a:gd name="connsiteX65" fmla="*/ 1614399 w 2428715"/>
                <a:gd name="connsiteY65" fmla="*/ 141027 h 1331631"/>
                <a:gd name="connsiteX66" fmla="*/ 1641694 w 2428715"/>
                <a:gd name="connsiteY66" fmla="*/ 145576 h 1331631"/>
                <a:gd name="connsiteX67" fmla="*/ 1655342 w 2428715"/>
                <a:gd name="connsiteY67" fmla="*/ 154675 h 1331631"/>
                <a:gd name="connsiteX68" fmla="*/ 1828214 w 2428715"/>
                <a:gd name="connsiteY68" fmla="*/ 150125 h 1331631"/>
                <a:gd name="connsiteX69" fmla="*/ 1841861 w 2428715"/>
                <a:gd name="connsiteY69" fmla="*/ 159224 h 1331631"/>
                <a:gd name="connsiteX70" fmla="*/ 1855509 w 2428715"/>
                <a:gd name="connsiteY70" fmla="*/ 172872 h 1331631"/>
                <a:gd name="connsiteX71" fmla="*/ 1969240 w 2428715"/>
                <a:gd name="connsiteY71" fmla="*/ 186519 h 1331631"/>
                <a:gd name="connsiteX72" fmla="*/ 2001085 w 2428715"/>
                <a:gd name="connsiteY72" fmla="*/ 191069 h 1331631"/>
                <a:gd name="connsiteX73" fmla="*/ 2051127 w 2428715"/>
                <a:gd name="connsiteY73" fmla="*/ 195618 h 1331631"/>
                <a:gd name="connsiteX74" fmla="*/ 2060226 w 2428715"/>
                <a:gd name="connsiteY74" fmla="*/ 209266 h 1331631"/>
                <a:gd name="connsiteX75" fmla="*/ 2087521 w 2428715"/>
                <a:gd name="connsiteY75" fmla="*/ 213815 h 1331631"/>
                <a:gd name="connsiteX76" fmla="*/ 2105718 w 2428715"/>
                <a:gd name="connsiteY76" fmla="*/ 236561 h 1331631"/>
                <a:gd name="connsiteX77" fmla="*/ 2119366 w 2428715"/>
                <a:gd name="connsiteY77" fmla="*/ 245660 h 1331631"/>
                <a:gd name="connsiteX78" fmla="*/ 2133014 w 2428715"/>
                <a:gd name="connsiteY78" fmla="*/ 259308 h 1331631"/>
                <a:gd name="connsiteX79" fmla="*/ 2142112 w 2428715"/>
                <a:gd name="connsiteY79" fmla="*/ 272955 h 1331631"/>
                <a:gd name="connsiteX80" fmla="*/ 2160309 w 2428715"/>
                <a:gd name="connsiteY80" fmla="*/ 291152 h 1331631"/>
                <a:gd name="connsiteX81" fmla="*/ 2169408 w 2428715"/>
                <a:gd name="connsiteY81" fmla="*/ 304800 h 1331631"/>
                <a:gd name="connsiteX82" fmla="*/ 2210351 w 2428715"/>
                <a:gd name="connsiteY82" fmla="*/ 341194 h 1331631"/>
                <a:gd name="connsiteX83" fmla="*/ 2223999 w 2428715"/>
                <a:gd name="connsiteY83" fmla="*/ 345743 h 1331631"/>
                <a:gd name="connsiteX84" fmla="*/ 2255843 w 2428715"/>
                <a:gd name="connsiteY84" fmla="*/ 363940 h 1331631"/>
                <a:gd name="connsiteX85" fmla="*/ 2283139 w 2428715"/>
                <a:gd name="connsiteY85" fmla="*/ 373039 h 1331631"/>
                <a:gd name="connsiteX86" fmla="*/ 2314984 w 2428715"/>
                <a:gd name="connsiteY86" fmla="*/ 377588 h 1331631"/>
                <a:gd name="connsiteX87" fmla="*/ 2337730 w 2428715"/>
                <a:gd name="connsiteY87" fmla="*/ 395785 h 1331631"/>
                <a:gd name="connsiteX88" fmla="*/ 2365026 w 2428715"/>
                <a:gd name="connsiteY88" fmla="*/ 413982 h 1331631"/>
                <a:gd name="connsiteX89" fmla="*/ 2378673 w 2428715"/>
                <a:gd name="connsiteY89" fmla="*/ 400334 h 1331631"/>
                <a:gd name="connsiteX90" fmla="*/ 2396870 w 2428715"/>
                <a:gd name="connsiteY90" fmla="*/ 373039 h 1331631"/>
                <a:gd name="connsiteX91" fmla="*/ 2424166 w 2428715"/>
                <a:gd name="connsiteY91" fmla="*/ 368490 h 1331631"/>
                <a:gd name="connsiteX92" fmla="*/ 2428715 w 2428715"/>
                <a:gd name="connsiteY92" fmla="*/ 354842 h 1331631"/>
                <a:gd name="connsiteX93" fmla="*/ 2424166 w 2428715"/>
                <a:gd name="connsiteY93" fmla="*/ 327546 h 1331631"/>
                <a:gd name="connsiteX94" fmla="*/ 2410518 w 2428715"/>
                <a:gd name="connsiteY94" fmla="*/ 322997 h 1331631"/>
                <a:gd name="connsiteX95" fmla="*/ 2392321 w 2428715"/>
                <a:gd name="connsiteY95" fmla="*/ 318448 h 1331631"/>
                <a:gd name="connsiteX96" fmla="*/ 2378673 w 2428715"/>
                <a:gd name="connsiteY96" fmla="*/ 309349 h 1331631"/>
                <a:gd name="connsiteX97" fmla="*/ 2374124 w 2428715"/>
                <a:gd name="connsiteY97" fmla="*/ 295702 h 1331631"/>
                <a:gd name="connsiteX98" fmla="*/ 2365026 w 2428715"/>
                <a:gd name="connsiteY98" fmla="*/ 282054 h 1331631"/>
                <a:gd name="connsiteX99" fmla="*/ 2360476 w 2428715"/>
                <a:gd name="connsiteY99" fmla="*/ 268406 h 1331631"/>
                <a:gd name="connsiteX100" fmla="*/ 2346829 w 2428715"/>
                <a:gd name="connsiteY100" fmla="*/ 263857 h 1331631"/>
                <a:gd name="connsiteX101" fmla="*/ 2333181 w 2428715"/>
                <a:gd name="connsiteY101" fmla="*/ 245660 h 1331631"/>
                <a:gd name="connsiteX102" fmla="*/ 2305885 w 2428715"/>
                <a:gd name="connsiteY102" fmla="*/ 232012 h 1331631"/>
                <a:gd name="connsiteX103" fmla="*/ 2283139 w 2428715"/>
                <a:gd name="connsiteY103" fmla="*/ 236561 h 1331631"/>
                <a:gd name="connsiteX104" fmla="*/ 2255843 w 2428715"/>
                <a:gd name="connsiteY104" fmla="*/ 245660 h 1331631"/>
                <a:gd name="connsiteX105" fmla="*/ 2214900 w 2428715"/>
                <a:gd name="connsiteY105" fmla="*/ 241110 h 1331631"/>
                <a:gd name="connsiteX106" fmla="*/ 2187605 w 2428715"/>
                <a:gd name="connsiteY106" fmla="*/ 218364 h 1331631"/>
                <a:gd name="connsiteX107" fmla="*/ 2173957 w 2428715"/>
                <a:gd name="connsiteY107" fmla="*/ 209266 h 1331631"/>
                <a:gd name="connsiteX108" fmla="*/ 2164858 w 2428715"/>
                <a:gd name="connsiteY108" fmla="*/ 195618 h 1331631"/>
                <a:gd name="connsiteX109" fmla="*/ 2151211 w 2428715"/>
                <a:gd name="connsiteY109" fmla="*/ 168322 h 1331631"/>
                <a:gd name="connsiteX110" fmla="*/ 2110267 w 2428715"/>
                <a:gd name="connsiteY110" fmla="*/ 154675 h 1331631"/>
                <a:gd name="connsiteX111" fmla="*/ 2082972 w 2428715"/>
                <a:gd name="connsiteY111" fmla="*/ 141027 h 1331631"/>
                <a:gd name="connsiteX112" fmla="*/ 2064775 w 2428715"/>
                <a:gd name="connsiteY112" fmla="*/ 136478 h 1331631"/>
                <a:gd name="connsiteX113" fmla="*/ 1991987 w 2428715"/>
                <a:gd name="connsiteY113" fmla="*/ 131928 h 1331631"/>
                <a:gd name="connsiteX114" fmla="*/ 1964691 w 2428715"/>
                <a:gd name="connsiteY114" fmla="*/ 118281 h 1331631"/>
                <a:gd name="connsiteX115" fmla="*/ 1951043 w 2428715"/>
                <a:gd name="connsiteY115" fmla="*/ 104633 h 1331631"/>
                <a:gd name="connsiteX116" fmla="*/ 1923748 w 2428715"/>
                <a:gd name="connsiteY116" fmla="*/ 90985 h 1331631"/>
                <a:gd name="connsiteX117" fmla="*/ 1910100 w 2428715"/>
                <a:gd name="connsiteY117" fmla="*/ 81887 h 1331631"/>
                <a:gd name="connsiteX118" fmla="*/ 1841861 w 2428715"/>
                <a:gd name="connsiteY118" fmla="*/ 72788 h 1331631"/>
                <a:gd name="connsiteX119" fmla="*/ 1814566 w 2428715"/>
                <a:gd name="connsiteY119" fmla="*/ 63690 h 1331631"/>
                <a:gd name="connsiteX120" fmla="*/ 1796369 w 2428715"/>
                <a:gd name="connsiteY120" fmla="*/ 59140 h 1331631"/>
                <a:gd name="connsiteX121" fmla="*/ 1769073 w 2428715"/>
                <a:gd name="connsiteY121" fmla="*/ 50042 h 1331631"/>
                <a:gd name="connsiteX122" fmla="*/ 1755426 w 2428715"/>
                <a:gd name="connsiteY122" fmla="*/ 40943 h 1331631"/>
                <a:gd name="connsiteX123" fmla="*/ 1737229 w 2428715"/>
                <a:gd name="connsiteY123" fmla="*/ 0 h 1331631"/>
                <a:gd name="connsiteX124" fmla="*/ 1728130 w 2428715"/>
                <a:gd name="connsiteY124" fmla="*/ 13648 h 1331631"/>
                <a:gd name="connsiteX125" fmla="*/ 1723581 w 2428715"/>
                <a:gd name="connsiteY125" fmla="*/ 50042 h 1331631"/>
                <a:gd name="connsiteX126" fmla="*/ 1691736 w 2428715"/>
                <a:gd name="connsiteY126" fmla="*/ 54591 h 1331631"/>
                <a:gd name="connsiteX127" fmla="*/ 1659891 w 2428715"/>
                <a:gd name="connsiteY127" fmla="*/ 63690 h 1331631"/>
                <a:gd name="connsiteX128" fmla="*/ 1641694 w 2428715"/>
                <a:gd name="connsiteY128" fmla="*/ 72788 h 1331631"/>
                <a:gd name="connsiteX129" fmla="*/ 1628046 w 2428715"/>
                <a:gd name="connsiteY129" fmla="*/ 68239 h 1331631"/>
                <a:gd name="connsiteX130" fmla="*/ 1623497 w 2428715"/>
                <a:gd name="connsiteY130" fmla="*/ 54591 h 1331631"/>
                <a:gd name="connsiteX131" fmla="*/ 1614399 w 2428715"/>
                <a:gd name="connsiteY131" fmla="*/ 68239 h 1331631"/>
                <a:gd name="connsiteX132" fmla="*/ 1600751 w 2428715"/>
                <a:gd name="connsiteY132" fmla="*/ 77337 h 1331631"/>
                <a:gd name="connsiteX133" fmla="*/ 1555258 w 2428715"/>
                <a:gd name="connsiteY133" fmla="*/ 81887 h 1331631"/>
                <a:gd name="connsiteX134" fmla="*/ 1527963 w 2428715"/>
                <a:gd name="connsiteY134" fmla="*/ 90985 h 1331631"/>
                <a:gd name="connsiteX135" fmla="*/ 1509766 w 2428715"/>
                <a:gd name="connsiteY135" fmla="*/ 100084 h 1331631"/>
                <a:gd name="connsiteX136" fmla="*/ 1487020 w 2428715"/>
                <a:gd name="connsiteY136" fmla="*/ 104633 h 1331631"/>
                <a:gd name="connsiteX137" fmla="*/ 1473372 w 2428715"/>
                <a:gd name="connsiteY137" fmla="*/ 109182 h 1331631"/>
                <a:gd name="connsiteX138" fmla="*/ 1364190 w 2428715"/>
                <a:gd name="connsiteY138" fmla="*/ 113731 h 1331631"/>
                <a:gd name="connsiteX139" fmla="*/ 1350542 w 2428715"/>
                <a:gd name="connsiteY139" fmla="*/ 122830 h 1331631"/>
                <a:gd name="connsiteX140" fmla="*/ 1332345 w 2428715"/>
                <a:gd name="connsiteY140" fmla="*/ 150125 h 1331631"/>
                <a:gd name="connsiteX141" fmla="*/ 1318697 w 2428715"/>
                <a:gd name="connsiteY141" fmla="*/ 163773 h 1331631"/>
                <a:gd name="connsiteX142" fmla="*/ 1309599 w 2428715"/>
                <a:gd name="connsiteY142" fmla="*/ 191069 h 1331631"/>
                <a:gd name="connsiteX143" fmla="*/ 1295951 w 2428715"/>
                <a:gd name="connsiteY143" fmla="*/ 204716 h 1331631"/>
                <a:gd name="connsiteX144" fmla="*/ 1282303 w 2428715"/>
                <a:gd name="connsiteY144" fmla="*/ 209266 h 1331631"/>
                <a:gd name="connsiteX145" fmla="*/ 1209515 w 2428715"/>
                <a:gd name="connsiteY145" fmla="*/ 213815 h 1331631"/>
                <a:gd name="connsiteX146" fmla="*/ 1204966 w 2428715"/>
                <a:gd name="connsiteY146" fmla="*/ 227463 h 1331631"/>
                <a:gd name="connsiteX147" fmla="*/ 1186769 w 2428715"/>
                <a:gd name="connsiteY147" fmla="*/ 254758 h 1331631"/>
                <a:gd name="connsiteX148" fmla="*/ 1177670 w 2428715"/>
                <a:gd name="connsiteY148" fmla="*/ 282054 h 1331631"/>
                <a:gd name="connsiteX149" fmla="*/ 1173121 w 2428715"/>
                <a:gd name="connsiteY149" fmla="*/ 295702 h 1331631"/>
                <a:gd name="connsiteX150" fmla="*/ 1145826 w 2428715"/>
                <a:gd name="connsiteY150" fmla="*/ 313899 h 1331631"/>
                <a:gd name="connsiteX151" fmla="*/ 1132178 w 2428715"/>
                <a:gd name="connsiteY151" fmla="*/ 327546 h 1331631"/>
                <a:gd name="connsiteX152" fmla="*/ 1104882 w 2428715"/>
                <a:gd name="connsiteY152" fmla="*/ 336645 h 1331631"/>
                <a:gd name="connsiteX153" fmla="*/ 1095784 w 2428715"/>
                <a:gd name="connsiteY153" fmla="*/ 322997 h 1331631"/>
                <a:gd name="connsiteX154" fmla="*/ 1100333 w 2428715"/>
                <a:gd name="connsiteY154" fmla="*/ 291152 h 1331631"/>
                <a:gd name="connsiteX155" fmla="*/ 1086685 w 2428715"/>
                <a:gd name="connsiteY155" fmla="*/ 304800 h 1331631"/>
                <a:gd name="connsiteX156" fmla="*/ 1073037 w 2428715"/>
                <a:gd name="connsiteY156" fmla="*/ 309349 h 1331631"/>
                <a:gd name="connsiteX157" fmla="*/ 1059390 w 2428715"/>
                <a:gd name="connsiteY157" fmla="*/ 300251 h 1331631"/>
                <a:gd name="connsiteX158" fmla="*/ 1050291 w 2428715"/>
                <a:gd name="connsiteY158" fmla="*/ 286603 h 1331631"/>
                <a:gd name="connsiteX159" fmla="*/ 1036643 w 2428715"/>
                <a:gd name="connsiteY159" fmla="*/ 282054 h 1331631"/>
                <a:gd name="connsiteX160" fmla="*/ 1009348 w 2428715"/>
                <a:gd name="connsiteY160" fmla="*/ 291152 h 1331631"/>
                <a:gd name="connsiteX161" fmla="*/ 995700 w 2428715"/>
                <a:gd name="connsiteY161" fmla="*/ 295702 h 1331631"/>
                <a:gd name="connsiteX162" fmla="*/ 982052 w 2428715"/>
                <a:gd name="connsiteY162" fmla="*/ 304800 h 1331631"/>
                <a:gd name="connsiteX163" fmla="*/ 968405 w 2428715"/>
                <a:gd name="connsiteY163" fmla="*/ 350293 h 1331631"/>
                <a:gd name="connsiteX164" fmla="*/ 959306 w 2428715"/>
                <a:gd name="connsiteY164" fmla="*/ 363940 h 1331631"/>
                <a:gd name="connsiteX165" fmla="*/ 963855 w 2428715"/>
                <a:gd name="connsiteY165" fmla="*/ 377588 h 1331631"/>
                <a:gd name="connsiteX166" fmla="*/ 969654 w 2428715"/>
                <a:gd name="connsiteY166" fmla="*/ 397835 h 1331631"/>
                <a:gd name="connsiteX167" fmla="*/ 1000249 w 2428715"/>
                <a:gd name="connsiteY167" fmla="*/ 404884 h 1331631"/>
                <a:gd name="connsiteX168" fmla="*/ 1013897 w 2428715"/>
                <a:gd name="connsiteY168" fmla="*/ 418531 h 1331631"/>
                <a:gd name="connsiteX169" fmla="*/ 1009348 w 2428715"/>
                <a:gd name="connsiteY169" fmla="*/ 441278 h 1331631"/>
                <a:gd name="connsiteX170" fmla="*/ 986602 w 2428715"/>
                <a:gd name="connsiteY170" fmla="*/ 486770 h 1331631"/>
                <a:gd name="connsiteX171" fmla="*/ 968405 w 2428715"/>
                <a:gd name="connsiteY171" fmla="*/ 518615 h 1331631"/>
                <a:gd name="connsiteX172" fmla="*/ 954757 w 2428715"/>
                <a:gd name="connsiteY172" fmla="*/ 523164 h 1331631"/>
                <a:gd name="connsiteX173" fmla="*/ 945658 w 2428715"/>
                <a:gd name="connsiteY173" fmla="*/ 536812 h 1331631"/>
                <a:gd name="connsiteX174" fmla="*/ 932011 w 2428715"/>
                <a:gd name="connsiteY174" fmla="*/ 545910 h 1331631"/>
                <a:gd name="connsiteX175" fmla="*/ 913814 w 2428715"/>
                <a:gd name="connsiteY175" fmla="*/ 568657 h 1331631"/>
                <a:gd name="connsiteX176" fmla="*/ 904715 w 2428715"/>
                <a:gd name="connsiteY176" fmla="*/ 582305 h 1331631"/>
                <a:gd name="connsiteX177" fmla="*/ 900166 w 2428715"/>
                <a:gd name="connsiteY177" fmla="*/ 595952 h 1331631"/>
                <a:gd name="connsiteX178" fmla="*/ 881969 w 2428715"/>
                <a:gd name="connsiteY178" fmla="*/ 623248 h 1331631"/>
                <a:gd name="connsiteX179" fmla="*/ 859223 w 2428715"/>
                <a:gd name="connsiteY179" fmla="*/ 655093 h 1331631"/>
                <a:gd name="connsiteX180" fmla="*/ 850124 w 2428715"/>
                <a:gd name="connsiteY180" fmla="*/ 668740 h 1331631"/>
                <a:gd name="connsiteX181" fmla="*/ 845575 w 2428715"/>
                <a:gd name="connsiteY181" fmla="*/ 682388 h 1331631"/>
                <a:gd name="connsiteX182" fmla="*/ 831927 w 2428715"/>
                <a:gd name="connsiteY182" fmla="*/ 691487 h 1331631"/>
                <a:gd name="connsiteX183" fmla="*/ 809181 w 2428715"/>
                <a:gd name="connsiteY183" fmla="*/ 714233 h 1331631"/>
                <a:gd name="connsiteX184" fmla="*/ 795533 w 2428715"/>
                <a:gd name="connsiteY184" fmla="*/ 732430 h 1331631"/>
                <a:gd name="connsiteX185" fmla="*/ 781885 w 2428715"/>
                <a:gd name="connsiteY185" fmla="*/ 746078 h 1331631"/>
                <a:gd name="connsiteX186" fmla="*/ 754590 w 2428715"/>
                <a:gd name="connsiteY186" fmla="*/ 787021 h 1331631"/>
                <a:gd name="connsiteX187" fmla="*/ 745491 w 2428715"/>
                <a:gd name="connsiteY187" fmla="*/ 800669 h 1331631"/>
                <a:gd name="connsiteX188" fmla="*/ 736393 w 2428715"/>
                <a:gd name="connsiteY188" fmla="*/ 827964 h 1331631"/>
                <a:gd name="connsiteX189" fmla="*/ 673240 w 2428715"/>
                <a:gd name="connsiteY189" fmla="*/ 857045 h 1331631"/>
                <a:gd name="connsiteX190" fmla="*/ 638183 w 2428715"/>
                <a:gd name="connsiteY190" fmla="*/ 883091 h 1331631"/>
                <a:gd name="connsiteX191" fmla="*/ 595366 w 2428715"/>
                <a:gd name="connsiteY191" fmla="*/ 896203 h 1331631"/>
                <a:gd name="connsiteX192" fmla="*/ 581718 w 2428715"/>
                <a:gd name="connsiteY192" fmla="*/ 891654 h 1331631"/>
                <a:gd name="connsiteX193" fmla="*/ 577169 w 2428715"/>
                <a:gd name="connsiteY193" fmla="*/ 928048 h 1331631"/>
                <a:gd name="connsiteX194" fmla="*/ 568070 w 2428715"/>
                <a:gd name="connsiteY194" fmla="*/ 941696 h 1331631"/>
                <a:gd name="connsiteX195" fmla="*/ 563521 w 2428715"/>
                <a:gd name="connsiteY195" fmla="*/ 955343 h 1331631"/>
                <a:gd name="connsiteX196" fmla="*/ 549873 w 2428715"/>
                <a:gd name="connsiteY196" fmla="*/ 964442 h 1331631"/>
                <a:gd name="connsiteX197" fmla="*/ 522578 w 2428715"/>
                <a:gd name="connsiteY197" fmla="*/ 982639 h 1331631"/>
                <a:gd name="connsiteX198" fmla="*/ 508930 w 2428715"/>
                <a:gd name="connsiteY198" fmla="*/ 973540 h 1331631"/>
                <a:gd name="connsiteX199" fmla="*/ 481635 w 2428715"/>
                <a:gd name="connsiteY199" fmla="*/ 959893 h 1331631"/>
                <a:gd name="connsiteX200" fmla="*/ 463437 w 2428715"/>
                <a:gd name="connsiteY200" fmla="*/ 964442 h 1331631"/>
                <a:gd name="connsiteX201" fmla="*/ 454339 w 2428715"/>
                <a:gd name="connsiteY201" fmla="*/ 978090 h 1331631"/>
                <a:gd name="connsiteX202" fmla="*/ 440691 w 2428715"/>
                <a:gd name="connsiteY202" fmla="*/ 996287 h 1331631"/>
                <a:gd name="connsiteX203" fmla="*/ 404297 w 2428715"/>
                <a:gd name="connsiteY203" fmla="*/ 1023582 h 1331631"/>
                <a:gd name="connsiteX204" fmla="*/ 390649 w 2428715"/>
                <a:gd name="connsiteY204" fmla="*/ 1037230 h 1331631"/>
                <a:gd name="connsiteX205" fmla="*/ 377002 w 2428715"/>
                <a:gd name="connsiteY205" fmla="*/ 1041779 h 1331631"/>
                <a:gd name="connsiteX206" fmla="*/ 349706 w 2428715"/>
                <a:gd name="connsiteY206" fmla="*/ 1059976 h 1331631"/>
                <a:gd name="connsiteX207" fmla="*/ 322411 w 2428715"/>
                <a:gd name="connsiteY207" fmla="*/ 1078173 h 1331631"/>
                <a:gd name="connsiteX208" fmla="*/ 295115 w 2428715"/>
                <a:gd name="connsiteY208" fmla="*/ 1100919 h 1331631"/>
                <a:gd name="connsiteX209" fmla="*/ 286017 w 2428715"/>
                <a:gd name="connsiteY209" fmla="*/ 1114567 h 1331631"/>
                <a:gd name="connsiteX210" fmla="*/ 258721 w 2428715"/>
                <a:gd name="connsiteY210" fmla="*/ 1137313 h 1331631"/>
                <a:gd name="connsiteX211" fmla="*/ 240524 w 2428715"/>
                <a:gd name="connsiteY211" fmla="*/ 1164609 h 1331631"/>
                <a:gd name="connsiteX212" fmla="*/ 231426 w 2428715"/>
                <a:gd name="connsiteY212" fmla="*/ 1178257 h 1331631"/>
                <a:gd name="connsiteX213" fmla="*/ 217778 w 2428715"/>
                <a:gd name="connsiteY213" fmla="*/ 1182806 h 1331631"/>
                <a:gd name="connsiteX214" fmla="*/ 208679 w 2428715"/>
                <a:gd name="connsiteY214" fmla="*/ 1196454 h 1331631"/>
                <a:gd name="connsiteX215" fmla="*/ 181384 w 2428715"/>
                <a:gd name="connsiteY215" fmla="*/ 1205552 h 1331631"/>
                <a:gd name="connsiteX216" fmla="*/ 167736 w 2428715"/>
                <a:gd name="connsiteY216" fmla="*/ 1210102 h 1331631"/>
                <a:gd name="connsiteX217" fmla="*/ 139816 w 2428715"/>
                <a:gd name="connsiteY217" fmla="*/ 1205465 h 1331631"/>
                <a:gd name="connsiteX218" fmla="*/ 126256 w 2428715"/>
                <a:gd name="connsiteY218" fmla="*/ 1157570 h 1331631"/>
                <a:gd name="connsiteX219" fmla="*/ 87812 w 2428715"/>
                <a:gd name="connsiteY219" fmla="*/ 1152309 h 1331631"/>
                <a:gd name="connsiteX220" fmla="*/ 34919 w 2428715"/>
                <a:gd name="connsiteY220" fmla="*/ 1188253 h 1331631"/>
                <a:gd name="connsiteX221" fmla="*/ 22160 w 2428715"/>
                <a:gd name="connsiteY221" fmla="*/ 1264693 h 1331631"/>
                <a:gd name="connsiteX222" fmla="*/ 8512 w 2428715"/>
                <a:gd name="connsiteY222" fmla="*/ 1260143 h 1331631"/>
                <a:gd name="connsiteX223" fmla="*/ 3963 w 2428715"/>
                <a:gd name="connsiteY223" fmla="*/ 1260143 h 1331631"/>
                <a:gd name="connsiteX0" fmla="*/ 6210 w 2426413"/>
                <a:gd name="connsiteY0" fmla="*/ 1260143 h 1331631"/>
                <a:gd name="connsiteX1" fmla="*/ 6210 w 2426413"/>
                <a:gd name="connsiteY1" fmla="*/ 1310185 h 1331631"/>
                <a:gd name="connsiteX2" fmla="*/ 6210 w 2426413"/>
                <a:gd name="connsiteY2" fmla="*/ 1246496 h 1331631"/>
                <a:gd name="connsiteX3" fmla="*/ 1661 w 2426413"/>
                <a:gd name="connsiteY3" fmla="*/ 1328382 h 1331631"/>
                <a:gd name="connsiteX4" fmla="*/ 36805 w 2426413"/>
                <a:gd name="connsiteY4" fmla="*/ 1312861 h 1331631"/>
                <a:gd name="connsiteX5" fmla="*/ 69988 w 2426413"/>
                <a:gd name="connsiteY5" fmla="*/ 1290113 h 1331631"/>
                <a:gd name="connsiteX6" fmla="*/ 101207 w 2426413"/>
                <a:gd name="connsiteY6" fmla="*/ 1281728 h 1331631"/>
                <a:gd name="connsiteX7" fmla="*/ 142151 w 2426413"/>
                <a:gd name="connsiteY7" fmla="*/ 1262906 h 1331631"/>
                <a:gd name="connsiteX8" fmla="*/ 174533 w 2426413"/>
                <a:gd name="connsiteY8" fmla="*/ 1232848 h 1331631"/>
                <a:gd name="connsiteX9" fmla="*/ 201828 w 2426413"/>
                <a:gd name="connsiteY9" fmla="*/ 1223749 h 1331631"/>
                <a:gd name="connsiteX10" fmla="*/ 215476 w 2426413"/>
                <a:gd name="connsiteY10" fmla="*/ 1214651 h 1331631"/>
                <a:gd name="connsiteX11" fmla="*/ 242771 w 2426413"/>
                <a:gd name="connsiteY11" fmla="*/ 1205552 h 1331631"/>
                <a:gd name="connsiteX12" fmla="*/ 283715 w 2426413"/>
                <a:gd name="connsiteY12" fmla="*/ 1196454 h 1331631"/>
                <a:gd name="connsiteX13" fmla="*/ 297362 w 2426413"/>
                <a:gd name="connsiteY13" fmla="*/ 1187355 h 1331631"/>
                <a:gd name="connsiteX14" fmla="*/ 374700 w 2426413"/>
                <a:gd name="connsiteY14" fmla="*/ 1150961 h 1331631"/>
                <a:gd name="connsiteX15" fmla="*/ 502616 w 2426413"/>
                <a:gd name="connsiteY15" fmla="*/ 1104307 h 1331631"/>
                <a:gd name="connsiteX16" fmla="*/ 570318 w 2426413"/>
                <a:gd name="connsiteY16" fmla="*/ 1073624 h 1331631"/>
                <a:gd name="connsiteX17" fmla="*/ 593064 w 2426413"/>
                <a:gd name="connsiteY17" fmla="*/ 1096370 h 1331631"/>
                <a:gd name="connsiteX18" fmla="*/ 606712 w 2426413"/>
                <a:gd name="connsiteY18" fmla="*/ 1087272 h 1331631"/>
                <a:gd name="connsiteX19" fmla="*/ 623035 w 2426413"/>
                <a:gd name="connsiteY19" fmla="*/ 1060152 h 1331631"/>
                <a:gd name="connsiteX20" fmla="*/ 688598 w 2426413"/>
                <a:gd name="connsiteY20" fmla="*/ 1061489 h 1331631"/>
                <a:gd name="connsiteX21" fmla="*/ 715894 w 2426413"/>
                <a:gd name="connsiteY21" fmla="*/ 1019033 h 1331631"/>
                <a:gd name="connsiteX22" fmla="*/ 757012 w 2426413"/>
                <a:gd name="connsiteY22" fmla="*/ 1019121 h 1331631"/>
                <a:gd name="connsiteX23" fmla="*/ 793231 w 2426413"/>
                <a:gd name="connsiteY23" fmla="*/ 978090 h 1331631"/>
                <a:gd name="connsiteX24" fmla="*/ 820527 w 2426413"/>
                <a:gd name="connsiteY24" fmla="*/ 968991 h 1331631"/>
                <a:gd name="connsiteX25" fmla="*/ 847822 w 2426413"/>
                <a:gd name="connsiteY25" fmla="*/ 941696 h 1331631"/>
                <a:gd name="connsiteX26" fmla="*/ 875118 w 2426413"/>
                <a:gd name="connsiteY26" fmla="*/ 928048 h 1331631"/>
                <a:gd name="connsiteX27" fmla="*/ 888765 w 2426413"/>
                <a:gd name="connsiteY27" fmla="*/ 923499 h 1331631"/>
                <a:gd name="connsiteX28" fmla="*/ 902413 w 2426413"/>
                <a:gd name="connsiteY28" fmla="*/ 914400 h 1331631"/>
                <a:gd name="connsiteX29" fmla="*/ 920610 w 2426413"/>
                <a:gd name="connsiteY29" fmla="*/ 909851 h 1331631"/>
                <a:gd name="connsiteX30" fmla="*/ 925159 w 2426413"/>
                <a:gd name="connsiteY30" fmla="*/ 896203 h 1331631"/>
                <a:gd name="connsiteX31" fmla="*/ 938807 w 2426413"/>
                <a:gd name="connsiteY31" fmla="*/ 887105 h 1331631"/>
                <a:gd name="connsiteX32" fmla="*/ 952455 w 2426413"/>
                <a:gd name="connsiteY32" fmla="*/ 873457 h 1331631"/>
                <a:gd name="connsiteX33" fmla="*/ 979750 w 2426413"/>
                <a:gd name="connsiteY33" fmla="*/ 855260 h 1331631"/>
                <a:gd name="connsiteX34" fmla="*/ 984300 w 2426413"/>
                <a:gd name="connsiteY34" fmla="*/ 841612 h 1331631"/>
                <a:gd name="connsiteX35" fmla="*/ 997947 w 2426413"/>
                <a:gd name="connsiteY35" fmla="*/ 837063 h 1331631"/>
                <a:gd name="connsiteX36" fmla="*/ 1011595 w 2426413"/>
                <a:gd name="connsiteY36" fmla="*/ 827964 h 1331631"/>
                <a:gd name="connsiteX37" fmla="*/ 1043440 w 2426413"/>
                <a:gd name="connsiteY37" fmla="*/ 800669 h 1331631"/>
                <a:gd name="connsiteX38" fmla="*/ 1057088 w 2426413"/>
                <a:gd name="connsiteY38" fmla="*/ 791570 h 1331631"/>
                <a:gd name="connsiteX39" fmla="*/ 1079834 w 2426413"/>
                <a:gd name="connsiteY39" fmla="*/ 768824 h 1331631"/>
                <a:gd name="connsiteX40" fmla="*/ 1120777 w 2426413"/>
                <a:gd name="connsiteY40" fmla="*/ 736979 h 1331631"/>
                <a:gd name="connsiteX41" fmla="*/ 1134425 w 2426413"/>
                <a:gd name="connsiteY41" fmla="*/ 727881 h 1331631"/>
                <a:gd name="connsiteX42" fmla="*/ 1148073 w 2426413"/>
                <a:gd name="connsiteY42" fmla="*/ 718782 h 1331631"/>
                <a:gd name="connsiteX43" fmla="*/ 1166270 w 2426413"/>
                <a:gd name="connsiteY43" fmla="*/ 691487 h 1331631"/>
                <a:gd name="connsiteX44" fmla="*/ 1189016 w 2426413"/>
                <a:gd name="connsiteY44" fmla="*/ 668740 h 1331631"/>
                <a:gd name="connsiteX45" fmla="*/ 1211762 w 2426413"/>
                <a:gd name="connsiteY45" fmla="*/ 645994 h 1331631"/>
                <a:gd name="connsiteX46" fmla="*/ 1220861 w 2426413"/>
                <a:gd name="connsiteY46" fmla="*/ 632346 h 1331631"/>
                <a:gd name="connsiteX47" fmla="*/ 1225410 w 2426413"/>
                <a:gd name="connsiteY47" fmla="*/ 618699 h 1331631"/>
                <a:gd name="connsiteX48" fmla="*/ 1248156 w 2426413"/>
                <a:gd name="connsiteY48" fmla="*/ 591403 h 1331631"/>
                <a:gd name="connsiteX49" fmla="*/ 1257255 w 2426413"/>
                <a:gd name="connsiteY49" fmla="*/ 564108 h 1331631"/>
                <a:gd name="connsiteX50" fmla="*/ 1261804 w 2426413"/>
                <a:gd name="connsiteY50" fmla="*/ 550460 h 1331631"/>
                <a:gd name="connsiteX51" fmla="*/ 1280001 w 2426413"/>
                <a:gd name="connsiteY51" fmla="*/ 523164 h 1331631"/>
                <a:gd name="connsiteX52" fmla="*/ 1293649 w 2426413"/>
                <a:gd name="connsiteY52" fmla="*/ 482221 h 1331631"/>
                <a:gd name="connsiteX53" fmla="*/ 1298198 w 2426413"/>
                <a:gd name="connsiteY53" fmla="*/ 468573 h 1331631"/>
                <a:gd name="connsiteX54" fmla="*/ 1307297 w 2426413"/>
                <a:gd name="connsiteY54" fmla="*/ 427630 h 1331631"/>
                <a:gd name="connsiteX55" fmla="*/ 1311846 w 2426413"/>
                <a:gd name="connsiteY55" fmla="*/ 395785 h 1331631"/>
                <a:gd name="connsiteX56" fmla="*/ 1334592 w 2426413"/>
                <a:gd name="connsiteY56" fmla="*/ 368490 h 1331631"/>
                <a:gd name="connsiteX57" fmla="*/ 1343691 w 2426413"/>
                <a:gd name="connsiteY57" fmla="*/ 295702 h 1331631"/>
                <a:gd name="connsiteX58" fmla="*/ 1394270 w 2426413"/>
                <a:gd name="connsiteY58" fmla="*/ 269470 h 1331631"/>
                <a:gd name="connsiteX59" fmla="*/ 1429502 w 2426413"/>
                <a:gd name="connsiteY59" fmla="*/ 255110 h 1331631"/>
                <a:gd name="connsiteX60" fmla="*/ 1456885 w 2426413"/>
                <a:gd name="connsiteY60" fmla="*/ 217203 h 1331631"/>
                <a:gd name="connsiteX61" fmla="*/ 1471070 w 2426413"/>
                <a:gd name="connsiteY61" fmla="*/ 181970 h 1331631"/>
                <a:gd name="connsiteX62" fmla="*/ 1498365 w 2426413"/>
                <a:gd name="connsiteY62" fmla="*/ 172872 h 1331631"/>
                <a:gd name="connsiteX63" fmla="*/ 1575703 w 2426413"/>
                <a:gd name="connsiteY63" fmla="*/ 163773 h 1331631"/>
                <a:gd name="connsiteX64" fmla="*/ 1598449 w 2426413"/>
                <a:gd name="connsiteY64" fmla="*/ 145576 h 1331631"/>
                <a:gd name="connsiteX65" fmla="*/ 1612097 w 2426413"/>
                <a:gd name="connsiteY65" fmla="*/ 141027 h 1331631"/>
                <a:gd name="connsiteX66" fmla="*/ 1639392 w 2426413"/>
                <a:gd name="connsiteY66" fmla="*/ 145576 h 1331631"/>
                <a:gd name="connsiteX67" fmla="*/ 1653040 w 2426413"/>
                <a:gd name="connsiteY67" fmla="*/ 154675 h 1331631"/>
                <a:gd name="connsiteX68" fmla="*/ 1825912 w 2426413"/>
                <a:gd name="connsiteY68" fmla="*/ 150125 h 1331631"/>
                <a:gd name="connsiteX69" fmla="*/ 1839559 w 2426413"/>
                <a:gd name="connsiteY69" fmla="*/ 159224 h 1331631"/>
                <a:gd name="connsiteX70" fmla="*/ 1853207 w 2426413"/>
                <a:gd name="connsiteY70" fmla="*/ 172872 h 1331631"/>
                <a:gd name="connsiteX71" fmla="*/ 1966938 w 2426413"/>
                <a:gd name="connsiteY71" fmla="*/ 186519 h 1331631"/>
                <a:gd name="connsiteX72" fmla="*/ 1998783 w 2426413"/>
                <a:gd name="connsiteY72" fmla="*/ 191069 h 1331631"/>
                <a:gd name="connsiteX73" fmla="*/ 2048825 w 2426413"/>
                <a:gd name="connsiteY73" fmla="*/ 195618 h 1331631"/>
                <a:gd name="connsiteX74" fmla="*/ 2057924 w 2426413"/>
                <a:gd name="connsiteY74" fmla="*/ 209266 h 1331631"/>
                <a:gd name="connsiteX75" fmla="*/ 2085219 w 2426413"/>
                <a:gd name="connsiteY75" fmla="*/ 213815 h 1331631"/>
                <a:gd name="connsiteX76" fmla="*/ 2103416 w 2426413"/>
                <a:gd name="connsiteY76" fmla="*/ 236561 h 1331631"/>
                <a:gd name="connsiteX77" fmla="*/ 2117064 w 2426413"/>
                <a:gd name="connsiteY77" fmla="*/ 245660 h 1331631"/>
                <a:gd name="connsiteX78" fmla="*/ 2130712 w 2426413"/>
                <a:gd name="connsiteY78" fmla="*/ 259308 h 1331631"/>
                <a:gd name="connsiteX79" fmla="*/ 2139810 w 2426413"/>
                <a:gd name="connsiteY79" fmla="*/ 272955 h 1331631"/>
                <a:gd name="connsiteX80" fmla="*/ 2158007 w 2426413"/>
                <a:gd name="connsiteY80" fmla="*/ 291152 h 1331631"/>
                <a:gd name="connsiteX81" fmla="*/ 2167106 w 2426413"/>
                <a:gd name="connsiteY81" fmla="*/ 304800 h 1331631"/>
                <a:gd name="connsiteX82" fmla="*/ 2208049 w 2426413"/>
                <a:gd name="connsiteY82" fmla="*/ 341194 h 1331631"/>
                <a:gd name="connsiteX83" fmla="*/ 2221697 w 2426413"/>
                <a:gd name="connsiteY83" fmla="*/ 345743 h 1331631"/>
                <a:gd name="connsiteX84" fmla="*/ 2253541 w 2426413"/>
                <a:gd name="connsiteY84" fmla="*/ 363940 h 1331631"/>
                <a:gd name="connsiteX85" fmla="*/ 2280837 w 2426413"/>
                <a:gd name="connsiteY85" fmla="*/ 373039 h 1331631"/>
                <a:gd name="connsiteX86" fmla="*/ 2312682 w 2426413"/>
                <a:gd name="connsiteY86" fmla="*/ 377588 h 1331631"/>
                <a:gd name="connsiteX87" fmla="*/ 2335428 w 2426413"/>
                <a:gd name="connsiteY87" fmla="*/ 395785 h 1331631"/>
                <a:gd name="connsiteX88" fmla="*/ 2362724 w 2426413"/>
                <a:gd name="connsiteY88" fmla="*/ 413982 h 1331631"/>
                <a:gd name="connsiteX89" fmla="*/ 2376371 w 2426413"/>
                <a:gd name="connsiteY89" fmla="*/ 400334 h 1331631"/>
                <a:gd name="connsiteX90" fmla="*/ 2394568 w 2426413"/>
                <a:gd name="connsiteY90" fmla="*/ 373039 h 1331631"/>
                <a:gd name="connsiteX91" fmla="*/ 2421864 w 2426413"/>
                <a:gd name="connsiteY91" fmla="*/ 368490 h 1331631"/>
                <a:gd name="connsiteX92" fmla="*/ 2426413 w 2426413"/>
                <a:gd name="connsiteY92" fmla="*/ 354842 h 1331631"/>
                <a:gd name="connsiteX93" fmla="*/ 2421864 w 2426413"/>
                <a:gd name="connsiteY93" fmla="*/ 327546 h 1331631"/>
                <a:gd name="connsiteX94" fmla="*/ 2408216 w 2426413"/>
                <a:gd name="connsiteY94" fmla="*/ 322997 h 1331631"/>
                <a:gd name="connsiteX95" fmla="*/ 2390019 w 2426413"/>
                <a:gd name="connsiteY95" fmla="*/ 318448 h 1331631"/>
                <a:gd name="connsiteX96" fmla="*/ 2376371 w 2426413"/>
                <a:gd name="connsiteY96" fmla="*/ 309349 h 1331631"/>
                <a:gd name="connsiteX97" fmla="*/ 2371822 w 2426413"/>
                <a:gd name="connsiteY97" fmla="*/ 295702 h 1331631"/>
                <a:gd name="connsiteX98" fmla="*/ 2362724 w 2426413"/>
                <a:gd name="connsiteY98" fmla="*/ 282054 h 1331631"/>
                <a:gd name="connsiteX99" fmla="*/ 2358174 w 2426413"/>
                <a:gd name="connsiteY99" fmla="*/ 268406 h 1331631"/>
                <a:gd name="connsiteX100" fmla="*/ 2344527 w 2426413"/>
                <a:gd name="connsiteY100" fmla="*/ 263857 h 1331631"/>
                <a:gd name="connsiteX101" fmla="*/ 2330879 w 2426413"/>
                <a:gd name="connsiteY101" fmla="*/ 245660 h 1331631"/>
                <a:gd name="connsiteX102" fmla="*/ 2303583 w 2426413"/>
                <a:gd name="connsiteY102" fmla="*/ 232012 h 1331631"/>
                <a:gd name="connsiteX103" fmla="*/ 2280837 w 2426413"/>
                <a:gd name="connsiteY103" fmla="*/ 236561 h 1331631"/>
                <a:gd name="connsiteX104" fmla="*/ 2253541 w 2426413"/>
                <a:gd name="connsiteY104" fmla="*/ 245660 h 1331631"/>
                <a:gd name="connsiteX105" fmla="*/ 2212598 w 2426413"/>
                <a:gd name="connsiteY105" fmla="*/ 241110 h 1331631"/>
                <a:gd name="connsiteX106" fmla="*/ 2185303 w 2426413"/>
                <a:gd name="connsiteY106" fmla="*/ 218364 h 1331631"/>
                <a:gd name="connsiteX107" fmla="*/ 2171655 w 2426413"/>
                <a:gd name="connsiteY107" fmla="*/ 209266 h 1331631"/>
                <a:gd name="connsiteX108" fmla="*/ 2162556 w 2426413"/>
                <a:gd name="connsiteY108" fmla="*/ 195618 h 1331631"/>
                <a:gd name="connsiteX109" fmla="*/ 2148909 w 2426413"/>
                <a:gd name="connsiteY109" fmla="*/ 168322 h 1331631"/>
                <a:gd name="connsiteX110" fmla="*/ 2107965 w 2426413"/>
                <a:gd name="connsiteY110" fmla="*/ 154675 h 1331631"/>
                <a:gd name="connsiteX111" fmla="*/ 2080670 w 2426413"/>
                <a:gd name="connsiteY111" fmla="*/ 141027 h 1331631"/>
                <a:gd name="connsiteX112" fmla="*/ 2062473 w 2426413"/>
                <a:gd name="connsiteY112" fmla="*/ 136478 h 1331631"/>
                <a:gd name="connsiteX113" fmla="*/ 1989685 w 2426413"/>
                <a:gd name="connsiteY113" fmla="*/ 131928 h 1331631"/>
                <a:gd name="connsiteX114" fmla="*/ 1962389 w 2426413"/>
                <a:gd name="connsiteY114" fmla="*/ 118281 h 1331631"/>
                <a:gd name="connsiteX115" fmla="*/ 1948741 w 2426413"/>
                <a:gd name="connsiteY115" fmla="*/ 104633 h 1331631"/>
                <a:gd name="connsiteX116" fmla="*/ 1921446 w 2426413"/>
                <a:gd name="connsiteY116" fmla="*/ 90985 h 1331631"/>
                <a:gd name="connsiteX117" fmla="*/ 1907798 w 2426413"/>
                <a:gd name="connsiteY117" fmla="*/ 81887 h 1331631"/>
                <a:gd name="connsiteX118" fmla="*/ 1839559 w 2426413"/>
                <a:gd name="connsiteY118" fmla="*/ 72788 h 1331631"/>
                <a:gd name="connsiteX119" fmla="*/ 1812264 w 2426413"/>
                <a:gd name="connsiteY119" fmla="*/ 63690 h 1331631"/>
                <a:gd name="connsiteX120" fmla="*/ 1794067 w 2426413"/>
                <a:gd name="connsiteY120" fmla="*/ 59140 h 1331631"/>
                <a:gd name="connsiteX121" fmla="*/ 1766771 w 2426413"/>
                <a:gd name="connsiteY121" fmla="*/ 50042 h 1331631"/>
                <a:gd name="connsiteX122" fmla="*/ 1753124 w 2426413"/>
                <a:gd name="connsiteY122" fmla="*/ 40943 h 1331631"/>
                <a:gd name="connsiteX123" fmla="*/ 1734927 w 2426413"/>
                <a:gd name="connsiteY123" fmla="*/ 0 h 1331631"/>
                <a:gd name="connsiteX124" fmla="*/ 1725828 w 2426413"/>
                <a:gd name="connsiteY124" fmla="*/ 13648 h 1331631"/>
                <a:gd name="connsiteX125" fmla="*/ 1721279 w 2426413"/>
                <a:gd name="connsiteY125" fmla="*/ 50042 h 1331631"/>
                <a:gd name="connsiteX126" fmla="*/ 1689434 w 2426413"/>
                <a:gd name="connsiteY126" fmla="*/ 54591 h 1331631"/>
                <a:gd name="connsiteX127" fmla="*/ 1657589 w 2426413"/>
                <a:gd name="connsiteY127" fmla="*/ 63690 h 1331631"/>
                <a:gd name="connsiteX128" fmla="*/ 1639392 w 2426413"/>
                <a:gd name="connsiteY128" fmla="*/ 72788 h 1331631"/>
                <a:gd name="connsiteX129" fmla="*/ 1625744 w 2426413"/>
                <a:gd name="connsiteY129" fmla="*/ 68239 h 1331631"/>
                <a:gd name="connsiteX130" fmla="*/ 1621195 w 2426413"/>
                <a:gd name="connsiteY130" fmla="*/ 54591 h 1331631"/>
                <a:gd name="connsiteX131" fmla="*/ 1612097 w 2426413"/>
                <a:gd name="connsiteY131" fmla="*/ 68239 h 1331631"/>
                <a:gd name="connsiteX132" fmla="*/ 1598449 w 2426413"/>
                <a:gd name="connsiteY132" fmla="*/ 77337 h 1331631"/>
                <a:gd name="connsiteX133" fmla="*/ 1552956 w 2426413"/>
                <a:gd name="connsiteY133" fmla="*/ 81887 h 1331631"/>
                <a:gd name="connsiteX134" fmla="*/ 1525661 w 2426413"/>
                <a:gd name="connsiteY134" fmla="*/ 90985 h 1331631"/>
                <a:gd name="connsiteX135" fmla="*/ 1507464 w 2426413"/>
                <a:gd name="connsiteY135" fmla="*/ 100084 h 1331631"/>
                <a:gd name="connsiteX136" fmla="*/ 1484718 w 2426413"/>
                <a:gd name="connsiteY136" fmla="*/ 104633 h 1331631"/>
                <a:gd name="connsiteX137" fmla="*/ 1471070 w 2426413"/>
                <a:gd name="connsiteY137" fmla="*/ 109182 h 1331631"/>
                <a:gd name="connsiteX138" fmla="*/ 1361888 w 2426413"/>
                <a:gd name="connsiteY138" fmla="*/ 113731 h 1331631"/>
                <a:gd name="connsiteX139" fmla="*/ 1348240 w 2426413"/>
                <a:gd name="connsiteY139" fmla="*/ 122830 h 1331631"/>
                <a:gd name="connsiteX140" fmla="*/ 1330043 w 2426413"/>
                <a:gd name="connsiteY140" fmla="*/ 150125 h 1331631"/>
                <a:gd name="connsiteX141" fmla="*/ 1316395 w 2426413"/>
                <a:gd name="connsiteY141" fmla="*/ 163773 h 1331631"/>
                <a:gd name="connsiteX142" fmla="*/ 1307297 w 2426413"/>
                <a:gd name="connsiteY142" fmla="*/ 191069 h 1331631"/>
                <a:gd name="connsiteX143" fmla="*/ 1293649 w 2426413"/>
                <a:gd name="connsiteY143" fmla="*/ 204716 h 1331631"/>
                <a:gd name="connsiteX144" fmla="*/ 1280001 w 2426413"/>
                <a:gd name="connsiteY144" fmla="*/ 209266 h 1331631"/>
                <a:gd name="connsiteX145" fmla="*/ 1207213 w 2426413"/>
                <a:gd name="connsiteY145" fmla="*/ 213815 h 1331631"/>
                <a:gd name="connsiteX146" fmla="*/ 1202664 w 2426413"/>
                <a:gd name="connsiteY146" fmla="*/ 227463 h 1331631"/>
                <a:gd name="connsiteX147" fmla="*/ 1184467 w 2426413"/>
                <a:gd name="connsiteY147" fmla="*/ 254758 h 1331631"/>
                <a:gd name="connsiteX148" fmla="*/ 1175368 w 2426413"/>
                <a:gd name="connsiteY148" fmla="*/ 282054 h 1331631"/>
                <a:gd name="connsiteX149" fmla="*/ 1170819 w 2426413"/>
                <a:gd name="connsiteY149" fmla="*/ 295702 h 1331631"/>
                <a:gd name="connsiteX150" fmla="*/ 1143524 w 2426413"/>
                <a:gd name="connsiteY150" fmla="*/ 313899 h 1331631"/>
                <a:gd name="connsiteX151" fmla="*/ 1129876 w 2426413"/>
                <a:gd name="connsiteY151" fmla="*/ 327546 h 1331631"/>
                <a:gd name="connsiteX152" fmla="*/ 1102580 w 2426413"/>
                <a:gd name="connsiteY152" fmla="*/ 336645 h 1331631"/>
                <a:gd name="connsiteX153" fmla="*/ 1093482 w 2426413"/>
                <a:gd name="connsiteY153" fmla="*/ 322997 h 1331631"/>
                <a:gd name="connsiteX154" fmla="*/ 1098031 w 2426413"/>
                <a:gd name="connsiteY154" fmla="*/ 291152 h 1331631"/>
                <a:gd name="connsiteX155" fmla="*/ 1084383 w 2426413"/>
                <a:gd name="connsiteY155" fmla="*/ 304800 h 1331631"/>
                <a:gd name="connsiteX156" fmla="*/ 1070735 w 2426413"/>
                <a:gd name="connsiteY156" fmla="*/ 309349 h 1331631"/>
                <a:gd name="connsiteX157" fmla="*/ 1057088 w 2426413"/>
                <a:gd name="connsiteY157" fmla="*/ 300251 h 1331631"/>
                <a:gd name="connsiteX158" fmla="*/ 1047989 w 2426413"/>
                <a:gd name="connsiteY158" fmla="*/ 286603 h 1331631"/>
                <a:gd name="connsiteX159" fmla="*/ 1034341 w 2426413"/>
                <a:gd name="connsiteY159" fmla="*/ 282054 h 1331631"/>
                <a:gd name="connsiteX160" fmla="*/ 1007046 w 2426413"/>
                <a:gd name="connsiteY160" fmla="*/ 291152 h 1331631"/>
                <a:gd name="connsiteX161" fmla="*/ 993398 w 2426413"/>
                <a:gd name="connsiteY161" fmla="*/ 295702 h 1331631"/>
                <a:gd name="connsiteX162" fmla="*/ 979750 w 2426413"/>
                <a:gd name="connsiteY162" fmla="*/ 304800 h 1331631"/>
                <a:gd name="connsiteX163" fmla="*/ 966103 w 2426413"/>
                <a:gd name="connsiteY163" fmla="*/ 350293 h 1331631"/>
                <a:gd name="connsiteX164" fmla="*/ 957004 w 2426413"/>
                <a:gd name="connsiteY164" fmla="*/ 363940 h 1331631"/>
                <a:gd name="connsiteX165" fmla="*/ 961553 w 2426413"/>
                <a:gd name="connsiteY165" fmla="*/ 377588 h 1331631"/>
                <a:gd name="connsiteX166" fmla="*/ 967352 w 2426413"/>
                <a:gd name="connsiteY166" fmla="*/ 397835 h 1331631"/>
                <a:gd name="connsiteX167" fmla="*/ 997947 w 2426413"/>
                <a:gd name="connsiteY167" fmla="*/ 404884 h 1331631"/>
                <a:gd name="connsiteX168" fmla="*/ 1011595 w 2426413"/>
                <a:gd name="connsiteY168" fmla="*/ 418531 h 1331631"/>
                <a:gd name="connsiteX169" fmla="*/ 1007046 w 2426413"/>
                <a:gd name="connsiteY169" fmla="*/ 441278 h 1331631"/>
                <a:gd name="connsiteX170" fmla="*/ 984300 w 2426413"/>
                <a:gd name="connsiteY170" fmla="*/ 486770 h 1331631"/>
                <a:gd name="connsiteX171" fmla="*/ 966103 w 2426413"/>
                <a:gd name="connsiteY171" fmla="*/ 518615 h 1331631"/>
                <a:gd name="connsiteX172" fmla="*/ 952455 w 2426413"/>
                <a:gd name="connsiteY172" fmla="*/ 523164 h 1331631"/>
                <a:gd name="connsiteX173" fmla="*/ 943356 w 2426413"/>
                <a:gd name="connsiteY173" fmla="*/ 536812 h 1331631"/>
                <a:gd name="connsiteX174" fmla="*/ 929709 w 2426413"/>
                <a:gd name="connsiteY174" fmla="*/ 545910 h 1331631"/>
                <a:gd name="connsiteX175" fmla="*/ 911512 w 2426413"/>
                <a:gd name="connsiteY175" fmla="*/ 568657 h 1331631"/>
                <a:gd name="connsiteX176" fmla="*/ 902413 w 2426413"/>
                <a:gd name="connsiteY176" fmla="*/ 582305 h 1331631"/>
                <a:gd name="connsiteX177" fmla="*/ 897864 w 2426413"/>
                <a:gd name="connsiteY177" fmla="*/ 595952 h 1331631"/>
                <a:gd name="connsiteX178" fmla="*/ 879667 w 2426413"/>
                <a:gd name="connsiteY178" fmla="*/ 623248 h 1331631"/>
                <a:gd name="connsiteX179" fmla="*/ 856921 w 2426413"/>
                <a:gd name="connsiteY179" fmla="*/ 655093 h 1331631"/>
                <a:gd name="connsiteX180" fmla="*/ 847822 w 2426413"/>
                <a:gd name="connsiteY180" fmla="*/ 668740 h 1331631"/>
                <a:gd name="connsiteX181" fmla="*/ 843273 w 2426413"/>
                <a:gd name="connsiteY181" fmla="*/ 682388 h 1331631"/>
                <a:gd name="connsiteX182" fmla="*/ 829625 w 2426413"/>
                <a:gd name="connsiteY182" fmla="*/ 691487 h 1331631"/>
                <a:gd name="connsiteX183" fmla="*/ 806879 w 2426413"/>
                <a:gd name="connsiteY183" fmla="*/ 714233 h 1331631"/>
                <a:gd name="connsiteX184" fmla="*/ 793231 w 2426413"/>
                <a:gd name="connsiteY184" fmla="*/ 732430 h 1331631"/>
                <a:gd name="connsiteX185" fmla="*/ 779583 w 2426413"/>
                <a:gd name="connsiteY185" fmla="*/ 746078 h 1331631"/>
                <a:gd name="connsiteX186" fmla="*/ 752288 w 2426413"/>
                <a:gd name="connsiteY186" fmla="*/ 787021 h 1331631"/>
                <a:gd name="connsiteX187" fmla="*/ 743189 w 2426413"/>
                <a:gd name="connsiteY187" fmla="*/ 800669 h 1331631"/>
                <a:gd name="connsiteX188" fmla="*/ 734091 w 2426413"/>
                <a:gd name="connsiteY188" fmla="*/ 827964 h 1331631"/>
                <a:gd name="connsiteX189" fmla="*/ 670938 w 2426413"/>
                <a:gd name="connsiteY189" fmla="*/ 857045 h 1331631"/>
                <a:gd name="connsiteX190" fmla="*/ 635881 w 2426413"/>
                <a:gd name="connsiteY190" fmla="*/ 883091 h 1331631"/>
                <a:gd name="connsiteX191" fmla="*/ 593064 w 2426413"/>
                <a:gd name="connsiteY191" fmla="*/ 896203 h 1331631"/>
                <a:gd name="connsiteX192" fmla="*/ 579416 w 2426413"/>
                <a:gd name="connsiteY192" fmla="*/ 891654 h 1331631"/>
                <a:gd name="connsiteX193" fmla="*/ 574867 w 2426413"/>
                <a:gd name="connsiteY193" fmla="*/ 928048 h 1331631"/>
                <a:gd name="connsiteX194" fmla="*/ 565768 w 2426413"/>
                <a:gd name="connsiteY194" fmla="*/ 941696 h 1331631"/>
                <a:gd name="connsiteX195" fmla="*/ 561219 w 2426413"/>
                <a:gd name="connsiteY195" fmla="*/ 955343 h 1331631"/>
                <a:gd name="connsiteX196" fmla="*/ 547571 w 2426413"/>
                <a:gd name="connsiteY196" fmla="*/ 964442 h 1331631"/>
                <a:gd name="connsiteX197" fmla="*/ 520276 w 2426413"/>
                <a:gd name="connsiteY197" fmla="*/ 982639 h 1331631"/>
                <a:gd name="connsiteX198" fmla="*/ 506628 w 2426413"/>
                <a:gd name="connsiteY198" fmla="*/ 973540 h 1331631"/>
                <a:gd name="connsiteX199" fmla="*/ 479333 w 2426413"/>
                <a:gd name="connsiteY199" fmla="*/ 959893 h 1331631"/>
                <a:gd name="connsiteX200" fmla="*/ 461135 w 2426413"/>
                <a:gd name="connsiteY200" fmla="*/ 964442 h 1331631"/>
                <a:gd name="connsiteX201" fmla="*/ 452037 w 2426413"/>
                <a:gd name="connsiteY201" fmla="*/ 978090 h 1331631"/>
                <a:gd name="connsiteX202" fmla="*/ 438389 w 2426413"/>
                <a:gd name="connsiteY202" fmla="*/ 996287 h 1331631"/>
                <a:gd name="connsiteX203" fmla="*/ 401995 w 2426413"/>
                <a:gd name="connsiteY203" fmla="*/ 1023582 h 1331631"/>
                <a:gd name="connsiteX204" fmla="*/ 388347 w 2426413"/>
                <a:gd name="connsiteY204" fmla="*/ 1037230 h 1331631"/>
                <a:gd name="connsiteX205" fmla="*/ 374700 w 2426413"/>
                <a:gd name="connsiteY205" fmla="*/ 1041779 h 1331631"/>
                <a:gd name="connsiteX206" fmla="*/ 347404 w 2426413"/>
                <a:gd name="connsiteY206" fmla="*/ 1059976 h 1331631"/>
                <a:gd name="connsiteX207" fmla="*/ 320109 w 2426413"/>
                <a:gd name="connsiteY207" fmla="*/ 1078173 h 1331631"/>
                <a:gd name="connsiteX208" fmla="*/ 292813 w 2426413"/>
                <a:gd name="connsiteY208" fmla="*/ 1100919 h 1331631"/>
                <a:gd name="connsiteX209" fmla="*/ 283715 w 2426413"/>
                <a:gd name="connsiteY209" fmla="*/ 1114567 h 1331631"/>
                <a:gd name="connsiteX210" fmla="*/ 256419 w 2426413"/>
                <a:gd name="connsiteY210" fmla="*/ 1137313 h 1331631"/>
                <a:gd name="connsiteX211" fmla="*/ 238222 w 2426413"/>
                <a:gd name="connsiteY211" fmla="*/ 1164609 h 1331631"/>
                <a:gd name="connsiteX212" fmla="*/ 229124 w 2426413"/>
                <a:gd name="connsiteY212" fmla="*/ 1178257 h 1331631"/>
                <a:gd name="connsiteX213" fmla="*/ 215476 w 2426413"/>
                <a:gd name="connsiteY213" fmla="*/ 1182806 h 1331631"/>
                <a:gd name="connsiteX214" fmla="*/ 206377 w 2426413"/>
                <a:gd name="connsiteY214" fmla="*/ 1196454 h 1331631"/>
                <a:gd name="connsiteX215" fmla="*/ 179082 w 2426413"/>
                <a:gd name="connsiteY215" fmla="*/ 1205552 h 1331631"/>
                <a:gd name="connsiteX216" fmla="*/ 165434 w 2426413"/>
                <a:gd name="connsiteY216" fmla="*/ 1210102 h 1331631"/>
                <a:gd name="connsiteX217" fmla="*/ 137514 w 2426413"/>
                <a:gd name="connsiteY217" fmla="*/ 1205465 h 1331631"/>
                <a:gd name="connsiteX218" fmla="*/ 123954 w 2426413"/>
                <a:gd name="connsiteY218" fmla="*/ 1157570 h 1331631"/>
                <a:gd name="connsiteX219" fmla="*/ 85510 w 2426413"/>
                <a:gd name="connsiteY219" fmla="*/ 1152309 h 1331631"/>
                <a:gd name="connsiteX220" fmla="*/ 32617 w 2426413"/>
                <a:gd name="connsiteY220" fmla="*/ 1188253 h 1331631"/>
                <a:gd name="connsiteX221" fmla="*/ 19858 w 2426413"/>
                <a:gd name="connsiteY221" fmla="*/ 1264693 h 1331631"/>
                <a:gd name="connsiteX222" fmla="*/ 6210 w 2426413"/>
                <a:gd name="connsiteY222" fmla="*/ 1260143 h 1331631"/>
                <a:gd name="connsiteX0" fmla="*/ 19858 w 2426413"/>
                <a:gd name="connsiteY0" fmla="*/ 1264693 h 1331631"/>
                <a:gd name="connsiteX1" fmla="*/ 6210 w 2426413"/>
                <a:gd name="connsiteY1" fmla="*/ 1310185 h 1331631"/>
                <a:gd name="connsiteX2" fmla="*/ 6210 w 2426413"/>
                <a:gd name="connsiteY2" fmla="*/ 1246496 h 1331631"/>
                <a:gd name="connsiteX3" fmla="*/ 1661 w 2426413"/>
                <a:gd name="connsiteY3" fmla="*/ 1328382 h 1331631"/>
                <a:gd name="connsiteX4" fmla="*/ 36805 w 2426413"/>
                <a:gd name="connsiteY4" fmla="*/ 1312861 h 1331631"/>
                <a:gd name="connsiteX5" fmla="*/ 69988 w 2426413"/>
                <a:gd name="connsiteY5" fmla="*/ 1290113 h 1331631"/>
                <a:gd name="connsiteX6" fmla="*/ 101207 w 2426413"/>
                <a:gd name="connsiteY6" fmla="*/ 1281728 h 1331631"/>
                <a:gd name="connsiteX7" fmla="*/ 142151 w 2426413"/>
                <a:gd name="connsiteY7" fmla="*/ 1262906 h 1331631"/>
                <a:gd name="connsiteX8" fmla="*/ 174533 w 2426413"/>
                <a:gd name="connsiteY8" fmla="*/ 1232848 h 1331631"/>
                <a:gd name="connsiteX9" fmla="*/ 201828 w 2426413"/>
                <a:gd name="connsiteY9" fmla="*/ 1223749 h 1331631"/>
                <a:gd name="connsiteX10" fmla="*/ 215476 w 2426413"/>
                <a:gd name="connsiteY10" fmla="*/ 1214651 h 1331631"/>
                <a:gd name="connsiteX11" fmla="*/ 242771 w 2426413"/>
                <a:gd name="connsiteY11" fmla="*/ 1205552 h 1331631"/>
                <a:gd name="connsiteX12" fmla="*/ 283715 w 2426413"/>
                <a:gd name="connsiteY12" fmla="*/ 1196454 h 1331631"/>
                <a:gd name="connsiteX13" fmla="*/ 297362 w 2426413"/>
                <a:gd name="connsiteY13" fmla="*/ 1187355 h 1331631"/>
                <a:gd name="connsiteX14" fmla="*/ 374700 w 2426413"/>
                <a:gd name="connsiteY14" fmla="*/ 1150961 h 1331631"/>
                <a:gd name="connsiteX15" fmla="*/ 502616 w 2426413"/>
                <a:gd name="connsiteY15" fmla="*/ 1104307 h 1331631"/>
                <a:gd name="connsiteX16" fmla="*/ 570318 w 2426413"/>
                <a:gd name="connsiteY16" fmla="*/ 1073624 h 1331631"/>
                <a:gd name="connsiteX17" fmla="*/ 593064 w 2426413"/>
                <a:gd name="connsiteY17" fmla="*/ 1096370 h 1331631"/>
                <a:gd name="connsiteX18" fmla="*/ 606712 w 2426413"/>
                <a:gd name="connsiteY18" fmla="*/ 1087272 h 1331631"/>
                <a:gd name="connsiteX19" fmla="*/ 623035 w 2426413"/>
                <a:gd name="connsiteY19" fmla="*/ 1060152 h 1331631"/>
                <a:gd name="connsiteX20" fmla="*/ 688598 w 2426413"/>
                <a:gd name="connsiteY20" fmla="*/ 1061489 h 1331631"/>
                <a:gd name="connsiteX21" fmla="*/ 715894 w 2426413"/>
                <a:gd name="connsiteY21" fmla="*/ 1019033 h 1331631"/>
                <a:gd name="connsiteX22" fmla="*/ 757012 w 2426413"/>
                <a:gd name="connsiteY22" fmla="*/ 1019121 h 1331631"/>
                <a:gd name="connsiteX23" fmla="*/ 793231 w 2426413"/>
                <a:gd name="connsiteY23" fmla="*/ 978090 h 1331631"/>
                <a:gd name="connsiteX24" fmla="*/ 820527 w 2426413"/>
                <a:gd name="connsiteY24" fmla="*/ 968991 h 1331631"/>
                <a:gd name="connsiteX25" fmla="*/ 847822 w 2426413"/>
                <a:gd name="connsiteY25" fmla="*/ 941696 h 1331631"/>
                <a:gd name="connsiteX26" fmla="*/ 875118 w 2426413"/>
                <a:gd name="connsiteY26" fmla="*/ 928048 h 1331631"/>
                <a:gd name="connsiteX27" fmla="*/ 888765 w 2426413"/>
                <a:gd name="connsiteY27" fmla="*/ 923499 h 1331631"/>
                <a:gd name="connsiteX28" fmla="*/ 902413 w 2426413"/>
                <a:gd name="connsiteY28" fmla="*/ 914400 h 1331631"/>
                <a:gd name="connsiteX29" fmla="*/ 920610 w 2426413"/>
                <a:gd name="connsiteY29" fmla="*/ 909851 h 1331631"/>
                <a:gd name="connsiteX30" fmla="*/ 925159 w 2426413"/>
                <a:gd name="connsiteY30" fmla="*/ 896203 h 1331631"/>
                <a:gd name="connsiteX31" fmla="*/ 938807 w 2426413"/>
                <a:gd name="connsiteY31" fmla="*/ 887105 h 1331631"/>
                <a:gd name="connsiteX32" fmla="*/ 952455 w 2426413"/>
                <a:gd name="connsiteY32" fmla="*/ 873457 h 1331631"/>
                <a:gd name="connsiteX33" fmla="*/ 979750 w 2426413"/>
                <a:gd name="connsiteY33" fmla="*/ 855260 h 1331631"/>
                <a:gd name="connsiteX34" fmla="*/ 984300 w 2426413"/>
                <a:gd name="connsiteY34" fmla="*/ 841612 h 1331631"/>
                <a:gd name="connsiteX35" fmla="*/ 997947 w 2426413"/>
                <a:gd name="connsiteY35" fmla="*/ 837063 h 1331631"/>
                <a:gd name="connsiteX36" fmla="*/ 1011595 w 2426413"/>
                <a:gd name="connsiteY36" fmla="*/ 827964 h 1331631"/>
                <a:gd name="connsiteX37" fmla="*/ 1043440 w 2426413"/>
                <a:gd name="connsiteY37" fmla="*/ 800669 h 1331631"/>
                <a:gd name="connsiteX38" fmla="*/ 1057088 w 2426413"/>
                <a:gd name="connsiteY38" fmla="*/ 791570 h 1331631"/>
                <a:gd name="connsiteX39" fmla="*/ 1079834 w 2426413"/>
                <a:gd name="connsiteY39" fmla="*/ 768824 h 1331631"/>
                <a:gd name="connsiteX40" fmla="*/ 1120777 w 2426413"/>
                <a:gd name="connsiteY40" fmla="*/ 736979 h 1331631"/>
                <a:gd name="connsiteX41" fmla="*/ 1134425 w 2426413"/>
                <a:gd name="connsiteY41" fmla="*/ 727881 h 1331631"/>
                <a:gd name="connsiteX42" fmla="*/ 1148073 w 2426413"/>
                <a:gd name="connsiteY42" fmla="*/ 718782 h 1331631"/>
                <a:gd name="connsiteX43" fmla="*/ 1166270 w 2426413"/>
                <a:gd name="connsiteY43" fmla="*/ 691487 h 1331631"/>
                <a:gd name="connsiteX44" fmla="*/ 1189016 w 2426413"/>
                <a:gd name="connsiteY44" fmla="*/ 668740 h 1331631"/>
                <a:gd name="connsiteX45" fmla="*/ 1211762 w 2426413"/>
                <a:gd name="connsiteY45" fmla="*/ 645994 h 1331631"/>
                <a:gd name="connsiteX46" fmla="*/ 1220861 w 2426413"/>
                <a:gd name="connsiteY46" fmla="*/ 632346 h 1331631"/>
                <a:gd name="connsiteX47" fmla="*/ 1225410 w 2426413"/>
                <a:gd name="connsiteY47" fmla="*/ 618699 h 1331631"/>
                <a:gd name="connsiteX48" fmla="*/ 1248156 w 2426413"/>
                <a:gd name="connsiteY48" fmla="*/ 591403 h 1331631"/>
                <a:gd name="connsiteX49" fmla="*/ 1257255 w 2426413"/>
                <a:gd name="connsiteY49" fmla="*/ 564108 h 1331631"/>
                <a:gd name="connsiteX50" fmla="*/ 1261804 w 2426413"/>
                <a:gd name="connsiteY50" fmla="*/ 550460 h 1331631"/>
                <a:gd name="connsiteX51" fmla="*/ 1280001 w 2426413"/>
                <a:gd name="connsiteY51" fmla="*/ 523164 h 1331631"/>
                <a:gd name="connsiteX52" fmla="*/ 1293649 w 2426413"/>
                <a:gd name="connsiteY52" fmla="*/ 482221 h 1331631"/>
                <a:gd name="connsiteX53" fmla="*/ 1298198 w 2426413"/>
                <a:gd name="connsiteY53" fmla="*/ 468573 h 1331631"/>
                <a:gd name="connsiteX54" fmla="*/ 1307297 w 2426413"/>
                <a:gd name="connsiteY54" fmla="*/ 427630 h 1331631"/>
                <a:gd name="connsiteX55" fmla="*/ 1311846 w 2426413"/>
                <a:gd name="connsiteY55" fmla="*/ 395785 h 1331631"/>
                <a:gd name="connsiteX56" fmla="*/ 1334592 w 2426413"/>
                <a:gd name="connsiteY56" fmla="*/ 368490 h 1331631"/>
                <a:gd name="connsiteX57" fmla="*/ 1343691 w 2426413"/>
                <a:gd name="connsiteY57" fmla="*/ 295702 h 1331631"/>
                <a:gd name="connsiteX58" fmla="*/ 1394270 w 2426413"/>
                <a:gd name="connsiteY58" fmla="*/ 269470 h 1331631"/>
                <a:gd name="connsiteX59" fmla="*/ 1429502 w 2426413"/>
                <a:gd name="connsiteY59" fmla="*/ 255110 h 1331631"/>
                <a:gd name="connsiteX60" fmla="*/ 1456885 w 2426413"/>
                <a:gd name="connsiteY60" fmla="*/ 217203 h 1331631"/>
                <a:gd name="connsiteX61" fmla="*/ 1471070 w 2426413"/>
                <a:gd name="connsiteY61" fmla="*/ 181970 h 1331631"/>
                <a:gd name="connsiteX62" fmla="*/ 1498365 w 2426413"/>
                <a:gd name="connsiteY62" fmla="*/ 172872 h 1331631"/>
                <a:gd name="connsiteX63" fmla="*/ 1575703 w 2426413"/>
                <a:gd name="connsiteY63" fmla="*/ 163773 h 1331631"/>
                <a:gd name="connsiteX64" fmla="*/ 1598449 w 2426413"/>
                <a:gd name="connsiteY64" fmla="*/ 145576 h 1331631"/>
                <a:gd name="connsiteX65" fmla="*/ 1612097 w 2426413"/>
                <a:gd name="connsiteY65" fmla="*/ 141027 h 1331631"/>
                <a:gd name="connsiteX66" fmla="*/ 1639392 w 2426413"/>
                <a:gd name="connsiteY66" fmla="*/ 145576 h 1331631"/>
                <a:gd name="connsiteX67" fmla="*/ 1653040 w 2426413"/>
                <a:gd name="connsiteY67" fmla="*/ 154675 h 1331631"/>
                <a:gd name="connsiteX68" fmla="*/ 1825912 w 2426413"/>
                <a:gd name="connsiteY68" fmla="*/ 150125 h 1331631"/>
                <a:gd name="connsiteX69" fmla="*/ 1839559 w 2426413"/>
                <a:gd name="connsiteY69" fmla="*/ 159224 h 1331631"/>
                <a:gd name="connsiteX70" fmla="*/ 1853207 w 2426413"/>
                <a:gd name="connsiteY70" fmla="*/ 172872 h 1331631"/>
                <a:gd name="connsiteX71" fmla="*/ 1966938 w 2426413"/>
                <a:gd name="connsiteY71" fmla="*/ 186519 h 1331631"/>
                <a:gd name="connsiteX72" fmla="*/ 1998783 w 2426413"/>
                <a:gd name="connsiteY72" fmla="*/ 191069 h 1331631"/>
                <a:gd name="connsiteX73" fmla="*/ 2048825 w 2426413"/>
                <a:gd name="connsiteY73" fmla="*/ 195618 h 1331631"/>
                <a:gd name="connsiteX74" fmla="*/ 2057924 w 2426413"/>
                <a:gd name="connsiteY74" fmla="*/ 209266 h 1331631"/>
                <a:gd name="connsiteX75" fmla="*/ 2085219 w 2426413"/>
                <a:gd name="connsiteY75" fmla="*/ 213815 h 1331631"/>
                <a:gd name="connsiteX76" fmla="*/ 2103416 w 2426413"/>
                <a:gd name="connsiteY76" fmla="*/ 236561 h 1331631"/>
                <a:gd name="connsiteX77" fmla="*/ 2117064 w 2426413"/>
                <a:gd name="connsiteY77" fmla="*/ 245660 h 1331631"/>
                <a:gd name="connsiteX78" fmla="*/ 2130712 w 2426413"/>
                <a:gd name="connsiteY78" fmla="*/ 259308 h 1331631"/>
                <a:gd name="connsiteX79" fmla="*/ 2139810 w 2426413"/>
                <a:gd name="connsiteY79" fmla="*/ 272955 h 1331631"/>
                <a:gd name="connsiteX80" fmla="*/ 2158007 w 2426413"/>
                <a:gd name="connsiteY80" fmla="*/ 291152 h 1331631"/>
                <a:gd name="connsiteX81" fmla="*/ 2167106 w 2426413"/>
                <a:gd name="connsiteY81" fmla="*/ 304800 h 1331631"/>
                <a:gd name="connsiteX82" fmla="*/ 2208049 w 2426413"/>
                <a:gd name="connsiteY82" fmla="*/ 341194 h 1331631"/>
                <a:gd name="connsiteX83" fmla="*/ 2221697 w 2426413"/>
                <a:gd name="connsiteY83" fmla="*/ 345743 h 1331631"/>
                <a:gd name="connsiteX84" fmla="*/ 2253541 w 2426413"/>
                <a:gd name="connsiteY84" fmla="*/ 363940 h 1331631"/>
                <a:gd name="connsiteX85" fmla="*/ 2280837 w 2426413"/>
                <a:gd name="connsiteY85" fmla="*/ 373039 h 1331631"/>
                <a:gd name="connsiteX86" fmla="*/ 2312682 w 2426413"/>
                <a:gd name="connsiteY86" fmla="*/ 377588 h 1331631"/>
                <a:gd name="connsiteX87" fmla="*/ 2335428 w 2426413"/>
                <a:gd name="connsiteY87" fmla="*/ 395785 h 1331631"/>
                <a:gd name="connsiteX88" fmla="*/ 2362724 w 2426413"/>
                <a:gd name="connsiteY88" fmla="*/ 413982 h 1331631"/>
                <a:gd name="connsiteX89" fmla="*/ 2376371 w 2426413"/>
                <a:gd name="connsiteY89" fmla="*/ 400334 h 1331631"/>
                <a:gd name="connsiteX90" fmla="*/ 2394568 w 2426413"/>
                <a:gd name="connsiteY90" fmla="*/ 373039 h 1331631"/>
                <a:gd name="connsiteX91" fmla="*/ 2421864 w 2426413"/>
                <a:gd name="connsiteY91" fmla="*/ 368490 h 1331631"/>
                <a:gd name="connsiteX92" fmla="*/ 2426413 w 2426413"/>
                <a:gd name="connsiteY92" fmla="*/ 354842 h 1331631"/>
                <a:gd name="connsiteX93" fmla="*/ 2421864 w 2426413"/>
                <a:gd name="connsiteY93" fmla="*/ 327546 h 1331631"/>
                <a:gd name="connsiteX94" fmla="*/ 2408216 w 2426413"/>
                <a:gd name="connsiteY94" fmla="*/ 322997 h 1331631"/>
                <a:gd name="connsiteX95" fmla="*/ 2390019 w 2426413"/>
                <a:gd name="connsiteY95" fmla="*/ 318448 h 1331631"/>
                <a:gd name="connsiteX96" fmla="*/ 2376371 w 2426413"/>
                <a:gd name="connsiteY96" fmla="*/ 309349 h 1331631"/>
                <a:gd name="connsiteX97" fmla="*/ 2371822 w 2426413"/>
                <a:gd name="connsiteY97" fmla="*/ 295702 h 1331631"/>
                <a:gd name="connsiteX98" fmla="*/ 2362724 w 2426413"/>
                <a:gd name="connsiteY98" fmla="*/ 282054 h 1331631"/>
                <a:gd name="connsiteX99" fmla="*/ 2358174 w 2426413"/>
                <a:gd name="connsiteY99" fmla="*/ 268406 h 1331631"/>
                <a:gd name="connsiteX100" fmla="*/ 2344527 w 2426413"/>
                <a:gd name="connsiteY100" fmla="*/ 263857 h 1331631"/>
                <a:gd name="connsiteX101" fmla="*/ 2330879 w 2426413"/>
                <a:gd name="connsiteY101" fmla="*/ 245660 h 1331631"/>
                <a:gd name="connsiteX102" fmla="*/ 2303583 w 2426413"/>
                <a:gd name="connsiteY102" fmla="*/ 232012 h 1331631"/>
                <a:gd name="connsiteX103" fmla="*/ 2280837 w 2426413"/>
                <a:gd name="connsiteY103" fmla="*/ 236561 h 1331631"/>
                <a:gd name="connsiteX104" fmla="*/ 2253541 w 2426413"/>
                <a:gd name="connsiteY104" fmla="*/ 245660 h 1331631"/>
                <a:gd name="connsiteX105" fmla="*/ 2212598 w 2426413"/>
                <a:gd name="connsiteY105" fmla="*/ 241110 h 1331631"/>
                <a:gd name="connsiteX106" fmla="*/ 2185303 w 2426413"/>
                <a:gd name="connsiteY106" fmla="*/ 218364 h 1331631"/>
                <a:gd name="connsiteX107" fmla="*/ 2171655 w 2426413"/>
                <a:gd name="connsiteY107" fmla="*/ 209266 h 1331631"/>
                <a:gd name="connsiteX108" fmla="*/ 2162556 w 2426413"/>
                <a:gd name="connsiteY108" fmla="*/ 195618 h 1331631"/>
                <a:gd name="connsiteX109" fmla="*/ 2148909 w 2426413"/>
                <a:gd name="connsiteY109" fmla="*/ 168322 h 1331631"/>
                <a:gd name="connsiteX110" fmla="*/ 2107965 w 2426413"/>
                <a:gd name="connsiteY110" fmla="*/ 154675 h 1331631"/>
                <a:gd name="connsiteX111" fmla="*/ 2080670 w 2426413"/>
                <a:gd name="connsiteY111" fmla="*/ 141027 h 1331631"/>
                <a:gd name="connsiteX112" fmla="*/ 2062473 w 2426413"/>
                <a:gd name="connsiteY112" fmla="*/ 136478 h 1331631"/>
                <a:gd name="connsiteX113" fmla="*/ 1989685 w 2426413"/>
                <a:gd name="connsiteY113" fmla="*/ 131928 h 1331631"/>
                <a:gd name="connsiteX114" fmla="*/ 1962389 w 2426413"/>
                <a:gd name="connsiteY114" fmla="*/ 118281 h 1331631"/>
                <a:gd name="connsiteX115" fmla="*/ 1948741 w 2426413"/>
                <a:gd name="connsiteY115" fmla="*/ 104633 h 1331631"/>
                <a:gd name="connsiteX116" fmla="*/ 1921446 w 2426413"/>
                <a:gd name="connsiteY116" fmla="*/ 90985 h 1331631"/>
                <a:gd name="connsiteX117" fmla="*/ 1907798 w 2426413"/>
                <a:gd name="connsiteY117" fmla="*/ 81887 h 1331631"/>
                <a:gd name="connsiteX118" fmla="*/ 1839559 w 2426413"/>
                <a:gd name="connsiteY118" fmla="*/ 72788 h 1331631"/>
                <a:gd name="connsiteX119" fmla="*/ 1812264 w 2426413"/>
                <a:gd name="connsiteY119" fmla="*/ 63690 h 1331631"/>
                <a:gd name="connsiteX120" fmla="*/ 1794067 w 2426413"/>
                <a:gd name="connsiteY120" fmla="*/ 59140 h 1331631"/>
                <a:gd name="connsiteX121" fmla="*/ 1766771 w 2426413"/>
                <a:gd name="connsiteY121" fmla="*/ 50042 h 1331631"/>
                <a:gd name="connsiteX122" fmla="*/ 1753124 w 2426413"/>
                <a:gd name="connsiteY122" fmla="*/ 40943 h 1331631"/>
                <a:gd name="connsiteX123" fmla="*/ 1734927 w 2426413"/>
                <a:gd name="connsiteY123" fmla="*/ 0 h 1331631"/>
                <a:gd name="connsiteX124" fmla="*/ 1725828 w 2426413"/>
                <a:gd name="connsiteY124" fmla="*/ 13648 h 1331631"/>
                <a:gd name="connsiteX125" fmla="*/ 1721279 w 2426413"/>
                <a:gd name="connsiteY125" fmla="*/ 50042 h 1331631"/>
                <a:gd name="connsiteX126" fmla="*/ 1689434 w 2426413"/>
                <a:gd name="connsiteY126" fmla="*/ 54591 h 1331631"/>
                <a:gd name="connsiteX127" fmla="*/ 1657589 w 2426413"/>
                <a:gd name="connsiteY127" fmla="*/ 63690 h 1331631"/>
                <a:gd name="connsiteX128" fmla="*/ 1639392 w 2426413"/>
                <a:gd name="connsiteY128" fmla="*/ 72788 h 1331631"/>
                <a:gd name="connsiteX129" fmla="*/ 1625744 w 2426413"/>
                <a:gd name="connsiteY129" fmla="*/ 68239 h 1331631"/>
                <a:gd name="connsiteX130" fmla="*/ 1621195 w 2426413"/>
                <a:gd name="connsiteY130" fmla="*/ 54591 h 1331631"/>
                <a:gd name="connsiteX131" fmla="*/ 1612097 w 2426413"/>
                <a:gd name="connsiteY131" fmla="*/ 68239 h 1331631"/>
                <a:gd name="connsiteX132" fmla="*/ 1598449 w 2426413"/>
                <a:gd name="connsiteY132" fmla="*/ 77337 h 1331631"/>
                <a:gd name="connsiteX133" fmla="*/ 1552956 w 2426413"/>
                <a:gd name="connsiteY133" fmla="*/ 81887 h 1331631"/>
                <a:gd name="connsiteX134" fmla="*/ 1525661 w 2426413"/>
                <a:gd name="connsiteY134" fmla="*/ 90985 h 1331631"/>
                <a:gd name="connsiteX135" fmla="*/ 1507464 w 2426413"/>
                <a:gd name="connsiteY135" fmla="*/ 100084 h 1331631"/>
                <a:gd name="connsiteX136" fmla="*/ 1484718 w 2426413"/>
                <a:gd name="connsiteY136" fmla="*/ 104633 h 1331631"/>
                <a:gd name="connsiteX137" fmla="*/ 1471070 w 2426413"/>
                <a:gd name="connsiteY137" fmla="*/ 109182 h 1331631"/>
                <a:gd name="connsiteX138" fmla="*/ 1361888 w 2426413"/>
                <a:gd name="connsiteY138" fmla="*/ 113731 h 1331631"/>
                <a:gd name="connsiteX139" fmla="*/ 1348240 w 2426413"/>
                <a:gd name="connsiteY139" fmla="*/ 122830 h 1331631"/>
                <a:gd name="connsiteX140" fmla="*/ 1330043 w 2426413"/>
                <a:gd name="connsiteY140" fmla="*/ 150125 h 1331631"/>
                <a:gd name="connsiteX141" fmla="*/ 1316395 w 2426413"/>
                <a:gd name="connsiteY141" fmla="*/ 163773 h 1331631"/>
                <a:gd name="connsiteX142" fmla="*/ 1307297 w 2426413"/>
                <a:gd name="connsiteY142" fmla="*/ 191069 h 1331631"/>
                <a:gd name="connsiteX143" fmla="*/ 1293649 w 2426413"/>
                <a:gd name="connsiteY143" fmla="*/ 204716 h 1331631"/>
                <a:gd name="connsiteX144" fmla="*/ 1280001 w 2426413"/>
                <a:gd name="connsiteY144" fmla="*/ 209266 h 1331631"/>
                <a:gd name="connsiteX145" fmla="*/ 1207213 w 2426413"/>
                <a:gd name="connsiteY145" fmla="*/ 213815 h 1331631"/>
                <a:gd name="connsiteX146" fmla="*/ 1202664 w 2426413"/>
                <a:gd name="connsiteY146" fmla="*/ 227463 h 1331631"/>
                <a:gd name="connsiteX147" fmla="*/ 1184467 w 2426413"/>
                <a:gd name="connsiteY147" fmla="*/ 254758 h 1331631"/>
                <a:gd name="connsiteX148" fmla="*/ 1175368 w 2426413"/>
                <a:gd name="connsiteY148" fmla="*/ 282054 h 1331631"/>
                <a:gd name="connsiteX149" fmla="*/ 1170819 w 2426413"/>
                <a:gd name="connsiteY149" fmla="*/ 295702 h 1331631"/>
                <a:gd name="connsiteX150" fmla="*/ 1143524 w 2426413"/>
                <a:gd name="connsiteY150" fmla="*/ 313899 h 1331631"/>
                <a:gd name="connsiteX151" fmla="*/ 1129876 w 2426413"/>
                <a:gd name="connsiteY151" fmla="*/ 327546 h 1331631"/>
                <a:gd name="connsiteX152" fmla="*/ 1102580 w 2426413"/>
                <a:gd name="connsiteY152" fmla="*/ 336645 h 1331631"/>
                <a:gd name="connsiteX153" fmla="*/ 1093482 w 2426413"/>
                <a:gd name="connsiteY153" fmla="*/ 322997 h 1331631"/>
                <a:gd name="connsiteX154" fmla="*/ 1098031 w 2426413"/>
                <a:gd name="connsiteY154" fmla="*/ 291152 h 1331631"/>
                <a:gd name="connsiteX155" fmla="*/ 1084383 w 2426413"/>
                <a:gd name="connsiteY155" fmla="*/ 304800 h 1331631"/>
                <a:gd name="connsiteX156" fmla="*/ 1070735 w 2426413"/>
                <a:gd name="connsiteY156" fmla="*/ 309349 h 1331631"/>
                <a:gd name="connsiteX157" fmla="*/ 1057088 w 2426413"/>
                <a:gd name="connsiteY157" fmla="*/ 300251 h 1331631"/>
                <a:gd name="connsiteX158" fmla="*/ 1047989 w 2426413"/>
                <a:gd name="connsiteY158" fmla="*/ 286603 h 1331631"/>
                <a:gd name="connsiteX159" fmla="*/ 1034341 w 2426413"/>
                <a:gd name="connsiteY159" fmla="*/ 282054 h 1331631"/>
                <a:gd name="connsiteX160" fmla="*/ 1007046 w 2426413"/>
                <a:gd name="connsiteY160" fmla="*/ 291152 h 1331631"/>
                <a:gd name="connsiteX161" fmla="*/ 993398 w 2426413"/>
                <a:gd name="connsiteY161" fmla="*/ 295702 h 1331631"/>
                <a:gd name="connsiteX162" fmla="*/ 979750 w 2426413"/>
                <a:gd name="connsiteY162" fmla="*/ 304800 h 1331631"/>
                <a:gd name="connsiteX163" fmla="*/ 966103 w 2426413"/>
                <a:gd name="connsiteY163" fmla="*/ 350293 h 1331631"/>
                <a:gd name="connsiteX164" fmla="*/ 957004 w 2426413"/>
                <a:gd name="connsiteY164" fmla="*/ 363940 h 1331631"/>
                <a:gd name="connsiteX165" fmla="*/ 961553 w 2426413"/>
                <a:gd name="connsiteY165" fmla="*/ 377588 h 1331631"/>
                <a:gd name="connsiteX166" fmla="*/ 967352 w 2426413"/>
                <a:gd name="connsiteY166" fmla="*/ 397835 h 1331631"/>
                <a:gd name="connsiteX167" fmla="*/ 997947 w 2426413"/>
                <a:gd name="connsiteY167" fmla="*/ 404884 h 1331631"/>
                <a:gd name="connsiteX168" fmla="*/ 1011595 w 2426413"/>
                <a:gd name="connsiteY168" fmla="*/ 418531 h 1331631"/>
                <a:gd name="connsiteX169" fmla="*/ 1007046 w 2426413"/>
                <a:gd name="connsiteY169" fmla="*/ 441278 h 1331631"/>
                <a:gd name="connsiteX170" fmla="*/ 984300 w 2426413"/>
                <a:gd name="connsiteY170" fmla="*/ 486770 h 1331631"/>
                <a:gd name="connsiteX171" fmla="*/ 966103 w 2426413"/>
                <a:gd name="connsiteY171" fmla="*/ 518615 h 1331631"/>
                <a:gd name="connsiteX172" fmla="*/ 952455 w 2426413"/>
                <a:gd name="connsiteY172" fmla="*/ 523164 h 1331631"/>
                <a:gd name="connsiteX173" fmla="*/ 943356 w 2426413"/>
                <a:gd name="connsiteY173" fmla="*/ 536812 h 1331631"/>
                <a:gd name="connsiteX174" fmla="*/ 929709 w 2426413"/>
                <a:gd name="connsiteY174" fmla="*/ 545910 h 1331631"/>
                <a:gd name="connsiteX175" fmla="*/ 911512 w 2426413"/>
                <a:gd name="connsiteY175" fmla="*/ 568657 h 1331631"/>
                <a:gd name="connsiteX176" fmla="*/ 902413 w 2426413"/>
                <a:gd name="connsiteY176" fmla="*/ 582305 h 1331631"/>
                <a:gd name="connsiteX177" fmla="*/ 897864 w 2426413"/>
                <a:gd name="connsiteY177" fmla="*/ 595952 h 1331631"/>
                <a:gd name="connsiteX178" fmla="*/ 879667 w 2426413"/>
                <a:gd name="connsiteY178" fmla="*/ 623248 h 1331631"/>
                <a:gd name="connsiteX179" fmla="*/ 856921 w 2426413"/>
                <a:gd name="connsiteY179" fmla="*/ 655093 h 1331631"/>
                <a:gd name="connsiteX180" fmla="*/ 847822 w 2426413"/>
                <a:gd name="connsiteY180" fmla="*/ 668740 h 1331631"/>
                <a:gd name="connsiteX181" fmla="*/ 843273 w 2426413"/>
                <a:gd name="connsiteY181" fmla="*/ 682388 h 1331631"/>
                <a:gd name="connsiteX182" fmla="*/ 829625 w 2426413"/>
                <a:gd name="connsiteY182" fmla="*/ 691487 h 1331631"/>
                <a:gd name="connsiteX183" fmla="*/ 806879 w 2426413"/>
                <a:gd name="connsiteY183" fmla="*/ 714233 h 1331631"/>
                <a:gd name="connsiteX184" fmla="*/ 793231 w 2426413"/>
                <a:gd name="connsiteY184" fmla="*/ 732430 h 1331631"/>
                <a:gd name="connsiteX185" fmla="*/ 779583 w 2426413"/>
                <a:gd name="connsiteY185" fmla="*/ 746078 h 1331631"/>
                <a:gd name="connsiteX186" fmla="*/ 752288 w 2426413"/>
                <a:gd name="connsiteY186" fmla="*/ 787021 h 1331631"/>
                <a:gd name="connsiteX187" fmla="*/ 743189 w 2426413"/>
                <a:gd name="connsiteY187" fmla="*/ 800669 h 1331631"/>
                <a:gd name="connsiteX188" fmla="*/ 734091 w 2426413"/>
                <a:gd name="connsiteY188" fmla="*/ 827964 h 1331631"/>
                <a:gd name="connsiteX189" fmla="*/ 670938 w 2426413"/>
                <a:gd name="connsiteY189" fmla="*/ 857045 h 1331631"/>
                <a:gd name="connsiteX190" fmla="*/ 635881 w 2426413"/>
                <a:gd name="connsiteY190" fmla="*/ 883091 h 1331631"/>
                <a:gd name="connsiteX191" fmla="*/ 593064 w 2426413"/>
                <a:gd name="connsiteY191" fmla="*/ 896203 h 1331631"/>
                <a:gd name="connsiteX192" fmla="*/ 579416 w 2426413"/>
                <a:gd name="connsiteY192" fmla="*/ 891654 h 1331631"/>
                <a:gd name="connsiteX193" fmla="*/ 574867 w 2426413"/>
                <a:gd name="connsiteY193" fmla="*/ 928048 h 1331631"/>
                <a:gd name="connsiteX194" fmla="*/ 565768 w 2426413"/>
                <a:gd name="connsiteY194" fmla="*/ 941696 h 1331631"/>
                <a:gd name="connsiteX195" fmla="*/ 561219 w 2426413"/>
                <a:gd name="connsiteY195" fmla="*/ 955343 h 1331631"/>
                <a:gd name="connsiteX196" fmla="*/ 547571 w 2426413"/>
                <a:gd name="connsiteY196" fmla="*/ 964442 h 1331631"/>
                <a:gd name="connsiteX197" fmla="*/ 520276 w 2426413"/>
                <a:gd name="connsiteY197" fmla="*/ 982639 h 1331631"/>
                <a:gd name="connsiteX198" fmla="*/ 506628 w 2426413"/>
                <a:gd name="connsiteY198" fmla="*/ 973540 h 1331631"/>
                <a:gd name="connsiteX199" fmla="*/ 479333 w 2426413"/>
                <a:gd name="connsiteY199" fmla="*/ 959893 h 1331631"/>
                <a:gd name="connsiteX200" fmla="*/ 461135 w 2426413"/>
                <a:gd name="connsiteY200" fmla="*/ 964442 h 1331631"/>
                <a:gd name="connsiteX201" fmla="*/ 452037 w 2426413"/>
                <a:gd name="connsiteY201" fmla="*/ 978090 h 1331631"/>
                <a:gd name="connsiteX202" fmla="*/ 438389 w 2426413"/>
                <a:gd name="connsiteY202" fmla="*/ 996287 h 1331631"/>
                <a:gd name="connsiteX203" fmla="*/ 401995 w 2426413"/>
                <a:gd name="connsiteY203" fmla="*/ 1023582 h 1331631"/>
                <a:gd name="connsiteX204" fmla="*/ 388347 w 2426413"/>
                <a:gd name="connsiteY204" fmla="*/ 1037230 h 1331631"/>
                <a:gd name="connsiteX205" fmla="*/ 374700 w 2426413"/>
                <a:gd name="connsiteY205" fmla="*/ 1041779 h 1331631"/>
                <a:gd name="connsiteX206" fmla="*/ 347404 w 2426413"/>
                <a:gd name="connsiteY206" fmla="*/ 1059976 h 1331631"/>
                <a:gd name="connsiteX207" fmla="*/ 320109 w 2426413"/>
                <a:gd name="connsiteY207" fmla="*/ 1078173 h 1331631"/>
                <a:gd name="connsiteX208" fmla="*/ 292813 w 2426413"/>
                <a:gd name="connsiteY208" fmla="*/ 1100919 h 1331631"/>
                <a:gd name="connsiteX209" fmla="*/ 283715 w 2426413"/>
                <a:gd name="connsiteY209" fmla="*/ 1114567 h 1331631"/>
                <a:gd name="connsiteX210" fmla="*/ 256419 w 2426413"/>
                <a:gd name="connsiteY210" fmla="*/ 1137313 h 1331631"/>
                <a:gd name="connsiteX211" fmla="*/ 238222 w 2426413"/>
                <a:gd name="connsiteY211" fmla="*/ 1164609 h 1331631"/>
                <a:gd name="connsiteX212" fmla="*/ 229124 w 2426413"/>
                <a:gd name="connsiteY212" fmla="*/ 1178257 h 1331631"/>
                <a:gd name="connsiteX213" fmla="*/ 215476 w 2426413"/>
                <a:gd name="connsiteY213" fmla="*/ 1182806 h 1331631"/>
                <a:gd name="connsiteX214" fmla="*/ 206377 w 2426413"/>
                <a:gd name="connsiteY214" fmla="*/ 1196454 h 1331631"/>
                <a:gd name="connsiteX215" fmla="*/ 179082 w 2426413"/>
                <a:gd name="connsiteY215" fmla="*/ 1205552 h 1331631"/>
                <a:gd name="connsiteX216" fmla="*/ 165434 w 2426413"/>
                <a:gd name="connsiteY216" fmla="*/ 1210102 h 1331631"/>
                <a:gd name="connsiteX217" fmla="*/ 137514 w 2426413"/>
                <a:gd name="connsiteY217" fmla="*/ 1205465 h 1331631"/>
                <a:gd name="connsiteX218" fmla="*/ 123954 w 2426413"/>
                <a:gd name="connsiteY218" fmla="*/ 1157570 h 1331631"/>
                <a:gd name="connsiteX219" fmla="*/ 85510 w 2426413"/>
                <a:gd name="connsiteY219" fmla="*/ 1152309 h 1331631"/>
                <a:gd name="connsiteX220" fmla="*/ 32617 w 2426413"/>
                <a:gd name="connsiteY220" fmla="*/ 1188253 h 1331631"/>
                <a:gd name="connsiteX221" fmla="*/ 19858 w 2426413"/>
                <a:gd name="connsiteY221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05636 w 2424752"/>
                <a:gd name="connsiteY53" fmla="*/ 427630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22293 w 2424752"/>
                <a:gd name="connsiteY217" fmla="*/ 1157570 h 1331631"/>
                <a:gd name="connsiteX218" fmla="*/ 83849 w 2424752"/>
                <a:gd name="connsiteY218" fmla="*/ 1152309 h 1331631"/>
                <a:gd name="connsiteX219" fmla="*/ 30956 w 2424752"/>
                <a:gd name="connsiteY219" fmla="*/ 1188253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05636 w 2424752"/>
                <a:gd name="connsiteY53" fmla="*/ 427630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22293 w 2424752"/>
                <a:gd name="connsiteY217" fmla="*/ 1157570 h 1331631"/>
                <a:gd name="connsiteX218" fmla="*/ 83849 w 2424752"/>
                <a:gd name="connsiteY218" fmla="*/ 1152309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05636 w 2424752"/>
                <a:gd name="connsiteY53" fmla="*/ 427630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22293 w 2424752"/>
                <a:gd name="connsiteY217" fmla="*/ 1157570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05636 w 2424752"/>
                <a:gd name="connsiteY53" fmla="*/ 427630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45839 w 2424752"/>
                <a:gd name="connsiteY217" fmla="*/ 1239983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05636 w 2424752"/>
                <a:gd name="connsiteY53" fmla="*/ 427630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00373 w 2424752"/>
                <a:gd name="connsiteY54" fmla="*/ 421294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8635 w 2424752"/>
                <a:gd name="connsiteY88" fmla="*/ 421918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745762 w 2424752"/>
                <a:gd name="connsiteY67" fmla="*/ 181521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8635 w 2424752"/>
                <a:gd name="connsiteY88" fmla="*/ 421918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745762 w 2424752"/>
                <a:gd name="connsiteY67" fmla="*/ 181521 h 1331631"/>
                <a:gd name="connsiteX68" fmla="*/ 1837898 w 2424752"/>
                <a:gd name="connsiteY68" fmla="*/ 159224 h 1331631"/>
                <a:gd name="connsiteX69" fmla="*/ 1835848 w 2424752"/>
                <a:gd name="connsiteY69" fmla="*/ 192495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8635 w 2424752"/>
                <a:gd name="connsiteY88" fmla="*/ 421918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745762 w 2424752"/>
                <a:gd name="connsiteY67" fmla="*/ 181521 h 1331631"/>
                <a:gd name="connsiteX68" fmla="*/ 1800616 w 2424752"/>
                <a:gd name="connsiteY68" fmla="*/ 178847 h 1331631"/>
                <a:gd name="connsiteX69" fmla="*/ 1835848 w 2424752"/>
                <a:gd name="connsiteY69" fmla="*/ 192495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8635 w 2424752"/>
                <a:gd name="connsiteY88" fmla="*/ 421918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39368 w 2424752"/>
                <a:gd name="connsiteY35" fmla="*/ 826002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745762 w 2424752"/>
                <a:gd name="connsiteY67" fmla="*/ 181521 h 1331631"/>
                <a:gd name="connsiteX68" fmla="*/ 1800616 w 2424752"/>
                <a:gd name="connsiteY68" fmla="*/ 178847 h 1331631"/>
                <a:gd name="connsiteX69" fmla="*/ 1835848 w 2424752"/>
                <a:gd name="connsiteY69" fmla="*/ 192495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8635 w 2424752"/>
                <a:gd name="connsiteY88" fmla="*/ 421918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</a:cxnLst>
              <a:rect l="l" t="t" r="r" b="b"/>
              <a:pathLst>
                <a:path w="2424752" h="1331631">
                  <a:moveTo>
                    <a:pt x="18197" y="1264693"/>
                  </a:moveTo>
                  <a:cubicBezTo>
                    <a:pt x="13796" y="1285015"/>
                    <a:pt x="6824" y="1313218"/>
                    <a:pt x="4549" y="1310185"/>
                  </a:cubicBezTo>
                  <a:lnTo>
                    <a:pt x="0" y="1328382"/>
                  </a:lnTo>
                  <a:cubicBezTo>
                    <a:pt x="5099" y="1339443"/>
                    <a:pt x="23756" y="1319239"/>
                    <a:pt x="35144" y="1312861"/>
                  </a:cubicBezTo>
                  <a:cubicBezTo>
                    <a:pt x="46532" y="1306483"/>
                    <a:pt x="57593" y="1295302"/>
                    <a:pt x="68327" y="1290113"/>
                  </a:cubicBezTo>
                  <a:cubicBezTo>
                    <a:pt x="79061" y="1284924"/>
                    <a:pt x="87519" y="1286262"/>
                    <a:pt x="99546" y="1281728"/>
                  </a:cubicBezTo>
                  <a:cubicBezTo>
                    <a:pt x="111573" y="1277194"/>
                    <a:pt x="128269" y="1271053"/>
                    <a:pt x="140490" y="1262906"/>
                  </a:cubicBezTo>
                  <a:cubicBezTo>
                    <a:pt x="152711" y="1254759"/>
                    <a:pt x="156191" y="1234364"/>
                    <a:pt x="172872" y="1232848"/>
                  </a:cubicBezTo>
                  <a:cubicBezTo>
                    <a:pt x="181970" y="1229815"/>
                    <a:pt x="192187" y="1229069"/>
                    <a:pt x="200167" y="1223749"/>
                  </a:cubicBezTo>
                  <a:cubicBezTo>
                    <a:pt x="204716" y="1220716"/>
                    <a:pt x="208819" y="1216872"/>
                    <a:pt x="213815" y="1214651"/>
                  </a:cubicBezTo>
                  <a:cubicBezTo>
                    <a:pt x="222579" y="1210756"/>
                    <a:pt x="232012" y="1208585"/>
                    <a:pt x="241110" y="1205552"/>
                  </a:cubicBezTo>
                  <a:cubicBezTo>
                    <a:pt x="263504" y="1198087"/>
                    <a:pt x="250036" y="1201790"/>
                    <a:pt x="282054" y="1196454"/>
                  </a:cubicBezTo>
                  <a:cubicBezTo>
                    <a:pt x="286603" y="1193421"/>
                    <a:pt x="280537" y="1194937"/>
                    <a:pt x="295701" y="1187355"/>
                  </a:cubicBezTo>
                  <a:cubicBezTo>
                    <a:pt x="310865" y="1179773"/>
                    <a:pt x="357117" y="1161576"/>
                    <a:pt x="373039" y="1150961"/>
                  </a:cubicBezTo>
                  <a:cubicBezTo>
                    <a:pt x="410191" y="1133522"/>
                    <a:pt x="469006" y="1116215"/>
                    <a:pt x="500955" y="1104307"/>
                  </a:cubicBezTo>
                  <a:cubicBezTo>
                    <a:pt x="532904" y="1092399"/>
                    <a:pt x="542468" y="1085076"/>
                    <a:pt x="564732" y="1079510"/>
                  </a:cubicBezTo>
                  <a:cubicBezTo>
                    <a:pt x="568776" y="1085577"/>
                    <a:pt x="584683" y="1095076"/>
                    <a:pt x="591403" y="1096370"/>
                  </a:cubicBezTo>
                  <a:cubicBezTo>
                    <a:pt x="598123" y="1097664"/>
                    <a:pt x="600502" y="1090305"/>
                    <a:pt x="605051" y="1087272"/>
                  </a:cubicBezTo>
                  <a:cubicBezTo>
                    <a:pt x="606567" y="1069075"/>
                    <a:pt x="607726" y="1064449"/>
                    <a:pt x="621374" y="1060152"/>
                  </a:cubicBezTo>
                  <a:cubicBezTo>
                    <a:pt x="635022" y="1055855"/>
                    <a:pt x="671461" y="1068342"/>
                    <a:pt x="686937" y="1061489"/>
                  </a:cubicBezTo>
                  <a:cubicBezTo>
                    <a:pt x="702413" y="1054636"/>
                    <a:pt x="702831" y="1026094"/>
                    <a:pt x="714233" y="1019033"/>
                  </a:cubicBezTo>
                  <a:cubicBezTo>
                    <a:pt x="725635" y="1011972"/>
                    <a:pt x="742461" y="1025945"/>
                    <a:pt x="755351" y="1019121"/>
                  </a:cubicBezTo>
                  <a:cubicBezTo>
                    <a:pt x="768241" y="1012297"/>
                    <a:pt x="780984" y="986445"/>
                    <a:pt x="791570" y="978090"/>
                  </a:cubicBezTo>
                  <a:cubicBezTo>
                    <a:pt x="802156" y="969735"/>
                    <a:pt x="818866" y="968991"/>
                    <a:pt x="818866" y="968991"/>
                  </a:cubicBezTo>
                  <a:cubicBezTo>
                    <a:pt x="827964" y="959893"/>
                    <a:pt x="833954" y="945765"/>
                    <a:pt x="846161" y="941696"/>
                  </a:cubicBezTo>
                  <a:cubicBezTo>
                    <a:pt x="880470" y="930258"/>
                    <a:pt x="838177" y="945687"/>
                    <a:pt x="873457" y="928048"/>
                  </a:cubicBezTo>
                  <a:cubicBezTo>
                    <a:pt x="877746" y="925904"/>
                    <a:pt x="882555" y="925015"/>
                    <a:pt x="887104" y="923499"/>
                  </a:cubicBezTo>
                  <a:cubicBezTo>
                    <a:pt x="891653" y="920466"/>
                    <a:pt x="895726" y="916554"/>
                    <a:pt x="900752" y="914400"/>
                  </a:cubicBezTo>
                  <a:cubicBezTo>
                    <a:pt x="906499" y="911937"/>
                    <a:pt x="914067" y="913757"/>
                    <a:pt x="918949" y="909851"/>
                  </a:cubicBezTo>
                  <a:cubicBezTo>
                    <a:pt x="922694" y="906855"/>
                    <a:pt x="920502" y="899948"/>
                    <a:pt x="923498" y="896203"/>
                  </a:cubicBezTo>
                  <a:cubicBezTo>
                    <a:pt x="926914" y="891934"/>
                    <a:pt x="932946" y="890605"/>
                    <a:pt x="937146" y="887105"/>
                  </a:cubicBezTo>
                  <a:cubicBezTo>
                    <a:pt x="942089" y="882986"/>
                    <a:pt x="945716" y="877407"/>
                    <a:pt x="950794" y="873457"/>
                  </a:cubicBezTo>
                  <a:cubicBezTo>
                    <a:pt x="959425" y="866744"/>
                    <a:pt x="978089" y="855260"/>
                    <a:pt x="978089" y="855260"/>
                  </a:cubicBezTo>
                  <a:cubicBezTo>
                    <a:pt x="979606" y="850711"/>
                    <a:pt x="979248" y="845003"/>
                    <a:pt x="982639" y="841612"/>
                  </a:cubicBezTo>
                  <a:cubicBezTo>
                    <a:pt x="986030" y="838221"/>
                    <a:pt x="986831" y="839665"/>
                    <a:pt x="996286" y="837063"/>
                  </a:cubicBezTo>
                  <a:cubicBezTo>
                    <a:pt x="1005741" y="834461"/>
                    <a:pt x="1034919" y="829180"/>
                    <a:pt x="1039368" y="826002"/>
                  </a:cubicBezTo>
                  <a:cubicBezTo>
                    <a:pt x="1087074" y="791925"/>
                    <a:pt x="1039103" y="806408"/>
                    <a:pt x="1041779" y="800669"/>
                  </a:cubicBezTo>
                  <a:cubicBezTo>
                    <a:pt x="1044455" y="794930"/>
                    <a:pt x="1050878" y="794603"/>
                    <a:pt x="1055427" y="791570"/>
                  </a:cubicBezTo>
                  <a:cubicBezTo>
                    <a:pt x="1072107" y="766549"/>
                    <a:pt x="1055427" y="787779"/>
                    <a:pt x="1078173" y="768824"/>
                  </a:cubicBezTo>
                  <a:cubicBezTo>
                    <a:pt x="1120936" y="733189"/>
                    <a:pt x="1050125" y="782973"/>
                    <a:pt x="1119116" y="736979"/>
                  </a:cubicBezTo>
                  <a:lnTo>
                    <a:pt x="1132764" y="727881"/>
                  </a:lnTo>
                  <a:lnTo>
                    <a:pt x="1146412" y="718782"/>
                  </a:lnTo>
                  <a:cubicBezTo>
                    <a:pt x="1154407" y="694796"/>
                    <a:pt x="1145676" y="714206"/>
                    <a:pt x="1164609" y="691487"/>
                  </a:cubicBezTo>
                  <a:cubicBezTo>
                    <a:pt x="1183566" y="668738"/>
                    <a:pt x="1162331" y="685423"/>
                    <a:pt x="1187355" y="668740"/>
                  </a:cubicBezTo>
                  <a:cubicBezTo>
                    <a:pt x="1211622" y="632344"/>
                    <a:pt x="1179770" y="676326"/>
                    <a:pt x="1210101" y="645994"/>
                  </a:cubicBezTo>
                  <a:cubicBezTo>
                    <a:pt x="1213967" y="642128"/>
                    <a:pt x="1216167" y="636895"/>
                    <a:pt x="1219200" y="632346"/>
                  </a:cubicBezTo>
                  <a:cubicBezTo>
                    <a:pt x="1220716" y="627797"/>
                    <a:pt x="1221089" y="622689"/>
                    <a:pt x="1223749" y="618699"/>
                  </a:cubicBezTo>
                  <a:cubicBezTo>
                    <a:pt x="1238036" y="597269"/>
                    <a:pt x="1236571" y="613732"/>
                    <a:pt x="1246495" y="591403"/>
                  </a:cubicBezTo>
                  <a:cubicBezTo>
                    <a:pt x="1250390" y="582639"/>
                    <a:pt x="1252561" y="573206"/>
                    <a:pt x="1255594" y="564108"/>
                  </a:cubicBezTo>
                  <a:cubicBezTo>
                    <a:pt x="1257110" y="559559"/>
                    <a:pt x="1257483" y="554450"/>
                    <a:pt x="1260143" y="550460"/>
                  </a:cubicBezTo>
                  <a:cubicBezTo>
                    <a:pt x="1266209" y="541361"/>
                    <a:pt x="1274882" y="533538"/>
                    <a:pt x="1278340" y="523164"/>
                  </a:cubicBezTo>
                  <a:lnTo>
                    <a:pt x="1291988" y="482221"/>
                  </a:lnTo>
                  <a:cubicBezTo>
                    <a:pt x="1293504" y="477672"/>
                    <a:pt x="1288049" y="475709"/>
                    <a:pt x="1296537" y="468573"/>
                  </a:cubicBezTo>
                  <a:cubicBezTo>
                    <a:pt x="1305025" y="461437"/>
                    <a:pt x="1335451" y="461801"/>
                    <a:pt x="1342918" y="439403"/>
                  </a:cubicBezTo>
                  <a:cubicBezTo>
                    <a:pt x="1344434" y="428788"/>
                    <a:pt x="1317735" y="437037"/>
                    <a:pt x="1316071" y="425218"/>
                  </a:cubicBezTo>
                  <a:cubicBezTo>
                    <a:pt x="1314407" y="413399"/>
                    <a:pt x="1327127" y="374294"/>
                    <a:pt x="1332931" y="368490"/>
                  </a:cubicBezTo>
                  <a:cubicBezTo>
                    <a:pt x="1337005" y="331822"/>
                    <a:pt x="1332084" y="312205"/>
                    <a:pt x="1342030" y="295702"/>
                  </a:cubicBezTo>
                  <a:cubicBezTo>
                    <a:pt x="1351976" y="279199"/>
                    <a:pt x="1378307" y="276235"/>
                    <a:pt x="1392609" y="269470"/>
                  </a:cubicBezTo>
                  <a:cubicBezTo>
                    <a:pt x="1406911" y="262705"/>
                    <a:pt x="1417405" y="263821"/>
                    <a:pt x="1427841" y="255110"/>
                  </a:cubicBezTo>
                  <a:cubicBezTo>
                    <a:pt x="1438277" y="246399"/>
                    <a:pt x="1448296" y="229393"/>
                    <a:pt x="1455224" y="217203"/>
                  </a:cubicBezTo>
                  <a:cubicBezTo>
                    <a:pt x="1462152" y="205013"/>
                    <a:pt x="1462496" y="189359"/>
                    <a:pt x="1469409" y="181970"/>
                  </a:cubicBezTo>
                  <a:cubicBezTo>
                    <a:pt x="1476322" y="174581"/>
                    <a:pt x="1487606" y="175905"/>
                    <a:pt x="1496704" y="172872"/>
                  </a:cubicBezTo>
                  <a:cubicBezTo>
                    <a:pt x="1530549" y="161590"/>
                    <a:pt x="1505545" y="168665"/>
                    <a:pt x="1574042" y="163773"/>
                  </a:cubicBezTo>
                  <a:cubicBezTo>
                    <a:pt x="1608345" y="152339"/>
                    <a:pt x="1567390" y="169093"/>
                    <a:pt x="1596788" y="145576"/>
                  </a:cubicBezTo>
                  <a:cubicBezTo>
                    <a:pt x="1600533" y="142580"/>
                    <a:pt x="1605887" y="142543"/>
                    <a:pt x="1610436" y="141027"/>
                  </a:cubicBezTo>
                  <a:cubicBezTo>
                    <a:pt x="1619534" y="142543"/>
                    <a:pt x="1628981" y="142659"/>
                    <a:pt x="1637731" y="145576"/>
                  </a:cubicBezTo>
                  <a:cubicBezTo>
                    <a:pt x="1642918" y="147305"/>
                    <a:pt x="1633374" y="148684"/>
                    <a:pt x="1651379" y="154675"/>
                  </a:cubicBezTo>
                  <a:cubicBezTo>
                    <a:pt x="1669384" y="160666"/>
                    <a:pt x="1714301" y="172572"/>
                    <a:pt x="1745762" y="181521"/>
                  </a:cubicBezTo>
                  <a:cubicBezTo>
                    <a:pt x="1750311" y="184554"/>
                    <a:pt x="1785602" y="177018"/>
                    <a:pt x="1800616" y="178847"/>
                  </a:cubicBezTo>
                  <a:cubicBezTo>
                    <a:pt x="1815630" y="180676"/>
                    <a:pt x="1808405" y="191216"/>
                    <a:pt x="1835848" y="192495"/>
                  </a:cubicBezTo>
                  <a:cubicBezTo>
                    <a:pt x="1863291" y="193774"/>
                    <a:pt x="1941935" y="185291"/>
                    <a:pt x="1965277" y="186519"/>
                  </a:cubicBezTo>
                  <a:cubicBezTo>
                    <a:pt x="1975892" y="188036"/>
                    <a:pt x="1986465" y="189885"/>
                    <a:pt x="1997122" y="191069"/>
                  </a:cubicBezTo>
                  <a:cubicBezTo>
                    <a:pt x="2013769" y="192919"/>
                    <a:pt x="2031155" y="190692"/>
                    <a:pt x="2047164" y="195618"/>
                  </a:cubicBezTo>
                  <a:cubicBezTo>
                    <a:pt x="2052390" y="197226"/>
                    <a:pt x="2051373" y="206821"/>
                    <a:pt x="2056263" y="209266"/>
                  </a:cubicBezTo>
                  <a:cubicBezTo>
                    <a:pt x="2064513" y="213391"/>
                    <a:pt x="2074460" y="212299"/>
                    <a:pt x="2083558" y="213815"/>
                  </a:cubicBezTo>
                  <a:cubicBezTo>
                    <a:pt x="2122668" y="239887"/>
                    <a:pt x="2076645" y="205172"/>
                    <a:pt x="2101755" y="236561"/>
                  </a:cubicBezTo>
                  <a:cubicBezTo>
                    <a:pt x="2105171" y="240831"/>
                    <a:pt x="2111203" y="242160"/>
                    <a:pt x="2115403" y="245660"/>
                  </a:cubicBezTo>
                  <a:cubicBezTo>
                    <a:pt x="2120345" y="249779"/>
                    <a:pt x="2124932" y="254365"/>
                    <a:pt x="2129051" y="259308"/>
                  </a:cubicBezTo>
                  <a:cubicBezTo>
                    <a:pt x="2132551" y="263508"/>
                    <a:pt x="2134591" y="268804"/>
                    <a:pt x="2138149" y="272955"/>
                  </a:cubicBezTo>
                  <a:cubicBezTo>
                    <a:pt x="2143732" y="279468"/>
                    <a:pt x="2150763" y="284639"/>
                    <a:pt x="2156346" y="291152"/>
                  </a:cubicBezTo>
                  <a:cubicBezTo>
                    <a:pt x="2159904" y="295303"/>
                    <a:pt x="2161813" y="300713"/>
                    <a:pt x="2165445" y="304800"/>
                  </a:cubicBezTo>
                  <a:cubicBezTo>
                    <a:pt x="2175094" y="315655"/>
                    <a:pt x="2191175" y="333588"/>
                    <a:pt x="2206388" y="341194"/>
                  </a:cubicBezTo>
                  <a:cubicBezTo>
                    <a:pt x="2210677" y="343338"/>
                    <a:pt x="2215487" y="344227"/>
                    <a:pt x="2220036" y="345743"/>
                  </a:cubicBezTo>
                  <a:cubicBezTo>
                    <a:pt x="2232349" y="353953"/>
                    <a:pt x="2237446" y="358166"/>
                    <a:pt x="2251880" y="363940"/>
                  </a:cubicBezTo>
                  <a:cubicBezTo>
                    <a:pt x="2260785" y="367502"/>
                    <a:pt x="2269682" y="371683"/>
                    <a:pt x="2279176" y="373039"/>
                  </a:cubicBezTo>
                  <a:lnTo>
                    <a:pt x="2311021" y="377588"/>
                  </a:lnTo>
                  <a:cubicBezTo>
                    <a:pt x="2327831" y="402805"/>
                    <a:pt x="2310501" y="382860"/>
                    <a:pt x="2333767" y="395785"/>
                  </a:cubicBezTo>
                  <a:cubicBezTo>
                    <a:pt x="2343326" y="401095"/>
                    <a:pt x="2353585" y="409626"/>
                    <a:pt x="2361063" y="413982"/>
                  </a:cubicBezTo>
                  <a:cubicBezTo>
                    <a:pt x="2368541" y="418338"/>
                    <a:pt x="2371366" y="426452"/>
                    <a:pt x="2378635" y="421918"/>
                  </a:cubicBezTo>
                  <a:cubicBezTo>
                    <a:pt x="2385904" y="417384"/>
                    <a:pt x="2397752" y="395680"/>
                    <a:pt x="2404680" y="386775"/>
                  </a:cubicBezTo>
                  <a:cubicBezTo>
                    <a:pt x="2411608" y="377870"/>
                    <a:pt x="2415029" y="374585"/>
                    <a:pt x="2420203" y="368490"/>
                  </a:cubicBezTo>
                  <a:cubicBezTo>
                    <a:pt x="2421719" y="363941"/>
                    <a:pt x="2424752" y="359637"/>
                    <a:pt x="2424752" y="354842"/>
                  </a:cubicBezTo>
                  <a:cubicBezTo>
                    <a:pt x="2424752" y="345618"/>
                    <a:pt x="2424779" y="335555"/>
                    <a:pt x="2420203" y="327546"/>
                  </a:cubicBezTo>
                  <a:cubicBezTo>
                    <a:pt x="2417824" y="323382"/>
                    <a:pt x="2411166" y="324314"/>
                    <a:pt x="2406555" y="322997"/>
                  </a:cubicBezTo>
                  <a:cubicBezTo>
                    <a:pt x="2400543" y="321279"/>
                    <a:pt x="2394424" y="319964"/>
                    <a:pt x="2388358" y="318448"/>
                  </a:cubicBezTo>
                  <a:cubicBezTo>
                    <a:pt x="2383809" y="315415"/>
                    <a:pt x="2378126" y="313619"/>
                    <a:pt x="2374710" y="309349"/>
                  </a:cubicBezTo>
                  <a:cubicBezTo>
                    <a:pt x="2371715" y="305605"/>
                    <a:pt x="2372305" y="299991"/>
                    <a:pt x="2370161" y="295702"/>
                  </a:cubicBezTo>
                  <a:cubicBezTo>
                    <a:pt x="2367716" y="290812"/>
                    <a:pt x="2363508" y="286944"/>
                    <a:pt x="2361063" y="282054"/>
                  </a:cubicBezTo>
                  <a:cubicBezTo>
                    <a:pt x="2358918" y="277765"/>
                    <a:pt x="2359904" y="271797"/>
                    <a:pt x="2356513" y="268406"/>
                  </a:cubicBezTo>
                  <a:cubicBezTo>
                    <a:pt x="2353122" y="265015"/>
                    <a:pt x="2347415" y="265373"/>
                    <a:pt x="2342866" y="263857"/>
                  </a:cubicBezTo>
                  <a:cubicBezTo>
                    <a:pt x="2338317" y="257791"/>
                    <a:pt x="2334579" y="251021"/>
                    <a:pt x="2329218" y="245660"/>
                  </a:cubicBezTo>
                  <a:cubicBezTo>
                    <a:pt x="2320398" y="236840"/>
                    <a:pt x="2313023" y="235712"/>
                    <a:pt x="2301922" y="232012"/>
                  </a:cubicBezTo>
                  <a:cubicBezTo>
                    <a:pt x="2294340" y="233528"/>
                    <a:pt x="2286636" y="234527"/>
                    <a:pt x="2279176" y="236561"/>
                  </a:cubicBezTo>
                  <a:cubicBezTo>
                    <a:pt x="2269923" y="239085"/>
                    <a:pt x="2251880" y="245660"/>
                    <a:pt x="2251880" y="245660"/>
                  </a:cubicBezTo>
                  <a:cubicBezTo>
                    <a:pt x="2238232" y="244143"/>
                    <a:pt x="2224259" y="244440"/>
                    <a:pt x="2210937" y="241110"/>
                  </a:cubicBezTo>
                  <a:cubicBezTo>
                    <a:pt x="2201252" y="238689"/>
                    <a:pt x="2190193" y="223823"/>
                    <a:pt x="2183642" y="218364"/>
                  </a:cubicBezTo>
                  <a:cubicBezTo>
                    <a:pt x="2179442" y="214864"/>
                    <a:pt x="2174543" y="212299"/>
                    <a:pt x="2169994" y="209266"/>
                  </a:cubicBezTo>
                  <a:cubicBezTo>
                    <a:pt x="2166961" y="204717"/>
                    <a:pt x="2163340" y="200508"/>
                    <a:pt x="2160895" y="195618"/>
                  </a:cubicBezTo>
                  <a:cubicBezTo>
                    <a:pt x="2156614" y="187056"/>
                    <a:pt x="2156729" y="174248"/>
                    <a:pt x="2147248" y="168322"/>
                  </a:cubicBezTo>
                  <a:cubicBezTo>
                    <a:pt x="2147246" y="168321"/>
                    <a:pt x="2113129" y="156950"/>
                    <a:pt x="2106304" y="154675"/>
                  </a:cubicBezTo>
                  <a:cubicBezTo>
                    <a:pt x="2048790" y="135502"/>
                    <a:pt x="2140750" y="167486"/>
                    <a:pt x="2079009" y="141027"/>
                  </a:cubicBezTo>
                  <a:cubicBezTo>
                    <a:pt x="2073262" y="138564"/>
                    <a:pt x="2067033" y="137100"/>
                    <a:pt x="2060812" y="136478"/>
                  </a:cubicBezTo>
                  <a:cubicBezTo>
                    <a:pt x="2036623" y="134059"/>
                    <a:pt x="2012287" y="133445"/>
                    <a:pt x="1988024" y="131928"/>
                  </a:cubicBezTo>
                  <a:cubicBezTo>
                    <a:pt x="1974346" y="127369"/>
                    <a:pt x="1972486" y="128079"/>
                    <a:pt x="1960728" y="118281"/>
                  </a:cubicBezTo>
                  <a:cubicBezTo>
                    <a:pt x="1955785" y="114162"/>
                    <a:pt x="1952022" y="108752"/>
                    <a:pt x="1947080" y="104633"/>
                  </a:cubicBezTo>
                  <a:cubicBezTo>
                    <a:pt x="1927524" y="88336"/>
                    <a:pt x="1940303" y="101243"/>
                    <a:pt x="1919785" y="90985"/>
                  </a:cubicBezTo>
                  <a:cubicBezTo>
                    <a:pt x="1914895" y="88540"/>
                    <a:pt x="1911027" y="84332"/>
                    <a:pt x="1906137" y="81887"/>
                  </a:cubicBezTo>
                  <a:cubicBezTo>
                    <a:pt x="1887551" y="72594"/>
                    <a:pt x="1850111" y="73806"/>
                    <a:pt x="1837898" y="72788"/>
                  </a:cubicBezTo>
                  <a:cubicBezTo>
                    <a:pt x="1828800" y="69755"/>
                    <a:pt x="1819907" y="66016"/>
                    <a:pt x="1810603" y="63690"/>
                  </a:cubicBezTo>
                  <a:cubicBezTo>
                    <a:pt x="1804537" y="62173"/>
                    <a:pt x="1798395" y="60937"/>
                    <a:pt x="1792406" y="59140"/>
                  </a:cubicBezTo>
                  <a:cubicBezTo>
                    <a:pt x="1783220" y="56384"/>
                    <a:pt x="1765110" y="50042"/>
                    <a:pt x="1765110" y="50042"/>
                  </a:cubicBezTo>
                  <a:cubicBezTo>
                    <a:pt x="1760561" y="47009"/>
                    <a:pt x="1753494" y="46019"/>
                    <a:pt x="1751463" y="40943"/>
                  </a:cubicBezTo>
                  <a:cubicBezTo>
                    <a:pt x="1733262" y="-4561"/>
                    <a:pt x="1763632" y="10122"/>
                    <a:pt x="1733266" y="0"/>
                  </a:cubicBezTo>
                  <a:cubicBezTo>
                    <a:pt x="1730233" y="4549"/>
                    <a:pt x="1725606" y="8373"/>
                    <a:pt x="1724167" y="13648"/>
                  </a:cubicBezTo>
                  <a:cubicBezTo>
                    <a:pt x="1720950" y="25443"/>
                    <a:pt x="1727740" y="40904"/>
                    <a:pt x="1719618" y="50042"/>
                  </a:cubicBezTo>
                  <a:cubicBezTo>
                    <a:pt x="1712494" y="58056"/>
                    <a:pt x="1698323" y="52673"/>
                    <a:pt x="1687773" y="54591"/>
                  </a:cubicBezTo>
                  <a:cubicBezTo>
                    <a:pt x="1681084" y="55807"/>
                    <a:pt x="1663112" y="60611"/>
                    <a:pt x="1655928" y="63690"/>
                  </a:cubicBezTo>
                  <a:cubicBezTo>
                    <a:pt x="1649695" y="66361"/>
                    <a:pt x="1643797" y="69755"/>
                    <a:pt x="1637731" y="72788"/>
                  </a:cubicBezTo>
                  <a:cubicBezTo>
                    <a:pt x="1633182" y="71272"/>
                    <a:pt x="1627474" y="71630"/>
                    <a:pt x="1624083" y="68239"/>
                  </a:cubicBezTo>
                  <a:cubicBezTo>
                    <a:pt x="1620692" y="64848"/>
                    <a:pt x="1624329" y="54591"/>
                    <a:pt x="1619534" y="54591"/>
                  </a:cubicBezTo>
                  <a:cubicBezTo>
                    <a:pt x="1614067" y="54591"/>
                    <a:pt x="1614302" y="64373"/>
                    <a:pt x="1610436" y="68239"/>
                  </a:cubicBezTo>
                  <a:cubicBezTo>
                    <a:pt x="1606570" y="72105"/>
                    <a:pt x="1602115" y="76108"/>
                    <a:pt x="1596788" y="77337"/>
                  </a:cubicBezTo>
                  <a:cubicBezTo>
                    <a:pt x="1581938" y="80764"/>
                    <a:pt x="1566459" y="80370"/>
                    <a:pt x="1551295" y="81887"/>
                  </a:cubicBezTo>
                  <a:cubicBezTo>
                    <a:pt x="1542197" y="84920"/>
                    <a:pt x="1532578" y="86696"/>
                    <a:pt x="1524000" y="90985"/>
                  </a:cubicBezTo>
                  <a:cubicBezTo>
                    <a:pt x="1517934" y="94018"/>
                    <a:pt x="1512237" y="97939"/>
                    <a:pt x="1505803" y="100084"/>
                  </a:cubicBezTo>
                  <a:cubicBezTo>
                    <a:pt x="1498468" y="102529"/>
                    <a:pt x="1490558" y="102758"/>
                    <a:pt x="1483057" y="104633"/>
                  </a:cubicBezTo>
                  <a:cubicBezTo>
                    <a:pt x="1478405" y="105796"/>
                    <a:pt x="1474191" y="108828"/>
                    <a:pt x="1469409" y="109182"/>
                  </a:cubicBezTo>
                  <a:cubicBezTo>
                    <a:pt x="1433083" y="111873"/>
                    <a:pt x="1396621" y="112215"/>
                    <a:pt x="1360227" y="113731"/>
                  </a:cubicBezTo>
                  <a:cubicBezTo>
                    <a:pt x="1355678" y="116764"/>
                    <a:pt x="1350180" y="118715"/>
                    <a:pt x="1346579" y="122830"/>
                  </a:cubicBezTo>
                  <a:cubicBezTo>
                    <a:pt x="1339378" y="131059"/>
                    <a:pt x="1336114" y="142393"/>
                    <a:pt x="1328382" y="150125"/>
                  </a:cubicBezTo>
                  <a:lnTo>
                    <a:pt x="1314734" y="163773"/>
                  </a:lnTo>
                  <a:cubicBezTo>
                    <a:pt x="1311701" y="172872"/>
                    <a:pt x="1312418" y="184288"/>
                    <a:pt x="1305636" y="191069"/>
                  </a:cubicBezTo>
                  <a:cubicBezTo>
                    <a:pt x="1301087" y="195618"/>
                    <a:pt x="1297341" y="201147"/>
                    <a:pt x="1291988" y="204716"/>
                  </a:cubicBezTo>
                  <a:cubicBezTo>
                    <a:pt x="1287998" y="207376"/>
                    <a:pt x="1283109" y="208764"/>
                    <a:pt x="1278340" y="209266"/>
                  </a:cubicBezTo>
                  <a:cubicBezTo>
                    <a:pt x="1254164" y="211811"/>
                    <a:pt x="1229815" y="212299"/>
                    <a:pt x="1205552" y="213815"/>
                  </a:cubicBezTo>
                  <a:cubicBezTo>
                    <a:pt x="1204036" y="218364"/>
                    <a:pt x="1203332" y="223271"/>
                    <a:pt x="1201003" y="227463"/>
                  </a:cubicBezTo>
                  <a:cubicBezTo>
                    <a:pt x="1195693" y="237022"/>
                    <a:pt x="1186264" y="244384"/>
                    <a:pt x="1182806" y="254758"/>
                  </a:cubicBezTo>
                  <a:lnTo>
                    <a:pt x="1173707" y="282054"/>
                  </a:lnTo>
                  <a:cubicBezTo>
                    <a:pt x="1172191" y="286603"/>
                    <a:pt x="1173148" y="293042"/>
                    <a:pt x="1169158" y="295702"/>
                  </a:cubicBezTo>
                  <a:cubicBezTo>
                    <a:pt x="1160060" y="301768"/>
                    <a:pt x="1149595" y="306167"/>
                    <a:pt x="1141863" y="313899"/>
                  </a:cubicBezTo>
                  <a:cubicBezTo>
                    <a:pt x="1137314" y="318448"/>
                    <a:pt x="1133839" y="324422"/>
                    <a:pt x="1128215" y="327546"/>
                  </a:cubicBezTo>
                  <a:cubicBezTo>
                    <a:pt x="1119831" y="332204"/>
                    <a:pt x="1100919" y="336645"/>
                    <a:pt x="1100919" y="336645"/>
                  </a:cubicBezTo>
                  <a:cubicBezTo>
                    <a:pt x="1097886" y="332096"/>
                    <a:pt x="1092365" y="328437"/>
                    <a:pt x="1091821" y="322997"/>
                  </a:cubicBezTo>
                  <a:cubicBezTo>
                    <a:pt x="1090754" y="312327"/>
                    <a:pt x="1101166" y="300743"/>
                    <a:pt x="1096370" y="291152"/>
                  </a:cubicBezTo>
                  <a:cubicBezTo>
                    <a:pt x="1093493" y="285398"/>
                    <a:pt x="1088075" y="301231"/>
                    <a:pt x="1082722" y="304800"/>
                  </a:cubicBezTo>
                  <a:cubicBezTo>
                    <a:pt x="1078732" y="307460"/>
                    <a:pt x="1073623" y="307833"/>
                    <a:pt x="1069074" y="309349"/>
                  </a:cubicBezTo>
                  <a:cubicBezTo>
                    <a:pt x="1064525" y="306316"/>
                    <a:pt x="1059293" y="304117"/>
                    <a:pt x="1055427" y="300251"/>
                  </a:cubicBezTo>
                  <a:cubicBezTo>
                    <a:pt x="1051561" y="296385"/>
                    <a:pt x="1050598" y="290019"/>
                    <a:pt x="1046328" y="286603"/>
                  </a:cubicBezTo>
                  <a:cubicBezTo>
                    <a:pt x="1042583" y="283607"/>
                    <a:pt x="1037229" y="283570"/>
                    <a:pt x="1032680" y="282054"/>
                  </a:cubicBezTo>
                  <a:lnTo>
                    <a:pt x="1005385" y="291152"/>
                  </a:lnTo>
                  <a:cubicBezTo>
                    <a:pt x="1000836" y="292669"/>
                    <a:pt x="995727" y="293042"/>
                    <a:pt x="991737" y="295702"/>
                  </a:cubicBezTo>
                  <a:lnTo>
                    <a:pt x="978089" y="304800"/>
                  </a:lnTo>
                  <a:cubicBezTo>
                    <a:pt x="975546" y="314971"/>
                    <a:pt x="968871" y="343650"/>
                    <a:pt x="964442" y="350293"/>
                  </a:cubicBezTo>
                  <a:lnTo>
                    <a:pt x="955343" y="363940"/>
                  </a:lnTo>
                  <a:cubicBezTo>
                    <a:pt x="956859" y="368489"/>
                    <a:pt x="958167" y="371939"/>
                    <a:pt x="959892" y="377588"/>
                  </a:cubicBezTo>
                  <a:cubicBezTo>
                    <a:pt x="961617" y="383237"/>
                    <a:pt x="959625" y="393286"/>
                    <a:pt x="965691" y="397835"/>
                  </a:cubicBezTo>
                  <a:cubicBezTo>
                    <a:pt x="971757" y="402384"/>
                    <a:pt x="988912" y="401435"/>
                    <a:pt x="996286" y="404884"/>
                  </a:cubicBezTo>
                  <a:cubicBezTo>
                    <a:pt x="1003660" y="408333"/>
                    <a:pt x="1008374" y="412290"/>
                    <a:pt x="1009934" y="418531"/>
                  </a:cubicBezTo>
                  <a:cubicBezTo>
                    <a:pt x="1011809" y="426033"/>
                    <a:pt x="1007062" y="433730"/>
                    <a:pt x="1005385" y="441278"/>
                  </a:cubicBezTo>
                  <a:cubicBezTo>
                    <a:pt x="997148" y="478349"/>
                    <a:pt x="1006117" y="439817"/>
                    <a:pt x="982639" y="486770"/>
                  </a:cubicBezTo>
                  <a:cubicBezTo>
                    <a:pt x="980402" y="491245"/>
                    <a:pt x="969798" y="514330"/>
                    <a:pt x="964442" y="518615"/>
                  </a:cubicBezTo>
                  <a:cubicBezTo>
                    <a:pt x="960697" y="521611"/>
                    <a:pt x="955343" y="521648"/>
                    <a:pt x="950794" y="523164"/>
                  </a:cubicBezTo>
                  <a:cubicBezTo>
                    <a:pt x="947761" y="527713"/>
                    <a:pt x="945561" y="532946"/>
                    <a:pt x="941695" y="536812"/>
                  </a:cubicBezTo>
                  <a:cubicBezTo>
                    <a:pt x="937829" y="540678"/>
                    <a:pt x="931463" y="541641"/>
                    <a:pt x="928048" y="545910"/>
                  </a:cubicBezTo>
                  <a:cubicBezTo>
                    <a:pt x="902933" y="577303"/>
                    <a:pt x="948963" y="542580"/>
                    <a:pt x="909851" y="568657"/>
                  </a:cubicBezTo>
                  <a:cubicBezTo>
                    <a:pt x="906818" y="573206"/>
                    <a:pt x="903197" y="577415"/>
                    <a:pt x="900752" y="582305"/>
                  </a:cubicBezTo>
                  <a:cubicBezTo>
                    <a:pt x="898608" y="586594"/>
                    <a:pt x="898532" y="591760"/>
                    <a:pt x="896203" y="595952"/>
                  </a:cubicBezTo>
                  <a:cubicBezTo>
                    <a:pt x="890892" y="605511"/>
                    <a:pt x="881464" y="612874"/>
                    <a:pt x="878006" y="623248"/>
                  </a:cubicBezTo>
                  <a:cubicBezTo>
                    <a:pt x="867391" y="655092"/>
                    <a:pt x="878005" y="647510"/>
                    <a:pt x="855260" y="655093"/>
                  </a:cubicBezTo>
                  <a:cubicBezTo>
                    <a:pt x="852227" y="659642"/>
                    <a:pt x="848606" y="663850"/>
                    <a:pt x="846161" y="668740"/>
                  </a:cubicBezTo>
                  <a:cubicBezTo>
                    <a:pt x="844016" y="673029"/>
                    <a:pt x="844608" y="678643"/>
                    <a:pt x="841612" y="682388"/>
                  </a:cubicBezTo>
                  <a:cubicBezTo>
                    <a:pt x="838196" y="686658"/>
                    <a:pt x="832513" y="688454"/>
                    <a:pt x="827964" y="691487"/>
                  </a:cubicBezTo>
                  <a:cubicBezTo>
                    <a:pt x="803704" y="727877"/>
                    <a:pt x="835545" y="683906"/>
                    <a:pt x="805218" y="714233"/>
                  </a:cubicBezTo>
                  <a:cubicBezTo>
                    <a:pt x="799857" y="719594"/>
                    <a:pt x="796504" y="726673"/>
                    <a:pt x="791570" y="732430"/>
                  </a:cubicBezTo>
                  <a:cubicBezTo>
                    <a:pt x="787383" y="737315"/>
                    <a:pt x="781872" y="741000"/>
                    <a:pt x="777922" y="746078"/>
                  </a:cubicBezTo>
                  <a:cubicBezTo>
                    <a:pt x="777905" y="746100"/>
                    <a:pt x="755184" y="780186"/>
                    <a:pt x="750627" y="787021"/>
                  </a:cubicBezTo>
                  <a:lnTo>
                    <a:pt x="741528" y="800669"/>
                  </a:lnTo>
                  <a:cubicBezTo>
                    <a:pt x="738495" y="809767"/>
                    <a:pt x="744472" y="818568"/>
                    <a:pt x="732430" y="827964"/>
                  </a:cubicBezTo>
                  <a:cubicBezTo>
                    <a:pt x="720388" y="837360"/>
                    <a:pt x="685645" y="847857"/>
                    <a:pt x="669277" y="857045"/>
                  </a:cubicBezTo>
                  <a:cubicBezTo>
                    <a:pt x="652909" y="866233"/>
                    <a:pt x="647199" y="876565"/>
                    <a:pt x="634220" y="883091"/>
                  </a:cubicBezTo>
                  <a:cubicBezTo>
                    <a:pt x="621241" y="889617"/>
                    <a:pt x="600814" y="894776"/>
                    <a:pt x="591403" y="896203"/>
                  </a:cubicBezTo>
                  <a:cubicBezTo>
                    <a:pt x="581992" y="897630"/>
                    <a:pt x="580788" y="886347"/>
                    <a:pt x="577755" y="891654"/>
                  </a:cubicBezTo>
                  <a:cubicBezTo>
                    <a:pt x="574722" y="896961"/>
                    <a:pt x="575481" y="919708"/>
                    <a:pt x="573206" y="928048"/>
                  </a:cubicBezTo>
                  <a:cubicBezTo>
                    <a:pt x="570931" y="936388"/>
                    <a:pt x="567140" y="937147"/>
                    <a:pt x="564107" y="941696"/>
                  </a:cubicBezTo>
                  <a:cubicBezTo>
                    <a:pt x="562591" y="946245"/>
                    <a:pt x="562553" y="951599"/>
                    <a:pt x="559558" y="955343"/>
                  </a:cubicBezTo>
                  <a:cubicBezTo>
                    <a:pt x="556142" y="959613"/>
                    <a:pt x="550110" y="960942"/>
                    <a:pt x="545910" y="964442"/>
                  </a:cubicBezTo>
                  <a:cubicBezTo>
                    <a:pt x="523193" y="983374"/>
                    <a:pt x="542600" y="974645"/>
                    <a:pt x="518615" y="982639"/>
                  </a:cubicBezTo>
                  <a:cubicBezTo>
                    <a:pt x="514066" y="979606"/>
                    <a:pt x="509857" y="975985"/>
                    <a:pt x="504967" y="973540"/>
                  </a:cubicBezTo>
                  <a:cubicBezTo>
                    <a:pt x="467295" y="954704"/>
                    <a:pt x="516786" y="985969"/>
                    <a:pt x="477672" y="959893"/>
                  </a:cubicBezTo>
                  <a:cubicBezTo>
                    <a:pt x="471606" y="961409"/>
                    <a:pt x="464677" y="960974"/>
                    <a:pt x="459474" y="964442"/>
                  </a:cubicBezTo>
                  <a:cubicBezTo>
                    <a:pt x="454925" y="967475"/>
                    <a:pt x="453554" y="973641"/>
                    <a:pt x="450376" y="978090"/>
                  </a:cubicBezTo>
                  <a:cubicBezTo>
                    <a:pt x="445969" y="984260"/>
                    <a:pt x="442338" y="991187"/>
                    <a:pt x="436728" y="996287"/>
                  </a:cubicBezTo>
                  <a:cubicBezTo>
                    <a:pt x="425507" y="1006487"/>
                    <a:pt x="411057" y="1012859"/>
                    <a:pt x="400334" y="1023582"/>
                  </a:cubicBezTo>
                  <a:cubicBezTo>
                    <a:pt x="395785" y="1028131"/>
                    <a:pt x="392039" y="1033661"/>
                    <a:pt x="386686" y="1037230"/>
                  </a:cubicBezTo>
                  <a:cubicBezTo>
                    <a:pt x="382696" y="1039890"/>
                    <a:pt x="377588" y="1040263"/>
                    <a:pt x="373039" y="1041779"/>
                  </a:cubicBezTo>
                  <a:cubicBezTo>
                    <a:pt x="363940" y="1047845"/>
                    <a:pt x="353475" y="1052244"/>
                    <a:pt x="345743" y="1059976"/>
                  </a:cubicBezTo>
                  <a:cubicBezTo>
                    <a:pt x="328704" y="1077015"/>
                    <a:pt x="338199" y="1071589"/>
                    <a:pt x="318448" y="1078173"/>
                  </a:cubicBezTo>
                  <a:cubicBezTo>
                    <a:pt x="296278" y="1111427"/>
                    <a:pt x="325785" y="1072058"/>
                    <a:pt x="291152" y="1100919"/>
                  </a:cubicBezTo>
                  <a:cubicBezTo>
                    <a:pt x="286952" y="1104419"/>
                    <a:pt x="285554" y="1110367"/>
                    <a:pt x="282054" y="1114567"/>
                  </a:cubicBezTo>
                  <a:cubicBezTo>
                    <a:pt x="271108" y="1127703"/>
                    <a:pt x="268178" y="1128367"/>
                    <a:pt x="254758" y="1137313"/>
                  </a:cubicBezTo>
                  <a:lnTo>
                    <a:pt x="236561" y="1164609"/>
                  </a:lnTo>
                  <a:cubicBezTo>
                    <a:pt x="233528" y="1169158"/>
                    <a:pt x="232650" y="1176528"/>
                    <a:pt x="227463" y="1178257"/>
                  </a:cubicBezTo>
                  <a:lnTo>
                    <a:pt x="213815" y="1182806"/>
                  </a:lnTo>
                  <a:cubicBezTo>
                    <a:pt x="210782" y="1187355"/>
                    <a:pt x="209353" y="1193556"/>
                    <a:pt x="204716" y="1196454"/>
                  </a:cubicBezTo>
                  <a:cubicBezTo>
                    <a:pt x="196583" y="1201537"/>
                    <a:pt x="186519" y="1202519"/>
                    <a:pt x="177421" y="1205552"/>
                  </a:cubicBezTo>
                  <a:cubicBezTo>
                    <a:pt x="172872" y="1207069"/>
                    <a:pt x="170701" y="1210117"/>
                    <a:pt x="163773" y="1210102"/>
                  </a:cubicBezTo>
                  <a:cubicBezTo>
                    <a:pt x="156845" y="1210088"/>
                    <a:pt x="155433" y="1198939"/>
                    <a:pt x="135853" y="1205465"/>
                  </a:cubicBezTo>
                  <a:cubicBezTo>
                    <a:pt x="128773" y="1212545"/>
                    <a:pt x="126381" y="1215485"/>
                    <a:pt x="118368" y="1220361"/>
                  </a:cubicBezTo>
                  <a:cubicBezTo>
                    <a:pt x="110355" y="1225237"/>
                    <a:pt x="99072" y="1228627"/>
                    <a:pt x="87774" y="1234722"/>
                  </a:cubicBezTo>
                  <a:cubicBezTo>
                    <a:pt x="76476" y="1240817"/>
                    <a:pt x="62175" y="1251936"/>
                    <a:pt x="50579" y="1256931"/>
                  </a:cubicBezTo>
                  <a:cubicBezTo>
                    <a:pt x="38983" y="1261926"/>
                    <a:pt x="49606" y="1254222"/>
                    <a:pt x="18197" y="126469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6E2BA1F-954D-43F3-8723-8F67A2868237}"/>
                </a:ext>
              </a:extLst>
            </p:cNvPr>
            <p:cNvSpPr/>
            <p:nvPr/>
          </p:nvSpPr>
          <p:spPr>
            <a:xfrm rot="1212013">
              <a:off x="18661503" y="10046159"/>
              <a:ext cx="8936870" cy="2208525"/>
            </a:xfrm>
            <a:custGeom>
              <a:avLst/>
              <a:gdLst>
                <a:gd name="connsiteX0" fmla="*/ 1707957 w 1707957"/>
                <a:gd name="connsiteY0" fmla="*/ 78489 h 422079"/>
                <a:gd name="connsiteX1" fmla="*/ 1707957 w 1707957"/>
                <a:gd name="connsiteY1" fmla="*/ 78489 h 422079"/>
                <a:gd name="connsiteX2" fmla="*/ 1694221 w 1707957"/>
                <a:gd name="connsiteY2" fmla="*/ 68678 h 422079"/>
                <a:gd name="connsiteX3" fmla="*/ 1662826 w 1707957"/>
                <a:gd name="connsiteY3" fmla="*/ 70640 h 422079"/>
                <a:gd name="connsiteX4" fmla="*/ 1649090 w 1707957"/>
                <a:gd name="connsiteY4" fmla="*/ 84376 h 422079"/>
                <a:gd name="connsiteX5" fmla="*/ 1643203 w 1707957"/>
                <a:gd name="connsiteY5" fmla="*/ 90262 h 422079"/>
                <a:gd name="connsiteX6" fmla="*/ 1639279 w 1707957"/>
                <a:gd name="connsiteY6" fmla="*/ 94187 h 422079"/>
                <a:gd name="connsiteX7" fmla="*/ 1637317 w 1707957"/>
                <a:gd name="connsiteY7" fmla="*/ 100074 h 422079"/>
                <a:gd name="connsiteX8" fmla="*/ 1629468 w 1707957"/>
                <a:gd name="connsiteY8" fmla="*/ 107923 h 422079"/>
                <a:gd name="connsiteX9" fmla="*/ 1619657 w 1707957"/>
                <a:gd name="connsiteY9" fmla="*/ 115772 h 422079"/>
                <a:gd name="connsiteX10" fmla="*/ 1603959 w 1707957"/>
                <a:gd name="connsiteY10" fmla="*/ 119696 h 422079"/>
                <a:gd name="connsiteX11" fmla="*/ 1592185 w 1707957"/>
                <a:gd name="connsiteY11" fmla="*/ 127545 h 422079"/>
                <a:gd name="connsiteX12" fmla="*/ 1586299 w 1707957"/>
                <a:gd name="connsiteY12" fmla="*/ 131469 h 422079"/>
                <a:gd name="connsiteX13" fmla="*/ 1574525 w 1707957"/>
                <a:gd name="connsiteY13" fmla="*/ 145205 h 422079"/>
                <a:gd name="connsiteX14" fmla="*/ 1568639 w 1707957"/>
                <a:gd name="connsiteY14" fmla="*/ 149129 h 422079"/>
                <a:gd name="connsiteX15" fmla="*/ 1564714 w 1707957"/>
                <a:gd name="connsiteY15" fmla="*/ 153054 h 422079"/>
                <a:gd name="connsiteX16" fmla="*/ 1558827 w 1707957"/>
                <a:gd name="connsiteY16" fmla="*/ 156978 h 422079"/>
                <a:gd name="connsiteX17" fmla="*/ 1554903 w 1707957"/>
                <a:gd name="connsiteY17" fmla="*/ 160903 h 422079"/>
                <a:gd name="connsiteX18" fmla="*/ 1549016 w 1707957"/>
                <a:gd name="connsiteY18" fmla="*/ 164827 h 422079"/>
                <a:gd name="connsiteX19" fmla="*/ 1539205 w 1707957"/>
                <a:gd name="connsiteY19" fmla="*/ 172676 h 422079"/>
                <a:gd name="connsiteX20" fmla="*/ 1533318 w 1707957"/>
                <a:gd name="connsiteY20" fmla="*/ 174638 h 422079"/>
                <a:gd name="connsiteX21" fmla="*/ 1517621 w 1707957"/>
                <a:gd name="connsiteY21" fmla="*/ 186412 h 422079"/>
                <a:gd name="connsiteX22" fmla="*/ 1511734 w 1707957"/>
                <a:gd name="connsiteY22" fmla="*/ 184450 h 422079"/>
                <a:gd name="connsiteX23" fmla="*/ 1499961 w 1707957"/>
                <a:gd name="connsiteY23" fmla="*/ 178563 h 422079"/>
                <a:gd name="connsiteX24" fmla="*/ 1488187 w 1707957"/>
                <a:gd name="connsiteY24" fmla="*/ 184450 h 422079"/>
                <a:gd name="connsiteX25" fmla="*/ 1482300 w 1707957"/>
                <a:gd name="connsiteY25" fmla="*/ 188374 h 422079"/>
                <a:gd name="connsiteX26" fmla="*/ 1478376 w 1707957"/>
                <a:gd name="connsiteY26" fmla="*/ 192299 h 422079"/>
                <a:gd name="connsiteX27" fmla="*/ 1472489 w 1707957"/>
                <a:gd name="connsiteY27" fmla="*/ 194261 h 422079"/>
                <a:gd name="connsiteX28" fmla="*/ 1466603 w 1707957"/>
                <a:gd name="connsiteY28" fmla="*/ 198185 h 422079"/>
                <a:gd name="connsiteX29" fmla="*/ 1462678 w 1707957"/>
                <a:gd name="connsiteY29" fmla="*/ 202110 h 422079"/>
                <a:gd name="connsiteX30" fmla="*/ 1456791 w 1707957"/>
                <a:gd name="connsiteY30" fmla="*/ 204072 h 422079"/>
                <a:gd name="connsiteX31" fmla="*/ 1445018 w 1707957"/>
                <a:gd name="connsiteY31" fmla="*/ 211921 h 422079"/>
                <a:gd name="connsiteX32" fmla="*/ 1435207 w 1707957"/>
                <a:gd name="connsiteY32" fmla="*/ 219770 h 422079"/>
                <a:gd name="connsiteX33" fmla="*/ 1431282 w 1707957"/>
                <a:gd name="connsiteY33" fmla="*/ 225656 h 422079"/>
                <a:gd name="connsiteX34" fmla="*/ 1429320 w 1707957"/>
                <a:gd name="connsiteY34" fmla="*/ 231543 h 422079"/>
                <a:gd name="connsiteX35" fmla="*/ 1425396 w 1707957"/>
                <a:gd name="connsiteY35" fmla="*/ 237430 h 422079"/>
                <a:gd name="connsiteX36" fmla="*/ 1421471 w 1707957"/>
                <a:gd name="connsiteY36" fmla="*/ 249203 h 422079"/>
                <a:gd name="connsiteX37" fmla="*/ 1419509 w 1707957"/>
                <a:gd name="connsiteY37" fmla="*/ 255090 h 422079"/>
                <a:gd name="connsiteX38" fmla="*/ 1411660 w 1707957"/>
                <a:gd name="connsiteY38" fmla="*/ 247241 h 422079"/>
                <a:gd name="connsiteX39" fmla="*/ 1407736 w 1707957"/>
                <a:gd name="connsiteY39" fmla="*/ 241354 h 422079"/>
                <a:gd name="connsiteX40" fmla="*/ 1399887 w 1707957"/>
                <a:gd name="connsiteY40" fmla="*/ 239392 h 422079"/>
                <a:gd name="connsiteX41" fmla="*/ 1397924 w 1707957"/>
                <a:gd name="connsiteY41" fmla="*/ 233505 h 422079"/>
                <a:gd name="connsiteX42" fmla="*/ 1388113 w 1707957"/>
                <a:gd name="connsiteY42" fmla="*/ 223694 h 422079"/>
                <a:gd name="connsiteX43" fmla="*/ 1364567 w 1707957"/>
                <a:gd name="connsiteY43" fmla="*/ 229581 h 422079"/>
                <a:gd name="connsiteX44" fmla="*/ 1346906 w 1707957"/>
                <a:gd name="connsiteY44" fmla="*/ 239392 h 422079"/>
                <a:gd name="connsiteX45" fmla="*/ 1339058 w 1707957"/>
                <a:gd name="connsiteY45" fmla="*/ 241354 h 422079"/>
                <a:gd name="connsiteX46" fmla="*/ 1329246 w 1707957"/>
                <a:gd name="connsiteY46" fmla="*/ 249203 h 422079"/>
                <a:gd name="connsiteX47" fmla="*/ 1317473 w 1707957"/>
                <a:gd name="connsiteY47" fmla="*/ 260977 h 422079"/>
                <a:gd name="connsiteX48" fmla="*/ 1311586 w 1707957"/>
                <a:gd name="connsiteY48" fmla="*/ 266863 h 422079"/>
                <a:gd name="connsiteX49" fmla="*/ 1307662 w 1707957"/>
                <a:gd name="connsiteY49" fmla="*/ 272750 h 422079"/>
                <a:gd name="connsiteX50" fmla="*/ 1303737 w 1707957"/>
                <a:gd name="connsiteY50" fmla="*/ 276675 h 422079"/>
                <a:gd name="connsiteX51" fmla="*/ 1291964 w 1707957"/>
                <a:gd name="connsiteY51" fmla="*/ 280599 h 422079"/>
                <a:gd name="connsiteX52" fmla="*/ 1282153 w 1707957"/>
                <a:gd name="connsiteY52" fmla="*/ 272750 h 422079"/>
                <a:gd name="connsiteX53" fmla="*/ 1284115 w 1707957"/>
                <a:gd name="connsiteY53" fmla="*/ 260977 h 422079"/>
                <a:gd name="connsiteX54" fmla="*/ 1272342 w 1707957"/>
                <a:gd name="connsiteY54" fmla="*/ 266863 h 422079"/>
                <a:gd name="connsiteX55" fmla="*/ 1264493 w 1707957"/>
                <a:gd name="connsiteY55" fmla="*/ 276675 h 422079"/>
                <a:gd name="connsiteX56" fmla="*/ 1252719 w 1707957"/>
                <a:gd name="connsiteY56" fmla="*/ 284523 h 422079"/>
                <a:gd name="connsiteX57" fmla="*/ 1248795 w 1707957"/>
                <a:gd name="connsiteY57" fmla="*/ 288448 h 422079"/>
                <a:gd name="connsiteX58" fmla="*/ 1237021 w 1707957"/>
                <a:gd name="connsiteY58" fmla="*/ 292372 h 422079"/>
                <a:gd name="connsiteX59" fmla="*/ 1213475 w 1707957"/>
                <a:gd name="connsiteY59" fmla="*/ 300221 h 422079"/>
                <a:gd name="connsiteX60" fmla="*/ 1201701 w 1707957"/>
                <a:gd name="connsiteY60" fmla="*/ 306108 h 422079"/>
                <a:gd name="connsiteX61" fmla="*/ 1195815 w 1707957"/>
                <a:gd name="connsiteY61" fmla="*/ 308070 h 422079"/>
                <a:gd name="connsiteX62" fmla="*/ 1191890 w 1707957"/>
                <a:gd name="connsiteY62" fmla="*/ 311995 h 422079"/>
                <a:gd name="connsiteX63" fmla="*/ 1184041 w 1707957"/>
                <a:gd name="connsiteY63" fmla="*/ 313957 h 422079"/>
                <a:gd name="connsiteX64" fmla="*/ 1160494 w 1707957"/>
                <a:gd name="connsiteY64" fmla="*/ 315919 h 422079"/>
                <a:gd name="connsiteX65" fmla="*/ 1158532 w 1707957"/>
                <a:gd name="connsiteY65" fmla="*/ 321806 h 422079"/>
                <a:gd name="connsiteX66" fmla="*/ 1146759 w 1707957"/>
                <a:gd name="connsiteY66" fmla="*/ 323768 h 422079"/>
                <a:gd name="connsiteX67" fmla="*/ 1129099 w 1707957"/>
                <a:gd name="connsiteY67" fmla="*/ 325730 h 422079"/>
                <a:gd name="connsiteX68" fmla="*/ 1111439 w 1707957"/>
                <a:gd name="connsiteY68" fmla="*/ 333579 h 422079"/>
                <a:gd name="connsiteX69" fmla="*/ 1107514 w 1707957"/>
                <a:gd name="connsiteY69" fmla="*/ 327693 h 422079"/>
                <a:gd name="connsiteX70" fmla="*/ 1117325 w 1707957"/>
                <a:gd name="connsiteY70" fmla="*/ 308070 h 422079"/>
                <a:gd name="connsiteX71" fmla="*/ 1123212 w 1707957"/>
                <a:gd name="connsiteY71" fmla="*/ 304146 h 422079"/>
                <a:gd name="connsiteX72" fmla="*/ 1127136 w 1707957"/>
                <a:gd name="connsiteY72" fmla="*/ 300221 h 422079"/>
                <a:gd name="connsiteX73" fmla="*/ 1115363 w 1707957"/>
                <a:gd name="connsiteY73" fmla="*/ 306108 h 422079"/>
                <a:gd name="connsiteX74" fmla="*/ 1091816 w 1707957"/>
                <a:gd name="connsiteY74" fmla="*/ 311995 h 422079"/>
                <a:gd name="connsiteX75" fmla="*/ 1072194 w 1707957"/>
                <a:gd name="connsiteY75" fmla="*/ 315919 h 422079"/>
                <a:gd name="connsiteX76" fmla="*/ 925027 w 1707957"/>
                <a:gd name="connsiteY76" fmla="*/ 319844 h 422079"/>
                <a:gd name="connsiteX77" fmla="*/ 913253 w 1707957"/>
                <a:gd name="connsiteY77" fmla="*/ 323768 h 422079"/>
                <a:gd name="connsiteX78" fmla="*/ 903442 w 1707957"/>
                <a:gd name="connsiteY78" fmla="*/ 329655 h 422079"/>
                <a:gd name="connsiteX79" fmla="*/ 891669 w 1707957"/>
                <a:gd name="connsiteY79" fmla="*/ 337504 h 422079"/>
                <a:gd name="connsiteX80" fmla="*/ 885782 w 1707957"/>
                <a:gd name="connsiteY80" fmla="*/ 341428 h 422079"/>
                <a:gd name="connsiteX81" fmla="*/ 879895 w 1707957"/>
                <a:gd name="connsiteY81" fmla="*/ 343390 h 422079"/>
                <a:gd name="connsiteX82" fmla="*/ 875971 w 1707957"/>
                <a:gd name="connsiteY82" fmla="*/ 347315 h 422079"/>
                <a:gd name="connsiteX83" fmla="*/ 799444 w 1707957"/>
                <a:gd name="connsiteY83" fmla="*/ 353202 h 422079"/>
                <a:gd name="connsiteX84" fmla="*/ 789633 w 1707957"/>
                <a:gd name="connsiteY84" fmla="*/ 355164 h 422079"/>
                <a:gd name="connsiteX85" fmla="*/ 783746 w 1707957"/>
                <a:gd name="connsiteY85" fmla="*/ 357126 h 422079"/>
                <a:gd name="connsiteX86" fmla="*/ 777859 w 1707957"/>
                <a:gd name="connsiteY86" fmla="*/ 355164 h 422079"/>
                <a:gd name="connsiteX87" fmla="*/ 773935 w 1707957"/>
                <a:gd name="connsiteY87" fmla="*/ 351239 h 422079"/>
                <a:gd name="connsiteX88" fmla="*/ 771973 w 1707957"/>
                <a:gd name="connsiteY88" fmla="*/ 345353 h 422079"/>
                <a:gd name="connsiteX89" fmla="*/ 766086 w 1707957"/>
                <a:gd name="connsiteY89" fmla="*/ 347315 h 422079"/>
                <a:gd name="connsiteX90" fmla="*/ 762161 w 1707957"/>
                <a:gd name="connsiteY90" fmla="*/ 351239 h 422079"/>
                <a:gd name="connsiteX91" fmla="*/ 756275 w 1707957"/>
                <a:gd name="connsiteY91" fmla="*/ 363013 h 422079"/>
                <a:gd name="connsiteX92" fmla="*/ 750388 w 1707957"/>
                <a:gd name="connsiteY92" fmla="*/ 364975 h 422079"/>
                <a:gd name="connsiteX93" fmla="*/ 740577 w 1707957"/>
                <a:gd name="connsiteY93" fmla="*/ 349277 h 422079"/>
                <a:gd name="connsiteX94" fmla="*/ 730766 w 1707957"/>
                <a:gd name="connsiteY94" fmla="*/ 341428 h 422079"/>
                <a:gd name="connsiteX95" fmla="*/ 718992 w 1707957"/>
                <a:gd name="connsiteY95" fmla="*/ 343390 h 422079"/>
                <a:gd name="connsiteX96" fmla="*/ 713106 w 1707957"/>
                <a:gd name="connsiteY96" fmla="*/ 353202 h 422079"/>
                <a:gd name="connsiteX97" fmla="*/ 709181 w 1707957"/>
                <a:gd name="connsiteY97" fmla="*/ 357126 h 422079"/>
                <a:gd name="connsiteX98" fmla="*/ 697408 w 1707957"/>
                <a:gd name="connsiteY98" fmla="*/ 363013 h 422079"/>
                <a:gd name="connsiteX99" fmla="*/ 693483 w 1707957"/>
                <a:gd name="connsiteY99" fmla="*/ 359088 h 422079"/>
                <a:gd name="connsiteX100" fmla="*/ 679748 w 1707957"/>
                <a:gd name="connsiteY100" fmla="*/ 357126 h 422079"/>
                <a:gd name="connsiteX101" fmla="*/ 673861 w 1707957"/>
                <a:gd name="connsiteY101" fmla="*/ 355164 h 422079"/>
                <a:gd name="connsiteX102" fmla="*/ 654239 w 1707957"/>
                <a:gd name="connsiteY102" fmla="*/ 361050 h 422079"/>
                <a:gd name="connsiteX103" fmla="*/ 652276 w 1707957"/>
                <a:gd name="connsiteY103" fmla="*/ 366937 h 422079"/>
                <a:gd name="connsiteX104" fmla="*/ 642465 w 1707957"/>
                <a:gd name="connsiteY104" fmla="*/ 372824 h 422079"/>
                <a:gd name="connsiteX105" fmla="*/ 628730 w 1707957"/>
                <a:gd name="connsiteY105" fmla="*/ 363013 h 422079"/>
                <a:gd name="connsiteX106" fmla="*/ 624805 w 1707957"/>
                <a:gd name="connsiteY106" fmla="*/ 359088 h 422079"/>
                <a:gd name="connsiteX107" fmla="*/ 597334 w 1707957"/>
                <a:gd name="connsiteY107" fmla="*/ 355164 h 422079"/>
                <a:gd name="connsiteX108" fmla="*/ 591447 w 1707957"/>
                <a:gd name="connsiteY108" fmla="*/ 353202 h 422079"/>
                <a:gd name="connsiteX109" fmla="*/ 579674 w 1707957"/>
                <a:gd name="connsiteY109" fmla="*/ 347315 h 422079"/>
                <a:gd name="connsiteX110" fmla="*/ 577712 w 1707957"/>
                <a:gd name="connsiteY110" fmla="*/ 341428 h 422079"/>
                <a:gd name="connsiteX111" fmla="*/ 583598 w 1707957"/>
                <a:gd name="connsiteY111" fmla="*/ 337504 h 422079"/>
                <a:gd name="connsiteX112" fmla="*/ 628730 w 1707957"/>
                <a:gd name="connsiteY112" fmla="*/ 335541 h 422079"/>
                <a:gd name="connsiteX113" fmla="*/ 662088 w 1707957"/>
                <a:gd name="connsiteY113" fmla="*/ 329655 h 422079"/>
                <a:gd name="connsiteX114" fmla="*/ 679748 w 1707957"/>
                <a:gd name="connsiteY114" fmla="*/ 319844 h 422079"/>
                <a:gd name="connsiteX115" fmla="*/ 683672 w 1707957"/>
                <a:gd name="connsiteY115" fmla="*/ 286486 h 422079"/>
                <a:gd name="connsiteX116" fmla="*/ 685634 w 1707957"/>
                <a:gd name="connsiteY116" fmla="*/ 280599 h 422079"/>
                <a:gd name="connsiteX117" fmla="*/ 683672 w 1707957"/>
                <a:gd name="connsiteY117" fmla="*/ 266863 h 422079"/>
                <a:gd name="connsiteX118" fmla="*/ 677785 w 1707957"/>
                <a:gd name="connsiteY118" fmla="*/ 262939 h 422079"/>
                <a:gd name="connsiteX119" fmla="*/ 675823 w 1707957"/>
                <a:gd name="connsiteY119" fmla="*/ 257052 h 422079"/>
                <a:gd name="connsiteX120" fmla="*/ 662088 w 1707957"/>
                <a:gd name="connsiteY120" fmla="*/ 253128 h 422079"/>
                <a:gd name="connsiteX121" fmla="*/ 644427 w 1707957"/>
                <a:gd name="connsiteY121" fmla="*/ 257052 h 422079"/>
                <a:gd name="connsiteX122" fmla="*/ 638541 w 1707957"/>
                <a:gd name="connsiteY122" fmla="*/ 260977 h 422079"/>
                <a:gd name="connsiteX123" fmla="*/ 614994 w 1707957"/>
                <a:gd name="connsiteY123" fmla="*/ 264901 h 422079"/>
                <a:gd name="connsiteX124" fmla="*/ 595372 w 1707957"/>
                <a:gd name="connsiteY124" fmla="*/ 270788 h 422079"/>
                <a:gd name="connsiteX125" fmla="*/ 589485 w 1707957"/>
                <a:gd name="connsiteY125" fmla="*/ 274712 h 422079"/>
                <a:gd name="connsiteX126" fmla="*/ 583598 w 1707957"/>
                <a:gd name="connsiteY126" fmla="*/ 276675 h 422079"/>
                <a:gd name="connsiteX127" fmla="*/ 571825 w 1707957"/>
                <a:gd name="connsiteY127" fmla="*/ 284523 h 422079"/>
                <a:gd name="connsiteX128" fmla="*/ 565938 w 1707957"/>
                <a:gd name="connsiteY128" fmla="*/ 288448 h 422079"/>
                <a:gd name="connsiteX129" fmla="*/ 562014 w 1707957"/>
                <a:gd name="connsiteY129" fmla="*/ 294335 h 422079"/>
                <a:gd name="connsiteX130" fmla="*/ 562014 w 1707957"/>
                <a:gd name="connsiteY130" fmla="*/ 308070 h 422079"/>
                <a:gd name="connsiteX131" fmla="*/ 569863 w 1707957"/>
                <a:gd name="connsiteY131" fmla="*/ 315919 h 422079"/>
                <a:gd name="connsiteX132" fmla="*/ 573787 w 1707957"/>
                <a:gd name="connsiteY132" fmla="*/ 319844 h 422079"/>
                <a:gd name="connsiteX133" fmla="*/ 581636 w 1707957"/>
                <a:gd name="connsiteY133" fmla="*/ 337504 h 422079"/>
                <a:gd name="connsiteX134" fmla="*/ 548278 w 1707957"/>
                <a:gd name="connsiteY134" fmla="*/ 339466 h 422079"/>
                <a:gd name="connsiteX135" fmla="*/ 544354 w 1707957"/>
                <a:gd name="connsiteY135" fmla="*/ 327693 h 422079"/>
                <a:gd name="connsiteX136" fmla="*/ 542391 w 1707957"/>
                <a:gd name="connsiteY136" fmla="*/ 298259 h 422079"/>
                <a:gd name="connsiteX137" fmla="*/ 536505 w 1707957"/>
                <a:gd name="connsiteY137" fmla="*/ 296297 h 422079"/>
                <a:gd name="connsiteX138" fmla="*/ 497260 w 1707957"/>
                <a:gd name="connsiteY138" fmla="*/ 290410 h 422079"/>
                <a:gd name="connsiteX139" fmla="*/ 491373 w 1707957"/>
                <a:gd name="connsiteY139" fmla="*/ 284523 h 422079"/>
                <a:gd name="connsiteX140" fmla="*/ 485487 w 1707957"/>
                <a:gd name="connsiteY140" fmla="*/ 282561 h 422079"/>
                <a:gd name="connsiteX141" fmla="*/ 481562 w 1707957"/>
                <a:gd name="connsiteY141" fmla="*/ 278637 h 422079"/>
                <a:gd name="connsiteX142" fmla="*/ 473713 w 1707957"/>
                <a:gd name="connsiteY142" fmla="*/ 276675 h 422079"/>
                <a:gd name="connsiteX143" fmla="*/ 461940 w 1707957"/>
                <a:gd name="connsiteY143" fmla="*/ 272750 h 422079"/>
                <a:gd name="connsiteX144" fmla="*/ 456053 w 1707957"/>
                <a:gd name="connsiteY144" fmla="*/ 270788 h 422079"/>
                <a:gd name="connsiteX145" fmla="*/ 450167 w 1707957"/>
                <a:gd name="connsiteY145" fmla="*/ 264901 h 422079"/>
                <a:gd name="connsiteX146" fmla="*/ 424658 w 1707957"/>
                <a:gd name="connsiteY146" fmla="*/ 259014 h 422079"/>
                <a:gd name="connsiteX147" fmla="*/ 418771 w 1707957"/>
                <a:gd name="connsiteY147" fmla="*/ 255090 h 422079"/>
                <a:gd name="connsiteX148" fmla="*/ 395224 w 1707957"/>
                <a:gd name="connsiteY148" fmla="*/ 251165 h 422079"/>
                <a:gd name="connsiteX149" fmla="*/ 383451 w 1707957"/>
                <a:gd name="connsiteY149" fmla="*/ 249203 h 422079"/>
                <a:gd name="connsiteX150" fmla="*/ 381488 w 1707957"/>
                <a:gd name="connsiteY150" fmla="*/ 243317 h 422079"/>
                <a:gd name="connsiteX151" fmla="*/ 387375 w 1707957"/>
                <a:gd name="connsiteY151" fmla="*/ 233505 h 422079"/>
                <a:gd name="connsiteX152" fmla="*/ 357942 w 1707957"/>
                <a:gd name="connsiteY152" fmla="*/ 219770 h 422079"/>
                <a:gd name="connsiteX153" fmla="*/ 330470 w 1707957"/>
                <a:gd name="connsiteY153" fmla="*/ 207996 h 422079"/>
                <a:gd name="connsiteX154" fmla="*/ 322621 w 1707957"/>
                <a:gd name="connsiteY154" fmla="*/ 198185 h 422079"/>
                <a:gd name="connsiteX155" fmla="*/ 316735 w 1707957"/>
                <a:gd name="connsiteY155" fmla="*/ 200147 h 422079"/>
                <a:gd name="connsiteX156" fmla="*/ 314773 w 1707957"/>
                <a:gd name="connsiteY156" fmla="*/ 194261 h 422079"/>
                <a:gd name="connsiteX157" fmla="*/ 306924 w 1707957"/>
                <a:gd name="connsiteY157" fmla="*/ 182487 h 422079"/>
                <a:gd name="connsiteX158" fmla="*/ 304961 w 1707957"/>
                <a:gd name="connsiteY158" fmla="*/ 176601 h 422079"/>
                <a:gd name="connsiteX159" fmla="*/ 299075 w 1707957"/>
                <a:gd name="connsiteY159" fmla="*/ 174638 h 422079"/>
                <a:gd name="connsiteX160" fmla="*/ 289264 w 1707957"/>
                <a:gd name="connsiteY160" fmla="*/ 168752 h 422079"/>
                <a:gd name="connsiteX161" fmla="*/ 279452 w 1707957"/>
                <a:gd name="connsiteY161" fmla="*/ 162865 h 422079"/>
                <a:gd name="connsiteX162" fmla="*/ 267679 w 1707957"/>
                <a:gd name="connsiteY162" fmla="*/ 153054 h 422079"/>
                <a:gd name="connsiteX163" fmla="*/ 259830 w 1707957"/>
                <a:gd name="connsiteY163" fmla="*/ 145205 h 422079"/>
                <a:gd name="connsiteX164" fmla="*/ 251981 w 1707957"/>
                <a:gd name="connsiteY164" fmla="*/ 139318 h 422079"/>
                <a:gd name="connsiteX165" fmla="*/ 246094 w 1707957"/>
                <a:gd name="connsiteY165" fmla="*/ 135394 h 422079"/>
                <a:gd name="connsiteX166" fmla="*/ 230397 w 1707957"/>
                <a:gd name="connsiteY166" fmla="*/ 123620 h 422079"/>
                <a:gd name="connsiteX167" fmla="*/ 226472 w 1707957"/>
                <a:gd name="connsiteY167" fmla="*/ 117734 h 422079"/>
                <a:gd name="connsiteX168" fmla="*/ 224510 w 1707957"/>
                <a:gd name="connsiteY168" fmla="*/ 111847 h 422079"/>
                <a:gd name="connsiteX169" fmla="*/ 218623 w 1707957"/>
                <a:gd name="connsiteY169" fmla="*/ 107923 h 422079"/>
                <a:gd name="connsiteX170" fmla="*/ 208812 w 1707957"/>
                <a:gd name="connsiteY170" fmla="*/ 102036 h 422079"/>
                <a:gd name="connsiteX171" fmla="*/ 195076 w 1707957"/>
                <a:gd name="connsiteY171" fmla="*/ 92225 h 422079"/>
                <a:gd name="connsiteX172" fmla="*/ 191152 w 1707957"/>
                <a:gd name="connsiteY172" fmla="*/ 86338 h 422079"/>
                <a:gd name="connsiteX173" fmla="*/ 185265 w 1707957"/>
                <a:gd name="connsiteY173" fmla="*/ 84376 h 422079"/>
                <a:gd name="connsiteX174" fmla="*/ 165643 w 1707957"/>
                <a:gd name="connsiteY174" fmla="*/ 80451 h 422079"/>
                <a:gd name="connsiteX175" fmla="*/ 155832 w 1707957"/>
                <a:gd name="connsiteY175" fmla="*/ 78489 h 422079"/>
                <a:gd name="connsiteX176" fmla="*/ 146021 w 1707957"/>
                <a:gd name="connsiteY176" fmla="*/ 76527 h 422079"/>
                <a:gd name="connsiteX177" fmla="*/ 110700 w 1707957"/>
                <a:gd name="connsiteY177" fmla="*/ 78489 h 422079"/>
                <a:gd name="connsiteX178" fmla="*/ 106776 w 1707957"/>
                <a:gd name="connsiteY178" fmla="*/ 82414 h 422079"/>
                <a:gd name="connsiteX179" fmla="*/ 100889 w 1707957"/>
                <a:gd name="connsiteY179" fmla="*/ 84376 h 422079"/>
                <a:gd name="connsiteX180" fmla="*/ 91078 w 1707957"/>
                <a:gd name="connsiteY180" fmla="*/ 82414 h 422079"/>
                <a:gd name="connsiteX181" fmla="*/ 87154 w 1707957"/>
                <a:gd name="connsiteY181" fmla="*/ 78489 h 422079"/>
                <a:gd name="connsiteX182" fmla="*/ 75380 w 1707957"/>
                <a:gd name="connsiteY182" fmla="*/ 74565 h 422079"/>
                <a:gd name="connsiteX183" fmla="*/ 69494 w 1707957"/>
                <a:gd name="connsiteY183" fmla="*/ 72602 h 422079"/>
                <a:gd name="connsiteX184" fmla="*/ 65569 w 1707957"/>
                <a:gd name="connsiteY184" fmla="*/ 68678 h 422079"/>
                <a:gd name="connsiteX185" fmla="*/ 51833 w 1707957"/>
                <a:gd name="connsiteY185" fmla="*/ 62791 h 422079"/>
                <a:gd name="connsiteX186" fmla="*/ 42022 w 1707957"/>
                <a:gd name="connsiteY186" fmla="*/ 31396 h 422079"/>
                <a:gd name="connsiteX187" fmla="*/ 34173 w 1707957"/>
                <a:gd name="connsiteY187" fmla="*/ 23547 h 422079"/>
                <a:gd name="connsiteX188" fmla="*/ 30249 w 1707957"/>
                <a:gd name="connsiteY188" fmla="*/ 19622 h 422079"/>
                <a:gd name="connsiteX189" fmla="*/ 24362 w 1707957"/>
                <a:gd name="connsiteY189" fmla="*/ 0 h 422079"/>
                <a:gd name="connsiteX190" fmla="*/ 14551 w 1707957"/>
                <a:gd name="connsiteY190" fmla="*/ 1962 h 422079"/>
                <a:gd name="connsiteX191" fmla="*/ 6702 w 1707957"/>
                <a:gd name="connsiteY191" fmla="*/ 9811 h 422079"/>
                <a:gd name="connsiteX192" fmla="*/ 4740 w 1707957"/>
                <a:gd name="connsiteY192" fmla="*/ 56905 h 422079"/>
                <a:gd name="connsiteX193" fmla="*/ 10627 w 1707957"/>
                <a:gd name="connsiteY193" fmla="*/ 58867 h 422079"/>
                <a:gd name="connsiteX194" fmla="*/ 28287 w 1707957"/>
                <a:gd name="connsiteY194" fmla="*/ 66716 h 422079"/>
                <a:gd name="connsiteX195" fmla="*/ 34173 w 1707957"/>
                <a:gd name="connsiteY195" fmla="*/ 68678 h 422079"/>
                <a:gd name="connsiteX196" fmla="*/ 42022 w 1707957"/>
                <a:gd name="connsiteY196" fmla="*/ 66716 h 422079"/>
                <a:gd name="connsiteX197" fmla="*/ 45947 w 1707957"/>
                <a:gd name="connsiteY197" fmla="*/ 62791 h 422079"/>
                <a:gd name="connsiteX198" fmla="*/ 53796 w 1707957"/>
                <a:gd name="connsiteY198" fmla="*/ 64753 h 422079"/>
                <a:gd name="connsiteX199" fmla="*/ 61645 w 1707957"/>
                <a:gd name="connsiteY199" fmla="*/ 72602 h 422079"/>
                <a:gd name="connsiteX200" fmla="*/ 65569 w 1707957"/>
                <a:gd name="connsiteY200" fmla="*/ 78489 h 422079"/>
                <a:gd name="connsiteX201" fmla="*/ 77342 w 1707957"/>
                <a:gd name="connsiteY201" fmla="*/ 84376 h 422079"/>
                <a:gd name="connsiteX202" fmla="*/ 102852 w 1707957"/>
                <a:gd name="connsiteY202" fmla="*/ 88300 h 422079"/>
                <a:gd name="connsiteX203" fmla="*/ 110700 w 1707957"/>
                <a:gd name="connsiteY203" fmla="*/ 98111 h 422079"/>
                <a:gd name="connsiteX204" fmla="*/ 118549 w 1707957"/>
                <a:gd name="connsiteY204" fmla="*/ 107923 h 422079"/>
                <a:gd name="connsiteX205" fmla="*/ 122474 w 1707957"/>
                <a:gd name="connsiteY205" fmla="*/ 123620 h 422079"/>
                <a:gd name="connsiteX206" fmla="*/ 124436 w 1707957"/>
                <a:gd name="connsiteY206" fmla="*/ 131469 h 422079"/>
                <a:gd name="connsiteX207" fmla="*/ 132285 w 1707957"/>
                <a:gd name="connsiteY207" fmla="*/ 141281 h 422079"/>
                <a:gd name="connsiteX208" fmla="*/ 140134 w 1707957"/>
                <a:gd name="connsiteY208" fmla="*/ 156978 h 422079"/>
                <a:gd name="connsiteX209" fmla="*/ 146021 w 1707957"/>
                <a:gd name="connsiteY209" fmla="*/ 158941 h 422079"/>
                <a:gd name="connsiteX210" fmla="*/ 147983 w 1707957"/>
                <a:gd name="connsiteY210" fmla="*/ 164827 h 422079"/>
                <a:gd name="connsiteX211" fmla="*/ 153870 w 1707957"/>
                <a:gd name="connsiteY211" fmla="*/ 204072 h 422079"/>
                <a:gd name="connsiteX212" fmla="*/ 159756 w 1707957"/>
                <a:gd name="connsiteY212" fmla="*/ 206034 h 422079"/>
                <a:gd name="connsiteX213" fmla="*/ 165643 w 1707957"/>
                <a:gd name="connsiteY213" fmla="*/ 209959 h 422079"/>
                <a:gd name="connsiteX214" fmla="*/ 169567 w 1707957"/>
                <a:gd name="connsiteY214" fmla="*/ 215845 h 422079"/>
                <a:gd name="connsiteX215" fmla="*/ 177416 w 1707957"/>
                <a:gd name="connsiteY215" fmla="*/ 217808 h 422079"/>
                <a:gd name="connsiteX216" fmla="*/ 216661 w 1707957"/>
                <a:gd name="connsiteY216" fmla="*/ 215845 h 422079"/>
                <a:gd name="connsiteX217" fmla="*/ 222548 w 1707957"/>
                <a:gd name="connsiteY217" fmla="*/ 213883 h 422079"/>
                <a:gd name="connsiteX218" fmla="*/ 255906 w 1707957"/>
                <a:gd name="connsiteY218" fmla="*/ 211921 h 422079"/>
                <a:gd name="connsiteX219" fmla="*/ 259830 w 1707957"/>
                <a:gd name="connsiteY219" fmla="*/ 207996 h 422079"/>
                <a:gd name="connsiteX220" fmla="*/ 265717 w 1707957"/>
                <a:gd name="connsiteY220" fmla="*/ 206034 h 422079"/>
                <a:gd name="connsiteX221" fmla="*/ 271603 w 1707957"/>
                <a:gd name="connsiteY221" fmla="*/ 202110 h 422079"/>
                <a:gd name="connsiteX222" fmla="*/ 279452 w 1707957"/>
                <a:gd name="connsiteY222" fmla="*/ 204072 h 422079"/>
                <a:gd name="connsiteX223" fmla="*/ 285339 w 1707957"/>
                <a:gd name="connsiteY223" fmla="*/ 207996 h 422079"/>
                <a:gd name="connsiteX224" fmla="*/ 291226 w 1707957"/>
                <a:gd name="connsiteY224" fmla="*/ 209959 h 422079"/>
                <a:gd name="connsiteX225" fmla="*/ 293188 w 1707957"/>
                <a:gd name="connsiteY225" fmla="*/ 215845 h 422079"/>
                <a:gd name="connsiteX226" fmla="*/ 287301 w 1707957"/>
                <a:gd name="connsiteY226" fmla="*/ 225656 h 422079"/>
                <a:gd name="connsiteX227" fmla="*/ 281415 w 1707957"/>
                <a:gd name="connsiteY227" fmla="*/ 229581 h 422079"/>
                <a:gd name="connsiteX228" fmla="*/ 273566 w 1707957"/>
                <a:gd name="connsiteY228" fmla="*/ 237430 h 422079"/>
                <a:gd name="connsiteX229" fmla="*/ 261792 w 1707957"/>
                <a:gd name="connsiteY229" fmla="*/ 241354 h 422079"/>
                <a:gd name="connsiteX230" fmla="*/ 263755 w 1707957"/>
                <a:gd name="connsiteY230" fmla="*/ 247241 h 422079"/>
                <a:gd name="connsiteX231" fmla="*/ 269641 w 1707957"/>
                <a:gd name="connsiteY231" fmla="*/ 243317 h 422079"/>
                <a:gd name="connsiteX232" fmla="*/ 273566 w 1707957"/>
                <a:gd name="connsiteY232" fmla="*/ 247241 h 422079"/>
                <a:gd name="connsiteX233" fmla="*/ 277490 w 1707957"/>
                <a:gd name="connsiteY233" fmla="*/ 264901 h 422079"/>
                <a:gd name="connsiteX234" fmla="*/ 279452 w 1707957"/>
                <a:gd name="connsiteY234" fmla="*/ 270788 h 422079"/>
                <a:gd name="connsiteX235" fmla="*/ 285339 w 1707957"/>
                <a:gd name="connsiteY235" fmla="*/ 272750 h 422079"/>
                <a:gd name="connsiteX236" fmla="*/ 289264 w 1707957"/>
                <a:gd name="connsiteY236" fmla="*/ 276675 h 422079"/>
                <a:gd name="connsiteX237" fmla="*/ 301037 w 1707957"/>
                <a:gd name="connsiteY237" fmla="*/ 284523 h 422079"/>
                <a:gd name="connsiteX238" fmla="*/ 308886 w 1707957"/>
                <a:gd name="connsiteY238" fmla="*/ 292372 h 422079"/>
                <a:gd name="connsiteX239" fmla="*/ 320659 w 1707957"/>
                <a:gd name="connsiteY239" fmla="*/ 296297 h 422079"/>
                <a:gd name="connsiteX240" fmla="*/ 324584 w 1707957"/>
                <a:gd name="connsiteY240" fmla="*/ 300221 h 422079"/>
                <a:gd name="connsiteX241" fmla="*/ 350093 w 1707957"/>
                <a:gd name="connsiteY241" fmla="*/ 302184 h 422079"/>
                <a:gd name="connsiteX242" fmla="*/ 354017 w 1707957"/>
                <a:gd name="connsiteY242" fmla="*/ 298259 h 422079"/>
                <a:gd name="connsiteX243" fmla="*/ 365791 w 1707957"/>
                <a:gd name="connsiteY243" fmla="*/ 294335 h 422079"/>
                <a:gd name="connsiteX244" fmla="*/ 371677 w 1707957"/>
                <a:gd name="connsiteY244" fmla="*/ 290410 h 422079"/>
                <a:gd name="connsiteX245" fmla="*/ 395224 w 1707957"/>
                <a:gd name="connsiteY245" fmla="*/ 294335 h 422079"/>
                <a:gd name="connsiteX246" fmla="*/ 405035 w 1707957"/>
                <a:gd name="connsiteY246" fmla="*/ 286486 h 422079"/>
                <a:gd name="connsiteX247" fmla="*/ 410922 w 1707957"/>
                <a:gd name="connsiteY247" fmla="*/ 284523 h 422079"/>
                <a:gd name="connsiteX248" fmla="*/ 414846 w 1707957"/>
                <a:gd name="connsiteY248" fmla="*/ 288448 h 422079"/>
                <a:gd name="connsiteX249" fmla="*/ 412884 w 1707957"/>
                <a:gd name="connsiteY249" fmla="*/ 308070 h 422079"/>
                <a:gd name="connsiteX250" fmla="*/ 408960 w 1707957"/>
                <a:gd name="connsiteY250" fmla="*/ 313957 h 422079"/>
                <a:gd name="connsiteX251" fmla="*/ 406997 w 1707957"/>
                <a:gd name="connsiteY251" fmla="*/ 319844 h 422079"/>
                <a:gd name="connsiteX252" fmla="*/ 414846 w 1707957"/>
                <a:gd name="connsiteY252" fmla="*/ 335541 h 422079"/>
                <a:gd name="connsiteX253" fmla="*/ 426620 w 1707957"/>
                <a:gd name="connsiteY253" fmla="*/ 339466 h 422079"/>
                <a:gd name="connsiteX254" fmla="*/ 432506 w 1707957"/>
                <a:gd name="connsiteY254" fmla="*/ 341428 h 422079"/>
                <a:gd name="connsiteX255" fmla="*/ 438393 w 1707957"/>
                <a:gd name="connsiteY255" fmla="*/ 337504 h 422079"/>
                <a:gd name="connsiteX256" fmla="*/ 442318 w 1707957"/>
                <a:gd name="connsiteY256" fmla="*/ 333579 h 422079"/>
                <a:gd name="connsiteX257" fmla="*/ 448204 w 1707957"/>
                <a:gd name="connsiteY257" fmla="*/ 331617 h 422079"/>
                <a:gd name="connsiteX258" fmla="*/ 467827 w 1707957"/>
                <a:gd name="connsiteY258" fmla="*/ 333579 h 422079"/>
                <a:gd name="connsiteX259" fmla="*/ 485487 w 1707957"/>
                <a:gd name="connsiteY259" fmla="*/ 341428 h 422079"/>
                <a:gd name="connsiteX260" fmla="*/ 489411 w 1707957"/>
                <a:gd name="connsiteY260" fmla="*/ 345353 h 422079"/>
                <a:gd name="connsiteX261" fmla="*/ 491373 w 1707957"/>
                <a:gd name="connsiteY261" fmla="*/ 351239 h 422079"/>
                <a:gd name="connsiteX262" fmla="*/ 497260 w 1707957"/>
                <a:gd name="connsiteY262" fmla="*/ 355164 h 422079"/>
                <a:gd name="connsiteX263" fmla="*/ 507071 w 1707957"/>
                <a:gd name="connsiteY263" fmla="*/ 361050 h 422079"/>
                <a:gd name="connsiteX264" fmla="*/ 510996 w 1707957"/>
                <a:gd name="connsiteY264" fmla="*/ 364975 h 422079"/>
                <a:gd name="connsiteX265" fmla="*/ 516882 w 1707957"/>
                <a:gd name="connsiteY265" fmla="*/ 366937 h 422079"/>
                <a:gd name="connsiteX266" fmla="*/ 522769 w 1707957"/>
                <a:gd name="connsiteY266" fmla="*/ 370862 h 422079"/>
                <a:gd name="connsiteX267" fmla="*/ 530618 w 1707957"/>
                <a:gd name="connsiteY267" fmla="*/ 378711 h 422079"/>
                <a:gd name="connsiteX268" fmla="*/ 538467 w 1707957"/>
                <a:gd name="connsiteY268" fmla="*/ 388522 h 422079"/>
                <a:gd name="connsiteX269" fmla="*/ 550240 w 1707957"/>
                <a:gd name="connsiteY269" fmla="*/ 392446 h 422079"/>
                <a:gd name="connsiteX270" fmla="*/ 560052 w 1707957"/>
                <a:gd name="connsiteY270" fmla="*/ 400295 h 422079"/>
                <a:gd name="connsiteX271" fmla="*/ 571825 w 1707957"/>
                <a:gd name="connsiteY271" fmla="*/ 404220 h 422079"/>
                <a:gd name="connsiteX272" fmla="*/ 579674 w 1707957"/>
                <a:gd name="connsiteY272" fmla="*/ 396371 h 422079"/>
                <a:gd name="connsiteX273" fmla="*/ 581636 w 1707957"/>
                <a:gd name="connsiteY273" fmla="*/ 390484 h 422079"/>
                <a:gd name="connsiteX274" fmla="*/ 609107 w 1707957"/>
                <a:gd name="connsiteY274" fmla="*/ 384597 h 422079"/>
                <a:gd name="connsiteX275" fmla="*/ 614994 w 1707957"/>
                <a:gd name="connsiteY275" fmla="*/ 382635 h 422079"/>
                <a:gd name="connsiteX276" fmla="*/ 620881 w 1707957"/>
                <a:gd name="connsiteY276" fmla="*/ 386559 h 422079"/>
                <a:gd name="connsiteX277" fmla="*/ 640503 w 1707957"/>
                <a:gd name="connsiteY277" fmla="*/ 390484 h 422079"/>
                <a:gd name="connsiteX278" fmla="*/ 652276 w 1707957"/>
                <a:gd name="connsiteY278" fmla="*/ 388522 h 422079"/>
                <a:gd name="connsiteX279" fmla="*/ 662088 w 1707957"/>
                <a:gd name="connsiteY279" fmla="*/ 380673 h 422079"/>
                <a:gd name="connsiteX280" fmla="*/ 667974 w 1707957"/>
                <a:gd name="connsiteY280" fmla="*/ 378711 h 422079"/>
                <a:gd name="connsiteX281" fmla="*/ 673861 w 1707957"/>
                <a:gd name="connsiteY281" fmla="*/ 380673 h 422079"/>
                <a:gd name="connsiteX282" fmla="*/ 679748 w 1707957"/>
                <a:gd name="connsiteY282" fmla="*/ 392446 h 422079"/>
                <a:gd name="connsiteX283" fmla="*/ 677785 w 1707957"/>
                <a:gd name="connsiteY283" fmla="*/ 402257 h 422079"/>
                <a:gd name="connsiteX284" fmla="*/ 689559 w 1707957"/>
                <a:gd name="connsiteY284" fmla="*/ 394408 h 422079"/>
                <a:gd name="connsiteX285" fmla="*/ 695446 w 1707957"/>
                <a:gd name="connsiteY285" fmla="*/ 392446 h 422079"/>
                <a:gd name="connsiteX286" fmla="*/ 699370 w 1707957"/>
                <a:gd name="connsiteY286" fmla="*/ 396371 h 422079"/>
                <a:gd name="connsiteX287" fmla="*/ 699370 w 1707957"/>
                <a:gd name="connsiteY287" fmla="*/ 414031 h 422079"/>
                <a:gd name="connsiteX288" fmla="*/ 695446 w 1707957"/>
                <a:gd name="connsiteY288" fmla="*/ 421880 h 422079"/>
                <a:gd name="connsiteX289" fmla="*/ 705257 w 1707957"/>
                <a:gd name="connsiteY289" fmla="*/ 414031 h 422079"/>
                <a:gd name="connsiteX290" fmla="*/ 707219 w 1707957"/>
                <a:gd name="connsiteY290" fmla="*/ 408144 h 422079"/>
                <a:gd name="connsiteX291" fmla="*/ 713106 w 1707957"/>
                <a:gd name="connsiteY291" fmla="*/ 406182 h 422079"/>
                <a:gd name="connsiteX292" fmla="*/ 738615 w 1707957"/>
                <a:gd name="connsiteY292" fmla="*/ 408144 h 422079"/>
                <a:gd name="connsiteX293" fmla="*/ 762161 w 1707957"/>
                <a:gd name="connsiteY293" fmla="*/ 412069 h 422079"/>
                <a:gd name="connsiteX294" fmla="*/ 789633 w 1707957"/>
                <a:gd name="connsiteY294" fmla="*/ 408144 h 422079"/>
                <a:gd name="connsiteX295" fmla="*/ 911291 w 1707957"/>
                <a:gd name="connsiteY295" fmla="*/ 408144 h 422079"/>
                <a:gd name="connsiteX296" fmla="*/ 928951 w 1707957"/>
                <a:gd name="connsiteY296" fmla="*/ 404220 h 422079"/>
                <a:gd name="connsiteX297" fmla="*/ 944649 w 1707957"/>
                <a:gd name="connsiteY297" fmla="*/ 402257 h 422079"/>
                <a:gd name="connsiteX298" fmla="*/ 966233 w 1707957"/>
                <a:gd name="connsiteY298" fmla="*/ 396371 h 422079"/>
                <a:gd name="connsiteX299" fmla="*/ 983894 w 1707957"/>
                <a:gd name="connsiteY299" fmla="*/ 392446 h 422079"/>
                <a:gd name="connsiteX300" fmla="*/ 1034912 w 1707957"/>
                <a:gd name="connsiteY300" fmla="*/ 388522 h 422079"/>
                <a:gd name="connsiteX301" fmla="*/ 1048647 w 1707957"/>
                <a:gd name="connsiteY301" fmla="*/ 386559 h 422079"/>
                <a:gd name="connsiteX302" fmla="*/ 1146759 w 1707957"/>
                <a:gd name="connsiteY302" fmla="*/ 390484 h 422079"/>
                <a:gd name="connsiteX303" fmla="*/ 1180117 w 1707957"/>
                <a:gd name="connsiteY303" fmla="*/ 386559 h 422079"/>
                <a:gd name="connsiteX304" fmla="*/ 1186003 w 1707957"/>
                <a:gd name="connsiteY304" fmla="*/ 382635 h 422079"/>
                <a:gd name="connsiteX305" fmla="*/ 1197777 w 1707957"/>
                <a:gd name="connsiteY305" fmla="*/ 378711 h 422079"/>
                <a:gd name="connsiteX306" fmla="*/ 1203664 w 1707957"/>
                <a:gd name="connsiteY306" fmla="*/ 376748 h 422079"/>
                <a:gd name="connsiteX307" fmla="*/ 1209550 w 1707957"/>
                <a:gd name="connsiteY307" fmla="*/ 374786 h 422079"/>
                <a:gd name="connsiteX308" fmla="*/ 1238984 w 1707957"/>
                <a:gd name="connsiteY308" fmla="*/ 372824 h 422079"/>
                <a:gd name="connsiteX309" fmla="*/ 1246833 w 1707957"/>
                <a:gd name="connsiteY309" fmla="*/ 364975 h 422079"/>
                <a:gd name="connsiteX310" fmla="*/ 1254682 w 1707957"/>
                <a:gd name="connsiteY310" fmla="*/ 353202 h 422079"/>
                <a:gd name="connsiteX311" fmla="*/ 1264493 w 1707957"/>
                <a:gd name="connsiteY311" fmla="*/ 345353 h 422079"/>
                <a:gd name="connsiteX312" fmla="*/ 1274304 w 1707957"/>
                <a:gd name="connsiteY312" fmla="*/ 337504 h 422079"/>
                <a:gd name="connsiteX313" fmla="*/ 1276266 w 1707957"/>
                <a:gd name="connsiteY313" fmla="*/ 331617 h 422079"/>
                <a:gd name="connsiteX314" fmla="*/ 1290002 w 1707957"/>
                <a:gd name="connsiteY314" fmla="*/ 337504 h 422079"/>
                <a:gd name="connsiteX315" fmla="*/ 1295888 w 1707957"/>
                <a:gd name="connsiteY315" fmla="*/ 341428 h 422079"/>
                <a:gd name="connsiteX316" fmla="*/ 1309624 w 1707957"/>
                <a:gd name="connsiteY316" fmla="*/ 345353 h 422079"/>
                <a:gd name="connsiteX317" fmla="*/ 1339058 w 1707957"/>
                <a:gd name="connsiteY317" fmla="*/ 343390 h 422079"/>
                <a:gd name="connsiteX318" fmla="*/ 1344944 w 1707957"/>
                <a:gd name="connsiteY318" fmla="*/ 341428 h 422079"/>
                <a:gd name="connsiteX319" fmla="*/ 1354755 w 1707957"/>
                <a:gd name="connsiteY319" fmla="*/ 333579 h 422079"/>
                <a:gd name="connsiteX320" fmla="*/ 1368491 w 1707957"/>
                <a:gd name="connsiteY320" fmla="*/ 323768 h 422079"/>
                <a:gd name="connsiteX321" fmla="*/ 1378302 w 1707957"/>
                <a:gd name="connsiteY321" fmla="*/ 321806 h 422079"/>
                <a:gd name="connsiteX322" fmla="*/ 1380264 w 1707957"/>
                <a:gd name="connsiteY322" fmla="*/ 274712 h 422079"/>
                <a:gd name="connsiteX323" fmla="*/ 1409698 w 1707957"/>
                <a:gd name="connsiteY323" fmla="*/ 264901 h 422079"/>
                <a:gd name="connsiteX324" fmla="*/ 1435207 w 1707957"/>
                <a:gd name="connsiteY324" fmla="*/ 262939 h 422079"/>
                <a:gd name="connsiteX325" fmla="*/ 1446980 w 1707957"/>
                <a:gd name="connsiteY325" fmla="*/ 259014 h 422079"/>
                <a:gd name="connsiteX326" fmla="*/ 1450905 w 1707957"/>
                <a:gd name="connsiteY326" fmla="*/ 255090 h 422079"/>
                <a:gd name="connsiteX327" fmla="*/ 1464640 w 1707957"/>
                <a:gd name="connsiteY327" fmla="*/ 253128 h 422079"/>
                <a:gd name="connsiteX328" fmla="*/ 1476414 w 1707957"/>
                <a:gd name="connsiteY328" fmla="*/ 247241 h 422079"/>
                <a:gd name="connsiteX329" fmla="*/ 1488187 w 1707957"/>
                <a:gd name="connsiteY329" fmla="*/ 241354 h 422079"/>
                <a:gd name="connsiteX330" fmla="*/ 1497998 w 1707957"/>
                <a:gd name="connsiteY330" fmla="*/ 233505 h 422079"/>
                <a:gd name="connsiteX331" fmla="*/ 1509772 w 1707957"/>
                <a:gd name="connsiteY331" fmla="*/ 227619 h 422079"/>
                <a:gd name="connsiteX332" fmla="*/ 1517621 w 1707957"/>
                <a:gd name="connsiteY332" fmla="*/ 219770 h 422079"/>
                <a:gd name="connsiteX333" fmla="*/ 1539205 w 1707957"/>
                <a:gd name="connsiteY333" fmla="*/ 217808 h 422079"/>
                <a:gd name="connsiteX334" fmla="*/ 1543130 w 1707957"/>
                <a:gd name="connsiteY334" fmla="*/ 213883 h 422079"/>
                <a:gd name="connsiteX335" fmla="*/ 1549016 w 1707957"/>
                <a:gd name="connsiteY335" fmla="*/ 209959 h 422079"/>
                <a:gd name="connsiteX336" fmla="*/ 1556865 w 1707957"/>
                <a:gd name="connsiteY336" fmla="*/ 200147 h 422079"/>
                <a:gd name="connsiteX337" fmla="*/ 1562752 w 1707957"/>
                <a:gd name="connsiteY337" fmla="*/ 198185 h 422079"/>
                <a:gd name="connsiteX338" fmla="*/ 1574525 w 1707957"/>
                <a:gd name="connsiteY338" fmla="*/ 190336 h 422079"/>
                <a:gd name="connsiteX339" fmla="*/ 1586299 w 1707957"/>
                <a:gd name="connsiteY339" fmla="*/ 186412 h 422079"/>
                <a:gd name="connsiteX340" fmla="*/ 1594148 w 1707957"/>
                <a:gd name="connsiteY340" fmla="*/ 178563 h 422079"/>
                <a:gd name="connsiteX341" fmla="*/ 1598072 w 1707957"/>
                <a:gd name="connsiteY341" fmla="*/ 174638 h 422079"/>
                <a:gd name="connsiteX342" fmla="*/ 1601997 w 1707957"/>
                <a:gd name="connsiteY342" fmla="*/ 162865 h 422079"/>
                <a:gd name="connsiteX343" fmla="*/ 1605921 w 1707957"/>
                <a:gd name="connsiteY343" fmla="*/ 156978 h 422079"/>
                <a:gd name="connsiteX344" fmla="*/ 1617694 w 1707957"/>
                <a:gd name="connsiteY344" fmla="*/ 133432 h 422079"/>
                <a:gd name="connsiteX345" fmla="*/ 1621619 w 1707957"/>
                <a:gd name="connsiteY345" fmla="*/ 129507 h 422079"/>
                <a:gd name="connsiteX346" fmla="*/ 1627506 w 1707957"/>
                <a:gd name="connsiteY346" fmla="*/ 127545 h 422079"/>
                <a:gd name="connsiteX347" fmla="*/ 1641241 w 1707957"/>
                <a:gd name="connsiteY347" fmla="*/ 117734 h 422079"/>
                <a:gd name="connsiteX348" fmla="*/ 1651052 w 1707957"/>
                <a:gd name="connsiteY348" fmla="*/ 115772 h 422079"/>
                <a:gd name="connsiteX349" fmla="*/ 1662826 w 1707957"/>
                <a:gd name="connsiteY349" fmla="*/ 111847 h 422079"/>
                <a:gd name="connsiteX350" fmla="*/ 1674599 w 1707957"/>
                <a:gd name="connsiteY350" fmla="*/ 107923 h 422079"/>
                <a:gd name="connsiteX351" fmla="*/ 1680486 w 1707957"/>
                <a:gd name="connsiteY351" fmla="*/ 105960 h 422079"/>
                <a:gd name="connsiteX352" fmla="*/ 1688335 w 1707957"/>
                <a:gd name="connsiteY352" fmla="*/ 103998 h 422079"/>
                <a:gd name="connsiteX353" fmla="*/ 1700108 w 1707957"/>
                <a:gd name="connsiteY353" fmla="*/ 80451 h 422079"/>
                <a:gd name="connsiteX354" fmla="*/ 1707957 w 1707957"/>
                <a:gd name="connsiteY354" fmla="*/ 78489 h 422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</a:cxnLst>
              <a:rect l="l" t="t" r="r" b="b"/>
              <a:pathLst>
                <a:path w="1707957" h="422079">
                  <a:moveTo>
                    <a:pt x="1707957" y="78489"/>
                  </a:moveTo>
                  <a:lnTo>
                    <a:pt x="1707957" y="78489"/>
                  </a:lnTo>
                  <a:cubicBezTo>
                    <a:pt x="1703378" y="75219"/>
                    <a:pt x="1699445" y="70768"/>
                    <a:pt x="1694221" y="68678"/>
                  </a:cubicBezTo>
                  <a:cubicBezTo>
                    <a:pt x="1683251" y="64290"/>
                    <a:pt x="1673132" y="67205"/>
                    <a:pt x="1662826" y="70640"/>
                  </a:cubicBezTo>
                  <a:lnTo>
                    <a:pt x="1649090" y="84376"/>
                  </a:lnTo>
                  <a:lnTo>
                    <a:pt x="1643203" y="90262"/>
                  </a:lnTo>
                  <a:lnTo>
                    <a:pt x="1639279" y="94187"/>
                  </a:lnTo>
                  <a:cubicBezTo>
                    <a:pt x="1638625" y="96149"/>
                    <a:pt x="1638519" y="98391"/>
                    <a:pt x="1637317" y="100074"/>
                  </a:cubicBezTo>
                  <a:cubicBezTo>
                    <a:pt x="1635166" y="103085"/>
                    <a:pt x="1632084" y="105307"/>
                    <a:pt x="1629468" y="107923"/>
                  </a:cubicBezTo>
                  <a:cubicBezTo>
                    <a:pt x="1626652" y="110738"/>
                    <a:pt x="1623542" y="114359"/>
                    <a:pt x="1619657" y="115772"/>
                  </a:cubicBezTo>
                  <a:cubicBezTo>
                    <a:pt x="1614588" y="117615"/>
                    <a:pt x="1603959" y="119696"/>
                    <a:pt x="1603959" y="119696"/>
                  </a:cubicBezTo>
                  <a:lnTo>
                    <a:pt x="1592185" y="127545"/>
                  </a:lnTo>
                  <a:lnTo>
                    <a:pt x="1586299" y="131469"/>
                  </a:lnTo>
                  <a:cubicBezTo>
                    <a:pt x="1582748" y="136795"/>
                    <a:pt x="1580234" y="141399"/>
                    <a:pt x="1574525" y="145205"/>
                  </a:cubicBezTo>
                  <a:cubicBezTo>
                    <a:pt x="1572563" y="146513"/>
                    <a:pt x="1570480" y="147656"/>
                    <a:pt x="1568639" y="149129"/>
                  </a:cubicBezTo>
                  <a:cubicBezTo>
                    <a:pt x="1567194" y="150285"/>
                    <a:pt x="1566159" y="151898"/>
                    <a:pt x="1564714" y="153054"/>
                  </a:cubicBezTo>
                  <a:cubicBezTo>
                    <a:pt x="1562872" y="154527"/>
                    <a:pt x="1560669" y="155505"/>
                    <a:pt x="1558827" y="156978"/>
                  </a:cubicBezTo>
                  <a:cubicBezTo>
                    <a:pt x="1557382" y="158134"/>
                    <a:pt x="1556348" y="159747"/>
                    <a:pt x="1554903" y="160903"/>
                  </a:cubicBezTo>
                  <a:cubicBezTo>
                    <a:pt x="1553061" y="162376"/>
                    <a:pt x="1550858" y="163354"/>
                    <a:pt x="1549016" y="164827"/>
                  </a:cubicBezTo>
                  <a:cubicBezTo>
                    <a:pt x="1542929" y="169697"/>
                    <a:pt x="1547263" y="168648"/>
                    <a:pt x="1539205" y="172676"/>
                  </a:cubicBezTo>
                  <a:cubicBezTo>
                    <a:pt x="1537355" y="173601"/>
                    <a:pt x="1535280" y="173984"/>
                    <a:pt x="1533318" y="174638"/>
                  </a:cubicBezTo>
                  <a:cubicBezTo>
                    <a:pt x="1522045" y="185912"/>
                    <a:pt x="1527895" y="182987"/>
                    <a:pt x="1517621" y="186412"/>
                  </a:cubicBezTo>
                  <a:cubicBezTo>
                    <a:pt x="1515659" y="185758"/>
                    <a:pt x="1513584" y="185375"/>
                    <a:pt x="1511734" y="184450"/>
                  </a:cubicBezTo>
                  <a:cubicBezTo>
                    <a:pt x="1496516" y="176841"/>
                    <a:pt x="1514758" y="183495"/>
                    <a:pt x="1499961" y="178563"/>
                  </a:cubicBezTo>
                  <a:cubicBezTo>
                    <a:pt x="1483091" y="189808"/>
                    <a:pt x="1504435" y="176326"/>
                    <a:pt x="1488187" y="184450"/>
                  </a:cubicBezTo>
                  <a:cubicBezTo>
                    <a:pt x="1486078" y="185505"/>
                    <a:pt x="1484142" y="186901"/>
                    <a:pt x="1482300" y="188374"/>
                  </a:cubicBezTo>
                  <a:cubicBezTo>
                    <a:pt x="1480855" y="189530"/>
                    <a:pt x="1479962" y="191347"/>
                    <a:pt x="1478376" y="192299"/>
                  </a:cubicBezTo>
                  <a:cubicBezTo>
                    <a:pt x="1476602" y="193363"/>
                    <a:pt x="1474451" y="193607"/>
                    <a:pt x="1472489" y="194261"/>
                  </a:cubicBezTo>
                  <a:cubicBezTo>
                    <a:pt x="1470527" y="195569"/>
                    <a:pt x="1468444" y="196712"/>
                    <a:pt x="1466603" y="198185"/>
                  </a:cubicBezTo>
                  <a:cubicBezTo>
                    <a:pt x="1465158" y="199341"/>
                    <a:pt x="1464265" y="201158"/>
                    <a:pt x="1462678" y="202110"/>
                  </a:cubicBezTo>
                  <a:cubicBezTo>
                    <a:pt x="1460904" y="203174"/>
                    <a:pt x="1458753" y="203418"/>
                    <a:pt x="1456791" y="204072"/>
                  </a:cubicBezTo>
                  <a:lnTo>
                    <a:pt x="1445018" y="211921"/>
                  </a:lnTo>
                  <a:cubicBezTo>
                    <a:pt x="1440642" y="214838"/>
                    <a:pt x="1438406" y="215772"/>
                    <a:pt x="1435207" y="219770"/>
                  </a:cubicBezTo>
                  <a:cubicBezTo>
                    <a:pt x="1433734" y="221611"/>
                    <a:pt x="1432590" y="223694"/>
                    <a:pt x="1431282" y="225656"/>
                  </a:cubicBezTo>
                  <a:cubicBezTo>
                    <a:pt x="1430628" y="227618"/>
                    <a:pt x="1430245" y="229693"/>
                    <a:pt x="1429320" y="231543"/>
                  </a:cubicBezTo>
                  <a:cubicBezTo>
                    <a:pt x="1428265" y="233652"/>
                    <a:pt x="1426354" y="235275"/>
                    <a:pt x="1425396" y="237430"/>
                  </a:cubicBezTo>
                  <a:cubicBezTo>
                    <a:pt x="1423716" y="241210"/>
                    <a:pt x="1422779" y="245279"/>
                    <a:pt x="1421471" y="249203"/>
                  </a:cubicBezTo>
                  <a:lnTo>
                    <a:pt x="1419509" y="255090"/>
                  </a:lnTo>
                  <a:cubicBezTo>
                    <a:pt x="1416893" y="252474"/>
                    <a:pt x="1413712" y="250320"/>
                    <a:pt x="1411660" y="247241"/>
                  </a:cubicBezTo>
                  <a:cubicBezTo>
                    <a:pt x="1410352" y="245279"/>
                    <a:pt x="1409698" y="242662"/>
                    <a:pt x="1407736" y="241354"/>
                  </a:cubicBezTo>
                  <a:cubicBezTo>
                    <a:pt x="1405492" y="239858"/>
                    <a:pt x="1402503" y="240046"/>
                    <a:pt x="1399887" y="239392"/>
                  </a:cubicBezTo>
                  <a:cubicBezTo>
                    <a:pt x="1399233" y="237430"/>
                    <a:pt x="1399165" y="235160"/>
                    <a:pt x="1397924" y="233505"/>
                  </a:cubicBezTo>
                  <a:cubicBezTo>
                    <a:pt x="1395149" y="229805"/>
                    <a:pt x="1388113" y="223694"/>
                    <a:pt x="1388113" y="223694"/>
                  </a:cubicBezTo>
                  <a:cubicBezTo>
                    <a:pt x="1382226" y="224675"/>
                    <a:pt x="1369752" y="226125"/>
                    <a:pt x="1364567" y="229581"/>
                  </a:cubicBezTo>
                  <a:cubicBezTo>
                    <a:pt x="1354023" y="236610"/>
                    <a:pt x="1355974" y="236801"/>
                    <a:pt x="1346906" y="239392"/>
                  </a:cubicBezTo>
                  <a:cubicBezTo>
                    <a:pt x="1344313" y="240133"/>
                    <a:pt x="1341674" y="240700"/>
                    <a:pt x="1339058" y="241354"/>
                  </a:cubicBezTo>
                  <a:cubicBezTo>
                    <a:pt x="1325697" y="254715"/>
                    <a:pt x="1346574" y="234351"/>
                    <a:pt x="1329246" y="249203"/>
                  </a:cubicBezTo>
                  <a:cubicBezTo>
                    <a:pt x="1329223" y="249223"/>
                    <a:pt x="1319446" y="259004"/>
                    <a:pt x="1317473" y="260977"/>
                  </a:cubicBezTo>
                  <a:cubicBezTo>
                    <a:pt x="1315511" y="262939"/>
                    <a:pt x="1313125" y="264554"/>
                    <a:pt x="1311586" y="266863"/>
                  </a:cubicBezTo>
                  <a:cubicBezTo>
                    <a:pt x="1310278" y="268825"/>
                    <a:pt x="1309135" y="270908"/>
                    <a:pt x="1307662" y="272750"/>
                  </a:cubicBezTo>
                  <a:cubicBezTo>
                    <a:pt x="1306506" y="274195"/>
                    <a:pt x="1305392" y="275848"/>
                    <a:pt x="1303737" y="276675"/>
                  </a:cubicBezTo>
                  <a:cubicBezTo>
                    <a:pt x="1300037" y="278525"/>
                    <a:pt x="1291964" y="280599"/>
                    <a:pt x="1291964" y="280599"/>
                  </a:cubicBezTo>
                  <a:cubicBezTo>
                    <a:pt x="1285778" y="279053"/>
                    <a:pt x="1282153" y="280492"/>
                    <a:pt x="1282153" y="272750"/>
                  </a:cubicBezTo>
                  <a:cubicBezTo>
                    <a:pt x="1282153" y="268772"/>
                    <a:pt x="1287425" y="258770"/>
                    <a:pt x="1284115" y="260977"/>
                  </a:cubicBezTo>
                  <a:cubicBezTo>
                    <a:pt x="1276507" y="266048"/>
                    <a:pt x="1280465" y="264155"/>
                    <a:pt x="1272342" y="266863"/>
                  </a:cubicBezTo>
                  <a:cubicBezTo>
                    <a:pt x="1269770" y="270721"/>
                    <a:pt x="1268218" y="273881"/>
                    <a:pt x="1264493" y="276675"/>
                  </a:cubicBezTo>
                  <a:cubicBezTo>
                    <a:pt x="1260720" y="279505"/>
                    <a:pt x="1256054" y="281187"/>
                    <a:pt x="1252719" y="284523"/>
                  </a:cubicBezTo>
                  <a:cubicBezTo>
                    <a:pt x="1251411" y="285831"/>
                    <a:pt x="1250450" y="287621"/>
                    <a:pt x="1248795" y="288448"/>
                  </a:cubicBezTo>
                  <a:cubicBezTo>
                    <a:pt x="1245095" y="290298"/>
                    <a:pt x="1240946" y="291064"/>
                    <a:pt x="1237021" y="292372"/>
                  </a:cubicBezTo>
                  <a:lnTo>
                    <a:pt x="1213475" y="300221"/>
                  </a:lnTo>
                  <a:cubicBezTo>
                    <a:pt x="1198679" y="305154"/>
                    <a:pt x="1216916" y="298501"/>
                    <a:pt x="1201701" y="306108"/>
                  </a:cubicBezTo>
                  <a:cubicBezTo>
                    <a:pt x="1199851" y="307033"/>
                    <a:pt x="1197777" y="307416"/>
                    <a:pt x="1195815" y="308070"/>
                  </a:cubicBezTo>
                  <a:cubicBezTo>
                    <a:pt x="1194507" y="309378"/>
                    <a:pt x="1193545" y="311168"/>
                    <a:pt x="1191890" y="311995"/>
                  </a:cubicBezTo>
                  <a:cubicBezTo>
                    <a:pt x="1189478" y="313201"/>
                    <a:pt x="1186717" y="313623"/>
                    <a:pt x="1184041" y="313957"/>
                  </a:cubicBezTo>
                  <a:cubicBezTo>
                    <a:pt x="1176226" y="314934"/>
                    <a:pt x="1168343" y="315265"/>
                    <a:pt x="1160494" y="315919"/>
                  </a:cubicBezTo>
                  <a:cubicBezTo>
                    <a:pt x="1159840" y="317881"/>
                    <a:pt x="1160328" y="320780"/>
                    <a:pt x="1158532" y="321806"/>
                  </a:cubicBezTo>
                  <a:cubicBezTo>
                    <a:pt x="1155078" y="323780"/>
                    <a:pt x="1150703" y="323242"/>
                    <a:pt x="1146759" y="323768"/>
                  </a:cubicBezTo>
                  <a:cubicBezTo>
                    <a:pt x="1140888" y="324551"/>
                    <a:pt x="1134986" y="325076"/>
                    <a:pt x="1129099" y="325730"/>
                  </a:cubicBezTo>
                  <a:cubicBezTo>
                    <a:pt x="1115088" y="330401"/>
                    <a:pt x="1120767" y="327360"/>
                    <a:pt x="1111439" y="333579"/>
                  </a:cubicBezTo>
                  <a:cubicBezTo>
                    <a:pt x="1110131" y="331617"/>
                    <a:pt x="1107775" y="330037"/>
                    <a:pt x="1107514" y="327693"/>
                  </a:cubicBezTo>
                  <a:cubicBezTo>
                    <a:pt x="1106491" y="318488"/>
                    <a:pt x="1110004" y="312950"/>
                    <a:pt x="1117325" y="308070"/>
                  </a:cubicBezTo>
                  <a:cubicBezTo>
                    <a:pt x="1119287" y="306762"/>
                    <a:pt x="1121370" y="305619"/>
                    <a:pt x="1123212" y="304146"/>
                  </a:cubicBezTo>
                  <a:cubicBezTo>
                    <a:pt x="1124657" y="302990"/>
                    <a:pt x="1128444" y="301529"/>
                    <a:pt x="1127136" y="300221"/>
                  </a:cubicBezTo>
                  <a:cubicBezTo>
                    <a:pt x="1125486" y="298571"/>
                    <a:pt x="1115590" y="306007"/>
                    <a:pt x="1115363" y="306108"/>
                  </a:cubicBezTo>
                  <a:cubicBezTo>
                    <a:pt x="1103470" y="311393"/>
                    <a:pt x="1104155" y="309253"/>
                    <a:pt x="1091816" y="311995"/>
                  </a:cubicBezTo>
                  <a:cubicBezTo>
                    <a:pt x="1079434" y="314747"/>
                    <a:pt x="1092691" y="315169"/>
                    <a:pt x="1072194" y="315919"/>
                  </a:cubicBezTo>
                  <a:lnTo>
                    <a:pt x="925027" y="319844"/>
                  </a:lnTo>
                  <a:cubicBezTo>
                    <a:pt x="921102" y="321152"/>
                    <a:pt x="916178" y="320842"/>
                    <a:pt x="913253" y="323768"/>
                  </a:cubicBezTo>
                  <a:cubicBezTo>
                    <a:pt x="904450" y="332573"/>
                    <a:pt x="914904" y="323287"/>
                    <a:pt x="903442" y="329655"/>
                  </a:cubicBezTo>
                  <a:cubicBezTo>
                    <a:pt x="899319" y="331946"/>
                    <a:pt x="895593" y="334888"/>
                    <a:pt x="891669" y="337504"/>
                  </a:cubicBezTo>
                  <a:cubicBezTo>
                    <a:pt x="889707" y="338812"/>
                    <a:pt x="888019" y="340682"/>
                    <a:pt x="885782" y="341428"/>
                  </a:cubicBezTo>
                  <a:lnTo>
                    <a:pt x="879895" y="343390"/>
                  </a:lnTo>
                  <a:cubicBezTo>
                    <a:pt x="878587" y="344698"/>
                    <a:pt x="877689" y="346628"/>
                    <a:pt x="875971" y="347315"/>
                  </a:cubicBezTo>
                  <a:cubicBezTo>
                    <a:pt x="855027" y="355693"/>
                    <a:pt x="811370" y="352817"/>
                    <a:pt x="799444" y="353202"/>
                  </a:cubicBezTo>
                  <a:cubicBezTo>
                    <a:pt x="796174" y="353856"/>
                    <a:pt x="792869" y="354355"/>
                    <a:pt x="789633" y="355164"/>
                  </a:cubicBezTo>
                  <a:cubicBezTo>
                    <a:pt x="787626" y="355666"/>
                    <a:pt x="785814" y="357126"/>
                    <a:pt x="783746" y="357126"/>
                  </a:cubicBezTo>
                  <a:cubicBezTo>
                    <a:pt x="781678" y="357126"/>
                    <a:pt x="779821" y="355818"/>
                    <a:pt x="777859" y="355164"/>
                  </a:cubicBezTo>
                  <a:cubicBezTo>
                    <a:pt x="776551" y="353856"/>
                    <a:pt x="774887" y="352825"/>
                    <a:pt x="773935" y="351239"/>
                  </a:cubicBezTo>
                  <a:cubicBezTo>
                    <a:pt x="772871" y="349466"/>
                    <a:pt x="773823" y="346278"/>
                    <a:pt x="771973" y="345353"/>
                  </a:cubicBezTo>
                  <a:cubicBezTo>
                    <a:pt x="770123" y="344428"/>
                    <a:pt x="768048" y="346661"/>
                    <a:pt x="766086" y="347315"/>
                  </a:cubicBezTo>
                  <a:cubicBezTo>
                    <a:pt x="764778" y="348623"/>
                    <a:pt x="763113" y="349653"/>
                    <a:pt x="762161" y="351239"/>
                  </a:cubicBezTo>
                  <a:cubicBezTo>
                    <a:pt x="758879" y="356708"/>
                    <a:pt x="762001" y="358432"/>
                    <a:pt x="756275" y="363013"/>
                  </a:cubicBezTo>
                  <a:cubicBezTo>
                    <a:pt x="754660" y="364305"/>
                    <a:pt x="752350" y="364321"/>
                    <a:pt x="750388" y="364975"/>
                  </a:cubicBezTo>
                  <a:cubicBezTo>
                    <a:pt x="732782" y="347369"/>
                    <a:pt x="749158" y="366437"/>
                    <a:pt x="740577" y="349277"/>
                  </a:cubicBezTo>
                  <a:cubicBezTo>
                    <a:pt x="739180" y="346484"/>
                    <a:pt x="732843" y="342813"/>
                    <a:pt x="730766" y="341428"/>
                  </a:cubicBezTo>
                  <a:cubicBezTo>
                    <a:pt x="726841" y="342082"/>
                    <a:pt x="722717" y="341993"/>
                    <a:pt x="718992" y="343390"/>
                  </a:cubicBezTo>
                  <a:cubicBezTo>
                    <a:pt x="713860" y="345314"/>
                    <a:pt x="715368" y="349432"/>
                    <a:pt x="713106" y="353202"/>
                  </a:cubicBezTo>
                  <a:cubicBezTo>
                    <a:pt x="712154" y="354788"/>
                    <a:pt x="710626" y="355970"/>
                    <a:pt x="709181" y="357126"/>
                  </a:cubicBezTo>
                  <a:cubicBezTo>
                    <a:pt x="703747" y="361472"/>
                    <a:pt x="703624" y="360940"/>
                    <a:pt x="697408" y="363013"/>
                  </a:cubicBezTo>
                  <a:cubicBezTo>
                    <a:pt x="696100" y="361705"/>
                    <a:pt x="695238" y="359673"/>
                    <a:pt x="693483" y="359088"/>
                  </a:cubicBezTo>
                  <a:cubicBezTo>
                    <a:pt x="689096" y="357625"/>
                    <a:pt x="684283" y="358033"/>
                    <a:pt x="679748" y="357126"/>
                  </a:cubicBezTo>
                  <a:cubicBezTo>
                    <a:pt x="677720" y="356720"/>
                    <a:pt x="675823" y="355818"/>
                    <a:pt x="673861" y="355164"/>
                  </a:cubicBezTo>
                  <a:cubicBezTo>
                    <a:pt x="667850" y="356023"/>
                    <a:pt x="658845" y="355293"/>
                    <a:pt x="654239" y="361050"/>
                  </a:cubicBezTo>
                  <a:cubicBezTo>
                    <a:pt x="652947" y="362665"/>
                    <a:pt x="653340" y="365163"/>
                    <a:pt x="652276" y="366937"/>
                  </a:cubicBezTo>
                  <a:cubicBezTo>
                    <a:pt x="649582" y="371428"/>
                    <a:pt x="647097" y="371280"/>
                    <a:pt x="642465" y="372824"/>
                  </a:cubicBezTo>
                  <a:cubicBezTo>
                    <a:pt x="633154" y="363513"/>
                    <a:pt x="638126" y="366145"/>
                    <a:pt x="628730" y="363013"/>
                  </a:cubicBezTo>
                  <a:cubicBezTo>
                    <a:pt x="627422" y="361705"/>
                    <a:pt x="626392" y="360040"/>
                    <a:pt x="624805" y="359088"/>
                  </a:cubicBezTo>
                  <a:cubicBezTo>
                    <a:pt x="618739" y="355449"/>
                    <a:pt x="597665" y="355194"/>
                    <a:pt x="597334" y="355164"/>
                  </a:cubicBezTo>
                  <a:cubicBezTo>
                    <a:pt x="595372" y="354510"/>
                    <a:pt x="593297" y="354127"/>
                    <a:pt x="591447" y="353202"/>
                  </a:cubicBezTo>
                  <a:cubicBezTo>
                    <a:pt x="576232" y="345594"/>
                    <a:pt x="594472" y="352247"/>
                    <a:pt x="579674" y="347315"/>
                  </a:cubicBezTo>
                  <a:cubicBezTo>
                    <a:pt x="579020" y="345353"/>
                    <a:pt x="576944" y="343349"/>
                    <a:pt x="577712" y="341428"/>
                  </a:cubicBezTo>
                  <a:cubicBezTo>
                    <a:pt x="578588" y="339239"/>
                    <a:pt x="581256" y="337774"/>
                    <a:pt x="583598" y="337504"/>
                  </a:cubicBezTo>
                  <a:cubicBezTo>
                    <a:pt x="598557" y="335778"/>
                    <a:pt x="613686" y="336195"/>
                    <a:pt x="628730" y="335541"/>
                  </a:cubicBezTo>
                  <a:cubicBezTo>
                    <a:pt x="647357" y="329333"/>
                    <a:pt x="636383" y="331991"/>
                    <a:pt x="662088" y="329655"/>
                  </a:cubicBezTo>
                  <a:cubicBezTo>
                    <a:pt x="675582" y="320659"/>
                    <a:pt x="669386" y="323297"/>
                    <a:pt x="679748" y="319844"/>
                  </a:cubicBezTo>
                  <a:cubicBezTo>
                    <a:pt x="685088" y="303822"/>
                    <a:pt x="679453" y="322349"/>
                    <a:pt x="683672" y="286486"/>
                  </a:cubicBezTo>
                  <a:cubicBezTo>
                    <a:pt x="683914" y="284432"/>
                    <a:pt x="684980" y="282561"/>
                    <a:pt x="685634" y="280599"/>
                  </a:cubicBezTo>
                  <a:cubicBezTo>
                    <a:pt x="684980" y="276020"/>
                    <a:pt x="685550" y="271089"/>
                    <a:pt x="683672" y="266863"/>
                  </a:cubicBezTo>
                  <a:cubicBezTo>
                    <a:pt x="682714" y="264708"/>
                    <a:pt x="679258" y="264781"/>
                    <a:pt x="677785" y="262939"/>
                  </a:cubicBezTo>
                  <a:cubicBezTo>
                    <a:pt x="676493" y="261324"/>
                    <a:pt x="677286" y="258515"/>
                    <a:pt x="675823" y="257052"/>
                  </a:cubicBezTo>
                  <a:cubicBezTo>
                    <a:pt x="674885" y="256114"/>
                    <a:pt x="662156" y="253145"/>
                    <a:pt x="662088" y="253128"/>
                  </a:cubicBezTo>
                  <a:cubicBezTo>
                    <a:pt x="657570" y="253881"/>
                    <a:pt x="649256" y="254637"/>
                    <a:pt x="644427" y="257052"/>
                  </a:cubicBezTo>
                  <a:cubicBezTo>
                    <a:pt x="642318" y="258107"/>
                    <a:pt x="640820" y="260369"/>
                    <a:pt x="638541" y="260977"/>
                  </a:cubicBezTo>
                  <a:cubicBezTo>
                    <a:pt x="630852" y="263027"/>
                    <a:pt x="622543" y="262384"/>
                    <a:pt x="614994" y="264901"/>
                  </a:cubicBezTo>
                  <a:cubicBezTo>
                    <a:pt x="600663" y="269679"/>
                    <a:pt x="607234" y="267823"/>
                    <a:pt x="595372" y="270788"/>
                  </a:cubicBezTo>
                  <a:cubicBezTo>
                    <a:pt x="593410" y="272096"/>
                    <a:pt x="591594" y="273657"/>
                    <a:pt x="589485" y="274712"/>
                  </a:cubicBezTo>
                  <a:cubicBezTo>
                    <a:pt x="587635" y="275637"/>
                    <a:pt x="585406" y="275670"/>
                    <a:pt x="583598" y="276675"/>
                  </a:cubicBezTo>
                  <a:cubicBezTo>
                    <a:pt x="579475" y="278965"/>
                    <a:pt x="575749" y="281907"/>
                    <a:pt x="571825" y="284523"/>
                  </a:cubicBezTo>
                  <a:lnTo>
                    <a:pt x="565938" y="288448"/>
                  </a:lnTo>
                  <a:cubicBezTo>
                    <a:pt x="564630" y="290410"/>
                    <a:pt x="563069" y="292226"/>
                    <a:pt x="562014" y="294335"/>
                  </a:cubicBezTo>
                  <a:cubicBezTo>
                    <a:pt x="559677" y="299009"/>
                    <a:pt x="558927" y="303131"/>
                    <a:pt x="562014" y="308070"/>
                  </a:cubicBezTo>
                  <a:cubicBezTo>
                    <a:pt x="563975" y="311208"/>
                    <a:pt x="567247" y="313303"/>
                    <a:pt x="569863" y="315919"/>
                  </a:cubicBezTo>
                  <a:lnTo>
                    <a:pt x="573787" y="319844"/>
                  </a:lnTo>
                  <a:cubicBezTo>
                    <a:pt x="578458" y="333854"/>
                    <a:pt x="575418" y="328175"/>
                    <a:pt x="581636" y="337504"/>
                  </a:cubicBezTo>
                  <a:cubicBezTo>
                    <a:pt x="563009" y="343712"/>
                    <a:pt x="573983" y="341802"/>
                    <a:pt x="548278" y="339466"/>
                  </a:cubicBezTo>
                  <a:cubicBezTo>
                    <a:pt x="546970" y="335542"/>
                    <a:pt x="544629" y="331820"/>
                    <a:pt x="544354" y="327693"/>
                  </a:cubicBezTo>
                  <a:cubicBezTo>
                    <a:pt x="543700" y="317882"/>
                    <a:pt x="544776" y="307799"/>
                    <a:pt x="542391" y="298259"/>
                  </a:cubicBezTo>
                  <a:cubicBezTo>
                    <a:pt x="541889" y="296253"/>
                    <a:pt x="538467" y="296951"/>
                    <a:pt x="536505" y="296297"/>
                  </a:cubicBezTo>
                  <a:cubicBezTo>
                    <a:pt x="519063" y="284668"/>
                    <a:pt x="543775" y="299713"/>
                    <a:pt x="497260" y="290410"/>
                  </a:cubicBezTo>
                  <a:cubicBezTo>
                    <a:pt x="494539" y="289866"/>
                    <a:pt x="493682" y="286062"/>
                    <a:pt x="491373" y="284523"/>
                  </a:cubicBezTo>
                  <a:cubicBezTo>
                    <a:pt x="489652" y="283376"/>
                    <a:pt x="487449" y="283215"/>
                    <a:pt x="485487" y="282561"/>
                  </a:cubicBezTo>
                  <a:cubicBezTo>
                    <a:pt x="484179" y="281253"/>
                    <a:pt x="483217" y="279464"/>
                    <a:pt x="481562" y="278637"/>
                  </a:cubicBezTo>
                  <a:cubicBezTo>
                    <a:pt x="479150" y="277431"/>
                    <a:pt x="476296" y="277450"/>
                    <a:pt x="473713" y="276675"/>
                  </a:cubicBezTo>
                  <a:cubicBezTo>
                    <a:pt x="469751" y="275486"/>
                    <a:pt x="465864" y="274058"/>
                    <a:pt x="461940" y="272750"/>
                  </a:cubicBezTo>
                  <a:lnTo>
                    <a:pt x="456053" y="270788"/>
                  </a:lnTo>
                  <a:cubicBezTo>
                    <a:pt x="454091" y="268826"/>
                    <a:pt x="452693" y="266049"/>
                    <a:pt x="450167" y="264901"/>
                  </a:cubicBezTo>
                  <a:cubicBezTo>
                    <a:pt x="446455" y="263214"/>
                    <a:pt x="430346" y="260152"/>
                    <a:pt x="424658" y="259014"/>
                  </a:cubicBezTo>
                  <a:cubicBezTo>
                    <a:pt x="422696" y="257706"/>
                    <a:pt x="420880" y="256145"/>
                    <a:pt x="418771" y="255090"/>
                  </a:cubicBezTo>
                  <a:cubicBezTo>
                    <a:pt x="412079" y="251744"/>
                    <a:pt x="401156" y="251956"/>
                    <a:pt x="395224" y="251165"/>
                  </a:cubicBezTo>
                  <a:cubicBezTo>
                    <a:pt x="391280" y="250639"/>
                    <a:pt x="387375" y="249857"/>
                    <a:pt x="383451" y="249203"/>
                  </a:cubicBezTo>
                  <a:cubicBezTo>
                    <a:pt x="382797" y="247241"/>
                    <a:pt x="381488" y="245385"/>
                    <a:pt x="381488" y="243317"/>
                  </a:cubicBezTo>
                  <a:cubicBezTo>
                    <a:pt x="381488" y="238224"/>
                    <a:pt x="384268" y="236613"/>
                    <a:pt x="387375" y="233505"/>
                  </a:cubicBezTo>
                  <a:cubicBezTo>
                    <a:pt x="372710" y="218843"/>
                    <a:pt x="392847" y="237222"/>
                    <a:pt x="357942" y="219770"/>
                  </a:cubicBezTo>
                  <a:cubicBezTo>
                    <a:pt x="335907" y="208753"/>
                    <a:pt x="345413" y="211733"/>
                    <a:pt x="330470" y="207996"/>
                  </a:cubicBezTo>
                  <a:cubicBezTo>
                    <a:pt x="328939" y="203404"/>
                    <a:pt x="328886" y="199230"/>
                    <a:pt x="322621" y="198185"/>
                  </a:cubicBezTo>
                  <a:cubicBezTo>
                    <a:pt x="320581" y="197845"/>
                    <a:pt x="318697" y="199493"/>
                    <a:pt x="316735" y="200147"/>
                  </a:cubicBezTo>
                  <a:cubicBezTo>
                    <a:pt x="316081" y="198185"/>
                    <a:pt x="315777" y="196069"/>
                    <a:pt x="314773" y="194261"/>
                  </a:cubicBezTo>
                  <a:cubicBezTo>
                    <a:pt x="312482" y="190138"/>
                    <a:pt x="308416" y="186962"/>
                    <a:pt x="306924" y="182487"/>
                  </a:cubicBezTo>
                  <a:cubicBezTo>
                    <a:pt x="306270" y="180525"/>
                    <a:pt x="306423" y="178063"/>
                    <a:pt x="304961" y="176601"/>
                  </a:cubicBezTo>
                  <a:cubicBezTo>
                    <a:pt x="303499" y="175139"/>
                    <a:pt x="301037" y="175292"/>
                    <a:pt x="299075" y="174638"/>
                  </a:cubicBezTo>
                  <a:cubicBezTo>
                    <a:pt x="289127" y="164692"/>
                    <a:pt x="302004" y="176396"/>
                    <a:pt x="289264" y="168752"/>
                  </a:cubicBezTo>
                  <a:cubicBezTo>
                    <a:pt x="275799" y="160672"/>
                    <a:pt x="296125" y="168422"/>
                    <a:pt x="279452" y="162865"/>
                  </a:cubicBezTo>
                  <a:cubicBezTo>
                    <a:pt x="275528" y="159595"/>
                    <a:pt x="271476" y="156471"/>
                    <a:pt x="267679" y="153054"/>
                  </a:cubicBezTo>
                  <a:cubicBezTo>
                    <a:pt x="264929" y="150579"/>
                    <a:pt x="262790" y="147425"/>
                    <a:pt x="259830" y="145205"/>
                  </a:cubicBezTo>
                  <a:cubicBezTo>
                    <a:pt x="257214" y="143243"/>
                    <a:pt x="254642" y="141219"/>
                    <a:pt x="251981" y="139318"/>
                  </a:cubicBezTo>
                  <a:cubicBezTo>
                    <a:pt x="250062" y="137947"/>
                    <a:pt x="247869" y="136947"/>
                    <a:pt x="246094" y="135394"/>
                  </a:cubicBezTo>
                  <a:cubicBezTo>
                    <a:pt x="232217" y="123252"/>
                    <a:pt x="241835" y="127435"/>
                    <a:pt x="230397" y="123620"/>
                  </a:cubicBezTo>
                  <a:cubicBezTo>
                    <a:pt x="229089" y="121658"/>
                    <a:pt x="227527" y="119843"/>
                    <a:pt x="226472" y="117734"/>
                  </a:cubicBezTo>
                  <a:cubicBezTo>
                    <a:pt x="225547" y="115884"/>
                    <a:pt x="225802" y="113462"/>
                    <a:pt x="224510" y="111847"/>
                  </a:cubicBezTo>
                  <a:cubicBezTo>
                    <a:pt x="223037" y="110005"/>
                    <a:pt x="220465" y="109396"/>
                    <a:pt x="218623" y="107923"/>
                  </a:cubicBezTo>
                  <a:cubicBezTo>
                    <a:pt x="210926" y="101765"/>
                    <a:pt x="219038" y="105444"/>
                    <a:pt x="208812" y="102036"/>
                  </a:cubicBezTo>
                  <a:cubicBezTo>
                    <a:pt x="199500" y="92724"/>
                    <a:pt x="204473" y="95357"/>
                    <a:pt x="195076" y="92225"/>
                  </a:cubicBezTo>
                  <a:cubicBezTo>
                    <a:pt x="193768" y="90263"/>
                    <a:pt x="192994" y="87811"/>
                    <a:pt x="191152" y="86338"/>
                  </a:cubicBezTo>
                  <a:cubicBezTo>
                    <a:pt x="189537" y="85046"/>
                    <a:pt x="187280" y="84841"/>
                    <a:pt x="185265" y="84376"/>
                  </a:cubicBezTo>
                  <a:cubicBezTo>
                    <a:pt x="178766" y="82876"/>
                    <a:pt x="172184" y="81759"/>
                    <a:pt x="165643" y="80451"/>
                  </a:cubicBezTo>
                  <a:lnTo>
                    <a:pt x="155832" y="78489"/>
                  </a:lnTo>
                  <a:lnTo>
                    <a:pt x="146021" y="76527"/>
                  </a:lnTo>
                  <a:cubicBezTo>
                    <a:pt x="134247" y="77181"/>
                    <a:pt x="122361" y="76740"/>
                    <a:pt x="110700" y="78489"/>
                  </a:cubicBezTo>
                  <a:cubicBezTo>
                    <a:pt x="108870" y="78763"/>
                    <a:pt x="108362" y="81462"/>
                    <a:pt x="106776" y="82414"/>
                  </a:cubicBezTo>
                  <a:cubicBezTo>
                    <a:pt x="105002" y="83478"/>
                    <a:pt x="102851" y="83722"/>
                    <a:pt x="100889" y="84376"/>
                  </a:cubicBezTo>
                  <a:cubicBezTo>
                    <a:pt x="97619" y="83722"/>
                    <a:pt x="94143" y="83728"/>
                    <a:pt x="91078" y="82414"/>
                  </a:cubicBezTo>
                  <a:cubicBezTo>
                    <a:pt x="89378" y="81685"/>
                    <a:pt x="88809" y="79316"/>
                    <a:pt x="87154" y="78489"/>
                  </a:cubicBezTo>
                  <a:cubicBezTo>
                    <a:pt x="83454" y="76639"/>
                    <a:pt x="79305" y="75873"/>
                    <a:pt x="75380" y="74565"/>
                  </a:cubicBezTo>
                  <a:lnTo>
                    <a:pt x="69494" y="72602"/>
                  </a:lnTo>
                  <a:cubicBezTo>
                    <a:pt x="68186" y="71294"/>
                    <a:pt x="67108" y="69704"/>
                    <a:pt x="65569" y="68678"/>
                  </a:cubicBezTo>
                  <a:cubicBezTo>
                    <a:pt x="60716" y="65443"/>
                    <a:pt x="57068" y="64536"/>
                    <a:pt x="51833" y="62791"/>
                  </a:cubicBezTo>
                  <a:cubicBezTo>
                    <a:pt x="39511" y="44309"/>
                    <a:pt x="61603" y="78948"/>
                    <a:pt x="42022" y="31396"/>
                  </a:cubicBezTo>
                  <a:cubicBezTo>
                    <a:pt x="40613" y="27975"/>
                    <a:pt x="36789" y="26163"/>
                    <a:pt x="34173" y="23547"/>
                  </a:cubicBezTo>
                  <a:lnTo>
                    <a:pt x="30249" y="19622"/>
                  </a:lnTo>
                  <a:cubicBezTo>
                    <a:pt x="25471" y="5291"/>
                    <a:pt x="27327" y="11862"/>
                    <a:pt x="24362" y="0"/>
                  </a:cubicBezTo>
                  <a:cubicBezTo>
                    <a:pt x="21092" y="654"/>
                    <a:pt x="17466" y="342"/>
                    <a:pt x="14551" y="1962"/>
                  </a:cubicBezTo>
                  <a:cubicBezTo>
                    <a:pt x="11317" y="3759"/>
                    <a:pt x="6702" y="9811"/>
                    <a:pt x="6702" y="9811"/>
                  </a:cubicBezTo>
                  <a:cubicBezTo>
                    <a:pt x="-2121" y="27459"/>
                    <a:pt x="-1657" y="23318"/>
                    <a:pt x="4740" y="56905"/>
                  </a:cubicBezTo>
                  <a:cubicBezTo>
                    <a:pt x="5127" y="58937"/>
                    <a:pt x="8665" y="58213"/>
                    <a:pt x="10627" y="58867"/>
                  </a:cubicBezTo>
                  <a:cubicBezTo>
                    <a:pt x="19955" y="65086"/>
                    <a:pt x="14276" y="62046"/>
                    <a:pt x="28287" y="66716"/>
                  </a:cubicBezTo>
                  <a:lnTo>
                    <a:pt x="34173" y="68678"/>
                  </a:lnTo>
                  <a:cubicBezTo>
                    <a:pt x="36789" y="68024"/>
                    <a:pt x="39610" y="67922"/>
                    <a:pt x="42022" y="66716"/>
                  </a:cubicBezTo>
                  <a:cubicBezTo>
                    <a:pt x="43677" y="65889"/>
                    <a:pt x="44122" y="63095"/>
                    <a:pt x="45947" y="62791"/>
                  </a:cubicBezTo>
                  <a:cubicBezTo>
                    <a:pt x="48607" y="62347"/>
                    <a:pt x="51180" y="64099"/>
                    <a:pt x="53796" y="64753"/>
                  </a:cubicBezTo>
                  <a:cubicBezTo>
                    <a:pt x="56412" y="67369"/>
                    <a:pt x="59593" y="69523"/>
                    <a:pt x="61645" y="72602"/>
                  </a:cubicBezTo>
                  <a:cubicBezTo>
                    <a:pt x="62953" y="74564"/>
                    <a:pt x="63902" y="76821"/>
                    <a:pt x="65569" y="78489"/>
                  </a:cubicBezTo>
                  <a:cubicBezTo>
                    <a:pt x="69009" y="81929"/>
                    <a:pt x="72873" y="83099"/>
                    <a:pt x="77342" y="84376"/>
                  </a:cubicBezTo>
                  <a:cubicBezTo>
                    <a:pt x="88156" y="87465"/>
                    <a:pt x="88620" y="86719"/>
                    <a:pt x="102852" y="88300"/>
                  </a:cubicBezTo>
                  <a:cubicBezTo>
                    <a:pt x="112332" y="97782"/>
                    <a:pt x="100793" y="85728"/>
                    <a:pt x="110700" y="98111"/>
                  </a:cubicBezTo>
                  <a:cubicBezTo>
                    <a:pt x="115569" y="104198"/>
                    <a:pt x="114521" y="99867"/>
                    <a:pt x="118549" y="107923"/>
                  </a:cubicBezTo>
                  <a:cubicBezTo>
                    <a:pt x="120655" y="112135"/>
                    <a:pt x="121577" y="119581"/>
                    <a:pt x="122474" y="123620"/>
                  </a:cubicBezTo>
                  <a:cubicBezTo>
                    <a:pt x="123059" y="126253"/>
                    <a:pt x="123374" y="128990"/>
                    <a:pt x="124436" y="131469"/>
                  </a:cubicBezTo>
                  <a:cubicBezTo>
                    <a:pt x="126292" y="135799"/>
                    <a:pt x="129122" y="138117"/>
                    <a:pt x="132285" y="141281"/>
                  </a:cubicBezTo>
                  <a:cubicBezTo>
                    <a:pt x="134243" y="147155"/>
                    <a:pt x="134425" y="153552"/>
                    <a:pt x="140134" y="156978"/>
                  </a:cubicBezTo>
                  <a:cubicBezTo>
                    <a:pt x="141908" y="158042"/>
                    <a:pt x="144059" y="158287"/>
                    <a:pt x="146021" y="158941"/>
                  </a:cubicBezTo>
                  <a:cubicBezTo>
                    <a:pt x="146675" y="160903"/>
                    <a:pt x="147787" y="162768"/>
                    <a:pt x="147983" y="164827"/>
                  </a:cubicBezTo>
                  <a:cubicBezTo>
                    <a:pt x="148455" y="169782"/>
                    <a:pt x="141857" y="196864"/>
                    <a:pt x="153870" y="204072"/>
                  </a:cubicBezTo>
                  <a:cubicBezTo>
                    <a:pt x="155643" y="205136"/>
                    <a:pt x="157794" y="205380"/>
                    <a:pt x="159756" y="206034"/>
                  </a:cubicBezTo>
                  <a:cubicBezTo>
                    <a:pt x="161718" y="207342"/>
                    <a:pt x="163975" y="208291"/>
                    <a:pt x="165643" y="209959"/>
                  </a:cubicBezTo>
                  <a:cubicBezTo>
                    <a:pt x="167310" y="211626"/>
                    <a:pt x="167605" y="214537"/>
                    <a:pt x="169567" y="215845"/>
                  </a:cubicBezTo>
                  <a:cubicBezTo>
                    <a:pt x="171811" y="217341"/>
                    <a:pt x="174800" y="217154"/>
                    <a:pt x="177416" y="217808"/>
                  </a:cubicBezTo>
                  <a:cubicBezTo>
                    <a:pt x="190498" y="217154"/>
                    <a:pt x="203612" y="216980"/>
                    <a:pt x="216661" y="215845"/>
                  </a:cubicBezTo>
                  <a:cubicBezTo>
                    <a:pt x="218722" y="215666"/>
                    <a:pt x="220490" y="214089"/>
                    <a:pt x="222548" y="213883"/>
                  </a:cubicBezTo>
                  <a:cubicBezTo>
                    <a:pt x="233631" y="212775"/>
                    <a:pt x="244787" y="212575"/>
                    <a:pt x="255906" y="211921"/>
                  </a:cubicBezTo>
                  <a:cubicBezTo>
                    <a:pt x="257214" y="210613"/>
                    <a:pt x="258244" y="208948"/>
                    <a:pt x="259830" y="207996"/>
                  </a:cubicBezTo>
                  <a:cubicBezTo>
                    <a:pt x="261604" y="206932"/>
                    <a:pt x="263867" y="206959"/>
                    <a:pt x="265717" y="206034"/>
                  </a:cubicBezTo>
                  <a:cubicBezTo>
                    <a:pt x="267826" y="204980"/>
                    <a:pt x="269641" y="203418"/>
                    <a:pt x="271603" y="202110"/>
                  </a:cubicBezTo>
                  <a:cubicBezTo>
                    <a:pt x="274219" y="202764"/>
                    <a:pt x="276973" y="203010"/>
                    <a:pt x="279452" y="204072"/>
                  </a:cubicBezTo>
                  <a:cubicBezTo>
                    <a:pt x="281620" y="205001"/>
                    <a:pt x="283230" y="206941"/>
                    <a:pt x="285339" y="207996"/>
                  </a:cubicBezTo>
                  <a:cubicBezTo>
                    <a:pt x="287189" y="208921"/>
                    <a:pt x="289264" y="209305"/>
                    <a:pt x="291226" y="209959"/>
                  </a:cubicBezTo>
                  <a:cubicBezTo>
                    <a:pt x="291880" y="211921"/>
                    <a:pt x="293188" y="213777"/>
                    <a:pt x="293188" y="215845"/>
                  </a:cubicBezTo>
                  <a:cubicBezTo>
                    <a:pt x="293188" y="220246"/>
                    <a:pt x="290411" y="223168"/>
                    <a:pt x="287301" y="225656"/>
                  </a:cubicBezTo>
                  <a:cubicBezTo>
                    <a:pt x="285460" y="227129"/>
                    <a:pt x="283205" y="228046"/>
                    <a:pt x="281415" y="229581"/>
                  </a:cubicBezTo>
                  <a:cubicBezTo>
                    <a:pt x="278606" y="231989"/>
                    <a:pt x="277076" y="236260"/>
                    <a:pt x="273566" y="237430"/>
                  </a:cubicBezTo>
                  <a:lnTo>
                    <a:pt x="261792" y="241354"/>
                  </a:lnTo>
                  <a:cubicBezTo>
                    <a:pt x="251585" y="251561"/>
                    <a:pt x="250315" y="249928"/>
                    <a:pt x="263755" y="247241"/>
                  </a:cubicBezTo>
                  <a:cubicBezTo>
                    <a:pt x="265717" y="245933"/>
                    <a:pt x="267283" y="243317"/>
                    <a:pt x="269641" y="243317"/>
                  </a:cubicBezTo>
                  <a:cubicBezTo>
                    <a:pt x="271491" y="243317"/>
                    <a:pt x="272739" y="245586"/>
                    <a:pt x="273566" y="247241"/>
                  </a:cubicBezTo>
                  <a:cubicBezTo>
                    <a:pt x="274573" y="249254"/>
                    <a:pt x="277181" y="263664"/>
                    <a:pt x="277490" y="264901"/>
                  </a:cubicBezTo>
                  <a:cubicBezTo>
                    <a:pt x="277992" y="266908"/>
                    <a:pt x="277989" y="269325"/>
                    <a:pt x="279452" y="270788"/>
                  </a:cubicBezTo>
                  <a:cubicBezTo>
                    <a:pt x="280915" y="272251"/>
                    <a:pt x="283377" y="272096"/>
                    <a:pt x="285339" y="272750"/>
                  </a:cubicBezTo>
                  <a:cubicBezTo>
                    <a:pt x="286647" y="274058"/>
                    <a:pt x="287784" y="275565"/>
                    <a:pt x="289264" y="276675"/>
                  </a:cubicBezTo>
                  <a:cubicBezTo>
                    <a:pt x="293037" y="279505"/>
                    <a:pt x="297702" y="281188"/>
                    <a:pt x="301037" y="284523"/>
                  </a:cubicBezTo>
                  <a:cubicBezTo>
                    <a:pt x="303653" y="287139"/>
                    <a:pt x="305376" y="291202"/>
                    <a:pt x="308886" y="292372"/>
                  </a:cubicBezTo>
                  <a:lnTo>
                    <a:pt x="320659" y="296297"/>
                  </a:lnTo>
                  <a:cubicBezTo>
                    <a:pt x="321967" y="297605"/>
                    <a:pt x="323139" y="299065"/>
                    <a:pt x="324584" y="300221"/>
                  </a:cubicBezTo>
                  <a:cubicBezTo>
                    <a:pt x="334259" y="307961"/>
                    <a:pt x="332808" y="303912"/>
                    <a:pt x="350093" y="302184"/>
                  </a:cubicBezTo>
                  <a:cubicBezTo>
                    <a:pt x="351401" y="300876"/>
                    <a:pt x="352362" y="299086"/>
                    <a:pt x="354017" y="298259"/>
                  </a:cubicBezTo>
                  <a:cubicBezTo>
                    <a:pt x="357717" y="296409"/>
                    <a:pt x="365791" y="294335"/>
                    <a:pt x="365791" y="294335"/>
                  </a:cubicBezTo>
                  <a:cubicBezTo>
                    <a:pt x="367753" y="293027"/>
                    <a:pt x="369327" y="290606"/>
                    <a:pt x="371677" y="290410"/>
                  </a:cubicBezTo>
                  <a:cubicBezTo>
                    <a:pt x="382194" y="289533"/>
                    <a:pt x="386931" y="291570"/>
                    <a:pt x="395224" y="294335"/>
                  </a:cubicBezTo>
                  <a:cubicBezTo>
                    <a:pt x="410022" y="289401"/>
                    <a:pt x="392355" y="296630"/>
                    <a:pt x="405035" y="286486"/>
                  </a:cubicBezTo>
                  <a:cubicBezTo>
                    <a:pt x="406650" y="285194"/>
                    <a:pt x="408960" y="285177"/>
                    <a:pt x="410922" y="284523"/>
                  </a:cubicBezTo>
                  <a:cubicBezTo>
                    <a:pt x="412230" y="285831"/>
                    <a:pt x="414692" y="286604"/>
                    <a:pt x="414846" y="288448"/>
                  </a:cubicBezTo>
                  <a:cubicBezTo>
                    <a:pt x="415392" y="294999"/>
                    <a:pt x="414362" y="301665"/>
                    <a:pt x="412884" y="308070"/>
                  </a:cubicBezTo>
                  <a:cubicBezTo>
                    <a:pt x="412354" y="310368"/>
                    <a:pt x="410015" y="311848"/>
                    <a:pt x="408960" y="313957"/>
                  </a:cubicBezTo>
                  <a:cubicBezTo>
                    <a:pt x="408035" y="315807"/>
                    <a:pt x="407651" y="317882"/>
                    <a:pt x="406997" y="319844"/>
                  </a:cubicBezTo>
                  <a:cubicBezTo>
                    <a:pt x="408727" y="330219"/>
                    <a:pt x="406018" y="331617"/>
                    <a:pt x="414846" y="335541"/>
                  </a:cubicBezTo>
                  <a:cubicBezTo>
                    <a:pt x="418626" y="337221"/>
                    <a:pt x="422695" y="338158"/>
                    <a:pt x="426620" y="339466"/>
                  </a:cubicBezTo>
                  <a:lnTo>
                    <a:pt x="432506" y="341428"/>
                  </a:lnTo>
                  <a:cubicBezTo>
                    <a:pt x="434468" y="340120"/>
                    <a:pt x="436551" y="338977"/>
                    <a:pt x="438393" y="337504"/>
                  </a:cubicBezTo>
                  <a:cubicBezTo>
                    <a:pt x="439838" y="336348"/>
                    <a:pt x="440731" y="334531"/>
                    <a:pt x="442318" y="333579"/>
                  </a:cubicBezTo>
                  <a:cubicBezTo>
                    <a:pt x="444091" y="332515"/>
                    <a:pt x="446242" y="332271"/>
                    <a:pt x="448204" y="331617"/>
                  </a:cubicBezTo>
                  <a:cubicBezTo>
                    <a:pt x="454745" y="332271"/>
                    <a:pt x="461366" y="332368"/>
                    <a:pt x="467827" y="333579"/>
                  </a:cubicBezTo>
                  <a:cubicBezTo>
                    <a:pt x="474935" y="334912"/>
                    <a:pt x="480093" y="337113"/>
                    <a:pt x="485487" y="341428"/>
                  </a:cubicBezTo>
                  <a:cubicBezTo>
                    <a:pt x="486932" y="342584"/>
                    <a:pt x="488103" y="344045"/>
                    <a:pt x="489411" y="345353"/>
                  </a:cubicBezTo>
                  <a:cubicBezTo>
                    <a:pt x="490065" y="347315"/>
                    <a:pt x="490081" y="349624"/>
                    <a:pt x="491373" y="351239"/>
                  </a:cubicBezTo>
                  <a:cubicBezTo>
                    <a:pt x="492846" y="353081"/>
                    <a:pt x="495418" y="353691"/>
                    <a:pt x="497260" y="355164"/>
                  </a:cubicBezTo>
                  <a:cubicBezTo>
                    <a:pt x="504955" y="361319"/>
                    <a:pt x="496851" y="357643"/>
                    <a:pt x="507071" y="361050"/>
                  </a:cubicBezTo>
                  <a:cubicBezTo>
                    <a:pt x="508379" y="362358"/>
                    <a:pt x="509409" y="364023"/>
                    <a:pt x="510996" y="364975"/>
                  </a:cubicBezTo>
                  <a:cubicBezTo>
                    <a:pt x="512769" y="366039"/>
                    <a:pt x="515032" y="366012"/>
                    <a:pt x="516882" y="366937"/>
                  </a:cubicBezTo>
                  <a:cubicBezTo>
                    <a:pt x="518991" y="367992"/>
                    <a:pt x="520807" y="369554"/>
                    <a:pt x="522769" y="370862"/>
                  </a:cubicBezTo>
                  <a:cubicBezTo>
                    <a:pt x="528000" y="386556"/>
                    <a:pt x="520153" y="368246"/>
                    <a:pt x="530618" y="378711"/>
                  </a:cubicBezTo>
                  <a:cubicBezTo>
                    <a:pt x="540405" y="388498"/>
                    <a:pt x="522786" y="381553"/>
                    <a:pt x="538467" y="388522"/>
                  </a:cubicBezTo>
                  <a:cubicBezTo>
                    <a:pt x="542247" y="390202"/>
                    <a:pt x="550240" y="392446"/>
                    <a:pt x="550240" y="392446"/>
                  </a:cubicBezTo>
                  <a:cubicBezTo>
                    <a:pt x="553503" y="395709"/>
                    <a:pt x="555594" y="398314"/>
                    <a:pt x="560052" y="400295"/>
                  </a:cubicBezTo>
                  <a:cubicBezTo>
                    <a:pt x="563832" y="401975"/>
                    <a:pt x="571825" y="404220"/>
                    <a:pt x="571825" y="404220"/>
                  </a:cubicBezTo>
                  <a:cubicBezTo>
                    <a:pt x="574441" y="401604"/>
                    <a:pt x="578504" y="399881"/>
                    <a:pt x="579674" y="396371"/>
                  </a:cubicBezTo>
                  <a:cubicBezTo>
                    <a:pt x="580328" y="394409"/>
                    <a:pt x="579953" y="391686"/>
                    <a:pt x="581636" y="390484"/>
                  </a:cubicBezTo>
                  <a:cubicBezTo>
                    <a:pt x="587568" y="386246"/>
                    <a:pt x="603128" y="385344"/>
                    <a:pt x="609107" y="384597"/>
                  </a:cubicBezTo>
                  <a:cubicBezTo>
                    <a:pt x="611069" y="383943"/>
                    <a:pt x="612954" y="382295"/>
                    <a:pt x="614994" y="382635"/>
                  </a:cubicBezTo>
                  <a:cubicBezTo>
                    <a:pt x="617320" y="383023"/>
                    <a:pt x="618772" y="385504"/>
                    <a:pt x="620881" y="386559"/>
                  </a:cubicBezTo>
                  <a:cubicBezTo>
                    <a:pt x="626365" y="389301"/>
                    <a:pt x="635431" y="389760"/>
                    <a:pt x="640503" y="390484"/>
                  </a:cubicBezTo>
                  <a:cubicBezTo>
                    <a:pt x="644427" y="389830"/>
                    <a:pt x="648502" y="389780"/>
                    <a:pt x="652276" y="388522"/>
                  </a:cubicBezTo>
                  <a:cubicBezTo>
                    <a:pt x="661109" y="385578"/>
                    <a:pt x="655392" y="384690"/>
                    <a:pt x="662088" y="380673"/>
                  </a:cubicBezTo>
                  <a:cubicBezTo>
                    <a:pt x="663861" y="379609"/>
                    <a:pt x="666012" y="379365"/>
                    <a:pt x="667974" y="378711"/>
                  </a:cubicBezTo>
                  <a:cubicBezTo>
                    <a:pt x="669936" y="379365"/>
                    <a:pt x="672246" y="379381"/>
                    <a:pt x="673861" y="380673"/>
                  </a:cubicBezTo>
                  <a:cubicBezTo>
                    <a:pt x="677318" y="383438"/>
                    <a:pt x="678455" y="388570"/>
                    <a:pt x="679748" y="392446"/>
                  </a:cubicBezTo>
                  <a:cubicBezTo>
                    <a:pt x="679094" y="395716"/>
                    <a:pt x="674515" y="401603"/>
                    <a:pt x="677785" y="402257"/>
                  </a:cubicBezTo>
                  <a:cubicBezTo>
                    <a:pt x="682410" y="403182"/>
                    <a:pt x="685084" y="395899"/>
                    <a:pt x="689559" y="394408"/>
                  </a:cubicBezTo>
                  <a:lnTo>
                    <a:pt x="695446" y="392446"/>
                  </a:lnTo>
                  <a:cubicBezTo>
                    <a:pt x="696754" y="393754"/>
                    <a:pt x="698418" y="394785"/>
                    <a:pt x="699370" y="396371"/>
                  </a:cubicBezTo>
                  <a:cubicBezTo>
                    <a:pt x="702811" y="402106"/>
                    <a:pt x="701248" y="407770"/>
                    <a:pt x="699370" y="414031"/>
                  </a:cubicBezTo>
                  <a:cubicBezTo>
                    <a:pt x="698530" y="416833"/>
                    <a:pt x="694138" y="419264"/>
                    <a:pt x="695446" y="421880"/>
                  </a:cubicBezTo>
                  <a:cubicBezTo>
                    <a:pt x="696270" y="423528"/>
                    <a:pt x="704843" y="414445"/>
                    <a:pt x="705257" y="414031"/>
                  </a:cubicBezTo>
                  <a:cubicBezTo>
                    <a:pt x="705911" y="412069"/>
                    <a:pt x="705756" y="409607"/>
                    <a:pt x="707219" y="408144"/>
                  </a:cubicBezTo>
                  <a:cubicBezTo>
                    <a:pt x="708682" y="406681"/>
                    <a:pt x="711038" y="406182"/>
                    <a:pt x="713106" y="406182"/>
                  </a:cubicBezTo>
                  <a:cubicBezTo>
                    <a:pt x="721634" y="406182"/>
                    <a:pt x="730112" y="407490"/>
                    <a:pt x="738615" y="408144"/>
                  </a:cubicBezTo>
                  <a:cubicBezTo>
                    <a:pt x="746879" y="410210"/>
                    <a:pt x="752980" y="412069"/>
                    <a:pt x="762161" y="412069"/>
                  </a:cubicBezTo>
                  <a:cubicBezTo>
                    <a:pt x="767064" y="412069"/>
                    <a:pt x="783781" y="409119"/>
                    <a:pt x="789633" y="408144"/>
                  </a:cubicBezTo>
                  <a:cubicBezTo>
                    <a:pt x="846752" y="409608"/>
                    <a:pt x="861002" y="411736"/>
                    <a:pt x="911291" y="408144"/>
                  </a:cubicBezTo>
                  <a:cubicBezTo>
                    <a:pt x="918921" y="407599"/>
                    <a:pt x="921768" y="405417"/>
                    <a:pt x="928951" y="404220"/>
                  </a:cubicBezTo>
                  <a:cubicBezTo>
                    <a:pt x="934153" y="403353"/>
                    <a:pt x="939416" y="402911"/>
                    <a:pt x="944649" y="402257"/>
                  </a:cubicBezTo>
                  <a:cubicBezTo>
                    <a:pt x="963036" y="396129"/>
                    <a:pt x="949584" y="400071"/>
                    <a:pt x="966233" y="396371"/>
                  </a:cubicBezTo>
                  <a:cubicBezTo>
                    <a:pt x="972342" y="395013"/>
                    <a:pt x="977591" y="393187"/>
                    <a:pt x="983894" y="392446"/>
                  </a:cubicBezTo>
                  <a:cubicBezTo>
                    <a:pt x="992318" y="391455"/>
                    <a:pt x="1027876" y="389025"/>
                    <a:pt x="1034912" y="388522"/>
                  </a:cubicBezTo>
                  <a:cubicBezTo>
                    <a:pt x="1039490" y="387868"/>
                    <a:pt x="1044022" y="386559"/>
                    <a:pt x="1048647" y="386559"/>
                  </a:cubicBezTo>
                  <a:cubicBezTo>
                    <a:pt x="1119622" y="386559"/>
                    <a:pt x="1107001" y="385515"/>
                    <a:pt x="1146759" y="390484"/>
                  </a:cubicBezTo>
                  <a:cubicBezTo>
                    <a:pt x="1151116" y="390173"/>
                    <a:pt x="1171194" y="391021"/>
                    <a:pt x="1180117" y="386559"/>
                  </a:cubicBezTo>
                  <a:cubicBezTo>
                    <a:pt x="1182226" y="385504"/>
                    <a:pt x="1183848" y="383593"/>
                    <a:pt x="1186003" y="382635"/>
                  </a:cubicBezTo>
                  <a:cubicBezTo>
                    <a:pt x="1189783" y="380955"/>
                    <a:pt x="1193852" y="380019"/>
                    <a:pt x="1197777" y="378711"/>
                  </a:cubicBezTo>
                  <a:lnTo>
                    <a:pt x="1203664" y="376748"/>
                  </a:lnTo>
                  <a:cubicBezTo>
                    <a:pt x="1205626" y="376094"/>
                    <a:pt x="1207486" y="374924"/>
                    <a:pt x="1209550" y="374786"/>
                  </a:cubicBezTo>
                  <a:lnTo>
                    <a:pt x="1238984" y="372824"/>
                  </a:lnTo>
                  <a:cubicBezTo>
                    <a:pt x="1241600" y="370208"/>
                    <a:pt x="1244781" y="368054"/>
                    <a:pt x="1246833" y="364975"/>
                  </a:cubicBezTo>
                  <a:cubicBezTo>
                    <a:pt x="1249449" y="361051"/>
                    <a:pt x="1251347" y="356538"/>
                    <a:pt x="1254682" y="353202"/>
                  </a:cubicBezTo>
                  <a:cubicBezTo>
                    <a:pt x="1264157" y="343725"/>
                    <a:pt x="1252117" y="355254"/>
                    <a:pt x="1264493" y="345353"/>
                  </a:cubicBezTo>
                  <a:cubicBezTo>
                    <a:pt x="1278473" y="334169"/>
                    <a:pt x="1256184" y="349582"/>
                    <a:pt x="1274304" y="337504"/>
                  </a:cubicBezTo>
                  <a:cubicBezTo>
                    <a:pt x="1274958" y="335542"/>
                    <a:pt x="1274304" y="332271"/>
                    <a:pt x="1276266" y="331617"/>
                  </a:cubicBezTo>
                  <a:cubicBezTo>
                    <a:pt x="1284419" y="328899"/>
                    <a:pt x="1285645" y="334018"/>
                    <a:pt x="1290002" y="337504"/>
                  </a:cubicBezTo>
                  <a:cubicBezTo>
                    <a:pt x="1291843" y="338977"/>
                    <a:pt x="1293779" y="340374"/>
                    <a:pt x="1295888" y="341428"/>
                  </a:cubicBezTo>
                  <a:cubicBezTo>
                    <a:pt x="1298700" y="342834"/>
                    <a:pt x="1307114" y="344725"/>
                    <a:pt x="1309624" y="345353"/>
                  </a:cubicBezTo>
                  <a:cubicBezTo>
                    <a:pt x="1319435" y="344699"/>
                    <a:pt x="1329285" y="344476"/>
                    <a:pt x="1339058" y="343390"/>
                  </a:cubicBezTo>
                  <a:cubicBezTo>
                    <a:pt x="1341113" y="343162"/>
                    <a:pt x="1343329" y="342720"/>
                    <a:pt x="1344944" y="341428"/>
                  </a:cubicBezTo>
                  <a:cubicBezTo>
                    <a:pt x="1357623" y="331285"/>
                    <a:pt x="1339962" y="338510"/>
                    <a:pt x="1354755" y="333579"/>
                  </a:cubicBezTo>
                  <a:cubicBezTo>
                    <a:pt x="1362199" y="326135"/>
                    <a:pt x="1360138" y="325856"/>
                    <a:pt x="1368491" y="323768"/>
                  </a:cubicBezTo>
                  <a:cubicBezTo>
                    <a:pt x="1371727" y="322959"/>
                    <a:pt x="1375032" y="322460"/>
                    <a:pt x="1378302" y="321806"/>
                  </a:cubicBezTo>
                  <a:cubicBezTo>
                    <a:pt x="1378956" y="306108"/>
                    <a:pt x="1377502" y="290179"/>
                    <a:pt x="1380264" y="274712"/>
                  </a:cubicBezTo>
                  <a:cubicBezTo>
                    <a:pt x="1382399" y="262754"/>
                    <a:pt x="1405560" y="265246"/>
                    <a:pt x="1409698" y="264901"/>
                  </a:cubicBezTo>
                  <a:lnTo>
                    <a:pt x="1435207" y="262939"/>
                  </a:lnTo>
                  <a:cubicBezTo>
                    <a:pt x="1439131" y="261631"/>
                    <a:pt x="1444055" y="261939"/>
                    <a:pt x="1446980" y="259014"/>
                  </a:cubicBezTo>
                  <a:cubicBezTo>
                    <a:pt x="1448288" y="257706"/>
                    <a:pt x="1449150" y="255675"/>
                    <a:pt x="1450905" y="255090"/>
                  </a:cubicBezTo>
                  <a:cubicBezTo>
                    <a:pt x="1455293" y="253628"/>
                    <a:pt x="1460062" y="253782"/>
                    <a:pt x="1464640" y="253128"/>
                  </a:cubicBezTo>
                  <a:cubicBezTo>
                    <a:pt x="1481507" y="241882"/>
                    <a:pt x="1460169" y="255363"/>
                    <a:pt x="1476414" y="247241"/>
                  </a:cubicBezTo>
                  <a:cubicBezTo>
                    <a:pt x="1491637" y="239630"/>
                    <a:pt x="1473382" y="246291"/>
                    <a:pt x="1488187" y="241354"/>
                  </a:cubicBezTo>
                  <a:cubicBezTo>
                    <a:pt x="1491835" y="237707"/>
                    <a:pt x="1493051" y="235979"/>
                    <a:pt x="1497998" y="233505"/>
                  </a:cubicBezTo>
                  <a:cubicBezTo>
                    <a:pt x="1506356" y="229326"/>
                    <a:pt x="1501898" y="234368"/>
                    <a:pt x="1509772" y="227619"/>
                  </a:cubicBezTo>
                  <a:cubicBezTo>
                    <a:pt x="1512581" y="225211"/>
                    <a:pt x="1513936" y="220105"/>
                    <a:pt x="1517621" y="219770"/>
                  </a:cubicBezTo>
                  <a:lnTo>
                    <a:pt x="1539205" y="217808"/>
                  </a:lnTo>
                  <a:cubicBezTo>
                    <a:pt x="1540513" y="216500"/>
                    <a:pt x="1541685" y="215039"/>
                    <a:pt x="1543130" y="213883"/>
                  </a:cubicBezTo>
                  <a:cubicBezTo>
                    <a:pt x="1544971" y="212410"/>
                    <a:pt x="1547349" y="211626"/>
                    <a:pt x="1549016" y="209959"/>
                  </a:cubicBezTo>
                  <a:cubicBezTo>
                    <a:pt x="1553023" y="205952"/>
                    <a:pt x="1552015" y="203057"/>
                    <a:pt x="1556865" y="200147"/>
                  </a:cubicBezTo>
                  <a:cubicBezTo>
                    <a:pt x="1558639" y="199083"/>
                    <a:pt x="1560944" y="199190"/>
                    <a:pt x="1562752" y="198185"/>
                  </a:cubicBezTo>
                  <a:cubicBezTo>
                    <a:pt x="1566875" y="195894"/>
                    <a:pt x="1570050" y="191827"/>
                    <a:pt x="1574525" y="190336"/>
                  </a:cubicBezTo>
                  <a:lnTo>
                    <a:pt x="1586299" y="186412"/>
                  </a:lnTo>
                  <a:lnTo>
                    <a:pt x="1594148" y="178563"/>
                  </a:lnTo>
                  <a:lnTo>
                    <a:pt x="1598072" y="174638"/>
                  </a:lnTo>
                  <a:cubicBezTo>
                    <a:pt x="1599380" y="170714"/>
                    <a:pt x="1599703" y="166307"/>
                    <a:pt x="1601997" y="162865"/>
                  </a:cubicBezTo>
                  <a:cubicBezTo>
                    <a:pt x="1603305" y="160903"/>
                    <a:pt x="1604963" y="159133"/>
                    <a:pt x="1605921" y="156978"/>
                  </a:cubicBezTo>
                  <a:cubicBezTo>
                    <a:pt x="1611026" y="145491"/>
                    <a:pt x="1607907" y="143219"/>
                    <a:pt x="1617694" y="133432"/>
                  </a:cubicBezTo>
                  <a:cubicBezTo>
                    <a:pt x="1619002" y="132124"/>
                    <a:pt x="1620032" y="130459"/>
                    <a:pt x="1621619" y="129507"/>
                  </a:cubicBezTo>
                  <a:cubicBezTo>
                    <a:pt x="1623393" y="128443"/>
                    <a:pt x="1625544" y="128199"/>
                    <a:pt x="1627506" y="127545"/>
                  </a:cubicBezTo>
                  <a:cubicBezTo>
                    <a:pt x="1634949" y="120102"/>
                    <a:pt x="1632889" y="119822"/>
                    <a:pt x="1641241" y="117734"/>
                  </a:cubicBezTo>
                  <a:cubicBezTo>
                    <a:pt x="1644477" y="116925"/>
                    <a:pt x="1647834" y="116650"/>
                    <a:pt x="1651052" y="115772"/>
                  </a:cubicBezTo>
                  <a:cubicBezTo>
                    <a:pt x="1655043" y="114683"/>
                    <a:pt x="1658901" y="113155"/>
                    <a:pt x="1662826" y="111847"/>
                  </a:cubicBezTo>
                  <a:lnTo>
                    <a:pt x="1674599" y="107923"/>
                  </a:lnTo>
                  <a:cubicBezTo>
                    <a:pt x="1676561" y="107269"/>
                    <a:pt x="1678479" y="106462"/>
                    <a:pt x="1680486" y="105960"/>
                  </a:cubicBezTo>
                  <a:lnTo>
                    <a:pt x="1688335" y="103998"/>
                  </a:lnTo>
                  <a:cubicBezTo>
                    <a:pt x="1692305" y="98044"/>
                    <a:pt x="1700108" y="88577"/>
                    <a:pt x="1700108" y="80451"/>
                  </a:cubicBezTo>
                  <a:lnTo>
                    <a:pt x="1707957" y="78489"/>
                  </a:lnTo>
                  <a:close/>
                </a:path>
              </a:pathLst>
            </a:custGeom>
            <a:solidFill>
              <a:srgbClr val="6DC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778B728-FDAC-4958-84DB-C16F2E33F48E}"/>
                </a:ext>
              </a:extLst>
            </p:cNvPr>
            <p:cNvSpPr/>
            <p:nvPr/>
          </p:nvSpPr>
          <p:spPr>
            <a:xfrm rot="1435082">
              <a:off x="24257154" y="7128165"/>
              <a:ext cx="6601912" cy="4743520"/>
            </a:xfrm>
            <a:custGeom>
              <a:avLst/>
              <a:gdLst>
                <a:gd name="connsiteX0" fmla="*/ 166789 w 1261715"/>
                <a:gd name="connsiteY0" fmla="*/ 3924 h 906551"/>
                <a:gd name="connsiteX1" fmla="*/ 23546 w 1261715"/>
                <a:gd name="connsiteY1" fmla="*/ 147167 h 906551"/>
                <a:gd name="connsiteX2" fmla="*/ 0 w 1261715"/>
                <a:gd name="connsiteY2" fmla="*/ 147167 h 906551"/>
                <a:gd name="connsiteX3" fmla="*/ 0 w 1261715"/>
                <a:gd name="connsiteY3" fmla="*/ 172676 h 906551"/>
                <a:gd name="connsiteX4" fmla="*/ 45131 w 1261715"/>
                <a:gd name="connsiteY4" fmla="*/ 172676 h 906551"/>
                <a:gd name="connsiteX5" fmla="*/ 45131 w 1261715"/>
                <a:gd name="connsiteY5" fmla="*/ 223694 h 906551"/>
                <a:gd name="connsiteX6" fmla="*/ 5886 w 1261715"/>
                <a:gd name="connsiteY6" fmla="*/ 223694 h 906551"/>
                <a:gd name="connsiteX7" fmla="*/ 5886 w 1261715"/>
                <a:gd name="connsiteY7" fmla="*/ 257052 h 906551"/>
                <a:gd name="connsiteX8" fmla="*/ 74564 w 1261715"/>
                <a:gd name="connsiteY8" fmla="*/ 286485 h 906551"/>
                <a:gd name="connsiteX9" fmla="*/ 64752 w 1261715"/>
                <a:gd name="connsiteY9" fmla="*/ 296297 h 906551"/>
                <a:gd name="connsiteX10" fmla="*/ 64752 w 1261715"/>
                <a:gd name="connsiteY10" fmla="*/ 319843 h 906551"/>
                <a:gd name="connsiteX11" fmla="*/ 43167 w 1261715"/>
                <a:gd name="connsiteY11" fmla="*/ 341428 h 906551"/>
                <a:gd name="connsiteX12" fmla="*/ 9811 w 1261715"/>
                <a:gd name="connsiteY12" fmla="*/ 341428 h 906551"/>
                <a:gd name="connsiteX13" fmla="*/ 58867 w 1261715"/>
                <a:gd name="connsiteY13" fmla="*/ 390484 h 906551"/>
                <a:gd name="connsiteX14" fmla="*/ 82414 w 1261715"/>
                <a:gd name="connsiteY14" fmla="*/ 414031 h 906551"/>
                <a:gd name="connsiteX15" fmla="*/ 133431 w 1261715"/>
                <a:gd name="connsiteY15" fmla="*/ 414031 h 906551"/>
                <a:gd name="connsiteX16" fmla="*/ 156977 w 1261715"/>
                <a:gd name="connsiteY16" fmla="*/ 437577 h 906551"/>
                <a:gd name="connsiteX17" fmla="*/ 172676 w 1261715"/>
                <a:gd name="connsiteY17" fmla="*/ 437577 h 906551"/>
                <a:gd name="connsiteX18" fmla="*/ 172676 w 1261715"/>
                <a:gd name="connsiteY18" fmla="*/ 408144 h 906551"/>
                <a:gd name="connsiteX19" fmla="*/ 225656 w 1261715"/>
                <a:gd name="connsiteY19" fmla="*/ 408144 h 906551"/>
                <a:gd name="connsiteX20" fmla="*/ 225656 w 1261715"/>
                <a:gd name="connsiteY20" fmla="*/ 445426 h 906551"/>
                <a:gd name="connsiteX21" fmla="*/ 274712 w 1261715"/>
                <a:gd name="connsiteY21" fmla="*/ 494482 h 906551"/>
                <a:gd name="connsiteX22" fmla="*/ 274712 w 1261715"/>
                <a:gd name="connsiteY22" fmla="*/ 551387 h 906551"/>
                <a:gd name="connsiteX23" fmla="*/ 274712 w 1261715"/>
                <a:gd name="connsiteY23" fmla="*/ 602405 h 906551"/>
                <a:gd name="connsiteX24" fmla="*/ 337503 w 1261715"/>
                <a:gd name="connsiteY24" fmla="*/ 665196 h 906551"/>
                <a:gd name="connsiteX25" fmla="*/ 386559 w 1261715"/>
                <a:gd name="connsiteY25" fmla="*/ 665196 h 906551"/>
                <a:gd name="connsiteX26" fmla="*/ 412068 w 1261715"/>
                <a:gd name="connsiteY26" fmla="*/ 665196 h 906551"/>
                <a:gd name="connsiteX27" fmla="*/ 468973 w 1261715"/>
                <a:gd name="connsiteY27" fmla="*/ 722101 h 906551"/>
                <a:gd name="connsiteX28" fmla="*/ 516067 w 1261715"/>
                <a:gd name="connsiteY28" fmla="*/ 722101 h 906551"/>
                <a:gd name="connsiteX29" fmla="*/ 535689 w 1261715"/>
                <a:gd name="connsiteY29" fmla="*/ 702479 h 906551"/>
                <a:gd name="connsiteX30" fmla="*/ 588669 w 1261715"/>
                <a:gd name="connsiteY30" fmla="*/ 702479 h 906551"/>
                <a:gd name="connsiteX31" fmla="*/ 620065 w 1261715"/>
                <a:gd name="connsiteY31" fmla="*/ 733875 h 906551"/>
                <a:gd name="connsiteX32" fmla="*/ 604367 w 1261715"/>
                <a:gd name="connsiteY32" fmla="*/ 749573 h 906551"/>
                <a:gd name="connsiteX33" fmla="*/ 604367 w 1261715"/>
                <a:gd name="connsiteY33" fmla="*/ 782930 h 906551"/>
                <a:gd name="connsiteX34" fmla="*/ 678932 w 1261715"/>
                <a:gd name="connsiteY34" fmla="*/ 857495 h 906551"/>
                <a:gd name="connsiteX35" fmla="*/ 724063 w 1261715"/>
                <a:gd name="connsiteY35" fmla="*/ 857495 h 906551"/>
                <a:gd name="connsiteX36" fmla="*/ 741723 w 1261715"/>
                <a:gd name="connsiteY36" fmla="*/ 875155 h 906551"/>
                <a:gd name="connsiteX37" fmla="*/ 822175 w 1261715"/>
                <a:gd name="connsiteY37" fmla="*/ 875155 h 906551"/>
                <a:gd name="connsiteX38" fmla="*/ 822175 w 1261715"/>
                <a:gd name="connsiteY38" fmla="*/ 906551 h 906551"/>
                <a:gd name="connsiteX39" fmla="*/ 839835 w 1261715"/>
                <a:gd name="connsiteY39" fmla="*/ 906551 h 906551"/>
                <a:gd name="connsiteX40" fmla="*/ 857495 w 1261715"/>
                <a:gd name="connsiteY40" fmla="*/ 888891 h 906551"/>
                <a:gd name="connsiteX41" fmla="*/ 857495 w 1261715"/>
                <a:gd name="connsiteY41" fmla="*/ 865344 h 906551"/>
                <a:gd name="connsiteX42" fmla="*/ 873193 w 1261715"/>
                <a:gd name="connsiteY42" fmla="*/ 849646 h 906551"/>
                <a:gd name="connsiteX43" fmla="*/ 873193 w 1261715"/>
                <a:gd name="connsiteY43" fmla="*/ 824137 h 906551"/>
                <a:gd name="connsiteX44" fmla="*/ 945795 w 1261715"/>
                <a:gd name="connsiteY44" fmla="*/ 824137 h 906551"/>
                <a:gd name="connsiteX45" fmla="*/ 957568 w 1261715"/>
                <a:gd name="connsiteY45" fmla="*/ 812364 h 906551"/>
                <a:gd name="connsiteX46" fmla="*/ 957568 w 1261715"/>
                <a:gd name="connsiteY46" fmla="*/ 788817 h 906551"/>
                <a:gd name="connsiteX47" fmla="*/ 1124358 w 1261715"/>
                <a:gd name="connsiteY47" fmla="*/ 622027 h 906551"/>
                <a:gd name="connsiteX48" fmla="*/ 1147905 w 1261715"/>
                <a:gd name="connsiteY48" fmla="*/ 623989 h 906551"/>
                <a:gd name="connsiteX49" fmla="*/ 1181263 w 1261715"/>
                <a:gd name="connsiteY49" fmla="*/ 623989 h 906551"/>
                <a:gd name="connsiteX50" fmla="*/ 1216583 w 1261715"/>
                <a:gd name="connsiteY50" fmla="*/ 588669 h 906551"/>
                <a:gd name="connsiteX51" fmla="*/ 1261715 w 1261715"/>
                <a:gd name="connsiteY51" fmla="*/ 494482 h 906551"/>
                <a:gd name="connsiteX52" fmla="*/ 1261715 w 1261715"/>
                <a:gd name="connsiteY52" fmla="*/ 439540 h 906551"/>
                <a:gd name="connsiteX53" fmla="*/ 1163603 w 1261715"/>
                <a:gd name="connsiteY53" fmla="*/ 439540 h 906551"/>
                <a:gd name="connsiteX54" fmla="*/ 1163603 w 1261715"/>
                <a:gd name="connsiteY54" fmla="*/ 412068 h 906551"/>
                <a:gd name="connsiteX55" fmla="*/ 1181263 w 1261715"/>
                <a:gd name="connsiteY55" fmla="*/ 394408 h 906551"/>
                <a:gd name="connsiteX56" fmla="*/ 1171452 w 1261715"/>
                <a:gd name="connsiteY56" fmla="*/ 384597 h 906551"/>
                <a:gd name="connsiteX57" fmla="*/ 1136132 w 1261715"/>
                <a:gd name="connsiteY57" fmla="*/ 419917 h 906551"/>
                <a:gd name="connsiteX58" fmla="*/ 973267 w 1261715"/>
                <a:gd name="connsiteY58" fmla="*/ 419917 h 906551"/>
                <a:gd name="connsiteX59" fmla="*/ 973267 w 1261715"/>
                <a:gd name="connsiteY59" fmla="*/ 386559 h 906551"/>
                <a:gd name="connsiteX60" fmla="*/ 935984 w 1261715"/>
                <a:gd name="connsiteY60" fmla="*/ 386559 h 906551"/>
                <a:gd name="connsiteX61" fmla="*/ 859457 w 1261715"/>
                <a:gd name="connsiteY61" fmla="*/ 310032 h 906551"/>
                <a:gd name="connsiteX62" fmla="*/ 826099 w 1261715"/>
                <a:gd name="connsiteY62" fmla="*/ 310032 h 906551"/>
                <a:gd name="connsiteX63" fmla="*/ 812364 w 1261715"/>
                <a:gd name="connsiteY63" fmla="*/ 323767 h 906551"/>
                <a:gd name="connsiteX64" fmla="*/ 773119 w 1261715"/>
                <a:gd name="connsiteY64" fmla="*/ 323767 h 906551"/>
                <a:gd name="connsiteX65" fmla="*/ 773119 w 1261715"/>
                <a:gd name="connsiteY65" fmla="*/ 280599 h 906551"/>
                <a:gd name="connsiteX66" fmla="*/ 657347 w 1261715"/>
                <a:gd name="connsiteY66" fmla="*/ 280599 h 906551"/>
                <a:gd name="connsiteX67" fmla="*/ 657347 w 1261715"/>
                <a:gd name="connsiteY67" fmla="*/ 255090 h 906551"/>
                <a:gd name="connsiteX68" fmla="*/ 692667 w 1261715"/>
                <a:gd name="connsiteY68" fmla="*/ 219770 h 906551"/>
                <a:gd name="connsiteX69" fmla="*/ 692667 w 1261715"/>
                <a:gd name="connsiteY69" fmla="*/ 204072 h 906551"/>
                <a:gd name="connsiteX70" fmla="*/ 439540 w 1261715"/>
                <a:gd name="connsiteY70" fmla="*/ 204072 h 906551"/>
                <a:gd name="connsiteX71" fmla="*/ 439540 w 1261715"/>
                <a:gd name="connsiteY71" fmla="*/ 139318 h 906551"/>
                <a:gd name="connsiteX72" fmla="*/ 439540 w 1261715"/>
                <a:gd name="connsiteY72" fmla="*/ 133431 h 906551"/>
                <a:gd name="connsiteX73" fmla="*/ 327692 w 1261715"/>
                <a:gd name="connsiteY73" fmla="*/ 133431 h 906551"/>
                <a:gd name="connsiteX74" fmla="*/ 327692 w 1261715"/>
                <a:gd name="connsiteY74" fmla="*/ 0 h 906551"/>
                <a:gd name="connsiteX75" fmla="*/ 166789 w 1261715"/>
                <a:gd name="connsiteY75" fmla="*/ 3924 h 90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261715" h="906551">
                  <a:moveTo>
                    <a:pt x="166789" y="3924"/>
                  </a:moveTo>
                  <a:lnTo>
                    <a:pt x="23546" y="147167"/>
                  </a:lnTo>
                  <a:lnTo>
                    <a:pt x="0" y="147167"/>
                  </a:lnTo>
                  <a:lnTo>
                    <a:pt x="0" y="172676"/>
                  </a:lnTo>
                  <a:lnTo>
                    <a:pt x="45131" y="172676"/>
                  </a:lnTo>
                  <a:lnTo>
                    <a:pt x="45131" y="223694"/>
                  </a:lnTo>
                  <a:lnTo>
                    <a:pt x="5886" y="223694"/>
                  </a:lnTo>
                  <a:lnTo>
                    <a:pt x="5886" y="257052"/>
                  </a:lnTo>
                  <a:lnTo>
                    <a:pt x="74564" y="286485"/>
                  </a:lnTo>
                  <a:lnTo>
                    <a:pt x="64752" y="296297"/>
                  </a:lnTo>
                  <a:lnTo>
                    <a:pt x="64752" y="319843"/>
                  </a:lnTo>
                  <a:lnTo>
                    <a:pt x="43167" y="341428"/>
                  </a:lnTo>
                  <a:lnTo>
                    <a:pt x="9811" y="341428"/>
                  </a:lnTo>
                  <a:lnTo>
                    <a:pt x="58867" y="390484"/>
                  </a:lnTo>
                  <a:lnTo>
                    <a:pt x="82414" y="414031"/>
                  </a:lnTo>
                  <a:lnTo>
                    <a:pt x="133431" y="414031"/>
                  </a:lnTo>
                  <a:lnTo>
                    <a:pt x="156977" y="437577"/>
                  </a:lnTo>
                  <a:lnTo>
                    <a:pt x="172676" y="437577"/>
                  </a:lnTo>
                  <a:lnTo>
                    <a:pt x="172676" y="408144"/>
                  </a:lnTo>
                  <a:lnTo>
                    <a:pt x="225656" y="408144"/>
                  </a:lnTo>
                  <a:lnTo>
                    <a:pt x="225656" y="445426"/>
                  </a:lnTo>
                  <a:lnTo>
                    <a:pt x="274712" y="494482"/>
                  </a:lnTo>
                  <a:lnTo>
                    <a:pt x="274712" y="551387"/>
                  </a:lnTo>
                  <a:lnTo>
                    <a:pt x="274712" y="602405"/>
                  </a:lnTo>
                  <a:lnTo>
                    <a:pt x="337503" y="665196"/>
                  </a:lnTo>
                  <a:lnTo>
                    <a:pt x="386559" y="665196"/>
                  </a:lnTo>
                  <a:lnTo>
                    <a:pt x="412068" y="665196"/>
                  </a:lnTo>
                  <a:lnTo>
                    <a:pt x="468973" y="722101"/>
                  </a:lnTo>
                  <a:lnTo>
                    <a:pt x="516067" y="722101"/>
                  </a:lnTo>
                  <a:lnTo>
                    <a:pt x="535689" y="702479"/>
                  </a:lnTo>
                  <a:lnTo>
                    <a:pt x="588669" y="702479"/>
                  </a:lnTo>
                  <a:lnTo>
                    <a:pt x="620065" y="733875"/>
                  </a:lnTo>
                  <a:lnTo>
                    <a:pt x="604367" y="749573"/>
                  </a:lnTo>
                  <a:lnTo>
                    <a:pt x="604367" y="782930"/>
                  </a:lnTo>
                  <a:lnTo>
                    <a:pt x="678932" y="857495"/>
                  </a:lnTo>
                  <a:lnTo>
                    <a:pt x="724063" y="857495"/>
                  </a:lnTo>
                  <a:lnTo>
                    <a:pt x="741723" y="875155"/>
                  </a:lnTo>
                  <a:lnTo>
                    <a:pt x="822175" y="875155"/>
                  </a:lnTo>
                  <a:lnTo>
                    <a:pt x="822175" y="906551"/>
                  </a:lnTo>
                  <a:lnTo>
                    <a:pt x="839835" y="906551"/>
                  </a:lnTo>
                  <a:lnTo>
                    <a:pt x="857495" y="888891"/>
                  </a:lnTo>
                  <a:lnTo>
                    <a:pt x="857495" y="865344"/>
                  </a:lnTo>
                  <a:lnTo>
                    <a:pt x="873193" y="849646"/>
                  </a:lnTo>
                  <a:lnTo>
                    <a:pt x="873193" y="824137"/>
                  </a:lnTo>
                  <a:lnTo>
                    <a:pt x="945795" y="824137"/>
                  </a:lnTo>
                  <a:lnTo>
                    <a:pt x="957568" y="812364"/>
                  </a:lnTo>
                  <a:lnTo>
                    <a:pt x="957568" y="788817"/>
                  </a:lnTo>
                  <a:lnTo>
                    <a:pt x="1124358" y="622027"/>
                  </a:lnTo>
                  <a:lnTo>
                    <a:pt x="1147905" y="623989"/>
                  </a:lnTo>
                  <a:lnTo>
                    <a:pt x="1181263" y="623989"/>
                  </a:lnTo>
                  <a:lnTo>
                    <a:pt x="1216583" y="588669"/>
                  </a:lnTo>
                  <a:lnTo>
                    <a:pt x="1261715" y="494482"/>
                  </a:lnTo>
                  <a:lnTo>
                    <a:pt x="1261715" y="439540"/>
                  </a:lnTo>
                  <a:lnTo>
                    <a:pt x="1163603" y="439540"/>
                  </a:lnTo>
                  <a:lnTo>
                    <a:pt x="1163603" y="412068"/>
                  </a:lnTo>
                  <a:lnTo>
                    <a:pt x="1181263" y="394408"/>
                  </a:lnTo>
                  <a:lnTo>
                    <a:pt x="1171452" y="384597"/>
                  </a:lnTo>
                  <a:lnTo>
                    <a:pt x="1136132" y="419917"/>
                  </a:lnTo>
                  <a:lnTo>
                    <a:pt x="973267" y="419917"/>
                  </a:lnTo>
                  <a:lnTo>
                    <a:pt x="973267" y="386559"/>
                  </a:lnTo>
                  <a:lnTo>
                    <a:pt x="935984" y="386559"/>
                  </a:lnTo>
                  <a:lnTo>
                    <a:pt x="859457" y="310032"/>
                  </a:lnTo>
                  <a:lnTo>
                    <a:pt x="826099" y="310032"/>
                  </a:lnTo>
                  <a:lnTo>
                    <a:pt x="812364" y="323767"/>
                  </a:lnTo>
                  <a:lnTo>
                    <a:pt x="773119" y="323767"/>
                  </a:lnTo>
                  <a:lnTo>
                    <a:pt x="773119" y="280599"/>
                  </a:lnTo>
                  <a:lnTo>
                    <a:pt x="657347" y="280599"/>
                  </a:lnTo>
                  <a:lnTo>
                    <a:pt x="657347" y="255090"/>
                  </a:lnTo>
                  <a:lnTo>
                    <a:pt x="692667" y="219770"/>
                  </a:lnTo>
                  <a:lnTo>
                    <a:pt x="692667" y="204072"/>
                  </a:lnTo>
                  <a:lnTo>
                    <a:pt x="439540" y="204072"/>
                  </a:lnTo>
                  <a:lnTo>
                    <a:pt x="439540" y="139318"/>
                  </a:lnTo>
                  <a:lnTo>
                    <a:pt x="439540" y="133431"/>
                  </a:lnTo>
                  <a:lnTo>
                    <a:pt x="327692" y="133431"/>
                  </a:lnTo>
                  <a:lnTo>
                    <a:pt x="327692" y="0"/>
                  </a:lnTo>
                  <a:lnTo>
                    <a:pt x="166789" y="3924"/>
                  </a:lnTo>
                  <a:close/>
                </a:path>
              </a:pathLst>
            </a:custGeom>
            <a:solidFill>
              <a:srgbClr val="5761C0">
                <a:alpha val="597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3554034-97AA-434F-8B6A-17227BCEDAC5}"/>
                </a:ext>
              </a:extLst>
            </p:cNvPr>
            <p:cNvSpPr/>
            <p:nvPr/>
          </p:nvSpPr>
          <p:spPr>
            <a:xfrm rot="1435082">
              <a:off x="23906943" y="7235701"/>
              <a:ext cx="4525863" cy="4375795"/>
            </a:xfrm>
            <a:custGeom>
              <a:avLst/>
              <a:gdLst>
                <a:gd name="connsiteX0" fmla="*/ 58868 w 869269"/>
                <a:gd name="connsiteY0" fmla="*/ 0 h 808439"/>
                <a:gd name="connsiteX1" fmla="*/ 58868 w 869269"/>
                <a:gd name="connsiteY1" fmla="*/ 68678 h 808439"/>
                <a:gd name="connsiteX2" fmla="*/ 43170 w 869269"/>
                <a:gd name="connsiteY2" fmla="*/ 68678 h 808439"/>
                <a:gd name="connsiteX3" fmla="*/ 43170 w 869269"/>
                <a:gd name="connsiteY3" fmla="*/ 115771 h 808439"/>
                <a:gd name="connsiteX4" fmla="*/ 62793 w 869269"/>
                <a:gd name="connsiteY4" fmla="*/ 135394 h 808439"/>
                <a:gd name="connsiteX5" fmla="*/ 119697 w 869269"/>
                <a:gd name="connsiteY5" fmla="*/ 135394 h 808439"/>
                <a:gd name="connsiteX6" fmla="*/ 119697 w 869269"/>
                <a:gd name="connsiteY6" fmla="*/ 194261 h 808439"/>
                <a:gd name="connsiteX7" fmla="*/ 68679 w 869269"/>
                <a:gd name="connsiteY7" fmla="*/ 194261 h 808439"/>
                <a:gd name="connsiteX8" fmla="*/ 127546 w 869269"/>
                <a:gd name="connsiteY8" fmla="*/ 253128 h 808439"/>
                <a:gd name="connsiteX9" fmla="*/ 127546 w 869269"/>
                <a:gd name="connsiteY9" fmla="*/ 253128 h 808439"/>
                <a:gd name="connsiteX10" fmla="*/ 149130 w 869269"/>
                <a:gd name="connsiteY10" fmla="*/ 274712 h 808439"/>
                <a:gd name="connsiteX11" fmla="*/ 184450 w 869269"/>
                <a:gd name="connsiteY11" fmla="*/ 274712 h 808439"/>
                <a:gd name="connsiteX12" fmla="*/ 200148 w 869269"/>
                <a:gd name="connsiteY12" fmla="*/ 290410 h 808439"/>
                <a:gd name="connsiteX13" fmla="*/ 219770 w 869269"/>
                <a:gd name="connsiteY13" fmla="*/ 310032 h 808439"/>
                <a:gd name="connsiteX14" fmla="*/ 219770 w 869269"/>
                <a:gd name="connsiteY14" fmla="*/ 260977 h 808439"/>
                <a:gd name="connsiteX15" fmla="*/ 282562 w 869269"/>
                <a:gd name="connsiteY15" fmla="*/ 260977 h 808439"/>
                <a:gd name="connsiteX16" fmla="*/ 282562 w 869269"/>
                <a:gd name="connsiteY16" fmla="*/ 308070 h 808439"/>
                <a:gd name="connsiteX17" fmla="*/ 335542 w 869269"/>
                <a:gd name="connsiteY17" fmla="*/ 361050 h 808439"/>
                <a:gd name="connsiteX18" fmla="*/ 335542 w 869269"/>
                <a:gd name="connsiteY18" fmla="*/ 408144 h 808439"/>
                <a:gd name="connsiteX19" fmla="*/ 335542 w 869269"/>
                <a:gd name="connsiteY19" fmla="*/ 468973 h 808439"/>
                <a:gd name="connsiteX20" fmla="*/ 361051 w 869269"/>
                <a:gd name="connsiteY20" fmla="*/ 494482 h 808439"/>
                <a:gd name="connsiteX21" fmla="*/ 382636 w 869269"/>
                <a:gd name="connsiteY21" fmla="*/ 516067 h 808439"/>
                <a:gd name="connsiteX22" fmla="*/ 421880 w 869269"/>
                <a:gd name="connsiteY22" fmla="*/ 516067 h 808439"/>
                <a:gd name="connsiteX23" fmla="*/ 437578 w 869269"/>
                <a:gd name="connsiteY23" fmla="*/ 531765 h 808439"/>
                <a:gd name="connsiteX24" fmla="*/ 470936 w 869269"/>
                <a:gd name="connsiteY24" fmla="*/ 531765 h 808439"/>
                <a:gd name="connsiteX25" fmla="*/ 470936 w 869269"/>
                <a:gd name="connsiteY25" fmla="*/ 559236 h 808439"/>
                <a:gd name="connsiteX26" fmla="*/ 510181 w 869269"/>
                <a:gd name="connsiteY26" fmla="*/ 559236 h 808439"/>
                <a:gd name="connsiteX27" fmla="*/ 510181 w 869269"/>
                <a:gd name="connsiteY27" fmla="*/ 574934 h 808439"/>
                <a:gd name="connsiteX28" fmla="*/ 572972 w 869269"/>
                <a:gd name="connsiteY28" fmla="*/ 574934 h 808439"/>
                <a:gd name="connsiteX29" fmla="*/ 572972 w 869269"/>
                <a:gd name="connsiteY29" fmla="*/ 563160 h 808439"/>
                <a:gd name="connsiteX30" fmla="*/ 625953 w 869269"/>
                <a:gd name="connsiteY30" fmla="*/ 563160 h 808439"/>
                <a:gd name="connsiteX31" fmla="*/ 625953 w 869269"/>
                <a:gd name="connsiteY31" fmla="*/ 578858 h 808439"/>
                <a:gd name="connsiteX32" fmla="*/ 651462 w 869269"/>
                <a:gd name="connsiteY32" fmla="*/ 578858 h 808439"/>
                <a:gd name="connsiteX33" fmla="*/ 663236 w 869269"/>
                <a:gd name="connsiteY33" fmla="*/ 590632 h 808439"/>
                <a:gd name="connsiteX34" fmla="*/ 641652 w 869269"/>
                <a:gd name="connsiteY34" fmla="*/ 612216 h 808439"/>
                <a:gd name="connsiteX35" fmla="*/ 637727 w 869269"/>
                <a:gd name="connsiteY35" fmla="*/ 616141 h 808439"/>
                <a:gd name="connsiteX36" fmla="*/ 724065 w 869269"/>
                <a:gd name="connsiteY36" fmla="*/ 702479 h 808439"/>
                <a:gd name="connsiteX37" fmla="*/ 745649 w 869269"/>
                <a:gd name="connsiteY37" fmla="*/ 700517 h 808439"/>
                <a:gd name="connsiteX38" fmla="*/ 767233 w 869269"/>
                <a:gd name="connsiteY38" fmla="*/ 722101 h 808439"/>
                <a:gd name="connsiteX39" fmla="*/ 784893 w 869269"/>
                <a:gd name="connsiteY39" fmla="*/ 720139 h 808439"/>
                <a:gd name="connsiteX40" fmla="*/ 869269 w 869269"/>
                <a:gd name="connsiteY40" fmla="*/ 720139 h 808439"/>
                <a:gd name="connsiteX41" fmla="*/ 869269 w 869269"/>
                <a:gd name="connsiteY41" fmla="*/ 759383 h 808439"/>
                <a:gd name="connsiteX42" fmla="*/ 824137 w 869269"/>
                <a:gd name="connsiteY42" fmla="*/ 804515 h 808439"/>
                <a:gd name="connsiteX43" fmla="*/ 786856 w 869269"/>
                <a:gd name="connsiteY43" fmla="*/ 804515 h 808439"/>
                <a:gd name="connsiteX44" fmla="*/ 769196 w 869269"/>
                <a:gd name="connsiteY44" fmla="*/ 786855 h 808439"/>
                <a:gd name="connsiteX45" fmla="*/ 743686 w 869269"/>
                <a:gd name="connsiteY45" fmla="*/ 786855 h 808439"/>
                <a:gd name="connsiteX46" fmla="*/ 722102 w 869269"/>
                <a:gd name="connsiteY46" fmla="*/ 808439 h 808439"/>
                <a:gd name="connsiteX47" fmla="*/ 700518 w 869269"/>
                <a:gd name="connsiteY47" fmla="*/ 786855 h 808439"/>
                <a:gd name="connsiteX48" fmla="*/ 700518 w 869269"/>
                <a:gd name="connsiteY48" fmla="*/ 733874 h 808439"/>
                <a:gd name="connsiteX49" fmla="*/ 686782 w 869269"/>
                <a:gd name="connsiteY49" fmla="*/ 720138 h 808439"/>
                <a:gd name="connsiteX50" fmla="*/ 686782 w 869269"/>
                <a:gd name="connsiteY50" fmla="*/ 686781 h 808439"/>
                <a:gd name="connsiteX51" fmla="*/ 643613 w 869269"/>
                <a:gd name="connsiteY51" fmla="*/ 643612 h 808439"/>
                <a:gd name="connsiteX52" fmla="*/ 612217 w 869269"/>
                <a:gd name="connsiteY52" fmla="*/ 612216 h 808439"/>
                <a:gd name="connsiteX53" fmla="*/ 612217 w 869269"/>
                <a:gd name="connsiteY53" fmla="*/ 612216 h 808439"/>
                <a:gd name="connsiteX54" fmla="*/ 600444 w 869269"/>
                <a:gd name="connsiteY54" fmla="*/ 600443 h 808439"/>
                <a:gd name="connsiteX55" fmla="*/ 541577 w 869269"/>
                <a:gd name="connsiteY55" fmla="*/ 600443 h 808439"/>
                <a:gd name="connsiteX56" fmla="*/ 474861 w 869269"/>
                <a:gd name="connsiteY56" fmla="*/ 580820 h 808439"/>
                <a:gd name="connsiteX57" fmla="*/ 459164 w 869269"/>
                <a:gd name="connsiteY57" fmla="*/ 565123 h 808439"/>
                <a:gd name="connsiteX58" fmla="*/ 459164 w 869269"/>
                <a:gd name="connsiteY58" fmla="*/ 547462 h 808439"/>
                <a:gd name="connsiteX59" fmla="*/ 372825 w 869269"/>
                <a:gd name="connsiteY59" fmla="*/ 547462 h 808439"/>
                <a:gd name="connsiteX60" fmla="*/ 288449 w 869269"/>
                <a:gd name="connsiteY60" fmla="*/ 463086 h 808439"/>
                <a:gd name="connsiteX61" fmla="*/ 288449 w 869269"/>
                <a:gd name="connsiteY61" fmla="*/ 435615 h 808439"/>
                <a:gd name="connsiteX62" fmla="*/ 298260 w 869269"/>
                <a:gd name="connsiteY62" fmla="*/ 425804 h 808439"/>
                <a:gd name="connsiteX63" fmla="*/ 274713 w 869269"/>
                <a:gd name="connsiteY63" fmla="*/ 372824 h 808439"/>
                <a:gd name="connsiteX64" fmla="*/ 288449 w 869269"/>
                <a:gd name="connsiteY64" fmla="*/ 359088 h 808439"/>
                <a:gd name="connsiteX65" fmla="*/ 264902 w 869269"/>
                <a:gd name="connsiteY65" fmla="*/ 310032 h 808439"/>
                <a:gd name="connsiteX66" fmla="*/ 249204 w 869269"/>
                <a:gd name="connsiteY66" fmla="*/ 319844 h 808439"/>
                <a:gd name="connsiteX67" fmla="*/ 223695 w 869269"/>
                <a:gd name="connsiteY67" fmla="*/ 325730 h 808439"/>
                <a:gd name="connsiteX68" fmla="*/ 219771 w 869269"/>
                <a:gd name="connsiteY68" fmla="*/ 345353 h 808439"/>
                <a:gd name="connsiteX69" fmla="*/ 204073 w 869269"/>
                <a:gd name="connsiteY69" fmla="*/ 345353 h 808439"/>
                <a:gd name="connsiteX70" fmla="*/ 200148 w 869269"/>
                <a:gd name="connsiteY70" fmla="*/ 308070 h 808439"/>
                <a:gd name="connsiteX71" fmla="*/ 174639 w 869269"/>
                <a:gd name="connsiteY71" fmla="*/ 282561 h 808439"/>
                <a:gd name="connsiteX72" fmla="*/ 107923 w 869269"/>
                <a:gd name="connsiteY72" fmla="*/ 282561 h 808439"/>
                <a:gd name="connsiteX73" fmla="*/ 107923 w 869269"/>
                <a:gd name="connsiteY73" fmla="*/ 259014 h 808439"/>
                <a:gd name="connsiteX74" fmla="*/ 68679 w 869269"/>
                <a:gd name="connsiteY74" fmla="*/ 259014 h 808439"/>
                <a:gd name="connsiteX75" fmla="*/ 33359 w 869269"/>
                <a:gd name="connsiteY75" fmla="*/ 198185 h 808439"/>
                <a:gd name="connsiteX76" fmla="*/ 33359 w 869269"/>
                <a:gd name="connsiteY76" fmla="*/ 125583 h 808439"/>
                <a:gd name="connsiteX77" fmla="*/ 11774 w 869269"/>
                <a:gd name="connsiteY77" fmla="*/ 103998 h 808439"/>
                <a:gd name="connsiteX78" fmla="*/ 11774 w 869269"/>
                <a:gd name="connsiteY78" fmla="*/ 74565 h 808439"/>
                <a:gd name="connsiteX79" fmla="*/ 0 w 869269"/>
                <a:gd name="connsiteY79" fmla="*/ 62791 h 808439"/>
                <a:gd name="connsiteX80" fmla="*/ 58868 w 869269"/>
                <a:gd name="connsiteY80" fmla="*/ 0 h 80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869269" h="808439">
                  <a:moveTo>
                    <a:pt x="58868" y="0"/>
                  </a:moveTo>
                  <a:lnTo>
                    <a:pt x="58868" y="68678"/>
                  </a:lnTo>
                  <a:lnTo>
                    <a:pt x="43170" y="68678"/>
                  </a:lnTo>
                  <a:lnTo>
                    <a:pt x="43170" y="115771"/>
                  </a:lnTo>
                  <a:lnTo>
                    <a:pt x="62793" y="135394"/>
                  </a:lnTo>
                  <a:lnTo>
                    <a:pt x="119697" y="135394"/>
                  </a:lnTo>
                  <a:lnTo>
                    <a:pt x="119697" y="194261"/>
                  </a:lnTo>
                  <a:lnTo>
                    <a:pt x="68679" y="194261"/>
                  </a:lnTo>
                  <a:lnTo>
                    <a:pt x="127546" y="253128"/>
                  </a:lnTo>
                  <a:lnTo>
                    <a:pt x="127546" y="253128"/>
                  </a:lnTo>
                  <a:lnTo>
                    <a:pt x="149130" y="274712"/>
                  </a:lnTo>
                  <a:lnTo>
                    <a:pt x="184450" y="274712"/>
                  </a:lnTo>
                  <a:lnTo>
                    <a:pt x="200148" y="290410"/>
                  </a:lnTo>
                  <a:lnTo>
                    <a:pt x="219770" y="310032"/>
                  </a:lnTo>
                  <a:lnTo>
                    <a:pt x="219770" y="260977"/>
                  </a:lnTo>
                  <a:lnTo>
                    <a:pt x="282562" y="260977"/>
                  </a:lnTo>
                  <a:lnTo>
                    <a:pt x="282562" y="308070"/>
                  </a:lnTo>
                  <a:lnTo>
                    <a:pt x="335542" y="361050"/>
                  </a:lnTo>
                  <a:lnTo>
                    <a:pt x="335542" y="408144"/>
                  </a:lnTo>
                  <a:lnTo>
                    <a:pt x="335542" y="468973"/>
                  </a:lnTo>
                  <a:lnTo>
                    <a:pt x="361051" y="494482"/>
                  </a:lnTo>
                  <a:lnTo>
                    <a:pt x="382636" y="516067"/>
                  </a:lnTo>
                  <a:lnTo>
                    <a:pt x="421880" y="516067"/>
                  </a:lnTo>
                  <a:lnTo>
                    <a:pt x="437578" y="531765"/>
                  </a:lnTo>
                  <a:lnTo>
                    <a:pt x="470936" y="531765"/>
                  </a:lnTo>
                  <a:lnTo>
                    <a:pt x="470936" y="559236"/>
                  </a:lnTo>
                  <a:lnTo>
                    <a:pt x="510181" y="559236"/>
                  </a:lnTo>
                  <a:lnTo>
                    <a:pt x="510181" y="574934"/>
                  </a:lnTo>
                  <a:lnTo>
                    <a:pt x="572972" y="574934"/>
                  </a:lnTo>
                  <a:lnTo>
                    <a:pt x="572972" y="563160"/>
                  </a:lnTo>
                  <a:lnTo>
                    <a:pt x="625953" y="563160"/>
                  </a:lnTo>
                  <a:lnTo>
                    <a:pt x="625953" y="578858"/>
                  </a:lnTo>
                  <a:lnTo>
                    <a:pt x="651462" y="578858"/>
                  </a:lnTo>
                  <a:lnTo>
                    <a:pt x="663236" y="590632"/>
                  </a:lnTo>
                  <a:lnTo>
                    <a:pt x="641652" y="612216"/>
                  </a:lnTo>
                  <a:lnTo>
                    <a:pt x="637727" y="616141"/>
                  </a:lnTo>
                  <a:lnTo>
                    <a:pt x="724065" y="702479"/>
                  </a:lnTo>
                  <a:lnTo>
                    <a:pt x="745649" y="700517"/>
                  </a:lnTo>
                  <a:lnTo>
                    <a:pt x="767233" y="722101"/>
                  </a:lnTo>
                  <a:lnTo>
                    <a:pt x="784893" y="720139"/>
                  </a:lnTo>
                  <a:lnTo>
                    <a:pt x="869269" y="720139"/>
                  </a:lnTo>
                  <a:lnTo>
                    <a:pt x="869269" y="759383"/>
                  </a:lnTo>
                  <a:lnTo>
                    <a:pt x="824137" y="804515"/>
                  </a:lnTo>
                  <a:lnTo>
                    <a:pt x="786856" y="804515"/>
                  </a:lnTo>
                  <a:lnTo>
                    <a:pt x="769196" y="786855"/>
                  </a:lnTo>
                  <a:lnTo>
                    <a:pt x="743686" y="786855"/>
                  </a:lnTo>
                  <a:lnTo>
                    <a:pt x="722102" y="808439"/>
                  </a:lnTo>
                  <a:lnTo>
                    <a:pt x="700518" y="786855"/>
                  </a:lnTo>
                  <a:lnTo>
                    <a:pt x="700518" y="733874"/>
                  </a:lnTo>
                  <a:lnTo>
                    <a:pt x="686782" y="720138"/>
                  </a:lnTo>
                  <a:lnTo>
                    <a:pt x="686782" y="686781"/>
                  </a:lnTo>
                  <a:lnTo>
                    <a:pt x="643613" y="643612"/>
                  </a:lnTo>
                  <a:lnTo>
                    <a:pt x="612217" y="612216"/>
                  </a:lnTo>
                  <a:lnTo>
                    <a:pt x="612217" y="612216"/>
                  </a:lnTo>
                  <a:lnTo>
                    <a:pt x="600444" y="600443"/>
                  </a:lnTo>
                  <a:lnTo>
                    <a:pt x="541577" y="600443"/>
                  </a:lnTo>
                  <a:lnTo>
                    <a:pt x="474861" y="580820"/>
                  </a:lnTo>
                  <a:lnTo>
                    <a:pt x="459164" y="565123"/>
                  </a:lnTo>
                  <a:lnTo>
                    <a:pt x="459164" y="547462"/>
                  </a:lnTo>
                  <a:lnTo>
                    <a:pt x="372825" y="547462"/>
                  </a:lnTo>
                  <a:lnTo>
                    <a:pt x="288449" y="463086"/>
                  </a:lnTo>
                  <a:lnTo>
                    <a:pt x="288449" y="435615"/>
                  </a:lnTo>
                  <a:lnTo>
                    <a:pt x="298260" y="425804"/>
                  </a:lnTo>
                  <a:lnTo>
                    <a:pt x="274713" y="372824"/>
                  </a:lnTo>
                  <a:lnTo>
                    <a:pt x="288449" y="359088"/>
                  </a:lnTo>
                  <a:lnTo>
                    <a:pt x="264902" y="310032"/>
                  </a:lnTo>
                  <a:lnTo>
                    <a:pt x="249204" y="319844"/>
                  </a:lnTo>
                  <a:lnTo>
                    <a:pt x="223695" y="325730"/>
                  </a:lnTo>
                  <a:lnTo>
                    <a:pt x="219771" y="345353"/>
                  </a:lnTo>
                  <a:lnTo>
                    <a:pt x="204073" y="345353"/>
                  </a:lnTo>
                  <a:lnTo>
                    <a:pt x="200148" y="308070"/>
                  </a:lnTo>
                  <a:lnTo>
                    <a:pt x="174639" y="282561"/>
                  </a:lnTo>
                  <a:lnTo>
                    <a:pt x="107923" y="282561"/>
                  </a:lnTo>
                  <a:lnTo>
                    <a:pt x="107923" y="259014"/>
                  </a:lnTo>
                  <a:lnTo>
                    <a:pt x="68679" y="259014"/>
                  </a:lnTo>
                  <a:lnTo>
                    <a:pt x="33359" y="198185"/>
                  </a:lnTo>
                  <a:lnTo>
                    <a:pt x="33359" y="125583"/>
                  </a:lnTo>
                  <a:lnTo>
                    <a:pt x="11774" y="103998"/>
                  </a:lnTo>
                  <a:lnTo>
                    <a:pt x="11774" y="74565"/>
                  </a:lnTo>
                  <a:lnTo>
                    <a:pt x="0" y="62791"/>
                  </a:lnTo>
                  <a:lnTo>
                    <a:pt x="5886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F8FE22F-77F5-4226-8481-2948CDA5954E}"/>
                </a:ext>
              </a:extLst>
            </p:cNvPr>
            <p:cNvSpPr/>
            <p:nvPr/>
          </p:nvSpPr>
          <p:spPr>
            <a:xfrm rot="1435082">
              <a:off x="26227564" y="5291609"/>
              <a:ext cx="4148010" cy="3069939"/>
            </a:xfrm>
            <a:custGeom>
              <a:avLst/>
              <a:gdLst>
                <a:gd name="connsiteX0" fmla="*/ 547462 w 792741"/>
                <a:gd name="connsiteY0" fmla="*/ 586707 h 586707"/>
                <a:gd name="connsiteX1" fmla="*/ 266863 w 792741"/>
                <a:gd name="connsiteY1" fmla="*/ 586707 h 586707"/>
                <a:gd name="connsiteX2" fmla="*/ 266863 w 792741"/>
                <a:gd name="connsiteY2" fmla="*/ 514104 h 586707"/>
                <a:gd name="connsiteX3" fmla="*/ 153054 w 792741"/>
                <a:gd name="connsiteY3" fmla="*/ 514104 h 586707"/>
                <a:gd name="connsiteX4" fmla="*/ 153054 w 792741"/>
                <a:gd name="connsiteY4" fmla="*/ 380673 h 586707"/>
                <a:gd name="connsiteX5" fmla="*/ 0 w 792741"/>
                <a:gd name="connsiteY5" fmla="*/ 380673 h 586707"/>
                <a:gd name="connsiteX6" fmla="*/ 380673 w 792741"/>
                <a:gd name="connsiteY6" fmla="*/ 0 h 586707"/>
                <a:gd name="connsiteX7" fmla="*/ 449351 w 792741"/>
                <a:gd name="connsiteY7" fmla="*/ 0 h 586707"/>
                <a:gd name="connsiteX8" fmla="*/ 449351 w 792741"/>
                <a:gd name="connsiteY8" fmla="*/ 41207 h 586707"/>
                <a:gd name="connsiteX9" fmla="*/ 474860 w 792741"/>
                <a:gd name="connsiteY9" fmla="*/ 41207 h 586707"/>
                <a:gd name="connsiteX10" fmla="*/ 474860 w 792741"/>
                <a:gd name="connsiteY10" fmla="*/ 76527 h 586707"/>
                <a:gd name="connsiteX11" fmla="*/ 519991 w 792741"/>
                <a:gd name="connsiteY11" fmla="*/ 76527 h 586707"/>
                <a:gd name="connsiteX12" fmla="*/ 519991 w 792741"/>
                <a:gd name="connsiteY12" fmla="*/ 105960 h 586707"/>
                <a:gd name="connsiteX13" fmla="*/ 563160 w 792741"/>
                <a:gd name="connsiteY13" fmla="*/ 105960 h 586707"/>
                <a:gd name="connsiteX14" fmla="*/ 563160 w 792741"/>
                <a:gd name="connsiteY14" fmla="*/ 119696 h 586707"/>
                <a:gd name="connsiteX15" fmla="*/ 584745 w 792741"/>
                <a:gd name="connsiteY15" fmla="*/ 119696 h 586707"/>
                <a:gd name="connsiteX16" fmla="*/ 594556 w 792741"/>
                <a:gd name="connsiteY16" fmla="*/ 109885 h 586707"/>
                <a:gd name="connsiteX17" fmla="*/ 625952 w 792741"/>
                <a:gd name="connsiteY17" fmla="*/ 109885 h 586707"/>
                <a:gd name="connsiteX18" fmla="*/ 676970 w 792741"/>
                <a:gd name="connsiteY18" fmla="*/ 109885 h 586707"/>
                <a:gd name="connsiteX19" fmla="*/ 737799 w 792741"/>
                <a:gd name="connsiteY19" fmla="*/ 109885 h 586707"/>
                <a:gd name="connsiteX20" fmla="*/ 737799 w 792741"/>
                <a:gd name="connsiteY20" fmla="*/ 94187 h 586707"/>
                <a:gd name="connsiteX21" fmla="*/ 765270 w 792741"/>
                <a:gd name="connsiteY21" fmla="*/ 94187 h 586707"/>
                <a:gd name="connsiteX22" fmla="*/ 765270 w 792741"/>
                <a:gd name="connsiteY22" fmla="*/ 111847 h 586707"/>
                <a:gd name="connsiteX23" fmla="*/ 792741 w 792741"/>
                <a:gd name="connsiteY23" fmla="*/ 111847 h 586707"/>
                <a:gd name="connsiteX24" fmla="*/ 792741 w 792741"/>
                <a:gd name="connsiteY24" fmla="*/ 135394 h 586707"/>
                <a:gd name="connsiteX25" fmla="*/ 782930 w 792741"/>
                <a:gd name="connsiteY25" fmla="*/ 145205 h 586707"/>
                <a:gd name="connsiteX26" fmla="*/ 782930 w 792741"/>
                <a:gd name="connsiteY26" fmla="*/ 170714 h 586707"/>
                <a:gd name="connsiteX27" fmla="*/ 729950 w 792741"/>
                <a:gd name="connsiteY27" fmla="*/ 170714 h 586707"/>
                <a:gd name="connsiteX28" fmla="*/ 718177 w 792741"/>
                <a:gd name="connsiteY28" fmla="*/ 182487 h 586707"/>
                <a:gd name="connsiteX29" fmla="*/ 718177 w 792741"/>
                <a:gd name="connsiteY29" fmla="*/ 221732 h 586707"/>
                <a:gd name="connsiteX30" fmla="*/ 614178 w 792741"/>
                <a:gd name="connsiteY30" fmla="*/ 221732 h 586707"/>
                <a:gd name="connsiteX31" fmla="*/ 561198 w 792741"/>
                <a:gd name="connsiteY31" fmla="*/ 274712 h 586707"/>
                <a:gd name="connsiteX32" fmla="*/ 561198 w 792741"/>
                <a:gd name="connsiteY32" fmla="*/ 290410 h 586707"/>
                <a:gd name="connsiteX33" fmla="*/ 571009 w 792741"/>
                <a:gd name="connsiteY33" fmla="*/ 290410 h 586707"/>
                <a:gd name="connsiteX34" fmla="*/ 571009 w 792741"/>
                <a:gd name="connsiteY34" fmla="*/ 306108 h 586707"/>
                <a:gd name="connsiteX35" fmla="*/ 543538 w 792741"/>
                <a:gd name="connsiteY35" fmla="*/ 306108 h 586707"/>
                <a:gd name="connsiteX36" fmla="*/ 523916 w 792741"/>
                <a:gd name="connsiteY36" fmla="*/ 325730 h 586707"/>
                <a:gd name="connsiteX37" fmla="*/ 547462 w 792741"/>
                <a:gd name="connsiteY37" fmla="*/ 586707 h 58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92741" h="586707">
                  <a:moveTo>
                    <a:pt x="547462" y="586707"/>
                  </a:moveTo>
                  <a:lnTo>
                    <a:pt x="266863" y="586707"/>
                  </a:lnTo>
                  <a:lnTo>
                    <a:pt x="266863" y="514104"/>
                  </a:lnTo>
                  <a:lnTo>
                    <a:pt x="153054" y="514104"/>
                  </a:lnTo>
                  <a:lnTo>
                    <a:pt x="153054" y="380673"/>
                  </a:lnTo>
                  <a:lnTo>
                    <a:pt x="0" y="380673"/>
                  </a:lnTo>
                  <a:lnTo>
                    <a:pt x="380673" y="0"/>
                  </a:lnTo>
                  <a:lnTo>
                    <a:pt x="449351" y="0"/>
                  </a:lnTo>
                  <a:lnTo>
                    <a:pt x="449351" y="41207"/>
                  </a:lnTo>
                  <a:lnTo>
                    <a:pt x="474860" y="41207"/>
                  </a:lnTo>
                  <a:lnTo>
                    <a:pt x="474860" y="76527"/>
                  </a:lnTo>
                  <a:lnTo>
                    <a:pt x="519991" y="76527"/>
                  </a:lnTo>
                  <a:lnTo>
                    <a:pt x="519991" y="105960"/>
                  </a:lnTo>
                  <a:lnTo>
                    <a:pt x="563160" y="105960"/>
                  </a:lnTo>
                  <a:lnTo>
                    <a:pt x="563160" y="119696"/>
                  </a:lnTo>
                  <a:lnTo>
                    <a:pt x="584745" y="119696"/>
                  </a:lnTo>
                  <a:lnTo>
                    <a:pt x="594556" y="109885"/>
                  </a:lnTo>
                  <a:lnTo>
                    <a:pt x="625952" y="109885"/>
                  </a:lnTo>
                  <a:lnTo>
                    <a:pt x="676970" y="109885"/>
                  </a:lnTo>
                  <a:lnTo>
                    <a:pt x="737799" y="109885"/>
                  </a:lnTo>
                  <a:lnTo>
                    <a:pt x="737799" y="94187"/>
                  </a:lnTo>
                  <a:lnTo>
                    <a:pt x="765270" y="94187"/>
                  </a:lnTo>
                  <a:lnTo>
                    <a:pt x="765270" y="111847"/>
                  </a:lnTo>
                  <a:lnTo>
                    <a:pt x="792741" y="111847"/>
                  </a:lnTo>
                  <a:lnTo>
                    <a:pt x="792741" y="135394"/>
                  </a:lnTo>
                  <a:lnTo>
                    <a:pt x="782930" y="145205"/>
                  </a:lnTo>
                  <a:lnTo>
                    <a:pt x="782930" y="170714"/>
                  </a:lnTo>
                  <a:lnTo>
                    <a:pt x="729950" y="170714"/>
                  </a:lnTo>
                  <a:lnTo>
                    <a:pt x="718177" y="182487"/>
                  </a:lnTo>
                  <a:lnTo>
                    <a:pt x="718177" y="221732"/>
                  </a:lnTo>
                  <a:lnTo>
                    <a:pt x="614178" y="221732"/>
                  </a:lnTo>
                  <a:lnTo>
                    <a:pt x="561198" y="274712"/>
                  </a:lnTo>
                  <a:lnTo>
                    <a:pt x="561198" y="290410"/>
                  </a:lnTo>
                  <a:lnTo>
                    <a:pt x="571009" y="290410"/>
                  </a:lnTo>
                  <a:lnTo>
                    <a:pt x="571009" y="306108"/>
                  </a:lnTo>
                  <a:lnTo>
                    <a:pt x="543538" y="306108"/>
                  </a:lnTo>
                  <a:lnTo>
                    <a:pt x="523916" y="325730"/>
                  </a:lnTo>
                  <a:lnTo>
                    <a:pt x="547462" y="586707"/>
                  </a:lnTo>
                  <a:close/>
                </a:path>
              </a:pathLst>
            </a:custGeom>
            <a:solidFill>
              <a:srgbClr val="003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839D9F9-E214-45AB-B5F8-E5D0E65CFC27}"/>
                </a:ext>
              </a:extLst>
            </p:cNvPr>
            <p:cNvGrpSpPr/>
            <p:nvPr/>
          </p:nvGrpSpPr>
          <p:grpSpPr>
            <a:xfrm>
              <a:off x="20935633" y="3121039"/>
              <a:ext cx="19431828" cy="10496810"/>
              <a:chOff x="20935633" y="3121039"/>
              <a:chExt cx="19431828" cy="10496810"/>
            </a:xfrm>
          </p:grpSpPr>
          <p:pic>
            <p:nvPicPr>
              <p:cNvPr id="35" name="Graphic 34">
                <a:extLst>
                  <a:ext uri="{FF2B5EF4-FFF2-40B4-BE49-F238E27FC236}">
                    <a16:creationId xmlns:a16="http://schemas.microsoft.com/office/drawing/2014/main" id="{9E882F8D-E1B3-45F5-B4EA-147DFF5836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64831" r="39450"/>
              <a:stretch/>
            </p:blipFill>
            <p:spPr>
              <a:xfrm>
                <a:off x="20935633" y="9592591"/>
                <a:ext cx="11487102" cy="3889823"/>
              </a:xfrm>
              <a:prstGeom prst="rect">
                <a:avLst/>
              </a:prstGeom>
              <a:effectLst/>
            </p:spPr>
          </p:pic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C7090C0C-2A51-4AC2-8FD7-54247B1ADC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34135" r="59690" b="25690"/>
              <a:stretch/>
            </p:blipFill>
            <p:spPr>
              <a:xfrm rot="322496">
                <a:off x="27530561" y="3121039"/>
                <a:ext cx="1213770" cy="748377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7" name="Graphic 36">
                <a:extLst>
                  <a:ext uri="{FF2B5EF4-FFF2-40B4-BE49-F238E27FC236}">
                    <a16:creationId xmlns:a16="http://schemas.microsoft.com/office/drawing/2014/main" id="{43D1EF1A-DCFC-4554-9F63-74BD6A3C3F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81150" t="63641" r="-53" b="-2661"/>
              <a:stretch/>
            </p:blipFill>
            <p:spPr>
              <a:xfrm rot="69913">
                <a:off x="36430868" y="9688096"/>
                <a:ext cx="3715592" cy="3929753"/>
              </a:xfrm>
              <a:prstGeom prst="rect">
                <a:avLst/>
              </a:prstGeom>
              <a:effectLst/>
            </p:spPr>
          </p:pic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59CA4AFE-D2D8-48BD-9103-D16DEE08BD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40043" r="-53" b="25690"/>
              <a:stretch/>
            </p:blipFill>
            <p:spPr>
              <a:xfrm rot="69913">
                <a:off x="28571862" y="3157060"/>
                <a:ext cx="11795599" cy="7483770"/>
              </a:xfrm>
              <a:prstGeom prst="rect">
                <a:avLst/>
              </a:prstGeom>
              <a:effectLst/>
            </p:spPr>
          </p:pic>
        </p:grpSp>
      </p:grpSp>
    </p:spTree>
    <p:extLst>
      <p:ext uri="{BB962C8B-B14F-4D97-AF65-F5344CB8AC3E}">
        <p14:creationId xmlns:p14="http://schemas.microsoft.com/office/powerpoint/2010/main" val="30031383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CDC268-5D0E-4131-A59C-EF267D03A5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01" b="89901" l="9925" r="91199">
                        <a14:foregroundMark x1="26131" y1="32871" x2="30899" y2="25941"/>
                        <a14:foregroundMark x1="25859" y1="33267" x2="26131" y2="32871"/>
                        <a14:foregroundMark x1="24906" y1="34653" x2="25859" y2="33267"/>
                        <a14:foregroundMark x1="37079" y1="30297" x2="38764" y2="31485"/>
                        <a14:foregroundMark x1="30899" y1="25941" x2="37079" y2="30297"/>
                        <a14:foregroundMark x1="38764" y1="31485" x2="40075" y2="30891"/>
                        <a14:foregroundMark x1="41199" y1="64158" x2="41199" y2="64158"/>
                        <a14:foregroundMark x1="38202" y1="64950" x2="38202" y2="64950"/>
                        <a14:foregroundMark x1="37453" y1="65347" x2="30150" y2="66139"/>
                        <a14:foregroundMark x1="27715" y1="63762" x2="27715" y2="63762"/>
                        <a14:foregroundMark x1="28464" y1="64158" x2="28464" y2="64158"/>
                        <a14:foregroundMark x1="27154" y1="64752" x2="27154" y2="64752"/>
                        <a14:foregroundMark x1="24906" y1="64554" x2="24906" y2="64554"/>
                        <a14:foregroundMark x1="22659" y1="63366" x2="19663" y2="60990"/>
                        <a14:foregroundMark x1="17978" y1="60198" x2="17978" y2="60198"/>
                        <a14:foregroundMark x1="26030" y1="65149" x2="26404" y2="65743"/>
                        <a14:foregroundMark x1="91199" y1="40990" x2="89888" y2="40594"/>
                        <a14:foregroundMark x1="87266" y1="39802" x2="86517" y2="38812"/>
                        <a14:foregroundMark x1="86330" y1="40990" x2="86891" y2="40594"/>
                        <a14:foregroundMark x1="84457" y1="39604" x2="84457" y2="39604"/>
                        <a14:foregroundMark x1="16105" y1="59010" x2="16105" y2="59010"/>
                        <a14:foregroundMark x1="15730" y1="58614" x2="15730" y2="58614"/>
                        <a14:foregroundMark x1="15918" y1="58416" x2="15918" y2="58416"/>
                        <a14:foregroundMark x1="15918" y1="58218" x2="15918" y2="58218"/>
                        <a14:foregroundMark x1="17603" y1="62178" x2="17603" y2="62178"/>
                        <a14:foregroundMark x1="29401" y1="65941" x2="29401" y2="65941"/>
                        <a14:foregroundMark x1="33521" y1="47525" x2="32959" y2="46733"/>
                        <a14:foregroundMark x1="32022" y1="44752" x2="32022" y2="44752"/>
                        <a14:backgroundMark x1="14419" y1="35248" x2="14419" y2="35248"/>
                        <a14:backgroundMark x1="16105" y1="34851" x2="16105" y2="34851"/>
                        <a14:backgroundMark x1="29213" y1="33267" x2="29213" y2="33267"/>
                        <a14:backgroundMark x1="28090" y1="32871" x2="28090" y2="32871"/>
                        <a14:backgroundMark x1="34270" y1="30297" x2="34270" y2="30297"/>
                        <a14:backgroundMark x1="40262" y1="32673" x2="40262" y2="32673"/>
                        <a14:backgroundMark x1="47566" y1="39406" x2="47566" y2="39406"/>
                        <a14:backgroundMark x1="47753" y1="38812" x2="47753" y2="38812"/>
                        <a14:backgroundMark x1="47378" y1="38218" x2="47378" y2="38218"/>
                        <a14:backgroundMark x1="49438" y1="37822" x2="49438" y2="37822"/>
                        <a14:backgroundMark x1="50000" y1="37426" x2="50000" y2="37426"/>
                        <a14:backgroundMark x1="48689" y1="37624" x2="48689" y2="37624"/>
                        <a14:backgroundMark x1="51311" y1="36436" x2="51311" y2="36436"/>
                        <a14:backgroundMark x1="51124" y1="34059" x2="51124" y2="34059"/>
                        <a14:backgroundMark x1="50562" y1="34257" x2="50562" y2="34257"/>
                        <a14:backgroundMark x1="50000" y1="34653" x2="50000" y2="34653"/>
                        <a14:backgroundMark x1="51311" y1="29505" x2="51311" y2="29505"/>
                        <a14:backgroundMark x1="67978" y1="39604" x2="67978" y2="39604"/>
                        <a14:backgroundMark x1="67603" y1="41584" x2="67603" y2="41584"/>
                        <a14:backgroundMark x1="63858" y1="40198" x2="63858" y2="40198"/>
                        <a14:backgroundMark x1="85581" y1="40000" x2="85581" y2="40000"/>
                        <a14:backgroundMark x1="88764" y1="41782" x2="88764" y2="41782"/>
                        <a14:backgroundMark x1="87266" y1="41188" x2="87266" y2="41188"/>
                        <a14:backgroundMark x1="87079" y1="42178" x2="87079" y2="42178"/>
                        <a14:backgroundMark x1="82772" y1="39010" x2="82772" y2="39010"/>
                        <a14:backgroundMark x1="82210" y1="37624" x2="82210" y2="37624"/>
                        <a14:backgroundMark x1="81648" y1="36832" x2="81648" y2="36832"/>
                        <a14:backgroundMark x1="81461" y1="38416" x2="81461" y2="38416"/>
                        <a14:backgroundMark x1="81648" y1="39604" x2="81648" y2="39604"/>
                        <a14:backgroundMark x1="56554" y1="49109" x2="56554" y2="49109"/>
                        <a14:backgroundMark x1="55993" y1="49109" x2="55993" y2="49109"/>
                        <a14:backgroundMark x1="57491" y1="50297" x2="57491" y2="50297"/>
                        <a14:backgroundMark x1="53371" y1="58416" x2="53371" y2="58416"/>
                        <a14:backgroundMark x1="53371" y1="58218" x2="53371" y2="58218"/>
                        <a14:backgroundMark x1="33146" y1="44554" x2="33146" y2="44554"/>
                        <a14:backgroundMark x1="33146" y1="44950" x2="33146" y2="44950"/>
                        <a14:backgroundMark x1="46816" y1="40198" x2="46816" y2="40198"/>
                        <a14:backgroundMark x1="45693" y1="33267" x2="45693" y2="33267"/>
                        <a14:backgroundMark x1="45318" y1="33267" x2="45318" y2="33267"/>
                        <a14:backgroundMark x1="45506" y1="33861" x2="45506" y2="33861"/>
                        <a14:backgroundMark x1="50936" y1="36634" x2="50936" y2="36634"/>
                        <a14:backgroundMark x1="50375" y1="36634" x2="50375" y2="36634"/>
                        <a14:backgroundMark x1="47940" y1="37822" x2="47940" y2="37822"/>
                        <a14:backgroundMark x1="51685" y1="35842" x2="51685" y2="35842"/>
                        <a14:backgroundMark x1="28839" y1="64752" x2="30150" y2="64158"/>
                        <a14:backgroundMark x1="53558" y1="48713" x2="54307" y2="48713"/>
                        <a14:backgroundMark x1="84270" y1="39802" x2="84270" y2="40198"/>
                        <a14:backgroundMark x1="46816" y1="40792" x2="46816" y2="40792"/>
                        <a14:backgroundMark x1="49813" y1="43960" x2="49813" y2="43960"/>
                        <a14:backgroundMark x1="10112" y1="34653" x2="10112" y2="34653"/>
                        <a14:backgroundMark x1="9738" y1="36238" x2="9738" y2="36238"/>
                        <a14:backgroundMark x1="46255" y1="60396" x2="46255" y2="60396"/>
                        <a14:backgroundMark x1="53371" y1="55248" x2="53371" y2="55248"/>
                        <a14:backgroundMark x1="54307" y1="54851" x2="54307" y2="54851"/>
                        <a14:backgroundMark x1="54682" y1="54059" x2="54682" y2="54059"/>
                        <a14:backgroundMark x1="51873" y1="56832" x2="51873" y2="56832"/>
                        <a14:backgroundMark x1="50562" y1="58020" x2="50562" y2="58020"/>
                        <a14:backgroundMark x1="51124" y1="57822" x2="51124" y2="57822"/>
                        <a14:backgroundMark x1="50187" y1="58020" x2="50187" y2="58020"/>
                        <a14:backgroundMark x1="85768" y1="42178" x2="85768" y2="42178"/>
                      </a14:backgroundRemoval>
                    </a14:imgEffect>
                    <a14:imgEffect>
                      <a14:artisticPaintBrush trans="54000" brushSize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57" t="23073" r="8416" b="29834"/>
          <a:stretch/>
        </p:blipFill>
        <p:spPr>
          <a:xfrm>
            <a:off x="3283057" y="245183"/>
            <a:ext cx="4162567" cy="2265528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B21F56-4911-43A1-A33D-3EF7C8FBDD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01" b="89901" l="9925" r="91199">
                        <a14:foregroundMark x1="28310" y1="29703" x2="28634" y2="29232"/>
                        <a14:foregroundMark x1="28183" y1="29887" x2="28310" y2="29703"/>
                        <a14:foregroundMark x1="41199" y1="64158" x2="41199" y2="64158"/>
                        <a14:foregroundMark x1="38202" y1="64950" x2="38202" y2="64950"/>
                        <a14:foregroundMark x1="37453" y1="65347" x2="30150" y2="66139"/>
                        <a14:foregroundMark x1="27715" y1="63762" x2="27715" y2="63762"/>
                        <a14:foregroundMark x1="28464" y1="64158" x2="28464" y2="64158"/>
                        <a14:foregroundMark x1="27154" y1="64752" x2="27154" y2="64752"/>
                        <a14:foregroundMark x1="24906" y1="64554" x2="24906" y2="64554"/>
                        <a14:foregroundMark x1="22659" y1="63366" x2="19663" y2="60990"/>
                        <a14:foregroundMark x1="17978" y1="60198" x2="17978" y2="60198"/>
                        <a14:foregroundMark x1="26030" y1="65149" x2="26404" y2="65743"/>
                        <a14:foregroundMark x1="91199" y1="40990" x2="89888" y2="40594"/>
                        <a14:foregroundMark x1="87266" y1="39802" x2="86517" y2="38812"/>
                        <a14:foregroundMark x1="86330" y1="40990" x2="86891" y2="40594"/>
                        <a14:foregroundMark x1="84457" y1="39604" x2="84457" y2="39604"/>
                        <a14:foregroundMark x1="16105" y1="59010" x2="16105" y2="59010"/>
                        <a14:foregroundMark x1="15730" y1="58614" x2="15730" y2="58614"/>
                        <a14:foregroundMark x1="15918" y1="58416" x2="15918" y2="58416"/>
                        <a14:foregroundMark x1="15918" y1="58218" x2="15918" y2="58218"/>
                        <a14:foregroundMark x1="17603" y1="62178" x2="17603" y2="62178"/>
                        <a14:foregroundMark x1="29401" y1="65941" x2="29401" y2="65941"/>
                        <a14:foregroundMark x1="33521" y1="47525" x2="32959" y2="46733"/>
                        <a14:foregroundMark x1="32022" y1="44752" x2="32022" y2="44752"/>
                        <a14:backgroundMark x1="14419" y1="35248" x2="14419" y2="35248"/>
                        <a14:backgroundMark x1="16105" y1="34851" x2="16105" y2="34851"/>
                        <a14:backgroundMark x1="29213" y1="33267" x2="29213" y2="33267"/>
                        <a14:backgroundMark x1="28090" y1="32871" x2="28090" y2="32871"/>
                        <a14:backgroundMark x1="34270" y1="30297" x2="34270" y2="30297"/>
                        <a14:backgroundMark x1="40262" y1="32673" x2="40262" y2="32673"/>
                        <a14:backgroundMark x1="47566" y1="39406" x2="47566" y2="39406"/>
                        <a14:backgroundMark x1="47753" y1="38812" x2="47753" y2="38812"/>
                        <a14:backgroundMark x1="47378" y1="38218" x2="47378" y2="38218"/>
                        <a14:backgroundMark x1="49438" y1="37822" x2="49438" y2="37822"/>
                        <a14:backgroundMark x1="50000" y1="37426" x2="50000" y2="37426"/>
                        <a14:backgroundMark x1="48689" y1="37624" x2="48689" y2="37624"/>
                        <a14:backgroundMark x1="51311" y1="36436" x2="51311" y2="36436"/>
                        <a14:backgroundMark x1="51124" y1="34059" x2="51124" y2="34059"/>
                        <a14:backgroundMark x1="50562" y1="34257" x2="50562" y2="34257"/>
                        <a14:backgroundMark x1="50000" y1="34653" x2="50000" y2="34653"/>
                        <a14:backgroundMark x1="51311" y1="29505" x2="51311" y2="29505"/>
                        <a14:backgroundMark x1="67978" y1="39604" x2="67978" y2="39604"/>
                        <a14:backgroundMark x1="67603" y1="41584" x2="67603" y2="41584"/>
                        <a14:backgroundMark x1="63858" y1="40198" x2="63858" y2="40198"/>
                        <a14:backgroundMark x1="85581" y1="40000" x2="85581" y2="40000"/>
                        <a14:backgroundMark x1="88764" y1="41782" x2="88764" y2="41782"/>
                        <a14:backgroundMark x1="87266" y1="41188" x2="87266" y2="41188"/>
                        <a14:backgroundMark x1="87079" y1="42178" x2="87079" y2="42178"/>
                        <a14:backgroundMark x1="82772" y1="39010" x2="82772" y2="39010"/>
                        <a14:backgroundMark x1="82210" y1="37624" x2="82210" y2="37624"/>
                        <a14:backgroundMark x1="81648" y1="36832" x2="81648" y2="36832"/>
                        <a14:backgroundMark x1="81461" y1="38416" x2="81461" y2="38416"/>
                        <a14:backgroundMark x1="81648" y1="39604" x2="81648" y2="39604"/>
                        <a14:backgroundMark x1="56554" y1="49109" x2="56554" y2="49109"/>
                        <a14:backgroundMark x1="55993" y1="49109" x2="55993" y2="49109"/>
                        <a14:backgroundMark x1="57491" y1="50297" x2="57491" y2="50297"/>
                        <a14:backgroundMark x1="53371" y1="58416" x2="53371" y2="58416"/>
                        <a14:backgroundMark x1="53371" y1="58218" x2="53371" y2="58218"/>
                        <a14:backgroundMark x1="33146" y1="44554" x2="33146" y2="44554"/>
                        <a14:backgroundMark x1="33146" y1="44950" x2="33146" y2="44950"/>
                        <a14:backgroundMark x1="46816" y1="40198" x2="46816" y2="40198"/>
                        <a14:backgroundMark x1="45693" y1="33267" x2="45693" y2="33267"/>
                        <a14:backgroundMark x1="45318" y1="33267" x2="45318" y2="33267"/>
                        <a14:backgroundMark x1="45506" y1="33861" x2="45506" y2="33861"/>
                        <a14:backgroundMark x1="50936" y1="36634" x2="50936" y2="36634"/>
                        <a14:backgroundMark x1="50375" y1="36634" x2="50375" y2="36634"/>
                        <a14:backgroundMark x1="47940" y1="37822" x2="47940" y2="37822"/>
                        <a14:backgroundMark x1="51685" y1="35842" x2="51685" y2="35842"/>
                        <a14:backgroundMark x1="28839" y1="64752" x2="30150" y2="64158"/>
                        <a14:backgroundMark x1="53558" y1="48713" x2="54307" y2="48713"/>
                        <a14:backgroundMark x1="84270" y1="39802" x2="84270" y2="40198"/>
                        <a14:backgroundMark x1="46816" y1="40792" x2="46816" y2="40792"/>
                        <a14:backgroundMark x1="49813" y1="43960" x2="49813" y2="43960"/>
                        <a14:backgroundMark x1="10112" y1="34653" x2="10112" y2="34653"/>
                        <a14:backgroundMark x1="9738" y1="36238" x2="9738" y2="36238"/>
                        <a14:backgroundMark x1="46255" y1="60396" x2="46255" y2="60396"/>
                        <a14:backgroundMark x1="53371" y1="55248" x2="53371" y2="55248"/>
                        <a14:backgroundMark x1="54307" y1="54851" x2="54307" y2="54851"/>
                        <a14:backgroundMark x1="54682" y1="54059" x2="54682" y2="54059"/>
                        <a14:backgroundMark x1="51873" y1="56832" x2="51873" y2="56832"/>
                        <a14:backgroundMark x1="50562" y1="58020" x2="50562" y2="58020"/>
                        <a14:backgroundMark x1="51124" y1="57822" x2="51124" y2="57822"/>
                        <a14:backgroundMark x1="50187" y1="58020" x2="50187" y2="58020"/>
                        <a14:backgroundMark x1="85768" y1="42178" x2="85768" y2="42178"/>
                        <a14:backgroundMark x1="23596" y1="37822" x2="14981" y2="44158"/>
                        <a14:backgroundMark x1="14981" y1="44158" x2="11798" y2="34455"/>
                        <a14:backgroundMark x1="11798" y1="34455" x2="18539" y2="24752"/>
                        <a14:backgroundMark x1="18539" y1="24752" x2="27903" y2="23366"/>
                        <a14:backgroundMark x1="27903" y1="23366" x2="37079" y2="28317"/>
                        <a14:backgroundMark x1="37079" y1="28317" x2="29775" y2="35050"/>
                        <a14:backgroundMark x1="29775" y1="35050" x2="20037" y2="37822"/>
                        <a14:backgroundMark x1="20037" y1="37822" x2="12734" y2="53465"/>
                        <a14:backgroundMark x1="22846" y1="36634" x2="13670" y2="34455"/>
                        <a14:backgroundMark x1="13670" y1="34455" x2="23408" y2="27525"/>
                        <a14:backgroundMark x1="23408" y1="27525" x2="28464" y2="28911"/>
                        <a14:backgroundMark x1="28464" y1="30297" x2="29026" y2="27921"/>
                        <a14:backgroundMark x1="26592" y1="33465" x2="16479" y2="36238"/>
                        <a14:backgroundMark x1="16479" y1="36238" x2="16292" y2="36436"/>
                        <a14:backgroundMark x1="26592" y1="30495" x2="27528" y2="26733"/>
                        <a14:backgroundMark x1="27154" y1="29703" x2="27154" y2="29703"/>
                        <a14:backgroundMark x1="27715" y1="30099" x2="27715" y2="30099"/>
                        <a14:backgroundMark x1="27903" y1="30099" x2="27903" y2="30099"/>
                        <a14:backgroundMark x1="28277" y1="29703" x2="28277" y2="29703"/>
                        <a14:backgroundMark x1="28464" y1="29703" x2="28464" y2="29703"/>
                        <a14:backgroundMark x1="49625" y1="29307" x2="49625" y2="29307"/>
                        <a14:backgroundMark x1="12734" y1="42772" x2="12172" y2="417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57" t="23073" r="8416" b="29834"/>
          <a:stretch/>
        </p:blipFill>
        <p:spPr>
          <a:xfrm>
            <a:off x="3458203" y="2328742"/>
            <a:ext cx="4162567" cy="2265528"/>
          </a:xfrm>
          <a:prstGeom prst="rect">
            <a:avLst/>
          </a:prstGeom>
          <a:effectLst>
            <a:softEdge rad="0"/>
          </a:effectLst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3A6756-D90F-48B8-92CC-B0388B78E03D}"/>
              </a:ext>
            </a:extLst>
          </p:cNvPr>
          <p:cNvSpPr/>
          <p:nvPr/>
        </p:nvSpPr>
        <p:spPr>
          <a:xfrm>
            <a:off x="5116407" y="3020229"/>
            <a:ext cx="2424752" cy="1331631"/>
          </a:xfrm>
          <a:custGeom>
            <a:avLst/>
            <a:gdLst>
              <a:gd name="connsiteX0" fmla="*/ 3965 w 2428717"/>
              <a:gd name="connsiteY0" fmla="*/ 1260143 h 1330996"/>
              <a:gd name="connsiteX1" fmla="*/ 8514 w 2428717"/>
              <a:gd name="connsiteY1" fmla="*/ 1310185 h 1330996"/>
              <a:gd name="connsiteX2" fmla="*/ 8514 w 2428717"/>
              <a:gd name="connsiteY2" fmla="*/ 1246496 h 1330996"/>
              <a:gd name="connsiteX3" fmla="*/ 3965 w 2428717"/>
              <a:gd name="connsiteY3" fmla="*/ 1328382 h 1330996"/>
              <a:gd name="connsiteX4" fmla="*/ 31260 w 2428717"/>
              <a:gd name="connsiteY4" fmla="*/ 1301087 h 1330996"/>
              <a:gd name="connsiteX5" fmla="*/ 58556 w 2428717"/>
              <a:gd name="connsiteY5" fmla="*/ 1278340 h 1330996"/>
              <a:gd name="connsiteX6" fmla="*/ 85851 w 2428717"/>
              <a:gd name="connsiteY6" fmla="*/ 1260143 h 1330996"/>
              <a:gd name="connsiteX7" fmla="*/ 99499 w 2428717"/>
              <a:gd name="connsiteY7" fmla="*/ 1251045 h 1330996"/>
              <a:gd name="connsiteX8" fmla="*/ 126795 w 2428717"/>
              <a:gd name="connsiteY8" fmla="*/ 1237397 h 1330996"/>
              <a:gd name="connsiteX9" fmla="*/ 176837 w 2428717"/>
              <a:gd name="connsiteY9" fmla="*/ 1232848 h 1330996"/>
              <a:gd name="connsiteX10" fmla="*/ 204132 w 2428717"/>
              <a:gd name="connsiteY10" fmla="*/ 1223749 h 1330996"/>
              <a:gd name="connsiteX11" fmla="*/ 217780 w 2428717"/>
              <a:gd name="connsiteY11" fmla="*/ 1214651 h 1330996"/>
              <a:gd name="connsiteX12" fmla="*/ 245075 w 2428717"/>
              <a:gd name="connsiteY12" fmla="*/ 1205552 h 1330996"/>
              <a:gd name="connsiteX13" fmla="*/ 286019 w 2428717"/>
              <a:gd name="connsiteY13" fmla="*/ 1196454 h 1330996"/>
              <a:gd name="connsiteX14" fmla="*/ 299666 w 2428717"/>
              <a:gd name="connsiteY14" fmla="*/ 1187355 h 1330996"/>
              <a:gd name="connsiteX15" fmla="*/ 326962 w 2428717"/>
              <a:gd name="connsiteY15" fmla="*/ 1178257 h 1330996"/>
              <a:gd name="connsiteX16" fmla="*/ 331511 w 2428717"/>
              <a:gd name="connsiteY16" fmla="*/ 1164609 h 1330996"/>
              <a:gd name="connsiteX17" fmla="*/ 377004 w 2428717"/>
              <a:gd name="connsiteY17" fmla="*/ 1150961 h 1330996"/>
              <a:gd name="connsiteX18" fmla="*/ 395201 w 2428717"/>
              <a:gd name="connsiteY18" fmla="*/ 1123666 h 1330996"/>
              <a:gd name="connsiteX19" fmla="*/ 404299 w 2428717"/>
              <a:gd name="connsiteY19" fmla="*/ 1110018 h 1330996"/>
              <a:gd name="connsiteX20" fmla="*/ 417947 w 2428717"/>
              <a:gd name="connsiteY20" fmla="*/ 1105469 h 1330996"/>
              <a:gd name="connsiteX21" fmla="*/ 431595 w 2428717"/>
              <a:gd name="connsiteY21" fmla="*/ 1096370 h 1330996"/>
              <a:gd name="connsiteX22" fmla="*/ 445242 w 2428717"/>
              <a:gd name="connsiteY22" fmla="*/ 1091821 h 1330996"/>
              <a:gd name="connsiteX23" fmla="*/ 522580 w 2428717"/>
              <a:gd name="connsiteY23" fmla="*/ 1082722 h 1330996"/>
              <a:gd name="connsiteX24" fmla="*/ 572622 w 2428717"/>
              <a:gd name="connsiteY24" fmla="*/ 1073624 h 1330996"/>
              <a:gd name="connsiteX25" fmla="*/ 595368 w 2428717"/>
              <a:gd name="connsiteY25" fmla="*/ 1096370 h 1330996"/>
              <a:gd name="connsiteX26" fmla="*/ 609016 w 2428717"/>
              <a:gd name="connsiteY26" fmla="*/ 1087272 h 1330996"/>
              <a:gd name="connsiteX27" fmla="*/ 613565 w 2428717"/>
              <a:gd name="connsiteY27" fmla="*/ 1032681 h 1330996"/>
              <a:gd name="connsiteX28" fmla="*/ 690902 w 2428717"/>
              <a:gd name="connsiteY28" fmla="*/ 1028131 h 1330996"/>
              <a:gd name="connsiteX29" fmla="*/ 718198 w 2428717"/>
              <a:gd name="connsiteY29" fmla="*/ 1019033 h 1330996"/>
              <a:gd name="connsiteX30" fmla="*/ 731845 w 2428717"/>
              <a:gd name="connsiteY30" fmla="*/ 1005385 h 1330996"/>
              <a:gd name="connsiteX31" fmla="*/ 772789 w 2428717"/>
              <a:gd name="connsiteY31" fmla="*/ 982639 h 1330996"/>
              <a:gd name="connsiteX32" fmla="*/ 795535 w 2428717"/>
              <a:gd name="connsiteY32" fmla="*/ 978090 h 1330996"/>
              <a:gd name="connsiteX33" fmla="*/ 822831 w 2428717"/>
              <a:gd name="connsiteY33" fmla="*/ 968991 h 1330996"/>
              <a:gd name="connsiteX34" fmla="*/ 850126 w 2428717"/>
              <a:gd name="connsiteY34" fmla="*/ 941696 h 1330996"/>
              <a:gd name="connsiteX35" fmla="*/ 877422 w 2428717"/>
              <a:gd name="connsiteY35" fmla="*/ 928048 h 1330996"/>
              <a:gd name="connsiteX36" fmla="*/ 891069 w 2428717"/>
              <a:gd name="connsiteY36" fmla="*/ 923499 h 1330996"/>
              <a:gd name="connsiteX37" fmla="*/ 904717 w 2428717"/>
              <a:gd name="connsiteY37" fmla="*/ 914400 h 1330996"/>
              <a:gd name="connsiteX38" fmla="*/ 922914 w 2428717"/>
              <a:gd name="connsiteY38" fmla="*/ 909851 h 1330996"/>
              <a:gd name="connsiteX39" fmla="*/ 927463 w 2428717"/>
              <a:gd name="connsiteY39" fmla="*/ 896203 h 1330996"/>
              <a:gd name="connsiteX40" fmla="*/ 941111 w 2428717"/>
              <a:gd name="connsiteY40" fmla="*/ 887105 h 1330996"/>
              <a:gd name="connsiteX41" fmla="*/ 954759 w 2428717"/>
              <a:gd name="connsiteY41" fmla="*/ 873457 h 1330996"/>
              <a:gd name="connsiteX42" fmla="*/ 982054 w 2428717"/>
              <a:gd name="connsiteY42" fmla="*/ 855260 h 1330996"/>
              <a:gd name="connsiteX43" fmla="*/ 986604 w 2428717"/>
              <a:gd name="connsiteY43" fmla="*/ 841612 h 1330996"/>
              <a:gd name="connsiteX44" fmla="*/ 1000251 w 2428717"/>
              <a:gd name="connsiteY44" fmla="*/ 837063 h 1330996"/>
              <a:gd name="connsiteX45" fmla="*/ 1013899 w 2428717"/>
              <a:gd name="connsiteY45" fmla="*/ 827964 h 1330996"/>
              <a:gd name="connsiteX46" fmla="*/ 1045744 w 2428717"/>
              <a:gd name="connsiteY46" fmla="*/ 800669 h 1330996"/>
              <a:gd name="connsiteX47" fmla="*/ 1059392 w 2428717"/>
              <a:gd name="connsiteY47" fmla="*/ 791570 h 1330996"/>
              <a:gd name="connsiteX48" fmla="*/ 1082138 w 2428717"/>
              <a:gd name="connsiteY48" fmla="*/ 768824 h 1330996"/>
              <a:gd name="connsiteX49" fmla="*/ 1123081 w 2428717"/>
              <a:gd name="connsiteY49" fmla="*/ 736979 h 1330996"/>
              <a:gd name="connsiteX50" fmla="*/ 1136729 w 2428717"/>
              <a:gd name="connsiteY50" fmla="*/ 727881 h 1330996"/>
              <a:gd name="connsiteX51" fmla="*/ 1150377 w 2428717"/>
              <a:gd name="connsiteY51" fmla="*/ 718782 h 1330996"/>
              <a:gd name="connsiteX52" fmla="*/ 1168574 w 2428717"/>
              <a:gd name="connsiteY52" fmla="*/ 691487 h 1330996"/>
              <a:gd name="connsiteX53" fmla="*/ 1191320 w 2428717"/>
              <a:gd name="connsiteY53" fmla="*/ 668740 h 1330996"/>
              <a:gd name="connsiteX54" fmla="*/ 1214066 w 2428717"/>
              <a:gd name="connsiteY54" fmla="*/ 645994 h 1330996"/>
              <a:gd name="connsiteX55" fmla="*/ 1223165 w 2428717"/>
              <a:gd name="connsiteY55" fmla="*/ 632346 h 1330996"/>
              <a:gd name="connsiteX56" fmla="*/ 1227714 w 2428717"/>
              <a:gd name="connsiteY56" fmla="*/ 618699 h 1330996"/>
              <a:gd name="connsiteX57" fmla="*/ 1250460 w 2428717"/>
              <a:gd name="connsiteY57" fmla="*/ 591403 h 1330996"/>
              <a:gd name="connsiteX58" fmla="*/ 1259559 w 2428717"/>
              <a:gd name="connsiteY58" fmla="*/ 564108 h 1330996"/>
              <a:gd name="connsiteX59" fmla="*/ 1264108 w 2428717"/>
              <a:gd name="connsiteY59" fmla="*/ 550460 h 1330996"/>
              <a:gd name="connsiteX60" fmla="*/ 1282305 w 2428717"/>
              <a:gd name="connsiteY60" fmla="*/ 523164 h 1330996"/>
              <a:gd name="connsiteX61" fmla="*/ 1295953 w 2428717"/>
              <a:gd name="connsiteY61" fmla="*/ 482221 h 1330996"/>
              <a:gd name="connsiteX62" fmla="*/ 1300502 w 2428717"/>
              <a:gd name="connsiteY62" fmla="*/ 468573 h 1330996"/>
              <a:gd name="connsiteX63" fmla="*/ 1309601 w 2428717"/>
              <a:gd name="connsiteY63" fmla="*/ 427630 h 1330996"/>
              <a:gd name="connsiteX64" fmla="*/ 1314150 w 2428717"/>
              <a:gd name="connsiteY64" fmla="*/ 395785 h 1330996"/>
              <a:gd name="connsiteX65" fmla="*/ 1336896 w 2428717"/>
              <a:gd name="connsiteY65" fmla="*/ 368490 h 1330996"/>
              <a:gd name="connsiteX66" fmla="*/ 1345995 w 2428717"/>
              <a:gd name="connsiteY66" fmla="*/ 295702 h 1330996"/>
              <a:gd name="connsiteX67" fmla="*/ 1350544 w 2428717"/>
              <a:gd name="connsiteY67" fmla="*/ 268406 h 1330996"/>
              <a:gd name="connsiteX68" fmla="*/ 1359642 w 2428717"/>
              <a:gd name="connsiteY68" fmla="*/ 241110 h 1330996"/>
              <a:gd name="connsiteX69" fmla="*/ 1414234 w 2428717"/>
              <a:gd name="connsiteY69" fmla="*/ 204716 h 1330996"/>
              <a:gd name="connsiteX70" fmla="*/ 1427881 w 2428717"/>
              <a:gd name="connsiteY70" fmla="*/ 200167 h 1330996"/>
              <a:gd name="connsiteX71" fmla="*/ 1441529 w 2428717"/>
              <a:gd name="connsiteY71" fmla="*/ 195618 h 1330996"/>
              <a:gd name="connsiteX72" fmla="*/ 1473374 w 2428717"/>
              <a:gd name="connsiteY72" fmla="*/ 181970 h 1330996"/>
              <a:gd name="connsiteX73" fmla="*/ 1500669 w 2428717"/>
              <a:gd name="connsiteY73" fmla="*/ 172872 h 1330996"/>
              <a:gd name="connsiteX74" fmla="*/ 1578007 w 2428717"/>
              <a:gd name="connsiteY74" fmla="*/ 163773 h 1330996"/>
              <a:gd name="connsiteX75" fmla="*/ 1600753 w 2428717"/>
              <a:gd name="connsiteY75" fmla="*/ 145576 h 1330996"/>
              <a:gd name="connsiteX76" fmla="*/ 1614401 w 2428717"/>
              <a:gd name="connsiteY76" fmla="*/ 141027 h 1330996"/>
              <a:gd name="connsiteX77" fmla="*/ 1641696 w 2428717"/>
              <a:gd name="connsiteY77" fmla="*/ 145576 h 1330996"/>
              <a:gd name="connsiteX78" fmla="*/ 1655344 w 2428717"/>
              <a:gd name="connsiteY78" fmla="*/ 154675 h 1330996"/>
              <a:gd name="connsiteX79" fmla="*/ 1828216 w 2428717"/>
              <a:gd name="connsiteY79" fmla="*/ 150125 h 1330996"/>
              <a:gd name="connsiteX80" fmla="*/ 1841863 w 2428717"/>
              <a:gd name="connsiteY80" fmla="*/ 159224 h 1330996"/>
              <a:gd name="connsiteX81" fmla="*/ 1855511 w 2428717"/>
              <a:gd name="connsiteY81" fmla="*/ 172872 h 1330996"/>
              <a:gd name="connsiteX82" fmla="*/ 1969242 w 2428717"/>
              <a:gd name="connsiteY82" fmla="*/ 186519 h 1330996"/>
              <a:gd name="connsiteX83" fmla="*/ 2001087 w 2428717"/>
              <a:gd name="connsiteY83" fmla="*/ 191069 h 1330996"/>
              <a:gd name="connsiteX84" fmla="*/ 2051129 w 2428717"/>
              <a:gd name="connsiteY84" fmla="*/ 195618 h 1330996"/>
              <a:gd name="connsiteX85" fmla="*/ 2060228 w 2428717"/>
              <a:gd name="connsiteY85" fmla="*/ 209266 h 1330996"/>
              <a:gd name="connsiteX86" fmla="*/ 2087523 w 2428717"/>
              <a:gd name="connsiteY86" fmla="*/ 213815 h 1330996"/>
              <a:gd name="connsiteX87" fmla="*/ 2105720 w 2428717"/>
              <a:gd name="connsiteY87" fmla="*/ 236561 h 1330996"/>
              <a:gd name="connsiteX88" fmla="*/ 2119368 w 2428717"/>
              <a:gd name="connsiteY88" fmla="*/ 245660 h 1330996"/>
              <a:gd name="connsiteX89" fmla="*/ 2133016 w 2428717"/>
              <a:gd name="connsiteY89" fmla="*/ 259308 h 1330996"/>
              <a:gd name="connsiteX90" fmla="*/ 2142114 w 2428717"/>
              <a:gd name="connsiteY90" fmla="*/ 272955 h 1330996"/>
              <a:gd name="connsiteX91" fmla="*/ 2160311 w 2428717"/>
              <a:gd name="connsiteY91" fmla="*/ 291152 h 1330996"/>
              <a:gd name="connsiteX92" fmla="*/ 2169410 w 2428717"/>
              <a:gd name="connsiteY92" fmla="*/ 304800 h 1330996"/>
              <a:gd name="connsiteX93" fmla="*/ 2210353 w 2428717"/>
              <a:gd name="connsiteY93" fmla="*/ 341194 h 1330996"/>
              <a:gd name="connsiteX94" fmla="*/ 2224001 w 2428717"/>
              <a:gd name="connsiteY94" fmla="*/ 345743 h 1330996"/>
              <a:gd name="connsiteX95" fmla="*/ 2255845 w 2428717"/>
              <a:gd name="connsiteY95" fmla="*/ 363940 h 1330996"/>
              <a:gd name="connsiteX96" fmla="*/ 2283141 w 2428717"/>
              <a:gd name="connsiteY96" fmla="*/ 373039 h 1330996"/>
              <a:gd name="connsiteX97" fmla="*/ 2314986 w 2428717"/>
              <a:gd name="connsiteY97" fmla="*/ 377588 h 1330996"/>
              <a:gd name="connsiteX98" fmla="*/ 2337732 w 2428717"/>
              <a:gd name="connsiteY98" fmla="*/ 395785 h 1330996"/>
              <a:gd name="connsiteX99" fmla="*/ 2365028 w 2428717"/>
              <a:gd name="connsiteY99" fmla="*/ 413982 h 1330996"/>
              <a:gd name="connsiteX100" fmla="*/ 2378675 w 2428717"/>
              <a:gd name="connsiteY100" fmla="*/ 400334 h 1330996"/>
              <a:gd name="connsiteX101" fmla="*/ 2396872 w 2428717"/>
              <a:gd name="connsiteY101" fmla="*/ 373039 h 1330996"/>
              <a:gd name="connsiteX102" fmla="*/ 2424168 w 2428717"/>
              <a:gd name="connsiteY102" fmla="*/ 368490 h 1330996"/>
              <a:gd name="connsiteX103" fmla="*/ 2428717 w 2428717"/>
              <a:gd name="connsiteY103" fmla="*/ 354842 h 1330996"/>
              <a:gd name="connsiteX104" fmla="*/ 2424168 w 2428717"/>
              <a:gd name="connsiteY104" fmla="*/ 327546 h 1330996"/>
              <a:gd name="connsiteX105" fmla="*/ 2410520 w 2428717"/>
              <a:gd name="connsiteY105" fmla="*/ 322997 h 1330996"/>
              <a:gd name="connsiteX106" fmla="*/ 2392323 w 2428717"/>
              <a:gd name="connsiteY106" fmla="*/ 318448 h 1330996"/>
              <a:gd name="connsiteX107" fmla="*/ 2378675 w 2428717"/>
              <a:gd name="connsiteY107" fmla="*/ 309349 h 1330996"/>
              <a:gd name="connsiteX108" fmla="*/ 2374126 w 2428717"/>
              <a:gd name="connsiteY108" fmla="*/ 295702 h 1330996"/>
              <a:gd name="connsiteX109" fmla="*/ 2365028 w 2428717"/>
              <a:gd name="connsiteY109" fmla="*/ 282054 h 1330996"/>
              <a:gd name="connsiteX110" fmla="*/ 2360478 w 2428717"/>
              <a:gd name="connsiteY110" fmla="*/ 268406 h 1330996"/>
              <a:gd name="connsiteX111" fmla="*/ 2346831 w 2428717"/>
              <a:gd name="connsiteY111" fmla="*/ 263857 h 1330996"/>
              <a:gd name="connsiteX112" fmla="*/ 2333183 w 2428717"/>
              <a:gd name="connsiteY112" fmla="*/ 245660 h 1330996"/>
              <a:gd name="connsiteX113" fmla="*/ 2305887 w 2428717"/>
              <a:gd name="connsiteY113" fmla="*/ 232012 h 1330996"/>
              <a:gd name="connsiteX114" fmla="*/ 2283141 w 2428717"/>
              <a:gd name="connsiteY114" fmla="*/ 236561 h 1330996"/>
              <a:gd name="connsiteX115" fmla="*/ 2255845 w 2428717"/>
              <a:gd name="connsiteY115" fmla="*/ 245660 h 1330996"/>
              <a:gd name="connsiteX116" fmla="*/ 2214902 w 2428717"/>
              <a:gd name="connsiteY116" fmla="*/ 241110 h 1330996"/>
              <a:gd name="connsiteX117" fmla="*/ 2187607 w 2428717"/>
              <a:gd name="connsiteY117" fmla="*/ 218364 h 1330996"/>
              <a:gd name="connsiteX118" fmla="*/ 2173959 w 2428717"/>
              <a:gd name="connsiteY118" fmla="*/ 209266 h 1330996"/>
              <a:gd name="connsiteX119" fmla="*/ 2164860 w 2428717"/>
              <a:gd name="connsiteY119" fmla="*/ 195618 h 1330996"/>
              <a:gd name="connsiteX120" fmla="*/ 2151213 w 2428717"/>
              <a:gd name="connsiteY120" fmla="*/ 168322 h 1330996"/>
              <a:gd name="connsiteX121" fmla="*/ 2110269 w 2428717"/>
              <a:gd name="connsiteY121" fmla="*/ 154675 h 1330996"/>
              <a:gd name="connsiteX122" fmla="*/ 2082974 w 2428717"/>
              <a:gd name="connsiteY122" fmla="*/ 141027 h 1330996"/>
              <a:gd name="connsiteX123" fmla="*/ 2064777 w 2428717"/>
              <a:gd name="connsiteY123" fmla="*/ 136478 h 1330996"/>
              <a:gd name="connsiteX124" fmla="*/ 1991989 w 2428717"/>
              <a:gd name="connsiteY124" fmla="*/ 131928 h 1330996"/>
              <a:gd name="connsiteX125" fmla="*/ 1964693 w 2428717"/>
              <a:gd name="connsiteY125" fmla="*/ 118281 h 1330996"/>
              <a:gd name="connsiteX126" fmla="*/ 1951045 w 2428717"/>
              <a:gd name="connsiteY126" fmla="*/ 104633 h 1330996"/>
              <a:gd name="connsiteX127" fmla="*/ 1923750 w 2428717"/>
              <a:gd name="connsiteY127" fmla="*/ 90985 h 1330996"/>
              <a:gd name="connsiteX128" fmla="*/ 1910102 w 2428717"/>
              <a:gd name="connsiteY128" fmla="*/ 81887 h 1330996"/>
              <a:gd name="connsiteX129" fmla="*/ 1841863 w 2428717"/>
              <a:gd name="connsiteY129" fmla="*/ 72788 h 1330996"/>
              <a:gd name="connsiteX130" fmla="*/ 1814568 w 2428717"/>
              <a:gd name="connsiteY130" fmla="*/ 63690 h 1330996"/>
              <a:gd name="connsiteX131" fmla="*/ 1796371 w 2428717"/>
              <a:gd name="connsiteY131" fmla="*/ 59140 h 1330996"/>
              <a:gd name="connsiteX132" fmla="*/ 1769075 w 2428717"/>
              <a:gd name="connsiteY132" fmla="*/ 50042 h 1330996"/>
              <a:gd name="connsiteX133" fmla="*/ 1755428 w 2428717"/>
              <a:gd name="connsiteY133" fmla="*/ 40943 h 1330996"/>
              <a:gd name="connsiteX134" fmla="*/ 1737231 w 2428717"/>
              <a:gd name="connsiteY134" fmla="*/ 0 h 1330996"/>
              <a:gd name="connsiteX135" fmla="*/ 1728132 w 2428717"/>
              <a:gd name="connsiteY135" fmla="*/ 13648 h 1330996"/>
              <a:gd name="connsiteX136" fmla="*/ 1723583 w 2428717"/>
              <a:gd name="connsiteY136" fmla="*/ 50042 h 1330996"/>
              <a:gd name="connsiteX137" fmla="*/ 1691738 w 2428717"/>
              <a:gd name="connsiteY137" fmla="*/ 54591 h 1330996"/>
              <a:gd name="connsiteX138" fmla="*/ 1659893 w 2428717"/>
              <a:gd name="connsiteY138" fmla="*/ 63690 h 1330996"/>
              <a:gd name="connsiteX139" fmla="*/ 1641696 w 2428717"/>
              <a:gd name="connsiteY139" fmla="*/ 72788 h 1330996"/>
              <a:gd name="connsiteX140" fmla="*/ 1628048 w 2428717"/>
              <a:gd name="connsiteY140" fmla="*/ 68239 h 1330996"/>
              <a:gd name="connsiteX141" fmla="*/ 1623499 w 2428717"/>
              <a:gd name="connsiteY141" fmla="*/ 54591 h 1330996"/>
              <a:gd name="connsiteX142" fmla="*/ 1614401 w 2428717"/>
              <a:gd name="connsiteY142" fmla="*/ 68239 h 1330996"/>
              <a:gd name="connsiteX143" fmla="*/ 1600753 w 2428717"/>
              <a:gd name="connsiteY143" fmla="*/ 77337 h 1330996"/>
              <a:gd name="connsiteX144" fmla="*/ 1555260 w 2428717"/>
              <a:gd name="connsiteY144" fmla="*/ 81887 h 1330996"/>
              <a:gd name="connsiteX145" fmla="*/ 1527965 w 2428717"/>
              <a:gd name="connsiteY145" fmla="*/ 90985 h 1330996"/>
              <a:gd name="connsiteX146" fmla="*/ 1509768 w 2428717"/>
              <a:gd name="connsiteY146" fmla="*/ 100084 h 1330996"/>
              <a:gd name="connsiteX147" fmla="*/ 1487022 w 2428717"/>
              <a:gd name="connsiteY147" fmla="*/ 104633 h 1330996"/>
              <a:gd name="connsiteX148" fmla="*/ 1473374 w 2428717"/>
              <a:gd name="connsiteY148" fmla="*/ 109182 h 1330996"/>
              <a:gd name="connsiteX149" fmla="*/ 1364192 w 2428717"/>
              <a:gd name="connsiteY149" fmla="*/ 113731 h 1330996"/>
              <a:gd name="connsiteX150" fmla="*/ 1350544 w 2428717"/>
              <a:gd name="connsiteY150" fmla="*/ 122830 h 1330996"/>
              <a:gd name="connsiteX151" fmla="*/ 1332347 w 2428717"/>
              <a:gd name="connsiteY151" fmla="*/ 150125 h 1330996"/>
              <a:gd name="connsiteX152" fmla="*/ 1318699 w 2428717"/>
              <a:gd name="connsiteY152" fmla="*/ 163773 h 1330996"/>
              <a:gd name="connsiteX153" fmla="*/ 1309601 w 2428717"/>
              <a:gd name="connsiteY153" fmla="*/ 191069 h 1330996"/>
              <a:gd name="connsiteX154" fmla="*/ 1295953 w 2428717"/>
              <a:gd name="connsiteY154" fmla="*/ 204716 h 1330996"/>
              <a:gd name="connsiteX155" fmla="*/ 1282305 w 2428717"/>
              <a:gd name="connsiteY155" fmla="*/ 209266 h 1330996"/>
              <a:gd name="connsiteX156" fmla="*/ 1209517 w 2428717"/>
              <a:gd name="connsiteY156" fmla="*/ 213815 h 1330996"/>
              <a:gd name="connsiteX157" fmla="*/ 1204968 w 2428717"/>
              <a:gd name="connsiteY157" fmla="*/ 227463 h 1330996"/>
              <a:gd name="connsiteX158" fmla="*/ 1186771 w 2428717"/>
              <a:gd name="connsiteY158" fmla="*/ 254758 h 1330996"/>
              <a:gd name="connsiteX159" fmla="*/ 1177672 w 2428717"/>
              <a:gd name="connsiteY159" fmla="*/ 282054 h 1330996"/>
              <a:gd name="connsiteX160" fmla="*/ 1173123 w 2428717"/>
              <a:gd name="connsiteY160" fmla="*/ 295702 h 1330996"/>
              <a:gd name="connsiteX161" fmla="*/ 1145828 w 2428717"/>
              <a:gd name="connsiteY161" fmla="*/ 313899 h 1330996"/>
              <a:gd name="connsiteX162" fmla="*/ 1132180 w 2428717"/>
              <a:gd name="connsiteY162" fmla="*/ 327546 h 1330996"/>
              <a:gd name="connsiteX163" fmla="*/ 1104884 w 2428717"/>
              <a:gd name="connsiteY163" fmla="*/ 336645 h 1330996"/>
              <a:gd name="connsiteX164" fmla="*/ 1095786 w 2428717"/>
              <a:gd name="connsiteY164" fmla="*/ 322997 h 1330996"/>
              <a:gd name="connsiteX165" fmla="*/ 1100335 w 2428717"/>
              <a:gd name="connsiteY165" fmla="*/ 291152 h 1330996"/>
              <a:gd name="connsiteX166" fmla="*/ 1086687 w 2428717"/>
              <a:gd name="connsiteY166" fmla="*/ 304800 h 1330996"/>
              <a:gd name="connsiteX167" fmla="*/ 1073039 w 2428717"/>
              <a:gd name="connsiteY167" fmla="*/ 309349 h 1330996"/>
              <a:gd name="connsiteX168" fmla="*/ 1059392 w 2428717"/>
              <a:gd name="connsiteY168" fmla="*/ 300251 h 1330996"/>
              <a:gd name="connsiteX169" fmla="*/ 1050293 w 2428717"/>
              <a:gd name="connsiteY169" fmla="*/ 286603 h 1330996"/>
              <a:gd name="connsiteX170" fmla="*/ 1036645 w 2428717"/>
              <a:gd name="connsiteY170" fmla="*/ 282054 h 1330996"/>
              <a:gd name="connsiteX171" fmla="*/ 1009350 w 2428717"/>
              <a:gd name="connsiteY171" fmla="*/ 291152 h 1330996"/>
              <a:gd name="connsiteX172" fmla="*/ 995702 w 2428717"/>
              <a:gd name="connsiteY172" fmla="*/ 295702 h 1330996"/>
              <a:gd name="connsiteX173" fmla="*/ 982054 w 2428717"/>
              <a:gd name="connsiteY173" fmla="*/ 304800 h 1330996"/>
              <a:gd name="connsiteX174" fmla="*/ 968407 w 2428717"/>
              <a:gd name="connsiteY174" fmla="*/ 350293 h 1330996"/>
              <a:gd name="connsiteX175" fmla="*/ 959308 w 2428717"/>
              <a:gd name="connsiteY175" fmla="*/ 363940 h 1330996"/>
              <a:gd name="connsiteX176" fmla="*/ 963857 w 2428717"/>
              <a:gd name="connsiteY176" fmla="*/ 377588 h 1330996"/>
              <a:gd name="connsiteX177" fmla="*/ 977505 w 2428717"/>
              <a:gd name="connsiteY177" fmla="*/ 382137 h 1330996"/>
              <a:gd name="connsiteX178" fmla="*/ 991153 w 2428717"/>
              <a:gd name="connsiteY178" fmla="*/ 391236 h 1330996"/>
              <a:gd name="connsiteX179" fmla="*/ 1000251 w 2428717"/>
              <a:gd name="connsiteY179" fmla="*/ 404884 h 1330996"/>
              <a:gd name="connsiteX180" fmla="*/ 1013899 w 2428717"/>
              <a:gd name="connsiteY180" fmla="*/ 418531 h 1330996"/>
              <a:gd name="connsiteX181" fmla="*/ 1009350 w 2428717"/>
              <a:gd name="connsiteY181" fmla="*/ 441278 h 1330996"/>
              <a:gd name="connsiteX182" fmla="*/ 986604 w 2428717"/>
              <a:gd name="connsiteY182" fmla="*/ 486770 h 1330996"/>
              <a:gd name="connsiteX183" fmla="*/ 968407 w 2428717"/>
              <a:gd name="connsiteY183" fmla="*/ 518615 h 1330996"/>
              <a:gd name="connsiteX184" fmla="*/ 954759 w 2428717"/>
              <a:gd name="connsiteY184" fmla="*/ 523164 h 1330996"/>
              <a:gd name="connsiteX185" fmla="*/ 945660 w 2428717"/>
              <a:gd name="connsiteY185" fmla="*/ 536812 h 1330996"/>
              <a:gd name="connsiteX186" fmla="*/ 932013 w 2428717"/>
              <a:gd name="connsiteY186" fmla="*/ 545910 h 1330996"/>
              <a:gd name="connsiteX187" fmla="*/ 913816 w 2428717"/>
              <a:gd name="connsiteY187" fmla="*/ 568657 h 1330996"/>
              <a:gd name="connsiteX188" fmla="*/ 904717 w 2428717"/>
              <a:gd name="connsiteY188" fmla="*/ 582305 h 1330996"/>
              <a:gd name="connsiteX189" fmla="*/ 900168 w 2428717"/>
              <a:gd name="connsiteY189" fmla="*/ 595952 h 1330996"/>
              <a:gd name="connsiteX190" fmla="*/ 881971 w 2428717"/>
              <a:gd name="connsiteY190" fmla="*/ 623248 h 1330996"/>
              <a:gd name="connsiteX191" fmla="*/ 859225 w 2428717"/>
              <a:gd name="connsiteY191" fmla="*/ 655093 h 1330996"/>
              <a:gd name="connsiteX192" fmla="*/ 850126 w 2428717"/>
              <a:gd name="connsiteY192" fmla="*/ 668740 h 1330996"/>
              <a:gd name="connsiteX193" fmla="*/ 845577 w 2428717"/>
              <a:gd name="connsiteY193" fmla="*/ 682388 h 1330996"/>
              <a:gd name="connsiteX194" fmla="*/ 831929 w 2428717"/>
              <a:gd name="connsiteY194" fmla="*/ 691487 h 1330996"/>
              <a:gd name="connsiteX195" fmla="*/ 809183 w 2428717"/>
              <a:gd name="connsiteY195" fmla="*/ 714233 h 1330996"/>
              <a:gd name="connsiteX196" fmla="*/ 795535 w 2428717"/>
              <a:gd name="connsiteY196" fmla="*/ 732430 h 1330996"/>
              <a:gd name="connsiteX197" fmla="*/ 781887 w 2428717"/>
              <a:gd name="connsiteY197" fmla="*/ 746078 h 1330996"/>
              <a:gd name="connsiteX198" fmla="*/ 754592 w 2428717"/>
              <a:gd name="connsiteY198" fmla="*/ 787021 h 1330996"/>
              <a:gd name="connsiteX199" fmla="*/ 745493 w 2428717"/>
              <a:gd name="connsiteY199" fmla="*/ 800669 h 1330996"/>
              <a:gd name="connsiteX200" fmla="*/ 736395 w 2428717"/>
              <a:gd name="connsiteY200" fmla="*/ 827964 h 1330996"/>
              <a:gd name="connsiteX201" fmla="*/ 690902 w 2428717"/>
              <a:gd name="connsiteY201" fmla="*/ 882555 h 1330996"/>
              <a:gd name="connsiteX202" fmla="*/ 677254 w 2428717"/>
              <a:gd name="connsiteY202" fmla="*/ 891654 h 1330996"/>
              <a:gd name="connsiteX203" fmla="*/ 649959 w 2428717"/>
              <a:gd name="connsiteY203" fmla="*/ 900752 h 1330996"/>
              <a:gd name="connsiteX204" fmla="*/ 595368 w 2428717"/>
              <a:gd name="connsiteY204" fmla="*/ 896203 h 1330996"/>
              <a:gd name="connsiteX205" fmla="*/ 581720 w 2428717"/>
              <a:gd name="connsiteY205" fmla="*/ 891654 h 1330996"/>
              <a:gd name="connsiteX206" fmla="*/ 586269 w 2428717"/>
              <a:gd name="connsiteY206" fmla="*/ 868908 h 1330996"/>
              <a:gd name="connsiteX207" fmla="*/ 577171 w 2428717"/>
              <a:gd name="connsiteY207" fmla="*/ 928048 h 1330996"/>
              <a:gd name="connsiteX208" fmla="*/ 568072 w 2428717"/>
              <a:gd name="connsiteY208" fmla="*/ 941696 h 1330996"/>
              <a:gd name="connsiteX209" fmla="*/ 563523 w 2428717"/>
              <a:gd name="connsiteY209" fmla="*/ 955343 h 1330996"/>
              <a:gd name="connsiteX210" fmla="*/ 549875 w 2428717"/>
              <a:gd name="connsiteY210" fmla="*/ 964442 h 1330996"/>
              <a:gd name="connsiteX211" fmla="*/ 522580 w 2428717"/>
              <a:gd name="connsiteY211" fmla="*/ 982639 h 1330996"/>
              <a:gd name="connsiteX212" fmla="*/ 508932 w 2428717"/>
              <a:gd name="connsiteY212" fmla="*/ 973540 h 1330996"/>
              <a:gd name="connsiteX213" fmla="*/ 481637 w 2428717"/>
              <a:gd name="connsiteY213" fmla="*/ 959893 h 1330996"/>
              <a:gd name="connsiteX214" fmla="*/ 463439 w 2428717"/>
              <a:gd name="connsiteY214" fmla="*/ 964442 h 1330996"/>
              <a:gd name="connsiteX215" fmla="*/ 454341 w 2428717"/>
              <a:gd name="connsiteY215" fmla="*/ 978090 h 1330996"/>
              <a:gd name="connsiteX216" fmla="*/ 440693 w 2428717"/>
              <a:gd name="connsiteY216" fmla="*/ 996287 h 1330996"/>
              <a:gd name="connsiteX217" fmla="*/ 404299 w 2428717"/>
              <a:gd name="connsiteY217" fmla="*/ 1023582 h 1330996"/>
              <a:gd name="connsiteX218" fmla="*/ 390651 w 2428717"/>
              <a:gd name="connsiteY218" fmla="*/ 1037230 h 1330996"/>
              <a:gd name="connsiteX219" fmla="*/ 377004 w 2428717"/>
              <a:gd name="connsiteY219" fmla="*/ 1041779 h 1330996"/>
              <a:gd name="connsiteX220" fmla="*/ 349708 w 2428717"/>
              <a:gd name="connsiteY220" fmla="*/ 1059976 h 1330996"/>
              <a:gd name="connsiteX221" fmla="*/ 322413 w 2428717"/>
              <a:gd name="connsiteY221" fmla="*/ 1078173 h 1330996"/>
              <a:gd name="connsiteX222" fmla="*/ 295117 w 2428717"/>
              <a:gd name="connsiteY222" fmla="*/ 1100919 h 1330996"/>
              <a:gd name="connsiteX223" fmla="*/ 286019 w 2428717"/>
              <a:gd name="connsiteY223" fmla="*/ 1114567 h 1330996"/>
              <a:gd name="connsiteX224" fmla="*/ 258723 w 2428717"/>
              <a:gd name="connsiteY224" fmla="*/ 1137313 h 1330996"/>
              <a:gd name="connsiteX225" fmla="*/ 240526 w 2428717"/>
              <a:gd name="connsiteY225" fmla="*/ 1164609 h 1330996"/>
              <a:gd name="connsiteX226" fmla="*/ 231428 w 2428717"/>
              <a:gd name="connsiteY226" fmla="*/ 1178257 h 1330996"/>
              <a:gd name="connsiteX227" fmla="*/ 217780 w 2428717"/>
              <a:gd name="connsiteY227" fmla="*/ 1182806 h 1330996"/>
              <a:gd name="connsiteX228" fmla="*/ 208681 w 2428717"/>
              <a:gd name="connsiteY228" fmla="*/ 1196454 h 1330996"/>
              <a:gd name="connsiteX229" fmla="*/ 181386 w 2428717"/>
              <a:gd name="connsiteY229" fmla="*/ 1205552 h 1330996"/>
              <a:gd name="connsiteX230" fmla="*/ 167738 w 2428717"/>
              <a:gd name="connsiteY230" fmla="*/ 1210102 h 1330996"/>
              <a:gd name="connsiteX231" fmla="*/ 135893 w 2428717"/>
              <a:gd name="connsiteY231" fmla="*/ 1219200 h 1330996"/>
              <a:gd name="connsiteX232" fmla="*/ 108598 w 2428717"/>
              <a:gd name="connsiteY232" fmla="*/ 1241946 h 1330996"/>
              <a:gd name="connsiteX233" fmla="*/ 85851 w 2428717"/>
              <a:gd name="connsiteY233" fmla="*/ 1246496 h 1330996"/>
              <a:gd name="connsiteX234" fmla="*/ 72204 w 2428717"/>
              <a:gd name="connsiteY234" fmla="*/ 1251045 h 1330996"/>
              <a:gd name="connsiteX235" fmla="*/ 22162 w 2428717"/>
              <a:gd name="connsiteY235" fmla="*/ 1264693 h 1330996"/>
              <a:gd name="connsiteX236" fmla="*/ 8514 w 2428717"/>
              <a:gd name="connsiteY236" fmla="*/ 1260143 h 1330996"/>
              <a:gd name="connsiteX237" fmla="*/ 3965 w 2428717"/>
              <a:gd name="connsiteY237" fmla="*/ 1260143 h 1330996"/>
              <a:gd name="connsiteX0" fmla="*/ 3965 w 2428717"/>
              <a:gd name="connsiteY0" fmla="*/ 1260143 h 1330996"/>
              <a:gd name="connsiteX1" fmla="*/ 8514 w 2428717"/>
              <a:gd name="connsiteY1" fmla="*/ 1310185 h 1330996"/>
              <a:gd name="connsiteX2" fmla="*/ 8514 w 2428717"/>
              <a:gd name="connsiteY2" fmla="*/ 1246496 h 1330996"/>
              <a:gd name="connsiteX3" fmla="*/ 3965 w 2428717"/>
              <a:gd name="connsiteY3" fmla="*/ 1328382 h 1330996"/>
              <a:gd name="connsiteX4" fmla="*/ 31260 w 2428717"/>
              <a:gd name="connsiteY4" fmla="*/ 1301087 h 1330996"/>
              <a:gd name="connsiteX5" fmla="*/ 58556 w 2428717"/>
              <a:gd name="connsiteY5" fmla="*/ 1278340 h 1330996"/>
              <a:gd name="connsiteX6" fmla="*/ 85851 w 2428717"/>
              <a:gd name="connsiteY6" fmla="*/ 1260143 h 1330996"/>
              <a:gd name="connsiteX7" fmla="*/ 99499 w 2428717"/>
              <a:gd name="connsiteY7" fmla="*/ 1251045 h 1330996"/>
              <a:gd name="connsiteX8" fmla="*/ 126795 w 2428717"/>
              <a:gd name="connsiteY8" fmla="*/ 1237397 h 1330996"/>
              <a:gd name="connsiteX9" fmla="*/ 176837 w 2428717"/>
              <a:gd name="connsiteY9" fmla="*/ 1232848 h 1330996"/>
              <a:gd name="connsiteX10" fmla="*/ 204132 w 2428717"/>
              <a:gd name="connsiteY10" fmla="*/ 1223749 h 1330996"/>
              <a:gd name="connsiteX11" fmla="*/ 217780 w 2428717"/>
              <a:gd name="connsiteY11" fmla="*/ 1214651 h 1330996"/>
              <a:gd name="connsiteX12" fmla="*/ 245075 w 2428717"/>
              <a:gd name="connsiteY12" fmla="*/ 1205552 h 1330996"/>
              <a:gd name="connsiteX13" fmla="*/ 286019 w 2428717"/>
              <a:gd name="connsiteY13" fmla="*/ 1196454 h 1330996"/>
              <a:gd name="connsiteX14" fmla="*/ 299666 w 2428717"/>
              <a:gd name="connsiteY14" fmla="*/ 1187355 h 1330996"/>
              <a:gd name="connsiteX15" fmla="*/ 326962 w 2428717"/>
              <a:gd name="connsiteY15" fmla="*/ 1178257 h 1330996"/>
              <a:gd name="connsiteX16" fmla="*/ 377004 w 2428717"/>
              <a:gd name="connsiteY16" fmla="*/ 1150961 h 1330996"/>
              <a:gd name="connsiteX17" fmla="*/ 395201 w 2428717"/>
              <a:gd name="connsiteY17" fmla="*/ 1123666 h 1330996"/>
              <a:gd name="connsiteX18" fmla="*/ 404299 w 2428717"/>
              <a:gd name="connsiteY18" fmla="*/ 1110018 h 1330996"/>
              <a:gd name="connsiteX19" fmla="*/ 417947 w 2428717"/>
              <a:gd name="connsiteY19" fmla="*/ 1105469 h 1330996"/>
              <a:gd name="connsiteX20" fmla="*/ 431595 w 2428717"/>
              <a:gd name="connsiteY20" fmla="*/ 1096370 h 1330996"/>
              <a:gd name="connsiteX21" fmla="*/ 445242 w 2428717"/>
              <a:gd name="connsiteY21" fmla="*/ 1091821 h 1330996"/>
              <a:gd name="connsiteX22" fmla="*/ 522580 w 2428717"/>
              <a:gd name="connsiteY22" fmla="*/ 1082722 h 1330996"/>
              <a:gd name="connsiteX23" fmla="*/ 572622 w 2428717"/>
              <a:gd name="connsiteY23" fmla="*/ 1073624 h 1330996"/>
              <a:gd name="connsiteX24" fmla="*/ 595368 w 2428717"/>
              <a:gd name="connsiteY24" fmla="*/ 1096370 h 1330996"/>
              <a:gd name="connsiteX25" fmla="*/ 609016 w 2428717"/>
              <a:gd name="connsiteY25" fmla="*/ 1087272 h 1330996"/>
              <a:gd name="connsiteX26" fmla="*/ 613565 w 2428717"/>
              <a:gd name="connsiteY26" fmla="*/ 1032681 h 1330996"/>
              <a:gd name="connsiteX27" fmla="*/ 690902 w 2428717"/>
              <a:gd name="connsiteY27" fmla="*/ 1028131 h 1330996"/>
              <a:gd name="connsiteX28" fmla="*/ 718198 w 2428717"/>
              <a:gd name="connsiteY28" fmla="*/ 1019033 h 1330996"/>
              <a:gd name="connsiteX29" fmla="*/ 731845 w 2428717"/>
              <a:gd name="connsiteY29" fmla="*/ 1005385 h 1330996"/>
              <a:gd name="connsiteX30" fmla="*/ 772789 w 2428717"/>
              <a:gd name="connsiteY30" fmla="*/ 982639 h 1330996"/>
              <a:gd name="connsiteX31" fmla="*/ 795535 w 2428717"/>
              <a:gd name="connsiteY31" fmla="*/ 978090 h 1330996"/>
              <a:gd name="connsiteX32" fmla="*/ 822831 w 2428717"/>
              <a:gd name="connsiteY32" fmla="*/ 968991 h 1330996"/>
              <a:gd name="connsiteX33" fmla="*/ 850126 w 2428717"/>
              <a:gd name="connsiteY33" fmla="*/ 941696 h 1330996"/>
              <a:gd name="connsiteX34" fmla="*/ 877422 w 2428717"/>
              <a:gd name="connsiteY34" fmla="*/ 928048 h 1330996"/>
              <a:gd name="connsiteX35" fmla="*/ 891069 w 2428717"/>
              <a:gd name="connsiteY35" fmla="*/ 923499 h 1330996"/>
              <a:gd name="connsiteX36" fmla="*/ 904717 w 2428717"/>
              <a:gd name="connsiteY36" fmla="*/ 914400 h 1330996"/>
              <a:gd name="connsiteX37" fmla="*/ 922914 w 2428717"/>
              <a:gd name="connsiteY37" fmla="*/ 909851 h 1330996"/>
              <a:gd name="connsiteX38" fmla="*/ 927463 w 2428717"/>
              <a:gd name="connsiteY38" fmla="*/ 896203 h 1330996"/>
              <a:gd name="connsiteX39" fmla="*/ 941111 w 2428717"/>
              <a:gd name="connsiteY39" fmla="*/ 887105 h 1330996"/>
              <a:gd name="connsiteX40" fmla="*/ 954759 w 2428717"/>
              <a:gd name="connsiteY40" fmla="*/ 873457 h 1330996"/>
              <a:gd name="connsiteX41" fmla="*/ 982054 w 2428717"/>
              <a:gd name="connsiteY41" fmla="*/ 855260 h 1330996"/>
              <a:gd name="connsiteX42" fmla="*/ 986604 w 2428717"/>
              <a:gd name="connsiteY42" fmla="*/ 841612 h 1330996"/>
              <a:gd name="connsiteX43" fmla="*/ 1000251 w 2428717"/>
              <a:gd name="connsiteY43" fmla="*/ 837063 h 1330996"/>
              <a:gd name="connsiteX44" fmla="*/ 1013899 w 2428717"/>
              <a:gd name="connsiteY44" fmla="*/ 827964 h 1330996"/>
              <a:gd name="connsiteX45" fmla="*/ 1045744 w 2428717"/>
              <a:gd name="connsiteY45" fmla="*/ 800669 h 1330996"/>
              <a:gd name="connsiteX46" fmla="*/ 1059392 w 2428717"/>
              <a:gd name="connsiteY46" fmla="*/ 791570 h 1330996"/>
              <a:gd name="connsiteX47" fmla="*/ 1082138 w 2428717"/>
              <a:gd name="connsiteY47" fmla="*/ 768824 h 1330996"/>
              <a:gd name="connsiteX48" fmla="*/ 1123081 w 2428717"/>
              <a:gd name="connsiteY48" fmla="*/ 736979 h 1330996"/>
              <a:gd name="connsiteX49" fmla="*/ 1136729 w 2428717"/>
              <a:gd name="connsiteY49" fmla="*/ 727881 h 1330996"/>
              <a:gd name="connsiteX50" fmla="*/ 1150377 w 2428717"/>
              <a:gd name="connsiteY50" fmla="*/ 718782 h 1330996"/>
              <a:gd name="connsiteX51" fmla="*/ 1168574 w 2428717"/>
              <a:gd name="connsiteY51" fmla="*/ 691487 h 1330996"/>
              <a:gd name="connsiteX52" fmla="*/ 1191320 w 2428717"/>
              <a:gd name="connsiteY52" fmla="*/ 668740 h 1330996"/>
              <a:gd name="connsiteX53" fmla="*/ 1214066 w 2428717"/>
              <a:gd name="connsiteY53" fmla="*/ 645994 h 1330996"/>
              <a:gd name="connsiteX54" fmla="*/ 1223165 w 2428717"/>
              <a:gd name="connsiteY54" fmla="*/ 632346 h 1330996"/>
              <a:gd name="connsiteX55" fmla="*/ 1227714 w 2428717"/>
              <a:gd name="connsiteY55" fmla="*/ 618699 h 1330996"/>
              <a:gd name="connsiteX56" fmla="*/ 1250460 w 2428717"/>
              <a:gd name="connsiteY56" fmla="*/ 591403 h 1330996"/>
              <a:gd name="connsiteX57" fmla="*/ 1259559 w 2428717"/>
              <a:gd name="connsiteY57" fmla="*/ 564108 h 1330996"/>
              <a:gd name="connsiteX58" fmla="*/ 1264108 w 2428717"/>
              <a:gd name="connsiteY58" fmla="*/ 550460 h 1330996"/>
              <a:gd name="connsiteX59" fmla="*/ 1282305 w 2428717"/>
              <a:gd name="connsiteY59" fmla="*/ 523164 h 1330996"/>
              <a:gd name="connsiteX60" fmla="*/ 1295953 w 2428717"/>
              <a:gd name="connsiteY60" fmla="*/ 482221 h 1330996"/>
              <a:gd name="connsiteX61" fmla="*/ 1300502 w 2428717"/>
              <a:gd name="connsiteY61" fmla="*/ 468573 h 1330996"/>
              <a:gd name="connsiteX62" fmla="*/ 1309601 w 2428717"/>
              <a:gd name="connsiteY62" fmla="*/ 427630 h 1330996"/>
              <a:gd name="connsiteX63" fmla="*/ 1314150 w 2428717"/>
              <a:gd name="connsiteY63" fmla="*/ 395785 h 1330996"/>
              <a:gd name="connsiteX64" fmla="*/ 1336896 w 2428717"/>
              <a:gd name="connsiteY64" fmla="*/ 368490 h 1330996"/>
              <a:gd name="connsiteX65" fmla="*/ 1345995 w 2428717"/>
              <a:gd name="connsiteY65" fmla="*/ 295702 h 1330996"/>
              <a:gd name="connsiteX66" fmla="*/ 1350544 w 2428717"/>
              <a:gd name="connsiteY66" fmla="*/ 268406 h 1330996"/>
              <a:gd name="connsiteX67" fmla="*/ 1359642 w 2428717"/>
              <a:gd name="connsiteY67" fmla="*/ 241110 h 1330996"/>
              <a:gd name="connsiteX68" fmla="*/ 1414234 w 2428717"/>
              <a:gd name="connsiteY68" fmla="*/ 204716 h 1330996"/>
              <a:gd name="connsiteX69" fmla="*/ 1427881 w 2428717"/>
              <a:gd name="connsiteY69" fmla="*/ 200167 h 1330996"/>
              <a:gd name="connsiteX70" fmla="*/ 1441529 w 2428717"/>
              <a:gd name="connsiteY70" fmla="*/ 195618 h 1330996"/>
              <a:gd name="connsiteX71" fmla="*/ 1473374 w 2428717"/>
              <a:gd name="connsiteY71" fmla="*/ 181970 h 1330996"/>
              <a:gd name="connsiteX72" fmla="*/ 1500669 w 2428717"/>
              <a:gd name="connsiteY72" fmla="*/ 172872 h 1330996"/>
              <a:gd name="connsiteX73" fmla="*/ 1578007 w 2428717"/>
              <a:gd name="connsiteY73" fmla="*/ 163773 h 1330996"/>
              <a:gd name="connsiteX74" fmla="*/ 1600753 w 2428717"/>
              <a:gd name="connsiteY74" fmla="*/ 145576 h 1330996"/>
              <a:gd name="connsiteX75" fmla="*/ 1614401 w 2428717"/>
              <a:gd name="connsiteY75" fmla="*/ 141027 h 1330996"/>
              <a:gd name="connsiteX76" fmla="*/ 1641696 w 2428717"/>
              <a:gd name="connsiteY76" fmla="*/ 145576 h 1330996"/>
              <a:gd name="connsiteX77" fmla="*/ 1655344 w 2428717"/>
              <a:gd name="connsiteY77" fmla="*/ 154675 h 1330996"/>
              <a:gd name="connsiteX78" fmla="*/ 1828216 w 2428717"/>
              <a:gd name="connsiteY78" fmla="*/ 150125 h 1330996"/>
              <a:gd name="connsiteX79" fmla="*/ 1841863 w 2428717"/>
              <a:gd name="connsiteY79" fmla="*/ 159224 h 1330996"/>
              <a:gd name="connsiteX80" fmla="*/ 1855511 w 2428717"/>
              <a:gd name="connsiteY80" fmla="*/ 172872 h 1330996"/>
              <a:gd name="connsiteX81" fmla="*/ 1969242 w 2428717"/>
              <a:gd name="connsiteY81" fmla="*/ 186519 h 1330996"/>
              <a:gd name="connsiteX82" fmla="*/ 2001087 w 2428717"/>
              <a:gd name="connsiteY82" fmla="*/ 191069 h 1330996"/>
              <a:gd name="connsiteX83" fmla="*/ 2051129 w 2428717"/>
              <a:gd name="connsiteY83" fmla="*/ 195618 h 1330996"/>
              <a:gd name="connsiteX84" fmla="*/ 2060228 w 2428717"/>
              <a:gd name="connsiteY84" fmla="*/ 209266 h 1330996"/>
              <a:gd name="connsiteX85" fmla="*/ 2087523 w 2428717"/>
              <a:gd name="connsiteY85" fmla="*/ 213815 h 1330996"/>
              <a:gd name="connsiteX86" fmla="*/ 2105720 w 2428717"/>
              <a:gd name="connsiteY86" fmla="*/ 236561 h 1330996"/>
              <a:gd name="connsiteX87" fmla="*/ 2119368 w 2428717"/>
              <a:gd name="connsiteY87" fmla="*/ 245660 h 1330996"/>
              <a:gd name="connsiteX88" fmla="*/ 2133016 w 2428717"/>
              <a:gd name="connsiteY88" fmla="*/ 259308 h 1330996"/>
              <a:gd name="connsiteX89" fmla="*/ 2142114 w 2428717"/>
              <a:gd name="connsiteY89" fmla="*/ 272955 h 1330996"/>
              <a:gd name="connsiteX90" fmla="*/ 2160311 w 2428717"/>
              <a:gd name="connsiteY90" fmla="*/ 291152 h 1330996"/>
              <a:gd name="connsiteX91" fmla="*/ 2169410 w 2428717"/>
              <a:gd name="connsiteY91" fmla="*/ 304800 h 1330996"/>
              <a:gd name="connsiteX92" fmla="*/ 2210353 w 2428717"/>
              <a:gd name="connsiteY92" fmla="*/ 341194 h 1330996"/>
              <a:gd name="connsiteX93" fmla="*/ 2224001 w 2428717"/>
              <a:gd name="connsiteY93" fmla="*/ 345743 h 1330996"/>
              <a:gd name="connsiteX94" fmla="*/ 2255845 w 2428717"/>
              <a:gd name="connsiteY94" fmla="*/ 363940 h 1330996"/>
              <a:gd name="connsiteX95" fmla="*/ 2283141 w 2428717"/>
              <a:gd name="connsiteY95" fmla="*/ 373039 h 1330996"/>
              <a:gd name="connsiteX96" fmla="*/ 2314986 w 2428717"/>
              <a:gd name="connsiteY96" fmla="*/ 377588 h 1330996"/>
              <a:gd name="connsiteX97" fmla="*/ 2337732 w 2428717"/>
              <a:gd name="connsiteY97" fmla="*/ 395785 h 1330996"/>
              <a:gd name="connsiteX98" fmla="*/ 2365028 w 2428717"/>
              <a:gd name="connsiteY98" fmla="*/ 413982 h 1330996"/>
              <a:gd name="connsiteX99" fmla="*/ 2378675 w 2428717"/>
              <a:gd name="connsiteY99" fmla="*/ 400334 h 1330996"/>
              <a:gd name="connsiteX100" fmla="*/ 2396872 w 2428717"/>
              <a:gd name="connsiteY100" fmla="*/ 373039 h 1330996"/>
              <a:gd name="connsiteX101" fmla="*/ 2424168 w 2428717"/>
              <a:gd name="connsiteY101" fmla="*/ 368490 h 1330996"/>
              <a:gd name="connsiteX102" fmla="*/ 2428717 w 2428717"/>
              <a:gd name="connsiteY102" fmla="*/ 354842 h 1330996"/>
              <a:gd name="connsiteX103" fmla="*/ 2424168 w 2428717"/>
              <a:gd name="connsiteY103" fmla="*/ 327546 h 1330996"/>
              <a:gd name="connsiteX104" fmla="*/ 2410520 w 2428717"/>
              <a:gd name="connsiteY104" fmla="*/ 322997 h 1330996"/>
              <a:gd name="connsiteX105" fmla="*/ 2392323 w 2428717"/>
              <a:gd name="connsiteY105" fmla="*/ 318448 h 1330996"/>
              <a:gd name="connsiteX106" fmla="*/ 2378675 w 2428717"/>
              <a:gd name="connsiteY106" fmla="*/ 309349 h 1330996"/>
              <a:gd name="connsiteX107" fmla="*/ 2374126 w 2428717"/>
              <a:gd name="connsiteY107" fmla="*/ 295702 h 1330996"/>
              <a:gd name="connsiteX108" fmla="*/ 2365028 w 2428717"/>
              <a:gd name="connsiteY108" fmla="*/ 282054 h 1330996"/>
              <a:gd name="connsiteX109" fmla="*/ 2360478 w 2428717"/>
              <a:gd name="connsiteY109" fmla="*/ 268406 h 1330996"/>
              <a:gd name="connsiteX110" fmla="*/ 2346831 w 2428717"/>
              <a:gd name="connsiteY110" fmla="*/ 263857 h 1330996"/>
              <a:gd name="connsiteX111" fmla="*/ 2333183 w 2428717"/>
              <a:gd name="connsiteY111" fmla="*/ 245660 h 1330996"/>
              <a:gd name="connsiteX112" fmla="*/ 2305887 w 2428717"/>
              <a:gd name="connsiteY112" fmla="*/ 232012 h 1330996"/>
              <a:gd name="connsiteX113" fmla="*/ 2283141 w 2428717"/>
              <a:gd name="connsiteY113" fmla="*/ 236561 h 1330996"/>
              <a:gd name="connsiteX114" fmla="*/ 2255845 w 2428717"/>
              <a:gd name="connsiteY114" fmla="*/ 245660 h 1330996"/>
              <a:gd name="connsiteX115" fmla="*/ 2214902 w 2428717"/>
              <a:gd name="connsiteY115" fmla="*/ 241110 h 1330996"/>
              <a:gd name="connsiteX116" fmla="*/ 2187607 w 2428717"/>
              <a:gd name="connsiteY116" fmla="*/ 218364 h 1330996"/>
              <a:gd name="connsiteX117" fmla="*/ 2173959 w 2428717"/>
              <a:gd name="connsiteY117" fmla="*/ 209266 h 1330996"/>
              <a:gd name="connsiteX118" fmla="*/ 2164860 w 2428717"/>
              <a:gd name="connsiteY118" fmla="*/ 195618 h 1330996"/>
              <a:gd name="connsiteX119" fmla="*/ 2151213 w 2428717"/>
              <a:gd name="connsiteY119" fmla="*/ 168322 h 1330996"/>
              <a:gd name="connsiteX120" fmla="*/ 2110269 w 2428717"/>
              <a:gd name="connsiteY120" fmla="*/ 154675 h 1330996"/>
              <a:gd name="connsiteX121" fmla="*/ 2082974 w 2428717"/>
              <a:gd name="connsiteY121" fmla="*/ 141027 h 1330996"/>
              <a:gd name="connsiteX122" fmla="*/ 2064777 w 2428717"/>
              <a:gd name="connsiteY122" fmla="*/ 136478 h 1330996"/>
              <a:gd name="connsiteX123" fmla="*/ 1991989 w 2428717"/>
              <a:gd name="connsiteY123" fmla="*/ 131928 h 1330996"/>
              <a:gd name="connsiteX124" fmla="*/ 1964693 w 2428717"/>
              <a:gd name="connsiteY124" fmla="*/ 118281 h 1330996"/>
              <a:gd name="connsiteX125" fmla="*/ 1951045 w 2428717"/>
              <a:gd name="connsiteY125" fmla="*/ 104633 h 1330996"/>
              <a:gd name="connsiteX126" fmla="*/ 1923750 w 2428717"/>
              <a:gd name="connsiteY126" fmla="*/ 90985 h 1330996"/>
              <a:gd name="connsiteX127" fmla="*/ 1910102 w 2428717"/>
              <a:gd name="connsiteY127" fmla="*/ 81887 h 1330996"/>
              <a:gd name="connsiteX128" fmla="*/ 1841863 w 2428717"/>
              <a:gd name="connsiteY128" fmla="*/ 72788 h 1330996"/>
              <a:gd name="connsiteX129" fmla="*/ 1814568 w 2428717"/>
              <a:gd name="connsiteY129" fmla="*/ 63690 h 1330996"/>
              <a:gd name="connsiteX130" fmla="*/ 1796371 w 2428717"/>
              <a:gd name="connsiteY130" fmla="*/ 59140 h 1330996"/>
              <a:gd name="connsiteX131" fmla="*/ 1769075 w 2428717"/>
              <a:gd name="connsiteY131" fmla="*/ 50042 h 1330996"/>
              <a:gd name="connsiteX132" fmla="*/ 1755428 w 2428717"/>
              <a:gd name="connsiteY132" fmla="*/ 40943 h 1330996"/>
              <a:gd name="connsiteX133" fmla="*/ 1737231 w 2428717"/>
              <a:gd name="connsiteY133" fmla="*/ 0 h 1330996"/>
              <a:gd name="connsiteX134" fmla="*/ 1728132 w 2428717"/>
              <a:gd name="connsiteY134" fmla="*/ 13648 h 1330996"/>
              <a:gd name="connsiteX135" fmla="*/ 1723583 w 2428717"/>
              <a:gd name="connsiteY135" fmla="*/ 50042 h 1330996"/>
              <a:gd name="connsiteX136" fmla="*/ 1691738 w 2428717"/>
              <a:gd name="connsiteY136" fmla="*/ 54591 h 1330996"/>
              <a:gd name="connsiteX137" fmla="*/ 1659893 w 2428717"/>
              <a:gd name="connsiteY137" fmla="*/ 63690 h 1330996"/>
              <a:gd name="connsiteX138" fmla="*/ 1641696 w 2428717"/>
              <a:gd name="connsiteY138" fmla="*/ 72788 h 1330996"/>
              <a:gd name="connsiteX139" fmla="*/ 1628048 w 2428717"/>
              <a:gd name="connsiteY139" fmla="*/ 68239 h 1330996"/>
              <a:gd name="connsiteX140" fmla="*/ 1623499 w 2428717"/>
              <a:gd name="connsiteY140" fmla="*/ 54591 h 1330996"/>
              <a:gd name="connsiteX141" fmla="*/ 1614401 w 2428717"/>
              <a:gd name="connsiteY141" fmla="*/ 68239 h 1330996"/>
              <a:gd name="connsiteX142" fmla="*/ 1600753 w 2428717"/>
              <a:gd name="connsiteY142" fmla="*/ 77337 h 1330996"/>
              <a:gd name="connsiteX143" fmla="*/ 1555260 w 2428717"/>
              <a:gd name="connsiteY143" fmla="*/ 81887 h 1330996"/>
              <a:gd name="connsiteX144" fmla="*/ 1527965 w 2428717"/>
              <a:gd name="connsiteY144" fmla="*/ 90985 h 1330996"/>
              <a:gd name="connsiteX145" fmla="*/ 1509768 w 2428717"/>
              <a:gd name="connsiteY145" fmla="*/ 100084 h 1330996"/>
              <a:gd name="connsiteX146" fmla="*/ 1487022 w 2428717"/>
              <a:gd name="connsiteY146" fmla="*/ 104633 h 1330996"/>
              <a:gd name="connsiteX147" fmla="*/ 1473374 w 2428717"/>
              <a:gd name="connsiteY147" fmla="*/ 109182 h 1330996"/>
              <a:gd name="connsiteX148" fmla="*/ 1364192 w 2428717"/>
              <a:gd name="connsiteY148" fmla="*/ 113731 h 1330996"/>
              <a:gd name="connsiteX149" fmla="*/ 1350544 w 2428717"/>
              <a:gd name="connsiteY149" fmla="*/ 122830 h 1330996"/>
              <a:gd name="connsiteX150" fmla="*/ 1332347 w 2428717"/>
              <a:gd name="connsiteY150" fmla="*/ 150125 h 1330996"/>
              <a:gd name="connsiteX151" fmla="*/ 1318699 w 2428717"/>
              <a:gd name="connsiteY151" fmla="*/ 163773 h 1330996"/>
              <a:gd name="connsiteX152" fmla="*/ 1309601 w 2428717"/>
              <a:gd name="connsiteY152" fmla="*/ 191069 h 1330996"/>
              <a:gd name="connsiteX153" fmla="*/ 1295953 w 2428717"/>
              <a:gd name="connsiteY153" fmla="*/ 204716 h 1330996"/>
              <a:gd name="connsiteX154" fmla="*/ 1282305 w 2428717"/>
              <a:gd name="connsiteY154" fmla="*/ 209266 h 1330996"/>
              <a:gd name="connsiteX155" fmla="*/ 1209517 w 2428717"/>
              <a:gd name="connsiteY155" fmla="*/ 213815 h 1330996"/>
              <a:gd name="connsiteX156" fmla="*/ 1204968 w 2428717"/>
              <a:gd name="connsiteY156" fmla="*/ 227463 h 1330996"/>
              <a:gd name="connsiteX157" fmla="*/ 1186771 w 2428717"/>
              <a:gd name="connsiteY157" fmla="*/ 254758 h 1330996"/>
              <a:gd name="connsiteX158" fmla="*/ 1177672 w 2428717"/>
              <a:gd name="connsiteY158" fmla="*/ 282054 h 1330996"/>
              <a:gd name="connsiteX159" fmla="*/ 1173123 w 2428717"/>
              <a:gd name="connsiteY159" fmla="*/ 295702 h 1330996"/>
              <a:gd name="connsiteX160" fmla="*/ 1145828 w 2428717"/>
              <a:gd name="connsiteY160" fmla="*/ 313899 h 1330996"/>
              <a:gd name="connsiteX161" fmla="*/ 1132180 w 2428717"/>
              <a:gd name="connsiteY161" fmla="*/ 327546 h 1330996"/>
              <a:gd name="connsiteX162" fmla="*/ 1104884 w 2428717"/>
              <a:gd name="connsiteY162" fmla="*/ 336645 h 1330996"/>
              <a:gd name="connsiteX163" fmla="*/ 1095786 w 2428717"/>
              <a:gd name="connsiteY163" fmla="*/ 322997 h 1330996"/>
              <a:gd name="connsiteX164" fmla="*/ 1100335 w 2428717"/>
              <a:gd name="connsiteY164" fmla="*/ 291152 h 1330996"/>
              <a:gd name="connsiteX165" fmla="*/ 1086687 w 2428717"/>
              <a:gd name="connsiteY165" fmla="*/ 304800 h 1330996"/>
              <a:gd name="connsiteX166" fmla="*/ 1073039 w 2428717"/>
              <a:gd name="connsiteY166" fmla="*/ 309349 h 1330996"/>
              <a:gd name="connsiteX167" fmla="*/ 1059392 w 2428717"/>
              <a:gd name="connsiteY167" fmla="*/ 300251 h 1330996"/>
              <a:gd name="connsiteX168" fmla="*/ 1050293 w 2428717"/>
              <a:gd name="connsiteY168" fmla="*/ 286603 h 1330996"/>
              <a:gd name="connsiteX169" fmla="*/ 1036645 w 2428717"/>
              <a:gd name="connsiteY169" fmla="*/ 282054 h 1330996"/>
              <a:gd name="connsiteX170" fmla="*/ 1009350 w 2428717"/>
              <a:gd name="connsiteY170" fmla="*/ 291152 h 1330996"/>
              <a:gd name="connsiteX171" fmla="*/ 995702 w 2428717"/>
              <a:gd name="connsiteY171" fmla="*/ 295702 h 1330996"/>
              <a:gd name="connsiteX172" fmla="*/ 982054 w 2428717"/>
              <a:gd name="connsiteY172" fmla="*/ 304800 h 1330996"/>
              <a:gd name="connsiteX173" fmla="*/ 968407 w 2428717"/>
              <a:gd name="connsiteY173" fmla="*/ 350293 h 1330996"/>
              <a:gd name="connsiteX174" fmla="*/ 959308 w 2428717"/>
              <a:gd name="connsiteY174" fmla="*/ 363940 h 1330996"/>
              <a:gd name="connsiteX175" fmla="*/ 963857 w 2428717"/>
              <a:gd name="connsiteY175" fmla="*/ 377588 h 1330996"/>
              <a:gd name="connsiteX176" fmla="*/ 977505 w 2428717"/>
              <a:gd name="connsiteY176" fmla="*/ 382137 h 1330996"/>
              <a:gd name="connsiteX177" fmla="*/ 991153 w 2428717"/>
              <a:gd name="connsiteY177" fmla="*/ 391236 h 1330996"/>
              <a:gd name="connsiteX178" fmla="*/ 1000251 w 2428717"/>
              <a:gd name="connsiteY178" fmla="*/ 404884 h 1330996"/>
              <a:gd name="connsiteX179" fmla="*/ 1013899 w 2428717"/>
              <a:gd name="connsiteY179" fmla="*/ 418531 h 1330996"/>
              <a:gd name="connsiteX180" fmla="*/ 1009350 w 2428717"/>
              <a:gd name="connsiteY180" fmla="*/ 441278 h 1330996"/>
              <a:gd name="connsiteX181" fmla="*/ 986604 w 2428717"/>
              <a:gd name="connsiteY181" fmla="*/ 486770 h 1330996"/>
              <a:gd name="connsiteX182" fmla="*/ 968407 w 2428717"/>
              <a:gd name="connsiteY182" fmla="*/ 518615 h 1330996"/>
              <a:gd name="connsiteX183" fmla="*/ 954759 w 2428717"/>
              <a:gd name="connsiteY183" fmla="*/ 523164 h 1330996"/>
              <a:gd name="connsiteX184" fmla="*/ 945660 w 2428717"/>
              <a:gd name="connsiteY184" fmla="*/ 536812 h 1330996"/>
              <a:gd name="connsiteX185" fmla="*/ 932013 w 2428717"/>
              <a:gd name="connsiteY185" fmla="*/ 545910 h 1330996"/>
              <a:gd name="connsiteX186" fmla="*/ 913816 w 2428717"/>
              <a:gd name="connsiteY186" fmla="*/ 568657 h 1330996"/>
              <a:gd name="connsiteX187" fmla="*/ 904717 w 2428717"/>
              <a:gd name="connsiteY187" fmla="*/ 582305 h 1330996"/>
              <a:gd name="connsiteX188" fmla="*/ 900168 w 2428717"/>
              <a:gd name="connsiteY188" fmla="*/ 595952 h 1330996"/>
              <a:gd name="connsiteX189" fmla="*/ 881971 w 2428717"/>
              <a:gd name="connsiteY189" fmla="*/ 623248 h 1330996"/>
              <a:gd name="connsiteX190" fmla="*/ 859225 w 2428717"/>
              <a:gd name="connsiteY190" fmla="*/ 655093 h 1330996"/>
              <a:gd name="connsiteX191" fmla="*/ 850126 w 2428717"/>
              <a:gd name="connsiteY191" fmla="*/ 668740 h 1330996"/>
              <a:gd name="connsiteX192" fmla="*/ 845577 w 2428717"/>
              <a:gd name="connsiteY192" fmla="*/ 682388 h 1330996"/>
              <a:gd name="connsiteX193" fmla="*/ 831929 w 2428717"/>
              <a:gd name="connsiteY193" fmla="*/ 691487 h 1330996"/>
              <a:gd name="connsiteX194" fmla="*/ 809183 w 2428717"/>
              <a:gd name="connsiteY194" fmla="*/ 714233 h 1330996"/>
              <a:gd name="connsiteX195" fmla="*/ 795535 w 2428717"/>
              <a:gd name="connsiteY195" fmla="*/ 732430 h 1330996"/>
              <a:gd name="connsiteX196" fmla="*/ 781887 w 2428717"/>
              <a:gd name="connsiteY196" fmla="*/ 746078 h 1330996"/>
              <a:gd name="connsiteX197" fmla="*/ 754592 w 2428717"/>
              <a:gd name="connsiteY197" fmla="*/ 787021 h 1330996"/>
              <a:gd name="connsiteX198" fmla="*/ 745493 w 2428717"/>
              <a:gd name="connsiteY198" fmla="*/ 800669 h 1330996"/>
              <a:gd name="connsiteX199" fmla="*/ 736395 w 2428717"/>
              <a:gd name="connsiteY199" fmla="*/ 827964 h 1330996"/>
              <a:gd name="connsiteX200" fmla="*/ 690902 w 2428717"/>
              <a:gd name="connsiteY200" fmla="*/ 882555 h 1330996"/>
              <a:gd name="connsiteX201" fmla="*/ 677254 w 2428717"/>
              <a:gd name="connsiteY201" fmla="*/ 891654 h 1330996"/>
              <a:gd name="connsiteX202" fmla="*/ 649959 w 2428717"/>
              <a:gd name="connsiteY202" fmla="*/ 900752 h 1330996"/>
              <a:gd name="connsiteX203" fmla="*/ 595368 w 2428717"/>
              <a:gd name="connsiteY203" fmla="*/ 896203 h 1330996"/>
              <a:gd name="connsiteX204" fmla="*/ 581720 w 2428717"/>
              <a:gd name="connsiteY204" fmla="*/ 891654 h 1330996"/>
              <a:gd name="connsiteX205" fmla="*/ 586269 w 2428717"/>
              <a:gd name="connsiteY205" fmla="*/ 868908 h 1330996"/>
              <a:gd name="connsiteX206" fmla="*/ 577171 w 2428717"/>
              <a:gd name="connsiteY206" fmla="*/ 928048 h 1330996"/>
              <a:gd name="connsiteX207" fmla="*/ 568072 w 2428717"/>
              <a:gd name="connsiteY207" fmla="*/ 941696 h 1330996"/>
              <a:gd name="connsiteX208" fmla="*/ 563523 w 2428717"/>
              <a:gd name="connsiteY208" fmla="*/ 955343 h 1330996"/>
              <a:gd name="connsiteX209" fmla="*/ 549875 w 2428717"/>
              <a:gd name="connsiteY209" fmla="*/ 964442 h 1330996"/>
              <a:gd name="connsiteX210" fmla="*/ 522580 w 2428717"/>
              <a:gd name="connsiteY210" fmla="*/ 982639 h 1330996"/>
              <a:gd name="connsiteX211" fmla="*/ 508932 w 2428717"/>
              <a:gd name="connsiteY211" fmla="*/ 973540 h 1330996"/>
              <a:gd name="connsiteX212" fmla="*/ 481637 w 2428717"/>
              <a:gd name="connsiteY212" fmla="*/ 959893 h 1330996"/>
              <a:gd name="connsiteX213" fmla="*/ 463439 w 2428717"/>
              <a:gd name="connsiteY213" fmla="*/ 964442 h 1330996"/>
              <a:gd name="connsiteX214" fmla="*/ 454341 w 2428717"/>
              <a:gd name="connsiteY214" fmla="*/ 978090 h 1330996"/>
              <a:gd name="connsiteX215" fmla="*/ 440693 w 2428717"/>
              <a:gd name="connsiteY215" fmla="*/ 996287 h 1330996"/>
              <a:gd name="connsiteX216" fmla="*/ 404299 w 2428717"/>
              <a:gd name="connsiteY216" fmla="*/ 1023582 h 1330996"/>
              <a:gd name="connsiteX217" fmla="*/ 390651 w 2428717"/>
              <a:gd name="connsiteY217" fmla="*/ 1037230 h 1330996"/>
              <a:gd name="connsiteX218" fmla="*/ 377004 w 2428717"/>
              <a:gd name="connsiteY218" fmla="*/ 1041779 h 1330996"/>
              <a:gd name="connsiteX219" fmla="*/ 349708 w 2428717"/>
              <a:gd name="connsiteY219" fmla="*/ 1059976 h 1330996"/>
              <a:gd name="connsiteX220" fmla="*/ 322413 w 2428717"/>
              <a:gd name="connsiteY220" fmla="*/ 1078173 h 1330996"/>
              <a:gd name="connsiteX221" fmla="*/ 295117 w 2428717"/>
              <a:gd name="connsiteY221" fmla="*/ 1100919 h 1330996"/>
              <a:gd name="connsiteX222" fmla="*/ 286019 w 2428717"/>
              <a:gd name="connsiteY222" fmla="*/ 1114567 h 1330996"/>
              <a:gd name="connsiteX223" fmla="*/ 258723 w 2428717"/>
              <a:gd name="connsiteY223" fmla="*/ 1137313 h 1330996"/>
              <a:gd name="connsiteX224" fmla="*/ 240526 w 2428717"/>
              <a:gd name="connsiteY224" fmla="*/ 1164609 h 1330996"/>
              <a:gd name="connsiteX225" fmla="*/ 231428 w 2428717"/>
              <a:gd name="connsiteY225" fmla="*/ 1178257 h 1330996"/>
              <a:gd name="connsiteX226" fmla="*/ 217780 w 2428717"/>
              <a:gd name="connsiteY226" fmla="*/ 1182806 h 1330996"/>
              <a:gd name="connsiteX227" fmla="*/ 208681 w 2428717"/>
              <a:gd name="connsiteY227" fmla="*/ 1196454 h 1330996"/>
              <a:gd name="connsiteX228" fmla="*/ 181386 w 2428717"/>
              <a:gd name="connsiteY228" fmla="*/ 1205552 h 1330996"/>
              <a:gd name="connsiteX229" fmla="*/ 167738 w 2428717"/>
              <a:gd name="connsiteY229" fmla="*/ 1210102 h 1330996"/>
              <a:gd name="connsiteX230" fmla="*/ 135893 w 2428717"/>
              <a:gd name="connsiteY230" fmla="*/ 1219200 h 1330996"/>
              <a:gd name="connsiteX231" fmla="*/ 108598 w 2428717"/>
              <a:gd name="connsiteY231" fmla="*/ 1241946 h 1330996"/>
              <a:gd name="connsiteX232" fmla="*/ 85851 w 2428717"/>
              <a:gd name="connsiteY232" fmla="*/ 1246496 h 1330996"/>
              <a:gd name="connsiteX233" fmla="*/ 72204 w 2428717"/>
              <a:gd name="connsiteY233" fmla="*/ 1251045 h 1330996"/>
              <a:gd name="connsiteX234" fmla="*/ 22162 w 2428717"/>
              <a:gd name="connsiteY234" fmla="*/ 1264693 h 1330996"/>
              <a:gd name="connsiteX235" fmla="*/ 8514 w 2428717"/>
              <a:gd name="connsiteY235" fmla="*/ 1260143 h 1330996"/>
              <a:gd name="connsiteX236" fmla="*/ 3965 w 2428717"/>
              <a:gd name="connsiteY236" fmla="*/ 1260143 h 1330996"/>
              <a:gd name="connsiteX0" fmla="*/ 3965 w 2428717"/>
              <a:gd name="connsiteY0" fmla="*/ 1260143 h 1330996"/>
              <a:gd name="connsiteX1" fmla="*/ 8514 w 2428717"/>
              <a:gd name="connsiteY1" fmla="*/ 1310185 h 1330996"/>
              <a:gd name="connsiteX2" fmla="*/ 8514 w 2428717"/>
              <a:gd name="connsiteY2" fmla="*/ 1246496 h 1330996"/>
              <a:gd name="connsiteX3" fmla="*/ 3965 w 2428717"/>
              <a:gd name="connsiteY3" fmla="*/ 1328382 h 1330996"/>
              <a:gd name="connsiteX4" fmla="*/ 31260 w 2428717"/>
              <a:gd name="connsiteY4" fmla="*/ 1301087 h 1330996"/>
              <a:gd name="connsiteX5" fmla="*/ 58556 w 2428717"/>
              <a:gd name="connsiteY5" fmla="*/ 1278340 h 1330996"/>
              <a:gd name="connsiteX6" fmla="*/ 85851 w 2428717"/>
              <a:gd name="connsiteY6" fmla="*/ 1260143 h 1330996"/>
              <a:gd name="connsiteX7" fmla="*/ 99499 w 2428717"/>
              <a:gd name="connsiteY7" fmla="*/ 1251045 h 1330996"/>
              <a:gd name="connsiteX8" fmla="*/ 126795 w 2428717"/>
              <a:gd name="connsiteY8" fmla="*/ 1237397 h 1330996"/>
              <a:gd name="connsiteX9" fmla="*/ 176837 w 2428717"/>
              <a:gd name="connsiteY9" fmla="*/ 1232848 h 1330996"/>
              <a:gd name="connsiteX10" fmla="*/ 204132 w 2428717"/>
              <a:gd name="connsiteY10" fmla="*/ 1223749 h 1330996"/>
              <a:gd name="connsiteX11" fmla="*/ 217780 w 2428717"/>
              <a:gd name="connsiteY11" fmla="*/ 1214651 h 1330996"/>
              <a:gd name="connsiteX12" fmla="*/ 245075 w 2428717"/>
              <a:gd name="connsiteY12" fmla="*/ 1205552 h 1330996"/>
              <a:gd name="connsiteX13" fmla="*/ 286019 w 2428717"/>
              <a:gd name="connsiteY13" fmla="*/ 1196454 h 1330996"/>
              <a:gd name="connsiteX14" fmla="*/ 299666 w 2428717"/>
              <a:gd name="connsiteY14" fmla="*/ 1187355 h 1330996"/>
              <a:gd name="connsiteX15" fmla="*/ 377004 w 2428717"/>
              <a:gd name="connsiteY15" fmla="*/ 1150961 h 1330996"/>
              <a:gd name="connsiteX16" fmla="*/ 395201 w 2428717"/>
              <a:gd name="connsiteY16" fmla="*/ 1123666 h 1330996"/>
              <a:gd name="connsiteX17" fmla="*/ 404299 w 2428717"/>
              <a:gd name="connsiteY17" fmla="*/ 1110018 h 1330996"/>
              <a:gd name="connsiteX18" fmla="*/ 417947 w 2428717"/>
              <a:gd name="connsiteY18" fmla="*/ 1105469 h 1330996"/>
              <a:gd name="connsiteX19" fmla="*/ 431595 w 2428717"/>
              <a:gd name="connsiteY19" fmla="*/ 1096370 h 1330996"/>
              <a:gd name="connsiteX20" fmla="*/ 445242 w 2428717"/>
              <a:gd name="connsiteY20" fmla="*/ 1091821 h 1330996"/>
              <a:gd name="connsiteX21" fmla="*/ 522580 w 2428717"/>
              <a:gd name="connsiteY21" fmla="*/ 1082722 h 1330996"/>
              <a:gd name="connsiteX22" fmla="*/ 572622 w 2428717"/>
              <a:gd name="connsiteY22" fmla="*/ 1073624 h 1330996"/>
              <a:gd name="connsiteX23" fmla="*/ 595368 w 2428717"/>
              <a:gd name="connsiteY23" fmla="*/ 1096370 h 1330996"/>
              <a:gd name="connsiteX24" fmla="*/ 609016 w 2428717"/>
              <a:gd name="connsiteY24" fmla="*/ 1087272 h 1330996"/>
              <a:gd name="connsiteX25" fmla="*/ 613565 w 2428717"/>
              <a:gd name="connsiteY25" fmla="*/ 1032681 h 1330996"/>
              <a:gd name="connsiteX26" fmla="*/ 690902 w 2428717"/>
              <a:gd name="connsiteY26" fmla="*/ 1028131 h 1330996"/>
              <a:gd name="connsiteX27" fmla="*/ 718198 w 2428717"/>
              <a:gd name="connsiteY27" fmla="*/ 1019033 h 1330996"/>
              <a:gd name="connsiteX28" fmla="*/ 731845 w 2428717"/>
              <a:gd name="connsiteY28" fmla="*/ 1005385 h 1330996"/>
              <a:gd name="connsiteX29" fmla="*/ 772789 w 2428717"/>
              <a:gd name="connsiteY29" fmla="*/ 982639 h 1330996"/>
              <a:gd name="connsiteX30" fmla="*/ 795535 w 2428717"/>
              <a:gd name="connsiteY30" fmla="*/ 978090 h 1330996"/>
              <a:gd name="connsiteX31" fmla="*/ 822831 w 2428717"/>
              <a:gd name="connsiteY31" fmla="*/ 968991 h 1330996"/>
              <a:gd name="connsiteX32" fmla="*/ 850126 w 2428717"/>
              <a:gd name="connsiteY32" fmla="*/ 941696 h 1330996"/>
              <a:gd name="connsiteX33" fmla="*/ 877422 w 2428717"/>
              <a:gd name="connsiteY33" fmla="*/ 928048 h 1330996"/>
              <a:gd name="connsiteX34" fmla="*/ 891069 w 2428717"/>
              <a:gd name="connsiteY34" fmla="*/ 923499 h 1330996"/>
              <a:gd name="connsiteX35" fmla="*/ 904717 w 2428717"/>
              <a:gd name="connsiteY35" fmla="*/ 914400 h 1330996"/>
              <a:gd name="connsiteX36" fmla="*/ 922914 w 2428717"/>
              <a:gd name="connsiteY36" fmla="*/ 909851 h 1330996"/>
              <a:gd name="connsiteX37" fmla="*/ 927463 w 2428717"/>
              <a:gd name="connsiteY37" fmla="*/ 896203 h 1330996"/>
              <a:gd name="connsiteX38" fmla="*/ 941111 w 2428717"/>
              <a:gd name="connsiteY38" fmla="*/ 887105 h 1330996"/>
              <a:gd name="connsiteX39" fmla="*/ 954759 w 2428717"/>
              <a:gd name="connsiteY39" fmla="*/ 873457 h 1330996"/>
              <a:gd name="connsiteX40" fmla="*/ 982054 w 2428717"/>
              <a:gd name="connsiteY40" fmla="*/ 855260 h 1330996"/>
              <a:gd name="connsiteX41" fmla="*/ 986604 w 2428717"/>
              <a:gd name="connsiteY41" fmla="*/ 841612 h 1330996"/>
              <a:gd name="connsiteX42" fmla="*/ 1000251 w 2428717"/>
              <a:gd name="connsiteY42" fmla="*/ 837063 h 1330996"/>
              <a:gd name="connsiteX43" fmla="*/ 1013899 w 2428717"/>
              <a:gd name="connsiteY43" fmla="*/ 827964 h 1330996"/>
              <a:gd name="connsiteX44" fmla="*/ 1045744 w 2428717"/>
              <a:gd name="connsiteY44" fmla="*/ 800669 h 1330996"/>
              <a:gd name="connsiteX45" fmla="*/ 1059392 w 2428717"/>
              <a:gd name="connsiteY45" fmla="*/ 791570 h 1330996"/>
              <a:gd name="connsiteX46" fmla="*/ 1082138 w 2428717"/>
              <a:gd name="connsiteY46" fmla="*/ 768824 h 1330996"/>
              <a:gd name="connsiteX47" fmla="*/ 1123081 w 2428717"/>
              <a:gd name="connsiteY47" fmla="*/ 736979 h 1330996"/>
              <a:gd name="connsiteX48" fmla="*/ 1136729 w 2428717"/>
              <a:gd name="connsiteY48" fmla="*/ 727881 h 1330996"/>
              <a:gd name="connsiteX49" fmla="*/ 1150377 w 2428717"/>
              <a:gd name="connsiteY49" fmla="*/ 718782 h 1330996"/>
              <a:gd name="connsiteX50" fmla="*/ 1168574 w 2428717"/>
              <a:gd name="connsiteY50" fmla="*/ 691487 h 1330996"/>
              <a:gd name="connsiteX51" fmla="*/ 1191320 w 2428717"/>
              <a:gd name="connsiteY51" fmla="*/ 668740 h 1330996"/>
              <a:gd name="connsiteX52" fmla="*/ 1214066 w 2428717"/>
              <a:gd name="connsiteY52" fmla="*/ 645994 h 1330996"/>
              <a:gd name="connsiteX53" fmla="*/ 1223165 w 2428717"/>
              <a:gd name="connsiteY53" fmla="*/ 632346 h 1330996"/>
              <a:gd name="connsiteX54" fmla="*/ 1227714 w 2428717"/>
              <a:gd name="connsiteY54" fmla="*/ 618699 h 1330996"/>
              <a:gd name="connsiteX55" fmla="*/ 1250460 w 2428717"/>
              <a:gd name="connsiteY55" fmla="*/ 591403 h 1330996"/>
              <a:gd name="connsiteX56" fmla="*/ 1259559 w 2428717"/>
              <a:gd name="connsiteY56" fmla="*/ 564108 h 1330996"/>
              <a:gd name="connsiteX57" fmla="*/ 1264108 w 2428717"/>
              <a:gd name="connsiteY57" fmla="*/ 550460 h 1330996"/>
              <a:gd name="connsiteX58" fmla="*/ 1282305 w 2428717"/>
              <a:gd name="connsiteY58" fmla="*/ 523164 h 1330996"/>
              <a:gd name="connsiteX59" fmla="*/ 1295953 w 2428717"/>
              <a:gd name="connsiteY59" fmla="*/ 482221 h 1330996"/>
              <a:gd name="connsiteX60" fmla="*/ 1300502 w 2428717"/>
              <a:gd name="connsiteY60" fmla="*/ 468573 h 1330996"/>
              <a:gd name="connsiteX61" fmla="*/ 1309601 w 2428717"/>
              <a:gd name="connsiteY61" fmla="*/ 427630 h 1330996"/>
              <a:gd name="connsiteX62" fmla="*/ 1314150 w 2428717"/>
              <a:gd name="connsiteY62" fmla="*/ 395785 h 1330996"/>
              <a:gd name="connsiteX63" fmla="*/ 1336896 w 2428717"/>
              <a:gd name="connsiteY63" fmla="*/ 368490 h 1330996"/>
              <a:gd name="connsiteX64" fmla="*/ 1345995 w 2428717"/>
              <a:gd name="connsiteY64" fmla="*/ 295702 h 1330996"/>
              <a:gd name="connsiteX65" fmla="*/ 1350544 w 2428717"/>
              <a:gd name="connsiteY65" fmla="*/ 268406 h 1330996"/>
              <a:gd name="connsiteX66" fmla="*/ 1359642 w 2428717"/>
              <a:gd name="connsiteY66" fmla="*/ 241110 h 1330996"/>
              <a:gd name="connsiteX67" fmla="*/ 1414234 w 2428717"/>
              <a:gd name="connsiteY67" fmla="*/ 204716 h 1330996"/>
              <a:gd name="connsiteX68" fmla="*/ 1427881 w 2428717"/>
              <a:gd name="connsiteY68" fmla="*/ 200167 h 1330996"/>
              <a:gd name="connsiteX69" fmla="*/ 1441529 w 2428717"/>
              <a:gd name="connsiteY69" fmla="*/ 195618 h 1330996"/>
              <a:gd name="connsiteX70" fmla="*/ 1473374 w 2428717"/>
              <a:gd name="connsiteY70" fmla="*/ 181970 h 1330996"/>
              <a:gd name="connsiteX71" fmla="*/ 1500669 w 2428717"/>
              <a:gd name="connsiteY71" fmla="*/ 172872 h 1330996"/>
              <a:gd name="connsiteX72" fmla="*/ 1578007 w 2428717"/>
              <a:gd name="connsiteY72" fmla="*/ 163773 h 1330996"/>
              <a:gd name="connsiteX73" fmla="*/ 1600753 w 2428717"/>
              <a:gd name="connsiteY73" fmla="*/ 145576 h 1330996"/>
              <a:gd name="connsiteX74" fmla="*/ 1614401 w 2428717"/>
              <a:gd name="connsiteY74" fmla="*/ 141027 h 1330996"/>
              <a:gd name="connsiteX75" fmla="*/ 1641696 w 2428717"/>
              <a:gd name="connsiteY75" fmla="*/ 145576 h 1330996"/>
              <a:gd name="connsiteX76" fmla="*/ 1655344 w 2428717"/>
              <a:gd name="connsiteY76" fmla="*/ 154675 h 1330996"/>
              <a:gd name="connsiteX77" fmla="*/ 1828216 w 2428717"/>
              <a:gd name="connsiteY77" fmla="*/ 150125 h 1330996"/>
              <a:gd name="connsiteX78" fmla="*/ 1841863 w 2428717"/>
              <a:gd name="connsiteY78" fmla="*/ 159224 h 1330996"/>
              <a:gd name="connsiteX79" fmla="*/ 1855511 w 2428717"/>
              <a:gd name="connsiteY79" fmla="*/ 172872 h 1330996"/>
              <a:gd name="connsiteX80" fmla="*/ 1969242 w 2428717"/>
              <a:gd name="connsiteY80" fmla="*/ 186519 h 1330996"/>
              <a:gd name="connsiteX81" fmla="*/ 2001087 w 2428717"/>
              <a:gd name="connsiteY81" fmla="*/ 191069 h 1330996"/>
              <a:gd name="connsiteX82" fmla="*/ 2051129 w 2428717"/>
              <a:gd name="connsiteY82" fmla="*/ 195618 h 1330996"/>
              <a:gd name="connsiteX83" fmla="*/ 2060228 w 2428717"/>
              <a:gd name="connsiteY83" fmla="*/ 209266 h 1330996"/>
              <a:gd name="connsiteX84" fmla="*/ 2087523 w 2428717"/>
              <a:gd name="connsiteY84" fmla="*/ 213815 h 1330996"/>
              <a:gd name="connsiteX85" fmla="*/ 2105720 w 2428717"/>
              <a:gd name="connsiteY85" fmla="*/ 236561 h 1330996"/>
              <a:gd name="connsiteX86" fmla="*/ 2119368 w 2428717"/>
              <a:gd name="connsiteY86" fmla="*/ 245660 h 1330996"/>
              <a:gd name="connsiteX87" fmla="*/ 2133016 w 2428717"/>
              <a:gd name="connsiteY87" fmla="*/ 259308 h 1330996"/>
              <a:gd name="connsiteX88" fmla="*/ 2142114 w 2428717"/>
              <a:gd name="connsiteY88" fmla="*/ 272955 h 1330996"/>
              <a:gd name="connsiteX89" fmla="*/ 2160311 w 2428717"/>
              <a:gd name="connsiteY89" fmla="*/ 291152 h 1330996"/>
              <a:gd name="connsiteX90" fmla="*/ 2169410 w 2428717"/>
              <a:gd name="connsiteY90" fmla="*/ 304800 h 1330996"/>
              <a:gd name="connsiteX91" fmla="*/ 2210353 w 2428717"/>
              <a:gd name="connsiteY91" fmla="*/ 341194 h 1330996"/>
              <a:gd name="connsiteX92" fmla="*/ 2224001 w 2428717"/>
              <a:gd name="connsiteY92" fmla="*/ 345743 h 1330996"/>
              <a:gd name="connsiteX93" fmla="*/ 2255845 w 2428717"/>
              <a:gd name="connsiteY93" fmla="*/ 363940 h 1330996"/>
              <a:gd name="connsiteX94" fmla="*/ 2283141 w 2428717"/>
              <a:gd name="connsiteY94" fmla="*/ 373039 h 1330996"/>
              <a:gd name="connsiteX95" fmla="*/ 2314986 w 2428717"/>
              <a:gd name="connsiteY95" fmla="*/ 377588 h 1330996"/>
              <a:gd name="connsiteX96" fmla="*/ 2337732 w 2428717"/>
              <a:gd name="connsiteY96" fmla="*/ 395785 h 1330996"/>
              <a:gd name="connsiteX97" fmla="*/ 2365028 w 2428717"/>
              <a:gd name="connsiteY97" fmla="*/ 413982 h 1330996"/>
              <a:gd name="connsiteX98" fmla="*/ 2378675 w 2428717"/>
              <a:gd name="connsiteY98" fmla="*/ 400334 h 1330996"/>
              <a:gd name="connsiteX99" fmla="*/ 2396872 w 2428717"/>
              <a:gd name="connsiteY99" fmla="*/ 373039 h 1330996"/>
              <a:gd name="connsiteX100" fmla="*/ 2424168 w 2428717"/>
              <a:gd name="connsiteY100" fmla="*/ 368490 h 1330996"/>
              <a:gd name="connsiteX101" fmla="*/ 2428717 w 2428717"/>
              <a:gd name="connsiteY101" fmla="*/ 354842 h 1330996"/>
              <a:gd name="connsiteX102" fmla="*/ 2424168 w 2428717"/>
              <a:gd name="connsiteY102" fmla="*/ 327546 h 1330996"/>
              <a:gd name="connsiteX103" fmla="*/ 2410520 w 2428717"/>
              <a:gd name="connsiteY103" fmla="*/ 322997 h 1330996"/>
              <a:gd name="connsiteX104" fmla="*/ 2392323 w 2428717"/>
              <a:gd name="connsiteY104" fmla="*/ 318448 h 1330996"/>
              <a:gd name="connsiteX105" fmla="*/ 2378675 w 2428717"/>
              <a:gd name="connsiteY105" fmla="*/ 309349 h 1330996"/>
              <a:gd name="connsiteX106" fmla="*/ 2374126 w 2428717"/>
              <a:gd name="connsiteY106" fmla="*/ 295702 h 1330996"/>
              <a:gd name="connsiteX107" fmla="*/ 2365028 w 2428717"/>
              <a:gd name="connsiteY107" fmla="*/ 282054 h 1330996"/>
              <a:gd name="connsiteX108" fmla="*/ 2360478 w 2428717"/>
              <a:gd name="connsiteY108" fmla="*/ 268406 h 1330996"/>
              <a:gd name="connsiteX109" fmla="*/ 2346831 w 2428717"/>
              <a:gd name="connsiteY109" fmla="*/ 263857 h 1330996"/>
              <a:gd name="connsiteX110" fmla="*/ 2333183 w 2428717"/>
              <a:gd name="connsiteY110" fmla="*/ 245660 h 1330996"/>
              <a:gd name="connsiteX111" fmla="*/ 2305887 w 2428717"/>
              <a:gd name="connsiteY111" fmla="*/ 232012 h 1330996"/>
              <a:gd name="connsiteX112" fmla="*/ 2283141 w 2428717"/>
              <a:gd name="connsiteY112" fmla="*/ 236561 h 1330996"/>
              <a:gd name="connsiteX113" fmla="*/ 2255845 w 2428717"/>
              <a:gd name="connsiteY113" fmla="*/ 245660 h 1330996"/>
              <a:gd name="connsiteX114" fmla="*/ 2214902 w 2428717"/>
              <a:gd name="connsiteY114" fmla="*/ 241110 h 1330996"/>
              <a:gd name="connsiteX115" fmla="*/ 2187607 w 2428717"/>
              <a:gd name="connsiteY115" fmla="*/ 218364 h 1330996"/>
              <a:gd name="connsiteX116" fmla="*/ 2173959 w 2428717"/>
              <a:gd name="connsiteY116" fmla="*/ 209266 h 1330996"/>
              <a:gd name="connsiteX117" fmla="*/ 2164860 w 2428717"/>
              <a:gd name="connsiteY117" fmla="*/ 195618 h 1330996"/>
              <a:gd name="connsiteX118" fmla="*/ 2151213 w 2428717"/>
              <a:gd name="connsiteY118" fmla="*/ 168322 h 1330996"/>
              <a:gd name="connsiteX119" fmla="*/ 2110269 w 2428717"/>
              <a:gd name="connsiteY119" fmla="*/ 154675 h 1330996"/>
              <a:gd name="connsiteX120" fmla="*/ 2082974 w 2428717"/>
              <a:gd name="connsiteY120" fmla="*/ 141027 h 1330996"/>
              <a:gd name="connsiteX121" fmla="*/ 2064777 w 2428717"/>
              <a:gd name="connsiteY121" fmla="*/ 136478 h 1330996"/>
              <a:gd name="connsiteX122" fmla="*/ 1991989 w 2428717"/>
              <a:gd name="connsiteY122" fmla="*/ 131928 h 1330996"/>
              <a:gd name="connsiteX123" fmla="*/ 1964693 w 2428717"/>
              <a:gd name="connsiteY123" fmla="*/ 118281 h 1330996"/>
              <a:gd name="connsiteX124" fmla="*/ 1951045 w 2428717"/>
              <a:gd name="connsiteY124" fmla="*/ 104633 h 1330996"/>
              <a:gd name="connsiteX125" fmla="*/ 1923750 w 2428717"/>
              <a:gd name="connsiteY125" fmla="*/ 90985 h 1330996"/>
              <a:gd name="connsiteX126" fmla="*/ 1910102 w 2428717"/>
              <a:gd name="connsiteY126" fmla="*/ 81887 h 1330996"/>
              <a:gd name="connsiteX127" fmla="*/ 1841863 w 2428717"/>
              <a:gd name="connsiteY127" fmla="*/ 72788 h 1330996"/>
              <a:gd name="connsiteX128" fmla="*/ 1814568 w 2428717"/>
              <a:gd name="connsiteY128" fmla="*/ 63690 h 1330996"/>
              <a:gd name="connsiteX129" fmla="*/ 1796371 w 2428717"/>
              <a:gd name="connsiteY129" fmla="*/ 59140 h 1330996"/>
              <a:gd name="connsiteX130" fmla="*/ 1769075 w 2428717"/>
              <a:gd name="connsiteY130" fmla="*/ 50042 h 1330996"/>
              <a:gd name="connsiteX131" fmla="*/ 1755428 w 2428717"/>
              <a:gd name="connsiteY131" fmla="*/ 40943 h 1330996"/>
              <a:gd name="connsiteX132" fmla="*/ 1737231 w 2428717"/>
              <a:gd name="connsiteY132" fmla="*/ 0 h 1330996"/>
              <a:gd name="connsiteX133" fmla="*/ 1728132 w 2428717"/>
              <a:gd name="connsiteY133" fmla="*/ 13648 h 1330996"/>
              <a:gd name="connsiteX134" fmla="*/ 1723583 w 2428717"/>
              <a:gd name="connsiteY134" fmla="*/ 50042 h 1330996"/>
              <a:gd name="connsiteX135" fmla="*/ 1691738 w 2428717"/>
              <a:gd name="connsiteY135" fmla="*/ 54591 h 1330996"/>
              <a:gd name="connsiteX136" fmla="*/ 1659893 w 2428717"/>
              <a:gd name="connsiteY136" fmla="*/ 63690 h 1330996"/>
              <a:gd name="connsiteX137" fmla="*/ 1641696 w 2428717"/>
              <a:gd name="connsiteY137" fmla="*/ 72788 h 1330996"/>
              <a:gd name="connsiteX138" fmla="*/ 1628048 w 2428717"/>
              <a:gd name="connsiteY138" fmla="*/ 68239 h 1330996"/>
              <a:gd name="connsiteX139" fmla="*/ 1623499 w 2428717"/>
              <a:gd name="connsiteY139" fmla="*/ 54591 h 1330996"/>
              <a:gd name="connsiteX140" fmla="*/ 1614401 w 2428717"/>
              <a:gd name="connsiteY140" fmla="*/ 68239 h 1330996"/>
              <a:gd name="connsiteX141" fmla="*/ 1600753 w 2428717"/>
              <a:gd name="connsiteY141" fmla="*/ 77337 h 1330996"/>
              <a:gd name="connsiteX142" fmla="*/ 1555260 w 2428717"/>
              <a:gd name="connsiteY142" fmla="*/ 81887 h 1330996"/>
              <a:gd name="connsiteX143" fmla="*/ 1527965 w 2428717"/>
              <a:gd name="connsiteY143" fmla="*/ 90985 h 1330996"/>
              <a:gd name="connsiteX144" fmla="*/ 1509768 w 2428717"/>
              <a:gd name="connsiteY144" fmla="*/ 100084 h 1330996"/>
              <a:gd name="connsiteX145" fmla="*/ 1487022 w 2428717"/>
              <a:gd name="connsiteY145" fmla="*/ 104633 h 1330996"/>
              <a:gd name="connsiteX146" fmla="*/ 1473374 w 2428717"/>
              <a:gd name="connsiteY146" fmla="*/ 109182 h 1330996"/>
              <a:gd name="connsiteX147" fmla="*/ 1364192 w 2428717"/>
              <a:gd name="connsiteY147" fmla="*/ 113731 h 1330996"/>
              <a:gd name="connsiteX148" fmla="*/ 1350544 w 2428717"/>
              <a:gd name="connsiteY148" fmla="*/ 122830 h 1330996"/>
              <a:gd name="connsiteX149" fmla="*/ 1332347 w 2428717"/>
              <a:gd name="connsiteY149" fmla="*/ 150125 h 1330996"/>
              <a:gd name="connsiteX150" fmla="*/ 1318699 w 2428717"/>
              <a:gd name="connsiteY150" fmla="*/ 163773 h 1330996"/>
              <a:gd name="connsiteX151" fmla="*/ 1309601 w 2428717"/>
              <a:gd name="connsiteY151" fmla="*/ 191069 h 1330996"/>
              <a:gd name="connsiteX152" fmla="*/ 1295953 w 2428717"/>
              <a:gd name="connsiteY152" fmla="*/ 204716 h 1330996"/>
              <a:gd name="connsiteX153" fmla="*/ 1282305 w 2428717"/>
              <a:gd name="connsiteY153" fmla="*/ 209266 h 1330996"/>
              <a:gd name="connsiteX154" fmla="*/ 1209517 w 2428717"/>
              <a:gd name="connsiteY154" fmla="*/ 213815 h 1330996"/>
              <a:gd name="connsiteX155" fmla="*/ 1204968 w 2428717"/>
              <a:gd name="connsiteY155" fmla="*/ 227463 h 1330996"/>
              <a:gd name="connsiteX156" fmla="*/ 1186771 w 2428717"/>
              <a:gd name="connsiteY156" fmla="*/ 254758 h 1330996"/>
              <a:gd name="connsiteX157" fmla="*/ 1177672 w 2428717"/>
              <a:gd name="connsiteY157" fmla="*/ 282054 h 1330996"/>
              <a:gd name="connsiteX158" fmla="*/ 1173123 w 2428717"/>
              <a:gd name="connsiteY158" fmla="*/ 295702 h 1330996"/>
              <a:gd name="connsiteX159" fmla="*/ 1145828 w 2428717"/>
              <a:gd name="connsiteY159" fmla="*/ 313899 h 1330996"/>
              <a:gd name="connsiteX160" fmla="*/ 1132180 w 2428717"/>
              <a:gd name="connsiteY160" fmla="*/ 327546 h 1330996"/>
              <a:gd name="connsiteX161" fmla="*/ 1104884 w 2428717"/>
              <a:gd name="connsiteY161" fmla="*/ 336645 h 1330996"/>
              <a:gd name="connsiteX162" fmla="*/ 1095786 w 2428717"/>
              <a:gd name="connsiteY162" fmla="*/ 322997 h 1330996"/>
              <a:gd name="connsiteX163" fmla="*/ 1100335 w 2428717"/>
              <a:gd name="connsiteY163" fmla="*/ 291152 h 1330996"/>
              <a:gd name="connsiteX164" fmla="*/ 1086687 w 2428717"/>
              <a:gd name="connsiteY164" fmla="*/ 304800 h 1330996"/>
              <a:gd name="connsiteX165" fmla="*/ 1073039 w 2428717"/>
              <a:gd name="connsiteY165" fmla="*/ 309349 h 1330996"/>
              <a:gd name="connsiteX166" fmla="*/ 1059392 w 2428717"/>
              <a:gd name="connsiteY166" fmla="*/ 300251 h 1330996"/>
              <a:gd name="connsiteX167" fmla="*/ 1050293 w 2428717"/>
              <a:gd name="connsiteY167" fmla="*/ 286603 h 1330996"/>
              <a:gd name="connsiteX168" fmla="*/ 1036645 w 2428717"/>
              <a:gd name="connsiteY168" fmla="*/ 282054 h 1330996"/>
              <a:gd name="connsiteX169" fmla="*/ 1009350 w 2428717"/>
              <a:gd name="connsiteY169" fmla="*/ 291152 h 1330996"/>
              <a:gd name="connsiteX170" fmla="*/ 995702 w 2428717"/>
              <a:gd name="connsiteY170" fmla="*/ 295702 h 1330996"/>
              <a:gd name="connsiteX171" fmla="*/ 982054 w 2428717"/>
              <a:gd name="connsiteY171" fmla="*/ 304800 h 1330996"/>
              <a:gd name="connsiteX172" fmla="*/ 968407 w 2428717"/>
              <a:gd name="connsiteY172" fmla="*/ 350293 h 1330996"/>
              <a:gd name="connsiteX173" fmla="*/ 959308 w 2428717"/>
              <a:gd name="connsiteY173" fmla="*/ 363940 h 1330996"/>
              <a:gd name="connsiteX174" fmla="*/ 963857 w 2428717"/>
              <a:gd name="connsiteY174" fmla="*/ 377588 h 1330996"/>
              <a:gd name="connsiteX175" fmla="*/ 977505 w 2428717"/>
              <a:gd name="connsiteY175" fmla="*/ 382137 h 1330996"/>
              <a:gd name="connsiteX176" fmla="*/ 991153 w 2428717"/>
              <a:gd name="connsiteY176" fmla="*/ 391236 h 1330996"/>
              <a:gd name="connsiteX177" fmla="*/ 1000251 w 2428717"/>
              <a:gd name="connsiteY177" fmla="*/ 404884 h 1330996"/>
              <a:gd name="connsiteX178" fmla="*/ 1013899 w 2428717"/>
              <a:gd name="connsiteY178" fmla="*/ 418531 h 1330996"/>
              <a:gd name="connsiteX179" fmla="*/ 1009350 w 2428717"/>
              <a:gd name="connsiteY179" fmla="*/ 441278 h 1330996"/>
              <a:gd name="connsiteX180" fmla="*/ 986604 w 2428717"/>
              <a:gd name="connsiteY180" fmla="*/ 486770 h 1330996"/>
              <a:gd name="connsiteX181" fmla="*/ 968407 w 2428717"/>
              <a:gd name="connsiteY181" fmla="*/ 518615 h 1330996"/>
              <a:gd name="connsiteX182" fmla="*/ 954759 w 2428717"/>
              <a:gd name="connsiteY182" fmla="*/ 523164 h 1330996"/>
              <a:gd name="connsiteX183" fmla="*/ 945660 w 2428717"/>
              <a:gd name="connsiteY183" fmla="*/ 536812 h 1330996"/>
              <a:gd name="connsiteX184" fmla="*/ 932013 w 2428717"/>
              <a:gd name="connsiteY184" fmla="*/ 545910 h 1330996"/>
              <a:gd name="connsiteX185" fmla="*/ 913816 w 2428717"/>
              <a:gd name="connsiteY185" fmla="*/ 568657 h 1330996"/>
              <a:gd name="connsiteX186" fmla="*/ 904717 w 2428717"/>
              <a:gd name="connsiteY186" fmla="*/ 582305 h 1330996"/>
              <a:gd name="connsiteX187" fmla="*/ 900168 w 2428717"/>
              <a:gd name="connsiteY187" fmla="*/ 595952 h 1330996"/>
              <a:gd name="connsiteX188" fmla="*/ 881971 w 2428717"/>
              <a:gd name="connsiteY188" fmla="*/ 623248 h 1330996"/>
              <a:gd name="connsiteX189" fmla="*/ 859225 w 2428717"/>
              <a:gd name="connsiteY189" fmla="*/ 655093 h 1330996"/>
              <a:gd name="connsiteX190" fmla="*/ 850126 w 2428717"/>
              <a:gd name="connsiteY190" fmla="*/ 668740 h 1330996"/>
              <a:gd name="connsiteX191" fmla="*/ 845577 w 2428717"/>
              <a:gd name="connsiteY191" fmla="*/ 682388 h 1330996"/>
              <a:gd name="connsiteX192" fmla="*/ 831929 w 2428717"/>
              <a:gd name="connsiteY192" fmla="*/ 691487 h 1330996"/>
              <a:gd name="connsiteX193" fmla="*/ 809183 w 2428717"/>
              <a:gd name="connsiteY193" fmla="*/ 714233 h 1330996"/>
              <a:gd name="connsiteX194" fmla="*/ 795535 w 2428717"/>
              <a:gd name="connsiteY194" fmla="*/ 732430 h 1330996"/>
              <a:gd name="connsiteX195" fmla="*/ 781887 w 2428717"/>
              <a:gd name="connsiteY195" fmla="*/ 746078 h 1330996"/>
              <a:gd name="connsiteX196" fmla="*/ 754592 w 2428717"/>
              <a:gd name="connsiteY196" fmla="*/ 787021 h 1330996"/>
              <a:gd name="connsiteX197" fmla="*/ 745493 w 2428717"/>
              <a:gd name="connsiteY197" fmla="*/ 800669 h 1330996"/>
              <a:gd name="connsiteX198" fmla="*/ 736395 w 2428717"/>
              <a:gd name="connsiteY198" fmla="*/ 827964 h 1330996"/>
              <a:gd name="connsiteX199" fmla="*/ 690902 w 2428717"/>
              <a:gd name="connsiteY199" fmla="*/ 882555 h 1330996"/>
              <a:gd name="connsiteX200" fmla="*/ 677254 w 2428717"/>
              <a:gd name="connsiteY200" fmla="*/ 891654 h 1330996"/>
              <a:gd name="connsiteX201" fmla="*/ 649959 w 2428717"/>
              <a:gd name="connsiteY201" fmla="*/ 900752 h 1330996"/>
              <a:gd name="connsiteX202" fmla="*/ 595368 w 2428717"/>
              <a:gd name="connsiteY202" fmla="*/ 896203 h 1330996"/>
              <a:gd name="connsiteX203" fmla="*/ 581720 w 2428717"/>
              <a:gd name="connsiteY203" fmla="*/ 891654 h 1330996"/>
              <a:gd name="connsiteX204" fmla="*/ 586269 w 2428717"/>
              <a:gd name="connsiteY204" fmla="*/ 868908 h 1330996"/>
              <a:gd name="connsiteX205" fmla="*/ 577171 w 2428717"/>
              <a:gd name="connsiteY205" fmla="*/ 928048 h 1330996"/>
              <a:gd name="connsiteX206" fmla="*/ 568072 w 2428717"/>
              <a:gd name="connsiteY206" fmla="*/ 941696 h 1330996"/>
              <a:gd name="connsiteX207" fmla="*/ 563523 w 2428717"/>
              <a:gd name="connsiteY207" fmla="*/ 955343 h 1330996"/>
              <a:gd name="connsiteX208" fmla="*/ 549875 w 2428717"/>
              <a:gd name="connsiteY208" fmla="*/ 964442 h 1330996"/>
              <a:gd name="connsiteX209" fmla="*/ 522580 w 2428717"/>
              <a:gd name="connsiteY209" fmla="*/ 982639 h 1330996"/>
              <a:gd name="connsiteX210" fmla="*/ 508932 w 2428717"/>
              <a:gd name="connsiteY210" fmla="*/ 973540 h 1330996"/>
              <a:gd name="connsiteX211" fmla="*/ 481637 w 2428717"/>
              <a:gd name="connsiteY211" fmla="*/ 959893 h 1330996"/>
              <a:gd name="connsiteX212" fmla="*/ 463439 w 2428717"/>
              <a:gd name="connsiteY212" fmla="*/ 964442 h 1330996"/>
              <a:gd name="connsiteX213" fmla="*/ 454341 w 2428717"/>
              <a:gd name="connsiteY213" fmla="*/ 978090 h 1330996"/>
              <a:gd name="connsiteX214" fmla="*/ 440693 w 2428717"/>
              <a:gd name="connsiteY214" fmla="*/ 996287 h 1330996"/>
              <a:gd name="connsiteX215" fmla="*/ 404299 w 2428717"/>
              <a:gd name="connsiteY215" fmla="*/ 1023582 h 1330996"/>
              <a:gd name="connsiteX216" fmla="*/ 390651 w 2428717"/>
              <a:gd name="connsiteY216" fmla="*/ 1037230 h 1330996"/>
              <a:gd name="connsiteX217" fmla="*/ 377004 w 2428717"/>
              <a:gd name="connsiteY217" fmla="*/ 1041779 h 1330996"/>
              <a:gd name="connsiteX218" fmla="*/ 349708 w 2428717"/>
              <a:gd name="connsiteY218" fmla="*/ 1059976 h 1330996"/>
              <a:gd name="connsiteX219" fmla="*/ 322413 w 2428717"/>
              <a:gd name="connsiteY219" fmla="*/ 1078173 h 1330996"/>
              <a:gd name="connsiteX220" fmla="*/ 295117 w 2428717"/>
              <a:gd name="connsiteY220" fmla="*/ 1100919 h 1330996"/>
              <a:gd name="connsiteX221" fmla="*/ 286019 w 2428717"/>
              <a:gd name="connsiteY221" fmla="*/ 1114567 h 1330996"/>
              <a:gd name="connsiteX222" fmla="*/ 258723 w 2428717"/>
              <a:gd name="connsiteY222" fmla="*/ 1137313 h 1330996"/>
              <a:gd name="connsiteX223" fmla="*/ 240526 w 2428717"/>
              <a:gd name="connsiteY223" fmla="*/ 1164609 h 1330996"/>
              <a:gd name="connsiteX224" fmla="*/ 231428 w 2428717"/>
              <a:gd name="connsiteY224" fmla="*/ 1178257 h 1330996"/>
              <a:gd name="connsiteX225" fmla="*/ 217780 w 2428717"/>
              <a:gd name="connsiteY225" fmla="*/ 1182806 h 1330996"/>
              <a:gd name="connsiteX226" fmla="*/ 208681 w 2428717"/>
              <a:gd name="connsiteY226" fmla="*/ 1196454 h 1330996"/>
              <a:gd name="connsiteX227" fmla="*/ 181386 w 2428717"/>
              <a:gd name="connsiteY227" fmla="*/ 1205552 h 1330996"/>
              <a:gd name="connsiteX228" fmla="*/ 167738 w 2428717"/>
              <a:gd name="connsiteY228" fmla="*/ 1210102 h 1330996"/>
              <a:gd name="connsiteX229" fmla="*/ 135893 w 2428717"/>
              <a:gd name="connsiteY229" fmla="*/ 1219200 h 1330996"/>
              <a:gd name="connsiteX230" fmla="*/ 108598 w 2428717"/>
              <a:gd name="connsiteY230" fmla="*/ 1241946 h 1330996"/>
              <a:gd name="connsiteX231" fmla="*/ 85851 w 2428717"/>
              <a:gd name="connsiteY231" fmla="*/ 1246496 h 1330996"/>
              <a:gd name="connsiteX232" fmla="*/ 72204 w 2428717"/>
              <a:gd name="connsiteY232" fmla="*/ 1251045 h 1330996"/>
              <a:gd name="connsiteX233" fmla="*/ 22162 w 2428717"/>
              <a:gd name="connsiteY233" fmla="*/ 1264693 h 1330996"/>
              <a:gd name="connsiteX234" fmla="*/ 8514 w 2428717"/>
              <a:gd name="connsiteY234" fmla="*/ 1260143 h 1330996"/>
              <a:gd name="connsiteX235" fmla="*/ 3965 w 2428717"/>
              <a:gd name="connsiteY235" fmla="*/ 1260143 h 1330996"/>
              <a:gd name="connsiteX0" fmla="*/ 3965 w 2428717"/>
              <a:gd name="connsiteY0" fmla="*/ 1260143 h 1330996"/>
              <a:gd name="connsiteX1" fmla="*/ 8514 w 2428717"/>
              <a:gd name="connsiteY1" fmla="*/ 1310185 h 1330996"/>
              <a:gd name="connsiteX2" fmla="*/ 8514 w 2428717"/>
              <a:gd name="connsiteY2" fmla="*/ 1246496 h 1330996"/>
              <a:gd name="connsiteX3" fmla="*/ 3965 w 2428717"/>
              <a:gd name="connsiteY3" fmla="*/ 1328382 h 1330996"/>
              <a:gd name="connsiteX4" fmla="*/ 31260 w 2428717"/>
              <a:gd name="connsiteY4" fmla="*/ 1301087 h 1330996"/>
              <a:gd name="connsiteX5" fmla="*/ 58556 w 2428717"/>
              <a:gd name="connsiteY5" fmla="*/ 1278340 h 1330996"/>
              <a:gd name="connsiteX6" fmla="*/ 85851 w 2428717"/>
              <a:gd name="connsiteY6" fmla="*/ 1260143 h 1330996"/>
              <a:gd name="connsiteX7" fmla="*/ 99499 w 2428717"/>
              <a:gd name="connsiteY7" fmla="*/ 1251045 h 1330996"/>
              <a:gd name="connsiteX8" fmla="*/ 126795 w 2428717"/>
              <a:gd name="connsiteY8" fmla="*/ 1237397 h 1330996"/>
              <a:gd name="connsiteX9" fmla="*/ 176837 w 2428717"/>
              <a:gd name="connsiteY9" fmla="*/ 1232848 h 1330996"/>
              <a:gd name="connsiteX10" fmla="*/ 204132 w 2428717"/>
              <a:gd name="connsiteY10" fmla="*/ 1223749 h 1330996"/>
              <a:gd name="connsiteX11" fmla="*/ 217780 w 2428717"/>
              <a:gd name="connsiteY11" fmla="*/ 1214651 h 1330996"/>
              <a:gd name="connsiteX12" fmla="*/ 245075 w 2428717"/>
              <a:gd name="connsiteY12" fmla="*/ 1205552 h 1330996"/>
              <a:gd name="connsiteX13" fmla="*/ 286019 w 2428717"/>
              <a:gd name="connsiteY13" fmla="*/ 1196454 h 1330996"/>
              <a:gd name="connsiteX14" fmla="*/ 299666 w 2428717"/>
              <a:gd name="connsiteY14" fmla="*/ 1187355 h 1330996"/>
              <a:gd name="connsiteX15" fmla="*/ 377004 w 2428717"/>
              <a:gd name="connsiteY15" fmla="*/ 1150961 h 1330996"/>
              <a:gd name="connsiteX16" fmla="*/ 395201 w 2428717"/>
              <a:gd name="connsiteY16" fmla="*/ 1123666 h 1330996"/>
              <a:gd name="connsiteX17" fmla="*/ 404299 w 2428717"/>
              <a:gd name="connsiteY17" fmla="*/ 1110018 h 1330996"/>
              <a:gd name="connsiteX18" fmla="*/ 417947 w 2428717"/>
              <a:gd name="connsiteY18" fmla="*/ 1105469 h 1330996"/>
              <a:gd name="connsiteX19" fmla="*/ 445242 w 2428717"/>
              <a:gd name="connsiteY19" fmla="*/ 1091821 h 1330996"/>
              <a:gd name="connsiteX20" fmla="*/ 522580 w 2428717"/>
              <a:gd name="connsiteY20" fmla="*/ 1082722 h 1330996"/>
              <a:gd name="connsiteX21" fmla="*/ 572622 w 2428717"/>
              <a:gd name="connsiteY21" fmla="*/ 1073624 h 1330996"/>
              <a:gd name="connsiteX22" fmla="*/ 595368 w 2428717"/>
              <a:gd name="connsiteY22" fmla="*/ 1096370 h 1330996"/>
              <a:gd name="connsiteX23" fmla="*/ 609016 w 2428717"/>
              <a:gd name="connsiteY23" fmla="*/ 1087272 h 1330996"/>
              <a:gd name="connsiteX24" fmla="*/ 613565 w 2428717"/>
              <a:gd name="connsiteY24" fmla="*/ 1032681 h 1330996"/>
              <a:gd name="connsiteX25" fmla="*/ 690902 w 2428717"/>
              <a:gd name="connsiteY25" fmla="*/ 1028131 h 1330996"/>
              <a:gd name="connsiteX26" fmla="*/ 718198 w 2428717"/>
              <a:gd name="connsiteY26" fmla="*/ 1019033 h 1330996"/>
              <a:gd name="connsiteX27" fmla="*/ 731845 w 2428717"/>
              <a:gd name="connsiteY27" fmla="*/ 1005385 h 1330996"/>
              <a:gd name="connsiteX28" fmla="*/ 772789 w 2428717"/>
              <a:gd name="connsiteY28" fmla="*/ 982639 h 1330996"/>
              <a:gd name="connsiteX29" fmla="*/ 795535 w 2428717"/>
              <a:gd name="connsiteY29" fmla="*/ 978090 h 1330996"/>
              <a:gd name="connsiteX30" fmla="*/ 822831 w 2428717"/>
              <a:gd name="connsiteY30" fmla="*/ 968991 h 1330996"/>
              <a:gd name="connsiteX31" fmla="*/ 850126 w 2428717"/>
              <a:gd name="connsiteY31" fmla="*/ 941696 h 1330996"/>
              <a:gd name="connsiteX32" fmla="*/ 877422 w 2428717"/>
              <a:gd name="connsiteY32" fmla="*/ 928048 h 1330996"/>
              <a:gd name="connsiteX33" fmla="*/ 891069 w 2428717"/>
              <a:gd name="connsiteY33" fmla="*/ 923499 h 1330996"/>
              <a:gd name="connsiteX34" fmla="*/ 904717 w 2428717"/>
              <a:gd name="connsiteY34" fmla="*/ 914400 h 1330996"/>
              <a:gd name="connsiteX35" fmla="*/ 922914 w 2428717"/>
              <a:gd name="connsiteY35" fmla="*/ 909851 h 1330996"/>
              <a:gd name="connsiteX36" fmla="*/ 927463 w 2428717"/>
              <a:gd name="connsiteY36" fmla="*/ 896203 h 1330996"/>
              <a:gd name="connsiteX37" fmla="*/ 941111 w 2428717"/>
              <a:gd name="connsiteY37" fmla="*/ 887105 h 1330996"/>
              <a:gd name="connsiteX38" fmla="*/ 954759 w 2428717"/>
              <a:gd name="connsiteY38" fmla="*/ 873457 h 1330996"/>
              <a:gd name="connsiteX39" fmla="*/ 982054 w 2428717"/>
              <a:gd name="connsiteY39" fmla="*/ 855260 h 1330996"/>
              <a:gd name="connsiteX40" fmla="*/ 986604 w 2428717"/>
              <a:gd name="connsiteY40" fmla="*/ 841612 h 1330996"/>
              <a:gd name="connsiteX41" fmla="*/ 1000251 w 2428717"/>
              <a:gd name="connsiteY41" fmla="*/ 837063 h 1330996"/>
              <a:gd name="connsiteX42" fmla="*/ 1013899 w 2428717"/>
              <a:gd name="connsiteY42" fmla="*/ 827964 h 1330996"/>
              <a:gd name="connsiteX43" fmla="*/ 1045744 w 2428717"/>
              <a:gd name="connsiteY43" fmla="*/ 800669 h 1330996"/>
              <a:gd name="connsiteX44" fmla="*/ 1059392 w 2428717"/>
              <a:gd name="connsiteY44" fmla="*/ 791570 h 1330996"/>
              <a:gd name="connsiteX45" fmla="*/ 1082138 w 2428717"/>
              <a:gd name="connsiteY45" fmla="*/ 768824 h 1330996"/>
              <a:gd name="connsiteX46" fmla="*/ 1123081 w 2428717"/>
              <a:gd name="connsiteY46" fmla="*/ 736979 h 1330996"/>
              <a:gd name="connsiteX47" fmla="*/ 1136729 w 2428717"/>
              <a:gd name="connsiteY47" fmla="*/ 727881 h 1330996"/>
              <a:gd name="connsiteX48" fmla="*/ 1150377 w 2428717"/>
              <a:gd name="connsiteY48" fmla="*/ 718782 h 1330996"/>
              <a:gd name="connsiteX49" fmla="*/ 1168574 w 2428717"/>
              <a:gd name="connsiteY49" fmla="*/ 691487 h 1330996"/>
              <a:gd name="connsiteX50" fmla="*/ 1191320 w 2428717"/>
              <a:gd name="connsiteY50" fmla="*/ 668740 h 1330996"/>
              <a:gd name="connsiteX51" fmla="*/ 1214066 w 2428717"/>
              <a:gd name="connsiteY51" fmla="*/ 645994 h 1330996"/>
              <a:gd name="connsiteX52" fmla="*/ 1223165 w 2428717"/>
              <a:gd name="connsiteY52" fmla="*/ 632346 h 1330996"/>
              <a:gd name="connsiteX53" fmla="*/ 1227714 w 2428717"/>
              <a:gd name="connsiteY53" fmla="*/ 618699 h 1330996"/>
              <a:gd name="connsiteX54" fmla="*/ 1250460 w 2428717"/>
              <a:gd name="connsiteY54" fmla="*/ 591403 h 1330996"/>
              <a:gd name="connsiteX55" fmla="*/ 1259559 w 2428717"/>
              <a:gd name="connsiteY55" fmla="*/ 564108 h 1330996"/>
              <a:gd name="connsiteX56" fmla="*/ 1264108 w 2428717"/>
              <a:gd name="connsiteY56" fmla="*/ 550460 h 1330996"/>
              <a:gd name="connsiteX57" fmla="*/ 1282305 w 2428717"/>
              <a:gd name="connsiteY57" fmla="*/ 523164 h 1330996"/>
              <a:gd name="connsiteX58" fmla="*/ 1295953 w 2428717"/>
              <a:gd name="connsiteY58" fmla="*/ 482221 h 1330996"/>
              <a:gd name="connsiteX59" fmla="*/ 1300502 w 2428717"/>
              <a:gd name="connsiteY59" fmla="*/ 468573 h 1330996"/>
              <a:gd name="connsiteX60" fmla="*/ 1309601 w 2428717"/>
              <a:gd name="connsiteY60" fmla="*/ 427630 h 1330996"/>
              <a:gd name="connsiteX61" fmla="*/ 1314150 w 2428717"/>
              <a:gd name="connsiteY61" fmla="*/ 395785 h 1330996"/>
              <a:gd name="connsiteX62" fmla="*/ 1336896 w 2428717"/>
              <a:gd name="connsiteY62" fmla="*/ 368490 h 1330996"/>
              <a:gd name="connsiteX63" fmla="*/ 1345995 w 2428717"/>
              <a:gd name="connsiteY63" fmla="*/ 295702 h 1330996"/>
              <a:gd name="connsiteX64" fmla="*/ 1350544 w 2428717"/>
              <a:gd name="connsiteY64" fmla="*/ 268406 h 1330996"/>
              <a:gd name="connsiteX65" fmla="*/ 1359642 w 2428717"/>
              <a:gd name="connsiteY65" fmla="*/ 241110 h 1330996"/>
              <a:gd name="connsiteX66" fmla="*/ 1414234 w 2428717"/>
              <a:gd name="connsiteY66" fmla="*/ 204716 h 1330996"/>
              <a:gd name="connsiteX67" fmla="*/ 1427881 w 2428717"/>
              <a:gd name="connsiteY67" fmla="*/ 200167 h 1330996"/>
              <a:gd name="connsiteX68" fmla="*/ 1441529 w 2428717"/>
              <a:gd name="connsiteY68" fmla="*/ 195618 h 1330996"/>
              <a:gd name="connsiteX69" fmla="*/ 1473374 w 2428717"/>
              <a:gd name="connsiteY69" fmla="*/ 181970 h 1330996"/>
              <a:gd name="connsiteX70" fmla="*/ 1500669 w 2428717"/>
              <a:gd name="connsiteY70" fmla="*/ 172872 h 1330996"/>
              <a:gd name="connsiteX71" fmla="*/ 1578007 w 2428717"/>
              <a:gd name="connsiteY71" fmla="*/ 163773 h 1330996"/>
              <a:gd name="connsiteX72" fmla="*/ 1600753 w 2428717"/>
              <a:gd name="connsiteY72" fmla="*/ 145576 h 1330996"/>
              <a:gd name="connsiteX73" fmla="*/ 1614401 w 2428717"/>
              <a:gd name="connsiteY73" fmla="*/ 141027 h 1330996"/>
              <a:gd name="connsiteX74" fmla="*/ 1641696 w 2428717"/>
              <a:gd name="connsiteY74" fmla="*/ 145576 h 1330996"/>
              <a:gd name="connsiteX75" fmla="*/ 1655344 w 2428717"/>
              <a:gd name="connsiteY75" fmla="*/ 154675 h 1330996"/>
              <a:gd name="connsiteX76" fmla="*/ 1828216 w 2428717"/>
              <a:gd name="connsiteY76" fmla="*/ 150125 h 1330996"/>
              <a:gd name="connsiteX77" fmla="*/ 1841863 w 2428717"/>
              <a:gd name="connsiteY77" fmla="*/ 159224 h 1330996"/>
              <a:gd name="connsiteX78" fmla="*/ 1855511 w 2428717"/>
              <a:gd name="connsiteY78" fmla="*/ 172872 h 1330996"/>
              <a:gd name="connsiteX79" fmla="*/ 1969242 w 2428717"/>
              <a:gd name="connsiteY79" fmla="*/ 186519 h 1330996"/>
              <a:gd name="connsiteX80" fmla="*/ 2001087 w 2428717"/>
              <a:gd name="connsiteY80" fmla="*/ 191069 h 1330996"/>
              <a:gd name="connsiteX81" fmla="*/ 2051129 w 2428717"/>
              <a:gd name="connsiteY81" fmla="*/ 195618 h 1330996"/>
              <a:gd name="connsiteX82" fmla="*/ 2060228 w 2428717"/>
              <a:gd name="connsiteY82" fmla="*/ 209266 h 1330996"/>
              <a:gd name="connsiteX83" fmla="*/ 2087523 w 2428717"/>
              <a:gd name="connsiteY83" fmla="*/ 213815 h 1330996"/>
              <a:gd name="connsiteX84" fmla="*/ 2105720 w 2428717"/>
              <a:gd name="connsiteY84" fmla="*/ 236561 h 1330996"/>
              <a:gd name="connsiteX85" fmla="*/ 2119368 w 2428717"/>
              <a:gd name="connsiteY85" fmla="*/ 245660 h 1330996"/>
              <a:gd name="connsiteX86" fmla="*/ 2133016 w 2428717"/>
              <a:gd name="connsiteY86" fmla="*/ 259308 h 1330996"/>
              <a:gd name="connsiteX87" fmla="*/ 2142114 w 2428717"/>
              <a:gd name="connsiteY87" fmla="*/ 272955 h 1330996"/>
              <a:gd name="connsiteX88" fmla="*/ 2160311 w 2428717"/>
              <a:gd name="connsiteY88" fmla="*/ 291152 h 1330996"/>
              <a:gd name="connsiteX89" fmla="*/ 2169410 w 2428717"/>
              <a:gd name="connsiteY89" fmla="*/ 304800 h 1330996"/>
              <a:gd name="connsiteX90" fmla="*/ 2210353 w 2428717"/>
              <a:gd name="connsiteY90" fmla="*/ 341194 h 1330996"/>
              <a:gd name="connsiteX91" fmla="*/ 2224001 w 2428717"/>
              <a:gd name="connsiteY91" fmla="*/ 345743 h 1330996"/>
              <a:gd name="connsiteX92" fmla="*/ 2255845 w 2428717"/>
              <a:gd name="connsiteY92" fmla="*/ 363940 h 1330996"/>
              <a:gd name="connsiteX93" fmla="*/ 2283141 w 2428717"/>
              <a:gd name="connsiteY93" fmla="*/ 373039 h 1330996"/>
              <a:gd name="connsiteX94" fmla="*/ 2314986 w 2428717"/>
              <a:gd name="connsiteY94" fmla="*/ 377588 h 1330996"/>
              <a:gd name="connsiteX95" fmla="*/ 2337732 w 2428717"/>
              <a:gd name="connsiteY95" fmla="*/ 395785 h 1330996"/>
              <a:gd name="connsiteX96" fmla="*/ 2365028 w 2428717"/>
              <a:gd name="connsiteY96" fmla="*/ 413982 h 1330996"/>
              <a:gd name="connsiteX97" fmla="*/ 2378675 w 2428717"/>
              <a:gd name="connsiteY97" fmla="*/ 400334 h 1330996"/>
              <a:gd name="connsiteX98" fmla="*/ 2396872 w 2428717"/>
              <a:gd name="connsiteY98" fmla="*/ 373039 h 1330996"/>
              <a:gd name="connsiteX99" fmla="*/ 2424168 w 2428717"/>
              <a:gd name="connsiteY99" fmla="*/ 368490 h 1330996"/>
              <a:gd name="connsiteX100" fmla="*/ 2428717 w 2428717"/>
              <a:gd name="connsiteY100" fmla="*/ 354842 h 1330996"/>
              <a:gd name="connsiteX101" fmla="*/ 2424168 w 2428717"/>
              <a:gd name="connsiteY101" fmla="*/ 327546 h 1330996"/>
              <a:gd name="connsiteX102" fmla="*/ 2410520 w 2428717"/>
              <a:gd name="connsiteY102" fmla="*/ 322997 h 1330996"/>
              <a:gd name="connsiteX103" fmla="*/ 2392323 w 2428717"/>
              <a:gd name="connsiteY103" fmla="*/ 318448 h 1330996"/>
              <a:gd name="connsiteX104" fmla="*/ 2378675 w 2428717"/>
              <a:gd name="connsiteY104" fmla="*/ 309349 h 1330996"/>
              <a:gd name="connsiteX105" fmla="*/ 2374126 w 2428717"/>
              <a:gd name="connsiteY105" fmla="*/ 295702 h 1330996"/>
              <a:gd name="connsiteX106" fmla="*/ 2365028 w 2428717"/>
              <a:gd name="connsiteY106" fmla="*/ 282054 h 1330996"/>
              <a:gd name="connsiteX107" fmla="*/ 2360478 w 2428717"/>
              <a:gd name="connsiteY107" fmla="*/ 268406 h 1330996"/>
              <a:gd name="connsiteX108" fmla="*/ 2346831 w 2428717"/>
              <a:gd name="connsiteY108" fmla="*/ 263857 h 1330996"/>
              <a:gd name="connsiteX109" fmla="*/ 2333183 w 2428717"/>
              <a:gd name="connsiteY109" fmla="*/ 245660 h 1330996"/>
              <a:gd name="connsiteX110" fmla="*/ 2305887 w 2428717"/>
              <a:gd name="connsiteY110" fmla="*/ 232012 h 1330996"/>
              <a:gd name="connsiteX111" fmla="*/ 2283141 w 2428717"/>
              <a:gd name="connsiteY111" fmla="*/ 236561 h 1330996"/>
              <a:gd name="connsiteX112" fmla="*/ 2255845 w 2428717"/>
              <a:gd name="connsiteY112" fmla="*/ 245660 h 1330996"/>
              <a:gd name="connsiteX113" fmla="*/ 2214902 w 2428717"/>
              <a:gd name="connsiteY113" fmla="*/ 241110 h 1330996"/>
              <a:gd name="connsiteX114" fmla="*/ 2187607 w 2428717"/>
              <a:gd name="connsiteY114" fmla="*/ 218364 h 1330996"/>
              <a:gd name="connsiteX115" fmla="*/ 2173959 w 2428717"/>
              <a:gd name="connsiteY115" fmla="*/ 209266 h 1330996"/>
              <a:gd name="connsiteX116" fmla="*/ 2164860 w 2428717"/>
              <a:gd name="connsiteY116" fmla="*/ 195618 h 1330996"/>
              <a:gd name="connsiteX117" fmla="*/ 2151213 w 2428717"/>
              <a:gd name="connsiteY117" fmla="*/ 168322 h 1330996"/>
              <a:gd name="connsiteX118" fmla="*/ 2110269 w 2428717"/>
              <a:gd name="connsiteY118" fmla="*/ 154675 h 1330996"/>
              <a:gd name="connsiteX119" fmla="*/ 2082974 w 2428717"/>
              <a:gd name="connsiteY119" fmla="*/ 141027 h 1330996"/>
              <a:gd name="connsiteX120" fmla="*/ 2064777 w 2428717"/>
              <a:gd name="connsiteY120" fmla="*/ 136478 h 1330996"/>
              <a:gd name="connsiteX121" fmla="*/ 1991989 w 2428717"/>
              <a:gd name="connsiteY121" fmla="*/ 131928 h 1330996"/>
              <a:gd name="connsiteX122" fmla="*/ 1964693 w 2428717"/>
              <a:gd name="connsiteY122" fmla="*/ 118281 h 1330996"/>
              <a:gd name="connsiteX123" fmla="*/ 1951045 w 2428717"/>
              <a:gd name="connsiteY123" fmla="*/ 104633 h 1330996"/>
              <a:gd name="connsiteX124" fmla="*/ 1923750 w 2428717"/>
              <a:gd name="connsiteY124" fmla="*/ 90985 h 1330996"/>
              <a:gd name="connsiteX125" fmla="*/ 1910102 w 2428717"/>
              <a:gd name="connsiteY125" fmla="*/ 81887 h 1330996"/>
              <a:gd name="connsiteX126" fmla="*/ 1841863 w 2428717"/>
              <a:gd name="connsiteY126" fmla="*/ 72788 h 1330996"/>
              <a:gd name="connsiteX127" fmla="*/ 1814568 w 2428717"/>
              <a:gd name="connsiteY127" fmla="*/ 63690 h 1330996"/>
              <a:gd name="connsiteX128" fmla="*/ 1796371 w 2428717"/>
              <a:gd name="connsiteY128" fmla="*/ 59140 h 1330996"/>
              <a:gd name="connsiteX129" fmla="*/ 1769075 w 2428717"/>
              <a:gd name="connsiteY129" fmla="*/ 50042 h 1330996"/>
              <a:gd name="connsiteX130" fmla="*/ 1755428 w 2428717"/>
              <a:gd name="connsiteY130" fmla="*/ 40943 h 1330996"/>
              <a:gd name="connsiteX131" fmla="*/ 1737231 w 2428717"/>
              <a:gd name="connsiteY131" fmla="*/ 0 h 1330996"/>
              <a:gd name="connsiteX132" fmla="*/ 1728132 w 2428717"/>
              <a:gd name="connsiteY132" fmla="*/ 13648 h 1330996"/>
              <a:gd name="connsiteX133" fmla="*/ 1723583 w 2428717"/>
              <a:gd name="connsiteY133" fmla="*/ 50042 h 1330996"/>
              <a:gd name="connsiteX134" fmla="*/ 1691738 w 2428717"/>
              <a:gd name="connsiteY134" fmla="*/ 54591 h 1330996"/>
              <a:gd name="connsiteX135" fmla="*/ 1659893 w 2428717"/>
              <a:gd name="connsiteY135" fmla="*/ 63690 h 1330996"/>
              <a:gd name="connsiteX136" fmla="*/ 1641696 w 2428717"/>
              <a:gd name="connsiteY136" fmla="*/ 72788 h 1330996"/>
              <a:gd name="connsiteX137" fmla="*/ 1628048 w 2428717"/>
              <a:gd name="connsiteY137" fmla="*/ 68239 h 1330996"/>
              <a:gd name="connsiteX138" fmla="*/ 1623499 w 2428717"/>
              <a:gd name="connsiteY138" fmla="*/ 54591 h 1330996"/>
              <a:gd name="connsiteX139" fmla="*/ 1614401 w 2428717"/>
              <a:gd name="connsiteY139" fmla="*/ 68239 h 1330996"/>
              <a:gd name="connsiteX140" fmla="*/ 1600753 w 2428717"/>
              <a:gd name="connsiteY140" fmla="*/ 77337 h 1330996"/>
              <a:gd name="connsiteX141" fmla="*/ 1555260 w 2428717"/>
              <a:gd name="connsiteY141" fmla="*/ 81887 h 1330996"/>
              <a:gd name="connsiteX142" fmla="*/ 1527965 w 2428717"/>
              <a:gd name="connsiteY142" fmla="*/ 90985 h 1330996"/>
              <a:gd name="connsiteX143" fmla="*/ 1509768 w 2428717"/>
              <a:gd name="connsiteY143" fmla="*/ 100084 h 1330996"/>
              <a:gd name="connsiteX144" fmla="*/ 1487022 w 2428717"/>
              <a:gd name="connsiteY144" fmla="*/ 104633 h 1330996"/>
              <a:gd name="connsiteX145" fmla="*/ 1473374 w 2428717"/>
              <a:gd name="connsiteY145" fmla="*/ 109182 h 1330996"/>
              <a:gd name="connsiteX146" fmla="*/ 1364192 w 2428717"/>
              <a:gd name="connsiteY146" fmla="*/ 113731 h 1330996"/>
              <a:gd name="connsiteX147" fmla="*/ 1350544 w 2428717"/>
              <a:gd name="connsiteY147" fmla="*/ 122830 h 1330996"/>
              <a:gd name="connsiteX148" fmla="*/ 1332347 w 2428717"/>
              <a:gd name="connsiteY148" fmla="*/ 150125 h 1330996"/>
              <a:gd name="connsiteX149" fmla="*/ 1318699 w 2428717"/>
              <a:gd name="connsiteY149" fmla="*/ 163773 h 1330996"/>
              <a:gd name="connsiteX150" fmla="*/ 1309601 w 2428717"/>
              <a:gd name="connsiteY150" fmla="*/ 191069 h 1330996"/>
              <a:gd name="connsiteX151" fmla="*/ 1295953 w 2428717"/>
              <a:gd name="connsiteY151" fmla="*/ 204716 h 1330996"/>
              <a:gd name="connsiteX152" fmla="*/ 1282305 w 2428717"/>
              <a:gd name="connsiteY152" fmla="*/ 209266 h 1330996"/>
              <a:gd name="connsiteX153" fmla="*/ 1209517 w 2428717"/>
              <a:gd name="connsiteY153" fmla="*/ 213815 h 1330996"/>
              <a:gd name="connsiteX154" fmla="*/ 1204968 w 2428717"/>
              <a:gd name="connsiteY154" fmla="*/ 227463 h 1330996"/>
              <a:gd name="connsiteX155" fmla="*/ 1186771 w 2428717"/>
              <a:gd name="connsiteY155" fmla="*/ 254758 h 1330996"/>
              <a:gd name="connsiteX156" fmla="*/ 1177672 w 2428717"/>
              <a:gd name="connsiteY156" fmla="*/ 282054 h 1330996"/>
              <a:gd name="connsiteX157" fmla="*/ 1173123 w 2428717"/>
              <a:gd name="connsiteY157" fmla="*/ 295702 h 1330996"/>
              <a:gd name="connsiteX158" fmla="*/ 1145828 w 2428717"/>
              <a:gd name="connsiteY158" fmla="*/ 313899 h 1330996"/>
              <a:gd name="connsiteX159" fmla="*/ 1132180 w 2428717"/>
              <a:gd name="connsiteY159" fmla="*/ 327546 h 1330996"/>
              <a:gd name="connsiteX160" fmla="*/ 1104884 w 2428717"/>
              <a:gd name="connsiteY160" fmla="*/ 336645 h 1330996"/>
              <a:gd name="connsiteX161" fmla="*/ 1095786 w 2428717"/>
              <a:gd name="connsiteY161" fmla="*/ 322997 h 1330996"/>
              <a:gd name="connsiteX162" fmla="*/ 1100335 w 2428717"/>
              <a:gd name="connsiteY162" fmla="*/ 291152 h 1330996"/>
              <a:gd name="connsiteX163" fmla="*/ 1086687 w 2428717"/>
              <a:gd name="connsiteY163" fmla="*/ 304800 h 1330996"/>
              <a:gd name="connsiteX164" fmla="*/ 1073039 w 2428717"/>
              <a:gd name="connsiteY164" fmla="*/ 309349 h 1330996"/>
              <a:gd name="connsiteX165" fmla="*/ 1059392 w 2428717"/>
              <a:gd name="connsiteY165" fmla="*/ 300251 h 1330996"/>
              <a:gd name="connsiteX166" fmla="*/ 1050293 w 2428717"/>
              <a:gd name="connsiteY166" fmla="*/ 286603 h 1330996"/>
              <a:gd name="connsiteX167" fmla="*/ 1036645 w 2428717"/>
              <a:gd name="connsiteY167" fmla="*/ 282054 h 1330996"/>
              <a:gd name="connsiteX168" fmla="*/ 1009350 w 2428717"/>
              <a:gd name="connsiteY168" fmla="*/ 291152 h 1330996"/>
              <a:gd name="connsiteX169" fmla="*/ 995702 w 2428717"/>
              <a:gd name="connsiteY169" fmla="*/ 295702 h 1330996"/>
              <a:gd name="connsiteX170" fmla="*/ 982054 w 2428717"/>
              <a:gd name="connsiteY170" fmla="*/ 304800 h 1330996"/>
              <a:gd name="connsiteX171" fmla="*/ 968407 w 2428717"/>
              <a:gd name="connsiteY171" fmla="*/ 350293 h 1330996"/>
              <a:gd name="connsiteX172" fmla="*/ 959308 w 2428717"/>
              <a:gd name="connsiteY172" fmla="*/ 363940 h 1330996"/>
              <a:gd name="connsiteX173" fmla="*/ 963857 w 2428717"/>
              <a:gd name="connsiteY173" fmla="*/ 377588 h 1330996"/>
              <a:gd name="connsiteX174" fmla="*/ 977505 w 2428717"/>
              <a:gd name="connsiteY174" fmla="*/ 382137 h 1330996"/>
              <a:gd name="connsiteX175" fmla="*/ 991153 w 2428717"/>
              <a:gd name="connsiteY175" fmla="*/ 391236 h 1330996"/>
              <a:gd name="connsiteX176" fmla="*/ 1000251 w 2428717"/>
              <a:gd name="connsiteY176" fmla="*/ 404884 h 1330996"/>
              <a:gd name="connsiteX177" fmla="*/ 1013899 w 2428717"/>
              <a:gd name="connsiteY177" fmla="*/ 418531 h 1330996"/>
              <a:gd name="connsiteX178" fmla="*/ 1009350 w 2428717"/>
              <a:gd name="connsiteY178" fmla="*/ 441278 h 1330996"/>
              <a:gd name="connsiteX179" fmla="*/ 986604 w 2428717"/>
              <a:gd name="connsiteY179" fmla="*/ 486770 h 1330996"/>
              <a:gd name="connsiteX180" fmla="*/ 968407 w 2428717"/>
              <a:gd name="connsiteY180" fmla="*/ 518615 h 1330996"/>
              <a:gd name="connsiteX181" fmla="*/ 954759 w 2428717"/>
              <a:gd name="connsiteY181" fmla="*/ 523164 h 1330996"/>
              <a:gd name="connsiteX182" fmla="*/ 945660 w 2428717"/>
              <a:gd name="connsiteY182" fmla="*/ 536812 h 1330996"/>
              <a:gd name="connsiteX183" fmla="*/ 932013 w 2428717"/>
              <a:gd name="connsiteY183" fmla="*/ 545910 h 1330996"/>
              <a:gd name="connsiteX184" fmla="*/ 913816 w 2428717"/>
              <a:gd name="connsiteY184" fmla="*/ 568657 h 1330996"/>
              <a:gd name="connsiteX185" fmla="*/ 904717 w 2428717"/>
              <a:gd name="connsiteY185" fmla="*/ 582305 h 1330996"/>
              <a:gd name="connsiteX186" fmla="*/ 900168 w 2428717"/>
              <a:gd name="connsiteY186" fmla="*/ 595952 h 1330996"/>
              <a:gd name="connsiteX187" fmla="*/ 881971 w 2428717"/>
              <a:gd name="connsiteY187" fmla="*/ 623248 h 1330996"/>
              <a:gd name="connsiteX188" fmla="*/ 859225 w 2428717"/>
              <a:gd name="connsiteY188" fmla="*/ 655093 h 1330996"/>
              <a:gd name="connsiteX189" fmla="*/ 850126 w 2428717"/>
              <a:gd name="connsiteY189" fmla="*/ 668740 h 1330996"/>
              <a:gd name="connsiteX190" fmla="*/ 845577 w 2428717"/>
              <a:gd name="connsiteY190" fmla="*/ 682388 h 1330996"/>
              <a:gd name="connsiteX191" fmla="*/ 831929 w 2428717"/>
              <a:gd name="connsiteY191" fmla="*/ 691487 h 1330996"/>
              <a:gd name="connsiteX192" fmla="*/ 809183 w 2428717"/>
              <a:gd name="connsiteY192" fmla="*/ 714233 h 1330996"/>
              <a:gd name="connsiteX193" fmla="*/ 795535 w 2428717"/>
              <a:gd name="connsiteY193" fmla="*/ 732430 h 1330996"/>
              <a:gd name="connsiteX194" fmla="*/ 781887 w 2428717"/>
              <a:gd name="connsiteY194" fmla="*/ 746078 h 1330996"/>
              <a:gd name="connsiteX195" fmla="*/ 754592 w 2428717"/>
              <a:gd name="connsiteY195" fmla="*/ 787021 h 1330996"/>
              <a:gd name="connsiteX196" fmla="*/ 745493 w 2428717"/>
              <a:gd name="connsiteY196" fmla="*/ 800669 h 1330996"/>
              <a:gd name="connsiteX197" fmla="*/ 736395 w 2428717"/>
              <a:gd name="connsiteY197" fmla="*/ 827964 h 1330996"/>
              <a:gd name="connsiteX198" fmla="*/ 690902 w 2428717"/>
              <a:gd name="connsiteY198" fmla="*/ 882555 h 1330996"/>
              <a:gd name="connsiteX199" fmla="*/ 677254 w 2428717"/>
              <a:gd name="connsiteY199" fmla="*/ 891654 h 1330996"/>
              <a:gd name="connsiteX200" fmla="*/ 649959 w 2428717"/>
              <a:gd name="connsiteY200" fmla="*/ 900752 h 1330996"/>
              <a:gd name="connsiteX201" fmla="*/ 595368 w 2428717"/>
              <a:gd name="connsiteY201" fmla="*/ 896203 h 1330996"/>
              <a:gd name="connsiteX202" fmla="*/ 581720 w 2428717"/>
              <a:gd name="connsiteY202" fmla="*/ 891654 h 1330996"/>
              <a:gd name="connsiteX203" fmla="*/ 586269 w 2428717"/>
              <a:gd name="connsiteY203" fmla="*/ 868908 h 1330996"/>
              <a:gd name="connsiteX204" fmla="*/ 577171 w 2428717"/>
              <a:gd name="connsiteY204" fmla="*/ 928048 h 1330996"/>
              <a:gd name="connsiteX205" fmla="*/ 568072 w 2428717"/>
              <a:gd name="connsiteY205" fmla="*/ 941696 h 1330996"/>
              <a:gd name="connsiteX206" fmla="*/ 563523 w 2428717"/>
              <a:gd name="connsiteY206" fmla="*/ 955343 h 1330996"/>
              <a:gd name="connsiteX207" fmla="*/ 549875 w 2428717"/>
              <a:gd name="connsiteY207" fmla="*/ 964442 h 1330996"/>
              <a:gd name="connsiteX208" fmla="*/ 522580 w 2428717"/>
              <a:gd name="connsiteY208" fmla="*/ 982639 h 1330996"/>
              <a:gd name="connsiteX209" fmla="*/ 508932 w 2428717"/>
              <a:gd name="connsiteY209" fmla="*/ 973540 h 1330996"/>
              <a:gd name="connsiteX210" fmla="*/ 481637 w 2428717"/>
              <a:gd name="connsiteY210" fmla="*/ 959893 h 1330996"/>
              <a:gd name="connsiteX211" fmla="*/ 463439 w 2428717"/>
              <a:gd name="connsiteY211" fmla="*/ 964442 h 1330996"/>
              <a:gd name="connsiteX212" fmla="*/ 454341 w 2428717"/>
              <a:gd name="connsiteY212" fmla="*/ 978090 h 1330996"/>
              <a:gd name="connsiteX213" fmla="*/ 440693 w 2428717"/>
              <a:gd name="connsiteY213" fmla="*/ 996287 h 1330996"/>
              <a:gd name="connsiteX214" fmla="*/ 404299 w 2428717"/>
              <a:gd name="connsiteY214" fmla="*/ 1023582 h 1330996"/>
              <a:gd name="connsiteX215" fmla="*/ 390651 w 2428717"/>
              <a:gd name="connsiteY215" fmla="*/ 1037230 h 1330996"/>
              <a:gd name="connsiteX216" fmla="*/ 377004 w 2428717"/>
              <a:gd name="connsiteY216" fmla="*/ 1041779 h 1330996"/>
              <a:gd name="connsiteX217" fmla="*/ 349708 w 2428717"/>
              <a:gd name="connsiteY217" fmla="*/ 1059976 h 1330996"/>
              <a:gd name="connsiteX218" fmla="*/ 322413 w 2428717"/>
              <a:gd name="connsiteY218" fmla="*/ 1078173 h 1330996"/>
              <a:gd name="connsiteX219" fmla="*/ 295117 w 2428717"/>
              <a:gd name="connsiteY219" fmla="*/ 1100919 h 1330996"/>
              <a:gd name="connsiteX220" fmla="*/ 286019 w 2428717"/>
              <a:gd name="connsiteY220" fmla="*/ 1114567 h 1330996"/>
              <a:gd name="connsiteX221" fmla="*/ 258723 w 2428717"/>
              <a:gd name="connsiteY221" fmla="*/ 1137313 h 1330996"/>
              <a:gd name="connsiteX222" fmla="*/ 240526 w 2428717"/>
              <a:gd name="connsiteY222" fmla="*/ 1164609 h 1330996"/>
              <a:gd name="connsiteX223" fmla="*/ 231428 w 2428717"/>
              <a:gd name="connsiteY223" fmla="*/ 1178257 h 1330996"/>
              <a:gd name="connsiteX224" fmla="*/ 217780 w 2428717"/>
              <a:gd name="connsiteY224" fmla="*/ 1182806 h 1330996"/>
              <a:gd name="connsiteX225" fmla="*/ 208681 w 2428717"/>
              <a:gd name="connsiteY225" fmla="*/ 1196454 h 1330996"/>
              <a:gd name="connsiteX226" fmla="*/ 181386 w 2428717"/>
              <a:gd name="connsiteY226" fmla="*/ 1205552 h 1330996"/>
              <a:gd name="connsiteX227" fmla="*/ 167738 w 2428717"/>
              <a:gd name="connsiteY227" fmla="*/ 1210102 h 1330996"/>
              <a:gd name="connsiteX228" fmla="*/ 135893 w 2428717"/>
              <a:gd name="connsiteY228" fmla="*/ 1219200 h 1330996"/>
              <a:gd name="connsiteX229" fmla="*/ 108598 w 2428717"/>
              <a:gd name="connsiteY229" fmla="*/ 1241946 h 1330996"/>
              <a:gd name="connsiteX230" fmla="*/ 85851 w 2428717"/>
              <a:gd name="connsiteY230" fmla="*/ 1246496 h 1330996"/>
              <a:gd name="connsiteX231" fmla="*/ 72204 w 2428717"/>
              <a:gd name="connsiteY231" fmla="*/ 1251045 h 1330996"/>
              <a:gd name="connsiteX232" fmla="*/ 22162 w 2428717"/>
              <a:gd name="connsiteY232" fmla="*/ 1264693 h 1330996"/>
              <a:gd name="connsiteX233" fmla="*/ 8514 w 2428717"/>
              <a:gd name="connsiteY233" fmla="*/ 1260143 h 1330996"/>
              <a:gd name="connsiteX234" fmla="*/ 3965 w 2428717"/>
              <a:gd name="connsiteY234" fmla="*/ 1260143 h 1330996"/>
              <a:gd name="connsiteX0" fmla="*/ 3965 w 2428717"/>
              <a:gd name="connsiteY0" fmla="*/ 1260143 h 1330996"/>
              <a:gd name="connsiteX1" fmla="*/ 8514 w 2428717"/>
              <a:gd name="connsiteY1" fmla="*/ 1310185 h 1330996"/>
              <a:gd name="connsiteX2" fmla="*/ 8514 w 2428717"/>
              <a:gd name="connsiteY2" fmla="*/ 1246496 h 1330996"/>
              <a:gd name="connsiteX3" fmla="*/ 3965 w 2428717"/>
              <a:gd name="connsiteY3" fmla="*/ 1328382 h 1330996"/>
              <a:gd name="connsiteX4" fmla="*/ 31260 w 2428717"/>
              <a:gd name="connsiteY4" fmla="*/ 1301087 h 1330996"/>
              <a:gd name="connsiteX5" fmla="*/ 58556 w 2428717"/>
              <a:gd name="connsiteY5" fmla="*/ 1278340 h 1330996"/>
              <a:gd name="connsiteX6" fmla="*/ 85851 w 2428717"/>
              <a:gd name="connsiteY6" fmla="*/ 1260143 h 1330996"/>
              <a:gd name="connsiteX7" fmla="*/ 99499 w 2428717"/>
              <a:gd name="connsiteY7" fmla="*/ 1251045 h 1330996"/>
              <a:gd name="connsiteX8" fmla="*/ 126795 w 2428717"/>
              <a:gd name="connsiteY8" fmla="*/ 1237397 h 1330996"/>
              <a:gd name="connsiteX9" fmla="*/ 176837 w 2428717"/>
              <a:gd name="connsiteY9" fmla="*/ 1232848 h 1330996"/>
              <a:gd name="connsiteX10" fmla="*/ 204132 w 2428717"/>
              <a:gd name="connsiteY10" fmla="*/ 1223749 h 1330996"/>
              <a:gd name="connsiteX11" fmla="*/ 217780 w 2428717"/>
              <a:gd name="connsiteY11" fmla="*/ 1214651 h 1330996"/>
              <a:gd name="connsiteX12" fmla="*/ 245075 w 2428717"/>
              <a:gd name="connsiteY12" fmla="*/ 1205552 h 1330996"/>
              <a:gd name="connsiteX13" fmla="*/ 286019 w 2428717"/>
              <a:gd name="connsiteY13" fmla="*/ 1196454 h 1330996"/>
              <a:gd name="connsiteX14" fmla="*/ 299666 w 2428717"/>
              <a:gd name="connsiteY14" fmla="*/ 1187355 h 1330996"/>
              <a:gd name="connsiteX15" fmla="*/ 377004 w 2428717"/>
              <a:gd name="connsiteY15" fmla="*/ 1150961 h 1330996"/>
              <a:gd name="connsiteX16" fmla="*/ 395201 w 2428717"/>
              <a:gd name="connsiteY16" fmla="*/ 1123666 h 1330996"/>
              <a:gd name="connsiteX17" fmla="*/ 404299 w 2428717"/>
              <a:gd name="connsiteY17" fmla="*/ 1110018 h 1330996"/>
              <a:gd name="connsiteX18" fmla="*/ 445242 w 2428717"/>
              <a:gd name="connsiteY18" fmla="*/ 1091821 h 1330996"/>
              <a:gd name="connsiteX19" fmla="*/ 522580 w 2428717"/>
              <a:gd name="connsiteY19" fmla="*/ 1082722 h 1330996"/>
              <a:gd name="connsiteX20" fmla="*/ 572622 w 2428717"/>
              <a:gd name="connsiteY20" fmla="*/ 1073624 h 1330996"/>
              <a:gd name="connsiteX21" fmla="*/ 595368 w 2428717"/>
              <a:gd name="connsiteY21" fmla="*/ 1096370 h 1330996"/>
              <a:gd name="connsiteX22" fmla="*/ 609016 w 2428717"/>
              <a:gd name="connsiteY22" fmla="*/ 1087272 h 1330996"/>
              <a:gd name="connsiteX23" fmla="*/ 613565 w 2428717"/>
              <a:gd name="connsiteY23" fmla="*/ 1032681 h 1330996"/>
              <a:gd name="connsiteX24" fmla="*/ 690902 w 2428717"/>
              <a:gd name="connsiteY24" fmla="*/ 1028131 h 1330996"/>
              <a:gd name="connsiteX25" fmla="*/ 718198 w 2428717"/>
              <a:gd name="connsiteY25" fmla="*/ 1019033 h 1330996"/>
              <a:gd name="connsiteX26" fmla="*/ 731845 w 2428717"/>
              <a:gd name="connsiteY26" fmla="*/ 1005385 h 1330996"/>
              <a:gd name="connsiteX27" fmla="*/ 772789 w 2428717"/>
              <a:gd name="connsiteY27" fmla="*/ 982639 h 1330996"/>
              <a:gd name="connsiteX28" fmla="*/ 795535 w 2428717"/>
              <a:gd name="connsiteY28" fmla="*/ 978090 h 1330996"/>
              <a:gd name="connsiteX29" fmla="*/ 822831 w 2428717"/>
              <a:gd name="connsiteY29" fmla="*/ 968991 h 1330996"/>
              <a:gd name="connsiteX30" fmla="*/ 850126 w 2428717"/>
              <a:gd name="connsiteY30" fmla="*/ 941696 h 1330996"/>
              <a:gd name="connsiteX31" fmla="*/ 877422 w 2428717"/>
              <a:gd name="connsiteY31" fmla="*/ 928048 h 1330996"/>
              <a:gd name="connsiteX32" fmla="*/ 891069 w 2428717"/>
              <a:gd name="connsiteY32" fmla="*/ 923499 h 1330996"/>
              <a:gd name="connsiteX33" fmla="*/ 904717 w 2428717"/>
              <a:gd name="connsiteY33" fmla="*/ 914400 h 1330996"/>
              <a:gd name="connsiteX34" fmla="*/ 922914 w 2428717"/>
              <a:gd name="connsiteY34" fmla="*/ 909851 h 1330996"/>
              <a:gd name="connsiteX35" fmla="*/ 927463 w 2428717"/>
              <a:gd name="connsiteY35" fmla="*/ 896203 h 1330996"/>
              <a:gd name="connsiteX36" fmla="*/ 941111 w 2428717"/>
              <a:gd name="connsiteY36" fmla="*/ 887105 h 1330996"/>
              <a:gd name="connsiteX37" fmla="*/ 954759 w 2428717"/>
              <a:gd name="connsiteY37" fmla="*/ 873457 h 1330996"/>
              <a:gd name="connsiteX38" fmla="*/ 982054 w 2428717"/>
              <a:gd name="connsiteY38" fmla="*/ 855260 h 1330996"/>
              <a:gd name="connsiteX39" fmla="*/ 986604 w 2428717"/>
              <a:gd name="connsiteY39" fmla="*/ 841612 h 1330996"/>
              <a:gd name="connsiteX40" fmla="*/ 1000251 w 2428717"/>
              <a:gd name="connsiteY40" fmla="*/ 837063 h 1330996"/>
              <a:gd name="connsiteX41" fmla="*/ 1013899 w 2428717"/>
              <a:gd name="connsiteY41" fmla="*/ 827964 h 1330996"/>
              <a:gd name="connsiteX42" fmla="*/ 1045744 w 2428717"/>
              <a:gd name="connsiteY42" fmla="*/ 800669 h 1330996"/>
              <a:gd name="connsiteX43" fmla="*/ 1059392 w 2428717"/>
              <a:gd name="connsiteY43" fmla="*/ 791570 h 1330996"/>
              <a:gd name="connsiteX44" fmla="*/ 1082138 w 2428717"/>
              <a:gd name="connsiteY44" fmla="*/ 768824 h 1330996"/>
              <a:gd name="connsiteX45" fmla="*/ 1123081 w 2428717"/>
              <a:gd name="connsiteY45" fmla="*/ 736979 h 1330996"/>
              <a:gd name="connsiteX46" fmla="*/ 1136729 w 2428717"/>
              <a:gd name="connsiteY46" fmla="*/ 727881 h 1330996"/>
              <a:gd name="connsiteX47" fmla="*/ 1150377 w 2428717"/>
              <a:gd name="connsiteY47" fmla="*/ 718782 h 1330996"/>
              <a:gd name="connsiteX48" fmla="*/ 1168574 w 2428717"/>
              <a:gd name="connsiteY48" fmla="*/ 691487 h 1330996"/>
              <a:gd name="connsiteX49" fmla="*/ 1191320 w 2428717"/>
              <a:gd name="connsiteY49" fmla="*/ 668740 h 1330996"/>
              <a:gd name="connsiteX50" fmla="*/ 1214066 w 2428717"/>
              <a:gd name="connsiteY50" fmla="*/ 645994 h 1330996"/>
              <a:gd name="connsiteX51" fmla="*/ 1223165 w 2428717"/>
              <a:gd name="connsiteY51" fmla="*/ 632346 h 1330996"/>
              <a:gd name="connsiteX52" fmla="*/ 1227714 w 2428717"/>
              <a:gd name="connsiteY52" fmla="*/ 618699 h 1330996"/>
              <a:gd name="connsiteX53" fmla="*/ 1250460 w 2428717"/>
              <a:gd name="connsiteY53" fmla="*/ 591403 h 1330996"/>
              <a:gd name="connsiteX54" fmla="*/ 1259559 w 2428717"/>
              <a:gd name="connsiteY54" fmla="*/ 564108 h 1330996"/>
              <a:gd name="connsiteX55" fmla="*/ 1264108 w 2428717"/>
              <a:gd name="connsiteY55" fmla="*/ 550460 h 1330996"/>
              <a:gd name="connsiteX56" fmla="*/ 1282305 w 2428717"/>
              <a:gd name="connsiteY56" fmla="*/ 523164 h 1330996"/>
              <a:gd name="connsiteX57" fmla="*/ 1295953 w 2428717"/>
              <a:gd name="connsiteY57" fmla="*/ 482221 h 1330996"/>
              <a:gd name="connsiteX58" fmla="*/ 1300502 w 2428717"/>
              <a:gd name="connsiteY58" fmla="*/ 468573 h 1330996"/>
              <a:gd name="connsiteX59" fmla="*/ 1309601 w 2428717"/>
              <a:gd name="connsiteY59" fmla="*/ 427630 h 1330996"/>
              <a:gd name="connsiteX60" fmla="*/ 1314150 w 2428717"/>
              <a:gd name="connsiteY60" fmla="*/ 395785 h 1330996"/>
              <a:gd name="connsiteX61" fmla="*/ 1336896 w 2428717"/>
              <a:gd name="connsiteY61" fmla="*/ 368490 h 1330996"/>
              <a:gd name="connsiteX62" fmla="*/ 1345995 w 2428717"/>
              <a:gd name="connsiteY62" fmla="*/ 295702 h 1330996"/>
              <a:gd name="connsiteX63" fmla="*/ 1350544 w 2428717"/>
              <a:gd name="connsiteY63" fmla="*/ 268406 h 1330996"/>
              <a:gd name="connsiteX64" fmla="*/ 1359642 w 2428717"/>
              <a:gd name="connsiteY64" fmla="*/ 241110 h 1330996"/>
              <a:gd name="connsiteX65" fmla="*/ 1414234 w 2428717"/>
              <a:gd name="connsiteY65" fmla="*/ 204716 h 1330996"/>
              <a:gd name="connsiteX66" fmla="*/ 1427881 w 2428717"/>
              <a:gd name="connsiteY66" fmla="*/ 200167 h 1330996"/>
              <a:gd name="connsiteX67" fmla="*/ 1441529 w 2428717"/>
              <a:gd name="connsiteY67" fmla="*/ 195618 h 1330996"/>
              <a:gd name="connsiteX68" fmla="*/ 1473374 w 2428717"/>
              <a:gd name="connsiteY68" fmla="*/ 181970 h 1330996"/>
              <a:gd name="connsiteX69" fmla="*/ 1500669 w 2428717"/>
              <a:gd name="connsiteY69" fmla="*/ 172872 h 1330996"/>
              <a:gd name="connsiteX70" fmla="*/ 1578007 w 2428717"/>
              <a:gd name="connsiteY70" fmla="*/ 163773 h 1330996"/>
              <a:gd name="connsiteX71" fmla="*/ 1600753 w 2428717"/>
              <a:gd name="connsiteY71" fmla="*/ 145576 h 1330996"/>
              <a:gd name="connsiteX72" fmla="*/ 1614401 w 2428717"/>
              <a:gd name="connsiteY72" fmla="*/ 141027 h 1330996"/>
              <a:gd name="connsiteX73" fmla="*/ 1641696 w 2428717"/>
              <a:gd name="connsiteY73" fmla="*/ 145576 h 1330996"/>
              <a:gd name="connsiteX74" fmla="*/ 1655344 w 2428717"/>
              <a:gd name="connsiteY74" fmla="*/ 154675 h 1330996"/>
              <a:gd name="connsiteX75" fmla="*/ 1828216 w 2428717"/>
              <a:gd name="connsiteY75" fmla="*/ 150125 h 1330996"/>
              <a:gd name="connsiteX76" fmla="*/ 1841863 w 2428717"/>
              <a:gd name="connsiteY76" fmla="*/ 159224 h 1330996"/>
              <a:gd name="connsiteX77" fmla="*/ 1855511 w 2428717"/>
              <a:gd name="connsiteY77" fmla="*/ 172872 h 1330996"/>
              <a:gd name="connsiteX78" fmla="*/ 1969242 w 2428717"/>
              <a:gd name="connsiteY78" fmla="*/ 186519 h 1330996"/>
              <a:gd name="connsiteX79" fmla="*/ 2001087 w 2428717"/>
              <a:gd name="connsiteY79" fmla="*/ 191069 h 1330996"/>
              <a:gd name="connsiteX80" fmla="*/ 2051129 w 2428717"/>
              <a:gd name="connsiteY80" fmla="*/ 195618 h 1330996"/>
              <a:gd name="connsiteX81" fmla="*/ 2060228 w 2428717"/>
              <a:gd name="connsiteY81" fmla="*/ 209266 h 1330996"/>
              <a:gd name="connsiteX82" fmla="*/ 2087523 w 2428717"/>
              <a:gd name="connsiteY82" fmla="*/ 213815 h 1330996"/>
              <a:gd name="connsiteX83" fmla="*/ 2105720 w 2428717"/>
              <a:gd name="connsiteY83" fmla="*/ 236561 h 1330996"/>
              <a:gd name="connsiteX84" fmla="*/ 2119368 w 2428717"/>
              <a:gd name="connsiteY84" fmla="*/ 245660 h 1330996"/>
              <a:gd name="connsiteX85" fmla="*/ 2133016 w 2428717"/>
              <a:gd name="connsiteY85" fmla="*/ 259308 h 1330996"/>
              <a:gd name="connsiteX86" fmla="*/ 2142114 w 2428717"/>
              <a:gd name="connsiteY86" fmla="*/ 272955 h 1330996"/>
              <a:gd name="connsiteX87" fmla="*/ 2160311 w 2428717"/>
              <a:gd name="connsiteY87" fmla="*/ 291152 h 1330996"/>
              <a:gd name="connsiteX88" fmla="*/ 2169410 w 2428717"/>
              <a:gd name="connsiteY88" fmla="*/ 304800 h 1330996"/>
              <a:gd name="connsiteX89" fmla="*/ 2210353 w 2428717"/>
              <a:gd name="connsiteY89" fmla="*/ 341194 h 1330996"/>
              <a:gd name="connsiteX90" fmla="*/ 2224001 w 2428717"/>
              <a:gd name="connsiteY90" fmla="*/ 345743 h 1330996"/>
              <a:gd name="connsiteX91" fmla="*/ 2255845 w 2428717"/>
              <a:gd name="connsiteY91" fmla="*/ 363940 h 1330996"/>
              <a:gd name="connsiteX92" fmla="*/ 2283141 w 2428717"/>
              <a:gd name="connsiteY92" fmla="*/ 373039 h 1330996"/>
              <a:gd name="connsiteX93" fmla="*/ 2314986 w 2428717"/>
              <a:gd name="connsiteY93" fmla="*/ 377588 h 1330996"/>
              <a:gd name="connsiteX94" fmla="*/ 2337732 w 2428717"/>
              <a:gd name="connsiteY94" fmla="*/ 395785 h 1330996"/>
              <a:gd name="connsiteX95" fmla="*/ 2365028 w 2428717"/>
              <a:gd name="connsiteY95" fmla="*/ 413982 h 1330996"/>
              <a:gd name="connsiteX96" fmla="*/ 2378675 w 2428717"/>
              <a:gd name="connsiteY96" fmla="*/ 400334 h 1330996"/>
              <a:gd name="connsiteX97" fmla="*/ 2396872 w 2428717"/>
              <a:gd name="connsiteY97" fmla="*/ 373039 h 1330996"/>
              <a:gd name="connsiteX98" fmla="*/ 2424168 w 2428717"/>
              <a:gd name="connsiteY98" fmla="*/ 368490 h 1330996"/>
              <a:gd name="connsiteX99" fmla="*/ 2428717 w 2428717"/>
              <a:gd name="connsiteY99" fmla="*/ 354842 h 1330996"/>
              <a:gd name="connsiteX100" fmla="*/ 2424168 w 2428717"/>
              <a:gd name="connsiteY100" fmla="*/ 327546 h 1330996"/>
              <a:gd name="connsiteX101" fmla="*/ 2410520 w 2428717"/>
              <a:gd name="connsiteY101" fmla="*/ 322997 h 1330996"/>
              <a:gd name="connsiteX102" fmla="*/ 2392323 w 2428717"/>
              <a:gd name="connsiteY102" fmla="*/ 318448 h 1330996"/>
              <a:gd name="connsiteX103" fmla="*/ 2378675 w 2428717"/>
              <a:gd name="connsiteY103" fmla="*/ 309349 h 1330996"/>
              <a:gd name="connsiteX104" fmla="*/ 2374126 w 2428717"/>
              <a:gd name="connsiteY104" fmla="*/ 295702 h 1330996"/>
              <a:gd name="connsiteX105" fmla="*/ 2365028 w 2428717"/>
              <a:gd name="connsiteY105" fmla="*/ 282054 h 1330996"/>
              <a:gd name="connsiteX106" fmla="*/ 2360478 w 2428717"/>
              <a:gd name="connsiteY106" fmla="*/ 268406 h 1330996"/>
              <a:gd name="connsiteX107" fmla="*/ 2346831 w 2428717"/>
              <a:gd name="connsiteY107" fmla="*/ 263857 h 1330996"/>
              <a:gd name="connsiteX108" fmla="*/ 2333183 w 2428717"/>
              <a:gd name="connsiteY108" fmla="*/ 245660 h 1330996"/>
              <a:gd name="connsiteX109" fmla="*/ 2305887 w 2428717"/>
              <a:gd name="connsiteY109" fmla="*/ 232012 h 1330996"/>
              <a:gd name="connsiteX110" fmla="*/ 2283141 w 2428717"/>
              <a:gd name="connsiteY110" fmla="*/ 236561 h 1330996"/>
              <a:gd name="connsiteX111" fmla="*/ 2255845 w 2428717"/>
              <a:gd name="connsiteY111" fmla="*/ 245660 h 1330996"/>
              <a:gd name="connsiteX112" fmla="*/ 2214902 w 2428717"/>
              <a:gd name="connsiteY112" fmla="*/ 241110 h 1330996"/>
              <a:gd name="connsiteX113" fmla="*/ 2187607 w 2428717"/>
              <a:gd name="connsiteY113" fmla="*/ 218364 h 1330996"/>
              <a:gd name="connsiteX114" fmla="*/ 2173959 w 2428717"/>
              <a:gd name="connsiteY114" fmla="*/ 209266 h 1330996"/>
              <a:gd name="connsiteX115" fmla="*/ 2164860 w 2428717"/>
              <a:gd name="connsiteY115" fmla="*/ 195618 h 1330996"/>
              <a:gd name="connsiteX116" fmla="*/ 2151213 w 2428717"/>
              <a:gd name="connsiteY116" fmla="*/ 168322 h 1330996"/>
              <a:gd name="connsiteX117" fmla="*/ 2110269 w 2428717"/>
              <a:gd name="connsiteY117" fmla="*/ 154675 h 1330996"/>
              <a:gd name="connsiteX118" fmla="*/ 2082974 w 2428717"/>
              <a:gd name="connsiteY118" fmla="*/ 141027 h 1330996"/>
              <a:gd name="connsiteX119" fmla="*/ 2064777 w 2428717"/>
              <a:gd name="connsiteY119" fmla="*/ 136478 h 1330996"/>
              <a:gd name="connsiteX120" fmla="*/ 1991989 w 2428717"/>
              <a:gd name="connsiteY120" fmla="*/ 131928 h 1330996"/>
              <a:gd name="connsiteX121" fmla="*/ 1964693 w 2428717"/>
              <a:gd name="connsiteY121" fmla="*/ 118281 h 1330996"/>
              <a:gd name="connsiteX122" fmla="*/ 1951045 w 2428717"/>
              <a:gd name="connsiteY122" fmla="*/ 104633 h 1330996"/>
              <a:gd name="connsiteX123" fmla="*/ 1923750 w 2428717"/>
              <a:gd name="connsiteY123" fmla="*/ 90985 h 1330996"/>
              <a:gd name="connsiteX124" fmla="*/ 1910102 w 2428717"/>
              <a:gd name="connsiteY124" fmla="*/ 81887 h 1330996"/>
              <a:gd name="connsiteX125" fmla="*/ 1841863 w 2428717"/>
              <a:gd name="connsiteY125" fmla="*/ 72788 h 1330996"/>
              <a:gd name="connsiteX126" fmla="*/ 1814568 w 2428717"/>
              <a:gd name="connsiteY126" fmla="*/ 63690 h 1330996"/>
              <a:gd name="connsiteX127" fmla="*/ 1796371 w 2428717"/>
              <a:gd name="connsiteY127" fmla="*/ 59140 h 1330996"/>
              <a:gd name="connsiteX128" fmla="*/ 1769075 w 2428717"/>
              <a:gd name="connsiteY128" fmla="*/ 50042 h 1330996"/>
              <a:gd name="connsiteX129" fmla="*/ 1755428 w 2428717"/>
              <a:gd name="connsiteY129" fmla="*/ 40943 h 1330996"/>
              <a:gd name="connsiteX130" fmla="*/ 1737231 w 2428717"/>
              <a:gd name="connsiteY130" fmla="*/ 0 h 1330996"/>
              <a:gd name="connsiteX131" fmla="*/ 1728132 w 2428717"/>
              <a:gd name="connsiteY131" fmla="*/ 13648 h 1330996"/>
              <a:gd name="connsiteX132" fmla="*/ 1723583 w 2428717"/>
              <a:gd name="connsiteY132" fmla="*/ 50042 h 1330996"/>
              <a:gd name="connsiteX133" fmla="*/ 1691738 w 2428717"/>
              <a:gd name="connsiteY133" fmla="*/ 54591 h 1330996"/>
              <a:gd name="connsiteX134" fmla="*/ 1659893 w 2428717"/>
              <a:gd name="connsiteY134" fmla="*/ 63690 h 1330996"/>
              <a:gd name="connsiteX135" fmla="*/ 1641696 w 2428717"/>
              <a:gd name="connsiteY135" fmla="*/ 72788 h 1330996"/>
              <a:gd name="connsiteX136" fmla="*/ 1628048 w 2428717"/>
              <a:gd name="connsiteY136" fmla="*/ 68239 h 1330996"/>
              <a:gd name="connsiteX137" fmla="*/ 1623499 w 2428717"/>
              <a:gd name="connsiteY137" fmla="*/ 54591 h 1330996"/>
              <a:gd name="connsiteX138" fmla="*/ 1614401 w 2428717"/>
              <a:gd name="connsiteY138" fmla="*/ 68239 h 1330996"/>
              <a:gd name="connsiteX139" fmla="*/ 1600753 w 2428717"/>
              <a:gd name="connsiteY139" fmla="*/ 77337 h 1330996"/>
              <a:gd name="connsiteX140" fmla="*/ 1555260 w 2428717"/>
              <a:gd name="connsiteY140" fmla="*/ 81887 h 1330996"/>
              <a:gd name="connsiteX141" fmla="*/ 1527965 w 2428717"/>
              <a:gd name="connsiteY141" fmla="*/ 90985 h 1330996"/>
              <a:gd name="connsiteX142" fmla="*/ 1509768 w 2428717"/>
              <a:gd name="connsiteY142" fmla="*/ 100084 h 1330996"/>
              <a:gd name="connsiteX143" fmla="*/ 1487022 w 2428717"/>
              <a:gd name="connsiteY143" fmla="*/ 104633 h 1330996"/>
              <a:gd name="connsiteX144" fmla="*/ 1473374 w 2428717"/>
              <a:gd name="connsiteY144" fmla="*/ 109182 h 1330996"/>
              <a:gd name="connsiteX145" fmla="*/ 1364192 w 2428717"/>
              <a:gd name="connsiteY145" fmla="*/ 113731 h 1330996"/>
              <a:gd name="connsiteX146" fmla="*/ 1350544 w 2428717"/>
              <a:gd name="connsiteY146" fmla="*/ 122830 h 1330996"/>
              <a:gd name="connsiteX147" fmla="*/ 1332347 w 2428717"/>
              <a:gd name="connsiteY147" fmla="*/ 150125 h 1330996"/>
              <a:gd name="connsiteX148" fmla="*/ 1318699 w 2428717"/>
              <a:gd name="connsiteY148" fmla="*/ 163773 h 1330996"/>
              <a:gd name="connsiteX149" fmla="*/ 1309601 w 2428717"/>
              <a:gd name="connsiteY149" fmla="*/ 191069 h 1330996"/>
              <a:gd name="connsiteX150" fmla="*/ 1295953 w 2428717"/>
              <a:gd name="connsiteY150" fmla="*/ 204716 h 1330996"/>
              <a:gd name="connsiteX151" fmla="*/ 1282305 w 2428717"/>
              <a:gd name="connsiteY151" fmla="*/ 209266 h 1330996"/>
              <a:gd name="connsiteX152" fmla="*/ 1209517 w 2428717"/>
              <a:gd name="connsiteY152" fmla="*/ 213815 h 1330996"/>
              <a:gd name="connsiteX153" fmla="*/ 1204968 w 2428717"/>
              <a:gd name="connsiteY153" fmla="*/ 227463 h 1330996"/>
              <a:gd name="connsiteX154" fmla="*/ 1186771 w 2428717"/>
              <a:gd name="connsiteY154" fmla="*/ 254758 h 1330996"/>
              <a:gd name="connsiteX155" fmla="*/ 1177672 w 2428717"/>
              <a:gd name="connsiteY155" fmla="*/ 282054 h 1330996"/>
              <a:gd name="connsiteX156" fmla="*/ 1173123 w 2428717"/>
              <a:gd name="connsiteY156" fmla="*/ 295702 h 1330996"/>
              <a:gd name="connsiteX157" fmla="*/ 1145828 w 2428717"/>
              <a:gd name="connsiteY157" fmla="*/ 313899 h 1330996"/>
              <a:gd name="connsiteX158" fmla="*/ 1132180 w 2428717"/>
              <a:gd name="connsiteY158" fmla="*/ 327546 h 1330996"/>
              <a:gd name="connsiteX159" fmla="*/ 1104884 w 2428717"/>
              <a:gd name="connsiteY159" fmla="*/ 336645 h 1330996"/>
              <a:gd name="connsiteX160" fmla="*/ 1095786 w 2428717"/>
              <a:gd name="connsiteY160" fmla="*/ 322997 h 1330996"/>
              <a:gd name="connsiteX161" fmla="*/ 1100335 w 2428717"/>
              <a:gd name="connsiteY161" fmla="*/ 291152 h 1330996"/>
              <a:gd name="connsiteX162" fmla="*/ 1086687 w 2428717"/>
              <a:gd name="connsiteY162" fmla="*/ 304800 h 1330996"/>
              <a:gd name="connsiteX163" fmla="*/ 1073039 w 2428717"/>
              <a:gd name="connsiteY163" fmla="*/ 309349 h 1330996"/>
              <a:gd name="connsiteX164" fmla="*/ 1059392 w 2428717"/>
              <a:gd name="connsiteY164" fmla="*/ 300251 h 1330996"/>
              <a:gd name="connsiteX165" fmla="*/ 1050293 w 2428717"/>
              <a:gd name="connsiteY165" fmla="*/ 286603 h 1330996"/>
              <a:gd name="connsiteX166" fmla="*/ 1036645 w 2428717"/>
              <a:gd name="connsiteY166" fmla="*/ 282054 h 1330996"/>
              <a:gd name="connsiteX167" fmla="*/ 1009350 w 2428717"/>
              <a:gd name="connsiteY167" fmla="*/ 291152 h 1330996"/>
              <a:gd name="connsiteX168" fmla="*/ 995702 w 2428717"/>
              <a:gd name="connsiteY168" fmla="*/ 295702 h 1330996"/>
              <a:gd name="connsiteX169" fmla="*/ 982054 w 2428717"/>
              <a:gd name="connsiteY169" fmla="*/ 304800 h 1330996"/>
              <a:gd name="connsiteX170" fmla="*/ 968407 w 2428717"/>
              <a:gd name="connsiteY170" fmla="*/ 350293 h 1330996"/>
              <a:gd name="connsiteX171" fmla="*/ 959308 w 2428717"/>
              <a:gd name="connsiteY171" fmla="*/ 363940 h 1330996"/>
              <a:gd name="connsiteX172" fmla="*/ 963857 w 2428717"/>
              <a:gd name="connsiteY172" fmla="*/ 377588 h 1330996"/>
              <a:gd name="connsiteX173" fmla="*/ 977505 w 2428717"/>
              <a:gd name="connsiteY173" fmla="*/ 382137 h 1330996"/>
              <a:gd name="connsiteX174" fmla="*/ 991153 w 2428717"/>
              <a:gd name="connsiteY174" fmla="*/ 391236 h 1330996"/>
              <a:gd name="connsiteX175" fmla="*/ 1000251 w 2428717"/>
              <a:gd name="connsiteY175" fmla="*/ 404884 h 1330996"/>
              <a:gd name="connsiteX176" fmla="*/ 1013899 w 2428717"/>
              <a:gd name="connsiteY176" fmla="*/ 418531 h 1330996"/>
              <a:gd name="connsiteX177" fmla="*/ 1009350 w 2428717"/>
              <a:gd name="connsiteY177" fmla="*/ 441278 h 1330996"/>
              <a:gd name="connsiteX178" fmla="*/ 986604 w 2428717"/>
              <a:gd name="connsiteY178" fmla="*/ 486770 h 1330996"/>
              <a:gd name="connsiteX179" fmla="*/ 968407 w 2428717"/>
              <a:gd name="connsiteY179" fmla="*/ 518615 h 1330996"/>
              <a:gd name="connsiteX180" fmla="*/ 954759 w 2428717"/>
              <a:gd name="connsiteY180" fmla="*/ 523164 h 1330996"/>
              <a:gd name="connsiteX181" fmla="*/ 945660 w 2428717"/>
              <a:gd name="connsiteY181" fmla="*/ 536812 h 1330996"/>
              <a:gd name="connsiteX182" fmla="*/ 932013 w 2428717"/>
              <a:gd name="connsiteY182" fmla="*/ 545910 h 1330996"/>
              <a:gd name="connsiteX183" fmla="*/ 913816 w 2428717"/>
              <a:gd name="connsiteY183" fmla="*/ 568657 h 1330996"/>
              <a:gd name="connsiteX184" fmla="*/ 904717 w 2428717"/>
              <a:gd name="connsiteY184" fmla="*/ 582305 h 1330996"/>
              <a:gd name="connsiteX185" fmla="*/ 900168 w 2428717"/>
              <a:gd name="connsiteY185" fmla="*/ 595952 h 1330996"/>
              <a:gd name="connsiteX186" fmla="*/ 881971 w 2428717"/>
              <a:gd name="connsiteY186" fmla="*/ 623248 h 1330996"/>
              <a:gd name="connsiteX187" fmla="*/ 859225 w 2428717"/>
              <a:gd name="connsiteY187" fmla="*/ 655093 h 1330996"/>
              <a:gd name="connsiteX188" fmla="*/ 850126 w 2428717"/>
              <a:gd name="connsiteY188" fmla="*/ 668740 h 1330996"/>
              <a:gd name="connsiteX189" fmla="*/ 845577 w 2428717"/>
              <a:gd name="connsiteY189" fmla="*/ 682388 h 1330996"/>
              <a:gd name="connsiteX190" fmla="*/ 831929 w 2428717"/>
              <a:gd name="connsiteY190" fmla="*/ 691487 h 1330996"/>
              <a:gd name="connsiteX191" fmla="*/ 809183 w 2428717"/>
              <a:gd name="connsiteY191" fmla="*/ 714233 h 1330996"/>
              <a:gd name="connsiteX192" fmla="*/ 795535 w 2428717"/>
              <a:gd name="connsiteY192" fmla="*/ 732430 h 1330996"/>
              <a:gd name="connsiteX193" fmla="*/ 781887 w 2428717"/>
              <a:gd name="connsiteY193" fmla="*/ 746078 h 1330996"/>
              <a:gd name="connsiteX194" fmla="*/ 754592 w 2428717"/>
              <a:gd name="connsiteY194" fmla="*/ 787021 h 1330996"/>
              <a:gd name="connsiteX195" fmla="*/ 745493 w 2428717"/>
              <a:gd name="connsiteY195" fmla="*/ 800669 h 1330996"/>
              <a:gd name="connsiteX196" fmla="*/ 736395 w 2428717"/>
              <a:gd name="connsiteY196" fmla="*/ 827964 h 1330996"/>
              <a:gd name="connsiteX197" fmla="*/ 690902 w 2428717"/>
              <a:gd name="connsiteY197" fmla="*/ 882555 h 1330996"/>
              <a:gd name="connsiteX198" fmla="*/ 677254 w 2428717"/>
              <a:gd name="connsiteY198" fmla="*/ 891654 h 1330996"/>
              <a:gd name="connsiteX199" fmla="*/ 649959 w 2428717"/>
              <a:gd name="connsiteY199" fmla="*/ 900752 h 1330996"/>
              <a:gd name="connsiteX200" fmla="*/ 595368 w 2428717"/>
              <a:gd name="connsiteY200" fmla="*/ 896203 h 1330996"/>
              <a:gd name="connsiteX201" fmla="*/ 581720 w 2428717"/>
              <a:gd name="connsiteY201" fmla="*/ 891654 h 1330996"/>
              <a:gd name="connsiteX202" fmla="*/ 586269 w 2428717"/>
              <a:gd name="connsiteY202" fmla="*/ 868908 h 1330996"/>
              <a:gd name="connsiteX203" fmla="*/ 577171 w 2428717"/>
              <a:gd name="connsiteY203" fmla="*/ 928048 h 1330996"/>
              <a:gd name="connsiteX204" fmla="*/ 568072 w 2428717"/>
              <a:gd name="connsiteY204" fmla="*/ 941696 h 1330996"/>
              <a:gd name="connsiteX205" fmla="*/ 563523 w 2428717"/>
              <a:gd name="connsiteY205" fmla="*/ 955343 h 1330996"/>
              <a:gd name="connsiteX206" fmla="*/ 549875 w 2428717"/>
              <a:gd name="connsiteY206" fmla="*/ 964442 h 1330996"/>
              <a:gd name="connsiteX207" fmla="*/ 522580 w 2428717"/>
              <a:gd name="connsiteY207" fmla="*/ 982639 h 1330996"/>
              <a:gd name="connsiteX208" fmla="*/ 508932 w 2428717"/>
              <a:gd name="connsiteY208" fmla="*/ 973540 h 1330996"/>
              <a:gd name="connsiteX209" fmla="*/ 481637 w 2428717"/>
              <a:gd name="connsiteY209" fmla="*/ 959893 h 1330996"/>
              <a:gd name="connsiteX210" fmla="*/ 463439 w 2428717"/>
              <a:gd name="connsiteY210" fmla="*/ 964442 h 1330996"/>
              <a:gd name="connsiteX211" fmla="*/ 454341 w 2428717"/>
              <a:gd name="connsiteY211" fmla="*/ 978090 h 1330996"/>
              <a:gd name="connsiteX212" fmla="*/ 440693 w 2428717"/>
              <a:gd name="connsiteY212" fmla="*/ 996287 h 1330996"/>
              <a:gd name="connsiteX213" fmla="*/ 404299 w 2428717"/>
              <a:gd name="connsiteY213" fmla="*/ 1023582 h 1330996"/>
              <a:gd name="connsiteX214" fmla="*/ 390651 w 2428717"/>
              <a:gd name="connsiteY214" fmla="*/ 1037230 h 1330996"/>
              <a:gd name="connsiteX215" fmla="*/ 377004 w 2428717"/>
              <a:gd name="connsiteY215" fmla="*/ 1041779 h 1330996"/>
              <a:gd name="connsiteX216" fmla="*/ 349708 w 2428717"/>
              <a:gd name="connsiteY216" fmla="*/ 1059976 h 1330996"/>
              <a:gd name="connsiteX217" fmla="*/ 322413 w 2428717"/>
              <a:gd name="connsiteY217" fmla="*/ 1078173 h 1330996"/>
              <a:gd name="connsiteX218" fmla="*/ 295117 w 2428717"/>
              <a:gd name="connsiteY218" fmla="*/ 1100919 h 1330996"/>
              <a:gd name="connsiteX219" fmla="*/ 286019 w 2428717"/>
              <a:gd name="connsiteY219" fmla="*/ 1114567 h 1330996"/>
              <a:gd name="connsiteX220" fmla="*/ 258723 w 2428717"/>
              <a:gd name="connsiteY220" fmla="*/ 1137313 h 1330996"/>
              <a:gd name="connsiteX221" fmla="*/ 240526 w 2428717"/>
              <a:gd name="connsiteY221" fmla="*/ 1164609 h 1330996"/>
              <a:gd name="connsiteX222" fmla="*/ 231428 w 2428717"/>
              <a:gd name="connsiteY222" fmla="*/ 1178257 h 1330996"/>
              <a:gd name="connsiteX223" fmla="*/ 217780 w 2428717"/>
              <a:gd name="connsiteY223" fmla="*/ 1182806 h 1330996"/>
              <a:gd name="connsiteX224" fmla="*/ 208681 w 2428717"/>
              <a:gd name="connsiteY224" fmla="*/ 1196454 h 1330996"/>
              <a:gd name="connsiteX225" fmla="*/ 181386 w 2428717"/>
              <a:gd name="connsiteY225" fmla="*/ 1205552 h 1330996"/>
              <a:gd name="connsiteX226" fmla="*/ 167738 w 2428717"/>
              <a:gd name="connsiteY226" fmla="*/ 1210102 h 1330996"/>
              <a:gd name="connsiteX227" fmla="*/ 135893 w 2428717"/>
              <a:gd name="connsiteY227" fmla="*/ 1219200 h 1330996"/>
              <a:gd name="connsiteX228" fmla="*/ 108598 w 2428717"/>
              <a:gd name="connsiteY228" fmla="*/ 1241946 h 1330996"/>
              <a:gd name="connsiteX229" fmla="*/ 85851 w 2428717"/>
              <a:gd name="connsiteY229" fmla="*/ 1246496 h 1330996"/>
              <a:gd name="connsiteX230" fmla="*/ 72204 w 2428717"/>
              <a:gd name="connsiteY230" fmla="*/ 1251045 h 1330996"/>
              <a:gd name="connsiteX231" fmla="*/ 22162 w 2428717"/>
              <a:gd name="connsiteY231" fmla="*/ 1264693 h 1330996"/>
              <a:gd name="connsiteX232" fmla="*/ 8514 w 2428717"/>
              <a:gd name="connsiteY232" fmla="*/ 1260143 h 1330996"/>
              <a:gd name="connsiteX233" fmla="*/ 3965 w 2428717"/>
              <a:gd name="connsiteY233" fmla="*/ 1260143 h 1330996"/>
              <a:gd name="connsiteX0" fmla="*/ 3965 w 2428717"/>
              <a:gd name="connsiteY0" fmla="*/ 1260143 h 1330996"/>
              <a:gd name="connsiteX1" fmla="*/ 8514 w 2428717"/>
              <a:gd name="connsiteY1" fmla="*/ 1310185 h 1330996"/>
              <a:gd name="connsiteX2" fmla="*/ 8514 w 2428717"/>
              <a:gd name="connsiteY2" fmla="*/ 1246496 h 1330996"/>
              <a:gd name="connsiteX3" fmla="*/ 3965 w 2428717"/>
              <a:gd name="connsiteY3" fmla="*/ 1328382 h 1330996"/>
              <a:gd name="connsiteX4" fmla="*/ 31260 w 2428717"/>
              <a:gd name="connsiteY4" fmla="*/ 1301087 h 1330996"/>
              <a:gd name="connsiteX5" fmla="*/ 58556 w 2428717"/>
              <a:gd name="connsiteY5" fmla="*/ 1278340 h 1330996"/>
              <a:gd name="connsiteX6" fmla="*/ 85851 w 2428717"/>
              <a:gd name="connsiteY6" fmla="*/ 1260143 h 1330996"/>
              <a:gd name="connsiteX7" fmla="*/ 99499 w 2428717"/>
              <a:gd name="connsiteY7" fmla="*/ 1251045 h 1330996"/>
              <a:gd name="connsiteX8" fmla="*/ 126795 w 2428717"/>
              <a:gd name="connsiteY8" fmla="*/ 1237397 h 1330996"/>
              <a:gd name="connsiteX9" fmla="*/ 176837 w 2428717"/>
              <a:gd name="connsiteY9" fmla="*/ 1232848 h 1330996"/>
              <a:gd name="connsiteX10" fmla="*/ 204132 w 2428717"/>
              <a:gd name="connsiteY10" fmla="*/ 1223749 h 1330996"/>
              <a:gd name="connsiteX11" fmla="*/ 217780 w 2428717"/>
              <a:gd name="connsiteY11" fmla="*/ 1214651 h 1330996"/>
              <a:gd name="connsiteX12" fmla="*/ 245075 w 2428717"/>
              <a:gd name="connsiteY12" fmla="*/ 1205552 h 1330996"/>
              <a:gd name="connsiteX13" fmla="*/ 286019 w 2428717"/>
              <a:gd name="connsiteY13" fmla="*/ 1196454 h 1330996"/>
              <a:gd name="connsiteX14" fmla="*/ 299666 w 2428717"/>
              <a:gd name="connsiteY14" fmla="*/ 1187355 h 1330996"/>
              <a:gd name="connsiteX15" fmla="*/ 377004 w 2428717"/>
              <a:gd name="connsiteY15" fmla="*/ 1150961 h 1330996"/>
              <a:gd name="connsiteX16" fmla="*/ 395201 w 2428717"/>
              <a:gd name="connsiteY16" fmla="*/ 1123666 h 1330996"/>
              <a:gd name="connsiteX17" fmla="*/ 404299 w 2428717"/>
              <a:gd name="connsiteY17" fmla="*/ 1110018 h 1330996"/>
              <a:gd name="connsiteX18" fmla="*/ 522580 w 2428717"/>
              <a:gd name="connsiteY18" fmla="*/ 1082722 h 1330996"/>
              <a:gd name="connsiteX19" fmla="*/ 572622 w 2428717"/>
              <a:gd name="connsiteY19" fmla="*/ 1073624 h 1330996"/>
              <a:gd name="connsiteX20" fmla="*/ 595368 w 2428717"/>
              <a:gd name="connsiteY20" fmla="*/ 1096370 h 1330996"/>
              <a:gd name="connsiteX21" fmla="*/ 609016 w 2428717"/>
              <a:gd name="connsiteY21" fmla="*/ 1087272 h 1330996"/>
              <a:gd name="connsiteX22" fmla="*/ 613565 w 2428717"/>
              <a:gd name="connsiteY22" fmla="*/ 1032681 h 1330996"/>
              <a:gd name="connsiteX23" fmla="*/ 690902 w 2428717"/>
              <a:gd name="connsiteY23" fmla="*/ 1028131 h 1330996"/>
              <a:gd name="connsiteX24" fmla="*/ 718198 w 2428717"/>
              <a:gd name="connsiteY24" fmla="*/ 1019033 h 1330996"/>
              <a:gd name="connsiteX25" fmla="*/ 731845 w 2428717"/>
              <a:gd name="connsiteY25" fmla="*/ 1005385 h 1330996"/>
              <a:gd name="connsiteX26" fmla="*/ 772789 w 2428717"/>
              <a:gd name="connsiteY26" fmla="*/ 982639 h 1330996"/>
              <a:gd name="connsiteX27" fmla="*/ 795535 w 2428717"/>
              <a:gd name="connsiteY27" fmla="*/ 978090 h 1330996"/>
              <a:gd name="connsiteX28" fmla="*/ 822831 w 2428717"/>
              <a:gd name="connsiteY28" fmla="*/ 968991 h 1330996"/>
              <a:gd name="connsiteX29" fmla="*/ 850126 w 2428717"/>
              <a:gd name="connsiteY29" fmla="*/ 941696 h 1330996"/>
              <a:gd name="connsiteX30" fmla="*/ 877422 w 2428717"/>
              <a:gd name="connsiteY30" fmla="*/ 928048 h 1330996"/>
              <a:gd name="connsiteX31" fmla="*/ 891069 w 2428717"/>
              <a:gd name="connsiteY31" fmla="*/ 923499 h 1330996"/>
              <a:gd name="connsiteX32" fmla="*/ 904717 w 2428717"/>
              <a:gd name="connsiteY32" fmla="*/ 914400 h 1330996"/>
              <a:gd name="connsiteX33" fmla="*/ 922914 w 2428717"/>
              <a:gd name="connsiteY33" fmla="*/ 909851 h 1330996"/>
              <a:gd name="connsiteX34" fmla="*/ 927463 w 2428717"/>
              <a:gd name="connsiteY34" fmla="*/ 896203 h 1330996"/>
              <a:gd name="connsiteX35" fmla="*/ 941111 w 2428717"/>
              <a:gd name="connsiteY35" fmla="*/ 887105 h 1330996"/>
              <a:gd name="connsiteX36" fmla="*/ 954759 w 2428717"/>
              <a:gd name="connsiteY36" fmla="*/ 873457 h 1330996"/>
              <a:gd name="connsiteX37" fmla="*/ 982054 w 2428717"/>
              <a:gd name="connsiteY37" fmla="*/ 855260 h 1330996"/>
              <a:gd name="connsiteX38" fmla="*/ 986604 w 2428717"/>
              <a:gd name="connsiteY38" fmla="*/ 841612 h 1330996"/>
              <a:gd name="connsiteX39" fmla="*/ 1000251 w 2428717"/>
              <a:gd name="connsiteY39" fmla="*/ 837063 h 1330996"/>
              <a:gd name="connsiteX40" fmla="*/ 1013899 w 2428717"/>
              <a:gd name="connsiteY40" fmla="*/ 827964 h 1330996"/>
              <a:gd name="connsiteX41" fmla="*/ 1045744 w 2428717"/>
              <a:gd name="connsiteY41" fmla="*/ 800669 h 1330996"/>
              <a:gd name="connsiteX42" fmla="*/ 1059392 w 2428717"/>
              <a:gd name="connsiteY42" fmla="*/ 791570 h 1330996"/>
              <a:gd name="connsiteX43" fmla="*/ 1082138 w 2428717"/>
              <a:gd name="connsiteY43" fmla="*/ 768824 h 1330996"/>
              <a:gd name="connsiteX44" fmla="*/ 1123081 w 2428717"/>
              <a:gd name="connsiteY44" fmla="*/ 736979 h 1330996"/>
              <a:gd name="connsiteX45" fmla="*/ 1136729 w 2428717"/>
              <a:gd name="connsiteY45" fmla="*/ 727881 h 1330996"/>
              <a:gd name="connsiteX46" fmla="*/ 1150377 w 2428717"/>
              <a:gd name="connsiteY46" fmla="*/ 718782 h 1330996"/>
              <a:gd name="connsiteX47" fmla="*/ 1168574 w 2428717"/>
              <a:gd name="connsiteY47" fmla="*/ 691487 h 1330996"/>
              <a:gd name="connsiteX48" fmla="*/ 1191320 w 2428717"/>
              <a:gd name="connsiteY48" fmla="*/ 668740 h 1330996"/>
              <a:gd name="connsiteX49" fmla="*/ 1214066 w 2428717"/>
              <a:gd name="connsiteY49" fmla="*/ 645994 h 1330996"/>
              <a:gd name="connsiteX50" fmla="*/ 1223165 w 2428717"/>
              <a:gd name="connsiteY50" fmla="*/ 632346 h 1330996"/>
              <a:gd name="connsiteX51" fmla="*/ 1227714 w 2428717"/>
              <a:gd name="connsiteY51" fmla="*/ 618699 h 1330996"/>
              <a:gd name="connsiteX52" fmla="*/ 1250460 w 2428717"/>
              <a:gd name="connsiteY52" fmla="*/ 591403 h 1330996"/>
              <a:gd name="connsiteX53" fmla="*/ 1259559 w 2428717"/>
              <a:gd name="connsiteY53" fmla="*/ 564108 h 1330996"/>
              <a:gd name="connsiteX54" fmla="*/ 1264108 w 2428717"/>
              <a:gd name="connsiteY54" fmla="*/ 550460 h 1330996"/>
              <a:gd name="connsiteX55" fmla="*/ 1282305 w 2428717"/>
              <a:gd name="connsiteY55" fmla="*/ 523164 h 1330996"/>
              <a:gd name="connsiteX56" fmla="*/ 1295953 w 2428717"/>
              <a:gd name="connsiteY56" fmla="*/ 482221 h 1330996"/>
              <a:gd name="connsiteX57" fmla="*/ 1300502 w 2428717"/>
              <a:gd name="connsiteY57" fmla="*/ 468573 h 1330996"/>
              <a:gd name="connsiteX58" fmla="*/ 1309601 w 2428717"/>
              <a:gd name="connsiteY58" fmla="*/ 427630 h 1330996"/>
              <a:gd name="connsiteX59" fmla="*/ 1314150 w 2428717"/>
              <a:gd name="connsiteY59" fmla="*/ 395785 h 1330996"/>
              <a:gd name="connsiteX60" fmla="*/ 1336896 w 2428717"/>
              <a:gd name="connsiteY60" fmla="*/ 368490 h 1330996"/>
              <a:gd name="connsiteX61" fmla="*/ 1345995 w 2428717"/>
              <a:gd name="connsiteY61" fmla="*/ 295702 h 1330996"/>
              <a:gd name="connsiteX62" fmla="*/ 1350544 w 2428717"/>
              <a:gd name="connsiteY62" fmla="*/ 268406 h 1330996"/>
              <a:gd name="connsiteX63" fmla="*/ 1359642 w 2428717"/>
              <a:gd name="connsiteY63" fmla="*/ 241110 h 1330996"/>
              <a:gd name="connsiteX64" fmla="*/ 1414234 w 2428717"/>
              <a:gd name="connsiteY64" fmla="*/ 204716 h 1330996"/>
              <a:gd name="connsiteX65" fmla="*/ 1427881 w 2428717"/>
              <a:gd name="connsiteY65" fmla="*/ 200167 h 1330996"/>
              <a:gd name="connsiteX66" fmla="*/ 1441529 w 2428717"/>
              <a:gd name="connsiteY66" fmla="*/ 195618 h 1330996"/>
              <a:gd name="connsiteX67" fmla="*/ 1473374 w 2428717"/>
              <a:gd name="connsiteY67" fmla="*/ 181970 h 1330996"/>
              <a:gd name="connsiteX68" fmla="*/ 1500669 w 2428717"/>
              <a:gd name="connsiteY68" fmla="*/ 172872 h 1330996"/>
              <a:gd name="connsiteX69" fmla="*/ 1578007 w 2428717"/>
              <a:gd name="connsiteY69" fmla="*/ 163773 h 1330996"/>
              <a:gd name="connsiteX70" fmla="*/ 1600753 w 2428717"/>
              <a:gd name="connsiteY70" fmla="*/ 145576 h 1330996"/>
              <a:gd name="connsiteX71" fmla="*/ 1614401 w 2428717"/>
              <a:gd name="connsiteY71" fmla="*/ 141027 h 1330996"/>
              <a:gd name="connsiteX72" fmla="*/ 1641696 w 2428717"/>
              <a:gd name="connsiteY72" fmla="*/ 145576 h 1330996"/>
              <a:gd name="connsiteX73" fmla="*/ 1655344 w 2428717"/>
              <a:gd name="connsiteY73" fmla="*/ 154675 h 1330996"/>
              <a:gd name="connsiteX74" fmla="*/ 1828216 w 2428717"/>
              <a:gd name="connsiteY74" fmla="*/ 150125 h 1330996"/>
              <a:gd name="connsiteX75" fmla="*/ 1841863 w 2428717"/>
              <a:gd name="connsiteY75" fmla="*/ 159224 h 1330996"/>
              <a:gd name="connsiteX76" fmla="*/ 1855511 w 2428717"/>
              <a:gd name="connsiteY76" fmla="*/ 172872 h 1330996"/>
              <a:gd name="connsiteX77" fmla="*/ 1969242 w 2428717"/>
              <a:gd name="connsiteY77" fmla="*/ 186519 h 1330996"/>
              <a:gd name="connsiteX78" fmla="*/ 2001087 w 2428717"/>
              <a:gd name="connsiteY78" fmla="*/ 191069 h 1330996"/>
              <a:gd name="connsiteX79" fmla="*/ 2051129 w 2428717"/>
              <a:gd name="connsiteY79" fmla="*/ 195618 h 1330996"/>
              <a:gd name="connsiteX80" fmla="*/ 2060228 w 2428717"/>
              <a:gd name="connsiteY80" fmla="*/ 209266 h 1330996"/>
              <a:gd name="connsiteX81" fmla="*/ 2087523 w 2428717"/>
              <a:gd name="connsiteY81" fmla="*/ 213815 h 1330996"/>
              <a:gd name="connsiteX82" fmla="*/ 2105720 w 2428717"/>
              <a:gd name="connsiteY82" fmla="*/ 236561 h 1330996"/>
              <a:gd name="connsiteX83" fmla="*/ 2119368 w 2428717"/>
              <a:gd name="connsiteY83" fmla="*/ 245660 h 1330996"/>
              <a:gd name="connsiteX84" fmla="*/ 2133016 w 2428717"/>
              <a:gd name="connsiteY84" fmla="*/ 259308 h 1330996"/>
              <a:gd name="connsiteX85" fmla="*/ 2142114 w 2428717"/>
              <a:gd name="connsiteY85" fmla="*/ 272955 h 1330996"/>
              <a:gd name="connsiteX86" fmla="*/ 2160311 w 2428717"/>
              <a:gd name="connsiteY86" fmla="*/ 291152 h 1330996"/>
              <a:gd name="connsiteX87" fmla="*/ 2169410 w 2428717"/>
              <a:gd name="connsiteY87" fmla="*/ 304800 h 1330996"/>
              <a:gd name="connsiteX88" fmla="*/ 2210353 w 2428717"/>
              <a:gd name="connsiteY88" fmla="*/ 341194 h 1330996"/>
              <a:gd name="connsiteX89" fmla="*/ 2224001 w 2428717"/>
              <a:gd name="connsiteY89" fmla="*/ 345743 h 1330996"/>
              <a:gd name="connsiteX90" fmla="*/ 2255845 w 2428717"/>
              <a:gd name="connsiteY90" fmla="*/ 363940 h 1330996"/>
              <a:gd name="connsiteX91" fmla="*/ 2283141 w 2428717"/>
              <a:gd name="connsiteY91" fmla="*/ 373039 h 1330996"/>
              <a:gd name="connsiteX92" fmla="*/ 2314986 w 2428717"/>
              <a:gd name="connsiteY92" fmla="*/ 377588 h 1330996"/>
              <a:gd name="connsiteX93" fmla="*/ 2337732 w 2428717"/>
              <a:gd name="connsiteY93" fmla="*/ 395785 h 1330996"/>
              <a:gd name="connsiteX94" fmla="*/ 2365028 w 2428717"/>
              <a:gd name="connsiteY94" fmla="*/ 413982 h 1330996"/>
              <a:gd name="connsiteX95" fmla="*/ 2378675 w 2428717"/>
              <a:gd name="connsiteY95" fmla="*/ 400334 h 1330996"/>
              <a:gd name="connsiteX96" fmla="*/ 2396872 w 2428717"/>
              <a:gd name="connsiteY96" fmla="*/ 373039 h 1330996"/>
              <a:gd name="connsiteX97" fmla="*/ 2424168 w 2428717"/>
              <a:gd name="connsiteY97" fmla="*/ 368490 h 1330996"/>
              <a:gd name="connsiteX98" fmla="*/ 2428717 w 2428717"/>
              <a:gd name="connsiteY98" fmla="*/ 354842 h 1330996"/>
              <a:gd name="connsiteX99" fmla="*/ 2424168 w 2428717"/>
              <a:gd name="connsiteY99" fmla="*/ 327546 h 1330996"/>
              <a:gd name="connsiteX100" fmla="*/ 2410520 w 2428717"/>
              <a:gd name="connsiteY100" fmla="*/ 322997 h 1330996"/>
              <a:gd name="connsiteX101" fmla="*/ 2392323 w 2428717"/>
              <a:gd name="connsiteY101" fmla="*/ 318448 h 1330996"/>
              <a:gd name="connsiteX102" fmla="*/ 2378675 w 2428717"/>
              <a:gd name="connsiteY102" fmla="*/ 309349 h 1330996"/>
              <a:gd name="connsiteX103" fmla="*/ 2374126 w 2428717"/>
              <a:gd name="connsiteY103" fmla="*/ 295702 h 1330996"/>
              <a:gd name="connsiteX104" fmla="*/ 2365028 w 2428717"/>
              <a:gd name="connsiteY104" fmla="*/ 282054 h 1330996"/>
              <a:gd name="connsiteX105" fmla="*/ 2360478 w 2428717"/>
              <a:gd name="connsiteY105" fmla="*/ 268406 h 1330996"/>
              <a:gd name="connsiteX106" fmla="*/ 2346831 w 2428717"/>
              <a:gd name="connsiteY106" fmla="*/ 263857 h 1330996"/>
              <a:gd name="connsiteX107" fmla="*/ 2333183 w 2428717"/>
              <a:gd name="connsiteY107" fmla="*/ 245660 h 1330996"/>
              <a:gd name="connsiteX108" fmla="*/ 2305887 w 2428717"/>
              <a:gd name="connsiteY108" fmla="*/ 232012 h 1330996"/>
              <a:gd name="connsiteX109" fmla="*/ 2283141 w 2428717"/>
              <a:gd name="connsiteY109" fmla="*/ 236561 h 1330996"/>
              <a:gd name="connsiteX110" fmla="*/ 2255845 w 2428717"/>
              <a:gd name="connsiteY110" fmla="*/ 245660 h 1330996"/>
              <a:gd name="connsiteX111" fmla="*/ 2214902 w 2428717"/>
              <a:gd name="connsiteY111" fmla="*/ 241110 h 1330996"/>
              <a:gd name="connsiteX112" fmla="*/ 2187607 w 2428717"/>
              <a:gd name="connsiteY112" fmla="*/ 218364 h 1330996"/>
              <a:gd name="connsiteX113" fmla="*/ 2173959 w 2428717"/>
              <a:gd name="connsiteY113" fmla="*/ 209266 h 1330996"/>
              <a:gd name="connsiteX114" fmla="*/ 2164860 w 2428717"/>
              <a:gd name="connsiteY114" fmla="*/ 195618 h 1330996"/>
              <a:gd name="connsiteX115" fmla="*/ 2151213 w 2428717"/>
              <a:gd name="connsiteY115" fmla="*/ 168322 h 1330996"/>
              <a:gd name="connsiteX116" fmla="*/ 2110269 w 2428717"/>
              <a:gd name="connsiteY116" fmla="*/ 154675 h 1330996"/>
              <a:gd name="connsiteX117" fmla="*/ 2082974 w 2428717"/>
              <a:gd name="connsiteY117" fmla="*/ 141027 h 1330996"/>
              <a:gd name="connsiteX118" fmla="*/ 2064777 w 2428717"/>
              <a:gd name="connsiteY118" fmla="*/ 136478 h 1330996"/>
              <a:gd name="connsiteX119" fmla="*/ 1991989 w 2428717"/>
              <a:gd name="connsiteY119" fmla="*/ 131928 h 1330996"/>
              <a:gd name="connsiteX120" fmla="*/ 1964693 w 2428717"/>
              <a:gd name="connsiteY120" fmla="*/ 118281 h 1330996"/>
              <a:gd name="connsiteX121" fmla="*/ 1951045 w 2428717"/>
              <a:gd name="connsiteY121" fmla="*/ 104633 h 1330996"/>
              <a:gd name="connsiteX122" fmla="*/ 1923750 w 2428717"/>
              <a:gd name="connsiteY122" fmla="*/ 90985 h 1330996"/>
              <a:gd name="connsiteX123" fmla="*/ 1910102 w 2428717"/>
              <a:gd name="connsiteY123" fmla="*/ 81887 h 1330996"/>
              <a:gd name="connsiteX124" fmla="*/ 1841863 w 2428717"/>
              <a:gd name="connsiteY124" fmla="*/ 72788 h 1330996"/>
              <a:gd name="connsiteX125" fmla="*/ 1814568 w 2428717"/>
              <a:gd name="connsiteY125" fmla="*/ 63690 h 1330996"/>
              <a:gd name="connsiteX126" fmla="*/ 1796371 w 2428717"/>
              <a:gd name="connsiteY126" fmla="*/ 59140 h 1330996"/>
              <a:gd name="connsiteX127" fmla="*/ 1769075 w 2428717"/>
              <a:gd name="connsiteY127" fmla="*/ 50042 h 1330996"/>
              <a:gd name="connsiteX128" fmla="*/ 1755428 w 2428717"/>
              <a:gd name="connsiteY128" fmla="*/ 40943 h 1330996"/>
              <a:gd name="connsiteX129" fmla="*/ 1737231 w 2428717"/>
              <a:gd name="connsiteY129" fmla="*/ 0 h 1330996"/>
              <a:gd name="connsiteX130" fmla="*/ 1728132 w 2428717"/>
              <a:gd name="connsiteY130" fmla="*/ 13648 h 1330996"/>
              <a:gd name="connsiteX131" fmla="*/ 1723583 w 2428717"/>
              <a:gd name="connsiteY131" fmla="*/ 50042 h 1330996"/>
              <a:gd name="connsiteX132" fmla="*/ 1691738 w 2428717"/>
              <a:gd name="connsiteY132" fmla="*/ 54591 h 1330996"/>
              <a:gd name="connsiteX133" fmla="*/ 1659893 w 2428717"/>
              <a:gd name="connsiteY133" fmla="*/ 63690 h 1330996"/>
              <a:gd name="connsiteX134" fmla="*/ 1641696 w 2428717"/>
              <a:gd name="connsiteY134" fmla="*/ 72788 h 1330996"/>
              <a:gd name="connsiteX135" fmla="*/ 1628048 w 2428717"/>
              <a:gd name="connsiteY135" fmla="*/ 68239 h 1330996"/>
              <a:gd name="connsiteX136" fmla="*/ 1623499 w 2428717"/>
              <a:gd name="connsiteY136" fmla="*/ 54591 h 1330996"/>
              <a:gd name="connsiteX137" fmla="*/ 1614401 w 2428717"/>
              <a:gd name="connsiteY137" fmla="*/ 68239 h 1330996"/>
              <a:gd name="connsiteX138" fmla="*/ 1600753 w 2428717"/>
              <a:gd name="connsiteY138" fmla="*/ 77337 h 1330996"/>
              <a:gd name="connsiteX139" fmla="*/ 1555260 w 2428717"/>
              <a:gd name="connsiteY139" fmla="*/ 81887 h 1330996"/>
              <a:gd name="connsiteX140" fmla="*/ 1527965 w 2428717"/>
              <a:gd name="connsiteY140" fmla="*/ 90985 h 1330996"/>
              <a:gd name="connsiteX141" fmla="*/ 1509768 w 2428717"/>
              <a:gd name="connsiteY141" fmla="*/ 100084 h 1330996"/>
              <a:gd name="connsiteX142" fmla="*/ 1487022 w 2428717"/>
              <a:gd name="connsiteY142" fmla="*/ 104633 h 1330996"/>
              <a:gd name="connsiteX143" fmla="*/ 1473374 w 2428717"/>
              <a:gd name="connsiteY143" fmla="*/ 109182 h 1330996"/>
              <a:gd name="connsiteX144" fmla="*/ 1364192 w 2428717"/>
              <a:gd name="connsiteY144" fmla="*/ 113731 h 1330996"/>
              <a:gd name="connsiteX145" fmla="*/ 1350544 w 2428717"/>
              <a:gd name="connsiteY145" fmla="*/ 122830 h 1330996"/>
              <a:gd name="connsiteX146" fmla="*/ 1332347 w 2428717"/>
              <a:gd name="connsiteY146" fmla="*/ 150125 h 1330996"/>
              <a:gd name="connsiteX147" fmla="*/ 1318699 w 2428717"/>
              <a:gd name="connsiteY147" fmla="*/ 163773 h 1330996"/>
              <a:gd name="connsiteX148" fmla="*/ 1309601 w 2428717"/>
              <a:gd name="connsiteY148" fmla="*/ 191069 h 1330996"/>
              <a:gd name="connsiteX149" fmla="*/ 1295953 w 2428717"/>
              <a:gd name="connsiteY149" fmla="*/ 204716 h 1330996"/>
              <a:gd name="connsiteX150" fmla="*/ 1282305 w 2428717"/>
              <a:gd name="connsiteY150" fmla="*/ 209266 h 1330996"/>
              <a:gd name="connsiteX151" fmla="*/ 1209517 w 2428717"/>
              <a:gd name="connsiteY151" fmla="*/ 213815 h 1330996"/>
              <a:gd name="connsiteX152" fmla="*/ 1204968 w 2428717"/>
              <a:gd name="connsiteY152" fmla="*/ 227463 h 1330996"/>
              <a:gd name="connsiteX153" fmla="*/ 1186771 w 2428717"/>
              <a:gd name="connsiteY153" fmla="*/ 254758 h 1330996"/>
              <a:gd name="connsiteX154" fmla="*/ 1177672 w 2428717"/>
              <a:gd name="connsiteY154" fmla="*/ 282054 h 1330996"/>
              <a:gd name="connsiteX155" fmla="*/ 1173123 w 2428717"/>
              <a:gd name="connsiteY155" fmla="*/ 295702 h 1330996"/>
              <a:gd name="connsiteX156" fmla="*/ 1145828 w 2428717"/>
              <a:gd name="connsiteY156" fmla="*/ 313899 h 1330996"/>
              <a:gd name="connsiteX157" fmla="*/ 1132180 w 2428717"/>
              <a:gd name="connsiteY157" fmla="*/ 327546 h 1330996"/>
              <a:gd name="connsiteX158" fmla="*/ 1104884 w 2428717"/>
              <a:gd name="connsiteY158" fmla="*/ 336645 h 1330996"/>
              <a:gd name="connsiteX159" fmla="*/ 1095786 w 2428717"/>
              <a:gd name="connsiteY159" fmla="*/ 322997 h 1330996"/>
              <a:gd name="connsiteX160" fmla="*/ 1100335 w 2428717"/>
              <a:gd name="connsiteY160" fmla="*/ 291152 h 1330996"/>
              <a:gd name="connsiteX161" fmla="*/ 1086687 w 2428717"/>
              <a:gd name="connsiteY161" fmla="*/ 304800 h 1330996"/>
              <a:gd name="connsiteX162" fmla="*/ 1073039 w 2428717"/>
              <a:gd name="connsiteY162" fmla="*/ 309349 h 1330996"/>
              <a:gd name="connsiteX163" fmla="*/ 1059392 w 2428717"/>
              <a:gd name="connsiteY163" fmla="*/ 300251 h 1330996"/>
              <a:gd name="connsiteX164" fmla="*/ 1050293 w 2428717"/>
              <a:gd name="connsiteY164" fmla="*/ 286603 h 1330996"/>
              <a:gd name="connsiteX165" fmla="*/ 1036645 w 2428717"/>
              <a:gd name="connsiteY165" fmla="*/ 282054 h 1330996"/>
              <a:gd name="connsiteX166" fmla="*/ 1009350 w 2428717"/>
              <a:gd name="connsiteY166" fmla="*/ 291152 h 1330996"/>
              <a:gd name="connsiteX167" fmla="*/ 995702 w 2428717"/>
              <a:gd name="connsiteY167" fmla="*/ 295702 h 1330996"/>
              <a:gd name="connsiteX168" fmla="*/ 982054 w 2428717"/>
              <a:gd name="connsiteY168" fmla="*/ 304800 h 1330996"/>
              <a:gd name="connsiteX169" fmla="*/ 968407 w 2428717"/>
              <a:gd name="connsiteY169" fmla="*/ 350293 h 1330996"/>
              <a:gd name="connsiteX170" fmla="*/ 959308 w 2428717"/>
              <a:gd name="connsiteY170" fmla="*/ 363940 h 1330996"/>
              <a:gd name="connsiteX171" fmla="*/ 963857 w 2428717"/>
              <a:gd name="connsiteY171" fmla="*/ 377588 h 1330996"/>
              <a:gd name="connsiteX172" fmla="*/ 977505 w 2428717"/>
              <a:gd name="connsiteY172" fmla="*/ 382137 h 1330996"/>
              <a:gd name="connsiteX173" fmla="*/ 991153 w 2428717"/>
              <a:gd name="connsiteY173" fmla="*/ 391236 h 1330996"/>
              <a:gd name="connsiteX174" fmla="*/ 1000251 w 2428717"/>
              <a:gd name="connsiteY174" fmla="*/ 404884 h 1330996"/>
              <a:gd name="connsiteX175" fmla="*/ 1013899 w 2428717"/>
              <a:gd name="connsiteY175" fmla="*/ 418531 h 1330996"/>
              <a:gd name="connsiteX176" fmla="*/ 1009350 w 2428717"/>
              <a:gd name="connsiteY176" fmla="*/ 441278 h 1330996"/>
              <a:gd name="connsiteX177" fmla="*/ 986604 w 2428717"/>
              <a:gd name="connsiteY177" fmla="*/ 486770 h 1330996"/>
              <a:gd name="connsiteX178" fmla="*/ 968407 w 2428717"/>
              <a:gd name="connsiteY178" fmla="*/ 518615 h 1330996"/>
              <a:gd name="connsiteX179" fmla="*/ 954759 w 2428717"/>
              <a:gd name="connsiteY179" fmla="*/ 523164 h 1330996"/>
              <a:gd name="connsiteX180" fmla="*/ 945660 w 2428717"/>
              <a:gd name="connsiteY180" fmla="*/ 536812 h 1330996"/>
              <a:gd name="connsiteX181" fmla="*/ 932013 w 2428717"/>
              <a:gd name="connsiteY181" fmla="*/ 545910 h 1330996"/>
              <a:gd name="connsiteX182" fmla="*/ 913816 w 2428717"/>
              <a:gd name="connsiteY182" fmla="*/ 568657 h 1330996"/>
              <a:gd name="connsiteX183" fmla="*/ 904717 w 2428717"/>
              <a:gd name="connsiteY183" fmla="*/ 582305 h 1330996"/>
              <a:gd name="connsiteX184" fmla="*/ 900168 w 2428717"/>
              <a:gd name="connsiteY184" fmla="*/ 595952 h 1330996"/>
              <a:gd name="connsiteX185" fmla="*/ 881971 w 2428717"/>
              <a:gd name="connsiteY185" fmla="*/ 623248 h 1330996"/>
              <a:gd name="connsiteX186" fmla="*/ 859225 w 2428717"/>
              <a:gd name="connsiteY186" fmla="*/ 655093 h 1330996"/>
              <a:gd name="connsiteX187" fmla="*/ 850126 w 2428717"/>
              <a:gd name="connsiteY187" fmla="*/ 668740 h 1330996"/>
              <a:gd name="connsiteX188" fmla="*/ 845577 w 2428717"/>
              <a:gd name="connsiteY188" fmla="*/ 682388 h 1330996"/>
              <a:gd name="connsiteX189" fmla="*/ 831929 w 2428717"/>
              <a:gd name="connsiteY189" fmla="*/ 691487 h 1330996"/>
              <a:gd name="connsiteX190" fmla="*/ 809183 w 2428717"/>
              <a:gd name="connsiteY190" fmla="*/ 714233 h 1330996"/>
              <a:gd name="connsiteX191" fmla="*/ 795535 w 2428717"/>
              <a:gd name="connsiteY191" fmla="*/ 732430 h 1330996"/>
              <a:gd name="connsiteX192" fmla="*/ 781887 w 2428717"/>
              <a:gd name="connsiteY192" fmla="*/ 746078 h 1330996"/>
              <a:gd name="connsiteX193" fmla="*/ 754592 w 2428717"/>
              <a:gd name="connsiteY193" fmla="*/ 787021 h 1330996"/>
              <a:gd name="connsiteX194" fmla="*/ 745493 w 2428717"/>
              <a:gd name="connsiteY194" fmla="*/ 800669 h 1330996"/>
              <a:gd name="connsiteX195" fmla="*/ 736395 w 2428717"/>
              <a:gd name="connsiteY195" fmla="*/ 827964 h 1330996"/>
              <a:gd name="connsiteX196" fmla="*/ 690902 w 2428717"/>
              <a:gd name="connsiteY196" fmla="*/ 882555 h 1330996"/>
              <a:gd name="connsiteX197" fmla="*/ 677254 w 2428717"/>
              <a:gd name="connsiteY197" fmla="*/ 891654 h 1330996"/>
              <a:gd name="connsiteX198" fmla="*/ 649959 w 2428717"/>
              <a:gd name="connsiteY198" fmla="*/ 900752 h 1330996"/>
              <a:gd name="connsiteX199" fmla="*/ 595368 w 2428717"/>
              <a:gd name="connsiteY199" fmla="*/ 896203 h 1330996"/>
              <a:gd name="connsiteX200" fmla="*/ 581720 w 2428717"/>
              <a:gd name="connsiteY200" fmla="*/ 891654 h 1330996"/>
              <a:gd name="connsiteX201" fmla="*/ 586269 w 2428717"/>
              <a:gd name="connsiteY201" fmla="*/ 868908 h 1330996"/>
              <a:gd name="connsiteX202" fmla="*/ 577171 w 2428717"/>
              <a:gd name="connsiteY202" fmla="*/ 928048 h 1330996"/>
              <a:gd name="connsiteX203" fmla="*/ 568072 w 2428717"/>
              <a:gd name="connsiteY203" fmla="*/ 941696 h 1330996"/>
              <a:gd name="connsiteX204" fmla="*/ 563523 w 2428717"/>
              <a:gd name="connsiteY204" fmla="*/ 955343 h 1330996"/>
              <a:gd name="connsiteX205" fmla="*/ 549875 w 2428717"/>
              <a:gd name="connsiteY205" fmla="*/ 964442 h 1330996"/>
              <a:gd name="connsiteX206" fmla="*/ 522580 w 2428717"/>
              <a:gd name="connsiteY206" fmla="*/ 982639 h 1330996"/>
              <a:gd name="connsiteX207" fmla="*/ 508932 w 2428717"/>
              <a:gd name="connsiteY207" fmla="*/ 973540 h 1330996"/>
              <a:gd name="connsiteX208" fmla="*/ 481637 w 2428717"/>
              <a:gd name="connsiteY208" fmla="*/ 959893 h 1330996"/>
              <a:gd name="connsiteX209" fmla="*/ 463439 w 2428717"/>
              <a:gd name="connsiteY209" fmla="*/ 964442 h 1330996"/>
              <a:gd name="connsiteX210" fmla="*/ 454341 w 2428717"/>
              <a:gd name="connsiteY210" fmla="*/ 978090 h 1330996"/>
              <a:gd name="connsiteX211" fmla="*/ 440693 w 2428717"/>
              <a:gd name="connsiteY211" fmla="*/ 996287 h 1330996"/>
              <a:gd name="connsiteX212" fmla="*/ 404299 w 2428717"/>
              <a:gd name="connsiteY212" fmla="*/ 1023582 h 1330996"/>
              <a:gd name="connsiteX213" fmla="*/ 390651 w 2428717"/>
              <a:gd name="connsiteY213" fmla="*/ 1037230 h 1330996"/>
              <a:gd name="connsiteX214" fmla="*/ 377004 w 2428717"/>
              <a:gd name="connsiteY214" fmla="*/ 1041779 h 1330996"/>
              <a:gd name="connsiteX215" fmla="*/ 349708 w 2428717"/>
              <a:gd name="connsiteY215" fmla="*/ 1059976 h 1330996"/>
              <a:gd name="connsiteX216" fmla="*/ 322413 w 2428717"/>
              <a:gd name="connsiteY216" fmla="*/ 1078173 h 1330996"/>
              <a:gd name="connsiteX217" fmla="*/ 295117 w 2428717"/>
              <a:gd name="connsiteY217" fmla="*/ 1100919 h 1330996"/>
              <a:gd name="connsiteX218" fmla="*/ 286019 w 2428717"/>
              <a:gd name="connsiteY218" fmla="*/ 1114567 h 1330996"/>
              <a:gd name="connsiteX219" fmla="*/ 258723 w 2428717"/>
              <a:gd name="connsiteY219" fmla="*/ 1137313 h 1330996"/>
              <a:gd name="connsiteX220" fmla="*/ 240526 w 2428717"/>
              <a:gd name="connsiteY220" fmla="*/ 1164609 h 1330996"/>
              <a:gd name="connsiteX221" fmla="*/ 231428 w 2428717"/>
              <a:gd name="connsiteY221" fmla="*/ 1178257 h 1330996"/>
              <a:gd name="connsiteX222" fmla="*/ 217780 w 2428717"/>
              <a:gd name="connsiteY222" fmla="*/ 1182806 h 1330996"/>
              <a:gd name="connsiteX223" fmla="*/ 208681 w 2428717"/>
              <a:gd name="connsiteY223" fmla="*/ 1196454 h 1330996"/>
              <a:gd name="connsiteX224" fmla="*/ 181386 w 2428717"/>
              <a:gd name="connsiteY224" fmla="*/ 1205552 h 1330996"/>
              <a:gd name="connsiteX225" fmla="*/ 167738 w 2428717"/>
              <a:gd name="connsiteY225" fmla="*/ 1210102 h 1330996"/>
              <a:gd name="connsiteX226" fmla="*/ 135893 w 2428717"/>
              <a:gd name="connsiteY226" fmla="*/ 1219200 h 1330996"/>
              <a:gd name="connsiteX227" fmla="*/ 108598 w 2428717"/>
              <a:gd name="connsiteY227" fmla="*/ 1241946 h 1330996"/>
              <a:gd name="connsiteX228" fmla="*/ 85851 w 2428717"/>
              <a:gd name="connsiteY228" fmla="*/ 1246496 h 1330996"/>
              <a:gd name="connsiteX229" fmla="*/ 72204 w 2428717"/>
              <a:gd name="connsiteY229" fmla="*/ 1251045 h 1330996"/>
              <a:gd name="connsiteX230" fmla="*/ 22162 w 2428717"/>
              <a:gd name="connsiteY230" fmla="*/ 1264693 h 1330996"/>
              <a:gd name="connsiteX231" fmla="*/ 8514 w 2428717"/>
              <a:gd name="connsiteY231" fmla="*/ 1260143 h 1330996"/>
              <a:gd name="connsiteX232" fmla="*/ 3965 w 2428717"/>
              <a:gd name="connsiteY232" fmla="*/ 1260143 h 1330996"/>
              <a:gd name="connsiteX0" fmla="*/ 3965 w 2428717"/>
              <a:gd name="connsiteY0" fmla="*/ 1260143 h 1330996"/>
              <a:gd name="connsiteX1" fmla="*/ 8514 w 2428717"/>
              <a:gd name="connsiteY1" fmla="*/ 1310185 h 1330996"/>
              <a:gd name="connsiteX2" fmla="*/ 8514 w 2428717"/>
              <a:gd name="connsiteY2" fmla="*/ 1246496 h 1330996"/>
              <a:gd name="connsiteX3" fmla="*/ 3965 w 2428717"/>
              <a:gd name="connsiteY3" fmla="*/ 1328382 h 1330996"/>
              <a:gd name="connsiteX4" fmla="*/ 31260 w 2428717"/>
              <a:gd name="connsiteY4" fmla="*/ 1301087 h 1330996"/>
              <a:gd name="connsiteX5" fmla="*/ 58556 w 2428717"/>
              <a:gd name="connsiteY5" fmla="*/ 1278340 h 1330996"/>
              <a:gd name="connsiteX6" fmla="*/ 85851 w 2428717"/>
              <a:gd name="connsiteY6" fmla="*/ 1260143 h 1330996"/>
              <a:gd name="connsiteX7" fmla="*/ 99499 w 2428717"/>
              <a:gd name="connsiteY7" fmla="*/ 1251045 h 1330996"/>
              <a:gd name="connsiteX8" fmla="*/ 126795 w 2428717"/>
              <a:gd name="connsiteY8" fmla="*/ 1237397 h 1330996"/>
              <a:gd name="connsiteX9" fmla="*/ 176837 w 2428717"/>
              <a:gd name="connsiteY9" fmla="*/ 1232848 h 1330996"/>
              <a:gd name="connsiteX10" fmla="*/ 204132 w 2428717"/>
              <a:gd name="connsiteY10" fmla="*/ 1223749 h 1330996"/>
              <a:gd name="connsiteX11" fmla="*/ 217780 w 2428717"/>
              <a:gd name="connsiteY11" fmla="*/ 1214651 h 1330996"/>
              <a:gd name="connsiteX12" fmla="*/ 245075 w 2428717"/>
              <a:gd name="connsiteY12" fmla="*/ 1205552 h 1330996"/>
              <a:gd name="connsiteX13" fmla="*/ 286019 w 2428717"/>
              <a:gd name="connsiteY13" fmla="*/ 1196454 h 1330996"/>
              <a:gd name="connsiteX14" fmla="*/ 299666 w 2428717"/>
              <a:gd name="connsiteY14" fmla="*/ 1187355 h 1330996"/>
              <a:gd name="connsiteX15" fmla="*/ 377004 w 2428717"/>
              <a:gd name="connsiteY15" fmla="*/ 1150961 h 1330996"/>
              <a:gd name="connsiteX16" fmla="*/ 395201 w 2428717"/>
              <a:gd name="connsiteY16" fmla="*/ 1123666 h 1330996"/>
              <a:gd name="connsiteX17" fmla="*/ 522580 w 2428717"/>
              <a:gd name="connsiteY17" fmla="*/ 1082722 h 1330996"/>
              <a:gd name="connsiteX18" fmla="*/ 572622 w 2428717"/>
              <a:gd name="connsiteY18" fmla="*/ 1073624 h 1330996"/>
              <a:gd name="connsiteX19" fmla="*/ 595368 w 2428717"/>
              <a:gd name="connsiteY19" fmla="*/ 1096370 h 1330996"/>
              <a:gd name="connsiteX20" fmla="*/ 609016 w 2428717"/>
              <a:gd name="connsiteY20" fmla="*/ 1087272 h 1330996"/>
              <a:gd name="connsiteX21" fmla="*/ 613565 w 2428717"/>
              <a:gd name="connsiteY21" fmla="*/ 1032681 h 1330996"/>
              <a:gd name="connsiteX22" fmla="*/ 690902 w 2428717"/>
              <a:gd name="connsiteY22" fmla="*/ 1028131 h 1330996"/>
              <a:gd name="connsiteX23" fmla="*/ 718198 w 2428717"/>
              <a:gd name="connsiteY23" fmla="*/ 1019033 h 1330996"/>
              <a:gd name="connsiteX24" fmla="*/ 731845 w 2428717"/>
              <a:gd name="connsiteY24" fmla="*/ 1005385 h 1330996"/>
              <a:gd name="connsiteX25" fmla="*/ 772789 w 2428717"/>
              <a:gd name="connsiteY25" fmla="*/ 982639 h 1330996"/>
              <a:gd name="connsiteX26" fmla="*/ 795535 w 2428717"/>
              <a:gd name="connsiteY26" fmla="*/ 978090 h 1330996"/>
              <a:gd name="connsiteX27" fmla="*/ 822831 w 2428717"/>
              <a:gd name="connsiteY27" fmla="*/ 968991 h 1330996"/>
              <a:gd name="connsiteX28" fmla="*/ 850126 w 2428717"/>
              <a:gd name="connsiteY28" fmla="*/ 941696 h 1330996"/>
              <a:gd name="connsiteX29" fmla="*/ 877422 w 2428717"/>
              <a:gd name="connsiteY29" fmla="*/ 928048 h 1330996"/>
              <a:gd name="connsiteX30" fmla="*/ 891069 w 2428717"/>
              <a:gd name="connsiteY30" fmla="*/ 923499 h 1330996"/>
              <a:gd name="connsiteX31" fmla="*/ 904717 w 2428717"/>
              <a:gd name="connsiteY31" fmla="*/ 914400 h 1330996"/>
              <a:gd name="connsiteX32" fmla="*/ 922914 w 2428717"/>
              <a:gd name="connsiteY32" fmla="*/ 909851 h 1330996"/>
              <a:gd name="connsiteX33" fmla="*/ 927463 w 2428717"/>
              <a:gd name="connsiteY33" fmla="*/ 896203 h 1330996"/>
              <a:gd name="connsiteX34" fmla="*/ 941111 w 2428717"/>
              <a:gd name="connsiteY34" fmla="*/ 887105 h 1330996"/>
              <a:gd name="connsiteX35" fmla="*/ 954759 w 2428717"/>
              <a:gd name="connsiteY35" fmla="*/ 873457 h 1330996"/>
              <a:gd name="connsiteX36" fmla="*/ 982054 w 2428717"/>
              <a:gd name="connsiteY36" fmla="*/ 855260 h 1330996"/>
              <a:gd name="connsiteX37" fmla="*/ 986604 w 2428717"/>
              <a:gd name="connsiteY37" fmla="*/ 841612 h 1330996"/>
              <a:gd name="connsiteX38" fmla="*/ 1000251 w 2428717"/>
              <a:gd name="connsiteY38" fmla="*/ 837063 h 1330996"/>
              <a:gd name="connsiteX39" fmla="*/ 1013899 w 2428717"/>
              <a:gd name="connsiteY39" fmla="*/ 827964 h 1330996"/>
              <a:gd name="connsiteX40" fmla="*/ 1045744 w 2428717"/>
              <a:gd name="connsiteY40" fmla="*/ 800669 h 1330996"/>
              <a:gd name="connsiteX41" fmla="*/ 1059392 w 2428717"/>
              <a:gd name="connsiteY41" fmla="*/ 791570 h 1330996"/>
              <a:gd name="connsiteX42" fmla="*/ 1082138 w 2428717"/>
              <a:gd name="connsiteY42" fmla="*/ 768824 h 1330996"/>
              <a:gd name="connsiteX43" fmla="*/ 1123081 w 2428717"/>
              <a:gd name="connsiteY43" fmla="*/ 736979 h 1330996"/>
              <a:gd name="connsiteX44" fmla="*/ 1136729 w 2428717"/>
              <a:gd name="connsiteY44" fmla="*/ 727881 h 1330996"/>
              <a:gd name="connsiteX45" fmla="*/ 1150377 w 2428717"/>
              <a:gd name="connsiteY45" fmla="*/ 718782 h 1330996"/>
              <a:gd name="connsiteX46" fmla="*/ 1168574 w 2428717"/>
              <a:gd name="connsiteY46" fmla="*/ 691487 h 1330996"/>
              <a:gd name="connsiteX47" fmla="*/ 1191320 w 2428717"/>
              <a:gd name="connsiteY47" fmla="*/ 668740 h 1330996"/>
              <a:gd name="connsiteX48" fmla="*/ 1214066 w 2428717"/>
              <a:gd name="connsiteY48" fmla="*/ 645994 h 1330996"/>
              <a:gd name="connsiteX49" fmla="*/ 1223165 w 2428717"/>
              <a:gd name="connsiteY49" fmla="*/ 632346 h 1330996"/>
              <a:gd name="connsiteX50" fmla="*/ 1227714 w 2428717"/>
              <a:gd name="connsiteY50" fmla="*/ 618699 h 1330996"/>
              <a:gd name="connsiteX51" fmla="*/ 1250460 w 2428717"/>
              <a:gd name="connsiteY51" fmla="*/ 591403 h 1330996"/>
              <a:gd name="connsiteX52" fmla="*/ 1259559 w 2428717"/>
              <a:gd name="connsiteY52" fmla="*/ 564108 h 1330996"/>
              <a:gd name="connsiteX53" fmla="*/ 1264108 w 2428717"/>
              <a:gd name="connsiteY53" fmla="*/ 550460 h 1330996"/>
              <a:gd name="connsiteX54" fmla="*/ 1282305 w 2428717"/>
              <a:gd name="connsiteY54" fmla="*/ 523164 h 1330996"/>
              <a:gd name="connsiteX55" fmla="*/ 1295953 w 2428717"/>
              <a:gd name="connsiteY55" fmla="*/ 482221 h 1330996"/>
              <a:gd name="connsiteX56" fmla="*/ 1300502 w 2428717"/>
              <a:gd name="connsiteY56" fmla="*/ 468573 h 1330996"/>
              <a:gd name="connsiteX57" fmla="*/ 1309601 w 2428717"/>
              <a:gd name="connsiteY57" fmla="*/ 427630 h 1330996"/>
              <a:gd name="connsiteX58" fmla="*/ 1314150 w 2428717"/>
              <a:gd name="connsiteY58" fmla="*/ 395785 h 1330996"/>
              <a:gd name="connsiteX59" fmla="*/ 1336896 w 2428717"/>
              <a:gd name="connsiteY59" fmla="*/ 368490 h 1330996"/>
              <a:gd name="connsiteX60" fmla="*/ 1345995 w 2428717"/>
              <a:gd name="connsiteY60" fmla="*/ 295702 h 1330996"/>
              <a:gd name="connsiteX61" fmla="*/ 1350544 w 2428717"/>
              <a:gd name="connsiteY61" fmla="*/ 268406 h 1330996"/>
              <a:gd name="connsiteX62" fmla="*/ 1359642 w 2428717"/>
              <a:gd name="connsiteY62" fmla="*/ 241110 h 1330996"/>
              <a:gd name="connsiteX63" fmla="*/ 1414234 w 2428717"/>
              <a:gd name="connsiteY63" fmla="*/ 204716 h 1330996"/>
              <a:gd name="connsiteX64" fmla="*/ 1427881 w 2428717"/>
              <a:gd name="connsiteY64" fmla="*/ 200167 h 1330996"/>
              <a:gd name="connsiteX65" fmla="*/ 1441529 w 2428717"/>
              <a:gd name="connsiteY65" fmla="*/ 195618 h 1330996"/>
              <a:gd name="connsiteX66" fmla="*/ 1473374 w 2428717"/>
              <a:gd name="connsiteY66" fmla="*/ 181970 h 1330996"/>
              <a:gd name="connsiteX67" fmla="*/ 1500669 w 2428717"/>
              <a:gd name="connsiteY67" fmla="*/ 172872 h 1330996"/>
              <a:gd name="connsiteX68" fmla="*/ 1578007 w 2428717"/>
              <a:gd name="connsiteY68" fmla="*/ 163773 h 1330996"/>
              <a:gd name="connsiteX69" fmla="*/ 1600753 w 2428717"/>
              <a:gd name="connsiteY69" fmla="*/ 145576 h 1330996"/>
              <a:gd name="connsiteX70" fmla="*/ 1614401 w 2428717"/>
              <a:gd name="connsiteY70" fmla="*/ 141027 h 1330996"/>
              <a:gd name="connsiteX71" fmla="*/ 1641696 w 2428717"/>
              <a:gd name="connsiteY71" fmla="*/ 145576 h 1330996"/>
              <a:gd name="connsiteX72" fmla="*/ 1655344 w 2428717"/>
              <a:gd name="connsiteY72" fmla="*/ 154675 h 1330996"/>
              <a:gd name="connsiteX73" fmla="*/ 1828216 w 2428717"/>
              <a:gd name="connsiteY73" fmla="*/ 150125 h 1330996"/>
              <a:gd name="connsiteX74" fmla="*/ 1841863 w 2428717"/>
              <a:gd name="connsiteY74" fmla="*/ 159224 h 1330996"/>
              <a:gd name="connsiteX75" fmla="*/ 1855511 w 2428717"/>
              <a:gd name="connsiteY75" fmla="*/ 172872 h 1330996"/>
              <a:gd name="connsiteX76" fmla="*/ 1969242 w 2428717"/>
              <a:gd name="connsiteY76" fmla="*/ 186519 h 1330996"/>
              <a:gd name="connsiteX77" fmla="*/ 2001087 w 2428717"/>
              <a:gd name="connsiteY77" fmla="*/ 191069 h 1330996"/>
              <a:gd name="connsiteX78" fmla="*/ 2051129 w 2428717"/>
              <a:gd name="connsiteY78" fmla="*/ 195618 h 1330996"/>
              <a:gd name="connsiteX79" fmla="*/ 2060228 w 2428717"/>
              <a:gd name="connsiteY79" fmla="*/ 209266 h 1330996"/>
              <a:gd name="connsiteX80" fmla="*/ 2087523 w 2428717"/>
              <a:gd name="connsiteY80" fmla="*/ 213815 h 1330996"/>
              <a:gd name="connsiteX81" fmla="*/ 2105720 w 2428717"/>
              <a:gd name="connsiteY81" fmla="*/ 236561 h 1330996"/>
              <a:gd name="connsiteX82" fmla="*/ 2119368 w 2428717"/>
              <a:gd name="connsiteY82" fmla="*/ 245660 h 1330996"/>
              <a:gd name="connsiteX83" fmla="*/ 2133016 w 2428717"/>
              <a:gd name="connsiteY83" fmla="*/ 259308 h 1330996"/>
              <a:gd name="connsiteX84" fmla="*/ 2142114 w 2428717"/>
              <a:gd name="connsiteY84" fmla="*/ 272955 h 1330996"/>
              <a:gd name="connsiteX85" fmla="*/ 2160311 w 2428717"/>
              <a:gd name="connsiteY85" fmla="*/ 291152 h 1330996"/>
              <a:gd name="connsiteX86" fmla="*/ 2169410 w 2428717"/>
              <a:gd name="connsiteY86" fmla="*/ 304800 h 1330996"/>
              <a:gd name="connsiteX87" fmla="*/ 2210353 w 2428717"/>
              <a:gd name="connsiteY87" fmla="*/ 341194 h 1330996"/>
              <a:gd name="connsiteX88" fmla="*/ 2224001 w 2428717"/>
              <a:gd name="connsiteY88" fmla="*/ 345743 h 1330996"/>
              <a:gd name="connsiteX89" fmla="*/ 2255845 w 2428717"/>
              <a:gd name="connsiteY89" fmla="*/ 363940 h 1330996"/>
              <a:gd name="connsiteX90" fmla="*/ 2283141 w 2428717"/>
              <a:gd name="connsiteY90" fmla="*/ 373039 h 1330996"/>
              <a:gd name="connsiteX91" fmla="*/ 2314986 w 2428717"/>
              <a:gd name="connsiteY91" fmla="*/ 377588 h 1330996"/>
              <a:gd name="connsiteX92" fmla="*/ 2337732 w 2428717"/>
              <a:gd name="connsiteY92" fmla="*/ 395785 h 1330996"/>
              <a:gd name="connsiteX93" fmla="*/ 2365028 w 2428717"/>
              <a:gd name="connsiteY93" fmla="*/ 413982 h 1330996"/>
              <a:gd name="connsiteX94" fmla="*/ 2378675 w 2428717"/>
              <a:gd name="connsiteY94" fmla="*/ 400334 h 1330996"/>
              <a:gd name="connsiteX95" fmla="*/ 2396872 w 2428717"/>
              <a:gd name="connsiteY95" fmla="*/ 373039 h 1330996"/>
              <a:gd name="connsiteX96" fmla="*/ 2424168 w 2428717"/>
              <a:gd name="connsiteY96" fmla="*/ 368490 h 1330996"/>
              <a:gd name="connsiteX97" fmla="*/ 2428717 w 2428717"/>
              <a:gd name="connsiteY97" fmla="*/ 354842 h 1330996"/>
              <a:gd name="connsiteX98" fmla="*/ 2424168 w 2428717"/>
              <a:gd name="connsiteY98" fmla="*/ 327546 h 1330996"/>
              <a:gd name="connsiteX99" fmla="*/ 2410520 w 2428717"/>
              <a:gd name="connsiteY99" fmla="*/ 322997 h 1330996"/>
              <a:gd name="connsiteX100" fmla="*/ 2392323 w 2428717"/>
              <a:gd name="connsiteY100" fmla="*/ 318448 h 1330996"/>
              <a:gd name="connsiteX101" fmla="*/ 2378675 w 2428717"/>
              <a:gd name="connsiteY101" fmla="*/ 309349 h 1330996"/>
              <a:gd name="connsiteX102" fmla="*/ 2374126 w 2428717"/>
              <a:gd name="connsiteY102" fmla="*/ 295702 h 1330996"/>
              <a:gd name="connsiteX103" fmla="*/ 2365028 w 2428717"/>
              <a:gd name="connsiteY103" fmla="*/ 282054 h 1330996"/>
              <a:gd name="connsiteX104" fmla="*/ 2360478 w 2428717"/>
              <a:gd name="connsiteY104" fmla="*/ 268406 h 1330996"/>
              <a:gd name="connsiteX105" fmla="*/ 2346831 w 2428717"/>
              <a:gd name="connsiteY105" fmla="*/ 263857 h 1330996"/>
              <a:gd name="connsiteX106" fmla="*/ 2333183 w 2428717"/>
              <a:gd name="connsiteY106" fmla="*/ 245660 h 1330996"/>
              <a:gd name="connsiteX107" fmla="*/ 2305887 w 2428717"/>
              <a:gd name="connsiteY107" fmla="*/ 232012 h 1330996"/>
              <a:gd name="connsiteX108" fmla="*/ 2283141 w 2428717"/>
              <a:gd name="connsiteY108" fmla="*/ 236561 h 1330996"/>
              <a:gd name="connsiteX109" fmla="*/ 2255845 w 2428717"/>
              <a:gd name="connsiteY109" fmla="*/ 245660 h 1330996"/>
              <a:gd name="connsiteX110" fmla="*/ 2214902 w 2428717"/>
              <a:gd name="connsiteY110" fmla="*/ 241110 h 1330996"/>
              <a:gd name="connsiteX111" fmla="*/ 2187607 w 2428717"/>
              <a:gd name="connsiteY111" fmla="*/ 218364 h 1330996"/>
              <a:gd name="connsiteX112" fmla="*/ 2173959 w 2428717"/>
              <a:gd name="connsiteY112" fmla="*/ 209266 h 1330996"/>
              <a:gd name="connsiteX113" fmla="*/ 2164860 w 2428717"/>
              <a:gd name="connsiteY113" fmla="*/ 195618 h 1330996"/>
              <a:gd name="connsiteX114" fmla="*/ 2151213 w 2428717"/>
              <a:gd name="connsiteY114" fmla="*/ 168322 h 1330996"/>
              <a:gd name="connsiteX115" fmla="*/ 2110269 w 2428717"/>
              <a:gd name="connsiteY115" fmla="*/ 154675 h 1330996"/>
              <a:gd name="connsiteX116" fmla="*/ 2082974 w 2428717"/>
              <a:gd name="connsiteY116" fmla="*/ 141027 h 1330996"/>
              <a:gd name="connsiteX117" fmla="*/ 2064777 w 2428717"/>
              <a:gd name="connsiteY117" fmla="*/ 136478 h 1330996"/>
              <a:gd name="connsiteX118" fmla="*/ 1991989 w 2428717"/>
              <a:gd name="connsiteY118" fmla="*/ 131928 h 1330996"/>
              <a:gd name="connsiteX119" fmla="*/ 1964693 w 2428717"/>
              <a:gd name="connsiteY119" fmla="*/ 118281 h 1330996"/>
              <a:gd name="connsiteX120" fmla="*/ 1951045 w 2428717"/>
              <a:gd name="connsiteY120" fmla="*/ 104633 h 1330996"/>
              <a:gd name="connsiteX121" fmla="*/ 1923750 w 2428717"/>
              <a:gd name="connsiteY121" fmla="*/ 90985 h 1330996"/>
              <a:gd name="connsiteX122" fmla="*/ 1910102 w 2428717"/>
              <a:gd name="connsiteY122" fmla="*/ 81887 h 1330996"/>
              <a:gd name="connsiteX123" fmla="*/ 1841863 w 2428717"/>
              <a:gd name="connsiteY123" fmla="*/ 72788 h 1330996"/>
              <a:gd name="connsiteX124" fmla="*/ 1814568 w 2428717"/>
              <a:gd name="connsiteY124" fmla="*/ 63690 h 1330996"/>
              <a:gd name="connsiteX125" fmla="*/ 1796371 w 2428717"/>
              <a:gd name="connsiteY125" fmla="*/ 59140 h 1330996"/>
              <a:gd name="connsiteX126" fmla="*/ 1769075 w 2428717"/>
              <a:gd name="connsiteY126" fmla="*/ 50042 h 1330996"/>
              <a:gd name="connsiteX127" fmla="*/ 1755428 w 2428717"/>
              <a:gd name="connsiteY127" fmla="*/ 40943 h 1330996"/>
              <a:gd name="connsiteX128" fmla="*/ 1737231 w 2428717"/>
              <a:gd name="connsiteY128" fmla="*/ 0 h 1330996"/>
              <a:gd name="connsiteX129" fmla="*/ 1728132 w 2428717"/>
              <a:gd name="connsiteY129" fmla="*/ 13648 h 1330996"/>
              <a:gd name="connsiteX130" fmla="*/ 1723583 w 2428717"/>
              <a:gd name="connsiteY130" fmla="*/ 50042 h 1330996"/>
              <a:gd name="connsiteX131" fmla="*/ 1691738 w 2428717"/>
              <a:gd name="connsiteY131" fmla="*/ 54591 h 1330996"/>
              <a:gd name="connsiteX132" fmla="*/ 1659893 w 2428717"/>
              <a:gd name="connsiteY132" fmla="*/ 63690 h 1330996"/>
              <a:gd name="connsiteX133" fmla="*/ 1641696 w 2428717"/>
              <a:gd name="connsiteY133" fmla="*/ 72788 h 1330996"/>
              <a:gd name="connsiteX134" fmla="*/ 1628048 w 2428717"/>
              <a:gd name="connsiteY134" fmla="*/ 68239 h 1330996"/>
              <a:gd name="connsiteX135" fmla="*/ 1623499 w 2428717"/>
              <a:gd name="connsiteY135" fmla="*/ 54591 h 1330996"/>
              <a:gd name="connsiteX136" fmla="*/ 1614401 w 2428717"/>
              <a:gd name="connsiteY136" fmla="*/ 68239 h 1330996"/>
              <a:gd name="connsiteX137" fmla="*/ 1600753 w 2428717"/>
              <a:gd name="connsiteY137" fmla="*/ 77337 h 1330996"/>
              <a:gd name="connsiteX138" fmla="*/ 1555260 w 2428717"/>
              <a:gd name="connsiteY138" fmla="*/ 81887 h 1330996"/>
              <a:gd name="connsiteX139" fmla="*/ 1527965 w 2428717"/>
              <a:gd name="connsiteY139" fmla="*/ 90985 h 1330996"/>
              <a:gd name="connsiteX140" fmla="*/ 1509768 w 2428717"/>
              <a:gd name="connsiteY140" fmla="*/ 100084 h 1330996"/>
              <a:gd name="connsiteX141" fmla="*/ 1487022 w 2428717"/>
              <a:gd name="connsiteY141" fmla="*/ 104633 h 1330996"/>
              <a:gd name="connsiteX142" fmla="*/ 1473374 w 2428717"/>
              <a:gd name="connsiteY142" fmla="*/ 109182 h 1330996"/>
              <a:gd name="connsiteX143" fmla="*/ 1364192 w 2428717"/>
              <a:gd name="connsiteY143" fmla="*/ 113731 h 1330996"/>
              <a:gd name="connsiteX144" fmla="*/ 1350544 w 2428717"/>
              <a:gd name="connsiteY144" fmla="*/ 122830 h 1330996"/>
              <a:gd name="connsiteX145" fmla="*/ 1332347 w 2428717"/>
              <a:gd name="connsiteY145" fmla="*/ 150125 h 1330996"/>
              <a:gd name="connsiteX146" fmla="*/ 1318699 w 2428717"/>
              <a:gd name="connsiteY146" fmla="*/ 163773 h 1330996"/>
              <a:gd name="connsiteX147" fmla="*/ 1309601 w 2428717"/>
              <a:gd name="connsiteY147" fmla="*/ 191069 h 1330996"/>
              <a:gd name="connsiteX148" fmla="*/ 1295953 w 2428717"/>
              <a:gd name="connsiteY148" fmla="*/ 204716 h 1330996"/>
              <a:gd name="connsiteX149" fmla="*/ 1282305 w 2428717"/>
              <a:gd name="connsiteY149" fmla="*/ 209266 h 1330996"/>
              <a:gd name="connsiteX150" fmla="*/ 1209517 w 2428717"/>
              <a:gd name="connsiteY150" fmla="*/ 213815 h 1330996"/>
              <a:gd name="connsiteX151" fmla="*/ 1204968 w 2428717"/>
              <a:gd name="connsiteY151" fmla="*/ 227463 h 1330996"/>
              <a:gd name="connsiteX152" fmla="*/ 1186771 w 2428717"/>
              <a:gd name="connsiteY152" fmla="*/ 254758 h 1330996"/>
              <a:gd name="connsiteX153" fmla="*/ 1177672 w 2428717"/>
              <a:gd name="connsiteY153" fmla="*/ 282054 h 1330996"/>
              <a:gd name="connsiteX154" fmla="*/ 1173123 w 2428717"/>
              <a:gd name="connsiteY154" fmla="*/ 295702 h 1330996"/>
              <a:gd name="connsiteX155" fmla="*/ 1145828 w 2428717"/>
              <a:gd name="connsiteY155" fmla="*/ 313899 h 1330996"/>
              <a:gd name="connsiteX156" fmla="*/ 1132180 w 2428717"/>
              <a:gd name="connsiteY156" fmla="*/ 327546 h 1330996"/>
              <a:gd name="connsiteX157" fmla="*/ 1104884 w 2428717"/>
              <a:gd name="connsiteY157" fmla="*/ 336645 h 1330996"/>
              <a:gd name="connsiteX158" fmla="*/ 1095786 w 2428717"/>
              <a:gd name="connsiteY158" fmla="*/ 322997 h 1330996"/>
              <a:gd name="connsiteX159" fmla="*/ 1100335 w 2428717"/>
              <a:gd name="connsiteY159" fmla="*/ 291152 h 1330996"/>
              <a:gd name="connsiteX160" fmla="*/ 1086687 w 2428717"/>
              <a:gd name="connsiteY160" fmla="*/ 304800 h 1330996"/>
              <a:gd name="connsiteX161" fmla="*/ 1073039 w 2428717"/>
              <a:gd name="connsiteY161" fmla="*/ 309349 h 1330996"/>
              <a:gd name="connsiteX162" fmla="*/ 1059392 w 2428717"/>
              <a:gd name="connsiteY162" fmla="*/ 300251 h 1330996"/>
              <a:gd name="connsiteX163" fmla="*/ 1050293 w 2428717"/>
              <a:gd name="connsiteY163" fmla="*/ 286603 h 1330996"/>
              <a:gd name="connsiteX164" fmla="*/ 1036645 w 2428717"/>
              <a:gd name="connsiteY164" fmla="*/ 282054 h 1330996"/>
              <a:gd name="connsiteX165" fmla="*/ 1009350 w 2428717"/>
              <a:gd name="connsiteY165" fmla="*/ 291152 h 1330996"/>
              <a:gd name="connsiteX166" fmla="*/ 995702 w 2428717"/>
              <a:gd name="connsiteY166" fmla="*/ 295702 h 1330996"/>
              <a:gd name="connsiteX167" fmla="*/ 982054 w 2428717"/>
              <a:gd name="connsiteY167" fmla="*/ 304800 h 1330996"/>
              <a:gd name="connsiteX168" fmla="*/ 968407 w 2428717"/>
              <a:gd name="connsiteY168" fmla="*/ 350293 h 1330996"/>
              <a:gd name="connsiteX169" fmla="*/ 959308 w 2428717"/>
              <a:gd name="connsiteY169" fmla="*/ 363940 h 1330996"/>
              <a:gd name="connsiteX170" fmla="*/ 963857 w 2428717"/>
              <a:gd name="connsiteY170" fmla="*/ 377588 h 1330996"/>
              <a:gd name="connsiteX171" fmla="*/ 977505 w 2428717"/>
              <a:gd name="connsiteY171" fmla="*/ 382137 h 1330996"/>
              <a:gd name="connsiteX172" fmla="*/ 991153 w 2428717"/>
              <a:gd name="connsiteY172" fmla="*/ 391236 h 1330996"/>
              <a:gd name="connsiteX173" fmla="*/ 1000251 w 2428717"/>
              <a:gd name="connsiteY173" fmla="*/ 404884 h 1330996"/>
              <a:gd name="connsiteX174" fmla="*/ 1013899 w 2428717"/>
              <a:gd name="connsiteY174" fmla="*/ 418531 h 1330996"/>
              <a:gd name="connsiteX175" fmla="*/ 1009350 w 2428717"/>
              <a:gd name="connsiteY175" fmla="*/ 441278 h 1330996"/>
              <a:gd name="connsiteX176" fmla="*/ 986604 w 2428717"/>
              <a:gd name="connsiteY176" fmla="*/ 486770 h 1330996"/>
              <a:gd name="connsiteX177" fmla="*/ 968407 w 2428717"/>
              <a:gd name="connsiteY177" fmla="*/ 518615 h 1330996"/>
              <a:gd name="connsiteX178" fmla="*/ 954759 w 2428717"/>
              <a:gd name="connsiteY178" fmla="*/ 523164 h 1330996"/>
              <a:gd name="connsiteX179" fmla="*/ 945660 w 2428717"/>
              <a:gd name="connsiteY179" fmla="*/ 536812 h 1330996"/>
              <a:gd name="connsiteX180" fmla="*/ 932013 w 2428717"/>
              <a:gd name="connsiteY180" fmla="*/ 545910 h 1330996"/>
              <a:gd name="connsiteX181" fmla="*/ 913816 w 2428717"/>
              <a:gd name="connsiteY181" fmla="*/ 568657 h 1330996"/>
              <a:gd name="connsiteX182" fmla="*/ 904717 w 2428717"/>
              <a:gd name="connsiteY182" fmla="*/ 582305 h 1330996"/>
              <a:gd name="connsiteX183" fmla="*/ 900168 w 2428717"/>
              <a:gd name="connsiteY183" fmla="*/ 595952 h 1330996"/>
              <a:gd name="connsiteX184" fmla="*/ 881971 w 2428717"/>
              <a:gd name="connsiteY184" fmla="*/ 623248 h 1330996"/>
              <a:gd name="connsiteX185" fmla="*/ 859225 w 2428717"/>
              <a:gd name="connsiteY185" fmla="*/ 655093 h 1330996"/>
              <a:gd name="connsiteX186" fmla="*/ 850126 w 2428717"/>
              <a:gd name="connsiteY186" fmla="*/ 668740 h 1330996"/>
              <a:gd name="connsiteX187" fmla="*/ 845577 w 2428717"/>
              <a:gd name="connsiteY187" fmla="*/ 682388 h 1330996"/>
              <a:gd name="connsiteX188" fmla="*/ 831929 w 2428717"/>
              <a:gd name="connsiteY188" fmla="*/ 691487 h 1330996"/>
              <a:gd name="connsiteX189" fmla="*/ 809183 w 2428717"/>
              <a:gd name="connsiteY189" fmla="*/ 714233 h 1330996"/>
              <a:gd name="connsiteX190" fmla="*/ 795535 w 2428717"/>
              <a:gd name="connsiteY190" fmla="*/ 732430 h 1330996"/>
              <a:gd name="connsiteX191" fmla="*/ 781887 w 2428717"/>
              <a:gd name="connsiteY191" fmla="*/ 746078 h 1330996"/>
              <a:gd name="connsiteX192" fmla="*/ 754592 w 2428717"/>
              <a:gd name="connsiteY192" fmla="*/ 787021 h 1330996"/>
              <a:gd name="connsiteX193" fmla="*/ 745493 w 2428717"/>
              <a:gd name="connsiteY193" fmla="*/ 800669 h 1330996"/>
              <a:gd name="connsiteX194" fmla="*/ 736395 w 2428717"/>
              <a:gd name="connsiteY194" fmla="*/ 827964 h 1330996"/>
              <a:gd name="connsiteX195" fmla="*/ 690902 w 2428717"/>
              <a:gd name="connsiteY195" fmla="*/ 882555 h 1330996"/>
              <a:gd name="connsiteX196" fmla="*/ 677254 w 2428717"/>
              <a:gd name="connsiteY196" fmla="*/ 891654 h 1330996"/>
              <a:gd name="connsiteX197" fmla="*/ 649959 w 2428717"/>
              <a:gd name="connsiteY197" fmla="*/ 900752 h 1330996"/>
              <a:gd name="connsiteX198" fmla="*/ 595368 w 2428717"/>
              <a:gd name="connsiteY198" fmla="*/ 896203 h 1330996"/>
              <a:gd name="connsiteX199" fmla="*/ 581720 w 2428717"/>
              <a:gd name="connsiteY199" fmla="*/ 891654 h 1330996"/>
              <a:gd name="connsiteX200" fmla="*/ 586269 w 2428717"/>
              <a:gd name="connsiteY200" fmla="*/ 868908 h 1330996"/>
              <a:gd name="connsiteX201" fmla="*/ 577171 w 2428717"/>
              <a:gd name="connsiteY201" fmla="*/ 928048 h 1330996"/>
              <a:gd name="connsiteX202" fmla="*/ 568072 w 2428717"/>
              <a:gd name="connsiteY202" fmla="*/ 941696 h 1330996"/>
              <a:gd name="connsiteX203" fmla="*/ 563523 w 2428717"/>
              <a:gd name="connsiteY203" fmla="*/ 955343 h 1330996"/>
              <a:gd name="connsiteX204" fmla="*/ 549875 w 2428717"/>
              <a:gd name="connsiteY204" fmla="*/ 964442 h 1330996"/>
              <a:gd name="connsiteX205" fmla="*/ 522580 w 2428717"/>
              <a:gd name="connsiteY205" fmla="*/ 982639 h 1330996"/>
              <a:gd name="connsiteX206" fmla="*/ 508932 w 2428717"/>
              <a:gd name="connsiteY206" fmla="*/ 973540 h 1330996"/>
              <a:gd name="connsiteX207" fmla="*/ 481637 w 2428717"/>
              <a:gd name="connsiteY207" fmla="*/ 959893 h 1330996"/>
              <a:gd name="connsiteX208" fmla="*/ 463439 w 2428717"/>
              <a:gd name="connsiteY208" fmla="*/ 964442 h 1330996"/>
              <a:gd name="connsiteX209" fmla="*/ 454341 w 2428717"/>
              <a:gd name="connsiteY209" fmla="*/ 978090 h 1330996"/>
              <a:gd name="connsiteX210" fmla="*/ 440693 w 2428717"/>
              <a:gd name="connsiteY210" fmla="*/ 996287 h 1330996"/>
              <a:gd name="connsiteX211" fmla="*/ 404299 w 2428717"/>
              <a:gd name="connsiteY211" fmla="*/ 1023582 h 1330996"/>
              <a:gd name="connsiteX212" fmla="*/ 390651 w 2428717"/>
              <a:gd name="connsiteY212" fmla="*/ 1037230 h 1330996"/>
              <a:gd name="connsiteX213" fmla="*/ 377004 w 2428717"/>
              <a:gd name="connsiteY213" fmla="*/ 1041779 h 1330996"/>
              <a:gd name="connsiteX214" fmla="*/ 349708 w 2428717"/>
              <a:gd name="connsiteY214" fmla="*/ 1059976 h 1330996"/>
              <a:gd name="connsiteX215" fmla="*/ 322413 w 2428717"/>
              <a:gd name="connsiteY215" fmla="*/ 1078173 h 1330996"/>
              <a:gd name="connsiteX216" fmla="*/ 295117 w 2428717"/>
              <a:gd name="connsiteY216" fmla="*/ 1100919 h 1330996"/>
              <a:gd name="connsiteX217" fmla="*/ 286019 w 2428717"/>
              <a:gd name="connsiteY217" fmla="*/ 1114567 h 1330996"/>
              <a:gd name="connsiteX218" fmla="*/ 258723 w 2428717"/>
              <a:gd name="connsiteY218" fmla="*/ 1137313 h 1330996"/>
              <a:gd name="connsiteX219" fmla="*/ 240526 w 2428717"/>
              <a:gd name="connsiteY219" fmla="*/ 1164609 h 1330996"/>
              <a:gd name="connsiteX220" fmla="*/ 231428 w 2428717"/>
              <a:gd name="connsiteY220" fmla="*/ 1178257 h 1330996"/>
              <a:gd name="connsiteX221" fmla="*/ 217780 w 2428717"/>
              <a:gd name="connsiteY221" fmla="*/ 1182806 h 1330996"/>
              <a:gd name="connsiteX222" fmla="*/ 208681 w 2428717"/>
              <a:gd name="connsiteY222" fmla="*/ 1196454 h 1330996"/>
              <a:gd name="connsiteX223" fmla="*/ 181386 w 2428717"/>
              <a:gd name="connsiteY223" fmla="*/ 1205552 h 1330996"/>
              <a:gd name="connsiteX224" fmla="*/ 167738 w 2428717"/>
              <a:gd name="connsiteY224" fmla="*/ 1210102 h 1330996"/>
              <a:gd name="connsiteX225" fmla="*/ 135893 w 2428717"/>
              <a:gd name="connsiteY225" fmla="*/ 1219200 h 1330996"/>
              <a:gd name="connsiteX226" fmla="*/ 108598 w 2428717"/>
              <a:gd name="connsiteY226" fmla="*/ 1241946 h 1330996"/>
              <a:gd name="connsiteX227" fmla="*/ 85851 w 2428717"/>
              <a:gd name="connsiteY227" fmla="*/ 1246496 h 1330996"/>
              <a:gd name="connsiteX228" fmla="*/ 72204 w 2428717"/>
              <a:gd name="connsiteY228" fmla="*/ 1251045 h 1330996"/>
              <a:gd name="connsiteX229" fmla="*/ 22162 w 2428717"/>
              <a:gd name="connsiteY229" fmla="*/ 1264693 h 1330996"/>
              <a:gd name="connsiteX230" fmla="*/ 8514 w 2428717"/>
              <a:gd name="connsiteY230" fmla="*/ 1260143 h 1330996"/>
              <a:gd name="connsiteX231" fmla="*/ 3965 w 2428717"/>
              <a:gd name="connsiteY231" fmla="*/ 1260143 h 1330996"/>
              <a:gd name="connsiteX0" fmla="*/ 3965 w 2428717"/>
              <a:gd name="connsiteY0" fmla="*/ 1260143 h 1330996"/>
              <a:gd name="connsiteX1" fmla="*/ 8514 w 2428717"/>
              <a:gd name="connsiteY1" fmla="*/ 1310185 h 1330996"/>
              <a:gd name="connsiteX2" fmla="*/ 8514 w 2428717"/>
              <a:gd name="connsiteY2" fmla="*/ 1246496 h 1330996"/>
              <a:gd name="connsiteX3" fmla="*/ 3965 w 2428717"/>
              <a:gd name="connsiteY3" fmla="*/ 1328382 h 1330996"/>
              <a:gd name="connsiteX4" fmla="*/ 31260 w 2428717"/>
              <a:gd name="connsiteY4" fmla="*/ 1301087 h 1330996"/>
              <a:gd name="connsiteX5" fmla="*/ 58556 w 2428717"/>
              <a:gd name="connsiteY5" fmla="*/ 1278340 h 1330996"/>
              <a:gd name="connsiteX6" fmla="*/ 85851 w 2428717"/>
              <a:gd name="connsiteY6" fmla="*/ 1260143 h 1330996"/>
              <a:gd name="connsiteX7" fmla="*/ 99499 w 2428717"/>
              <a:gd name="connsiteY7" fmla="*/ 1251045 h 1330996"/>
              <a:gd name="connsiteX8" fmla="*/ 126795 w 2428717"/>
              <a:gd name="connsiteY8" fmla="*/ 1237397 h 1330996"/>
              <a:gd name="connsiteX9" fmla="*/ 176837 w 2428717"/>
              <a:gd name="connsiteY9" fmla="*/ 1232848 h 1330996"/>
              <a:gd name="connsiteX10" fmla="*/ 204132 w 2428717"/>
              <a:gd name="connsiteY10" fmla="*/ 1223749 h 1330996"/>
              <a:gd name="connsiteX11" fmla="*/ 217780 w 2428717"/>
              <a:gd name="connsiteY11" fmla="*/ 1214651 h 1330996"/>
              <a:gd name="connsiteX12" fmla="*/ 245075 w 2428717"/>
              <a:gd name="connsiteY12" fmla="*/ 1205552 h 1330996"/>
              <a:gd name="connsiteX13" fmla="*/ 286019 w 2428717"/>
              <a:gd name="connsiteY13" fmla="*/ 1196454 h 1330996"/>
              <a:gd name="connsiteX14" fmla="*/ 299666 w 2428717"/>
              <a:gd name="connsiteY14" fmla="*/ 1187355 h 1330996"/>
              <a:gd name="connsiteX15" fmla="*/ 377004 w 2428717"/>
              <a:gd name="connsiteY15" fmla="*/ 1150961 h 1330996"/>
              <a:gd name="connsiteX16" fmla="*/ 522580 w 2428717"/>
              <a:gd name="connsiteY16" fmla="*/ 1082722 h 1330996"/>
              <a:gd name="connsiteX17" fmla="*/ 572622 w 2428717"/>
              <a:gd name="connsiteY17" fmla="*/ 1073624 h 1330996"/>
              <a:gd name="connsiteX18" fmla="*/ 595368 w 2428717"/>
              <a:gd name="connsiteY18" fmla="*/ 1096370 h 1330996"/>
              <a:gd name="connsiteX19" fmla="*/ 609016 w 2428717"/>
              <a:gd name="connsiteY19" fmla="*/ 1087272 h 1330996"/>
              <a:gd name="connsiteX20" fmla="*/ 613565 w 2428717"/>
              <a:gd name="connsiteY20" fmla="*/ 1032681 h 1330996"/>
              <a:gd name="connsiteX21" fmla="*/ 690902 w 2428717"/>
              <a:gd name="connsiteY21" fmla="*/ 1028131 h 1330996"/>
              <a:gd name="connsiteX22" fmla="*/ 718198 w 2428717"/>
              <a:gd name="connsiteY22" fmla="*/ 1019033 h 1330996"/>
              <a:gd name="connsiteX23" fmla="*/ 731845 w 2428717"/>
              <a:gd name="connsiteY23" fmla="*/ 1005385 h 1330996"/>
              <a:gd name="connsiteX24" fmla="*/ 772789 w 2428717"/>
              <a:gd name="connsiteY24" fmla="*/ 982639 h 1330996"/>
              <a:gd name="connsiteX25" fmla="*/ 795535 w 2428717"/>
              <a:gd name="connsiteY25" fmla="*/ 978090 h 1330996"/>
              <a:gd name="connsiteX26" fmla="*/ 822831 w 2428717"/>
              <a:gd name="connsiteY26" fmla="*/ 968991 h 1330996"/>
              <a:gd name="connsiteX27" fmla="*/ 850126 w 2428717"/>
              <a:gd name="connsiteY27" fmla="*/ 941696 h 1330996"/>
              <a:gd name="connsiteX28" fmla="*/ 877422 w 2428717"/>
              <a:gd name="connsiteY28" fmla="*/ 928048 h 1330996"/>
              <a:gd name="connsiteX29" fmla="*/ 891069 w 2428717"/>
              <a:gd name="connsiteY29" fmla="*/ 923499 h 1330996"/>
              <a:gd name="connsiteX30" fmla="*/ 904717 w 2428717"/>
              <a:gd name="connsiteY30" fmla="*/ 914400 h 1330996"/>
              <a:gd name="connsiteX31" fmla="*/ 922914 w 2428717"/>
              <a:gd name="connsiteY31" fmla="*/ 909851 h 1330996"/>
              <a:gd name="connsiteX32" fmla="*/ 927463 w 2428717"/>
              <a:gd name="connsiteY32" fmla="*/ 896203 h 1330996"/>
              <a:gd name="connsiteX33" fmla="*/ 941111 w 2428717"/>
              <a:gd name="connsiteY33" fmla="*/ 887105 h 1330996"/>
              <a:gd name="connsiteX34" fmla="*/ 954759 w 2428717"/>
              <a:gd name="connsiteY34" fmla="*/ 873457 h 1330996"/>
              <a:gd name="connsiteX35" fmla="*/ 982054 w 2428717"/>
              <a:gd name="connsiteY35" fmla="*/ 855260 h 1330996"/>
              <a:gd name="connsiteX36" fmla="*/ 986604 w 2428717"/>
              <a:gd name="connsiteY36" fmla="*/ 841612 h 1330996"/>
              <a:gd name="connsiteX37" fmla="*/ 1000251 w 2428717"/>
              <a:gd name="connsiteY37" fmla="*/ 837063 h 1330996"/>
              <a:gd name="connsiteX38" fmla="*/ 1013899 w 2428717"/>
              <a:gd name="connsiteY38" fmla="*/ 827964 h 1330996"/>
              <a:gd name="connsiteX39" fmla="*/ 1045744 w 2428717"/>
              <a:gd name="connsiteY39" fmla="*/ 800669 h 1330996"/>
              <a:gd name="connsiteX40" fmla="*/ 1059392 w 2428717"/>
              <a:gd name="connsiteY40" fmla="*/ 791570 h 1330996"/>
              <a:gd name="connsiteX41" fmla="*/ 1082138 w 2428717"/>
              <a:gd name="connsiteY41" fmla="*/ 768824 h 1330996"/>
              <a:gd name="connsiteX42" fmla="*/ 1123081 w 2428717"/>
              <a:gd name="connsiteY42" fmla="*/ 736979 h 1330996"/>
              <a:gd name="connsiteX43" fmla="*/ 1136729 w 2428717"/>
              <a:gd name="connsiteY43" fmla="*/ 727881 h 1330996"/>
              <a:gd name="connsiteX44" fmla="*/ 1150377 w 2428717"/>
              <a:gd name="connsiteY44" fmla="*/ 718782 h 1330996"/>
              <a:gd name="connsiteX45" fmla="*/ 1168574 w 2428717"/>
              <a:gd name="connsiteY45" fmla="*/ 691487 h 1330996"/>
              <a:gd name="connsiteX46" fmla="*/ 1191320 w 2428717"/>
              <a:gd name="connsiteY46" fmla="*/ 668740 h 1330996"/>
              <a:gd name="connsiteX47" fmla="*/ 1214066 w 2428717"/>
              <a:gd name="connsiteY47" fmla="*/ 645994 h 1330996"/>
              <a:gd name="connsiteX48" fmla="*/ 1223165 w 2428717"/>
              <a:gd name="connsiteY48" fmla="*/ 632346 h 1330996"/>
              <a:gd name="connsiteX49" fmla="*/ 1227714 w 2428717"/>
              <a:gd name="connsiteY49" fmla="*/ 618699 h 1330996"/>
              <a:gd name="connsiteX50" fmla="*/ 1250460 w 2428717"/>
              <a:gd name="connsiteY50" fmla="*/ 591403 h 1330996"/>
              <a:gd name="connsiteX51" fmla="*/ 1259559 w 2428717"/>
              <a:gd name="connsiteY51" fmla="*/ 564108 h 1330996"/>
              <a:gd name="connsiteX52" fmla="*/ 1264108 w 2428717"/>
              <a:gd name="connsiteY52" fmla="*/ 550460 h 1330996"/>
              <a:gd name="connsiteX53" fmla="*/ 1282305 w 2428717"/>
              <a:gd name="connsiteY53" fmla="*/ 523164 h 1330996"/>
              <a:gd name="connsiteX54" fmla="*/ 1295953 w 2428717"/>
              <a:gd name="connsiteY54" fmla="*/ 482221 h 1330996"/>
              <a:gd name="connsiteX55" fmla="*/ 1300502 w 2428717"/>
              <a:gd name="connsiteY55" fmla="*/ 468573 h 1330996"/>
              <a:gd name="connsiteX56" fmla="*/ 1309601 w 2428717"/>
              <a:gd name="connsiteY56" fmla="*/ 427630 h 1330996"/>
              <a:gd name="connsiteX57" fmla="*/ 1314150 w 2428717"/>
              <a:gd name="connsiteY57" fmla="*/ 395785 h 1330996"/>
              <a:gd name="connsiteX58" fmla="*/ 1336896 w 2428717"/>
              <a:gd name="connsiteY58" fmla="*/ 368490 h 1330996"/>
              <a:gd name="connsiteX59" fmla="*/ 1345995 w 2428717"/>
              <a:gd name="connsiteY59" fmla="*/ 295702 h 1330996"/>
              <a:gd name="connsiteX60" fmla="*/ 1350544 w 2428717"/>
              <a:gd name="connsiteY60" fmla="*/ 268406 h 1330996"/>
              <a:gd name="connsiteX61" fmla="*/ 1359642 w 2428717"/>
              <a:gd name="connsiteY61" fmla="*/ 241110 h 1330996"/>
              <a:gd name="connsiteX62" fmla="*/ 1414234 w 2428717"/>
              <a:gd name="connsiteY62" fmla="*/ 204716 h 1330996"/>
              <a:gd name="connsiteX63" fmla="*/ 1427881 w 2428717"/>
              <a:gd name="connsiteY63" fmla="*/ 200167 h 1330996"/>
              <a:gd name="connsiteX64" fmla="*/ 1441529 w 2428717"/>
              <a:gd name="connsiteY64" fmla="*/ 195618 h 1330996"/>
              <a:gd name="connsiteX65" fmla="*/ 1473374 w 2428717"/>
              <a:gd name="connsiteY65" fmla="*/ 181970 h 1330996"/>
              <a:gd name="connsiteX66" fmla="*/ 1500669 w 2428717"/>
              <a:gd name="connsiteY66" fmla="*/ 172872 h 1330996"/>
              <a:gd name="connsiteX67" fmla="*/ 1578007 w 2428717"/>
              <a:gd name="connsiteY67" fmla="*/ 163773 h 1330996"/>
              <a:gd name="connsiteX68" fmla="*/ 1600753 w 2428717"/>
              <a:gd name="connsiteY68" fmla="*/ 145576 h 1330996"/>
              <a:gd name="connsiteX69" fmla="*/ 1614401 w 2428717"/>
              <a:gd name="connsiteY69" fmla="*/ 141027 h 1330996"/>
              <a:gd name="connsiteX70" fmla="*/ 1641696 w 2428717"/>
              <a:gd name="connsiteY70" fmla="*/ 145576 h 1330996"/>
              <a:gd name="connsiteX71" fmla="*/ 1655344 w 2428717"/>
              <a:gd name="connsiteY71" fmla="*/ 154675 h 1330996"/>
              <a:gd name="connsiteX72" fmla="*/ 1828216 w 2428717"/>
              <a:gd name="connsiteY72" fmla="*/ 150125 h 1330996"/>
              <a:gd name="connsiteX73" fmla="*/ 1841863 w 2428717"/>
              <a:gd name="connsiteY73" fmla="*/ 159224 h 1330996"/>
              <a:gd name="connsiteX74" fmla="*/ 1855511 w 2428717"/>
              <a:gd name="connsiteY74" fmla="*/ 172872 h 1330996"/>
              <a:gd name="connsiteX75" fmla="*/ 1969242 w 2428717"/>
              <a:gd name="connsiteY75" fmla="*/ 186519 h 1330996"/>
              <a:gd name="connsiteX76" fmla="*/ 2001087 w 2428717"/>
              <a:gd name="connsiteY76" fmla="*/ 191069 h 1330996"/>
              <a:gd name="connsiteX77" fmla="*/ 2051129 w 2428717"/>
              <a:gd name="connsiteY77" fmla="*/ 195618 h 1330996"/>
              <a:gd name="connsiteX78" fmla="*/ 2060228 w 2428717"/>
              <a:gd name="connsiteY78" fmla="*/ 209266 h 1330996"/>
              <a:gd name="connsiteX79" fmla="*/ 2087523 w 2428717"/>
              <a:gd name="connsiteY79" fmla="*/ 213815 h 1330996"/>
              <a:gd name="connsiteX80" fmla="*/ 2105720 w 2428717"/>
              <a:gd name="connsiteY80" fmla="*/ 236561 h 1330996"/>
              <a:gd name="connsiteX81" fmla="*/ 2119368 w 2428717"/>
              <a:gd name="connsiteY81" fmla="*/ 245660 h 1330996"/>
              <a:gd name="connsiteX82" fmla="*/ 2133016 w 2428717"/>
              <a:gd name="connsiteY82" fmla="*/ 259308 h 1330996"/>
              <a:gd name="connsiteX83" fmla="*/ 2142114 w 2428717"/>
              <a:gd name="connsiteY83" fmla="*/ 272955 h 1330996"/>
              <a:gd name="connsiteX84" fmla="*/ 2160311 w 2428717"/>
              <a:gd name="connsiteY84" fmla="*/ 291152 h 1330996"/>
              <a:gd name="connsiteX85" fmla="*/ 2169410 w 2428717"/>
              <a:gd name="connsiteY85" fmla="*/ 304800 h 1330996"/>
              <a:gd name="connsiteX86" fmla="*/ 2210353 w 2428717"/>
              <a:gd name="connsiteY86" fmla="*/ 341194 h 1330996"/>
              <a:gd name="connsiteX87" fmla="*/ 2224001 w 2428717"/>
              <a:gd name="connsiteY87" fmla="*/ 345743 h 1330996"/>
              <a:gd name="connsiteX88" fmla="*/ 2255845 w 2428717"/>
              <a:gd name="connsiteY88" fmla="*/ 363940 h 1330996"/>
              <a:gd name="connsiteX89" fmla="*/ 2283141 w 2428717"/>
              <a:gd name="connsiteY89" fmla="*/ 373039 h 1330996"/>
              <a:gd name="connsiteX90" fmla="*/ 2314986 w 2428717"/>
              <a:gd name="connsiteY90" fmla="*/ 377588 h 1330996"/>
              <a:gd name="connsiteX91" fmla="*/ 2337732 w 2428717"/>
              <a:gd name="connsiteY91" fmla="*/ 395785 h 1330996"/>
              <a:gd name="connsiteX92" fmla="*/ 2365028 w 2428717"/>
              <a:gd name="connsiteY92" fmla="*/ 413982 h 1330996"/>
              <a:gd name="connsiteX93" fmla="*/ 2378675 w 2428717"/>
              <a:gd name="connsiteY93" fmla="*/ 400334 h 1330996"/>
              <a:gd name="connsiteX94" fmla="*/ 2396872 w 2428717"/>
              <a:gd name="connsiteY94" fmla="*/ 373039 h 1330996"/>
              <a:gd name="connsiteX95" fmla="*/ 2424168 w 2428717"/>
              <a:gd name="connsiteY95" fmla="*/ 368490 h 1330996"/>
              <a:gd name="connsiteX96" fmla="*/ 2428717 w 2428717"/>
              <a:gd name="connsiteY96" fmla="*/ 354842 h 1330996"/>
              <a:gd name="connsiteX97" fmla="*/ 2424168 w 2428717"/>
              <a:gd name="connsiteY97" fmla="*/ 327546 h 1330996"/>
              <a:gd name="connsiteX98" fmla="*/ 2410520 w 2428717"/>
              <a:gd name="connsiteY98" fmla="*/ 322997 h 1330996"/>
              <a:gd name="connsiteX99" fmla="*/ 2392323 w 2428717"/>
              <a:gd name="connsiteY99" fmla="*/ 318448 h 1330996"/>
              <a:gd name="connsiteX100" fmla="*/ 2378675 w 2428717"/>
              <a:gd name="connsiteY100" fmla="*/ 309349 h 1330996"/>
              <a:gd name="connsiteX101" fmla="*/ 2374126 w 2428717"/>
              <a:gd name="connsiteY101" fmla="*/ 295702 h 1330996"/>
              <a:gd name="connsiteX102" fmla="*/ 2365028 w 2428717"/>
              <a:gd name="connsiteY102" fmla="*/ 282054 h 1330996"/>
              <a:gd name="connsiteX103" fmla="*/ 2360478 w 2428717"/>
              <a:gd name="connsiteY103" fmla="*/ 268406 h 1330996"/>
              <a:gd name="connsiteX104" fmla="*/ 2346831 w 2428717"/>
              <a:gd name="connsiteY104" fmla="*/ 263857 h 1330996"/>
              <a:gd name="connsiteX105" fmla="*/ 2333183 w 2428717"/>
              <a:gd name="connsiteY105" fmla="*/ 245660 h 1330996"/>
              <a:gd name="connsiteX106" fmla="*/ 2305887 w 2428717"/>
              <a:gd name="connsiteY106" fmla="*/ 232012 h 1330996"/>
              <a:gd name="connsiteX107" fmla="*/ 2283141 w 2428717"/>
              <a:gd name="connsiteY107" fmla="*/ 236561 h 1330996"/>
              <a:gd name="connsiteX108" fmla="*/ 2255845 w 2428717"/>
              <a:gd name="connsiteY108" fmla="*/ 245660 h 1330996"/>
              <a:gd name="connsiteX109" fmla="*/ 2214902 w 2428717"/>
              <a:gd name="connsiteY109" fmla="*/ 241110 h 1330996"/>
              <a:gd name="connsiteX110" fmla="*/ 2187607 w 2428717"/>
              <a:gd name="connsiteY110" fmla="*/ 218364 h 1330996"/>
              <a:gd name="connsiteX111" fmla="*/ 2173959 w 2428717"/>
              <a:gd name="connsiteY111" fmla="*/ 209266 h 1330996"/>
              <a:gd name="connsiteX112" fmla="*/ 2164860 w 2428717"/>
              <a:gd name="connsiteY112" fmla="*/ 195618 h 1330996"/>
              <a:gd name="connsiteX113" fmla="*/ 2151213 w 2428717"/>
              <a:gd name="connsiteY113" fmla="*/ 168322 h 1330996"/>
              <a:gd name="connsiteX114" fmla="*/ 2110269 w 2428717"/>
              <a:gd name="connsiteY114" fmla="*/ 154675 h 1330996"/>
              <a:gd name="connsiteX115" fmla="*/ 2082974 w 2428717"/>
              <a:gd name="connsiteY115" fmla="*/ 141027 h 1330996"/>
              <a:gd name="connsiteX116" fmla="*/ 2064777 w 2428717"/>
              <a:gd name="connsiteY116" fmla="*/ 136478 h 1330996"/>
              <a:gd name="connsiteX117" fmla="*/ 1991989 w 2428717"/>
              <a:gd name="connsiteY117" fmla="*/ 131928 h 1330996"/>
              <a:gd name="connsiteX118" fmla="*/ 1964693 w 2428717"/>
              <a:gd name="connsiteY118" fmla="*/ 118281 h 1330996"/>
              <a:gd name="connsiteX119" fmla="*/ 1951045 w 2428717"/>
              <a:gd name="connsiteY119" fmla="*/ 104633 h 1330996"/>
              <a:gd name="connsiteX120" fmla="*/ 1923750 w 2428717"/>
              <a:gd name="connsiteY120" fmla="*/ 90985 h 1330996"/>
              <a:gd name="connsiteX121" fmla="*/ 1910102 w 2428717"/>
              <a:gd name="connsiteY121" fmla="*/ 81887 h 1330996"/>
              <a:gd name="connsiteX122" fmla="*/ 1841863 w 2428717"/>
              <a:gd name="connsiteY122" fmla="*/ 72788 h 1330996"/>
              <a:gd name="connsiteX123" fmla="*/ 1814568 w 2428717"/>
              <a:gd name="connsiteY123" fmla="*/ 63690 h 1330996"/>
              <a:gd name="connsiteX124" fmla="*/ 1796371 w 2428717"/>
              <a:gd name="connsiteY124" fmla="*/ 59140 h 1330996"/>
              <a:gd name="connsiteX125" fmla="*/ 1769075 w 2428717"/>
              <a:gd name="connsiteY125" fmla="*/ 50042 h 1330996"/>
              <a:gd name="connsiteX126" fmla="*/ 1755428 w 2428717"/>
              <a:gd name="connsiteY126" fmla="*/ 40943 h 1330996"/>
              <a:gd name="connsiteX127" fmla="*/ 1737231 w 2428717"/>
              <a:gd name="connsiteY127" fmla="*/ 0 h 1330996"/>
              <a:gd name="connsiteX128" fmla="*/ 1728132 w 2428717"/>
              <a:gd name="connsiteY128" fmla="*/ 13648 h 1330996"/>
              <a:gd name="connsiteX129" fmla="*/ 1723583 w 2428717"/>
              <a:gd name="connsiteY129" fmla="*/ 50042 h 1330996"/>
              <a:gd name="connsiteX130" fmla="*/ 1691738 w 2428717"/>
              <a:gd name="connsiteY130" fmla="*/ 54591 h 1330996"/>
              <a:gd name="connsiteX131" fmla="*/ 1659893 w 2428717"/>
              <a:gd name="connsiteY131" fmla="*/ 63690 h 1330996"/>
              <a:gd name="connsiteX132" fmla="*/ 1641696 w 2428717"/>
              <a:gd name="connsiteY132" fmla="*/ 72788 h 1330996"/>
              <a:gd name="connsiteX133" fmla="*/ 1628048 w 2428717"/>
              <a:gd name="connsiteY133" fmla="*/ 68239 h 1330996"/>
              <a:gd name="connsiteX134" fmla="*/ 1623499 w 2428717"/>
              <a:gd name="connsiteY134" fmla="*/ 54591 h 1330996"/>
              <a:gd name="connsiteX135" fmla="*/ 1614401 w 2428717"/>
              <a:gd name="connsiteY135" fmla="*/ 68239 h 1330996"/>
              <a:gd name="connsiteX136" fmla="*/ 1600753 w 2428717"/>
              <a:gd name="connsiteY136" fmla="*/ 77337 h 1330996"/>
              <a:gd name="connsiteX137" fmla="*/ 1555260 w 2428717"/>
              <a:gd name="connsiteY137" fmla="*/ 81887 h 1330996"/>
              <a:gd name="connsiteX138" fmla="*/ 1527965 w 2428717"/>
              <a:gd name="connsiteY138" fmla="*/ 90985 h 1330996"/>
              <a:gd name="connsiteX139" fmla="*/ 1509768 w 2428717"/>
              <a:gd name="connsiteY139" fmla="*/ 100084 h 1330996"/>
              <a:gd name="connsiteX140" fmla="*/ 1487022 w 2428717"/>
              <a:gd name="connsiteY140" fmla="*/ 104633 h 1330996"/>
              <a:gd name="connsiteX141" fmla="*/ 1473374 w 2428717"/>
              <a:gd name="connsiteY141" fmla="*/ 109182 h 1330996"/>
              <a:gd name="connsiteX142" fmla="*/ 1364192 w 2428717"/>
              <a:gd name="connsiteY142" fmla="*/ 113731 h 1330996"/>
              <a:gd name="connsiteX143" fmla="*/ 1350544 w 2428717"/>
              <a:gd name="connsiteY143" fmla="*/ 122830 h 1330996"/>
              <a:gd name="connsiteX144" fmla="*/ 1332347 w 2428717"/>
              <a:gd name="connsiteY144" fmla="*/ 150125 h 1330996"/>
              <a:gd name="connsiteX145" fmla="*/ 1318699 w 2428717"/>
              <a:gd name="connsiteY145" fmla="*/ 163773 h 1330996"/>
              <a:gd name="connsiteX146" fmla="*/ 1309601 w 2428717"/>
              <a:gd name="connsiteY146" fmla="*/ 191069 h 1330996"/>
              <a:gd name="connsiteX147" fmla="*/ 1295953 w 2428717"/>
              <a:gd name="connsiteY147" fmla="*/ 204716 h 1330996"/>
              <a:gd name="connsiteX148" fmla="*/ 1282305 w 2428717"/>
              <a:gd name="connsiteY148" fmla="*/ 209266 h 1330996"/>
              <a:gd name="connsiteX149" fmla="*/ 1209517 w 2428717"/>
              <a:gd name="connsiteY149" fmla="*/ 213815 h 1330996"/>
              <a:gd name="connsiteX150" fmla="*/ 1204968 w 2428717"/>
              <a:gd name="connsiteY150" fmla="*/ 227463 h 1330996"/>
              <a:gd name="connsiteX151" fmla="*/ 1186771 w 2428717"/>
              <a:gd name="connsiteY151" fmla="*/ 254758 h 1330996"/>
              <a:gd name="connsiteX152" fmla="*/ 1177672 w 2428717"/>
              <a:gd name="connsiteY152" fmla="*/ 282054 h 1330996"/>
              <a:gd name="connsiteX153" fmla="*/ 1173123 w 2428717"/>
              <a:gd name="connsiteY153" fmla="*/ 295702 h 1330996"/>
              <a:gd name="connsiteX154" fmla="*/ 1145828 w 2428717"/>
              <a:gd name="connsiteY154" fmla="*/ 313899 h 1330996"/>
              <a:gd name="connsiteX155" fmla="*/ 1132180 w 2428717"/>
              <a:gd name="connsiteY155" fmla="*/ 327546 h 1330996"/>
              <a:gd name="connsiteX156" fmla="*/ 1104884 w 2428717"/>
              <a:gd name="connsiteY156" fmla="*/ 336645 h 1330996"/>
              <a:gd name="connsiteX157" fmla="*/ 1095786 w 2428717"/>
              <a:gd name="connsiteY157" fmla="*/ 322997 h 1330996"/>
              <a:gd name="connsiteX158" fmla="*/ 1100335 w 2428717"/>
              <a:gd name="connsiteY158" fmla="*/ 291152 h 1330996"/>
              <a:gd name="connsiteX159" fmla="*/ 1086687 w 2428717"/>
              <a:gd name="connsiteY159" fmla="*/ 304800 h 1330996"/>
              <a:gd name="connsiteX160" fmla="*/ 1073039 w 2428717"/>
              <a:gd name="connsiteY160" fmla="*/ 309349 h 1330996"/>
              <a:gd name="connsiteX161" fmla="*/ 1059392 w 2428717"/>
              <a:gd name="connsiteY161" fmla="*/ 300251 h 1330996"/>
              <a:gd name="connsiteX162" fmla="*/ 1050293 w 2428717"/>
              <a:gd name="connsiteY162" fmla="*/ 286603 h 1330996"/>
              <a:gd name="connsiteX163" fmla="*/ 1036645 w 2428717"/>
              <a:gd name="connsiteY163" fmla="*/ 282054 h 1330996"/>
              <a:gd name="connsiteX164" fmla="*/ 1009350 w 2428717"/>
              <a:gd name="connsiteY164" fmla="*/ 291152 h 1330996"/>
              <a:gd name="connsiteX165" fmla="*/ 995702 w 2428717"/>
              <a:gd name="connsiteY165" fmla="*/ 295702 h 1330996"/>
              <a:gd name="connsiteX166" fmla="*/ 982054 w 2428717"/>
              <a:gd name="connsiteY166" fmla="*/ 304800 h 1330996"/>
              <a:gd name="connsiteX167" fmla="*/ 968407 w 2428717"/>
              <a:gd name="connsiteY167" fmla="*/ 350293 h 1330996"/>
              <a:gd name="connsiteX168" fmla="*/ 959308 w 2428717"/>
              <a:gd name="connsiteY168" fmla="*/ 363940 h 1330996"/>
              <a:gd name="connsiteX169" fmla="*/ 963857 w 2428717"/>
              <a:gd name="connsiteY169" fmla="*/ 377588 h 1330996"/>
              <a:gd name="connsiteX170" fmla="*/ 977505 w 2428717"/>
              <a:gd name="connsiteY170" fmla="*/ 382137 h 1330996"/>
              <a:gd name="connsiteX171" fmla="*/ 991153 w 2428717"/>
              <a:gd name="connsiteY171" fmla="*/ 391236 h 1330996"/>
              <a:gd name="connsiteX172" fmla="*/ 1000251 w 2428717"/>
              <a:gd name="connsiteY172" fmla="*/ 404884 h 1330996"/>
              <a:gd name="connsiteX173" fmla="*/ 1013899 w 2428717"/>
              <a:gd name="connsiteY173" fmla="*/ 418531 h 1330996"/>
              <a:gd name="connsiteX174" fmla="*/ 1009350 w 2428717"/>
              <a:gd name="connsiteY174" fmla="*/ 441278 h 1330996"/>
              <a:gd name="connsiteX175" fmla="*/ 986604 w 2428717"/>
              <a:gd name="connsiteY175" fmla="*/ 486770 h 1330996"/>
              <a:gd name="connsiteX176" fmla="*/ 968407 w 2428717"/>
              <a:gd name="connsiteY176" fmla="*/ 518615 h 1330996"/>
              <a:gd name="connsiteX177" fmla="*/ 954759 w 2428717"/>
              <a:gd name="connsiteY177" fmla="*/ 523164 h 1330996"/>
              <a:gd name="connsiteX178" fmla="*/ 945660 w 2428717"/>
              <a:gd name="connsiteY178" fmla="*/ 536812 h 1330996"/>
              <a:gd name="connsiteX179" fmla="*/ 932013 w 2428717"/>
              <a:gd name="connsiteY179" fmla="*/ 545910 h 1330996"/>
              <a:gd name="connsiteX180" fmla="*/ 913816 w 2428717"/>
              <a:gd name="connsiteY180" fmla="*/ 568657 h 1330996"/>
              <a:gd name="connsiteX181" fmla="*/ 904717 w 2428717"/>
              <a:gd name="connsiteY181" fmla="*/ 582305 h 1330996"/>
              <a:gd name="connsiteX182" fmla="*/ 900168 w 2428717"/>
              <a:gd name="connsiteY182" fmla="*/ 595952 h 1330996"/>
              <a:gd name="connsiteX183" fmla="*/ 881971 w 2428717"/>
              <a:gd name="connsiteY183" fmla="*/ 623248 h 1330996"/>
              <a:gd name="connsiteX184" fmla="*/ 859225 w 2428717"/>
              <a:gd name="connsiteY184" fmla="*/ 655093 h 1330996"/>
              <a:gd name="connsiteX185" fmla="*/ 850126 w 2428717"/>
              <a:gd name="connsiteY185" fmla="*/ 668740 h 1330996"/>
              <a:gd name="connsiteX186" fmla="*/ 845577 w 2428717"/>
              <a:gd name="connsiteY186" fmla="*/ 682388 h 1330996"/>
              <a:gd name="connsiteX187" fmla="*/ 831929 w 2428717"/>
              <a:gd name="connsiteY187" fmla="*/ 691487 h 1330996"/>
              <a:gd name="connsiteX188" fmla="*/ 809183 w 2428717"/>
              <a:gd name="connsiteY188" fmla="*/ 714233 h 1330996"/>
              <a:gd name="connsiteX189" fmla="*/ 795535 w 2428717"/>
              <a:gd name="connsiteY189" fmla="*/ 732430 h 1330996"/>
              <a:gd name="connsiteX190" fmla="*/ 781887 w 2428717"/>
              <a:gd name="connsiteY190" fmla="*/ 746078 h 1330996"/>
              <a:gd name="connsiteX191" fmla="*/ 754592 w 2428717"/>
              <a:gd name="connsiteY191" fmla="*/ 787021 h 1330996"/>
              <a:gd name="connsiteX192" fmla="*/ 745493 w 2428717"/>
              <a:gd name="connsiteY192" fmla="*/ 800669 h 1330996"/>
              <a:gd name="connsiteX193" fmla="*/ 736395 w 2428717"/>
              <a:gd name="connsiteY193" fmla="*/ 827964 h 1330996"/>
              <a:gd name="connsiteX194" fmla="*/ 690902 w 2428717"/>
              <a:gd name="connsiteY194" fmla="*/ 882555 h 1330996"/>
              <a:gd name="connsiteX195" fmla="*/ 677254 w 2428717"/>
              <a:gd name="connsiteY195" fmla="*/ 891654 h 1330996"/>
              <a:gd name="connsiteX196" fmla="*/ 649959 w 2428717"/>
              <a:gd name="connsiteY196" fmla="*/ 900752 h 1330996"/>
              <a:gd name="connsiteX197" fmla="*/ 595368 w 2428717"/>
              <a:gd name="connsiteY197" fmla="*/ 896203 h 1330996"/>
              <a:gd name="connsiteX198" fmla="*/ 581720 w 2428717"/>
              <a:gd name="connsiteY198" fmla="*/ 891654 h 1330996"/>
              <a:gd name="connsiteX199" fmla="*/ 586269 w 2428717"/>
              <a:gd name="connsiteY199" fmla="*/ 868908 h 1330996"/>
              <a:gd name="connsiteX200" fmla="*/ 577171 w 2428717"/>
              <a:gd name="connsiteY200" fmla="*/ 928048 h 1330996"/>
              <a:gd name="connsiteX201" fmla="*/ 568072 w 2428717"/>
              <a:gd name="connsiteY201" fmla="*/ 941696 h 1330996"/>
              <a:gd name="connsiteX202" fmla="*/ 563523 w 2428717"/>
              <a:gd name="connsiteY202" fmla="*/ 955343 h 1330996"/>
              <a:gd name="connsiteX203" fmla="*/ 549875 w 2428717"/>
              <a:gd name="connsiteY203" fmla="*/ 964442 h 1330996"/>
              <a:gd name="connsiteX204" fmla="*/ 522580 w 2428717"/>
              <a:gd name="connsiteY204" fmla="*/ 982639 h 1330996"/>
              <a:gd name="connsiteX205" fmla="*/ 508932 w 2428717"/>
              <a:gd name="connsiteY205" fmla="*/ 973540 h 1330996"/>
              <a:gd name="connsiteX206" fmla="*/ 481637 w 2428717"/>
              <a:gd name="connsiteY206" fmla="*/ 959893 h 1330996"/>
              <a:gd name="connsiteX207" fmla="*/ 463439 w 2428717"/>
              <a:gd name="connsiteY207" fmla="*/ 964442 h 1330996"/>
              <a:gd name="connsiteX208" fmla="*/ 454341 w 2428717"/>
              <a:gd name="connsiteY208" fmla="*/ 978090 h 1330996"/>
              <a:gd name="connsiteX209" fmla="*/ 440693 w 2428717"/>
              <a:gd name="connsiteY209" fmla="*/ 996287 h 1330996"/>
              <a:gd name="connsiteX210" fmla="*/ 404299 w 2428717"/>
              <a:gd name="connsiteY210" fmla="*/ 1023582 h 1330996"/>
              <a:gd name="connsiteX211" fmla="*/ 390651 w 2428717"/>
              <a:gd name="connsiteY211" fmla="*/ 1037230 h 1330996"/>
              <a:gd name="connsiteX212" fmla="*/ 377004 w 2428717"/>
              <a:gd name="connsiteY212" fmla="*/ 1041779 h 1330996"/>
              <a:gd name="connsiteX213" fmla="*/ 349708 w 2428717"/>
              <a:gd name="connsiteY213" fmla="*/ 1059976 h 1330996"/>
              <a:gd name="connsiteX214" fmla="*/ 322413 w 2428717"/>
              <a:gd name="connsiteY214" fmla="*/ 1078173 h 1330996"/>
              <a:gd name="connsiteX215" fmla="*/ 295117 w 2428717"/>
              <a:gd name="connsiteY215" fmla="*/ 1100919 h 1330996"/>
              <a:gd name="connsiteX216" fmla="*/ 286019 w 2428717"/>
              <a:gd name="connsiteY216" fmla="*/ 1114567 h 1330996"/>
              <a:gd name="connsiteX217" fmla="*/ 258723 w 2428717"/>
              <a:gd name="connsiteY217" fmla="*/ 1137313 h 1330996"/>
              <a:gd name="connsiteX218" fmla="*/ 240526 w 2428717"/>
              <a:gd name="connsiteY218" fmla="*/ 1164609 h 1330996"/>
              <a:gd name="connsiteX219" fmla="*/ 231428 w 2428717"/>
              <a:gd name="connsiteY219" fmla="*/ 1178257 h 1330996"/>
              <a:gd name="connsiteX220" fmla="*/ 217780 w 2428717"/>
              <a:gd name="connsiteY220" fmla="*/ 1182806 h 1330996"/>
              <a:gd name="connsiteX221" fmla="*/ 208681 w 2428717"/>
              <a:gd name="connsiteY221" fmla="*/ 1196454 h 1330996"/>
              <a:gd name="connsiteX222" fmla="*/ 181386 w 2428717"/>
              <a:gd name="connsiteY222" fmla="*/ 1205552 h 1330996"/>
              <a:gd name="connsiteX223" fmla="*/ 167738 w 2428717"/>
              <a:gd name="connsiteY223" fmla="*/ 1210102 h 1330996"/>
              <a:gd name="connsiteX224" fmla="*/ 135893 w 2428717"/>
              <a:gd name="connsiteY224" fmla="*/ 1219200 h 1330996"/>
              <a:gd name="connsiteX225" fmla="*/ 108598 w 2428717"/>
              <a:gd name="connsiteY225" fmla="*/ 1241946 h 1330996"/>
              <a:gd name="connsiteX226" fmla="*/ 85851 w 2428717"/>
              <a:gd name="connsiteY226" fmla="*/ 1246496 h 1330996"/>
              <a:gd name="connsiteX227" fmla="*/ 72204 w 2428717"/>
              <a:gd name="connsiteY227" fmla="*/ 1251045 h 1330996"/>
              <a:gd name="connsiteX228" fmla="*/ 22162 w 2428717"/>
              <a:gd name="connsiteY228" fmla="*/ 1264693 h 1330996"/>
              <a:gd name="connsiteX229" fmla="*/ 8514 w 2428717"/>
              <a:gd name="connsiteY229" fmla="*/ 1260143 h 1330996"/>
              <a:gd name="connsiteX230" fmla="*/ 3965 w 2428717"/>
              <a:gd name="connsiteY230" fmla="*/ 1260143 h 1330996"/>
              <a:gd name="connsiteX0" fmla="*/ 3965 w 2428717"/>
              <a:gd name="connsiteY0" fmla="*/ 1260143 h 1330996"/>
              <a:gd name="connsiteX1" fmla="*/ 8514 w 2428717"/>
              <a:gd name="connsiteY1" fmla="*/ 1310185 h 1330996"/>
              <a:gd name="connsiteX2" fmla="*/ 8514 w 2428717"/>
              <a:gd name="connsiteY2" fmla="*/ 1246496 h 1330996"/>
              <a:gd name="connsiteX3" fmla="*/ 3965 w 2428717"/>
              <a:gd name="connsiteY3" fmla="*/ 1328382 h 1330996"/>
              <a:gd name="connsiteX4" fmla="*/ 31260 w 2428717"/>
              <a:gd name="connsiteY4" fmla="*/ 1301087 h 1330996"/>
              <a:gd name="connsiteX5" fmla="*/ 58556 w 2428717"/>
              <a:gd name="connsiteY5" fmla="*/ 1278340 h 1330996"/>
              <a:gd name="connsiteX6" fmla="*/ 85851 w 2428717"/>
              <a:gd name="connsiteY6" fmla="*/ 1260143 h 1330996"/>
              <a:gd name="connsiteX7" fmla="*/ 99499 w 2428717"/>
              <a:gd name="connsiteY7" fmla="*/ 1251045 h 1330996"/>
              <a:gd name="connsiteX8" fmla="*/ 126795 w 2428717"/>
              <a:gd name="connsiteY8" fmla="*/ 1237397 h 1330996"/>
              <a:gd name="connsiteX9" fmla="*/ 176837 w 2428717"/>
              <a:gd name="connsiteY9" fmla="*/ 1232848 h 1330996"/>
              <a:gd name="connsiteX10" fmla="*/ 204132 w 2428717"/>
              <a:gd name="connsiteY10" fmla="*/ 1223749 h 1330996"/>
              <a:gd name="connsiteX11" fmla="*/ 217780 w 2428717"/>
              <a:gd name="connsiteY11" fmla="*/ 1214651 h 1330996"/>
              <a:gd name="connsiteX12" fmla="*/ 245075 w 2428717"/>
              <a:gd name="connsiteY12" fmla="*/ 1205552 h 1330996"/>
              <a:gd name="connsiteX13" fmla="*/ 286019 w 2428717"/>
              <a:gd name="connsiteY13" fmla="*/ 1196454 h 1330996"/>
              <a:gd name="connsiteX14" fmla="*/ 299666 w 2428717"/>
              <a:gd name="connsiteY14" fmla="*/ 1187355 h 1330996"/>
              <a:gd name="connsiteX15" fmla="*/ 377004 w 2428717"/>
              <a:gd name="connsiteY15" fmla="*/ 1150961 h 1330996"/>
              <a:gd name="connsiteX16" fmla="*/ 522580 w 2428717"/>
              <a:gd name="connsiteY16" fmla="*/ 1082722 h 1330996"/>
              <a:gd name="connsiteX17" fmla="*/ 572622 w 2428717"/>
              <a:gd name="connsiteY17" fmla="*/ 1073624 h 1330996"/>
              <a:gd name="connsiteX18" fmla="*/ 595368 w 2428717"/>
              <a:gd name="connsiteY18" fmla="*/ 1096370 h 1330996"/>
              <a:gd name="connsiteX19" fmla="*/ 609016 w 2428717"/>
              <a:gd name="connsiteY19" fmla="*/ 1087272 h 1330996"/>
              <a:gd name="connsiteX20" fmla="*/ 625339 w 2428717"/>
              <a:gd name="connsiteY20" fmla="*/ 1060152 h 1330996"/>
              <a:gd name="connsiteX21" fmla="*/ 690902 w 2428717"/>
              <a:gd name="connsiteY21" fmla="*/ 1028131 h 1330996"/>
              <a:gd name="connsiteX22" fmla="*/ 718198 w 2428717"/>
              <a:gd name="connsiteY22" fmla="*/ 1019033 h 1330996"/>
              <a:gd name="connsiteX23" fmla="*/ 731845 w 2428717"/>
              <a:gd name="connsiteY23" fmla="*/ 1005385 h 1330996"/>
              <a:gd name="connsiteX24" fmla="*/ 772789 w 2428717"/>
              <a:gd name="connsiteY24" fmla="*/ 982639 h 1330996"/>
              <a:gd name="connsiteX25" fmla="*/ 795535 w 2428717"/>
              <a:gd name="connsiteY25" fmla="*/ 978090 h 1330996"/>
              <a:gd name="connsiteX26" fmla="*/ 822831 w 2428717"/>
              <a:gd name="connsiteY26" fmla="*/ 968991 h 1330996"/>
              <a:gd name="connsiteX27" fmla="*/ 850126 w 2428717"/>
              <a:gd name="connsiteY27" fmla="*/ 941696 h 1330996"/>
              <a:gd name="connsiteX28" fmla="*/ 877422 w 2428717"/>
              <a:gd name="connsiteY28" fmla="*/ 928048 h 1330996"/>
              <a:gd name="connsiteX29" fmla="*/ 891069 w 2428717"/>
              <a:gd name="connsiteY29" fmla="*/ 923499 h 1330996"/>
              <a:gd name="connsiteX30" fmla="*/ 904717 w 2428717"/>
              <a:gd name="connsiteY30" fmla="*/ 914400 h 1330996"/>
              <a:gd name="connsiteX31" fmla="*/ 922914 w 2428717"/>
              <a:gd name="connsiteY31" fmla="*/ 909851 h 1330996"/>
              <a:gd name="connsiteX32" fmla="*/ 927463 w 2428717"/>
              <a:gd name="connsiteY32" fmla="*/ 896203 h 1330996"/>
              <a:gd name="connsiteX33" fmla="*/ 941111 w 2428717"/>
              <a:gd name="connsiteY33" fmla="*/ 887105 h 1330996"/>
              <a:gd name="connsiteX34" fmla="*/ 954759 w 2428717"/>
              <a:gd name="connsiteY34" fmla="*/ 873457 h 1330996"/>
              <a:gd name="connsiteX35" fmla="*/ 982054 w 2428717"/>
              <a:gd name="connsiteY35" fmla="*/ 855260 h 1330996"/>
              <a:gd name="connsiteX36" fmla="*/ 986604 w 2428717"/>
              <a:gd name="connsiteY36" fmla="*/ 841612 h 1330996"/>
              <a:gd name="connsiteX37" fmla="*/ 1000251 w 2428717"/>
              <a:gd name="connsiteY37" fmla="*/ 837063 h 1330996"/>
              <a:gd name="connsiteX38" fmla="*/ 1013899 w 2428717"/>
              <a:gd name="connsiteY38" fmla="*/ 827964 h 1330996"/>
              <a:gd name="connsiteX39" fmla="*/ 1045744 w 2428717"/>
              <a:gd name="connsiteY39" fmla="*/ 800669 h 1330996"/>
              <a:gd name="connsiteX40" fmla="*/ 1059392 w 2428717"/>
              <a:gd name="connsiteY40" fmla="*/ 791570 h 1330996"/>
              <a:gd name="connsiteX41" fmla="*/ 1082138 w 2428717"/>
              <a:gd name="connsiteY41" fmla="*/ 768824 h 1330996"/>
              <a:gd name="connsiteX42" fmla="*/ 1123081 w 2428717"/>
              <a:gd name="connsiteY42" fmla="*/ 736979 h 1330996"/>
              <a:gd name="connsiteX43" fmla="*/ 1136729 w 2428717"/>
              <a:gd name="connsiteY43" fmla="*/ 727881 h 1330996"/>
              <a:gd name="connsiteX44" fmla="*/ 1150377 w 2428717"/>
              <a:gd name="connsiteY44" fmla="*/ 718782 h 1330996"/>
              <a:gd name="connsiteX45" fmla="*/ 1168574 w 2428717"/>
              <a:gd name="connsiteY45" fmla="*/ 691487 h 1330996"/>
              <a:gd name="connsiteX46" fmla="*/ 1191320 w 2428717"/>
              <a:gd name="connsiteY46" fmla="*/ 668740 h 1330996"/>
              <a:gd name="connsiteX47" fmla="*/ 1214066 w 2428717"/>
              <a:gd name="connsiteY47" fmla="*/ 645994 h 1330996"/>
              <a:gd name="connsiteX48" fmla="*/ 1223165 w 2428717"/>
              <a:gd name="connsiteY48" fmla="*/ 632346 h 1330996"/>
              <a:gd name="connsiteX49" fmla="*/ 1227714 w 2428717"/>
              <a:gd name="connsiteY49" fmla="*/ 618699 h 1330996"/>
              <a:gd name="connsiteX50" fmla="*/ 1250460 w 2428717"/>
              <a:gd name="connsiteY50" fmla="*/ 591403 h 1330996"/>
              <a:gd name="connsiteX51" fmla="*/ 1259559 w 2428717"/>
              <a:gd name="connsiteY51" fmla="*/ 564108 h 1330996"/>
              <a:gd name="connsiteX52" fmla="*/ 1264108 w 2428717"/>
              <a:gd name="connsiteY52" fmla="*/ 550460 h 1330996"/>
              <a:gd name="connsiteX53" fmla="*/ 1282305 w 2428717"/>
              <a:gd name="connsiteY53" fmla="*/ 523164 h 1330996"/>
              <a:gd name="connsiteX54" fmla="*/ 1295953 w 2428717"/>
              <a:gd name="connsiteY54" fmla="*/ 482221 h 1330996"/>
              <a:gd name="connsiteX55" fmla="*/ 1300502 w 2428717"/>
              <a:gd name="connsiteY55" fmla="*/ 468573 h 1330996"/>
              <a:gd name="connsiteX56" fmla="*/ 1309601 w 2428717"/>
              <a:gd name="connsiteY56" fmla="*/ 427630 h 1330996"/>
              <a:gd name="connsiteX57" fmla="*/ 1314150 w 2428717"/>
              <a:gd name="connsiteY57" fmla="*/ 395785 h 1330996"/>
              <a:gd name="connsiteX58" fmla="*/ 1336896 w 2428717"/>
              <a:gd name="connsiteY58" fmla="*/ 368490 h 1330996"/>
              <a:gd name="connsiteX59" fmla="*/ 1345995 w 2428717"/>
              <a:gd name="connsiteY59" fmla="*/ 295702 h 1330996"/>
              <a:gd name="connsiteX60" fmla="*/ 1350544 w 2428717"/>
              <a:gd name="connsiteY60" fmla="*/ 268406 h 1330996"/>
              <a:gd name="connsiteX61" fmla="*/ 1359642 w 2428717"/>
              <a:gd name="connsiteY61" fmla="*/ 241110 h 1330996"/>
              <a:gd name="connsiteX62" fmla="*/ 1414234 w 2428717"/>
              <a:gd name="connsiteY62" fmla="*/ 204716 h 1330996"/>
              <a:gd name="connsiteX63" fmla="*/ 1427881 w 2428717"/>
              <a:gd name="connsiteY63" fmla="*/ 200167 h 1330996"/>
              <a:gd name="connsiteX64" fmla="*/ 1441529 w 2428717"/>
              <a:gd name="connsiteY64" fmla="*/ 195618 h 1330996"/>
              <a:gd name="connsiteX65" fmla="*/ 1473374 w 2428717"/>
              <a:gd name="connsiteY65" fmla="*/ 181970 h 1330996"/>
              <a:gd name="connsiteX66" fmla="*/ 1500669 w 2428717"/>
              <a:gd name="connsiteY66" fmla="*/ 172872 h 1330996"/>
              <a:gd name="connsiteX67" fmla="*/ 1578007 w 2428717"/>
              <a:gd name="connsiteY67" fmla="*/ 163773 h 1330996"/>
              <a:gd name="connsiteX68" fmla="*/ 1600753 w 2428717"/>
              <a:gd name="connsiteY68" fmla="*/ 145576 h 1330996"/>
              <a:gd name="connsiteX69" fmla="*/ 1614401 w 2428717"/>
              <a:gd name="connsiteY69" fmla="*/ 141027 h 1330996"/>
              <a:gd name="connsiteX70" fmla="*/ 1641696 w 2428717"/>
              <a:gd name="connsiteY70" fmla="*/ 145576 h 1330996"/>
              <a:gd name="connsiteX71" fmla="*/ 1655344 w 2428717"/>
              <a:gd name="connsiteY71" fmla="*/ 154675 h 1330996"/>
              <a:gd name="connsiteX72" fmla="*/ 1828216 w 2428717"/>
              <a:gd name="connsiteY72" fmla="*/ 150125 h 1330996"/>
              <a:gd name="connsiteX73" fmla="*/ 1841863 w 2428717"/>
              <a:gd name="connsiteY73" fmla="*/ 159224 h 1330996"/>
              <a:gd name="connsiteX74" fmla="*/ 1855511 w 2428717"/>
              <a:gd name="connsiteY74" fmla="*/ 172872 h 1330996"/>
              <a:gd name="connsiteX75" fmla="*/ 1969242 w 2428717"/>
              <a:gd name="connsiteY75" fmla="*/ 186519 h 1330996"/>
              <a:gd name="connsiteX76" fmla="*/ 2001087 w 2428717"/>
              <a:gd name="connsiteY76" fmla="*/ 191069 h 1330996"/>
              <a:gd name="connsiteX77" fmla="*/ 2051129 w 2428717"/>
              <a:gd name="connsiteY77" fmla="*/ 195618 h 1330996"/>
              <a:gd name="connsiteX78" fmla="*/ 2060228 w 2428717"/>
              <a:gd name="connsiteY78" fmla="*/ 209266 h 1330996"/>
              <a:gd name="connsiteX79" fmla="*/ 2087523 w 2428717"/>
              <a:gd name="connsiteY79" fmla="*/ 213815 h 1330996"/>
              <a:gd name="connsiteX80" fmla="*/ 2105720 w 2428717"/>
              <a:gd name="connsiteY80" fmla="*/ 236561 h 1330996"/>
              <a:gd name="connsiteX81" fmla="*/ 2119368 w 2428717"/>
              <a:gd name="connsiteY81" fmla="*/ 245660 h 1330996"/>
              <a:gd name="connsiteX82" fmla="*/ 2133016 w 2428717"/>
              <a:gd name="connsiteY82" fmla="*/ 259308 h 1330996"/>
              <a:gd name="connsiteX83" fmla="*/ 2142114 w 2428717"/>
              <a:gd name="connsiteY83" fmla="*/ 272955 h 1330996"/>
              <a:gd name="connsiteX84" fmla="*/ 2160311 w 2428717"/>
              <a:gd name="connsiteY84" fmla="*/ 291152 h 1330996"/>
              <a:gd name="connsiteX85" fmla="*/ 2169410 w 2428717"/>
              <a:gd name="connsiteY85" fmla="*/ 304800 h 1330996"/>
              <a:gd name="connsiteX86" fmla="*/ 2210353 w 2428717"/>
              <a:gd name="connsiteY86" fmla="*/ 341194 h 1330996"/>
              <a:gd name="connsiteX87" fmla="*/ 2224001 w 2428717"/>
              <a:gd name="connsiteY87" fmla="*/ 345743 h 1330996"/>
              <a:gd name="connsiteX88" fmla="*/ 2255845 w 2428717"/>
              <a:gd name="connsiteY88" fmla="*/ 363940 h 1330996"/>
              <a:gd name="connsiteX89" fmla="*/ 2283141 w 2428717"/>
              <a:gd name="connsiteY89" fmla="*/ 373039 h 1330996"/>
              <a:gd name="connsiteX90" fmla="*/ 2314986 w 2428717"/>
              <a:gd name="connsiteY90" fmla="*/ 377588 h 1330996"/>
              <a:gd name="connsiteX91" fmla="*/ 2337732 w 2428717"/>
              <a:gd name="connsiteY91" fmla="*/ 395785 h 1330996"/>
              <a:gd name="connsiteX92" fmla="*/ 2365028 w 2428717"/>
              <a:gd name="connsiteY92" fmla="*/ 413982 h 1330996"/>
              <a:gd name="connsiteX93" fmla="*/ 2378675 w 2428717"/>
              <a:gd name="connsiteY93" fmla="*/ 400334 h 1330996"/>
              <a:gd name="connsiteX94" fmla="*/ 2396872 w 2428717"/>
              <a:gd name="connsiteY94" fmla="*/ 373039 h 1330996"/>
              <a:gd name="connsiteX95" fmla="*/ 2424168 w 2428717"/>
              <a:gd name="connsiteY95" fmla="*/ 368490 h 1330996"/>
              <a:gd name="connsiteX96" fmla="*/ 2428717 w 2428717"/>
              <a:gd name="connsiteY96" fmla="*/ 354842 h 1330996"/>
              <a:gd name="connsiteX97" fmla="*/ 2424168 w 2428717"/>
              <a:gd name="connsiteY97" fmla="*/ 327546 h 1330996"/>
              <a:gd name="connsiteX98" fmla="*/ 2410520 w 2428717"/>
              <a:gd name="connsiteY98" fmla="*/ 322997 h 1330996"/>
              <a:gd name="connsiteX99" fmla="*/ 2392323 w 2428717"/>
              <a:gd name="connsiteY99" fmla="*/ 318448 h 1330996"/>
              <a:gd name="connsiteX100" fmla="*/ 2378675 w 2428717"/>
              <a:gd name="connsiteY100" fmla="*/ 309349 h 1330996"/>
              <a:gd name="connsiteX101" fmla="*/ 2374126 w 2428717"/>
              <a:gd name="connsiteY101" fmla="*/ 295702 h 1330996"/>
              <a:gd name="connsiteX102" fmla="*/ 2365028 w 2428717"/>
              <a:gd name="connsiteY102" fmla="*/ 282054 h 1330996"/>
              <a:gd name="connsiteX103" fmla="*/ 2360478 w 2428717"/>
              <a:gd name="connsiteY103" fmla="*/ 268406 h 1330996"/>
              <a:gd name="connsiteX104" fmla="*/ 2346831 w 2428717"/>
              <a:gd name="connsiteY104" fmla="*/ 263857 h 1330996"/>
              <a:gd name="connsiteX105" fmla="*/ 2333183 w 2428717"/>
              <a:gd name="connsiteY105" fmla="*/ 245660 h 1330996"/>
              <a:gd name="connsiteX106" fmla="*/ 2305887 w 2428717"/>
              <a:gd name="connsiteY106" fmla="*/ 232012 h 1330996"/>
              <a:gd name="connsiteX107" fmla="*/ 2283141 w 2428717"/>
              <a:gd name="connsiteY107" fmla="*/ 236561 h 1330996"/>
              <a:gd name="connsiteX108" fmla="*/ 2255845 w 2428717"/>
              <a:gd name="connsiteY108" fmla="*/ 245660 h 1330996"/>
              <a:gd name="connsiteX109" fmla="*/ 2214902 w 2428717"/>
              <a:gd name="connsiteY109" fmla="*/ 241110 h 1330996"/>
              <a:gd name="connsiteX110" fmla="*/ 2187607 w 2428717"/>
              <a:gd name="connsiteY110" fmla="*/ 218364 h 1330996"/>
              <a:gd name="connsiteX111" fmla="*/ 2173959 w 2428717"/>
              <a:gd name="connsiteY111" fmla="*/ 209266 h 1330996"/>
              <a:gd name="connsiteX112" fmla="*/ 2164860 w 2428717"/>
              <a:gd name="connsiteY112" fmla="*/ 195618 h 1330996"/>
              <a:gd name="connsiteX113" fmla="*/ 2151213 w 2428717"/>
              <a:gd name="connsiteY113" fmla="*/ 168322 h 1330996"/>
              <a:gd name="connsiteX114" fmla="*/ 2110269 w 2428717"/>
              <a:gd name="connsiteY114" fmla="*/ 154675 h 1330996"/>
              <a:gd name="connsiteX115" fmla="*/ 2082974 w 2428717"/>
              <a:gd name="connsiteY115" fmla="*/ 141027 h 1330996"/>
              <a:gd name="connsiteX116" fmla="*/ 2064777 w 2428717"/>
              <a:gd name="connsiteY116" fmla="*/ 136478 h 1330996"/>
              <a:gd name="connsiteX117" fmla="*/ 1991989 w 2428717"/>
              <a:gd name="connsiteY117" fmla="*/ 131928 h 1330996"/>
              <a:gd name="connsiteX118" fmla="*/ 1964693 w 2428717"/>
              <a:gd name="connsiteY118" fmla="*/ 118281 h 1330996"/>
              <a:gd name="connsiteX119" fmla="*/ 1951045 w 2428717"/>
              <a:gd name="connsiteY119" fmla="*/ 104633 h 1330996"/>
              <a:gd name="connsiteX120" fmla="*/ 1923750 w 2428717"/>
              <a:gd name="connsiteY120" fmla="*/ 90985 h 1330996"/>
              <a:gd name="connsiteX121" fmla="*/ 1910102 w 2428717"/>
              <a:gd name="connsiteY121" fmla="*/ 81887 h 1330996"/>
              <a:gd name="connsiteX122" fmla="*/ 1841863 w 2428717"/>
              <a:gd name="connsiteY122" fmla="*/ 72788 h 1330996"/>
              <a:gd name="connsiteX123" fmla="*/ 1814568 w 2428717"/>
              <a:gd name="connsiteY123" fmla="*/ 63690 h 1330996"/>
              <a:gd name="connsiteX124" fmla="*/ 1796371 w 2428717"/>
              <a:gd name="connsiteY124" fmla="*/ 59140 h 1330996"/>
              <a:gd name="connsiteX125" fmla="*/ 1769075 w 2428717"/>
              <a:gd name="connsiteY125" fmla="*/ 50042 h 1330996"/>
              <a:gd name="connsiteX126" fmla="*/ 1755428 w 2428717"/>
              <a:gd name="connsiteY126" fmla="*/ 40943 h 1330996"/>
              <a:gd name="connsiteX127" fmla="*/ 1737231 w 2428717"/>
              <a:gd name="connsiteY127" fmla="*/ 0 h 1330996"/>
              <a:gd name="connsiteX128" fmla="*/ 1728132 w 2428717"/>
              <a:gd name="connsiteY128" fmla="*/ 13648 h 1330996"/>
              <a:gd name="connsiteX129" fmla="*/ 1723583 w 2428717"/>
              <a:gd name="connsiteY129" fmla="*/ 50042 h 1330996"/>
              <a:gd name="connsiteX130" fmla="*/ 1691738 w 2428717"/>
              <a:gd name="connsiteY130" fmla="*/ 54591 h 1330996"/>
              <a:gd name="connsiteX131" fmla="*/ 1659893 w 2428717"/>
              <a:gd name="connsiteY131" fmla="*/ 63690 h 1330996"/>
              <a:gd name="connsiteX132" fmla="*/ 1641696 w 2428717"/>
              <a:gd name="connsiteY132" fmla="*/ 72788 h 1330996"/>
              <a:gd name="connsiteX133" fmla="*/ 1628048 w 2428717"/>
              <a:gd name="connsiteY133" fmla="*/ 68239 h 1330996"/>
              <a:gd name="connsiteX134" fmla="*/ 1623499 w 2428717"/>
              <a:gd name="connsiteY134" fmla="*/ 54591 h 1330996"/>
              <a:gd name="connsiteX135" fmla="*/ 1614401 w 2428717"/>
              <a:gd name="connsiteY135" fmla="*/ 68239 h 1330996"/>
              <a:gd name="connsiteX136" fmla="*/ 1600753 w 2428717"/>
              <a:gd name="connsiteY136" fmla="*/ 77337 h 1330996"/>
              <a:gd name="connsiteX137" fmla="*/ 1555260 w 2428717"/>
              <a:gd name="connsiteY137" fmla="*/ 81887 h 1330996"/>
              <a:gd name="connsiteX138" fmla="*/ 1527965 w 2428717"/>
              <a:gd name="connsiteY138" fmla="*/ 90985 h 1330996"/>
              <a:gd name="connsiteX139" fmla="*/ 1509768 w 2428717"/>
              <a:gd name="connsiteY139" fmla="*/ 100084 h 1330996"/>
              <a:gd name="connsiteX140" fmla="*/ 1487022 w 2428717"/>
              <a:gd name="connsiteY140" fmla="*/ 104633 h 1330996"/>
              <a:gd name="connsiteX141" fmla="*/ 1473374 w 2428717"/>
              <a:gd name="connsiteY141" fmla="*/ 109182 h 1330996"/>
              <a:gd name="connsiteX142" fmla="*/ 1364192 w 2428717"/>
              <a:gd name="connsiteY142" fmla="*/ 113731 h 1330996"/>
              <a:gd name="connsiteX143" fmla="*/ 1350544 w 2428717"/>
              <a:gd name="connsiteY143" fmla="*/ 122830 h 1330996"/>
              <a:gd name="connsiteX144" fmla="*/ 1332347 w 2428717"/>
              <a:gd name="connsiteY144" fmla="*/ 150125 h 1330996"/>
              <a:gd name="connsiteX145" fmla="*/ 1318699 w 2428717"/>
              <a:gd name="connsiteY145" fmla="*/ 163773 h 1330996"/>
              <a:gd name="connsiteX146" fmla="*/ 1309601 w 2428717"/>
              <a:gd name="connsiteY146" fmla="*/ 191069 h 1330996"/>
              <a:gd name="connsiteX147" fmla="*/ 1295953 w 2428717"/>
              <a:gd name="connsiteY147" fmla="*/ 204716 h 1330996"/>
              <a:gd name="connsiteX148" fmla="*/ 1282305 w 2428717"/>
              <a:gd name="connsiteY148" fmla="*/ 209266 h 1330996"/>
              <a:gd name="connsiteX149" fmla="*/ 1209517 w 2428717"/>
              <a:gd name="connsiteY149" fmla="*/ 213815 h 1330996"/>
              <a:gd name="connsiteX150" fmla="*/ 1204968 w 2428717"/>
              <a:gd name="connsiteY150" fmla="*/ 227463 h 1330996"/>
              <a:gd name="connsiteX151" fmla="*/ 1186771 w 2428717"/>
              <a:gd name="connsiteY151" fmla="*/ 254758 h 1330996"/>
              <a:gd name="connsiteX152" fmla="*/ 1177672 w 2428717"/>
              <a:gd name="connsiteY152" fmla="*/ 282054 h 1330996"/>
              <a:gd name="connsiteX153" fmla="*/ 1173123 w 2428717"/>
              <a:gd name="connsiteY153" fmla="*/ 295702 h 1330996"/>
              <a:gd name="connsiteX154" fmla="*/ 1145828 w 2428717"/>
              <a:gd name="connsiteY154" fmla="*/ 313899 h 1330996"/>
              <a:gd name="connsiteX155" fmla="*/ 1132180 w 2428717"/>
              <a:gd name="connsiteY155" fmla="*/ 327546 h 1330996"/>
              <a:gd name="connsiteX156" fmla="*/ 1104884 w 2428717"/>
              <a:gd name="connsiteY156" fmla="*/ 336645 h 1330996"/>
              <a:gd name="connsiteX157" fmla="*/ 1095786 w 2428717"/>
              <a:gd name="connsiteY157" fmla="*/ 322997 h 1330996"/>
              <a:gd name="connsiteX158" fmla="*/ 1100335 w 2428717"/>
              <a:gd name="connsiteY158" fmla="*/ 291152 h 1330996"/>
              <a:gd name="connsiteX159" fmla="*/ 1086687 w 2428717"/>
              <a:gd name="connsiteY159" fmla="*/ 304800 h 1330996"/>
              <a:gd name="connsiteX160" fmla="*/ 1073039 w 2428717"/>
              <a:gd name="connsiteY160" fmla="*/ 309349 h 1330996"/>
              <a:gd name="connsiteX161" fmla="*/ 1059392 w 2428717"/>
              <a:gd name="connsiteY161" fmla="*/ 300251 h 1330996"/>
              <a:gd name="connsiteX162" fmla="*/ 1050293 w 2428717"/>
              <a:gd name="connsiteY162" fmla="*/ 286603 h 1330996"/>
              <a:gd name="connsiteX163" fmla="*/ 1036645 w 2428717"/>
              <a:gd name="connsiteY163" fmla="*/ 282054 h 1330996"/>
              <a:gd name="connsiteX164" fmla="*/ 1009350 w 2428717"/>
              <a:gd name="connsiteY164" fmla="*/ 291152 h 1330996"/>
              <a:gd name="connsiteX165" fmla="*/ 995702 w 2428717"/>
              <a:gd name="connsiteY165" fmla="*/ 295702 h 1330996"/>
              <a:gd name="connsiteX166" fmla="*/ 982054 w 2428717"/>
              <a:gd name="connsiteY166" fmla="*/ 304800 h 1330996"/>
              <a:gd name="connsiteX167" fmla="*/ 968407 w 2428717"/>
              <a:gd name="connsiteY167" fmla="*/ 350293 h 1330996"/>
              <a:gd name="connsiteX168" fmla="*/ 959308 w 2428717"/>
              <a:gd name="connsiteY168" fmla="*/ 363940 h 1330996"/>
              <a:gd name="connsiteX169" fmla="*/ 963857 w 2428717"/>
              <a:gd name="connsiteY169" fmla="*/ 377588 h 1330996"/>
              <a:gd name="connsiteX170" fmla="*/ 977505 w 2428717"/>
              <a:gd name="connsiteY170" fmla="*/ 382137 h 1330996"/>
              <a:gd name="connsiteX171" fmla="*/ 991153 w 2428717"/>
              <a:gd name="connsiteY171" fmla="*/ 391236 h 1330996"/>
              <a:gd name="connsiteX172" fmla="*/ 1000251 w 2428717"/>
              <a:gd name="connsiteY172" fmla="*/ 404884 h 1330996"/>
              <a:gd name="connsiteX173" fmla="*/ 1013899 w 2428717"/>
              <a:gd name="connsiteY173" fmla="*/ 418531 h 1330996"/>
              <a:gd name="connsiteX174" fmla="*/ 1009350 w 2428717"/>
              <a:gd name="connsiteY174" fmla="*/ 441278 h 1330996"/>
              <a:gd name="connsiteX175" fmla="*/ 986604 w 2428717"/>
              <a:gd name="connsiteY175" fmla="*/ 486770 h 1330996"/>
              <a:gd name="connsiteX176" fmla="*/ 968407 w 2428717"/>
              <a:gd name="connsiteY176" fmla="*/ 518615 h 1330996"/>
              <a:gd name="connsiteX177" fmla="*/ 954759 w 2428717"/>
              <a:gd name="connsiteY177" fmla="*/ 523164 h 1330996"/>
              <a:gd name="connsiteX178" fmla="*/ 945660 w 2428717"/>
              <a:gd name="connsiteY178" fmla="*/ 536812 h 1330996"/>
              <a:gd name="connsiteX179" fmla="*/ 932013 w 2428717"/>
              <a:gd name="connsiteY179" fmla="*/ 545910 h 1330996"/>
              <a:gd name="connsiteX180" fmla="*/ 913816 w 2428717"/>
              <a:gd name="connsiteY180" fmla="*/ 568657 h 1330996"/>
              <a:gd name="connsiteX181" fmla="*/ 904717 w 2428717"/>
              <a:gd name="connsiteY181" fmla="*/ 582305 h 1330996"/>
              <a:gd name="connsiteX182" fmla="*/ 900168 w 2428717"/>
              <a:gd name="connsiteY182" fmla="*/ 595952 h 1330996"/>
              <a:gd name="connsiteX183" fmla="*/ 881971 w 2428717"/>
              <a:gd name="connsiteY183" fmla="*/ 623248 h 1330996"/>
              <a:gd name="connsiteX184" fmla="*/ 859225 w 2428717"/>
              <a:gd name="connsiteY184" fmla="*/ 655093 h 1330996"/>
              <a:gd name="connsiteX185" fmla="*/ 850126 w 2428717"/>
              <a:gd name="connsiteY185" fmla="*/ 668740 h 1330996"/>
              <a:gd name="connsiteX186" fmla="*/ 845577 w 2428717"/>
              <a:gd name="connsiteY186" fmla="*/ 682388 h 1330996"/>
              <a:gd name="connsiteX187" fmla="*/ 831929 w 2428717"/>
              <a:gd name="connsiteY187" fmla="*/ 691487 h 1330996"/>
              <a:gd name="connsiteX188" fmla="*/ 809183 w 2428717"/>
              <a:gd name="connsiteY188" fmla="*/ 714233 h 1330996"/>
              <a:gd name="connsiteX189" fmla="*/ 795535 w 2428717"/>
              <a:gd name="connsiteY189" fmla="*/ 732430 h 1330996"/>
              <a:gd name="connsiteX190" fmla="*/ 781887 w 2428717"/>
              <a:gd name="connsiteY190" fmla="*/ 746078 h 1330996"/>
              <a:gd name="connsiteX191" fmla="*/ 754592 w 2428717"/>
              <a:gd name="connsiteY191" fmla="*/ 787021 h 1330996"/>
              <a:gd name="connsiteX192" fmla="*/ 745493 w 2428717"/>
              <a:gd name="connsiteY192" fmla="*/ 800669 h 1330996"/>
              <a:gd name="connsiteX193" fmla="*/ 736395 w 2428717"/>
              <a:gd name="connsiteY193" fmla="*/ 827964 h 1330996"/>
              <a:gd name="connsiteX194" fmla="*/ 690902 w 2428717"/>
              <a:gd name="connsiteY194" fmla="*/ 882555 h 1330996"/>
              <a:gd name="connsiteX195" fmla="*/ 677254 w 2428717"/>
              <a:gd name="connsiteY195" fmla="*/ 891654 h 1330996"/>
              <a:gd name="connsiteX196" fmla="*/ 649959 w 2428717"/>
              <a:gd name="connsiteY196" fmla="*/ 900752 h 1330996"/>
              <a:gd name="connsiteX197" fmla="*/ 595368 w 2428717"/>
              <a:gd name="connsiteY197" fmla="*/ 896203 h 1330996"/>
              <a:gd name="connsiteX198" fmla="*/ 581720 w 2428717"/>
              <a:gd name="connsiteY198" fmla="*/ 891654 h 1330996"/>
              <a:gd name="connsiteX199" fmla="*/ 586269 w 2428717"/>
              <a:gd name="connsiteY199" fmla="*/ 868908 h 1330996"/>
              <a:gd name="connsiteX200" fmla="*/ 577171 w 2428717"/>
              <a:gd name="connsiteY200" fmla="*/ 928048 h 1330996"/>
              <a:gd name="connsiteX201" fmla="*/ 568072 w 2428717"/>
              <a:gd name="connsiteY201" fmla="*/ 941696 h 1330996"/>
              <a:gd name="connsiteX202" fmla="*/ 563523 w 2428717"/>
              <a:gd name="connsiteY202" fmla="*/ 955343 h 1330996"/>
              <a:gd name="connsiteX203" fmla="*/ 549875 w 2428717"/>
              <a:gd name="connsiteY203" fmla="*/ 964442 h 1330996"/>
              <a:gd name="connsiteX204" fmla="*/ 522580 w 2428717"/>
              <a:gd name="connsiteY204" fmla="*/ 982639 h 1330996"/>
              <a:gd name="connsiteX205" fmla="*/ 508932 w 2428717"/>
              <a:gd name="connsiteY205" fmla="*/ 973540 h 1330996"/>
              <a:gd name="connsiteX206" fmla="*/ 481637 w 2428717"/>
              <a:gd name="connsiteY206" fmla="*/ 959893 h 1330996"/>
              <a:gd name="connsiteX207" fmla="*/ 463439 w 2428717"/>
              <a:gd name="connsiteY207" fmla="*/ 964442 h 1330996"/>
              <a:gd name="connsiteX208" fmla="*/ 454341 w 2428717"/>
              <a:gd name="connsiteY208" fmla="*/ 978090 h 1330996"/>
              <a:gd name="connsiteX209" fmla="*/ 440693 w 2428717"/>
              <a:gd name="connsiteY209" fmla="*/ 996287 h 1330996"/>
              <a:gd name="connsiteX210" fmla="*/ 404299 w 2428717"/>
              <a:gd name="connsiteY210" fmla="*/ 1023582 h 1330996"/>
              <a:gd name="connsiteX211" fmla="*/ 390651 w 2428717"/>
              <a:gd name="connsiteY211" fmla="*/ 1037230 h 1330996"/>
              <a:gd name="connsiteX212" fmla="*/ 377004 w 2428717"/>
              <a:gd name="connsiteY212" fmla="*/ 1041779 h 1330996"/>
              <a:gd name="connsiteX213" fmla="*/ 349708 w 2428717"/>
              <a:gd name="connsiteY213" fmla="*/ 1059976 h 1330996"/>
              <a:gd name="connsiteX214" fmla="*/ 322413 w 2428717"/>
              <a:gd name="connsiteY214" fmla="*/ 1078173 h 1330996"/>
              <a:gd name="connsiteX215" fmla="*/ 295117 w 2428717"/>
              <a:gd name="connsiteY215" fmla="*/ 1100919 h 1330996"/>
              <a:gd name="connsiteX216" fmla="*/ 286019 w 2428717"/>
              <a:gd name="connsiteY216" fmla="*/ 1114567 h 1330996"/>
              <a:gd name="connsiteX217" fmla="*/ 258723 w 2428717"/>
              <a:gd name="connsiteY217" fmla="*/ 1137313 h 1330996"/>
              <a:gd name="connsiteX218" fmla="*/ 240526 w 2428717"/>
              <a:gd name="connsiteY218" fmla="*/ 1164609 h 1330996"/>
              <a:gd name="connsiteX219" fmla="*/ 231428 w 2428717"/>
              <a:gd name="connsiteY219" fmla="*/ 1178257 h 1330996"/>
              <a:gd name="connsiteX220" fmla="*/ 217780 w 2428717"/>
              <a:gd name="connsiteY220" fmla="*/ 1182806 h 1330996"/>
              <a:gd name="connsiteX221" fmla="*/ 208681 w 2428717"/>
              <a:gd name="connsiteY221" fmla="*/ 1196454 h 1330996"/>
              <a:gd name="connsiteX222" fmla="*/ 181386 w 2428717"/>
              <a:gd name="connsiteY222" fmla="*/ 1205552 h 1330996"/>
              <a:gd name="connsiteX223" fmla="*/ 167738 w 2428717"/>
              <a:gd name="connsiteY223" fmla="*/ 1210102 h 1330996"/>
              <a:gd name="connsiteX224" fmla="*/ 135893 w 2428717"/>
              <a:gd name="connsiteY224" fmla="*/ 1219200 h 1330996"/>
              <a:gd name="connsiteX225" fmla="*/ 108598 w 2428717"/>
              <a:gd name="connsiteY225" fmla="*/ 1241946 h 1330996"/>
              <a:gd name="connsiteX226" fmla="*/ 85851 w 2428717"/>
              <a:gd name="connsiteY226" fmla="*/ 1246496 h 1330996"/>
              <a:gd name="connsiteX227" fmla="*/ 72204 w 2428717"/>
              <a:gd name="connsiteY227" fmla="*/ 1251045 h 1330996"/>
              <a:gd name="connsiteX228" fmla="*/ 22162 w 2428717"/>
              <a:gd name="connsiteY228" fmla="*/ 1264693 h 1330996"/>
              <a:gd name="connsiteX229" fmla="*/ 8514 w 2428717"/>
              <a:gd name="connsiteY229" fmla="*/ 1260143 h 1330996"/>
              <a:gd name="connsiteX230" fmla="*/ 3965 w 2428717"/>
              <a:gd name="connsiteY230" fmla="*/ 1260143 h 1330996"/>
              <a:gd name="connsiteX0" fmla="*/ 3965 w 2428717"/>
              <a:gd name="connsiteY0" fmla="*/ 1260143 h 1330996"/>
              <a:gd name="connsiteX1" fmla="*/ 8514 w 2428717"/>
              <a:gd name="connsiteY1" fmla="*/ 1310185 h 1330996"/>
              <a:gd name="connsiteX2" fmla="*/ 8514 w 2428717"/>
              <a:gd name="connsiteY2" fmla="*/ 1246496 h 1330996"/>
              <a:gd name="connsiteX3" fmla="*/ 3965 w 2428717"/>
              <a:gd name="connsiteY3" fmla="*/ 1328382 h 1330996"/>
              <a:gd name="connsiteX4" fmla="*/ 31260 w 2428717"/>
              <a:gd name="connsiteY4" fmla="*/ 1301087 h 1330996"/>
              <a:gd name="connsiteX5" fmla="*/ 58556 w 2428717"/>
              <a:gd name="connsiteY5" fmla="*/ 1278340 h 1330996"/>
              <a:gd name="connsiteX6" fmla="*/ 85851 w 2428717"/>
              <a:gd name="connsiteY6" fmla="*/ 1260143 h 1330996"/>
              <a:gd name="connsiteX7" fmla="*/ 99499 w 2428717"/>
              <a:gd name="connsiteY7" fmla="*/ 1251045 h 1330996"/>
              <a:gd name="connsiteX8" fmla="*/ 126795 w 2428717"/>
              <a:gd name="connsiteY8" fmla="*/ 1237397 h 1330996"/>
              <a:gd name="connsiteX9" fmla="*/ 176837 w 2428717"/>
              <a:gd name="connsiteY9" fmla="*/ 1232848 h 1330996"/>
              <a:gd name="connsiteX10" fmla="*/ 204132 w 2428717"/>
              <a:gd name="connsiteY10" fmla="*/ 1223749 h 1330996"/>
              <a:gd name="connsiteX11" fmla="*/ 217780 w 2428717"/>
              <a:gd name="connsiteY11" fmla="*/ 1214651 h 1330996"/>
              <a:gd name="connsiteX12" fmla="*/ 245075 w 2428717"/>
              <a:gd name="connsiteY12" fmla="*/ 1205552 h 1330996"/>
              <a:gd name="connsiteX13" fmla="*/ 286019 w 2428717"/>
              <a:gd name="connsiteY13" fmla="*/ 1196454 h 1330996"/>
              <a:gd name="connsiteX14" fmla="*/ 299666 w 2428717"/>
              <a:gd name="connsiteY14" fmla="*/ 1187355 h 1330996"/>
              <a:gd name="connsiteX15" fmla="*/ 377004 w 2428717"/>
              <a:gd name="connsiteY15" fmla="*/ 1150961 h 1330996"/>
              <a:gd name="connsiteX16" fmla="*/ 522580 w 2428717"/>
              <a:gd name="connsiteY16" fmla="*/ 1082722 h 1330996"/>
              <a:gd name="connsiteX17" fmla="*/ 572622 w 2428717"/>
              <a:gd name="connsiteY17" fmla="*/ 1073624 h 1330996"/>
              <a:gd name="connsiteX18" fmla="*/ 595368 w 2428717"/>
              <a:gd name="connsiteY18" fmla="*/ 1096370 h 1330996"/>
              <a:gd name="connsiteX19" fmla="*/ 609016 w 2428717"/>
              <a:gd name="connsiteY19" fmla="*/ 1087272 h 1330996"/>
              <a:gd name="connsiteX20" fmla="*/ 625339 w 2428717"/>
              <a:gd name="connsiteY20" fmla="*/ 1060152 h 1330996"/>
              <a:gd name="connsiteX21" fmla="*/ 690902 w 2428717"/>
              <a:gd name="connsiteY21" fmla="*/ 1061489 h 1330996"/>
              <a:gd name="connsiteX22" fmla="*/ 718198 w 2428717"/>
              <a:gd name="connsiteY22" fmla="*/ 1019033 h 1330996"/>
              <a:gd name="connsiteX23" fmla="*/ 731845 w 2428717"/>
              <a:gd name="connsiteY23" fmla="*/ 1005385 h 1330996"/>
              <a:gd name="connsiteX24" fmla="*/ 772789 w 2428717"/>
              <a:gd name="connsiteY24" fmla="*/ 982639 h 1330996"/>
              <a:gd name="connsiteX25" fmla="*/ 795535 w 2428717"/>
              <a:gd name="connsiteY25" fmla="*/ 978090 h 1330996"/>
              <a:gd name="connsiteX26" fmla="*/ 822831 w 2428717"/>
              <a:gd name="connsiteY26" fmla="*/ 968991 h 1330996"/>
              <a:gd name="connsiteX27" fmla="*/ 850126 w 2428717"/>
              <a:gd name="connsiteY27" fmla="*/ 941696 h 1330996"/>
              <a:gd name="connsiteX28" fmla="*/ 877422 w 2428717"/>
              <a:gd name="connsiteY28" fmla="*/ 928048 h 1330996"/>
              <a:gd name="connsiteX29" fmla="*/ 891069 w 2428717"/>
              <a:gd name="connsiteY29" fmla="*/ 923499 h 1330996"/>
              <a:gd name="connsiteX30" fmla="*/ 904717 w 2428717"/>
              <a:gd name="connsiteY30" fmla="*/ 914400 h 1330996"/>
              <a:gd name="connsiteX31" fmla="*/ 922914 w 2428717"/>
              <a:gd name="connsiteY31" fmla="*/ 909851 h 1330996"/>
              <a:gd name="connsiteX32" fmla="*/ 927463 w 2428717"/>
              <a:gd name="connsiteY32" fmla="*/ 896203 h 1330996"/>
              <a:gd name="connsiteX33" fmla="*/ 941111 w 2428717"/>
              <a:gd name="connsiteY33" fmla="*/ 887105 h 1330996"/>
              <a:gd name="connsiteX34" fmla="*/ 954759 w 2428717"/>
              <a:gd name="connsiteY34" fmla="*/ 873457 h 1330996"/>
              <a:gd name="connsiteX35" fmla="*/ 982054 w 2428717"/>
              <a:gd name="connsiteY35" fmla="*/ 855260 h 1330996"/>
              <a:gd name="connsiteX36" fmla="*/ 986604 w 2428717"/>
              <a:gd name="connsiteY36" fmla="*/ 841612 h 1330996"/>
              <a:gd name="connsiteX37" fmla="*/ 1000251 w 2428717"/>
              <a:gd name="connsiteY37" fmla="*/ 837063 h 1330996"/>
              <a:gd name="connsiteX38" fmla="*/ 1013899 w 2428717"/>
              <a:gd name="connsiteY38" fmla="*/ 827964 h 1330996"/>
              <a:gd name="connsiteX39" fmla="*/ 1045744 w 2428717"/>
              <a:gd name="connsiteY39" fmla="*/ 800669 h 1330996"/>
              <a:gd name="connsiteX40" fmla="*/ 1059392 w 2428717"/>
              <a:gd name="connsiteY40" fmla="*/ 791570 h 1330996"/>
              <a:gd name="connsiteX41" fmla="*/ 1082138 w 2428717"/>
              <a:gd name="connsiteY41" fmla="*/ 768824 h 1330996"/>
              <a:gd name="connsiteX42" fmla="*/ 1123081 w 2428717"/>
              <a:gd name="connsiteY42" fmla="*/ 736979 h 1330996"/>
              <a:gd name="connsiteX43" fmla="*/ 1136729 w 2428717"/>
              <a:gd name="connsiteY43" fmla="*/ 727881 h 1330996"/>
              <a:gd name="connsiteX44" fmla="*/ 1150377 w 2428717"/>
              <a:gd name="connsiteY44" fmla="*/ 718782 h 1330996"/>
              <a:gd name="connsiteX45" fmla="*/ 1168574 w 2428717"/>
              <a:gd name="connsiteY45" fmla="*/ 691487 h 1330996"/>
              <a:gd name="connsiteX46" fmla="*/ 1191320 w 2428717"/>
              <a:gd name="connsiteY46" fmla="*/ 668740 h 1330996"/>
              <a:gd name="connsiteX47" fmla="*/ 1214066 w 2428717"/>
              <a:gd name="connsiteY47" fmla="*/ 645994 h 1330996"/>
              <a:gd name="connsiteX48" fmla="*/ 1223165 w 2428717"/>
              <a:gd name="connsiteY48" fmla="*/ 632346 h 1330996"/>
              <a:gd name="connsiteX49" fmla="*/ 1227714 w 2428717"/>
              <a:gd name="connsiteY49" fmla="*/ 618699 h 1330996"/>
              <a:gd name="connsiteX50" fmla="*/ 1250460 w 2428717"/>
              <a:gd name="connsiteY50" fmla="*/ 591403 h 1330996"/>
              <a:gd name="connsiteX51" fmla="*/ 1259559 w 2428717"/>
              <a:gd name="connsiteY51" fmla="*/ 564108 h 1330996"/>
              <a:gd name="connsiteX52" fmla="*/ 1264108 w 2428717"/>
              <a:gd name="connsiteY52" fmla="*/ 550460 h 1330996"/>
              <a:gd name="connsiteX53" fmla="*/ 1282305 w 2428717"/>
              <a:gd name="connsiteY53" fmla="*/ 523164 h 1330996"/>
              <a:gd name="connsiteX54" fmla="*/ 1295953 w 2428717"/>
              <a:gd name="connsiteY54" fmla="*/ 482221 h 1330996"/>
              <a:gd name="connsiteX55" fmla="*/ 1300502 w 2428717"/>
              <a:gd name="connsiteY55" fmla="*/ 468573 h 1330996"/>
              <a:gd name="connsiteX56" fmla="*/ 1309601 w 2428717"/>
              <a:gd name="connsiteY56" fmla="*/ 427630 h 1330996"/>
              <a:gd name="connsiteX57" fmla="*/ 1314150 w 2428717"/>
              <a:gd name="connsiteY57" fmla="*/ 395785 h 1330996"/>
              <a:gd name="connsiteX58" fmla="*/ 1336896 w 2428717"/>
              <a:gd name="connsiteY58" fmla="*/ 368490 h 1330996"/>
              <a:gd name="connsiteX59" fmla="*/ 1345995 w 2428717"/>
              <a:gd name="connsiteY59" fmla="*/ 295702 h 1330996"/>
              <a:gd name="connsiteX60" fmla="*/ 1350544 w 2428717"/>
              <a:gd name="connsiteY60" fmla="*/ 268406 h 1330996"/>
              <a:gd name="connsiteX61" fmla="*/ 1359642 w 2428717"/>
              <a:gd name="connsiteY61" fmla="*/ 241110 h 1330996"/>
              <a:gd name="connsiteX62" fmla="*/ 1414234 w 2428717"/>
              <a:gd name="connsiteY62" fmla="*/ 204716 h 1330996"/>
              <a:gd name="connsiteX63" fmla="*/ 1427881 w 2428717"/>
              <a:gd name="connsiteY63" fmla="*/ 200167 h 1330996"/>
              <a:gd name="connsiteX64" fmla="*/ 1441529 w 2428717"/>
              <a:gd name="connsiteY64" fmla="*/ 195618 h 1330996"/>
              <a:gd name="connsiteX65" fmla="*/ 1473374 w 2428717"/>
              <a:gd name="connsiteY65" fmla="*/ 181970 h 1330996"/>
              <a:gd name="connsiteX66" fmla="*/ 1500669 w 2428717"/>
              <a:gd name="connsiteY66" fmla="*/ 172872 h 1330996"/>
              <a:gd name="connsiteX67" fmla="*/ 1578007 w 2428717"/>
              <a:gd name="connsiteY67" fmla="*/ 163773 h 1330996"/>
              <a:gd name="connsiteX68" fmla="*/ 1600753 w 2428717"/>
              <a:gd name="connsiteY68" fmla="*/ 145576 h 1330996"/>
              <a:gd name="connsiteX69" fmla="*/ 1614401 w 2428717"/>
              <a:gd name="connsiteY69" fmla="*/ 141027 h 1330996"/>
              <a:gd name="connsiteX70" fmla="*/ 1641696 w 2428717"/>
              <a:gd name="connsiteY70" fmla="*/ 145576 h 1330996"/>
              <a:gd name="connsiteX71" fmla="*/ 1655344 w 2428717"/>
              <a:gd name="connsiteY71" fmla="*/ 154675 h 1330996"/>
              <a:gd name="connsiteX72" fmla="*/ 1828216 w 2428717"/>
              <a:gd name="connsiteY72" fmla="*/ 150125 h 1330996"/>
              <a:gd name="connsiteX73" fmla="*/ 1841863 w 2428717"/>
              <a:gd name="connsiteY73" fmla="*/ 159224 h 1330996"/>
              <a:gd name="connsiteX74" fmla="*/ 1855511 w 2428717"/>
              <a:gd name="connsiteY74" fmla="*/ 172872 h 1330996"/>
              <a:gd name="connsiteX75" fmla="*/ 1969242 w 2428717"/>
              <a:gd name="connsiteY75" fmla="*/ 186519 h 1330996"/>
              <a:gd name="connsiteX76" fmla="*/ 2001087 w 2428717"/>
              <a:gd name="connsiteY76" fmla="*/ 191069 h 1330996"/>
              <a:gd name="connsiteX77" fmla="*/ 2051129 w 2428717"/>
              <a:gd name="connsiteY77" fmla="*/ 195618 h 1330996"/>
              <a:gd name="connsiteX78" fmla="*/ 2060228 w 2428717"/>
              <a:gd name="connsiteY78" fmla="*/ 209266 h 1330996"/>
              <a:gd name="connsiteX79" fmla="*/ 2087523 w 2428717"/>
              <a:gd name="connsiteY79" fmla="*/ 213815 h 1330996"/>
              <a:gd name="connsiteX80" fmla="*/ 2105720 w 2428717"/>
              <a:gd name="connsiteY80" fmla="*/ 236561 h 1330996"/>
              <a:gd name="connsiteX81" fmla="*/ 2119368 w 2428717"/>
              <a:gd name="connsiteY81" fmla="*/ 245660 h 1330996"/>
              <a:gd name="connsiteX82" fmla="*/ 2133016 w 2428717"/>
              <a:gd name="connsiteY82" fmla="*/ 259308 h 1330996"/>
              <a:gd name="connsiteX83" fmla="*/ 2142114 w 2428717"/>
              <a:gd name="connsiteY83" fmla="*/ 272955 h 1330996"/>
              <a:gd name="connsiteX84" fmla="*/ 2160311 w 2428717"/>
              <a:gd name="connsiteY84" fmla="*/ 291152 h 1330996"/>
              <a:gd name="connsiteX85" fmla="*/ 2169410 w 2428717"/>
              <a:gd name="connsiteY85" fmla="*/ 304800 h 1330996"/>
              <a:gd name="connsiteX86" fmla="*/ 2210353 w 2428717"/>
              <a:gd name="connsiteY86" fmla="*/ 341194 h 1330996"/>
              <a:gd name="connsiteX87" fmla="*/ 2224001 w 2428717"/>
              <a:gd name="connsiteY87" fmla="*/ 345743 h 1330996"/>
              <a:gd name="connsiteX88" fmla="*/ 2255845 w 2428717"/>
              <a:gd name="connsiteY88" fmla="*/ 363940 h 1330996"/>
              <a:gd name="connsiteX89" fmla="*/ 2283141 w 2428717"/>
              <a:gd name="connsiteY89" fmla="*/ 373039 h 1330996"/>
              <a:gd name="connsiteX90" fmla="*/ 2314986 w 2428717"/>
              <a:gd name="connsiteY90" fmla="*/ 377588 h 1330996"/>
              <a:gd name="connsiteX91" fmla="*/ 2337732 w 2428717"/>
              <a:gd name="connsiteY91" fmla="*/ 395785 h 1330996"/>
              <a:gd name="connsiteX92" fmla="*/ 2365028 w 2428717"/>
              <a:gd name="connsiteY92" fmla="*/ 413982 h 1330996"/>
              <a:gd name="connsiteX93" fmla="*/ 2378675 w 2428717"/>
              <a:gd name="connsiteY93" fmla="*/ 400334 h 1330996"/>
              <a:gd name="connsiteX94" fmla="*/ 2396872 w 2428717"/>
              <a:gd name="connsiteY94" fmla="*/ 373039 h 1330996"/>
              <a:gd name="connsiteX95" fmla="*/ 2424168 w 2428717"/>
              <a:gd name="connsiteY95" fmla="*/ 368490 h 1330996"/>
              <a:gd name="connsiteX96" fmla="*/ 2428717 w 2428717"/>
              <a:gd name="connsiteY96" fmla="*/ 354842 h 1330996"/>
              <a:gd name="connsiteX97" fmla="*/ 2424168 w 2428717"/>
              <a:gd name="connsiteY97" fmla="*/ 327546 h 1330996"/>
              <a:gd name="connsiteX98" fmla="*/ 2410520 w 2428717"/>
              <a:gd name="connsiteY98" fmla="*/ 322997 h 1330996"/>
              <a:gd name="connsiteX99" fmla="*/ 2392323 w 2428717"/>
              <a:gd name="connsiteY99" fmla="*/ 318448 h 1330996"/>
              <a:gd name="connsiteX100" fmla="*/ 2378675 w 2428717"/>
              <a:gd name="connsiteY100" fmla="*/ 309349 h 1330996"/>
              <a:gd name="connsiteX101" fmla="*/ 2374126 w 2428717"/>
              <a:gd name="connsiteY101" fmla="*/ 295702 h 1330996"/>
              <a:gd name="connsiteX102" fmla="*/ 2365028 w 2428717"/>
              <a:gd name="connsiteY102" fmla="*/ 282054 h 1330996"/>
              <a:gd name="connsiteX103" fmla="*/ 2360478 w 2428717"/>
              <a:gd name="connsiteY103" fmla="*/ 268406 h 1330996"/>
              <a:gd name="connsiteX104" fmla="*/ 2346831 w 2428717"/>
              <a:gd name="connsiteY104" fmla="*/ 263857 h 1330996"/>
              <a:gd name="connsiteX105" fmla="*/ 2333183 w 2428717"/>
              <a:gd name="connsiteY105" fmla="*/ 245660 h 1330996"/>
              <a:gd name="connsiteX106" fmla="*/ 2305887 w 2428717"/>
              <a:gd name="connsiteY106" fmla="*/ 232012 h 1330996"/>
              <a:gd name="connsiteX107" fmla="*/ 2283141 w 2428717"/>
              <a:gd name="connsiteY107" fmla="*/ 236561 h 1330996"/>
              <a:gd name="connsiteX108" fmla="*/ 2255845 w 2428717"/>
              <a:gd name="connsiteY108" fmla="*/ 245660 h 1330996"/>
              <a:gd name="connsiteX109" fmla="*/ 2214902 w 2428717"/>
              <a:gd name="connsiteY109" fmla="*/ 241110 h 1330996"/>
              <a:gd name="connsiteX110" fmla="*/ 2187607 w 2428717"/>
              <a:gd name="connsiteY110" fmla="*/ 218364 h 1330996"/>
              <a:gd name="connsiteX111" fmla="*/ 2173959 w 2428717"/>
              <a:gd name="connsiteY111" fmla="*/ 209266 h 1330996"/>
              <a:gd name="connsiteX112" fmla="*/ 2164860 w 2428717"/>
              <a:gd name="connsiteY112" fmla="*/ 195618 h 1330996"/>
              <a:gd name="connsiteX113" fmla="*/ 2151213 w 2428717"/>
              <a:gd name="connsiteY113" fmla="*/ 168322 h 1330996"/>
              <a:gd name="connsiteX114" fmla="*/ 2110269 w 2428717"/>
              <a:gd name="connsiteY114" fmla="*/ 154675 h 1330996"/>
              <a:gd name="connsiteX115" fmla="*/ 2082974 w 2428717"/>
              <a:gd name="connsiteY115" fmla="*/ 141027 h 1330996"/>
              <a:gd name="connsiteX116" fmla="*/ 2064777 w 2428717"/>
              <a:gd name="connsiteY116" fmla="*/ 136478 h 1330996"/>
              <a:gd name="connsiteX117" fmla="*/ 1991989 w 2428717"/>
              <a:gd name="connsiteY117" fmla="*/ 131928 h 1330996"/>
              <a:gd name="connsiteX118" fmla="*/ 1964693 w 2428717"/>
              <a:gd name="connsiteY118" fmla="*/ 118281 h 1330996"/>
              <a:gd name="connsiteX119" fmla="*/ 1951045 w 2428717"/>
              <a:gd name="connsiteY119" fmla="*/ 104633 h 1330996"/>
              <a:gd name="connsiteX120" fmla="*/ 1923750 w 2428717"/>
              <a:gd name="connsiteY120" fmla="*/ 90985 h 1330996"/>
              <a:gd name="connsiteX121" fmla="*/ 1910102 w 2428717"/>
              <a:gd name="connsiteY121" fmla="*/ 81887 h 1330996"/>
              <a:gd name="connsiteX122" fmla="*/ 1841863 w 2428717"/>
              <a:gd name="connsiteY122" fmla="*/ 72788 h 1330996"/>
              <a:gd name="connsiteX123" fmla="*/ 1814568 w 2428717"/>
              <a:gd name="connsiteY123" fmla="*/ 63690 h 1330996"/>
              <a:gd name="connsiteX124" fmla="*/ 1796371 w 2428717"/>
              <a:gd name="connsiteY124" fmla="*/ 59140 h 1330996"/>
              <a:gd name="connsiteX125" fmla="*/ 1769075 w 2428717"/>
              <a:gd name="connsiteY125" fmla="*/ 50042 h 1330996"/>
              <a:gd name="connsiteX126" fmla="*/ 1755428 w 2428717"/>
              <a:gd name="connsiteY126" fmla="*/ 40943 h 1330996"/>
              <a:gd name="connsiteX127" fmla="*/ 1737231 w 2428717"/>
              <a:gd name="connsiteY127" fmla="*/ 0 h 1330996"/>
              <a:gd name="connsiteX128" fmla="*/ 1728132 w 2428717"/>
              <a:gd name="connsiteY128" fmla="*/ 13648 h 1330996"/>
              <a:gd name="connsiteX129" fmla="*/ 1723583 w 2428717"/>
              <a:gd name="connsiteY129" fmla="*/ 50042 h 1330996"/>
              <a:gd name="connsiteX130" fmla="*/ 1691738 w 2428717"/>
              <a:gd name="connsiteY130" fmla="*/ 54591 h 1330996"/>
              <a:gd name="connsiteX131" fmla="*/ 1659893 w 2428717"/>
              <a:gd name="connsiteY131" fmla="*/ 63690 h 1330996"/>
              <a:gd name="connsiteX132" fmla="*/ 1641696 w 2428717"/>
              <a:gd name="connsiteY132" fmla="*/ 72788 h 1330996"/>
              <a:gd name="connsiteX133" fmla="*/ 1628048 w 2428717"/>
              <a:gd name="connsiteY133" fmla="*/ 68239 h 1330996"/>
              <a:gd name="connsiteX134" fmla="*/ 1623499 w 2428717"/>
              <a:gd name="connsiteY134" fmla="*/ 54591 h 1330996"/>
              <a:gd name="connsiteX135" fmla="*/ 1614401 w 2428717"/>
              <a:gd name="connsiteY135" fmla="*/ 68239 h 1330996"/>
              <a:gd name="connsiteX136" fmla="*/ 1600753 w 2428717"/>
              <a:gd name="connsiteY136" fmla="*/ 77337 h 1330996"/>
              <a:gd name="connsiteX137" fmla="*/ 1555260 w 2428717"/>
              <a:gd name="connsiteY137" fmla="*/ 81887 h 1330996"/>
              <a:gd name="connsiteX138" fmla="*/ 1527965 w 2428717"/>
              <a:gd name="connsiteY138" fmla="*/ 90985 h 1330996"/>
              <a:gd name="connsiteX139" fmla="*/ 1509768 w 2428717"/>
              <a:gd name="connsiteY139" fmla="*/ 100084 h 1330996"/>
              <a:gd name="connsiteX140" fmla="*/ 1487022 w 2428717"/>
              <a:gd name="connsiteY140" fmla="*/ 104633 h 1330996"/>
              <a:gd name="connsiteX141" fmla="*/ 1473374 w 2428717"/>
              <a:gd name="connsiteY141" fmla="*/ 109182 h 1330996"/>
              <a:gd name="connsiteX142" fmla="*/ 1364192 w 2428717"/>
              <a:gd name="connsiteY142" fmla="*/ 113731 h 1330996"/>
              <a:gd name="connsiteX143" fmla="*/ 1350544 w 2428717"/>
              <a:gd name="connsiteY143" fmla="*/ 122830 h 1330996"/>
              <a:gd name="connsiteX144" fmla="*/ 1332347 w 2428717"/>
              <a:gd name="connsiteY144" fmla="*/ 150125 h 1330996"/>
              <a:gd name="connsiteX145" fmla="*/ 1318699 w 2428717"/>
              <a:gd name="connsiteY145" fmla="*/ 163773 h 1330996"/>
              <a:gd name="connsiteX146" fmla="*/ 1309601 w 2428717"/>
              <a:gd name="connsiteY146" fmla="*/ 191069 h 1330996"/>
              <a:gd name="connsiteX147" fmla="*/ 1295953 w 2428717"/>
              <a:gd name="connsiteY147" fmla="*/ 204716 h 1330996"/>
              <a:gd name="connsiteX148" fmla="*/ 1282305 w 2428717"/>
              <a:gd name="connsiteY148" fmla="*/ 209266 h 1330996"/>
              <a:gd name="connsiteX149" fmla="*/ 1209517 w 2428717"/>
              <a:gd name="connsiteY149" fmla="*/ 213815 h 1330996"/>
              <a:gd name="connsiteX150" fmla="*/ 1204968 w 2428717"/>
              <a:gd name="connsiteY150" fmla="*/ 227463 h 1330996"/>
              <a:gd name="connsiteX151" fmla="*/ 1186771 w 2428717"/>
              <a:gd name="connsiteY151" fmla="*/ 254758 h 1330996"/>
              <a:gd name="connsiteX152" fmla="*/ 1177672 w 2428717"/>
              <a:gd name="connsiteY152" fmla="*/ 282054 h 1330996"/>
              <a:gd name="connsiteX153" fmla="*/ 1173123 w 2428717"/>
              <a:gd name="connsiteY153" fmla="*/ 295702 h 1330996"/>
              <a:gd name="connsiteX154" fmla="*/ 1145828 w 2428717"/>
              <a:gd name="connsiteY154" fmla="*/ 313899 h 1330996"/>
              <a:gd name="connsiteX155" fmla="*/ 1132180 w 2428717"/>
              <a:gd name="connsiteY155" fmla="*/ 327546 h 1330996"/>
              <a:gd name="connsiteX156" fmla="*/ 1104884 w 2428717"/>
              <a:gd name="connsiteY156" fmla="*/ 336645 h 1330996"/>
              <a:gd name="connsiteX157" fmla="*/ 1095786 w 2428717"/>
              <a:gd name="connsiteY157" fmla="*/ 322997 h 1330996"/>
              <a:gd name="connsiteX158" fmla="*/ 1100335 w 2428717"/>
              <a:gd name="connsiteY158" fmla="*/ 291152 h 1330996"/>
              <a:gd name="connsiteX159" fmla="*/ 1086687 w 2428717"/>
              <a:gd name="connsiteY159" fmla="*/ 304800 h 1330996"/>
              <a:gd name="connsiteX160" fmla="*/ 1073039 w 2428717"/>
              <a:gd name="connsiteY160" fmla="*/ 309349 h 1330996"/>
              <a:gd name="connsiteX161" fmla="*/ 1059392 w 2428717"/>
              <a:gd name="connsiteY161" fmla="*/ 300251 h 1330996"/>
              <a:gd name="connsiteX162" fmla="*/ 1050293 w 2428717"/>
              <a:gd name="connsiteY162" fmla="*/ 286603 h 1330996"/>
              <a:gd name="connsiteX163" fmla="*/ 1036645 w 2428717"/>
              <a:gd name="connsiteY163" fmla="*/ 282054 h 1330996"/>
              <a:gd name="connsiteX164" fmla="*/ 1009350 w 2428717"/>
              <a:gd name="connsiteY164" fmla="*/ 291152 h 1330996"/>
              <a:gd name="connsiteX165" fmla="*/ 995702 w 2428717"/>
              <a:gd name="connsiteY165" fmla="*/ 295702 h 1330996"/>
              <a:gd name="connsiteX166" fmla="*/ 982054 w 2428717"/>
              <a:gd name="connsiteY166" fmla="*/ 304800 h 1330996"/>
              <a:gd name="connsiteX167" fmla="*/ 968407 w 2428717"/>
              <a:gd name="connsiteY167" fmla="*/ 350293 h 1330996"/>
              <a:gd name="connsiteX168" fmla="*/ 959308 w 2428717"/>
              <a:gd name="connsiteY168" fmla="*/ 363940 h 1330996"/>
              <a:gd name="connsiteX169" fmla="*/ 963857 w 2428717"/>
              <a:gd name="connsiteY169" fmla="*/ 377588 h 1330996"/>
              <a:gd name="connsiteX170" fmla="*/ 977505 w 2428717"/>
              <a:gd name="connsiteY170" fmla="*/ 382137 h 1330996"/>
              <a:gd name="connsiteX171" fmla="*/ 991153 w 2428717"/>
              <a:gd name="connsiteY171" fmla="*/ 391236 h 1330996"/>
              <a:gd name="connsiteX172" fmla="*/ 1000251 w 2428717"/>
              <a:gd name="connsiteY172" fmla="*/ 404884 h 1330996"/>
              <a:gd name="connsiteX173" fmla="*/ 1013899 w 2428717"/>
              <a:gd name="connsiteY173" fmla="*/ 418531 h 1330996"/>
              <a:gd name="connsiteX174" fmla="*/ 1009350 w 2428717"/>
              <a:gd name="connsiteY174" fmla="*/ 441278 h 1330996"/>
              <a:gd name="connsiteX175" fmla="*/ 986604 w 2428717"/>
              <a:gd name="connsiteY175" fmla="*/ 486770 h 1330996"/>
              <a:gd name="connsiteX176" fmla="*/ 968407 w 2428717"/>
              <a:gd name="connsiteY176" fmla="*/ 518615 h 1330996"/>
              <a:gd name="connsiteX177" fmla="*/ 954759 w 2428717"/>
              <a:gd name="connsiteY177" fmla="*/ 523164 h 1330996"/>
              <a:gd name="connsiteX178" fmla="*/ 945660 w 2428717"/>
              <a:gd name="connsiteY178" fmla="*/ 536812 h 1330996"/>
              <a:gd name="connsiteX179" fmla="*/ 932013 w 2428717"/>
              <a:gd name="connsiteY179" fmla="*/ 545910 h 1330996"/>
              <a:gd name="connsiteX180" fmla="*/ 913816 w 2428717"/>
              <a:gd name="connsiteY180" fmla="*/ 568657 h 1330996"/>
              <a:gd name="connsiteX181" fmla="*/ 904717 w 2428717"/>
              <a:gd name="connsiteY181" fmla="*/ 582305 h 1330996"/>
              <a:gd name="connsiteX182" fmla="*/ 900168 w 2428717"/>
              <a:gd name="connsiteY182" fmla="*/ 595952 h 1330996"/>
              <a:gd name="connsiteX183" fmla="*/ 881971 w 2428717"/>
              <a:gd name="connsiteY183" fmla="*/ 623248 h 1330996"/>
              <a:gd name="connsiteX184" fmla="*/ 859225 w 2428717"/>
              <a:gd name="connsiteY184" fmla="*/ 655093 h 1330996"/>
              <a:gd name="connsiteX185" fmla="*/ 850126 w 2428717"/>
              <a:gd name="connsiteY185" fmla="*/ 668740 h 1330996"/>
              <a:gd name="connsiteX186" fmla="*/ 845577 w 2428717"/>
              <a:gd name="connsiteY186" fmla="*/ 682388 h 1330996"/>
              <a:gd name="connsiteX187" fmla="*/ 831929 w 2428717"/>
              <a:gd name="connsiteY187" fmla="*/ 691487 h 1330996"/>
              <a:gd name="connsiteX188" fmla="*/ 809183 w 2428717"/>
              <a:gd name="connsiteY188" fmla="*/ 714233 h 1330996"/>
              <a:gd name="connsiteX189" fmla="*/ 795535 w 2428717"/>
              <a:gd name="connsiteY189" fmla="*/ 732430 h 1330996"/>
              <a:gd name="connsiteX190" fmla="*/ 781887 w 2428717"/>
              <a:gd name="connsiteY190" fmla="*/ 746078 h 1330996"/>
              <a:gd name="connsiteX191" fmla="*/ 754592 w 2428717"/>
              <a:gd name="connsiteY191" fmla="*/ 787021 h 1330996"/>
              <a:gd name="connsiteX192" fmla="*/ 745493 w 2428717"/>
              <a:gd name="connsiteY192" fmla="*/ 800669 h 1330996"/>
              <a:gd name="connsiteX193" fmla="*/ 736395 w 2428717"/>
              <a:gd name="connsiteY193" fmla="*/ 827964 h 1330996"/>
              <a:gd name="connsiteX194" fmla="*/ 690902 w 2428717"/>
              <a:gd name="connsiteY194" fmla="*/ 882555 h 1330996"/>
              <a:gd name="connsiteX195" fmla="*/ 677254 w 2428717"/>
              <a:gd name="connsiteY195" fmla="*/ 891654 h 1330996"/>
              <a:gd name="connsiteX196" fmla="*/ 649959 w 2428717"/>
              <a:gd name="connsiteY196" fmla="*/ 900752 h 1330996"/>
              <a:gd name="connsiteX197" fmla="*/ 595368 w 2428717"/>
              <a:gd name="connsiteY197" fmla="*/ 896203 h 1330996"/>
              <a:gd name="connsiteX198" fmla="*/ 581720 w 2428717"/>
              <a:gd name="connsiteY198" fmla="*/ 891654 h 1330996"/>
              <a:gd name="connsiteX199" fmla="*/ 586269 w 2428717"/>
              <a:gd name="connsiteY199" fmla="*/ 868908 h 1330996"/>
              <a:gd name="connsiteX200" fmla="*/ 577171 w 2428717"/>
              <a:gd name="connsiteY200" fmla="*/ 928048 h 1330996"/>
              <a:gd name="connsiteX201" fmla="*/ 568072 w 2428717"/>
              <a:gd name="connsiteY201" fmla="*/ 941696 h 1330996"/>
              <a:gd name="connsiteX202" fmla="*/ 563523 w 2428717"/>
              <a:gd name="connsiteY202" fmla="*/ 955343 h 1330996"/>
              <a:gd name="connsiteX203" fmla="*/ 549875 w 2428717"/>
              <a:gd name="connsiteY203" fmla="*/ 964442 h 1330996"/>
              <a:gd name="connsiteX204" fmla="*/ 522580 w 2428717"/>
              <a:gd name="connsiteY204" fmla="*/ 982639 h 1330996"/>
              <a:gd name="connsiteX205" fmla="*/ 508932 w 2428717"/>
              <a:gd name="connsiteY205" fmla="*/ 973540 h 1330996"/>
              <a:gd name="connsiteX206" fmla="*/ 481637 w 2428717"/>
              <a:gd name="connsiteY206" fmla="*/ 959893 h 1330996"/>
              <a:gd name="connsiteX207" fmla="*/ 463439 w 2428717"/>
              <a:gd name="connsiteY207" fmla="*/ 964442 h 1330996"/>
              <a:gd name="connsiteX208" fmla="*/ 454341 w 2428717"/>
              <a:gd name="connsiteY208" fmla="*/ 978090 h 1330996"/>
              <a:gd name="connsiteX209" fmla="*/ 440693 w 2428717"/>
              <a:gd name="connsiteY209" fmla="*/ 996287 h 1330996"/>
              <a:gd name="connsiteX210" fmla="*/ 404299 w 2428717"/>
              <a:gd name="connsiteY210" fmla="*/ 1023582 h 1330996"/>
              <a:gd name="connsiteX211" fmla="*/ 390651 w 2428717"/>
              <a:gd name="connsiteY211" fmla="*/ 1037230 h 1330996"/>
              <a:gd name="connsiteX212" fmla="*/ 377004 w 2428717"/>
              <a:gd name="connsiteY212" fmla="*/ 1041779 h 1330996"/>
              <a:gd name="connsiteX213" fmla="*/ 349708 w 2428717"/>
              <a:gd name="connsiteY213" fmla="*/ 1059976 h 1330996"/>
              <a:gd name="connsiteX214" fmla="*/ 322413 w 2428717"/>
              <a:gd name="connsiteY214" fmla="*/ 1078173 h 1330996"/>
              <a:gd name="connsiteX215" fmla="*/ 295117 w 2428717"/>
              <a:gd name="connsiteY215" fmla="*/ 1100919 h 1330996"/>
              <a:gd name="connsiteX216" fmla="*/ 286019 w 2428717"/>
              <a:gd name="connsiteY216" fmla="*/ 1114567 h 1330996"/>
              <a:gd name="connsiteX217" fmla="*/ 258723 w 2428717"/>
              <a:gd name="connsiteY217" fmla="*/ 1137313 h 1330996"/>
              <a:gd name="connsiteX218" fmla="*/ 240526 w 2428717"/>
              <a:gd name="connsiteY218" fmla="*/ 1164609 h 1330996"/>
              <a:gd name="connsiteX219" fmla="*/ 231428 w 2428717"/>
              <a:gd name="connsiteY219" fmla="*/ 1178257 h 1330996"/>
              <a:gd name="connsiteX220" fmla="*/ 217780 w 2428717"/>
              <a:gd name="connsiteY220" fmla="*/ 1182806 h 1330996"/>
              <a:gd name="connsiteX221" fmla="*/ 208681 w 2428717"/>
              <a:gd name="connsiteY221" fmla="*/ 1196454 h 1330996"/>
              <a:gd name="connsiteX222" fmla="*/ 181386 w 2428717"/>
              <a:gd name="connsiteY222" fmla="*/ 1205552 h 1330996"/>
              <a:gd name="connsiteX223" fmla="*/ 167738 w 2428717"/>
              <a:gd name="connsiteY223" fmla="*/ 1210102 h 1330996"/>
              <a:gd name="connsiteX224" fmla="*/ 135893 w 2428717"/>
              <a:gd name="connsiteY224" fmla="*/ 1219200 h 1330996"/>
              <a:gd name="connsiteX225" fmla="*/ 108598 w 2428717"/>
              <a:gd name="connsiteY225" fmla="*/ 1241946 h 1330996"/>
              <a:gd name="connsiteX226" fmla="*/ 85851 w 2428717"/>
              <a:gd name="connsiteY226" fmla="*/ 1246496 h 1330996"/>
              <a:gd name="connsiteX227" fmla="*/ 72204 w 2428717"/>
              <a:gd name="connsiteY227" fmla="*/ 1251045 h 1330996"/>
              <a:gd name="connsiteX228" fmla="*/ 22162 w 2428717"/>
              <a:gd name="connsiteY228" fmla="*/ 1264693 h 1330996"/>
              <a:gd name="connsiteX229" fmla="*/ 8514 w 2428717"/>
              <a:gd name="connsiteY229" fmla="*/ 1260143 h 1330996"/>
              <a:gd name="connsiteX230" fmla="*/ 3965 w 2428717"/>
              <a:gd name="connsiteY230" fmla="*/ 1260143 h 1330996"/>
              <a:gd name="connsiteX0" fmla="*/ 3965 w 2428717"/>
              <a:gd name="connsiteY0" fmla="*/ 1260143 h 1330996"/>
              <a:gd name="connsiteX1" fmla="*/ 8514 w 2428717"/>
              <a:gd name="connsiteY1" fmla="*/ 1310185 h 1330996"/>
              <a:gd name="connsiteX2" fmla="*/ 8514 w 2428717"/>
              <a:gd name="connsiteY2" fmla="*/ 1246496 h 1330996"/>
              <a:gd name="connsiteX3" fmla="*/ 3965 w 2428717"/>
              <a:gd name="connsiteY3" fmla="*/ 1328382 h 1330996"/>
              <a:gd name="connsiteX4" fmla="*/ 31260 w 2428717"/>
              <a:gd name="connsiteY4" fmla="*/ 1301087 h 1330996"/>
              <a:gd name="connsiteX5" fmla="*/ 58556 w 2428717"/>
              <a:gd name="connsiteY5" fmla="*/ 1278340 h 1330996"/>
              <a:gd name="connsiteX6" fmla="*/ 85851 w 2428717"/>
              <a:gd name="connsiteY6" fmla="*/ 1260143 h 1330996"/>
              <a:gd name="connsiteX7" fmla="*/ 99499 w 2428717"/>
              <a:gd name="connsiteY7" fmla="*/ 1251045 h 1330996"/>
              <a:gd name="connsiteX8" fmla="*/ 126795 w 2428717"/>
              <a:gd name="connsiteY8" fmla="*/ 1237397 h 1330996"/>
              <a:gd name="connsiteX9" fmla="*/ 176837 w 2428717"/>
              <a:gd name="connsiteY9" fmla="*/ 1232848 h 1330996"/>
              <a:gd name="connsiteX10" fmla="*/ 204132 w 2428717"/>
              <a:gd name="connsiteY10" fmla="*/ 1223749 h 1330996"/>
              <a:gd name="connsiteX11" fmla="*/ 217780 w 2428717"/>
              <a:gd name="connsiteY11" fmla="*/ 1214651 h 1330996"/>
              <a:gd name="connsiteX12" fmla="*/ 245075 w 2428717"/>
              <a:gd name="connsiteY12" fmla="*/ 1205552 h 1330996"/>
              <a:gd name="connsiteX13" fmla="*/ 286019 w 2428717"/>
              <a:gd name="connsiteY13" fmla="*/ 1196454 h 1330996"/>
              <a:gd name="connsiteX14" fmla="*/ 299666 w 2428717"/>
              <a:gd name="connsiteY14" fmla="*/ 1187355 h 1330996"/>
              <a:gd name="connsiteX15" fmla="*/ 377004 w 2428717"/>
              <a:gd name="connsiteY15" fmla="*/ 1150961 h 1330996"/>
              <a:gd name="connsiteX16" fmla="*/ 522580 w 2428717"/>
              <a:gd name="connsiteY16" fmla="*/ 1082722 h 1330996"/>
              <a:gd name="connsiteX17" fmla="*/ 572622 w 2428717"/>
              <a:gd name="connsiteY17" fmla="*/ 1073624 h 1330996"/>
              <a:gd name="connsiteX18" fmla="*/ 595368 w 2428717"/>
              <a:gd name="connsiteY18" fmla="*/ 1096370 h 1330996"/>
              <a:gd name="connsiteX19" fmla="*/ 609016 w 2428717"/>
              <a:gd name="connsiteY19" fmla="*/ 1087272 h 1330996"/>
              <a:gd name="connsiteX20" fmla="*/ 625339 w 2428717"/>
              <a:gd name="connsiteY20" fmla="*/ 1060152 h 1330996"/>
              <a:gd name="connsiteX21" fmla="*/ 690902 w 2428717"/>
              <a:gd name="connsiteY21" fmla="*/ 1061489 h 1330996"/>
              <a:gd name="connsiteX22" fmla="*/ 718198 w 2428717"/>
              <a:gd name="connsiteY22" fmla="*/ 1019033 h 1330996"/>
              <a:gd name="connsiteX23" fmla="*/ 759316 w 2428717"/>
              <a:gd name="connsiteY23" fmla="*/ 1019121 h 1330996"/>
              <a:gd name="connsiteX24" fmla="*/ 772789 w 2428717"/>
              <a:gd name="connsiteY24" fmla="*/ 982639 h 1330996"/>
              <a:gd name="connsiteX25" fmla="*/ 795535 w 2428717"/>
              <a:gd name="connsiteY25" fmla="*/ 978090 h 1330996"/>
              <a:gd name="connsiteX26" fmla="*/ 822831 w 2428717"/>
              <a:gd name="connsiteY26" fmla="*/ 968991 h 1330996"/>
              <a:gd name="connsiteX27" fmla="*/ 850126 w 2428717"/>
              <a:gd name="connsiteY27" fmla="*/ 941696 h 1330996"/>
              <a:gd name="connsiteX28" fmla="*/ 877422 w 2428717"/>
              <a:gd name="connsiteY28" fmla="*/ 928048 h 1330996"/>
              <a:gd name="connsiteX29" fmla="*/ 891069 w 2428717"/>
              <a:gd name="connsiteY29" fmla="*/ 923499 h 1330996"/>
              <a:gd name="connsiteX30" fmla="*/ 904717 w 2428717"/>
              <a:gd name="connsiteY30" fmla="*/ 914400 h 1330996"/>
              <a:gd name="connsiteX31" fmla="*/ 922914 w 2428717"/>
              <a:gd name="connsiteY31" fmla="*/ 909851 h 1330996"/>
              <a:gd name="connsiteX32" fmla="*/ 927463 w 2428717"/>
              <a:gd name="connsiteY32" fmla="*/ 896203 h 1330996"/>
              <a:gd name="connsiteX33" fmla="*/ 941111 w 2428717"/>
              <a:gd name="connsiteY33" fmla="*/ 887105 h 1330996"/>
              <a:gd name="connsiteX34" fmla="*/ 954759 w 2428717"/>
              <a:gd name="connsiteY34" fmla="*/ 873457 h 1330996"/>
              <a:gd name="connsiteX35" fmla="*/ 982054 w 2428717"/>
              <a:gd name="connsiteY35" fmla="*/ 855260 h 1330996"/>
              <a:gd name="connsiteX36" fmla="*/ 986604 w 2428717"/>
              <a:gd name="connsiteY36" fmla="*/ 841612 h 1330996"/>
              <a:gd name="connsiteX37" fmla="*/ 1000251 w 2428717"/>
              <a:gd name="connsiteY37" fmla="*/ 837063 h 1330996"/>
              <a:gd name="connsiteX38" fmla="*/ 1013899 w 2428717"/>
              <a:gd name="connsiteY38" fmla="*/ 827964 h 1330996"/>
              <a:gd name="connsiteX39" fmla="*/ 1045744 w 2428717"/>
              <a:gd name="connsiteY39" fmla="*/ 800669 h 1330996"/>
              <a:gd name="connsiteX40" fmla="*/ 1059392 w 2428717"/>
              <a:gd name="connsiteY40" fmla="*/ 791570 h 1330996"/>
              <a:gd name="connsiteX41" fmla="*/ 1082138 w 2428717"/>
              <a:gd name="connsiteY41" fmla="*/ 768824 h 1330996"/>
              <a:gd name="connsiteX42" fmla="*/ 1123081 w 2428717"/>
              <a:gd name="connsiteY42" fmla="*/ 736979 h 1330996"/>
              <a:gd name="connsiteX43" fmla="*/ 1136729 w 2428717"/>
              <a:gd name="connsiteY43" fmla="*/ 727881 h 1330996"/>
              <a:gd name="connsiteX44" fmla="*/ 1150377 w 2428717"/>
              <a:gd name="connsiteY44" fmla="*/ 718782 h 1330996"/>
              <a:gd name="connsiteX45" fmla="*/ 1168574 w 2428717"/>
              <a:gd name="connsiteY45" fmla="*/ 691487 h 1330996"/>
              <a:gd name="connsiteX46" fmla="*/ 1191320 w 2428717"/>
              <a:gd name="connsiteY46" fmla="*/ 668740 h 1330996"/>
              <a:gd name="connsiteX47" fmla="*/ 1214066 w 2428717"/>
              <a:gd name="connsiteY47" fmla="*/ 645994 h 1330996"/>
              <a:gd name="connsiteX48" fmla="*/ 1223165 w 2428717"/>
              <a:gd name="connsiteY48" fmla="*/ 632346 h 1330996"/>
              <a:gd name="connsiteX49" fmla="*/ 1227714 w 2428717"/>
              <a:gd name="connsiteY49" fmla="*/ 618699 h 1330996"/>
              <a:gd name="connsiteX50" fmla="*/ 1250460 w 2428717"/>
              <a:gd name="connsiteY50" fmla="*/ 591403 h 1330996"/>
              <a:gd name="connsiteX51" fmla="*/ 1259559 w 2428717"/>
              <a:gd name="connsiteY51" fmla="*/ 564108 h 1330996"/>
              <a:gd name="connsiteX52" fmla="*/ 1264108 w 2428717"/>
              <a:gd name="connsiteY52" fmla="*/ 550460 h 1330996"/>
              <a:gd name="connsiteX53" fmla="*/ 1282305 w 2428717"/>
              <a:gd name="connsiteY53" fmla="*/ 523164 h 1330996"/>
              <a:gd name="connsiteX54" fmla="*/ 1295953 w 2428717"/>
              <a:gd name="connsiteY54" fmla="*/ 482221 h 1330996"/>
              <a:gd name="connsiteX55" fmla="*/ 1300502 w 2428717"/>
              <a:gd name="connsiteY55" fmla="*/ 468573 h 1330996"/>
              <a:gd name="connsiteX56" fmla="*/ 1309601 w 2428717"/>
              <a:gd name="connsiteY56" fmla="*/ 427630 h 1330996"/>
              <a:gd name="connsiteX57" fmla="*/ 1314150 w 2428717"/>
              <a:gd name="connsiteY57" fmla="*/ 395785 h 1330996"/>
              <a:gd name="connsiteX58" fmla="*/ 1336896 w 2428717"/>
              <a:gd name="connsiteY58" fmla="*/ 368490 h 1330996"/>
              <a:gd name="connsiteX59" fmla="*/ 1345995 w 2428717"/>
              <a:gd name="connsiteY59" fmla="*/ 295702 h 1330996"/>
              <a:gd name="connsiteX60" fmla="*/ 1350544 w 2428717"/>
              <a:gd name="connsiteY60" fmla="*/ 268406 h 1330996"/>
              <a:gd name="connsiteX61" fmla="*/ 1359642 w 2428717"/>
              <a:gd name="connsiteY61" fmla="*/ 241110 h 1330996"/>
              <a:gd name="connsiteX62" fmla="*/ 1414234 w 2428717"/>
              <a:gd name="connsiteY62" fmla="*/ 204716 h 1330996"/>
              <a:gd name="connsiteX63" fmla="*/ 1427881 w 2428717"/>
              <a:gd name="connsiteY63" fmla="*/ 200167 h 1330996"/>
              <a:gd name="connsiteX64" fmla="*/ 1441529 w 2428717"/>
              <a:gd name="connsiteY64" fmla="*/ 195618 h 1330996"/>
              <a:gd name="connsiteX65" fmla="*/ 1473374 w 2428717"/>
              <a:gd name="connsiteY65" fmla="*/ 181970 h 1330996"/>
              <a:gd name="connsiteX66" fmla="*/ 1500669 w 2428717"/>
              <a:gd name="connsiteY66" fmla="*/ 172872 h 1330996"/>
              <a:gd name="connsiteX67" fmla="*/ 1578007 w 2428717"/>
              <a:gd name="connsiteY67" fmla="*/ 163773 h 1330996"/>
              <a:gd name="connsiteX68" fmla="*/ 1600753 w 2428717"/>
              <a:gd name="connsiteY68" fmla="*/ 145576 h 1330996"/>
              <a:gd name="connsiteX69" fmla="*/ 1614401 w 2428717"/>
              <a:gd name="connsiteY69" fmla="*/ 141027 h 1330996"/>
              <a:gd name="connsiteX70" fmla="*/ 1641696 w 2428717"/>
              <a:gd name="connsiteY70" fmla="*/ 145576 h 1330996"/>
              <a:gd name="connsiteX71" fmla="*/ 1655344 w 2428717"/>
              <a:gd name="connsiteY71" fmla="*/ 154675 h 1330996"/>
              <a:gd name="connsiteX72" fmla="*/ 1828216 w 2428717"/>
              <a:gd name="connsiteY72" fmla="*/ 150125 h 1330996"/>
              <a:gd name="connsiteX73" fmla="*/ 1841863 w 2428717"/>
              <a:gd name="connsiteY73" fmla="*/ 159224 h 1330996"/>
              <a:gd name="connsiteX74" fmla="*/ 1855511 w 2428717"/>
              <a:gd name="connsiteY74" fmla="*/ 172872 h 1330996"/>
              <a:gd name="connsiteX75" fmla="*/ 1969242 w 2428717"/>
              <a:gd name="connsiteY75" fmla="*/ 186519 h 1330996"/>
              <a:gd name="connsiteX76" fmla="*/ 2001087 w 2428717"/>
              <a:gd name="connsiteY76" fmla="*/ 191069 h 1330996"/>
              <a:gd name="connsiteX77" fmla="*/ 2051129 w 2428717"/>
              <a:gd name="connsiteY77" fmla="*/ 195618 h 1330996"/>
              <a:gd name="connsiteX78" fmla="*/ 2060228 w 2428717"/>
              <a:gd name="connsiteY78" fmla="*/ 209266 h 1330996"/>
              <a:gd name="connsiteX79" fmla="*/ 2087523 w 2428717"/>
              <a:gd name="connsiteY79" fmla="*/ 213815 h 1330996"/>
              <a:gd name="connsiteX80" fmla="*/ 2105720 w 2428717"/>
              <a:gd name="connsiteY80" fmla="*/ 236561 h 1330996"/>
              <a:gd name="connsiteX81" fmla="*/ 2119368 w 2428717"/>
              <a:gd name="connsiteY81" fmla="*/ 245660 h 1330996"/>
              <a:gd name="connsiteX82" fmla="*/ 2133016 w 2428717"/>
              <a:gd name="connsiteY82" fmla="*/ 259308 h 1330996"/>
              <a:gd name="connsiteX83" fmla="*/ 2142114 w 2428717"/>
              <a:gd name="connsiteY83" fmla="*/ 272955 h 1330996"/>
              <a:gd name="connsiteX84" fmla="*/ 2160311 w 2428717"/>
              <a:gd name="connsiteY84" fmla="*/ 291152 h 1330996"/>
              <a:gd name="connsiteX85" fmla="*/ 2169410 w 2428717"/>
              <a:gd name="connsiteY85" fmla="*/ 304800 h 1330996"/>
              <a:gd name="connsiteX86" fmla="*/ 2210353 w 2428717"/>
              <a:gd name="connsiteY86" fmla="*/ 341194 h 1330996"/>
              <a:gd name="connsiteX87" fmla="*/ 2224001 w 2428717"/>
              <a:gd name="connsiteY87" fmla="*/ 345743 h 1330996"/>
              <a:gd name="connsiteX88" fmla="*/ 2255845 w 2428717"/>
              <a:gd name="connsiteY88" fmla="*/ 363940 h 1330996"/>
              <a:gd name="connsiteX89" fmla="*/ 2283141 w 2428717"/>
              <a:gd name="connsiteY89" fmla="*/ 373039 h 1330996"/>
              <a:gd name="connsiteX90" fmla="*/ 2314986 w 2428717"/>
              <a:gd name="connsiteY90" fmla="*/ 377588 h 1330996"/>
              <a:gd name="connsiteX91" fmla="*/ 2337732 w 2428717"/>
              <a:gd name="connsiteY91" fmla="*/ 395785 h 1330996"/>
              <a:gd name="connsiteX92" fmla="*/ 2365028 w 2428717"/>
              <a:gd name="connsiteY92" fmla="*/ 413982 h 1330996"/>
              <a:gd name="connsiteX93" fmla="*/ 2378675 w 2428717"/>
              <a:gd name="connsiteY93" fmla="*/ 400334 h 1330996"/>
              <a:gd name="connsiteX94" fmla="*/ 2396872 w 2428717"/>
              <a:gd name="connsiteY94" fmla="*/ 373039 h 1330996"/>
              <a:gd name="connsiteX95" fmla="*/ 2424168 w 2428717"/>
              <a:gd name="connsiteY95" fmla="*/ 368490 h 1330996"/>
              <a:gd name="connsiteX96" fmla="*/ 2428717 w 2428717"/>
              <a:gd name="connsiteY96" fmla="*/ 354842 h 1330996"/>
              <a:gd name="connsiteX97" fmla="*/ 2424168 w 2428717"/>
              <a:gd name="connsiteY97" fmla="*/ 327546 h 1330996"/>
              <a:gd name="connsiteX98" fmla="*/ 2410520 w 2428717"/>
              <a:gd name="connsiteY98" fmla="*/ 322997 h 1330996"/>
              <a:gd name="connsiteX99" fmla="*/ 2392323 w 2428717"/>
              <a:gd name="connsiteY99" fmla="*/ 318448 h 1330996"/>
              <a:gd name="connsiteX100" fmla="*/ 2378675 w 2428717"/>
              <a:gd name="connsiteY100" fmla="*/ 309349 h 1330996"/>
              <a:gd name="connsiteX101" fmla="*/ 2374126 w 2428717"/>
              <a:gd name="connsiteY101" fmla="*/ 295702 h 1330996"/>
              <a:gd name="connsiteX102" fmla="*/ 2365028 w 2428717"/>
              <a:gd name="connsiteY102" fmla="*/ 282054 h 1330996"/>
              <a:gd name="connsiteX103" fmla="*/ 2360478 w 2428717"/>
              <a:gd name="connsiteY103" fmla="*/ 268406 h 1330996"/>
              <a:gd name="connsiteX104" fmla="*/ 2346831 w 2428717"/>
              <a:gd name="connsiteY104" fmla="*/ 263857 h 1330996"/>
              <a:gd name="connsiteX105" fmla="*/ 2333183 w 2428717"/>
              <a:gd name="connsiteY105" fmla="*/ 245660 h 1330996"/>
              <a:gd name="connsiteX106" fmla="*/ 2305887 w 2428717"/>
              <a:gd name="connsiteY106" fmla="*/ 232012 h 1330996"/>
              <a:gd name="connsiteX107" fmla="*/ 2283141 w 2428717"/>
              <a:gd name="connsiteY107" fmla="*/ 236561 h 1330996"/>
              <a:gd name="connsiteX108" fmla="*/ 2255845 w 2428717"/>
              <a:gd name="connsiteY108" fmla="*/ 245660 h 1330996"/>
              <a:gd name="connsiteX109" fmla="*/ 2214902 w 2428717"/>
              <a:gd name="connsiteY109" fmla="*/ 241110 h 1330996"/>
              <a:gd name="connsiteX110" fmla="*/ 2187607 w 2428717"/>
              <a:gd name="connsiteY110" fmla="*/ 218364 h 1330996"/>
              <a:gd name="connsiteX111" fmla="*/ 2173959 w 2428717"/>
              <a:gd name="connsiteY111" fmla="*/ 209266 h 1330996"/>
              <a:gd name="connsiteX112" fmla="*/ 2164860 w 2428717"/>
              <a:gd name="connsiteY112" fmla="*/ 195618 h 1330996"/>
              <a:gd name="connsiteX113" fmla="*/ 2151213 w 2428717"/>
              <a:gd name="connsiteY113" fmla="*/ 168322 h 1330996"/>
              <a:gd name="connsiteX114" fmla="*/ 2110269 w 2428717"/>
              <a:gd name="connsiteY114" fmla="*/ 154675 h 1330996"/>
              <a:gd name="connsiteX115" fmla="*/ 2082974 w 2428717"/>
              <a:gd name="connsiteY115" fmla="*/ 141027 h 1330996"/>
              <a:gd name="connsiteX116" fmla="*/ 2064777 w 2428717"/>
              <a:gd name="connsiteY116" fmla="*/ 136478 h 1330996"/>
              <a:gd name="connsiteX117" fmla="*/ 1991989 w 2428717"/>
              <a:gd name="connsiteY117" fmla="*/ 131928 h 1330996"/>
              <a:gd name="connsiteX118" fmla="*/ 1964693 w 2428717"/>
              <a:gd name="connsiteY118" fmla="*/ 118281 h 1330996"/>
              <a:gd name="connsiteX119" fmla="*/ 1951045 w 2428717"/>
              <a:gd name="connsiteY119" fmla="*/ 104633 h 1330996"/>
              <a:gd name="connsiteX120" fmla="*/ 1923750 w 2428717"/>
              <a:gd name="connsiteY120" fmla="*/ 90985 h 1330996"/>
              <a:gd name="connsiteX121" fmla="*/ 1910102 w 2428717"/>
              <a:gd name="connsiteY121" fmla="*/ 81887 h 1330996"/>
              <a:gd name="connsiteX122" fmla="*/ 1841863 w 2428717"/>
              <a:gd name="connsiteY122" fmla="*/ 72788 h 1330996"/>
              <a:gd name="connsiteX123" fmla="*/ 1814568 w 2428717"/>
              <a:gd name="connsiteY123" fmla="*/ 63690 h 1330996"/>
              <a:gd name="connsiteX124" fmla="*/ 1796371 w 2428717"/>
              <a:gd name="connsiteY124" fmla="*/ 59140 h 1330996"/>
              <a:gd name="connsiteX125" fmla="*/ 1769075 w 2428717"/>
              <a:gd name="connsiteY125" fmla="*/ 50042 h 1330996"/>
              <a:gd name="connsiteX126" fmla="*/ 1755428 w 2428717"/>
              <a:gd name="connsiteY126" fmla="*/ 40943 h 1330996"/>
              <a:gd name="connsiteX127" fmla="*/ 1737231 w 2428717"/>
              <a:gd name="connsiteY127" fmla="*/ 0 h 1330996"/>
              <a:gd name="connsiteX128" fmla="*/ 1728132 w 2428717"/>
              <a:gd name="connsiteY128" fmla="*/ 13648 h 1330996"/>
              <a:gd name="connsiteX129" fmla="*/ 1723583 w 2428717"/>
              <a:gd name="connsiteY129" fmla="*/ 50042 h 1330996"/>
              <a:gd name="connsiteX130" fmla="*/ 1691738 w 2428717"/>
              <a:gd name="connsiteY130" fmla="*/ 54591 h 1330996"/>
              <a:gd name="connsiteX131" fmla="*/ 1659893 w 2428717"/>
              <a:gd name="connsiteY131" fmla="*/ 63690 h 1330996"/>
              <a:gd name="connsiteX132" fmla="*/ 1641696 w 2428717"/>
              <a:gd name="connsiteY132" fmla="*/ 72788 h 1330996"/>
              <a:gd name="connsiteX133" fmla="*/ 1628048 w 2428717"/>
              <a:gd name="connsiteY133" fmla="*/ 68239 h 1330996"/>
              <a:gd name="connsiteX134" fmla="*/ 1623499 w 2428717"/>
              <a:gd name="connsiteY134" fmla="*/ 54591 h 1330996"/>
              <a:gd name="connsiteX135" fmla="*/ 1614401 w 2428717"/>
              <a:gd name="connsiteY135" fmla="*/ 68239 h 1330996"/>
              <a:gd name="connsiteX136" fmla="*/ 1600753 w 2428717"/>
              <a:gd name="connsiteY136" fmla="*/ 77337 h 1330996"/>
              <a:gd name="connsiteX137" fmla="*/ 1555260 w 2428717"/>
              <a:gd name="connsiteY137" fmla="*/ 81887 h 1330996"/>
              <a:gd name="connsiteX138" fmla="*/ 1527965 w 2428717"/>
              <a:gd name="connsiteY138" fmla="*/ 90985 h 1330996"/>
              <a:gd name="connsiteX139" fmla="*/ 1509768 w 2428717"/>
              <a:gd name="connsiteY139" fmla="*/ 100084 h 1330996"/>
              <a:gd name="connsiteX140" fmla="*/ 1487022 w 2428717"/>
              <a:gd name="connsiteY140" fmla="*/ 104633 h 1330996"/>
              <a:gd name="connsiteX141" fmla="*/ 1473374 w 2428717"/>
              <a:gd name="connsiteY141" fmla="*/ 109182 h 1330996"/>
              <a:gd name="connsiteX142" fmla="*/ 1364192 w 2428717"/>
              <a:gd name="connsiteY142" fmla="*/ 113731 h 1330996"/>
              <a:gd name="connsiteX143" fmla="*/ 1350544 w 2428717"/>
              <a:gd name="connsiteY143" fmla="*/ 122830 h 1330996"/>
              <a:gd name="connsiteX144" fmla="*/ 1332347 w 2428717"/>
              <a:gd name="connsiteY144" fmla="*/ 150125 h 1330996"/>
              <a:gd name="connsiteX145" fmla="*/ 1318699 w 2428717"/>
              <a:gd name="connsiteY145" fmla="*/ 163773 h 1330996"/>
              <a:gd name="connsiteX146" fmla="*/ 1309601 w 2428717"/>
              <a:gd name="connsiteY146" fmla="*/ 191069 h 1330996"/>
              <a:gd name="connsiteX147" fmla="*/ 1295953 w 2428717"/>
              <a:gd name="connsiteY147" fmla="*/ 204716 h 1330996"/>
              <a:gd name="connsiteX148" fmla="*/ 1282305 w 2428717"/>
              <a:gd name="connsiteY148" fmla="*/ 209266 h 1330996"/>
              <a:gd name="connsiteX149" fmla="*/ 1209517 w 2428717"/>
              <a:gd name="connsiteY149" fmla="*/ 213815 h 1330996"/>
              <a:gd name="connsiteX150" fmla="*/ 1204968 w 2428717"/>
              <a:gd name="connsiteY150" fmla="*/ 227463 h 1330996"/>
              <a:gd name="connsiteX151" fmla="*/ 1186771 w 2428717"/>
              <a:gd name="connsiteY151" fmla="*/ 254758 h 1330996"/>
              <a:gd name="connsiteX152" fmla="*/ 1177672 w 2428717"/>
              <a:gd name="connsiteY152" fmla="*/ 282054 h 1330996"/>
              <a:gd name="connsiteX153" fmla="*/ 1173123 w 2428717"/>
              <a:gd name="connsiteY153" fmla="*/ 295702 h 1330996"/>
              <a:gd name="connsiteX154" fmla="*/ 1145828 w 2428717"/>
              <a:gd name="connsiteY154" fmla="*/ 313899 h 1330996"/>
              <a:gd name="connsiteX155" fmla="*/ 1132180 w 2428717"/>
              <a:gd name="connsiteY155" fmla="*/ 327546 h 1330996"/>
              <a:gd name="connsiteX156" fmla="*/ 1104884 w 2428717"/>
              <a:gd name="connsiteY156" fmla="*/ 336645 h 1330996"/>
              <a:gd name="connsiteX157" fmla="*/ 1095786 w 2428717"/>
              <a:gd name="connsiteY157" fmla="*/ 322997 h 1330996"/>
              <a:gd name="connsiteX158" fmla="*/ 1100335 w 2428717"/>
              <a:gd name="connsiteY158" fmla="*/ 291152 h 1330996"/>
              <a:gd name="connsiteX159" fmla="*/ 1086687 w 2428717"/>
              <a:gd name="connsiteY159" fmla="*/ 304800 h 1330996"/>
              <a:gd name="connsiteX160" fmla="*/ 1073039 w 2428717"/>
              <a:gd name="connsiteY160" fmla="*/ 309349 h 1330996"/>
              <a:gd name="connsiteX161" fmla="*/ 1059392 w 2428717"/>
              <a:gd name="connsiteY161" fmla="*/ 300251 h 1330996"/>
              <a:gd name="connsiteX162" fmla="*/ 1050293 w 2428717"/>
              <a:gd name="connsiteY162" fmla="*/ 286603 h 1330996"/>
              <a:gd name="connsiteX163" fmla="*/ 1036645 w 2428717"/>
              <a:gd name="connsiteY163" fmla="*/ 282054 h 1330996"/>
              <a:gd name="connsiteX164" fmla="*/ 1009350 w 2428717"/>
              <a:gd name="connsiteY164" fmla="*/ 291152 h 1330996"/>
              <a:gd name="connsiteX165" fmla="*/ 995702 w 2428717"/>
              <a:gd name="connsiteY165" fmla="*/ 295702 h 1330996"/>
              <a:gd name="connsiteX166" fmla="*/ 982054 w 2428717"/>
              <a:gd name="connsiteY166" fmla="*/ 304800 h 1330996"/>
              <a:gd name="connsiteX167" fmla="*/ 968407 w 2428717"/>
              <a:gd name="connsiteY167" fmla="*/ 350293 h 1330996"/>
              <a:gd name="connsiteX168" fmla="*/ 959308 w 2428717"/>
              <a:gd name="connsiteY168" fmla="*/ 363940 h 1330996"/>
              <a:gd name="connsiteX169" fmla="*/ 963857 w 2428717"/>
              <a:gd name="connsiteY169" fmla="*/ 377588 h 1330996"/>
              <a:gd name="connsiteX170" fmla="*/ 977505 w 2428717"/>
              <a:gd name="connsiteY170" fmla="*/ 382137 h 1330996"/>
              <a:gd name="connsiteX171" fmla="*/ 991153 w 2428717"/>
              <a:gd name="connsiteY171" fmla="*/ 391236 h 1330996"/>
              <a:gd name="connsiteX172" fmla="*/ 1000251 w 2428717"/>
              <a:gd name="connsiteY172" fmla="*/ 404884 h 1330996"/>
              <a:gd name="connsiteX173" fmla="*/ 1013899 w 2428717"/>
              <a:gd name="connsiteY173" fmla="*/ 418531 h 1330996"/>
              <a:gd name="connsiteX174" fmla="*/ 1009350 w 2428717"/>
              <a:gd name="connsiteY174" fmla="*/ 441278 h 1330996"/>
              <a:gd name="connsiteX175" fmla="*/ 986604 w 2428717"/>
              <a:gd name="connsiteY175" fmla="*/ 486770 h 1330996"/>
              <a:gd name="connsiteX176" fmla="*/ 968407 w 2428717"/>
              <a:gd name="connsiteY176" fmla="*/ 518615 h 1330996"/>
              <a:gd name="connsiteX177" fmla="*/ 954759 w 2428717"/>
              <a:gd name="connsiteY177" fmla="*/ 523164 h 1330996"/>
              <a:gd name="connsiteX178" fmla="*/ 945660 w 2428717"/>
              <a:gd name="connsiteY178" fmla="*/ 536812 h 1330996"/>
              <a:gd name="connsiteX179" fmla="*/ 932013 w 2428717"/>
              <a:gd name="connsiteY179" fmla="*/ 545910 h 1330996"/>
              <a:gd name="connsiteX180" fmla="*/ 913816 w 2428717"/>
              <a:gd name="connsiteY180" fmla="*/ 568657 h 1330996"/>
              <a:gd name="connsiteX181" fmla="*/ 904717 w 2428717"/>
              <a:gd name="connsiteY181" fmla="*/ 582305 h 1330996"/>
              <a:gd name="connsiteX182" fmla="*/ 900168 w 2428717"/>
              <a:gd name="connsiteY182" fmla="*/ 595952 h 1330996"/>
              <a:gd name="connsiteX183" fmla="*/ 881971 w 2428717"/>
              <a:gd name="connsiteY183" fmla="*/ 623248 h 1330996"/>
              <a:gd name="connsiteX184" fmla="*/ 859225 w 2428717"/>
              <a:gd name="connsiteY184" fmla="*/ 655093 h 1330996"/>
              <a:gd name="connsiteX185" fmla="*/ 850126 w 2428717"/>
              <a:gd name="connsiteY185" fmla="*/ 668740 h 1330996"/>
              <a:gd name="connsiteX186" fmla="*/ 845577 w 2428717"/>
              <a:gd name="connsiteY186" fmla="*/ 682388 h 1330996"/>
              <a:gd name="connsiteX187" fmla="*/ 831929 w 2428717"/>
              <a:gd name="connsiteY187" fmla="*/ 691487 h 1330996"/>
              <a:gd name="connsiteX188" fmla="*/ 809183 w 2428717"/>
              <a:gd name="connsiteY188" fmla="*/ 714233 h 1330996"/>
              <a:gd name="connsiteX189" fmla="*/ 795535 w 2428717"/>
              <a:gd name="connsiteY189" fmla="*/ 732430 h 1330996"/>
              <a:gd name="connsiteX190" fmla="*/ 781887 w 2428717"/>
              <a:gd name="connsiteY190" fmla="*/ 746078 h 1330996"/>
              <a:gd name="connsiteX191" fmla="*/ 754592 w 2428717"/>
              <a:gd name="connsiteY191" fmla="*/ 787021 h 1330996"/>
              <a:gd name="connsiteX192" fmla="*/ 745493 w 2428717"/>
              <a:gd name="connsiteY192" fmla="*/ 800669 h 1330996"/>
              <a:gd name="connsiteX193" fmla="*/ 736395 w 2428717"/>
              <a:gd name="connsiteY193" fmla="*/ 827964 h 1330996"/>
              <a:gd name="connsiteX194" fmla="*/ 690902 w 2428717"/>
              <a:gd name="connsiteY194" fmla="*/ 882555 h 1330996"/>
              <a:gd name="connsiteX195" fmla="*/ 677254 w 2428717"/>
              <a:gd name="connsiteY195" fmla="*/ 891654 h 1330996"/>
              <a:gd name="connsiteX196" fmla="*/ 649959 w 2428717"/>
              <a:gd name="connsiteY196" fmla="*/ 900752 h 1330996"/>
              <a:gd name="connsiteX197" fmla="*/ 595368 w 2428717"/>
              <a:gd name="connsiteY197" fmla="*/ 896203 h 1330996"/>
              <a:gd name="connsiteX198" fmla="*/ 581720 w 2428717"/>
              <a:gd name="connsiteY198" fmla="*/ 891654 h 1330996"/>
              <a:gd name="connsiteX199" fmla="*/ 586269 w 2428717"/>
              <a:gd name="connsiteY199" fmla="*/ 868908 h 1330996"/>
              <a:gd name="connsiteX200" fmla="*/ 577171 w 2428717"/>
              <a:gd name="connsiteY200" fmla="*/ 928048 h 1330996"/>
              <a:gd name="connsiteX201" fmla="*/ 568072 w 2428717"/>
              <a:gd name="connsiteY201" fmla="*/ 941696 h 1330996"/>
              <a:gd name="connsiteX202" fmla="*/ 563523 w 2428717"/>
              <a:gd name="connsiteY202" fmla="*/ 955343 h 1330996"/>
              <a:gd name="connsiteX203" fmla="*/ 549875 w 2428717"/>
              <a:gd name="connsiteY203" fmla="*/ 964442 h 1330996"/>
              <a:gd name="connsiteX204" fmla="*/ 522580 w 2428717"/>
              <a:gd name="connsiteY204" fmla="*/ 982639 h 1330996"/>
              <a:gd name="connsiteX205" fmla="*/ 508932 w 2428717"/>
              <a:gd name="connsiteY205" fmla="*/ 973540 h 1330996"/>
              <a:gd name="connsiteX206" fmla="*/ 481637 w 2428717"/>
              <a:gd name="connsiteY206" fmla="*/ 959893 h 1330996"/>
              <a:gd name="connsiteX207" fmla="*/ 463439 w 2428717"/>
              <a:gd name="connsiteY207" fmla="*/ 964442 h 1330996"/>
              <a:gd name="connsiteX208" fmla="*/ 454341 w 2428717"/>
              <a:gd name="connsiteY208" fmla="*/ 978090 h 1330996"/>
              <a:gd name="connsiteX209" fmla="*/ 440693 w 2428717"/>
              <a:gd name="connsiteY209" fmla="*/ 996287 h 1330996"/>
              <a:gd name="connsiteX210" fmla="*/ 404299 w 2428717"/>
              <a:gd name="connsiteY210" fmla="*/ 1023582 h 1330996"/>
              <a:gd name="connsiteX211" fmla="*/ 390651 w 2428717"/>
              <a:gd name="connsiteY211" fmla="*/ 1037230 h 1330996"/>
              <a:gd name="connsiteX212" fmla="*/ 377004 w 2428717"/>
              <a:gd name="connsiteY212" fmla="*/ 1041779 h 1330996"/>
              <a:gd name="connsiteX213" fmla="*/ 349708 w 2428717"/>
              <a:gd name="connsiteY213" fmla="*/ 1059976 h 1330996"/>
              <a:gd name="connsiteX214" fmla="*/ 322413 w 2428717"/>
              <a:gd name="connsiteY214" fmla="*/ 1078173 h 1330996"/>
              <a:gd name="connsiteX215" fmla="*/ 295117 w 2428717"/>
              <a:gd name="connsiteY215" fmla="*/ 1100919 h 1330996"/>
              <a:gd name="connsiteX216" fmla="*/ 286019 w 2428717"/>
              <a:gd name="connsiteY216" fmla="*/ 1114567 h 1330996"/>
              <a:gd name="connsiteX217" fmla="*/ 258723 w 2428717"/>
              <a:gd name="connsiteY217" fmla="*/ 1137313 h 1330996"/>
              <a:gd name="connsiteX218" fmla="*/ 240526 w 2428717"/>
              <a:gd name="connsiteY218" fmla="*/ 1164609 h 1330996"/>
              <a:gd name="connsiteX219" fmla="*/ 231428 w 2428717"/>
              <a:gd name="connsiteY219" fmla="*/ 1178257 h 1330996"/>
              <a:gd name="connsiteX220" fmla="*/ 217780 w 2428717"/>
              <a:gd name="connsiteY220" fmla="*/ 1182806 h 1330996"/>
              <a:gd name="connsiteX221" fmla="*/ 208681 w 2428717"/>
              <a:gd name="connsiteY221" fmla="*/ 1196454 h 1330996"/>
              <a:gd name="connsiteX222" fmla="*/ 181386 w 2428717"/>
              <a:gd name="connsiteY222" fmla="*/ 1205552 h 1330996"/>
              <a:gd name="connsiteX223" fmla="*/ 167738 w 2428717"/>
              <a:gd name="connsiteY223" fmla="*/ 1210102 h 1330996"/>
              <a:gd name="connsiteX224" fmla="*/ 135893 w 2428717"/>
              <a:gd name="connsiteY224" fmla="*/ 1219200 h 1330996"/>
              <a:gd name="connsiteX225" fmla="*/ 108598 w 2428717"/>
              <a:gd name="connsiteY225" fmla="*/ 1241946 h 1330996"/>
              <a:gd name="connsiteX226" fmla="*/ 85851 w 2428717"/>
              <a:gd name="connsiteY226" fmla="*/ 1246496 h 1330996"/>
              <a:gd name="connsiteX227" fmla="*/ 72204 w 2428717"/>
              <a:gd name="connsiteY227" fmla="*/ 1251045 h 1330996"/>
              <a:gd name="connsiteX228" fmla="*/ 22162 w 2428717"/>
              <a:gd name="connsiteY228" fmla="*/ 1264693 h 1330996"/>
              <a:gd name="connsiteX229" fmla="*/ 8514 w 2428717"/>
              <a:gd name="connsiteY229" fmla="*/ 1260143 h 1330996"/>
              <a:gd name="connsiteX230" fmla="*/ 3965 w 2428717"/>
              <a:gd name="connsiteY230" fmla="*/ 1260143 h 1330996"/>
              <a:gd name="connsiteX0" fmla="*/ 3965 w 2428717"/>
              <a:gd name="connsiteY0" fmla="*/ 1260143 h 1330996"/>
              <a:gd name="connsiteX1" fmla="*/ 8514 w 2428717"/>
              <a:gd name="connsiteY1" fmla="*/ 1310185 h 1330996"/>
              <a:gd name="connsiteX2" fmla="*/ 8514 w 2428717"/>
              <a:gd name="connsiteY2" fmla="*/ 1246496 h 1330996"/>
              <a:gd name="connsiteX3" fmla="*/ 3965 w 2428717"/>
              <a:gd name="connsiteY3" fmla="*/ 1328382 h 1330996"/>
              <a:gd name="connsiteX4" fmla="*/ 31260 w 2428717"/>
              <a:gd name="connsiteY4" fmla="*/ 1301087 h 1330996"/>
              <a:gd name="connsiteX5" fmla="*/ 58556 w 2428717"/>
              <a:gd name="connsiteY5" fmla="*/ 1278340 h 1330996"/>
              <a:gd name="connsiteX6" fmla="*/ 85851 w 2428717"/>
              <a:gd name="connsiteY6" fmla="*/ 1260143 h 1330996"/>
              <a:gd name="connsiteX7" fmla="*/ 99499 w 2428717"/>
              <a:gd name="connsiteY7" fmla="*/ 1251045 h 1330996"/>
              <a:gd name="connsiteX8" fmla="*/ 126795 w 2428717"/>
              <a:gd name="connsiteY8" fmla="*/ 1237397 h 1330996"/>
              <a:gd name="connsiteX9" fmla="*/ 176837 w 2428717"/>
              <a:gd name="connsiteY9" fmla="*/ 1232848 h 1330996"/>
              <a:gd name="connsiteX10" fmla="*/ 204132 w 2428717"/>
              <a:gd name="connsiteY10" fmla="*/ 1223749 h 1330996"/>
              <a:gd name="connsiteX11" fmla="*/ 217780 w 2428717"/>
              <a:gd name="connsiteY11" fmla="*/ 1214651 h 1330996"/>
              <a:gd name="connsiteX12" fmla="*/ 245075 w 2428717"/>
              <a:gd name="connsiteY12" fmla="*/ 1205552 h 1330996"/>
              <a:gd name="connsiteX13" fmla="*/ 286019 w 2428717"/>
              <a:gd name="connsiteY13" fmla="*/ 1196454 h 1330996"/>
              <a:gd name="connsiteX14" fmla="*/ 299666 w 2428717"/>
              <a:gd name="connsiteY14" fmla="*/ 1187355 h 1330996"/>
              <a:gd name="connsiteX15" fmla="*/ 377004 w 2428717"/>
              <a:gd name="connsiteY15" fmla="*/ 1150961 h 1330996"/>
              <a:gd name="connsiteX16" fmla="*/ 522580 w 2428717"/>
              <a:gd name="connsiteY16" fmla="*/ 1082722 h 1330996"/>
              <a:gd name="connsiteX17" fmla="*/ 572622 w 2428717"/>
              <a:gd name="connsiteY17" fmla="*/ 1073624 h 1330996"/>
              <a:gd name="connsiteX18" fmla="*/ 595368 w 2428717"/>
              <a:gd name="connsiteY18" fmla="*/ 1096370 h 1330996"/>
              <a:gd name="connsiteX19" fmla="*/ 609016 w 2428717"/>
              <a:gd name="connsiteY19" fmla="*/ 1087272 h 1330996"/>
              <a:gd name="connsiteX20" fmla="*/ 625339 w 2428717"/>
              <a:gd name="connsiteY20" fmla="*/ 1060152 h 1330996"/>
              <a:gd name="connsiteX21" fmla="*/ 690902 w 2428717"/>
              <a:gd name="connsiteY21" fmla="*/ 1061489 h 1330996"/>
              <a:gd name="connsiteX22" fmla="*/ 718198 w 2428717"/>
              <a:gd name="connsiteY22" fmla="*/ 1019033 h 1330996"/>
              <a:gd name="connsiteX23" fmla="*/ 759316 w 2428717"/>
              <a:gd name="connsiteY23" fmla="*/ 1019121 h 1330996"/>
              <a:gd name="connsiteX24" fmla="*/ 795535 w 2428717"/>
              <a:gd name="connsiteY24" fmla="*/ 978090 h 1330996"/>
              <a:gd name="connsiteX25" fmla="*/ 822831 w 2428717"/>
              <a:gd name="connsiteY25" fmla="*/ 968991 h 1330996"/>
              <a:gd name="connsiteX26" fmla="*/ 850126 w 2428717"/>
              <a:gd name="connsiteY26" fmla="*/ 941696 h 1330996"/>
              <a:gd name="connsiteX27" fmla="*/ 877422 w 2428717"/>
              <a:gd name="connsiteY27" fmla="*/ 928048 h 1330996"/>
              <a:gd name="connsiteX28" fmla="*/ 891069 w 2428717"/>
              <a:gd name="connsiteY28" fmla="*/ 923499 h 1330996"/>
              <a:gd name="connsiteX29" fmla="*/ 904717 w 2428717"/>
              <a:gd name="connsiteY29" fmla="*/ 914400 h 1330996"/>
              <a:gd name="connsiteX30" fmla="*/ 922914 w 2428717"/>
              <a:gd name="connsiteY30" fmla="*/ 909851 h 1330996"/>
              <a:gd name="connsiteX31" fmla="*/ 927463 w 2428717"/>
              <a:gd name="connsiteY31" fmla="*/ 896203 h 1330996"/>
              <a:gd name="connsiteX32" fmla="*/ 941111 w 2428717"/>
              <a:gd name="connsiteY32" fmla="*/ 887105 h 1330996"/>
              <a:gd name="connsiteX33" fmla="*/ 954759 w 2428717"/>
              <a:gd name="connsiteY33" fmla="*/ 873457 h 1330996"/>
              <a:gd name="connsiteX34" fmla="*/ 982054 w 2428717"/>
              <a:gd name="connsiteY34" fmla="*/ 855260 h 1330996"/>
              <a:gd name="connsiteX35" fmla="*/ 986604 w 2428717"/>
              <a:gd name="connsiteY35" fmla="*/ 841612 h 1330996"/>
              <a:gd name="connsiteX36" fmla="*/ 1000251 w 2428717"/>
              <a:gd name="connsiteY36" fmla="*/ 837063 h 1330996"/>
              <a:gd name="connsiteX37" fmla="*/ 1013899 w 2428717"/>
              <a:gd name="connsiteY37" fmla="*/ 827964 h 1330996"/>
              <a:gd name="connsiteX38" fmla="*/ 1045744 w 2428717"/>
              <a:gd name="connsiteY38" fmla="*/ 800669 h 1330996"/>
              <a:gd name="connsiteX39" fmla="*/ 1059392 w 2428717"/>
              <a:gd name="connsiteY39" fmla="*/ 791570 h 1330996"/>
              <a:gd name="connsiteX40" fmla="*/ 1082138 w 2428717"/>
              <a:gd name="connsiteY40" fmla="*/ 768824 h 1330996"/>
              <a:gd name="connsiteX41" fmla="*/ 1123081 w 2428717"/>
              <a:gd name="connsiteY41" fmla="*/ 736979 h 1330996"/>
              <a:gd name="connsiteX42" fmla="*/ 1136729 w 2428717"/>
              <a:gd name="connsiteY42" fmla="*/ 727881 h 1330996"/>
              <a:gd name="connsiteX43" fmla="*/ 1150377 w 2428717"/>
              <a:gd name="connsiteY43" fmla="*/ 718782 h 1330996"/>
              <a:gd name="connsiteX44" fmla="*/ 1168574 w 2428717"/>
              <a:gd name="connsiteY44" fmla="*/ 691487 h 1330996"/>
              <a:gd name="connsiteX45" fmla="*/ 1191320 w 2428717"/>
              <a:gd name="connsiteY45" fmla="*/ 668740 h 1330996"/>
              <a:gd name="connsiteX46" fmla="*/ 1214066 w 2428717"/>
              <a:gd name="connsiteY46" fmla="*/ 645994 h 1330996"/>
              <a:gd name="connsiteX47" fmla="*/ 1223165 w 2428717"/>
              <a:gd name="connsiteY47" fmla="*/ 632346 h 1330996"/>
              <a:gd name="connsiteX48" fmla="*/ 1227714 w 2428717"/>
              <a:gd name="connsiteY48" fmla="*/ 618699 h 1330996"/>
              <a:gd name="connsiteX49" fmla="*/ 1250460 w 2428717"/>
              <a:gd name="connsiteY49" fmla="*/ 591403 h 1330996"/>
              <a:gd name="connsiteX50" fmla="*/ 1259559 w 2428717"/>
              <a:gd name="connsiteY50" fmla="*/ 564108 h 1330996"/>
              <a:gd name="connsiteX51" fmla="*/ 1264108 w 2428717"/>
              <a:gd name="connsiteY51" fmla="*/ 550460 h 1330996"/>
              <a:gd name="connsiteX52" fmla="*/ 1282305 w 2428717"/>
              <a:gd name="connsiteY52" fmla="*/ 523164 h 1330996"/>
              <a:gd name="connsiteX53" fmla="*/ 1295953 w 2428717"/>
              <a:gd name="connsiteY53" fmla="*/ 482221 h 1330996"/>
              <a:gd name="connsiteX54" fmla="*/ 1300502 w 2428717"/>
              <a:gd name="connsiteY54" fmla="*/ 468573 h 1330996"/>
              <a:gd name="connsiteX55" fmla="*/ 1309601 w 2428717"/>
              <a:gd name="connsiteY55" fmla="*/ 427630 h 1330996"/>
              <a:gd name="connsiteX56" fmla="*/ 1314150 w 2428717"/>
              <a:gd name="connsiteY56" fmla="*/ 395785 h 1330996"/>
              <a:gd name="connsiteX57" fmla="*/ 1336896 w 2428717"/>
              <a:gd name="connsiteY57" fmla="*/ 368490 h 1330996"/>
              <a:gd name="connsiteX58" fmla="*/ 1345995 w 2428717"/>
              <a:gd name="connsiteY58" fmla="*/ 295702 h 1330996"/>
              <a:gd name="connsiteX59" fmla="*/ 1350544 w 2428717"/>
              <a:gd name="connsiteY59" fmla="*/ 268406 h 1330996"/>
              <a:gd name="connsiteX60" fmla="*/ 1359642 w 2428717"/>
              <a:gd name="connsiteY60" fmla="*/ 241110 h 1330996"/>
              <a:gd name="connsiteX61" fmla="*/ 1414234 w 2428717"/>
              <a:gd name="connsiteY61" fmla="*/ 204716 h 1330996"/>
              <a:gd name="connsiteX62" fmla="*/ 1427881 w 2428717"/>
              <a:gd name="connsiteY62" fmla="*/ 200167 h 1330996"/>
              <a:gd name="connsiteX63" fmla="*/ 1441529 w 2428717"/>
              <a:gd name="connsiteY63" fmla="*/ 195618 h 1330996"/>
              <a:gd name="connsiteX64" fmla="*/ 1473374 w 2428717"/>
              <a:gd name="connsiteY64" fmla="*/ 181970 h 1330996"/>
              <a:gd name="connsiteX65" fmla="*/ 1500669 w 2428717"/>
              <a:gd name="connsiteY65" fmla="*/ 172872 h 1330996"/>
              <a:gd name="connsiteX66" fmla="*/ 1578007 w 2428717"/>
              <a:gd name="connsiteY66" fmla="*/ 163773 h 1330996"/>
              <a:gd name="connsiteX67" fmla="*/ 1600753 w 2428717"/>
              <a:gd name="connsiteY67" fmla="*/ 145576 h 1330996"/>
              <a:gd name="connsiteX68" fmla="*/ 1614401 w 2428717"/>
              <a:gd name="connsiteY68" fmla="*/ 141027 h 1330996"/>
              <a:gd name="connsiteX69" fmla="*/ 1641696 w 2428717"/>
              <a:gd name="connsiteY69" fmla="*/ 145576 h 1330996"/>
              <a:gd name="connsiteX70" fmla="*/ 1655344 w 2428717"/>
              <a:gd name="connsiteY70" fmla="*/ 154675 h 1330996"/>
              <a:gd name="connsiteX71" fmla="*/ 1828216 w 2428717"/>
              <a:gd name="connsiteY71" fmla="*/ 150125 h 1330996"/>
              <a:gd name="connsiteX72" fmla="*/ 1841863 w 2428717"/>
              <a:gd name="connsiteY72" fmla="*/ 159224 h 1330996"/>
              <a:gd name="connsiteX73" fmla="*/ 1855511 w 2428717"/>
              <a:gd name="connsiteY73" fmla="*/ 172872 h 1330996"/>
              <a:gd name="connsiteX74" fmla="*/ 1969242 w 2428717"/>
              <a:gd name="connsiteY74" fmla="*/ 186519 h 1330996"/>
              <a:gd name="connsiteX75" fmla="*/ 2001087 w 2428717"/>
              <a:gd name="connsiteY75" fmla="*/ 191069 h 1330996"/>
              <a:gd name="connsiteX76" fmla="*/ 2051129 w 2428717"/>
              <a:gd name="connsiteY76" fmla="*/ 195618 h 1330996"/>
              <a:gd name="connsiteX77" fmla="*/ 2060228 w 2428717"/>
              <a:gd name="connsiteY77" fmla="*/ 209266 h 1330996"/>
              <a:gd name="connsiteX78" fmla="*/ 2087523 w 2428717"/>
              <a:gd name="connsiteY78" fmla="*/ 213815 h 1330996"/>
              <a:gd name="connsiteX79" fmla="*/ 2105720 w 2428717"/>
              <a:gd name="connsiteY79" fmla="*/ 236561 h 1330996"/>
              <a:gd name="connsiteX80" fmla="*/ 2119368 w 2428717"/>
              <a:gd name="connsiteY80" fmla="*/ 245660 h 1330996"/>
              <a:gd name="connsiteX81" fmla="*/ 2133016 w 2428717"/>
              <a:gd name="connsiteY81" fmla="*/ 259308 h 1330996"/>
              <a:gd name="connsiteX82" fmla="*/ 2142114 w 2428717"/>
              <a:gd name="connsiteY82" fmla="*/ 272955 h 1330996"/>
              <a:gd name="connsiteX83" fmla="*/ 2160311 w 2428717"/>
              <a:gd name="connsiteY83" fmla="*/ 291152 h 1330996"/>
              <a:gd name="connsiteX84" fmla="*/ 2169410 w 2428717"/>
              <a:gd name="connsiteY84" fmla="*/ 304800 h 1330996"/>
              <a:gd name="connsiteX85" fmla="*/ 2210353 w 2428717"/>
              <a:gd name="connsiteY85" fmla="*/ 341194 h 1330996"/>
              <a:gd name="connsiteX86" fmla="*/ 2224001 w 2428717"/>
              <a:gd name="connsiteY86" fmla="*/ 345743 h 1330996"/>
              <a:gd name="connsiteX87" fmla="*/ 2255845 w 2428717"/>
              <a:gd name="connsiteY87" fmla="*/ 363940 h 1330996"/>
              <a:gd name="connsiteX88" fmla="*/ 2283141 w 2428717"/>
              <a:gd name="connsiteY88" fmla="*/ 373039 h 1330996"/>
              <a:gd name="connsiteX89" fmla="*/ 2314986 w 2428717"/>
              <a:gd name="connsiteY89" fmla="*/ 377588 h 1330996"/>
              <a:gd name="connsiteX90" fmla="*/ 2337732 w 2428717"/>
              <a:gd name="connsiteY90" fmla="*/ 395785 h 1330996"/>
              <a:gd name="connsiteX91" fmla="*/ 2365028 w 2428717"/>
              <a:gd name="connsiteY91" fmla="*/ 413982 h 1330996"/>
              <a:gd name="connsiteX92" fmla="*/ 2378675 w 2428717"/>
              <a:gd name="connsiteY92" fmla="*/ 400334 h 1330996"/>
              <a:gd name="connsiteX93" fmla="*/ 2396872 w 2428717"/>
              <a:gd name="connsiteY93" fmla="*/ 373039 h 1330996"/>
              <a:gd name="connsiteX94" fmla="*/ 2424168 w 2428717"/>
              <a:gd name="connsiteY94" fmla="*/ 368490 h 1330996"/>
              <a:gd name="connsiteX95" fmla="*/ 2428717 w 2428717"/>
              <a:gd name="connsiteY95" fmla="*/ 354842 h 1330996"/>
              <a:gd name="connsiteX96" fmla="*/ 2424168 w 2428717"/>
              <a:gd name="connsiteY96" fmla="*/ 327546 h 1330996"/>
              <a:gd name="connsiteX97" fmla="*/ 2410520 w 2428717"/>
              <a:gd name="connsiteY97" fmla="*/ 322997 h 1330996"/>
              <a:gd name="connsiteX98" fmla="*/ 2392323 w 2428717"/>
              <a:gd name="connsiteY98" fmla="*/ 318448 h 1330996"/>
              <a:gd name="connsiteX99" fmla="*/ 2378675 w 2428717"/>
              <a:gd name="connsiteY99" fmla="*/ 309349 h 1330996"/>
              <a:gd name="connsiteX100" fmla="*/ 2374126 w 2428717"/>
              <a:gd name="connsiteY100" fmla="*/ 295702 h 1330996"/>
              <a:gd name="connsiteX101" fmla="*/ 2365028 w 2428717"/>
              <a:gd name="connsiteY101" fmla="*/ 282054 h 1330996"/>
              <a:gd name="connsiteX102" fmla="*/ 2360478 w 2428717"/>
              <a:gd name="connsiteY102" fmla="*/ 268406 h 1330996"/>
              <a:gd name="connsiteX103" fmla="*/ 2346831 w 2428717"/>
              <a:gd name="connsiteY103" fmla="*/ 263857 h 1330996"/>
              <a:gd name="connsiteX104" fmla="*/ 2333183 w 2428717"/>
              <a:gd name="connsiteY104" fmla="*/ 245660 h 1330996"/>
              <a:gd name="connsiteX105" fmla="*/ 2305887 w 2428717"/>
              <a:gd name="connsiteY105" fmla="*/ 232012 h 1330996"/>
              <a:gd name="connsiteX106" fmla="*/ 2283141 w 2428717"/>
              <a:gd name="connsiteY106" fmla="*/ 236561 h 1330996"/>
              <a:gd name="connsiteX107" fmla="*/ 2255845 w 2428717"/>
              <a:gd name="connsiteY107" fmla="*/ 245660 h 1330996"/>
              <a:gd name="connsiteX108" fmla="*/ 2214902 w 2428717"/>
              <a:gd name="connsiteY108" fmla="*/ 241110 h 1330996"/>
              <a:gd name="connsiteX109" fmla="*/ 2187607 w 2428717"/>
              <a:gd name="connsiteY109" fmla="*/ 218364 h 1330996"/>
              <a:gd name="connsiteX110" fmla="*/ 2173959 w 2428717"/>
              <a:gd name="connsiteY110" fmla="*/ 209266 h 1330996"/>
              <a:gd name="connsiteX111" fmla="*/ 2164860 w 2428717"/>
              <a:gd name="connsiteY111" fmla="*/ 195618 h 1330996"/>
              <a:gd name="connsiteX112" fmla="*/ 2151213 w 2428717"/>
              <a:gd name="connsiteY112" fmla="*/ 168322 h 1330996"/>
              <a:gd name="connsiteX113" fmla="*/ 2110269 w 2428717"/>
              <a:gd name="connsiteY113" fmla="*/ 154675 h 1330996"/>
              <a:gd name="connsiteX114" fmla="*/ 2082974 w 2428717"/>
              <a:gd name="connsiteY114" fmla="*/ 141027 h 1330996"/>
              <a:gd name="connsiteX115" fmla="*/ 2064777 w 2428717"/>
              <a:gd name="connsiteY115" fmla="*/ 136478 h 1330996"/>
              <a:gd name="connsiteX116" fmla="*/ 1991989 w 2428717"/>
              <a:gd name="connsiteY116" fmla="*/ 131928 h 1330996"/>
              <a:gd name="connsiteX117" fmla="*/ 1964693 w 2428717"/>
              <a:gd name="connsiteY117" fmla="*/ 118281 h 1330996"/>
              <a:gd name="connsiteX118" fmla="*/ 1951045 w 2428717"/>
              <a:gd name="connsiteY118" fmla="*/ 104633 h 1330996"/>
              <a:gd name="connsiteX119" fmla="*/ 1923750 w 2428717"/>
              <a:gd name="connsiteY119" fmla="*/ 90985 h 1330996"/>
              <a:gd name="connsiteX120" fmla="*/ 1910102 w 2428717"/>
              <a:gd name="connsiteY120" fmla="*/ 81887 h 1330996"/>
              <a:gd name="connsiteX121" fmla="*/ 1841863 w 2428717"/>
              <a:gd name="connsiteY121" fmla="*/ 72788 h 1330996"/>
              <a:gd name="connsiteX122" fmla="*/ 1814568 w 2428717"/>
              <a:gd name="connsiteY122" fmla="*/ 63690 h 1330996"/>
              <a:gd name="connsiteX123" fmla="*/ 1796371 w 2428717"/>
              <a:gd name="connsiteY123" fmla="*/ 59140 h 1330996"/>
              <a:gd name="connsiteX124" fmla="*/ 1769075 w 2428717"/>
              <a:gd name="connsiteY124" fmla="*/ 50042 h 1330996"/>
              <a:gd name="connsiteX125" fmla="*/ 1755428 w 2428717"/>
              <a:gd name="connsiteY125" fmla="*/ 40943 h 1330996"/>
              <a:gd name="connsiteX126" fmla="*/ 1737231 w 2428717"/>
              <a:gd name="connsiteY126" fmla="*/ 0 h 1330996"/>
              <a:gd name="connsiteX127" fmla="*/ 1728132 w 2428717"/>
              <a:gd name="connsiteY127" fmla="*/ 13648 h 1330996"/>
              <a:gd name="connsiteX128" fmla="*/ 1723583 w 2428717"/>
              <a:gd name="connsiteY128" fmla="*/ 50042 h 1330996"/>
              <a:gd name="connsiteX129" fmla="*/ 1691738 w 2428717"/>
              <a:gd name="connsiteY129" fmla="*/ 54591 h 1330996"/>
              <a:gd name="connsiteX130" fmla="*/ 1659893 w 2428717"/>
              <a:gd name="connsiteY130" fmla="*/ 63690 h 1330996"/>
              <a:gd name="connsiteX131" fmla="*/ 1641696 w 2428717"/>
              <a:gd name="connsiteY131" fmla="*/ 72788 h 1330996"/>
              <a:gd name="connsiteX132" fmla="*/ 1628048 w 2428717"/>
              <a:gd name="connsiteY132" fmla="*/ 68239 h 1330996"/>
              <a:gd name="connsiteX133" fmla="*/ 1623499 w 2428717"/>
              <a:gd name="connsiteY133" fmla="*/ 54591 h 1330996"/>
              <a:gd name="connsiteX134" fmla="*/ 1614401 w 2428717"/>
              <a:gd name="connsiteY134" fmla="*/ 68239 h 1330996"/>
              <a:gd name="connsiteX135" fmla="*/ 1600753 w 2428717"/>
              <a:gd name="connsiteY135" fmla="*/ 77337 h 1330996"/>
              <a:gd name="connsiteX136" fmla="*/ 1555260 w 2428717"/>
              <a:gd name="connsiteY136" fmla="*/ 81887 h 1330996"/>
              <a:gd name="connsiteX137" fmla="*/ 1527965 w 2428717"/>
              <a:gd name="connsiteY137" fmla="*/ 90985 h 1330996"/>
              <a:gd name="connsiteX138" fmla="*/ 1509768 w 2428717"/>
              <a:gd name="connsiteY138" fmla="*/ 100084 h 1330996"/>
              <a:gd name="connsiteX139" fmla="*/ 1487022 w 2428717"/>
              <a:gd name="connsiteY139" fmla="*/ 104633 h 1330996"/>
              <a:gd name="connsiteX140" fmla="*/ 1473374 w 2428717"/>
              <a:gd name="connsiteY140" fmla="*/ 109182 h 1330996"/>
              <a:gd name="connsiteX141" fmla="*/ 1364192 w 2428717"/>
              <a:gd name="connsiteY141" fmla="*/ 113731 h 1330996"/>
              <a:gd name="connsiteX142" fmla="*/ 1350544 w 2428717"/>
              <a:gd name="connsiteY142" fmla="*/ 122830 h 1330996"/>
              <a:gd name="connsiteX143" fmla="*/ 1332347 w 2428717"/>
              <a:gd name="connsiteY143" fmla="*/ 150125 h 1330996"/>
              <a:gd name="connsiteX144" fmla="*/ 1318699 w 2428717"/>
              <a:gd name="connsiteY144" fmla="*/ 163773 h 1330996"/>
              <a:gd name="connsiteX145" fmla="*/ 1309601 w 2428717"/>
              <a:gd name="connsiteY145" fmla="*/ 191069 h 1330996"/>
              <a:gd name="connsiteX146" fmla="*/ 1295953 w 2428717"/>
              <a:gd name="connsiteY146" fmla="*/ 204716 h 1330996"/>
              <a:gd name="connsiteX147" fmla="*/ 1282305 w 2428717"/>
              <a:gd name="connsiteY147" fmla="*/ 209266 h 1330996"/>
              <a:gd name="connsiteX148" fmla="*/ 1209517 w 2428717"/>
              <a:gd name="connsiteY148" fmla="*/ 213815 h 1330996"/>
              <a:gd name="connsiteX149" fmla="*/ 1204968 w 2428717"/>
              <a:gd name="connsiteY149" fmla="*/ 227463 h 1330996"/>
              <a:gd name="connsiteX150" fmla="*/ 1186771 w 2428717"/>
              <a:gd name="connsiteY150" fmla="*/ 254758 h 1330996"/>
              <a:gd name="connsiteX151" fmla="*/ 1177672 w 2428717"/>
              <a:gd name="connsiteY151" fmla="*/ 282054 h 1330996"/>
              <a:gd name="connsiteX152" fmla="*/ 1173123 w 2428717"/>
              <a:gd name="connsiteY152" fmla="*/ 295702 h 1330996"/>
              <a:gd name="connsiteX153" fmla="*/ 1145828 w 2428717"/>
              <a:gd name="connsiteY153" fmla="*/ 313899 h 1330996"/>
              <a:gd name="connsiteX154" fmla="*/ 1132180 w 2428717"/>
              <a:gd name="connsiteY154" fmla="*/ 327546 h 1330996"/>
              <a:gd name="connsiteX155" fmla="*/ 1104884 w 2428717"/>
              <a:gd name="connsiteY155" fmla="*/ 336645 h 1330996"/>
              <a:gd name="connsiteX156" fmla="*/ 1095786 w 2428717"/>
              <a:gd name="connsiteY156" fmla="*/ 322997 h 1330996"/>
              <a:gd name="connsiteX157" fmla="*/ 1100335 w 2428717"/>
              <a:gd name="connsiteY157" fmla="*/ 291152 h 1330996"/>
              <a:gd name="connsiteX158" fmla="*/ 1086687 w 2428717"/>
              <a:gd name="connsiteY158" fmla="*/ 304800 h 1330996"/>
              <a:gd name="connsiteX159" fmla="*/ 1073039 w 2428717"/>
              <a:gd name="connsiteY159" fmla="*/ 309349 h 1330996"/>
              <a:gd name="connsiteX160" fmla="*/ 1059392 w 2428717"/>
              <a:gd name="connsiteY160" fmla="*/ 300251 h 1330996"/>
              <a:gd name="connsiteX161" fmla="*/ 1050293 w 2428717"/>
              <a:gd name="connsiteY161" fmla="*/ 286603 h 1330996"/>
              <a:gd name="connsiteX162" fmla="*/ 1036645 w 2428717"/>
              <a:gd name="connsiteY162" fmla="*/ 282054 h 1330996"/>
              <a:gd name="connsiteX163" fmla="*/ 1009350 w 2428717"/>
              <a:gd name="connsiteY163" fmla="*/ 291152 h 1330996"/>
              <a:gd name="connsiteX164" fmla="*/ 995702 w 2428717"/>
              <a:gd name="connsiteY164" fmla="*/ 295702 h 1330996"/>
              <a:gd name="connsiteX165" fmla="*/ 982054 w 2428717"/>
              <a:gd name="connsiteY165" fmla="*/ 304800 h 1330996"/>
              <a:gd name="connsiteX166" fmla="*/ 968407 w 2428717"/>
              <a:gd name="connsiteY166" fmla="*/ 350293 h 1330996"/>
              <a:gd name="connsiteX167" fmla="*/ 959308 w 2428717"/>
              <a:gd name="connsiteY167" fmla="*/ 363940 h 1330996"/>
              <a:gd name="connsiteX168" fmla="*/ 963857 w 2428717"/>
              <a:gd name="connsiteY168" fmla="*/ 377588 h 1330996"/>
              <a:gd name="connsiteX169" fmla="*/ 977505 w 2428717"/>
              <a:gd name="connsiteY169" fmla="*/ 382137 h 1330996"/>
              <a:gd name="connsiteX170" fmla="*/ 991153 w 2428717"/>
              <a:gd name="connsiteY170" fmla="*/ 391236 h 1330996"/>
              <a:gd name="connsiteX171" fmla="*/ 1000251 w 2428717"/>
              <a:gd name="connsiteY171" fmla="*/ 404884 h 1330996"/>
              <a:gd name="connsiteX172" fmla="*/ 1013899 w 2428717"/>
              <a:gd name="connsiteY172" fmla="*/ 418531 h 1330996"/>
              <a:gd name="connsiteX173" fmla="*/ 1009350 w 2428717"/>
              <a:gd name="connsiteY173" fmla="*/ 441278 h 1330996"/>
              <a:gd name="connsiteX174" fmla="*/ 986604 w 2428717"/>
              <a:gd name="connsiteY174" fmla="*/ 486770 h 1330996"/>
              <a:gd name="connsiteX175" fmla="*/ 968407 w 2428717"/>
              <a:gd name="connsiteY175" fmla="*/ 518615 h 1330996"/>
              <a:gd name="connsiteX176" fmla="*/ 954759 w 2428717"/>
              <a:gd name="connsiteY176" fmla="*/ 523164 h 1330996"/>
              <a:gd name="connsiteX177" fmla="*/ 945660 w 2428717"/>
              <a:gd name="connsiteY177" fmla="*/ 536812 h 1330996"/>
              <a:gd name="connsiteX178" fmla="*/ 932013 w 2428717"/>
              <a:gd name="connsiteY178" fmla="*/ 545910 h 1330996"/>
              <a:gd name="connsiteX179" fmla="*/ 913816 w 2428717"/>
              <a:gd name="connsiteY179" fmla="*/ 568657 h 1330996"/>
              <a:gd name="connsiteX180" fmla="*/ 904717 w 2428717"/>
              <a:gd name="connsiteY180" fmla="*/ 582305 h 1330996"/>
              <a:gd name="connsiteX181" fmla="*/ 900168 w 2428717"/>
              <a:gd name="connsiteY181" fmla="*/ 595952 h 1330996"/>
              <a:gd name="connsiteX182" fmla="*/ 881971 w 2428717"/>
              <a:gd name="connsiteY182" fmla="*/ 623248 h 1330996"/>
              <a:gd name="connsiteX183" fmla="*/ 859225 w 2428717"/>
              <a:gd name="connsiteY183" fmla="*/ 655093 h 1330996"/>
              <a:gd name="connsiteX184" fmla="*/ 850126 w 2428717"/>
              <a:gd name="connsiteY184" fmla="*/ 668740 h 1330996"/>
              <a:gd name="connsiteX185" fmla="*/ 845577 w 2428717"/>
              <a:gd name="connsiteY185" fmla="*/ 682388 h 1330996"/>
              <a:gd name="connsiteX186" fmla="*/ 831929 w 2428717"/>
              <a:gd name="connsiteY186" fmla="*/ 691487 h 1330996"/>
              <a:gd name="connsiteX187" fmla="*/ 809183 w 2428717"/>
              <a:gd name="connsiteY187" fmla="*/ 714233 h 1330996"/>
              <a:gd name="connsiteX188" fmla="*/ 795535 w 2428717"/>
              <a:gd name="connsiteY188" fmla="*/ 732430 h 1330996"/>
              <a:gd name="connsiteX189" fmla="*/ 781887 w 2428717"/>
              <a:gd name="connsiteY189" fmla="*/ 746078 h 1330996"/>
              <a:gd name="connsiteX190" fmla="*/ 754592 w 2428717"/>
              <a:gd name="connsiteY190" fmla="*/ 787021 h 1330996"/>
              <a:gd name="connsiteX191" fmla="*/ 745493 w 2428717"/>
              <a:gd name="connsiteY191" fmla="*/ 800669 h 1330996"/>
              <a:gd name="connsiteX192" fmla="*/ 736395 w 2428717"/>
              <a:gd name="connsiteY192" fmla="*/ 827964 h 1330996"/>
              <a:gd name="connsiteX193" fmla="*/ 690902 w 2428717"/>
              <a:gd name="connsiteY193" fmla="*/ 882555 h 1330996"/>
              <a:gd name="connsiteX194" fmla="*/ 677254 w 2428717"/>
              <a:gd name="connsiteY194" fmla="*/ 891654 h 1330996"/>
              <a:gd name="connsiteX195" fmla="*/ 649959 w 2428717"/>
              <a:gd name="connsiteY195" fmla="*/ 900752 h 1330996"/>
              <a:gd name="connsiteX196" fmla="*/ 595368 w 2428717"/>
              <a:gd name="connsiteY196" fmla="*/ 896203 h 1330996"/>
              <a:gd name="connsiteX197" fmla="*/ 581720 w 2428717"/>
              <a:gd name="connsiteY197" fmla="*/ 891654 h 1330996"/>
              <a:gd name="connsiteX198" fmla="*/ 586269 w 2428717"/>
              <a:gd name="connsiteY198" fmla="*/ 868908 h 1330996"/>
              <a:gd name="connsiteX199" fmla="*/ 577171 w 2428717"/>
              <a:gd name="connsiteY199" fmla="*/ 928048 h 1330996"/>
              <a:gd name="connsiteX200" fmla="*/ 568072 w 2428717"/>
              <a:gd name="connsiteY200" fmla="*/ 941696 h 1330996"/>
              <a:gd name="connsiteX201" fmla="*/ 563523 w 2428717"/>
              <a:gd name="connsiteY201" fmla="*/ 955343 h 1330996"/>
              <a:gd name="connsiteX202" fmla="*/ 549875 w 2428717"/>
              <a:gd name="connsiteY202" fmla="*/ 964442 h 1330996"/>
              <a:gd name="connsiteX203" fmla="*/ 522580 w 2428717"/>
              <a:gd name="connsiteY203" fmla="*/ 982639 h 1330996"/>
              <a:gd name="connsiteX204" fmla="*/ 508932 w 2428717"/>
              <a:gd name="connsiteY204" fmla="*/ 973540 h 1330996"/>
              <a:gd name="connsiteX205" fmla="*/ 481637 w 2428717"/>
              <a:gd name="connsiteY205" fmla="*/ 959893 h 1330996"/>
              <a:gd name="connsiteX206" fmla="*/ 463439 w 2428717"/>
              <a:gd name="connsiteY206" fmla="*/ 964442 h 1330996"/>
              <a:gd name="connsiteX207" fmla="*/ 454341 w 2428717"/>
              <a:gd name="connsiteY207" fmla="*/ 978090 h 1330996"/>
              <a:gd name="connsiteX208" fmla="*/ 440693 w 2428717"/>
              <a:gd name="connsiteY208" fmla="*/ 996287 h 1330996"/>
              <a:gd name="connsiteX209" fmla="*/ 404299 w 2428717"/>
              <a:gd name="connsiteY209" fmla="*/ 1023582 h 1330996"/>
              <a:gd name="connsiteX210" fmla="*/ 390651 w 2428717"/>
              <a:gd name="connsiteY210" fmla="*/ 1037230 h 1330996"/>
              <a:gd name="connsiteX211" fmla="*/ 377004 w 2428717"/>
              <a:gd name="connsiteY211" fmla="*/ 1041779 h 1330996"/>
              <a:gd name="connsiteX212" fmla="*/ 349708 w 2428717"/>
              <a:gd name="connsiteY212" fmla="*/ 1059976 h 1330996"/>
              <a:gd name="connsiteX213" fmla="*/ 322413 w 2428717"/>
              <a:gd name="connsiteY213" fmla="*/ 1078173 h 1330996"/>
              <a:gd name="connsiteX214" fmla="*/ 295117 w 2428717"/>
              <a:gd name="connsiteY214" fmla="*/ 1100919 h 1330996"/>
              <a:gd name="connsiteX215" fmla="*/ 286019 w 2428717"/>
              <a:gd name="connsiteY215" fmla="*/ 1114567 h 1330996"/>
              <a:gd name="connsiteX216" fmla="*/ 258723 w 2428717"/>
              <a:gd name="connsiteY216" fmla="*/ 1137313 h 1330996"/>
              <a:gd name="connsiteX217" fmla="*/ 240526 w 2428717"/>
              <a:gd name="connsiteY217" fmla="*/ 1164609 h 1330996"/>
              <a:gd name="connsiteX218" fmla="*/ 231428 w 2428717"/>
              <a:gd name="connsiteY218" fmla="*/ 1178257 h 1330996"/>
              <a:gd name="connsiteX219" fmla="*/ 217780 w 2428717"/>
              <a:gd name="connsiteY219" fmla="*/ 1182806 h 1330996"/>
              <a:gd name="connsiteX220" fmla="*/ 208681 w 2428717"/>
              <a:gd name="connsiteY220" fmla="*/ 1196454 h 1330996"/>
              <a:gd name="connsiteX221" fmla="*/ 181386 w 2428717"/>
              <a:gd name="connsiteY221" fmla="*/ 1205552 h 1330996"/>
              <a:gd name="connsiteX222" fmla="*/ 167738 w 2428717"/>
              <a:gd name="connsiteY222" fmla="*/ 1210102 h 1330996"/>
              <a:gd name="connsiteX223" fmla="*/ 135893 w 2428717"/>
              <a:gd name="connsiteY223" fmla="*/ 1219200 h 1330996"/>
              <a:gd name="connsiteX224" fmla="*/ 108598 w 2428717"/>
              <a:gd name="connsiteY224" fmla="*/ 1241946 h 1330996"/>
              <a:gd name="connsiteX225" fmla="*/ 85851 w 2428717"/>
              <a:gd name="connsiteY225" fmla="*/ 1246496 h 1330996"/>
              <a:gd name="connsiteX226" fmla="*/ 72204 w 2428717"/>
              <a:gd name="connsiteY226" fmla="*/ 1251045 h 1330996"/>
              <a:gd name="connsiteX227" fmla="*/ 22162 w 2428717"/>
              <a:gd name="connsiteY227" fmla="*/ 1264693 h 1330996"/>
              <a:gd name="connsiteX228" fmla="*/ 8514 w 2428717"/>
              <a:gd name="connsiteY228" fmla="*/ 1260143 h 1330996"/>
              <a:gd name="connsiteX229" fmla="*/ 3965 w 2428717"/>
              <a:gd name="connsiteY229" fmla="*/ 1260143 h 1330996"/>
              <a:gd name="connsiteX0" fmla="*/ 3965 w 2428717"/>
              <a:gd name="connsiteY0" fmla="*/ 1260143 h 1330996"/>
              <a:gd name="connsiteX1" fmla="*/ 8514 w 2428717"/>
              <a:gd name="connsiteY1" fmla="*/ 1310185 h 1330996"/>
              <a:gd name="connsiteX2" fmla="*/ 8514 w 2428717"/>
              <a:gd name="connsiteY2" fmla="*/ 1246496 h 1330996"/>
              <a:gd name="connsiteX3" fmla="*/ 3965 w 2428717"/>
              <a:gd name="connsiteY3" fmla="*/ 1328382 h 1330996"/>
              <a:gd name="connsiteX4" fmla="*/ 31260 w 2428717"/>
              <a:gd name="connsiteY4" fmla="*/ 1301087 h 1330996"/>
              <a:gd name="connsiteX5" fmla="*/ 58556 w 2428717"/>
              <a:gd name="connsiteY5" fmla="*/ 1278340 h 1330996"/>
              <a:gd name="connsiteX6" fmla="*/ 85851 w 2428717"/>
              <a:gd name="connsiteY6" fmla="*/ 1260143 h 1330996"/>
              <a:gd name="connsiteX7" fmla="*/ 99499 w 2428717"/>
              <a:gd name="connsiteY7" fmla="*/ 1251045 h 1330996"/>
              <a:gd name="connsiteX8" fmla="*/ 126795 w 2428717"/>
              <a:gd name="connsiteY8" fmla="*/ 1237397 h 1330996"/>
              <a:gd name="connsiteX9" fmla="*/ 176837 w 2428717"/>
              <a:gd name="connsiteY9" fmla="*/ 1232848 h 1330996"/>
              <a:gd name="connsiteX10" fmla="*/ 204132 w 2428717"/>
              <a:gd name="connsiteY10" fmla="*/ 1223749 h 1330996"/>
              <a:gd name="connsiteX11" fmla="*/ 217780 w 2428717"/>
              <a:gd name="connsiteY11" fmla="*/ 1214651 h 1330996"/>
              <a:gd name="connsiteX12" fmla="*/ 245075 w 2428717"/>
              <a:gd name="connsiteY12" fmla="*/ 1205552 h 1330996"/>
              <a:gd name="connsiteX13" fmla="*/ 286019 w 2428717"/>
              <a:gd name="connsiteY13" fmla="*/ 1196454 h 1330996"/>
              <a:gd name="connsiteX14" fmla="*/ 299666 w 2428717"/>
              <a:gd name="connsiteY14" fmla="*/ 1187355 h 1330996"/>
              <a:gd name="connsiteX15" fmla="*/ 377004 w 2428717"/>
              <a:gd name="connsiteY15" fmla="*/ 1150961 h 1330996"/>
              <a:gd name="connsiteX16" fmla="*/ 522580 w 2428717"/>
              <a:gd name="connsiteY16" fmla="*/ 1082722 h 1330996"/>
              <a:gd name="connsiteX17" fmla="*/ 572622 w 2428717"/>
              <a:gd name="connsiteY17" fmla="*/ 1073624 h 1330996"/>
              <a:gd name="connsiteX18" fmla="*/ 595368 w 2428717"/>
              <a:gd name="connsiteY18" fmla="*/ 1096370 h 1330996"/>
              <a:gd name="connsiteX19" fmla="*/ 609016 w 2428717"/>
              <a:gd name="connsiteY19" fmla="*/ 1087272 h 1330996"/>
              <a:gd name="connsiteX20" fmla="*/ 625339 w 2428717"/>
              <a:gd name="connsiteY20" fmla="*/ 1060152 h 1330996"/>
              <a:gd name="connsiteX21" fmla="*/ 690902 w 2428717"/>
              <a:gd name="connsiteY21" fmla="*/ 1061489 h 1330996"/>
              <a:gd name="connsiteX22" fmla="*/ 718198 w 2428717"/>
              <a:gd name="connsiteY22" fmla="*/ 1019033 h 1330996"/>
              <a:gd name="connsiteX23" fmla="*/ 759316 w 2428717"/>
              <a:gd name="connsiteY23" fmla="*/ 1019121 h 1330996"/>
              <a:gd name="connsiteX24" fmla="*/ 795535 w 2428717"/>
              <a:gd name="connsiteY24" fmla="*/ 978090 h 1330996"/>
              <a:gd name="connsiteX25" fmla="*/ 822831 w 2428717"/>
              <a:gd name="connsiteY25" fmla="*/ 968991 h 1330996"/>
              <a:gd name="connsiteX26" fmla="*/ 850126 w 2428717"/>
              <a:gd name="connsiteY26" fmla="*/ 941696 h 1330996"/>
              <a:gd name="connsiteX27" fmla="*/ 877422 w 2428717"/>
              <a:gd name="connsiteY27" fmla="*/ 928048 h 1330996"/>
              <a:gd name="connsiteX28" fmla="*/ 891069 w 2428717"/>
              <a:gd name="connsiteY28" fmla="*/ 923499 h 1330996"/>
              <a:gd name="connsiteX29" fmla="*/ 904717 w 2428717"/>
              <a:gd name="connsiteY29" fmla="*/ 914400 h 1330996"/>
              <a:gd name="connsiteX30" fmla="*/ 922914 w 2428717"/>
              <a:gd name="connsiteY30" fmla="*/ 909851 h 1330996"/>
              <a:gd name="connsiteX31" fmla="*/ 927463 w 2428717"/>
              <a:gd name="connsiteY31" fmla="*/ 896203 h 1330996"/>
              <a:gd name="connsiteX32" fmla="*/ 941111 w 2428717"/>
              <a:gd name="connsiteY32" fmla="*/ 887105 h 1330996"/>
              <a:gd name="connsiteX33" fmla="*/ 954759 w 2428717"/>
              <a:gd name="connsiteY33" fmla="*/ 873457 h 1330996"/>
              <a:gd name="connsiteX34" fmla="*/ 982054 w 2428717"/>
              <a:gd name="connsiteY34" fmla="*/ 855260 h 1330996"/>
              <a:gd name="connsiteX35" fmla="*/ 986604 w 2428717"/>
              <a:gd name="connsiteY35" fmla="*/ 841612 h 1330996"/>
              <a:gd name="connsiteX36" fmla="*/ 1000251 w 2428717"/>
              <a:gd name="connsiteY36" fmla="*/ 837063 h 1330996"/>
              <a:gd name="connsiteX37" fmla="*/ 1013899 w 2428717"/>
              <a:gd name="connsiteY37" fmla="*/ 827964 h 1330996"/>
              <a:gd name="connsiteX38" fmla="*/ 1045744 w 2428717"/>
              <a:gd name="connsiteY38" fmla="*/ 800669 h 1330996"/>
              <a:gd name="connsiteX39" fmla="*/ 1059392 w 2428717"/>
              <a:gd name="connsiteY39" fmla="*/ 791570 h 1330996"/>
              <a:gd name="connsiteX40" fmla="*/ 1082138 w 2428717"/>
              <a:gd name="connsiteY40" fmla="*/ 768824 h 1330996"/>
              <a:gd name="connsiteX41" fmla="*/ 1123081 w 2428717"/>
              <a:gd name="connsiteY41" fmla="*/ 736979 h 1330996"/>
              <a:gd name="connsiteX42" fmla="*/ 1136729 w 2428717"/>
              <a:gd name="connsiteY42" fmla="*/ 727881 h 1330996"/>
              <a:gd name="connsiteX43" fmla="*/ 1150377 w 2428717"/>
              <a:gd name="connsiteY43" fmla="*/ 718782 h 1330996"/>
              <a:gd name="connsiteX44" fmla="*/ 1168574 w 2428717"/>
              <a:gd name="connsiteY44" fmla="*/ 691487 h 1330996"/>
              <a:gd name="connsiteX45" fmla="*/ 1191320 w 2428717"/>
              <a:gd name="connsiteY45" fmla="*/ 668740 h 1330996"/>
              <a:gd name="connsiteX46" fmla="*/ 1214066 w 2428717"/>
              <a:gd name="connsiteY46" fmla="*/ 645994 h 1330996"/>
              <a:gd name="connsiteX47" fmla="*/ 1223165 w 2428717"/>
              <a:gd name="connsiteY47" fmla="*/ 632346 h 1330996"/>
              <a:gd name="connsiteX48" fmla="*/ 1227714 w 2428717"/>
              <a:gd name="connsiteY48" fmla="*/ 618699 h 1330996"/>
              <a:gd name="connsiteX49" fmla="*/ 1250460 w 2428717"/>
              <a:gd name="connsiteY49" fmla="*/ 591403 h 1330996"/>
              <a:gd name="connsiteX50" fmla="*/ 1259559 w 2428717"/>
              <a:gd name="connsiteY50" fmla="*/ 564108 h 1330996"/>
              <a:gd name="connsiteX51" fmla="*/ 1264108 w 2428717"/>
              <a:gd name="connsiteY51" fmla="*/ 550460 h 1330996"/>
              <a:gd name="connsiteX52" fmla="*/ 1282305 w 2428717"/>
              <a:gd name="connsiteY52" fmla="*/ 523164 h 1330996"/>
              <a:gd name="connsiteX53" fmla="*/ 1295953 w 2428717"/>
              <a:gd name="connsiteY53" fmla="*/ 482221 h 1330996"/>
              <a:gd name="connsiteX54" fmla="*/ 1300502 w 2428717"/>
              <a:gd name="connsiteY54" fmla="*/ 468573 h 1330996"/>
              <a:gd name="connsiteX55" fmla="*/ 1309601 w 2428717"/>
              <a:gd name="connsiteY55" fmla="*/ 427630 h 1330996"/>
              <a:gd name="connsiteX56" fmla="*/ 1314150 w 2428717"/>
              <a:gd name="connsiteY56" fmla="*/ 395785 h 1330996"/>
              <a:gd name="connsiteX57" fmla="*/ 1336896 w 2428717"/>
              <a:gd name="connsiteY57" fmla="*/ 368490 h 1330996"/>
              <a:gd name="connsiteX58" fmla="*/ 1345995 w 2428717"/>
              <a:gd name="connsiteY58" fmla="*/ 295702 h 1330996"/>
              <a:gd name="connsiteX59" fmla="*/ 1350544 w 2428717"/>
              <a:gd name="connsiteY59" fmla="*/ 268406 h 1330996"/>
              <a:gd name="connsiteX60" fmla="*/ 1359642 w 2428717"/>
              <a:gd name="connsiteY60" fmla="*/ 241110 h 1330996"/>
              <a:gd name="connsiteX61" fmla="*/ 1414234 w 2428717"/>
              <a:gd name="connsiteY61" fmla="*/ 204716 h 1330996"/>
              <a:gd name="connsiteX62" fmla="*/ 1427881 w 2428717"/>
              <a:gd name="connsiteY62" fmla="*/ 200167 h 1330996"/>
              <a:gd name="connsiteX63" fmla="*/ 1441529 w 2428717"/>
              <a:gd name="connsiteY63" fmla="*/ 195618 h 1330996"/>
              <a:gd name="connsiteX64" fmla="*/ 1473374 w 2428717"/>
              <a:gd name="connsiteY64" fmla="*/ 181970 h 1330996"/>
              <a:gd name="connsiteX65" fmla="*/ 1500669 w 2428717"/>
              <a:gd name="connsiteY65" fmla="*/ 172872 h 1330996"/>
              <a:gd name="connsiteX66" fmla="*/ 1578007 w 2428717"/>
              <a:gd name="connsiteY66" fmla="*/ 163773 h 1330996"/>
              <a:gd name="connsiteX67" fmla="*/ 1600753 w 2428717"/>
              <a:gd name="connsiteY67" fmla="*/ 145576 h 1330996"/>
              <a:gd name="connsiteX68" fmla="*/ 1614401 w 2428717"/>
              <a:gd name="connsiteY68" fmla="*/ 141027 h 1330996"/>
              <a:gd name="connsiteX69" fmla="*/ 1641696 w 2428717"/>
              <a:gd name="connsiteY69" fmla="*/ 145576 h 1330996"/>
              <a:gd name="connsiteX70" fmla="*/ 1655344 w 2428717"/>
              <a:gd name="connsiteY70" fmla="*/ 154675 h 1330996"/>
              <a:gd name="connsiteX71" fmla="*/ 1828216 w 2428717"/>
              <a:gd name="connsiteY71" fmla="*/ 150125 h 1330996"/>
              <a:gd name="connsiteX72" fmla="*/ 1841863 w 2428717"/>
              <a:gd name="connsiteY72" fmla="*/ 159224 h 1330996"/>
              <a:gd name="connsiteX73" fmla="*/ 1855511 w 2428717"/>
              <a:gd name="connsiteY73" fmla="*/ 172872 h 1330996"/>
              <a:gd name="connsiteX74" fmla="*/ 1969242 w 2428717"/>
              <a:gd name="connsiteY74" fmla="*/ 186519 h 1330996"/>
              <a:gd name="connsiteX75" fmla="*/ 2001087 w 2428717"/>
              <a:gd name="connsiteY75" fmla="*/ 191069 h 1330996"/>
              <a:gd name="connsiteX76" fmla="*/ 2051129 w 2428717"/>
              <a:gd name="connsiteY76" fmla="*/ 195618 h 1330996"/>
              <a:gd name="connsiteX77" fmla="*/ 2060228 w 2428717"/>
              <a:gd name="connsiteY77" fmla="*/ 209266 h 1330996"/>
              <a:gd name="connsiteX78" fmla="*/ 2087523 w 2428717"/>
              <a:gd name="connsiteY78" fmla="*/ 213815 h 1330996"/>
              <a:gd name="connsiteX79" fmla="*/ 2105720 w 2428717"/>
              <a:gd name="connsiteY79" fmla="*/ 236561 h 1330996"/>
              <a:gd name="connsiteX80" fmla="*/ 2119368 w 2428717"/>
              <a:gd name="connsiteY80" fmla="*/ 245660 h 1330996"/>
              <a:gd name="connsiteX81" fmla="*/ 2133016 w 2428717"/>
              <a:gd name="connsiteY81" fmla="*/ 259308 h 1330996"/>
              <a:gd name="connsiteX82" fmla="*/ 2142114 w 2428717"/>
              <a:gd name="connsiteY82" fmla="*/ 272955 h 1330996"/>
              <a:gd name="connsiteX83" fmla="*/ 2160311 w 2428717"/>
              <a:gd name="connsiteY83" fmla="*/ 291152 h 1330996"/>
              <a:gd name="connsiteX84" fmla="*/ 2169410 w 2428717"/>
              <a:gd name="connsiteY84" fmla="*/ 304800 h 1330996"/>
              <a:gd name="connsiteX85" fmla="*/ 2210353 w 2428717"/>
              <a:gd name="connsiteY85" fmla="*/ 341194 h 1330996"/>
              <a:gd name="connsiteX86" fmla="*/ 2224001 w 2428717"/>
              <a:gd name="connsiteY86" fmla="*/ 345743 h 1330996"/>
              <a:gd name="connsiteX87" fmla="*/ 2255845 w 2428717"/>
              <a:gd name="connsiteY87" fmla="*/ 363940 h 1330996"/>
              <a:gd name="connsiteX88" fmla="*/ 2283141 w 2428717"/>
              <a:gd name="connsiteY88" fmla="*/ 373039 h 1330996"/>
              <a:gd name="connsiteX89" fmla="*/ 2314986 w 2428717"/>
              <a:gd name="connsiteY89" fmla="*/ 377588 h 1330996"/>
              <a:gd name="connsiteX90" fmla="*/ 2337732 w 2428717"/>
              <a:gd name="connsiteY90" fmla="*/ 395785 h 1330996"/>
              <a:gd name="connsiteX91" fmla="*/ 2365028 w 2428717"/>
              <a:gd name="connsiteY91" fmla="*/ 413982 h 1330996"/>
              <a:gd name="connsiteX92" fmla="*/ 2378675 w 2428717"/>
              <a:gd name="connsiteY92" fmla="*/ 400334 h 1330996"/>
              <a:gd name="connsiteX93" fmla="*/ 2396872 w 2428717"/>
              <a:gd name="connsiteY93" fmla="*/ 373039 h 1330996"/>
              <a:gd name="connsiteX94" fmla="*/ 2424168 w 2428717"/>
              <a:gd name="connsiteY94" fmla="*/ 368490 h 1330996"/>
              <a:gd name="connsiteX95" fmla="*/ 2428717 w 2428717"/>
              <a:gd name="connsiteY95" fmla="*/ 354842 h 1330996"/>
              <a:gd name="connsiteX96" fmla="*/ 2424168 w 2428717"/>
              <a:gd name="connsiteY96" fmla="*/ 327546 h 1330996"/>
              <a:gd name="connsiteX97" fmla="*/ 2410520 w 2428717"/>
              <a:gd name="connsiteY97" fmla="*/ 322997 h 1330996"/>
              <a:gd name="connsiteX98" fmla="*/ 2392323 w 2428717"/>
              <a:gd name="connsiteY98" fmla="*/ 318448 h 1330996"/>
              <a:gd name="connsiteX99" fmla="*/ 2378675 w 2428717"/>
              <a:gd name="connsiteY99" fmla="*/ 309349 h 1330996"/>
              <a:gd name="connsiteX100" fmla="*/ 2374126 w 2428717"/>
              <a:gd name="connsiteY100" fmla="*/ 295702 h 1330996"/>
              <a:gd name="connsiteX101" fmla="*/ 2365028 w 2428717"/>
              <a:gd name="connsiteY101" fmla="*/ 282054 h 1330996"/>
              <a:gd name="connsiteX102" fmla="*/ 2360478 w 2428717"/>
              <a:gd name="connsiteY102" fmla="*/ 268406 h 1330996"/>
              <a:gd name="connsiteX103" fmla="*/ 2346831 w 2428717"/>
              <a:gd name="connsiteY103" fmla="*/ 263857 h 1330996"/>
              <a:gd name="connsiteX104" fmla="*/ 2333183 w 2428717"/>
              <a:gd name="connsiteY104" fmla="*/ 245660 h 1330996"/>
              <a:gd name="connsiteX105" fmla="*/ 2305887 w 2428717"/>
              <a:gd name="connsiteY105" fmla="*/ 232012 h 1330996"/>
              <a:gd name="connsiteX106" fmla="*/ 2283141 w 2428717"/>
              <a:gd name="connsiteY106" fmla="*/ 236561 h 1330996"/>
              <a:gd name="connsiteX107" fmla="*/ 2255845 w 2428717"/>
              <a:gd name="connsiteY107" fmla="*/ 245660 h 1330996"/>
              <a:gd name="connsiteX108" fmla="*/ 2214902 w 2428717"/>
              <a:gd name="connsiteY108" fmla="*/ 241110 h 1330996"/>
              <a:gd name="connsiteX109" fmla="*/ 2187607 w 2428717"/>
              <a:gd name="connsiteY109" fmla="*/ 218364 h 1330996"/>
              <a:gd name="connsiteX110" fmla="*/ 2173959 w 2428717"/>
              <a:gd name="connsiteY110" fmla="*/ 209266 h 1330996"/>
              <a:gd name="connsiteX111" fmla="*/ 2164860 w 2428717"/>
              <a:gd name="connsiteY111" fmla="*/ 195618 h 1330996"/>
              <a:gd name="connsiteX112" fmla="*/ 2151213 w 2428717"/>
              <a:gd name="connsiteY112" fmla="*/ 168322 h 1330996"/>
              <a:gd name="connsiteX113" fmla="*/ 2110269 w 2428717"/>
              <a:gd name="connsiteY113" fmla="*/ 154675 h 1330996"/>
              <a:gd name="connsiteX114" fmla="*/ 2082974 w 2428717"/>
              <a:gd name="connsiteY114" fmla="*/ 141027 h 1330996"/>
              <a:gd name="connsiteX115" fmla="*/ 2064777 w 2428717"/>
              <a:gd name="connsiteY115" fmla="*/ 136478 h 1330996"/>
              <a:gd name="connsiteX116" fmla="*/ 1991989 w 2428717"/>
              <a:gd name="connsiteY116" fmla="*/ 131928 h 1330996"/>
              <a:gd name="connsiteX117" fmla="*/ 1964693 w 2428717"/>
              <a:gd name="connsiteY117" fmla="*/ 118281 h 1330996"/>
              <a:gd name="connsiteX118" fmla="*/ 1951045 w 2428717"/>
              <a:gd name="connsiteY118" fmla="*/ 104633 h 1330996"/>
              <a:gd name="connsiteX119" fmla="*/ 1923750 w 2428717"/>
              <a:gd name="connsiteY119" fmla="*/ 90985 h 1330996"/>
              <a:gd name="connsiteX120" fmla="*/ 1910102 w 2428717"/>
              <a:gd name="connsiteY120" fmla="*/ 81887 h 1330996"/>
              <a:gd name="connsiteX121" fmla="*/ 1841863 w 2428717"/>
              <a:gd name="connsiteY121" fmla="*/ 72788 h 1330996"/>
              <a:gd name="connsiteX122" fmla="*/ 1814568 w 2428717"/>
              <a:gd name="connsiteY122" fmla="*/ 63690 h 1330996"/>
              <a:gd name="connsiteX123" fmla="*/ 1796371 w 2428717"/>
              <a:gd name="connsiteY123" fmla="*/ 59140 h 1330996"/>
              <a:gd name="connsiteX124" fmla="*/ 1769075 w 2428717"/>
              <a:gd name="connsiteY124" fmla="*/ 50042 h 1330996"/>
              <a:gd name="connsiteX125" fmla="*/ 1755428 w 2428717"/>
              <a:gd name="connsiteY125" fmla="*/ 40943 h 1330996"/>
              <a:gd name="connsiteX126" fmla="*/ 1737231 w 2428717"/>
              <a:gd name="connsiteY126" fmla="*/ 0 h 1330996"/>
              <a:gd name="connsiteX127" fmla="*/ 1728132 w 2428717"/>
              <a:gd name="connsiteY127" fmla="*/ 13648 h 1330996"/>
              <a:gd name="connsiteX128" fmla="*/ 1723583 w 2428717"/>
              <a:gd name="connsiteY128" fmla="*/ 50042 h 1330996"/>
              <a:gd name="connsiteX129" fmla="*/ 1691738 w 2428717"/>
              <a:gd name="connsiteY129" fmla="*/ 54591 h 1330996"/>
              <a:gd name="connsiteX130" fmla="*/ 1659893 w 2428717"/>
              <a:gd name="connsiteY130" fmla="*/ 63690 h 1330996"/>
              <a:gd name="connsiteX131" fmla="*/ 1641696 w 2428717"/>
              <a:gd name="connsiteY131" fmla="*/ 72788 h 1330996"/>
              <a:gd name="connsiteX132" fmla="*/ 1628048 w 2428717"/>
              <a:gd name="connsiteY132" fmla="*/ 68239 h 1330996"/>
              <a:gd name="connsiteX133" fmla="*/ 1623499 w 2428717"/>
              <a:gd name="connsiteY133" fmla="*/ 54591 h 1330996"/>
              <a:gd name="connsiteX134" fmla="*/ 1614401 w 2428717"/>
              <a:gd name="connsiteY134" fmla="*/ 68239 h 1330996"/>
              <a:gd name="connsiteX135" fmla="*/ 1600753 w 2428717"/>
              <a:gd name="connsiteY135" fmla="*/ 77337 h 1330996"/>
              <a:gd name="connsiteX136" fmla="*/ 1555260 w 2428717"/>
              <a:gd name="connsiteY136" fmla="*/ 81887 h 1330996"/>
              <a:gd name="connsiteX137" fmla="*/ 1527965 w 2428717"/>
              <a:gd name="connsiteY137" fmla="*/ 90985 h 1330996"/>
              <a:gd name="connsiteX138" fmla="*/ 1509768 w 2428717"/>
              <a:gd name="connsiteY138" fmla="*/ 100084 h 1330996"/>
              <a:gd name="connsiteX139" fmla="*/ 1487022 w 2428717"/>
              <a:gd name="connsiteY139" fmla="*/ 104633 h 1330996"/>
              <a:gd name="connsiteX140" fmla="*/ 1473374 w 2428717"/>
              <a:gd name="connsiteY140" fmla="*/ 109182 h 1330996"/>
              <a:gd name="connsiteX141" fmla="*/ 1364192 w 2428717"/>
              <a:gd name="connsiteY141" fmla="*/ 113731 h 1330996"/>
              <a:gd name="connsiteX142" fmla="*/ 1350544 w 2428717"/>
              <a:gd name="connsiteY142" fmla="*/ 122830 h 1330996"/>
              <a:gd name="connsiteX143" fmla="*/ 1332347 w 2428717"/>
              <a:gd name="connsiteY143" fmla="*/ 150125 h 1330996"/>
              <a:gd name="connsiteX144" fmla="*/ 1318699 w 2428717"/>
              <a:gd name="connsiteY144" fmla="*/ 163773 h 1330996"/>
              <a:gd name="connsiteX145" fmla="*/ 1309601 w 2428717"/>
              <a:gd name="connsiteY145" fmla="*/ 191069 h 1330996"/>
              <a:gd name="connsiteX146" fmla="*/ 1295953 w 2428717"/>
              <a:gd name="connsiteY146" fmla="*/ 204716 h 1330996"/>
              <a:gd name="connsiteX147" fmla="*/ 1282305 w 2428717"/>
              <a:gd name="connsiteY147" fmla="*/ 209266 h 1330996"/>
              <a:gd name="connsiteX148" fmla="*/ 1209517 w 2428717"/>
              <a:gd name="connsiteY148" fmla="*/ 213815 h 1330996"/>
              <a:gd name="connsiteX149" fmla="*/ 1204968 w 2428717"/>
              <a:gd name="connsiteY149" fmla="*/ 227463 h 1330996"/>
              <a:gd name="connsiteX150" fmla="*/ 1186771 w 2428717"/>
              <a:gd name="connsiteY150" fmla="*/ 254758 h 1330996"/>
              <a:gd name="connsiteX151" fmla="*/ 1177672 w 2428717"/>
              <a:gd name="connsiteY151" fmla="*/ 282054 h 1330996"/>
              <a:gd name="connsiteX152" fmla="*/ 1173123 w 2428717"/>
              <a:gd name="connsiteY152" fmla="*/ 295702 h 1330996"/>
              <a:gd name="connsiteX153" fmla="*/ 1145828 w 2428717"/>
              <a:gd name="connsiteY153" fmla="*/ 313899 h 1330996"/>
              <a:gd name="connsiteX154" fmla="*/ 1132180 w 2428717"/>
              <a:gd name="connsiteY154" fmla="*/ 327546 h 1330996"/>
              <a:gd name="connsiteX155" fmla="*/ 1104884 w 2428717"/>
              <a:gd name="connsiteY155" fmla="*/ 336645 h 1330996"/>
              <a:gd name="connsiteX156" fmla="*/ 1095786 w 2428717"/>
              <a:gd name="connsiteY156" fmla="*/ 322997 h 1330996"/>
              <a:gd name="connsiteX157" fmla="*/ 1100335 w 2428717"/>
              <a:gd name="connsiteY157" fmla="*/ 291152 h 1330996"/>
              <a:gd name="connsiteX158" fmla="*/ 1086687 w 2428717"/>
              <a:gd name="connsiteY158" fmla="*/ 304800 h 1330996"/>
              <a:gd name="connsiteX159" fmla="*/ 1073039 w 2428717"/>
              <a:gd name="connsiteY159" fmla="*/ 309349 h 1330996"/>
              <a:gd name="connsiteX160" fmla="*/ 1059392 w 2428717"/>
              <a:gd name="connsiteY160" fmla="*/ 300251 h 1330996"/>
              <a:gd name="connsiteX161" fmla="*/ 1050293 w 2428717"/>
              <a:gd name="connsiteY161" fmla="*/ 286603 h 1330996"/>
              <a:gd name="connsiteX162" fmla="*/ 1036645 w 2428717"/>
              <a:gd name="connsiteY162" fmla="*/ 282054 h 1330996"/>
              <a:gd name="connsiteX163" fmla="*/ 1009350 w 2428717"/>
              <a:gd name="connsiteY163" fmla="*/ 291152 h 1330996"/>
              <a:gd name="connsiteX164" fmla="*/ 995702 w 2428717"/>
              <a:gd name="connsiteY164" fmla="*/ 295702 h 1330996"/>
              <a:gd name="connsiteX165" fmla="*/ 982054 w 2428717"/>
              <a:gd name="connsiteY165" fmla="*/ 304800 h 1330996"/>
              <a:gd name="connsiteX166" fmla="*/ 968407 w 2428717"/>
              <a:gd name="connsiteY166" fmla="*/ 350293 h 1330996"/>
              <a:gd name="connsiteX167" fmla="*/ 959308 w 2428717"/>
              <a:gd name="connsiteY167" fmla="*/ 363940 h 1330996"/>
              <a:gd name="connsiteX168" fmla="*/ 963857 w 2428717"/>
              <a:gd name="connsiteY168" fmla="*/ 377588 h 1330996"/>
              <a:gd name="connsiteX169" fmla="*/ 977505 w 2428717"/>
              <a:gd name="connsiteY169" fmla="*/ 382137 h 1330996"/>
              <a:gd name="connsiteX170" fmla="*/ 991153 w 2428717"/>
              <a:gd name="connsiteY170" fmla="*/ 391236 h 1330996"/>
              <a:gd name="connsiteX171" fmla="*/ 1000251 w 2428717"/>
              <a:gd name="connsiteY171" fmla="*/ 404884 h 1330996"/>
              <a:gd name="connsiteX172" fmla="*/ 1013899 w 2428717"/>
              <a:gd name="connsiteY172" fmla="*/ 418531 h 1330996"/>
              <a:gd name="connsiteX173" fmla="*/ 1009350 w 2428717"/>
              <a:gd name="connsiteY173" fmla="*/ 441278 h 1330996"/>
              <a:gd name="connsiteX174" fmla="*/ 986604 w 2428717"/>
              <a:gd name="connsiteY174" fmla="*/ 486770 h 1330996"/>
              <a:gd name="connsiteX175" fmla="*/ 968407 w 2428717"/>
              <a:gd name="connsiteY175" fmla="*/ 518615 h 1330996"/>
              <a:gd name="connsiteX176" fmla="*/ 954759 w 2428717"/>
              <a:gd name="connsiteY176" fmla="*/ 523164 h 1330996"/>
              <a:gd name="connsiteX177" fmla="*/ 945660 w 2428717"/>
              <a:gd name="connsiteY177" fmla="*/ 536812 h 1330996"/>
              <a:gd name="connsiteX178" fmla="*/ 932013 w 2428717"/>
              <a:gd name="connsiteY178" fmla="*/ 545910 h 1330996"/>
              <a:gd name="connsiteX179" fmla="*/ 913816 w 2428717"/>
              <a:gd name="connsiteY179" fmla="*/ 568657 h 1330996"/>
              <a:gd name="connsiteX180" fmla="*/ 904717 w 2428717"/>
              <a:gd name="connsiteY180" fmla="*/ 582305 h 1330996"/>
              <a:gd name="connsiteX181" fmla="*/ 900168 w 2428717"/>
              <a:gd name="connsiteY181" fmla="*/ 595952 h 1330996"/>
              <a:gd name="connsiteX182" fmla="*/ 881971 w 2428717"/>
              <a:gd name="connsiteY182" fmla="*/ 623248 h 1330996"/>
              <a:gd name="connsiteX183" fmla="*/ 859225 w 2428717"/>
              <a:gd name="connsiteY183" fmla="*/ 655093 h 1330996"/>
              <a:gd name="connsiteX184" fmla="*/ 850126 w 2428717"/>
              <a:gd name="connsiteY184" fmla="*/ 668740 h 1330996"/>
              <a:gd name="connsiteX185" fmla="*/ 845577 w 2428717"/>
              <a:gd name="connsiteY185" fmla="*/ 682388 h 1330996"/>
              <a:gd name="connsiteX186" fmla="*/ 831929 w 2428717"/>
              <a:gd name="connsiteY186" fmla="*/ 691487 h 1330996"/>
              <a:gd name="connsiteX187" fmla="*/ 809183 w 2428717"/>
              <a:gd name="connsiteY187" fmla="*/ 714233 h 1330996"/>
              <a:gd name="connsiteX188" fmla="*/ 795535 w 2428717"/>
              <a:gd name="connsiteY188" fmla="*/ 732430 h 1330996"/>
              <a:gd name="connsiteX189" fmla="*/ 781887 w 2428717"/>
              <a:gd name="connsiteY189" fmla="*/ 746078 h 1330996"/>
              <a:gd name="connsiteX190" fmla="*/ 754592 w 2428717"/>
              <a:gd name="connsiteY190" fmla="*/ 787021 h 1330996"/>
              <a:gd name="connsiteX191" fmla="*/ 745493 w 2428717"/>
              <a:gd name="connsiteY191" fmla="*/ 800669 h 1330996"/>
              <a:gd name="connsiteX192" fmla="*/ 736395 w 2428717"/>
              <a:gd name="connsiteY192" fmla="*/ 827964 h 1330996"/>
              <a:gd name="connsiteX193" fmla="*/ 690902 w 2428717"/>
              <a:gd name="connsiteY193" fmla="*/ 882555 h 1330996"/>
              <a:gd name="connsiteX194" fmla="*/ 649959 w 2428717"/>
              <a:gd name="connsiteY194" fmla="*/ 900752 h 1330996"/>
              <a:gd name="connsiteX195" fmla="*/ 595368 w 2428717"/>
              <a:gd name="connsiteY195" fmla="*/ 896203 h 1330996"/>
              <a:gd name="connsiteX196" fmla="*/ 581720 w 2428717"/>
              <a:gd name="connsiteY196" fmla="*/ 891654 h 1330996"/>
              <a:gd name="connsiteX197" fmla="*/ 586269 w 2428717"/>
              <a:gd name="connsiteY197" fmla="*/ 868908 h 1330996"/>
              <a:gd name="connsiteX198" fmla="*/ 577171 w 2428717"/>
              <a:gd name="connsiteY198" fmla="*/ 928048 h 1330996"/>
              <a:gd name="connsiteX199" fmla="*/ 568072 w 2428717"/>
              <a:gd name="connsiteY199" fmla="*/ 941696 h 1330996"/>
              <a:gd name="connsiteX200" fmla="*/ 563523 w 2428717"/>
              <a:gd name="connsiteY200" fmla="*/ 955343 h 1330996"/>
              <a:gd name="connsiteX201" fmla="*/ 549875 w 2428717"/>
              <a:gd name="connsiteY201" fmla="*/ 964442 h 1330996"/>
              <a:gd name="connsiteX202" fmla="*/ 522580 w 2428717"/>
              <a:gd name="connsiteY202" fmla="*/ 982639 h 1330996"/>
              <a:gd name="connsiteX203" fmla="*/ 508932 w 2428717"/>
              <a:gd name="connsiteY203" fmla="*/ 973540 h 1330996"/>
              <a:gd name="connsiteX204" fmla="*/ 481637 w 2428717"/>
              <a:gd name="connsiteY204" fmla="*/ 959893 h 1330996"/>
              <a:gd name="connsiteX205" fmla="*/ 463439 w 2428717"/>
              <a:gd name="connsiteY205" fmla="*/ 964442 h 1330996"/>
              <a:gd name="connsiteX206" fmla="*/ 454341 w 2428717"/>
              <a:gd name="connsiteY206" fmla="*/ 978090 h 1330996"/>
              <a:gd name="connsiteX207" fmla="*/ 440693 w 2428717"/>
              <a:gd name="connsiteY207" fmla="*/ 996287 h 1330996"/>
              <a:gd name="connsiteX208" fmla="*/ 404299 w 2428717"/>
              <a:gd name="connsiteY208" fmla="*/ 1023582 h 1330996"/>
              <a:gd name="connsiteX209" fmla="*/ 390651 w 2428717"/>
              <a:gd name="connsiteY209" fmla="*/ 1037230 h 1330996"/>
              <a:gd name="connsiteX210" fmla="*/ 377004 w 2428717"/>
              <a:gd name="connsiteY210" fmla="*/ 1041779 h 1330996"/>
              <a:gd name="connsiteX211" fmla="*/ 349708 w 2428717"/>
              <a:gd name="connsiteY211" fmla="*/ 1059976 h 1330996"/>
              <a:gd name="connsiteX212" fmla="*/ 322413 w 2428717"/>
              <a:gd name="connsiteY212" fmla="*/ 1078173 h 1330996"/>
              <a:gd name="connsiteX213" fmla="*/ 295117 w 2428717"/>
              <a:gd name="connsiteY213" fmla="*/ 1100919 h 1330996"/>
              <a:gd name="connsiteX214" fmla="*/ 286019 w 2428717"/>
              <a:gd name="connsiteY214" fmla="*/ 1114567 h 1330996"/>
              <a:gd name="connsiteX215" fmla="*/ 258723 w 2428717"/>
              <a:gd name="connsiteY215" fmla="*/ 1137313 h 1330996"/>
              <a:gd name="connsiteX216" fmla="*/ 240526 w 2428717"/>
              <a:gd name="connsiteY216" fmla="*/ 1164609 h 1330996"/>
              <a:gd name="connsiteX217" fmla="*/ 231428 w 2428717"/>
              <a:gd name="connsiteY217" fmla="*/ 1178257 h 1330996"/>
              <a:gd name="connsiteX218" fmla="*/ 217780 w 2428717"/>
              <a:gd name="connsiteY218" fmla="*/ 1182806 h 1330996"/>
              <a:gd name="connsiteX219" fmla="*/ 208681 w 2428717"/>
              <a:gd name="connsiteY219" fmla="*/ 1196454 h 1330996"/>
              <a:gd name="connsiteX220" fmla="*/ 181386 w 2428717"/>
              <a:gd name="connsiteY220" fmla="*/ 1205552 h 1330996"/>
              <a:gd name="connsiteX221" fmla="*/ 167738 w 2428717"/>
              <a:gd name="connsiteY221" fmla="*/ 1210102 h 1330996"/>
              <a:gd name="connsiteX222" fmla="*/ 135893 w 2428717"/>
              <a:gd name="connsiteY222" fmla="*/ 1219200 h 1330996"/>
              <a:gd name="connsiteX223" fmla="*/ 108598 w 2428717"/>
              <a:gd name="connsiteY223" fmla="*/ 1241946 h 1330996"/>
              <a:gd name="connsiteX224" fmla="*/ 85851 w 2428717"/>
              <a:gd name="connsiteY224" fmla="*/ 1246496 h 1330996"/>
              <a:gd name="connsiteX225" fmla="*/ 72204 w 2428717"/>
              <a:gd name="connsiteY225" fmla="*/ 1251045 h 1330996"/>
              <a:gd name="connsiteX226" fmla="*/ 22162 w 2428717"/>
              <a:gd name="connsiteY226" fmla="*/ 1264693 h 1330996"/>
              <a:gd name="connsiteX227" fmla="*/ 8514 w 2428717"/>
              <a:gd name="connsiteY227" fmla="*/ 1260143 h 1330996"/>
              <a:gd name="connsiteX228" fmla="*/ 3965 w 2428717"/>
              <a:gd name="connsiteY228" fmla="*/ 1260143 h 1330996"/>
              <a:gd name="connsiteX0" fmla="*/ 3965 w 2428717"/>
              <a:gd name="connsiteY0" fmla="*/ 1260143 h 1330996"/>
              <a:gd name="connsiteX1" fmla="*/ 8514 w 2428717"/>
              <a:gd name="connsiteY1" fmla="*/ 1310185 h 1330996"/>
              <a:gd name="connsiteX2" fmla="*/ 8514 w 2428717"/>
              <a:gd name="connsiteY2" fmla="*/ 1246496 h 1330996"/>
              <a:gd name="connsiteX3" fmla="*/ 3965 w 2428717"/>
              <a:gd name="connsiteY3" fmla="*/ 1328382 h 1330996"/>
              <a:gd name="connsiteX4" fmla="*/ 31260 w 2428717"/>
              <a:gd name="connsiteY4" fmla="*/ 1301087 h 1330996"/>
              <a:gd name="connsiteX5" fmla="*/ 58556 w 2428717"/>
              <a:gd name="connsiteY5" fmla="*/ 1278340 h 1330996"/>
              <a:gd name="connsiteX6" fmla="*/ 85851 w 2428717"/>
              <a:gd name="connsiteY6" fmla="*/ 1260143 h 1330996"/>
              <a:gd name="connsiteX7" fmla="*/ 99499 w 2428717"/>
              <a:gd name="connsiteY7" fmla="*/ 1251045 h 1330996"/>
              <a:gd name="connsiteX8" fmla="*/ 126795 w 2428717"/>
              <a:gd name="connsiteY8" fmla="*/ 1237397 h 1330996"/>
              <a:gd name="connsiteX9" fmla="*/ 176837 w 2428717"/>
              <a:gd name="connsiteY9" fmla="*/ 1232848 h 1330996"/>
              <a:gd name="connsiteX10" fmla="*/ 204132 w 2428717"/>
              <a:gd name="connsiteY10" fmla="*/ 1223749 h 1330996"/>
              <a:gd name="connsiteX11" fmla="*/ 217780 w 2428717"/>
              <a:gd name="connsiteY11" fmla="*/ 1214651 h 1330996"/>
              <a:gd name="connsiteX12" fmla="*/ 245075 w 2428717"/>
              <a:gd name="connsiteY12" fmla="*/ 1205552 h 1330996"/>
              <a:gd name="connsiteX13" fmla="*/ 286019 w 2428717"/>
              <a:gd name="connsiteY13" fmla="*/ 1196454 h 1330996"/>
              <a:gd name="connsiteX14" fmla="*/ 299666 w 2428717"/>
              <a:gd name="connsiteY14" fmla="*/ 1187355 h 1330996"/>
              <a:gd name="connsiteX15" fmla="*/ 377004 w 2428717"/>
              <a:gd name="connsiteY15" fmla="*/ 1150961 h 1330996"/>
              <a:gd name="connsiteX16" fmla="*/ 522580 w 2428717"/>
              <a:gd name="connsiteY16" fmla="*/ 1082722 h 1330996"/>
              <a:gd name="connsiteX17" fmla="*/ 572622 w 2428717"/>
              <a:gd name="connsiteY17" fmla="*/ 1073624 h 1330996"/>
              <a:gd name="connsiteX18" fmla="*/ 595368 w 2428717"/>
              <a:gd name="connsiteY18" fmla="*/ 1096370 h 1330996"/>
              <a:gd name="connsiteX19" fmla="*/ 609016 w 2428717"/>
              <a:gd name="connsiteY19" fmla="*/ 1087272 h 1330996"/>
              <a:gd name="connsiteX20" fmla="*/ 625339 w 2428717"/>
              <a:gd name="connsiteY20" fmla="*/ 1060152 h 1330996"/>
              <a:gd name="connsiteX21" fmla="*/ 690902 w 2428717"/>
              <a:gd name="connsiteY21" fmla="*/ 1061489 h 1330996"/>
              <a:gd name="connsiteX22" fmla="*/ 718198 w 2428717"/>
              <a:gd name="connsiteY22" fmla="*/ 1019033 h 1330996"/>
              <a:gd name="connsiteX23" fmla="*/ 759316 w 2428717"/>
              <a:gd name="connsiteY23" fmla="*/ 1019121 h 1330996"/>
              <a:gd name="connsiteX24" fmla="*/ 795535 w 2428717"/>
              <a:gd name="connsiteY24" fmla="*/ 978090 h 1330996"/>
              <a:gd name="connsiteX25" fmla="*/ 822831 w 2428717"/>
              <a:gd name="connsiteY25" fmla="*/ 968991 h 1330996"/>
              <a:gd name="connsiteX26" fmla="*/ 850126 w 2428717"/>
              <a:gd name="connsiteY26" fmla="*/ 941696 h 1330996"/>
              <a:gd name="connsiteX27" fmla="*/ 877422 w 2428717"/>
              <a:gd name="connsiteY27" fmla="*/ 928048 h 1330996"/>
              <a:gd name="connsiteX28" fmla="*/ 891069 w 2428717"/>
              <a:gd name="connsiteY28" fmla="*/ 923499 h 1330996"/>
              <a:gd name="connsiteX29" fmla="*/ 904717 w 2428717"/>
              <a:gd name="connsiteY29" fmla="*/ 914400 h 1330996"/>
              <a:gd name="connsiteX30" fmla="*/ 922914 w 2428717"/>
              <a:gd name="connsiteY30" fmla="*/ 909851 h 1330996"/>
              <a:gd name="connsiteX31" fmla="*/ 927463 w 2428717"/>
              <a:gd name="connsiteY31" fmla="*/ 896203 h 1330996"/>
              <a:gd name="connsiteX32" fmla="*/ 941111 w 2428717"/>
              <a:gd name="connsiteY32" fmla="*/ 887105 h 1330996"/>
              <a:gd name="connsiteX33" fmla="*/ 954759 w 2428717"/>
              <a:gd name="connsiteY33" fmla="*/ 873457 h 1330996"/>
              <a:gd name="connsiteX34" fmla="*/ 982054 w 2428717"/>
              <a:gd name="connsiteY34" fmla="*/ 855260 h 1330996"/>
              <a:gd name="connsiteX35" fmla="*/ 986604 w 2428717"/>
              <a:gd name="connsiteY35" fmla="*/ 841612 h 1330996"/>
              <a:gd name="connsiteX36" fmla="*/ 1000251 w 2428717"/>
              <a:gd name="connsiteY36" fmla="*/ 837063 h 1330996"/>
              <a:gd name="connsiteX37" fmla="*/ 1013899 w 2428717"/>
              <a:gd name="connsiteY37" fmla="*/ 827964 h 1330996"/>
              <a:gd name="connsiteX38" fmla="*/ 1045744 w 2428717"/>
              <a:gd name="connsiteY38" fmla="*/ 800669 h 1330996"/>
              <a:gd name="connsiteX39" fmla="*/ 1059392 w 2428717"/>
              <a:gd name="connsiteY39" fmla="*/ 791570 h 1330996"/>
              <a:gd name="connsiteX40" fmla="*/ 1082138 w 2428717"/>
              <a:gd name="connsiteY40" fmla="*/ 768824 h 1330996"/>
              <a:gd name="connsiteX41" fmla="*/ 1123081 w 2428717"/>
              <a:gd name="connsiteY41" fmla="*/ 736979 h 1330996"/>
              <a:gd name="connsiteX42" fmla="*/ 1136729 w 2428717"/>
              <a:gd name="connsiteY42" fmla="*/ 727881 h 1330996"/>
              <a:gd name="connsiteX43" fmla="*/ 1150377 w 2428717"/>
              <a:gd name="connsiteY43" fmla="*/ 718782 h 1330996"/>
              <a:gd name="connsiteX44" fmla="*/ 1168574 w 2428717"/>
              <a:gd name="connsiteY44" fmla="*/ 691487 h 1330996"/>
              <a:gd name="connsiteX45" fmla="*/ 1191320 w 2428717"/>
              <a:gd name="connsiteY45" fmla="*/ 668740 h 1330996"/>
              <a:gd name="connsiteX46" fmla="*/ 1214066 w 2428717"/>
              <a:gd name="connsiteY46" fmla="*/ 645994 h 1330996"/>
              <a:gd name="connsiteX47" fmla="*/ 1223165 w 2428717"/>
              <a:gd name="connsiteY47" fmla="*/ 632346 h 1330996"/>
              <a:gd name="connsiteX48" fmla="*/ 1227714 w 2428717"/>
              <a:gd name="connsiteY48" fmla="*/ 618699 h 1330996"/>
              <a:gd name="connsiteX49" fmla="*/ 1250460 w 2428717"/>
              <a:gd name="connsiteY49" fmla="*/ 591403 h 1330996"/>
              <a:gd name="connsiteX50" fmla="*/ 1259559 w 2428717"/>
              <a:gd name="connsiteY50" fmla="*/ 564108 h 1330996"/>
              <a:gd name="connsiteX51" fmla="*/ 1264108 w 2428717"/>
              <a:gd name="connsiteY51" fmla="*/ 550460 h 1330996"/>
              <a:gd name="connsiteX52" fmla="*/ 1282305 w 2428717"/>
              <a:gd name="connsiteY52" fmla="*/ 523164 h 1330996"/>
              <a:gd name="connsiteX53" fmla="*/ 1295953 w 2428717"/>
              <a:gd name="connsiteY53" fmla="*/ 482221 h 1330996"/>
              <a:gd name="connsiteX54" fmla="*/ 1300502 w 2428717"/>
              <a:gd name="connsiteY54" fmla="*/ 468573 h 1330996"/>
              <a:gd name="connsiteX55" fmla="*/ 1309601 w 2428717"/>
              <a:gd name="connsiteY55" fmla="*/ 427630 h 1330996"/>
              <a:gd name="connsiteX56" fmla="*/ 1314150 w 2428717"/>
              <a:gd name="connsiteY56" fmla="*/ 395785 h 1330996"/>
              <a:gd name="connsiteX57" fmla="*/ 1336896 w 2428717"/>
              <a:gd name="connsiteY57" fmla="*/ 368490 h 1330996"/>
              <a:gd name="connsiteX58" fmla="*/ 1345995 w 2428717"/>
              <a:gd name="connsiteY58" fmla="*/ 295702 h 1330996"/>
              <a:gd name="connsiteX59" fmla="*/ 1350544 w 2428717"/>
              <a:gd name="connsiteY59" fmla="*/ 268406 h 1330996"/>
              <a:gd name="connsiteX60" fmla="*/ 1359642 w 2428717"/>
              <a:gd name="connsiteY60" fmla="*/ 241110 h 1330996"/>
              <a:gd name="connsiteX61" fmla="*/ 1414234 w 2428717"/>
              <a:gd name="connsiteY61" fmla="*/ 204716 h 1330996"/>
              <a:gd name="connsiteX62" fmla="*/ 1427881 w 2428717"/>
              <a:gd name="connsiteY62" fmla="*/ 200167 h 1330996"/>
              <a:gd name="connsiteX63" fmla="*/ 1441529 w 2428717"/>
              <a:gd name="connsiteY63" fmla="*/ 195618 h 1330996"/>
              <a:gd name="connsiteX64" fmla="*/ 1473374 w 2428717"/>
              <a:gd name="connsiteY64" fmla="*/ 181970 h 1330996"/>
              <a:gd name="connsiteX65" fmla="*/ 1500669 w 2428717"/>
              <a:gd name="connsiteY65" fmla="*/ 172872 h 1330996"/>
              <a:gd name="connsiteX66" fmla="*/ 1578007 w 2428717"/>
              <a:gd name="connsiteY66" fmla="*/ 163773 h 1330996"/>
              <a:gd name="connsiteX67" fmla="*/ 1600753 w 2428717"/>
              <a:gd name="connsiteY67" fmla="*/ 145576 h 1330996"/>
              <a:gd name="connsiteX68" fmla="*/ 1614401 w 2428717"/>
              <a:gd name="connsiteY68" fmla="*/ 141027 h 1330996"/>
              <a:gd name="connsiteX69" fmla="*/ 1641696 w 2428717"/>
              <a:gd name="connsiteY69" fmla="*/ 145576 h 1330996"/>
              <a:gd name="connsiteX70" fmla="*/ 1655344 w 2428717"/>
              <a:gd name="connsiteY70" fmla="*/ 154675 h 1330996"/>
              <a:gd name="connsiteX71" fmla="*/ 1828216 w 2428717"/>
              <a:gd name="connsiteY71" fmla="*/ 150125 h 1330996"/>
              <a:gd name="connsiteX72" fmla="*/ 1841863 w 2428717"/>
              <a:gd name="connsiteY72" fmla="*/ 159224 h 1330996"/>
              <a:gd name="connsiteX73" fmla="*/ 1855511 w 2428717"/>
              <a:gd name="connsiteY73" fmla="*/ 172872 h 1330996"/>
              <a:gd name="connsiteX74" fmla="*/ 1969242 w 2428717"/>
              <a:gd name="connsiteY74" fmla="*/ 186519 h 1330996"/>
              <a:gd name="connsiteX75" fmla="*/ 2001087 w 2428717"/>
              <a:gd name="connsiteY75" fmla="*/ 191069 h 1330996"/>
              <a:gd name="connsiteX76" fmla="*/ 2051129 w 2428717"/>
              <a:gd name="connsiteY76" fmla="*/ 195618 h 1330996"/>
              <a:gd name="connsiteX77" fmla="*/ 2060228 w 2428717"/>
              <a:gd name="connsiteY77" fmla="*/ 209266 h 1330996"/>
              <a:gd name="connsiteX78" fmla="*/ 2087523 w 2428717"/>
              <a:gd name="connsiteY78" fmla="*/ 213815 h 1330996"/>
              <a:gd name="connsiteX79" fmla="*/ 2105720 w 2428717"/>
              <a:gd name="connsiteY79" fmla="*/ 236561 h 1330996"/>
              <a:gd name="connsiteX80" fmla="*/ 2119368 w 2428717"/>
              <a:gd name="connsiteY80" fmla="*/ 245660 h 1330996"/>
              <a:gd name="connsiteX81" fmla="*/ 2133016 w 2428717"/>
              <a:gd name="connsiteY81" fmla="*/ 259308 h 1330996"/>
              <a:gd name="connsiteX82" fmla="*/ 2142114 w 2428717"/>
              <a:gd name="connsiteY82" fmla="*/ 272955 h 1330996"/>
              <a:gd name="connsiteX83" fmla="*/ 2160311 w 2428717"/>
              <a:gd name="connsiteY83" fmla="*/ 291152 h 1330996"/>
              <a:gd name="connsiteX84" fmla="*/ 2169410 w 2428717"/>
              <a:gd name="connsiteY84" fmla="*/ 304800 h 1330996"/>
              <a:gd name="connsiteX85" fmla="*/ 2210353 w 2428717"/>
              <a:gd name="connsiteY85" fmla="*/ 341194 h 1330996"/>
              <a:gd name="connsiteX86" fmla="*/ 2224001 w 2428717"/>
              <a:gd name="connsiteY86" fmla="*/ 345743 h 1330996"/>
              <a:gd name="connsiteX87" fmla="*/ 2255845 w 2428717"/>
              <a:gd name="connsiteY87" fmla="*/ 363940 h 1330996"/>
              <a:gd name="connsiteX88" fmla="*/ 2283141 w 2428717"/>
              <a:gd name="connsiteY88" fmla="*/ 373039 h 1330996"/>
              <a:gd name="connsiteX89" fmla="*/ 2314986 w 2428717"/>
              <a:gd name="connsiteY89" fmla="*/ 377588 h 1330996"/>
              <a:gd name="connsiteX90" fmla="*/ 2337732 w 2428717"/>
              <a:gd name="connsiteY90" fmla="*/ 395785 h 1330996"/>
              <a:gd name="connsiteX91" fmla="*/ 2365028 w 2428717"/>
              <a:gd name="connsiteY91" fmla="*/ 413982 h 1330996"/>
              <a:gd name="connsiteX92" fmla="*/ 2378675 w 2428717"/>
              <a:gd name="connsiteY92" fmla="*/ 400334 h 1330996"/>
              <a:gd name="connsiteX93" fmla="*/ 2396872 w 2428717"/>
              <a:gd name="connsiteY93" fmla="*/ 373039 h 1330996"/>
              <a:gd name="connsiteX94" fmla="*/ 2424168 w 2428717"/>
              <a:gd name="connsiteY94" fmla="*/ 368490 h 1330996"/>
              <a:gd name="connsiteX95" fmla="*/ 2428717 w 2428717"/>
              <a:gd name="connsiteY95" fmla="*/ 354842 h 1330996"/>
              <a:gd name="connsiteX96" fmla="*/ 2424168 w 2428717"/>
              <a:gd name="connsiteY96" fmla="*/ 327546 h 1330996"/>
              <a:gd name="connsiteX97" fmla="*/ 2410520 w 2428717"/>
              <a:gd name="connsiteY97" fmla="*/ 322997 h 1330996"/>
              <a:gd name="connsiteX98" fmla="*/ 2392323 w 2428717"/>
              <a:gd name="connsiteY98" fmla="*/ 318448 h 1330996"/>
              <a:gd name="connsiteX99" fmla="*/ 2378675 w 2428717"/>
              <a:gd name="connsiteY99" fmla="*/ 309349 h 1330996"/>
              <a:gd name="connsiteX100" fmla="*/ 2374126 w 2428717"/>
              <a:gd name="connsiteY100" fmla="*/ 295702 h 1330996"/>
              <a:gd name="connsiteX101" fmla="*/ 2365028 w 2428717"/>
              <a:gd name="connsiteY101" fmla="*/ 282054 h 1330996"/>
              <a:gd name="connsiteX102" fmla="*/ 2360478 w 2428717"/>
              <a:gd name="connsiteY102" fmla="*/ 268406 h 1330996"/>
              <a:gd name="connsiteX103" fmla="*/ 2346831 w 2428717"/>
              <a:gd name="connsiteY103" fmla="*/ 263857 h 1330996"/>
              <a:gd name="connsiteX104" fmla="*/ 2333183 w 2428717"/>
              <a:gd name="connsiteY104" fmla="*/ 245660 h 1330996"/>
              <a:gd name="connsiteX105" fmla="*/ 2305887 w 2428717"/>
              <a:gd name="connsiteY105" fmla="*/ 232012 h 1330996"/>
              <a:gd name="connsiteX106" fmla="*/ 2283141 w 2428717"/>
              <a:gd name="connsiteY106" fmla="*/ 236561 h 1330996"/>
              <a:gd name="connsiteX107" fmla="*/ 2255845 w 2428717"/>
              <a:gd name="connsiteY107" fmla="*/ 245660 h 1330996"/>
              <a:gd name="connsiteX108" fmla="*/ 2214902 w 2428717"/>
              <a:gd name="connsiteY108" fmla="*/ 241110 h 1330996"/>
              <a:gd name="connsiteX109" fmla="*/ 2187607 w 2428717"/>
              <a:gd name="connsiteY109" fmla="*/ 218364 h 1330996"/>
              <a:gd name="connsiteX110" fmla="*/ 2173959 w 2428717"/>
              <a:gd name="connsiteY110" fmla="*/ 209266 h 1330996"/>
              <a:gd name="connsiteX111" fmla="*/ 2164860 w 2428717"/>
              <a:gd name="connsiteY111" fmla="*/ 195618 h 1330996"/>
              <a:gd name="connsiteX112" fmla="*/ 2151213 w 2428717"/>
              <a:gd name="connsiteY112" fmla="*/ 168322 h 1330996"/>
              <a:gd name="connsiteX113" fmla="*/ 2110269 w 2428717"/>
              <a:gd name="connsiteY113" fmla="*/ 154675 h 1330996"/>
              <a:gd name="connsiteX114" fmla="*/ 2082974 w 2428717"/>
              <a:gd name="connsiteY114" fmla="*/ 141027 h 1330996"/>
              <a:gd name="connsiteX115" fmla="*/ 2064777 w 2428717"/>
              <a:gd name="connsiteY115" fmla="*/ 136478 h 1330996"/>
              <a:gd name="connsiteX116" fmla="*/ 1991989 w 2428717"/>
              <a:gd name="connsiteY116" fmla="*/ 131928 h 1330996"/>
              <a:gd name="connsiteX117" fmla="*/ 1964693 w 2428717"/>
              <a:gd name="connsiteY117" fmla="*/ 118281 h 1330996"/>
              <a:gd name="connsiteX118" fmla="*/ 1951045 w 2428717"/>
              <a:gd name="connsiteY118" fmla="*/ 104633 h 1330996"/>
              <a:gd name="connsiteX119" fmla="*/ 1923750 w 2428717"/>
              <a:gd name="connsiteY119" fmla="*/ 90985 h 1330996"/>
              <a:gd name="connsiteX120" fmla="*/ 1910102 w 2428717"/>
              <a:gd name="connsiteY120" fmla="*/ 81887 h 1330996"/>
              <a:gd name="connsiteX121" fmla="*/ 1841863 w 2428717"/>
              <a:gd name="connsiteY121" fmla="*/ 72788 h 1330996"/>
              <a:gd name="connsiteX122" fmla="*/ 1814568 w 2428717"/>
              <a:gd name="connsiteY122" fmla="*/ 63690 h 1330996"/>
              <a:gd name="connsiteX123" fmla="*/ 1796371 w 2428717"/>
              <a:gd name="connsiteY123" fmla="*/ 59140 h 1330996"/>
              <a:gd name="connsiteX124" fmla="*/ 1769075 w 2428717"/>
              <a:gd name="connsiteY124" fmla="*/ 50042 h 1330996"/>
              <a:gd name="connsiteX125" fmla="*/ 1755428 w 2428717"/>
              <a:gd name="connsiteY125" fmla="*/ 40943 h 1330996"/>
              <a:gd name="connsiteX126" fmla="*/ 1737231 w 2428717"/>
              <a:gd name="connsiteY126" fmla="*/ 0 h 1330996"/>
              <a:gd name="connsiteX127" fmla="*/ 1728132 w 2428717"/>
              <a:gd name="connsiteY127" fmla="*/ 13648 h 1330996"/>
              <a:gd name="connsiteX128" fmla="*/ 1723583 w 2428717"/>
              <a:gd name="connsiteY128" fmla="*/ 50042 h 1330996"/>
              <a:gd name="connsiteX129" fmla="*/ 1691738 w 2428717"/>
              <a:gd name="connsiteY129" fmla="*/ 54591 h 1330996"/>
              <a:gd name="connsiteX130" fmla="*/ 1659893 w 2428717"/>
              <a:gd name="connsiteY130" fmla="*/ 63690 h 1330996"/>
              <a:gd name="connsiteX131" fmla="*/ 1641696 w 2428717"/>
              <a:gd name="connsiteY131" fmla="*/ 72788 h 1330996"/>
              <a:gd name="connsiteX132" fmla="*/ 1628048 w 2428717"/>
              <a:gd name="connsiteY132" fmla="*/ 68239 h 1330996"/>
              <a:gd name="connsiteX133" fmla="*/ 1623499 w 2428717"/>
              <a:gd name="connsiteY133" fmla="*/ 54591 h 1330996"/>
              <a:gd name="connsiteX134" fmla="*/ 1614401 w 2428717"/>
              <a:gd name="connsiteY134" fmla="*/ 68239 h 1330996"/>
              <a:gd name="connsiteX135" fmla="*/ 1600753 w 2428717"/>
              <a:gd name="connsiteY135" fmla="*/ 77337 h 1330996"/>
              <a:gd name="connsiteX136" fmla="*/ 1555260 w 2428717"/>
              <a:gd name="connsiteY136" fmla="*/ 81887 h 1330996"/>
              <a:gd name="connsiteX137" fmla="*/ 1527965 w 2428717"/>
              <a:gd name="connsiteY137" fmla="*/ 90985 h 1330996"/>
              <a:gd name="connsiteX138" fmla="*/ 1509768 w 2428717"/>
              <a:gd name="connsiteY138" fmla="*/ 100084 h 1330996"/>
              <a:gd name="connsiteX139" fmla="*/ 1487022 w 2428717"/>
              <a:gd name="connsiteY139" fmla="*/ 104633 h 1330996"/>
              <a:gd name="connsiteX140" fmla="*/ 1473374 w 2428717"/>
              <a:gd name="connsiteY140" fmla="*/ 109182 h 1330996"/>
              <a:gd name="connsiteX141" fmla="*/ 1364192 w 2428717"/>
              <a:gd name="connsiteY141" fmla="*/ 113731 h 1330996"/>
              <a:gd name="connsiteX142" fmla="*/ 1350544 w 2428717"/>
              <a:gd name="connsiteY142" fmla="*/ 122830 h 1330996"/>
              <a:gd name="connsiteX143" fmla="*/ 1332347 w 2428717"/>
              <a:gd name="connsiteY143" fmla="*/ 150125 h 1330996"/>
              <a:gd name="connsiteX144" fmla="*/ 1318699 w 2428717"/>
              <a:gd name="connsiteY144" fmla="*/ 163773 h 1330996"/>
              <a:gd name="connsiteX145" fmla="*/ 1309601 w 2428717"/>
              <a:gd name="connsiteY145" fmla="*/ 191069 h 1330996"/>
              <a:gd name="connsiteX146" fmla="*/ 1295953 w 2428717"/>
              <a:gd name="connsiteY146" fmla="*/ 204716 h 1330996"/>
              <a:gd name="connsiteX147" fmla="*/ 1282305 w 2428717"/>
              <a:gd name="connsiteY147" fmla="*/ 209266 h 1330996"/>
              <a:gd name="connsiteX148" fmla="*/ 1209517 w 2428717"/>
              <a:gd name="connsiteY148" fmla="*/ 213815 h 1330996"/>
              <a:gd name="connsiteX149" fmla="*/ 1204968 w 2428717"/>
              <a:gd name="connsiteY149" fmla="*/ 227463 h 1330996"/>
              <a:gd name="connsiteX150" fmla="*/ 1186771 w 2428717"/>
              <a:gd name="connsiteY150" fmla="*/ 254758 h 1330996"/>
              <a:gd name="connsiteX151" fmla="*/ 1177672 w 2428717"/>
              <a:gd name="connsiteY151" fmla="*/ 282054 h 1330996"/>
              <a:gd name="connsiteX152" fmla="*/ 1173123 w 2428717"/>
              <a:gd name="connsiteY152" fmla="*/ 295702 h 1330996"/>
              <a:gd name="connsiteX153" fmla="*/ 1145828 w 2428717"/>
              <a:gd name="connsiteY153" fmla="*/ 313899 h 1330996"/>
              <a:gd name="connsiteX154" fmla="*/ 1132180 w 2428717"/>
              <a:gd name="connsiteY154" fmla="*/ 327546 h 1330996"/>
              <a:gd name="connsiteX155" fmla="*/ 1104884 w 2428717"/>
              <a:gd name="connsiteY155" fmla="*/ 336645 h 1330996"/>
              <a:gd name="connsiteX156" fmla="*/ 1095786 w 2428717"/>
              <a:gd name="connsiteY156" fmla="*/ 322997 h 1330996"/>
              <a:gd name="connsiteX157" fmla="*/ 1100335 w 2428717"/>
              <a:gd name="connsiteY157" fmla="*/ 291152 h 1330996"/>
              <a:gd name="connsiteX158" fmla="*/ 1086687 w 2428717"/>
              <a:gd name="connsiteY158" fmla="*/ 304800 h 1330996"/>
              <a:gd name="connsiteX159" fmla="*/ 1073039 w 2428717"/>
              <a:gd name="connsiteY159" fmla="*/ 309349 h 1330996"/>
              <a:gd name="connsiteX160" fmla="*/ 1059392 w 2428717"/>
              <a:gd name="connsiteY160" fmla="*/ 300251 h 1330996"/>
              <a:gd name="connsiteX161" fmla="*/ 1050293 w 2428717"/>
              <a:gd name="connsiteY161" fmla="*/ 286603 h 1330996"/>
              <a:gd name="connsiteX162" fmla="*/ 1036645 w 2428717"/>
              <a:gd name="connsiteY162" fmla="*/ 282054 h 1330996"/>
              <a:gd name="connsiteX163" fmla="*/ 1009350 w 2428717"/>
              <a:gd name="connsiteY163" fmla="*/ 291152 h 1330996"/>
              <a:gd name="connsiteX164" fmla="*/ 995702 w 2428717"/>
              <a:gd name="connsiteY164" fmla="*/ 295702 h 1330996"/>
              <a:gd name="connsiteX165" fmla="*/ 982054 w 2428717"/>
              <a:gd name="connsiteY165" fmla="*/ 304800 h 1330996"/>
              <a:gd name="connsiteX166" fmla="*/ 968407 w 2428717"/>
              <a:gd name="connsiteY166" fmla="*/ 350293 h 1330996"/>
              <a:gd name="connsiteX167" fmla="*/ 959308 w 2428717"/>
              <a:gd name="connsiteY167" fmla="*/ 363940 h 1330996"/>
              <a:gd name="connsiteX168" fmla="*/ 963857 w 2428717"/>
              <a:gd name="connsiteY168" fmla="*/ 377588 h 1330996"/>
              <a:gd name="connsiteX169" fmla="*/ 977505 w 2428717"/>
              <a:gd name="connsiteY169" fmla="*/ 382137 h 1330996"/>
              <a:gd name="connsiteX170" fmla="*/ 991153 w 2428717"/>
              <a:gd name="connsiteY170" fmla="*/ 391236 h 1330996"/>
              <a:gd name="connsiteX171" fmla="*/ 1000251 w 2428717"/>
              <a:gd name="connsiteY171" fmla="*/ 404884 h 1330996"/>
              <a:gd name="connsiteX172" fmla="*/ 1013899 w 2428717"/>
              <a:gd name="connsiteY172" fmla="*/ 418531 h 1330996"/>
              <a:gd name="connsiteX173" fmla="*/ 1009350 w 2428717"/>
              <a:gd name="connsiteY173" fmla="*/ 441278 h 1330996"/>
              <a:gd name="connsiteX174" fmla="*/ 986604 w 2428717"/>
              <a:gd name="connsiteY174" fmla="*/ 486770 h 1330996"/>
              <a:gd name="connsiteX175" fmla="*/ 968407 w 2428717"/>
              <a:gd name="connsiteY175" fmla="*/ 518615 h 1330996"/>
              <a:gd name="connsiteX176" fmla="*/ 954759 w 2428717"/>
              <a:gd name="connsiteY176" fmla="*/ 523164 h 1330996"/>
              <a:gd name="connsiteX177" fmla="*/ 945660 w 2428717"/>
              <a:gd name="connsiteY177" fmla="*/ 536812 h 1330996"/>
              <a:gd name="connsiteX178" fmla="*/ 932013 w 2428717"/>
              <a:gd name="connsiteY178" fmla="*/ 545910 h 1330996"/>
              <a:gd name="connsiteX179" fmla="*/ 913816 w 2428717"/>
              <a:gd name="connsiteY179" fmla="*/ 568657 h 1330996"/>
              <a:gd name="connsiteX180" fmla="*/ 904717 w 2428717"/>
              <a:gd name="connsiteY180" fmla="*/ 582305 h 1330996"/>
              <a:gd name="connsiteX181" fmla="*/ 900168 w 2428717"/>
              <a:gd name="connsiteY181" fmla="*/ 595952 h 1330996"/>
              <a:gd name="connsiteX182" fmla="*/ 881971 w 2428717"/>
              <a:gd name="connsiteY182" fmla="*/ 623248 h 1330996"/>
              <a:gd name="connsiteX183" fmla="*/ 859225 w 2428717"/>
              <a:gd name="connsiteY183" fmla="*/ 655093 h 1330996"/>
              <a:gd name="connsiteX184" fmla="*/ 850126 w 2428717"/>
              <a:gd name="connsiteY184" fmla="*/ 668740 h 1330996"/>
              <a:gd name="connsiteX185" fmla="*/ 845577 w 2428717"/>
              <a:gd name="connsiteY185" fmla="*/ 682388 h 1330996"/>
              <a:gd name="connsiteX186" fmla="*/ 831929 w 2428717"/>
              <a:gd name="connsiteY186" fmla="*/ 691487 h 1330996"/>
              <a:gd name="connsiteX187" fmla="*/ 809183 w 2428717"/>
              <a:gd name="connsiteY187" fmla="*/ 714233 h 1330996"/>
              <a:gd name="connsiteX188" fmla="*/ 795535 w 2428717"/>
              <a:gd name="connsiteY188" fmla="*/ 732430 h 1330996"/>
              <a:gd name="connsiteX189" fmla="*/ 781887 w 2428717"/>
              <a:gd name="connsiteY189" fmla="*/ 746078 h 1330996"/>
              <a:gd name="connsiteX190" fmla="*/ 754592 w 2428717"/>
              <a:gd name="connsiteY190" fmla="*/ 787021 h 1330996"/>
              <a:gd name="connsiteX191" fmla="*/ 745493 w 2428717"/>
              <a:gd name="connsiteY191" fmla="*/ 800669 h 1330996"/>
              <a:gd name="connsiteX192" fmla="*/ 736395 w 2428717"/>
              <a:gd name="connsiteY192" fmla="*/ 827964 h 1330996"/>
              <a:gd name="connsiteX193" fmla="*/ 685016 w 2428717"/>
              <a:gd name="connsiteY193" fmla="*/ 862932 h 1330996"/>
              <a:gd name="connsiteX194" fmla="*/ 649959 w 2428717"/>
              <a:gd name="connsiteY194" fmla="*/ 900752 h 1330996"/>
              <a:gd name="connsiteX195" fmla="*/ 595368 w 2428717"/>
              <a:gd name="connsiteY195" fmla="*/ 896203 h 1330996"/>
              <a:gd name="connsiteX196" fmla="*/ 581720 w 2428717"/>
              <a:gd name="connsiteY196" fmla="*/ 891654 h 1330996"/>
              <a:gd name="connsiteX197" fmla="*/ 586269 w 2428717"/>
              <a:gd name="connsiteY197" fmla="*/ 868908 h 1330996"/>
              <a:gd name="connsiteX198" fmla="*/ 577171 w 2428717"/>
              <a:gd name="connsiteY198" fmla="*/ 928048 h 1330996"/>
              <a:gd name="connsiteX199" fmla="*/ 568072 w 2428717"/>
              <a:gd name="connsiteY199" fmla="*/ 941696 h 1330996"/>
              <a:gd name="connsiteX200" fmla="*/ 563523 w 2428717"/>
              <a:gd name="connsiteY200" fmla="*/ 955343 h 1330996"/>
              <a:gd name="connsiteX201" fmla="*/ 549875 w 2428717"/>
              <a:gd name="connsiteY201" fmla="*/ 964442 h 1330996"/>
              <a:gd name="connsiteX202" fmla="*/ 522580 w 2428717"/>
              <a:gd name="connsiteY202" fmla="*/ 982639 h 1330996"/>
              <a:gd name="connsiteX203" fmla="*/ 508932 w 2428717"/>
              <a:gd name="connsiteY203" fmla="*/ 973540 h 1330996"/>
              <a:gd name="connsiteX204" fmla="*/ 481637 w 2428717"/>
              <a:gd name="connsiteY204" fmla="*/ 959893 h 1330996"/>
              <a:gd name="connsiteX205" fmla="*/ 463439 w 2428717"/>
              <a:gd name="connsiteY205" fmla="*/ 964442 h 1330996"/>
              <a:gd name="connsiteX206" fmla="*/ 454341 w 2428717"/>
              <a:gd name="connsiteY206" fmla="*/ 978090 h 1330996"/>
              <a:gd name="connsiteX207" fmla="*/ 440693 w 2428717"/>
              <a:gd name="connsiteY207" fmla="*/ 996287 h 1330996"/>
              <a:gd name="connsiteX208" fmla="*/ 404299 w 2428717"/>
              <a:gd name="connsiteY208" fmla="*/ 1023582 h 1330996"/>
              <a:gd name="connsiteX209" fmla="*/ 390651 w 2428717"/>
              <a:gd name="connsiteY209" fmla="*/ 1037230 h 1330996"/>
              <a:gd name="connsiteX210" fmla="*/ 377004 w 2428717"/>
              <a:gd name="connsiteY210" fmla="*/ 1041779 h 1330996"/>
              <a:gd name="connsiteX211" fmla="*/ 349708 w 2428717"/>
              <a:gd name="connsiteY211" fmla="*/ 1059976 h 1330996"/>
              <a:gd name="connsiteX212" fmla="*/ 322413 w 2428717"/>
              <a:gd name="connsiteY212" fmla="*/ 1078173 h 1330996"/>
              <a:gd name="connsiteX213" fmla="*/ 295117 w 2428717"/>
              <a:gd name="connsiteY213" fmla="*/ 1100919 h 1330996"/>
              <a:gd name="connsiteX214" fmla="*/ 286019 w 2428717"/>
              <a:gd name="connsiteY214" fmla="*/ 1114567 h 1330996"/>
              <a:gd name="connsiteX215" fmla="*/ 258723 w 2428717"/>
              <a:gd name="connsiteY215" fmla="*/ 1137313 h 1330996"/>
              <a:gd name="connsiteX216" fmla="*/ 240526 w 2428717"/>
              <a:gd name="connsiteY216" fmla="*/ 1164609 h 1330996"/>
              <a:gd name="connsiteX217" fmla="*/ 231428 w 2428717"/>
              <a:gd name="connsiteY217" fmla="*/ 1178257 h 1330996"/>
              <a:gd name="connsiteX218" fmla="*/ 217780 w 2428717"/>
              <a:gd name="connsiteY218" fmla="*/ 1182806 h 1330996"/>
              <a:gd name="connsiteX219" fmla="*/ 208681 w 2428717"/>
              <a:gd name="connsiteY219" fmla="*/ 1196454 h 1330996"/>
              <a:gd name="connsiteX220" fmla="*/ 181386 w 2428717"/>
              <a:gd name="connsiteY220" fmla="*/ 1205552 h 1330996"/>
              <a:gd name="connsiteX221" fmla="*/ 167738 w 2428717"/>
              <a:gd name="connsiteY221" fmla="*/ 1210102 h 1330996"/>
              <a:gd name="connsiteX222" fmla="*/ 135893 w 2428717"/>
              <a:gd name="connsiteY222" fmla="*/ 1219200 h 1330996"/>
              <a:gd name="connsiteX223" fmla="*/ 108598 w 2428717"/>
              <a:gd name="connsiteY223" fmla="*/ 1241946 h 1330996"/>
              <a:gd name="connsiteX224" fmla="*/ 85851 w 2428717"/>
              <a:gd name="connsiteY224" fmla="*/ 1246496 h 1330996"/>
              <a:gd name="connsiteX225" fmla="*/ 72204 w 2428717"/>
              <a:gd name="connsiteY225" fmla="*/ 1251045 h 1330996"/>
              <a:gd name="connsiteX226" fmla="*/ 22162 w 2428717"/>
              <a:gd name="connsiteY226" fmla="*/ 1264693 h 1330996"/>
              <a:gd name="connsiteX227" fmla="*/ 8514 w 2428717"/>
              <a:gd name="connsiteY227" fmla="*/ 1260143 h 1330996"/>
              <a:gd name="connsiteX228" fmla="*/ 3965 w 2428717"/>
              <a:gd name="connsiteY228" fmla="*/ 1260143 h 1330996"/>
              <a:gd name="connsiteX0" fmla="*/ 3965 w 2428717"/>
              <a:gd name="connsiteY0" fmla="*/ 1260143 h 1330996"/>
              <a:gd name="connsiteX1" fmla="*/ 8514 w 2428717"/>
              <a:gd name="connsiteY1" fmla="*/ 1310185 h 1330996"/>
              <a:gd name="connsiteX2" fmla="*/ 8514 w 2428717"/>
              <a:gd name="connsiteY2" fmla="*/ 1246496 h 1330996"/>
              <a:gd name="connsiteX3" fmla="*/ 3965 w 2428717"/>
              <a:gd name="connsiteY3" fmla="*/ 1328382 h 1330996"/>
              <a:gd name="connsiteX4" fmla="*/ 31260 w 2428717"/>
              <a:gd name="connsiteY4" fmla="*/ 1301087 h 1330996"/>
              <a:gd name="connsiteX5" fmla="*/ 58556 w 2428717"/>
              <a:gd name="connsiteY5" fmla="*/ 1278340 h 1330996"/>
              <a:gd name="connsiteX6" fmla="*/ 85851 w 2428717"/>
              <a:gd name="connsiteY6" fmla="*/ 1260143 h 1330996"/>
              <a:gd name="connsiteX7" fmla="*/ 99499 w 2428717"/>
              <a:gd name="connsiteY7" fmla="*/ 1251045 h 1330996"/>
              <a:gd name="connsiteX8" fmla="*/ 126795 w 2428717"/>
              <a:gd name="connsiteY8" fmla="*/ 1237397 h 1330996"/>
              <a:gd name="connsiteX9" fmla="*/ 176837 w 2428717"/>
              <a:gd name="connsiteY9" fmla="*/ 1232848 h 1330996"/>
              <a:gd name="connsiteX10" fmla="*/ 204132 w 2428717"/>
              <a:gd name="connsiteY10" fmla="*/ 1223749 h 1330996"/>
              <a:gd name="connsiteX11" fmla="*/ 217780 w 2428717"/>
              <a:gd name="connsiteY11" fmla="*/ 1214651 h 1330996"/>
              <a:gd name="connsiteX12" fmla="*/ 245075 w 2428717"/>
              <a:gd name="connsiteY12" fmla="*/ 1205552 h 1330996"/>
              <a:gd name="connsiteX13" fmla="*/ 286019 w 2428717"/>
              <a:gd name="connsiteY13" fmla="*/ 1196454 h 1330996"/>
              <a:gd name="connsiteX14" fmla="*/ 299666 w 2428717"/>
              <a:gd name="connsiteY14" fmla="*/ 1187355 h 1330996"/>
              <a:gd name="connsiteX15" fmla="*/ 377004 w 2428717"/>
              <a:gd name="connsiteY15" fmla="*/ 1150961 h 1330996"/>
              <a:gd name="connsiteX16" fmla="*/ 522580 w 2428717"/>
              <a:gd name="connsiteY16" fmla="*/ 1082722 h 1330996"/>
              <a:gd name="connsiteX17" fmla="*/ 572622 w 2428717"/>
              <a:gd name="connsiteY17" fmla="*/ 1073624 h 1330996"/>
              <a:gd name="connsiteX18" fmla="*/ 595368 w 2428717"/>
              <a:gd name="connsiteY18" fmla="*/ 1096370 h 1330996"/>
              <a:gd name="connsiteX19" fmla="*/ 609016 w 2428717"/>
              <a:gd name="connsiteY19" fmla="*/ 1087272 h 1330996"/>
              <a:gd name="connsiteX20" fmla="*/ 625339 w 2428717"/>
              <a:gd name="connsiteY20" fmla="*/ 1060152 h 1330996"/>
              <a:gd name="connsiteX21" fmla="*/ 690902 w 2428717"/>
              <a:gd name="connsiteY21" fmla="*/ 1061489 h 1330996"/>
              <a:gd name="connsiteX22" fmla="*/ 718198 w 2428717"/>
              <a:gd name="connsiteY22" fmla="*/ 1019033 h 1330996"/>
              <a:gd name="connsiteX23" fmla="*/ 759316 w 2428717"/>
              <a:gd name="connsiteY23" fmla="*/ 1019121 h 1330996"/>
              <a:gd name="connsiteX24" fmla="*/ 795535 w 2428717"/>
              <a:gd name="connsiteY24" fmla="*/ 978090 h 1330996"/>
              <a:gd name="connsiteX25" fmla="*/ 822831 w 2428717"/>
              <a:gd name="connsiteY25" fmla="*/ 968991 h 1330996"/>
              <a:gd name="connsiteX26" fmla="*/ 850126 w 2428717"/>
              <a:gd name="connsiteY26" fmla="*/ 941696 h 1330996"/>
              <a:gd name="connsiteX27" fmla="*/ 877422 w 2428717"/>
              <a:gd name="connsiteY27" fmla="*/ 928048 h 1330996"/>
              <a:gd name="connsiteX28" fmla="*/ 891069 w 2428717"/>
              <a:gd name="connsiteY28" fmla="*/ 923499 h 1330996"/>
              <a:gd name="connsiteX29" fmla="*/ 904717 w 2428717"/>
              <a:gd name="connsiteY29" fmla="*/ 914400 h 1330996"/>
              <a:gd name="connsiteX30" fmla="*/ 922914 w 2428717"/>
              <a:gd name="connsiteY30" fmla="*/ 909851 h 1330996"/>
              <a:gd name="connsiteX31" fmla="*/ 927463 w 2428717"/>
              <a:gd name="connsiteY31" fmla="*/ 896203 h 1330996"/>
              <a:gd name="connsiteX32" fmla="*/ 941111 w 2428717"/>
              <a:gd name="connsiteY32" fmla="*/ 887105 h 1330996"/>
              <a:gd name="connsiteX33" fmla="*/ 954759 w 2428717"/>
              <a:gd name="connsiteY33" fmla="*/ 873457 h 1330996"/>
              <a:gd name="connsiteX34" fmla="*/ 982054 w 2428717"/>
              <a:gd name="connsiteY34" fmla="*/ 855260 h 1330996"/>
              <a:gd name="connsiteX35" fmla="*/ 986604 w 2428717"/>
              <a:gd name="connsiteY35" fmla="*/ 841612 h 1330996"/>
              <a:gd name="connsiteX36" fmla="*/ 1000251 w 2428717"/>
              <a:gd name="connsiteY36" fmla="*/ 837063 h 1330996"/>
              <a:gd name="connsiteX37" fmla="*/ 1013899 w 2428717"/>
              <a:gd name="connsiteY37" fmla="*/ 827964 h 1330996"/>
              <a:gd name="connsiteX38" fmla="*/ 1045744 w 2428717"/>
              <a:gd name="connsiteY38" fmla="*/ 800669 h 1330996"/>
              <a:gd name="connsiteX39" fmla="*/ 1059392 w 2428717"/>
              <a:gd name="connsiteY39" fmla="*/ 791570 h 1330996"/>
              <a:gd name="connsiteX40" fmla="*/ 1082138 w 2428717"/>
              <a:gd name="connsiteY40" fmla="*/ 768824 h 1330996"/>
              <a:gd name="connsiteX41" fmla="*/ 1123081 w 2428717"/>
              <a:gd name="connsiteY41" fmla="*/ 736979 h 1330996"/>
              <a:gd name="connsiteX42" fmla="*/ 1136729 w 2428717"/>
              <a:gd name="connsiteY42" fmla="*/ 727881 h 1330996"/>
              <a:gd name="connsiteX43" fmla="*/ 1150377 w 2428717"/>
              <a:gd name="connsiteY43" fmla="*/ 718782 h 1330996"/>
              <a:gd name="connsiteX44" fmla="*/ 1168574 w 2428717"/>
              <a:gd name="connsiteY44" fmla="*/ 691487 h 1330996"/>
              <a:gd name="connsiteX45" fmla="*/ 1191320 w 2428717"/>
              <a:gd name="connsiteY45" fmla="*/ 668740 h 1330996"/>
              <a:gd name="connsiteX46" fmla="*/ 1214066 w 2428717"/>
              <a:gd name="connsiteY46" fmla="*/ 645994 h 1330996"/>
              <a:gd name="connsiteX47" fmla="*/ 1223165 w 2428717"/>
              <a:gd name="connsiteY47" fmla="*/ 632346 h 1330996"/>
              <a:gd name="connsiteX48" fmla="*/ 1227714 w 2428717"/>
              <a:gd name="connsiteY48" fmla="*/ 618699 h 1330996"/>
              <a:gd name="connsiteX49" fmla="*/ 1250460 w 2428717"/>
              <a:gd name="connsiteY49" fmla="*/ 591403 h 1330996"/>
              <a:gd name="connsiteX50" fmla="*/ 1259559 w 2428717"/>
              <a:gd name="connsiteY50" fmla="*/ 564108 h 1330996"/>
              <a:gd name="connsiteX51" fmla="*/ 1264108 w 2428717"/>
              <a:gd name="connsiteY51" fmla="*/ 550460 h 1330996"/>
              <a:gd name="connsiteX52" fmla="*/ 1282305 w 2428717"/>
              <a:gd name="connsiteY52" fmla="*/ 523164 h 1330996"/>
              <a:gd name="connsiteX53" fmla="*/ 1295953 w 2428717"/>
              <a:gd name="connsiteY53" fmla="*/ 482221 h 1330996"/>
              <a:gd name="connsiteX54" fmla="*/ 1300502 w 2428717"/>
              <a:gd name="connsiteY54" fmla="*/ 468573 h 1330996"/>
              <a:gd name="connsiteX55" fmla="*/ 1309601 w 2428717"/>
              <a:gd name="connsiteY55" fmla="*/ 427630 h 1330996"/>
              <a:gd name="connsiteX56" fmla="*/ 1314150 w 2428717"/>
              <a:gd name="connsiteY56" fmla="*/ 395785 h 1330996"/>
              <a:gd name="connsiteX57" fmla="*/ 1336896 w 2428717"/>
              <a:gd name="connsiteY57" fmla="*/ 368490 h 1330996"/>
              <a:gd name="connsiteX58" fmla="*/ 1345995 w 2428717"/>
              <a:gd name="connsiteY58" fmla="*/ 295702 h 1330996"/>
              <a:gd name="connsiteX59" fmla="*/ 1350544 w 2428717"/>
              <a:gd name="connsiteY59" fmla="*/ 268406 h 1330996"/>
              <a:gd name="connsiteX60" fmla="*/ 1359642 w 2428717"/>
              <a:gd name="connsiteY60" fmla="*/ 241110 h 1330996"/>
              <a:gd name="connsiteX61" fmla="*/ 1414234 w 2428717"/>
              <a:gd name="connsiteY61" fmla="*/ 204716 h 1330996"/>
              <a:gd name="connsiteX62" fmla="*/ 1427881 w 2428717"/>
              <a:gd name="connsiteY62" fmla="*/ 200167 h 1330996"/>
              <a:gd name="connsiteX63" fmla="*/ 1441529 w 2428717"/>
              <a:gd name="connsiteY63" fmla="*/ 195618 h 1330996"/>
              <a:gd name="connsiteX64" fmla="*/ 1473374 w 2428717"/>
              <a:gd name="connsiteY64" fmla="*/ 181970 h 1330996"/>
              <a:gd name="connsiteX65" fmla="*/ 1500669 w 2428717"/>
              <a:gd name="connsiteY65" fmla="*/ 172872 h 1330996"/>
              <a:gd name="connsiteX66" fmla="*/ 1578007 w 2428717"/>
              <a:gd name="connsiteY66" fmla="*/ 163773 h 1330996"/>
              <a:gd name="connsiteX67" fmla="*/ 1600753 w 2428717"/>
              <a:gd name="connsiteY67" fmla="*/ 145576 h 1330996"/>
              <a:gd name="connsiteX68" fmla="*/ 1614401 w 2428717"/>
              <a:gd name="connsiteY68" fmla="*/ 141027 h 1330996"/>
              <a:gd name="connsiteX69" fmla="*/ 1641696 w 2428717"/>
              <a:gd name="connsiteY69" fmla="*/ 145576 h 1330996"/>
              <a:gd name="connsiteX70" fmla="*/ 1655344 w 2428717"/>
              <a:gd name="connsiteY70" fmla="*/ 154675 h 1330996"/>
              <a:gd name="connsiteX71" fmla="*/ 1828216 w 2428717"/>
              <a:gd name="connsiteY71" fmla="*/ 150125 h 1330996"/>
              <a:gd name="connsiteX72" fmla="*/ 1841863 w 2428717"/>
              <a:gd name="connsiteY72" fmla="*/ 159224 h 1330996"/>
              <a:gd name="connsiteX73" fmla="*/ 1855511 w 2428717"/>
              <a:gd name="connsiteY73" fmla="*/ 172872 h 1330996"/>
              <a:gd name="connsiteX74" fmla="*/ 1969242 w 2428717"/>
              <a:gd name="connsiteY74" fmla="*/ 186519 h 1330996"/>
              <a:gd name="connsiteX75" fmla="*/ 2001087 w 2428717"/>
              <a:gd name="connsiteY75" fmla="*/ 191069 h 1330996"/>
              <a:gd name="connsiteX76" fmla="*/ 2051129 w 2428717"/>
              <a:gd name="connsiteY76" fmla="*/ 195618 h 1330996"/>
              <a:gd name="connsiteX77" fmla="*/ 2060228 w 2428717"/>
              <a:gd name="connsiteY77" fmla="*/ 209266 h 1330996"/>
              <a:gd name="connsiteX78" fmla="*/ 2087523 w 2428717"/>
              <a:gd name="connsiteY78" fmla="*/ 213815 h 1330996"/>
              <a:gd name="connsiteX79" fmla="*/ 2105720 w 2428717"/>
              <a:gd name="connsiteY79" fmla="*/ 236561 h 1330996"/>
              <a:gd name="connsiteX80" fmla="*/ 2119368 w 2428717"/>
              <a:gd name="connsiteY80" fmla="*/ 245660 h 1330996"/>
              <a:gd name="connsiteX81" fmla="*/ 2133016 w 2428717"/>
              <a:gd name="connsiteY81" fmla="*/ 259308 h 1330996"/>
              <a:gd name="connsiteX82" fmla="*/ 2142114 w 2428717"/>
              <a:gd name="connsiteY82" fmla="*/ 272955 h 1330996"/>
              <a:gd name="connsiteX83" fmla="*/ 2160311 w 2428717"/>
              <a:gd name="connsiteY83" fmla="*/ 291152 h 1330996"/>
              <a:gd name="connsiteX84" fmla="*/ 2169410 w 2428717"/>
              <a:gd name="connsiteY84" fmla="*/ 304800 h 1330996"/>
              <a:gd name="connsiteX85" fmla="*/ 2210353 w 2428717"/>
              <a:gd name="connsiteY85" fmla="*/ 341194 h 1330996"/>
              <a:gd name="connsiteX86" fmla="*/ 2224001 w 2428717"/>
              <a:gd name="connsiteY86" fmla="*/ 345743 h 1330996"/>
              <a:gd name="connsiteX87" fmla="*/ 2255845 w 2428717"/>
              <a:gd name="connsiteY87" fmla="*/ 363940 h 1330996"/>
              <a:gd name="connsiteX88" fmla="*/ 2283141 w 2428717"/>
              <a:gd name="connsiteY88" fmla="*/ 373039 h 1330996"/>
              <a:gd name="connsiteX89" fmla="*/ 2314986 w 2428717"/>
              <a:gd name="connsiteY89" fmla="*/ 377588 h 1330996"/>
              <a:gd name="connsiteX90" fmla="*/ 2337732 w 2428717"/>
              <a:gd name="connsiteY90" fmla="*/ 395785 h 1330996"/>
              <a:gd name="connsiteX91" fmla="*/ 2365028 w 2428717"/>
              <a:gd name="connsiteY91" fmla="*/ 413982 h 1330996"/>
              <a:gd name="connsiteX92" fmla="*/ 2378675 w 2428717"/>
              <a:gd name="connsiteY92" fmla="*/ 400334 h 1330996"/>
              <a:gd name="connsiteX93" fmla="*/ 2396872 w 2428717"/>
              <a:gd name="connsiteY93" fmla="*/ 373039 h 1330996"/>
              <a:gd name="connsiteX94" fmla="*/ 2424168 w 2428717"/>
              <a:gd name="connsiteY94" fmla="*/ 368490 h 1330996"/>
              <a:gd name="connsiteX95" fmla="*/ 2428717 w 2428717"/>
              <a:gd name="connsiteY95" fmla="*/ 354842 h 1330996"/>
              <a:gd name="connsiteX96" fmla="*/ 2424168 w 2428717"/>
              <a:gd name="connsiteY96" fmla="*/ 327546 h 1330996"/>
              <a:gd name="connsiteX97" fmla="*/ 2410520 w 2428717"/>
              <a:gd name="connsiteY97" fmla="*/ 322997 h 1330996"/>
              <a:gd name="connsiteX98" fmla="*/ 2392323 w 2428717"/>
              <a:gd name="connsiteY98" fmla="*/ 318448 h 1330996"/>
              <a:gd name="connsiteX99" fmla="*/ 2378675 w 2428717"/>
              <a:gd name="connsiteY99" fmla="*/ 309349 h 1330996"/>
              <a:gd name="connsiteX100" fmla="*/ 2374126 w 2428717"/>
              <a:gd name="connsiteY100" fmla="*/ 295702 h 1330996"/>
              <a:gd name="connsiteX101" fmla="*/ 2365028 w 2428717"/>
              <a:gd name="connsiteY101" fmla="*/ 282054 h 1330996"/>
              <a:gd name="connsiteX102" fmla="*/ 2360478 w 2428717"/>
              <a:gd name="connsiteY102" fmla="*/ 268406 h 1330996"/>
              <a:gd name="connsiteX103" fmla="*/ 2346831 w 2428717"/>
              <a:gd name="connsiteY103" fmla="*/ 263857 h 1330996"/>
              <a:gd name="connsiteX104" fmla="*/ 2333183 w 2428717"/>
              <a:gd name="connsiteY104" fmla="*/ 245660 h 1330996"/>
              <a:gd name="connsiteX105" fmla="*/ 2305887 w 2428717"/>
              <a:gd name="connsiteY105" fmla="*/ 232012 h 1330996"/>
              <a:gd name="connsiteX106" fmla="*/ 2283141 w 2428717"/>
              <a:gd name="connsiteY106" fmla="*/ 236561 h 1330996"/>
              <a:gd name="connsiteX107" fmla="*/ 2255845 w 2428717"/>
              <a:gd name="connsiteY107" fmla="*/ 245660 h 1330996"/>
              <a:gd name="connsiteX108" fmla="*/ 2214902 w 2428717"/>
              <a:gd name="connsiteY108" fmla="*/ 241110 h 1330996"/>
              <a:gd name="connsiteX109" fmla="*/ 2187607 w 2428717"/>
              <a:gd name="connsiteY109" fmla="*/ 218364 h 1330996"/>
              <a:gd name="connsiteX110" fmla="*/ 2173959 w 2428717"/>
              <a:gd name="connsiteY110" fmla="*/ 209266 h 1330996"/>
              <a:gd name="connsiteX111" fmla="*/ 2164860 w 2428717"/>
              <a:gd name="connsiteY111" fmla="*/ 195618 h 1330996"/>
              <a:gd name="connsiteX112" fmla="*/ 2151213 w 2428717"/>
              <a:gd name="connsiteY112" fmla="*/ 168322 h 1330996"/>
              <a:gd name="connsiteX113" fmla="*/ 2110269 w 2428717"/>
              <a:gd name="connsiteY113" fmla="*/ 154675 h 1330996"/>
              <a:gd name="connsiteX114" fmla="*/ 2082974 w 2428717"/>
              <a:gd name="connsiteY114" fmla="*/ 141027 h 1330996"/>
              <a:gd name="connsiteX115" fmla="*/ 2064777 w 2428717"/>
              <a:gd name="connsiteY115" fmla="*/ 136478 h 1330996"/>
              <a:gd name="connsiteX116" fmla="*/ 1991989 w 2428717"/>
              <a:gd name="connsiteY116" fmla="*/ 131928 h 1330996"/>
              <a:gd name="connsiteX117" fmla="*/ 1964693 w 2428717"/>
              <a:gd name="connsiteY117" fmla="*/ 118281 h 1330996"/>
              <a:gd name="connsiteX118" fmla="*/ 1951045 w 2428717"/>
              <a:gd name="connsiteY118" fmla="*/ 104633 h 1330996"/>
              <a:gd name="connsiteX119" fmla="*/ 1923750 w 2428717"/>
              <a:gd name="connsiteY119" fmla="*/ 90985 h 1330996"/>
              <a:gd name="connsiteX120" fmla="*/ 1910102 w 2428717"/>
              <a:gd name="connsiteY120" fmla="*/ 81887 h 1330996"/>
              <a:gd name="connsiteX121" fmla="*/ 1841863 w 2428717"/>
              <a:gd name="connsiteY121" fmla="*/ 72788 h 1330996"/>
              <a:gd name="connsiteX122" fmla="*/ 1814568 w 2428717"/>
              <a:gd name="connsiteY122" fmla="*/ 63690 h 1330996"/>
              <a:gd name="connsiteX123" fmla="*/ 1796371 w 2428717"/>
              <a:gd name="connsiteY123" fmla="*/ 59140 h 1330996"/>
              <a:gd name="connsiteX124" fmla="*/ 1769075 w 2428717"/>
              <a:gd name="connsiteY124" fmla="*/ 50042 h 1330996"/>
              <a:gd name="connsiteX125" fmla="*/ 1755428 w 2428717"/>
              <a:gd name="connsiteY125" fmla="*/ 40943 h 1330996"/>
              <a:gd name="connsiteX126" fmla="*/ 1737231 w 2428717"/>
              <a:gd name="connsiteY126" fmla="*/ 0 h 1330996"/>
              <a:gd name="connsiteX127" fmla="*/ 1728132 w 2428717"/>
              <a:gd name="connsiteY127" fmla="*/ 13648 h 1330996"/>
              <a:gd name="connsiteX128" fmla="*/ 1723583 w 2428717"/>
              <a:gd name="connsiteY128" fmla="*/ 50042 h 1330996"/>
              <a:gd name="connsiteX129" fmla="*/ 1691738 w 2428717"/>
              <a:gd name="connsiteY129" fmla="*/ 54591 h 1330996"/>
              <a:gd name="connsiteX130" fmla="*/ 1659893 w 2428717"/>
              <a:gd name="connsiteY130" fmla="*/ 63690 h 1330996"/>
              <a:gd name="connsiteX131" fmla="*/ 1641696 w 2428717"/>
              <a:gd name="connsiteY131" fmla="*/ 72788 h 1330996"/>
              <a:gd name="connsiteX132" fmla="*/ 1628048 w 2428717"/>
              <a:gd name="connsiteY132" fmla="*/ 68239 h 1330996"/>
              <a:gd name="connsiteX133" fmla="*/ 1623499 w 2428717"/>
              <a:gd name="connsiteY133" fmla="*/ 54591 h 1330996"/>
              <a:gd name="connsiteX134" fmla="*/ 1614401 w 2428717"/>
              <a:gd name="connsiteY134" fmla="*/ 68239 h 1330996"/>
              <a:gd name="connsiteX135" fmla="*/ 1600753 w 2428717"/>
              <a:gd name="connsiteY135" fmla="*/ 77337 h 1330996"/>
              <a:gd name="connsiteX136" fmla="*/ 1555260 w 2428717"/>
              <a:gd name="connsiteY136" fmla="*/ 81887 h 1330996"/>
              <a:gd name="connsiteX137" fmla="*/ 1527965 w 2428717"/>
              <a:gd name="connsiteY137" fmla="*/ 90985 h 1330996"/>
              <a:gd name="connsiteX138" fmla="*/ 1509768 w 2428717"/>
              <a:gd name="connsiteY138" fmla="*/ 100084 h 1330996"/>
              <a:gd name="connsiteX139" fmla="*/ 1487022 w 2428717"/>
              <a:gd name="connsiteY139" fmla="*/ 104633 h 1330996"/>
              <a:gd name="connsiteX140" fmla="*/ 1473374 w 2428717"/>
              <a:gd name="connsiteY140" fmla="*/ 109182 h 1330996"/>
              <a:gd name="connsiteX141" fmla="*/ 1364192 w 2428717"/>
              <a:gd name="connsiteY141" fmla="*/ 113731 h 1330996"/>
              <a:gd name="connsiteX142" fmla="*/ 1350544 w 2428717"/>
              <a:gd name="connsiteY142" fmla="*/ 122830 h 1330996"/>
              <a:gd name="connsiteX143" fmla="*/ 1332347 w 2428717"/>
              <a:gd name="connsiteY143" fmla="*/ 150125 h 1330996"/>
              <a:gd name="connsiteX144" fmla="*/ 1318699 w 2428717"/>
              <a:gd name="connsiteY144" fmla="*/ 163773 h 1330996"/>
              <a:gd name="connsiteX145" fmla="*/ 1309601 w 2428717"/>
              <a:gd name="connsiteY145" fmla="*/ 191069 h 1330996"/>
              <a:gd name="connsiteX146" fmla="*/ 1295953 w 2428717"/>
              <a:gd name="connsiteY146" fmla="*/ 204716 h 1330996"/>
              <a:gd name="connsiteX147" fmla="*/ 1282305 w 2428717"/>
              <a:gd name="connsiteY147" fmla="*/ 209266 h 1330996"/>
              <a:gd name="connsiteX148" fmla="*/ 1209517 w 2428717"/>
              <a:gd name="connsiteY148" fmla="*/ 213815 h 1330996"/>
              <a:gd name="connsiteX149" fmla="*/ 1204968 w 2428717"/>
              <a:gd name="connsiteY149" fmla="*/ 227463 h 1330996"/>
              <a:gd name="connsiteX150" fmla="*/ 1186771 w 2428717"/>
              <a:gd name="connsiteY150" fmla="*/ 254758 h 1330996"/>
              <a:gd name="connsiteX151" fmla="*/ 1177672 w 2428717"/>
              <a:gd name="connsiteY151" fmla="*/ 282054 h 1330996"/>
              <a:gd name="connsiteX152" fmla="*/ 1173123 w 2428717"/>
              <a:gd name="connsiteY152" fmla="*/ 295702 h 1330996"/>
              <a:gd name="connsiteX153" fmla="*/ 1145828 w 2428717"/>
              <a:gd name="connsiteY153" fmla="*/ 313899 h 1330996"/>
              <a:gd name="connsiteX154" fmla="*/ 1132180 w 2428717"/>
              <a:gd name="connsiteY154" fmla="*/ 327546 h 1330996"/>
              <a:gd name="connsiteX155" fmla="*/ 1104884 w 2428717"/>
              <a:gd name="connsiteY155" fmla="*/ 336645 h 1330996"/>
              <a:gd name="connsiteX156" fmla="*/ 1095786 w 2428717"/>
              <a:gd name="connsiteY156" fmla="*/ 322997 h 1330996"/>
              <a:gd name="connsiteX157" fmla="*/ 1100335 w 2428717"/>
              <a:gd name="connsiteY157" fmla="*/ 291152 h 1330996"/>
              <a:gd name="connsiteX158" fmla="*/ 1086687 w 2428717"/>
              <a:gd name="connsiteY158" fmla="*/ 304800 h 1330996"/>
              <a:gd name="connsiteX159" fmla="*/ 1073039 w 2428717"/>
              <a:gd name="connsiteY159" fmla="*/ 309349 h 1330996"/>
              <a:gd name="connsiteX160" fmla="*/ 1059392 w 2428717"/>
              <a:gd name="connsiteY160" fmla="*/ 300251 h 1330996"/>
              <a:gd name="connsiteX161" fmla="*/ 1050293 w 2428717"/>
              <a:gd name="connsiteY161" fmla="*/ 286603 h 1330996"/>
              <a:gd name="connsiteX162" fmla="*/ 1036645 w 2428717"/>
              <a:gd name="connsiteY162" fmla="*/ 282054 h 1330996"/>
              <a:gd name="connsiteX163" fmla="*/ 1009350 w 2428717"/>
              <a:gd name="connsiteY163" fmla="*/ 291152 h 1330996"/>
              <a:gd name="connsiteX164" fmla="*/ 995702 w 2428717"/>
              <a:gd name="connsiteY164" fmla="*/ 295702 h 1330996"/>
              <a:gd name="connsiteX165" fmla="*/ 982054 w 2428717"/>
              <a:gd name="connsiteY165" fmla="*/ 304800 h 1330996"/>
              <a:gd name="connsiteX166" fmla="*/ 968407 w 2428717"/>
              <a:gd name="connsiteY166" fmla="*/ 350293 h 1330996"/>
              <a:gd name="connsiteX167" fmla="*/ 959308 w 2428717"/>
              <a:gd name="connsiteY167" fmla="*/ 363940 h 1330996"/>
              <a:gd name="connsiteX168" fmla="*/ 963857 w 2428717"/>
              <a:gd name="connsiteY168" fmla="*/ 377588 h 1330996"/>
              <a:gd name="connsiteX169" fmla="*/ 977505 w 2428717"/>
              <a:gd name="connsiteY169" fmla="*/ 382137 h 1330996"/>
              <a:gd name="connsiteX170" fmla="*/ 991153 w 2428717"/>
              <a:gd name="connsiteY170" fmla="*/ 391236 h 1330996"/>
              <a:gd name="connsiteX171" fmla="*/ 1000251 w 2428717"/>
              <a:gd name="connsiteY171" fmla="*/ 404884 h 1330996"/>
              <a:gd name="connsiteX172" fmla="*/ 1013899 w 2428717"/>
              <a:gd name="connsiteY172" fmla="*/ 418531 h 1330996"/>
              <a:gd name="connsiteX173" fmla="*/ 1009350 w 2428717"/>
              <a:gd name="connsiteY173" fmla="*/ 441278 h 1330996"/>
              <a:gd name="connsiteX174" fmla="*/ 986604 w 2428717"/>
              <a:gd name="connsiteY174" fmla="*/ 486770 h 1330996"/>
              <a:gd name="connsiteX175" fmla="*/ 968407 w 2428717"/>
              <a:gd name="connsiteY175" fmla="*/ 518615 h 1330996"/>
              <a:gd name="connsiteX176" fmla="*/ 954759 w 2428717"/>
              <a:gd name="connsiteY176" fmla="*/ 523164 h 1330996"/>
              <a:gd name="connsiteX177" fmla="*/ 945660 w 2428717"/>
              <a:gd name="connsiteY177" fmla="*/ 536812 h 1330996"/>
              <a:gd name="connsiteX178" fmla="*/ 932013 w 2428717"/>
              <a:gd name="connsiteY178" fmla="*/ 545910 h 1330996"/>
              <a:gd name="connsiteX179" fmla="*/ 913816 w 2428717"/>
              <a:gd name="connsiteY179" fmla="*/ 568657 h 1330996"/>
              <a:gd name="connsiteX180" fmla="*/ 904717 w 2428717"/>
              <a:gd name="connsiteY180" fmla="*/ 582305 h 1330996"/>
              <a:gd name="connsiteX181" fmla="*/ 900168 w 2428717"/>
              <a:gd name="connsiteY181" fmla="*/ 595952 h 1330996"/>
              <a:gd name="connsiteX182" fmla="*/ 881971 w 2428717"/>
              <a:gd name="connsiteY182" fmla="*/ 623248 h 1330996"/>
              <a:gd name="connsiteX183" fmla="*/ 859225 w 2428717"/>
              <a:gd name="connsiteY183" fmla="*/ 655093 h 1330996"/>
              <a:gd name="connsiteX184" fmla="*/ 850126 w 2428717"/>
              <a:gd name="connsiteY184" fmla="*/ 668740 h 1330996"/>
              <a:gd name="connsiteX185" fmla="*/ 845577 w 2428717"/>
              <a:gd name="connsiteY185" fmla="*/ 682388 h 1330996"/>
              <a:gd name="connsiteX186" fmla="*/ 831929 w 2428717"/>
              <a:gd name="connsiteY186" fmla="*/ 691487 h 1330996"/>
              <a:gd name="connsiteX187" fmla="*/ 809183 w 2428717"/>
              <a:gd name="connsiteY187" fmla="*/ 714233 h 1330996"/>
              <a:gd name="connsiteX188" fmla="*/ 795535 w 2428717"/>
              <a:gd name="connsiteY188" fmla="*/ 732430 h 1330996"/>
              <a:gd name="connsiteX189" fmla="*/ 781887 w 2428717"/>
              <a:gd name="connsiteY189" fmla="*/ 746078 h 1330996"/>
              <a:gd name="connsiteX190" fmla="*/ 754592 w 2428717"/>
              <a:gd name="connsiteY190" fmla="*/ 787021 h 1330996"/>
              <a:gd name="connsiteX191" fmla="*/ 745493 w 2428717"/>
              <a:gd name="connsiteY191" fmla="*/ 800669 h 1330996"/>
              <a:gd name="connsiteX192" fmla="*/ 736395 w 2428717"/>
              <a:gd name="connsiteY192" fmla="*/ 827964 h 1330996"/>
              <a:gd name="connsiteX193" fmla="*/ 673242 w 2428717"/>
              <a:gd name="connsiteY193" fmla="*/ 857045 h 1330996"/>
              <a:gd name="connsiteX194" fmla="*/ 649959 w 2428717"/>
              <a:gd name="connsiteY194" fmla="*/ 900752 h 1330996"/>
              <a:gd name="connsiteX195" fmla="*/ 595368 w 2428717"/>
              <a:gd name="connsiteY195" fmla="*/ 896203 h 1330996"/>
              <a:gd name="connsiteX196" fmla="*/ 581720 w 2428717"/>
              <a:gd name="connsiteY196" fmla="*/ 891654 h 1330996"/>
              <a:gd name="connsiteX197" fmla="*/ 586269 w 2428717"/>
              <a:gd name="connsiteY197" fmla="*/ 868908 h 1330996"/>
              <a:gd name="connsiteX198" fmla="*/ 577171 w 2428717"/>
              <a:gd name="connsiteY198" fmla="*/ 928048 h 1330996"/>
              <a:gd name="connsiteX199" fmla="*/ 568072 w 2428717"/>
              <a:gd name="connsiteY199" fmla="*/ 941696 h 1330996"/>
              <a:gd name="connsiteX200" fmla="*/ 563523 w 2428717"/>
              <a:gd name="connsiteY200" fmla="*/ 955343 h 1330996"/>
              <a:gd name="connsiteX201" fmla="*/ 549875 w 2428717"/>
              <a:gd name="connsiteY201" fmla="*/ 964442 h 1330996"/>
              <a:gd name="connsiteX202" fmla="*/ 522580 w 2428717"/>
              <a:gd name="connsiteY202" fmla="*/ 982639 h 1330996"/>
              <a:gd name="connsiteX203" fmla="*/ 508932 w 2428717"/>
              <a:gd name="connsiteY203" fmla="*/ 973540 h 1330996"/>
              <a:gd name="connsiteX204" fmla="*/ 481637 w 2428717"/>
              <a:gd name="connsiteY204" fmla="*/ 959893 h 1330996"/>
              <a:gd name="connsiteX205" fmla="*/ 463439 w 2428717"/>
              <a:gd name="connsiteY205" fmla="*/ 964442 h 1330996"/>
              <a:gd name="connsiteX206" fmla="*/ 454341 w 2428717"/>
              <a:gd name="connsiteY206" fmla="*/ 978090 h 1330996"/>
              <a:gd name="connsiteX207" fmla="*/ 440693 w 2428717"/>
              <a:gd name="connsiteY207" fmla="*/ 996287 h 1330996"/>
              <a:gd name="connsiteX208" fmla="*/ 404299 w 2428717"/>
              <a:gd name="connsiteY208" fmla="*/ 1023582 h 1330996"/>
              <a:gd name="connsiteX209" fmla="*/ 390651 w 2428717"/>
              <a:gd name="connsiteY209" fmla="*/ 1037230 h 1330996"/>
              <a:gd name="connsiteX210" fmla="*/ 377004 w 2428717"/>
              <a:gd name="connsiteY210" fmla="*/ 1041779 h 1330996"/>
              <a:gd name="connsiteX211" fmla="*/ 349708 w 2428717"/>
              <a:gd name="connsiteY211" fmla="*/ 1059976 h 1330996"/>
              <a:gd name="connsiteX212" fmla="*/ 322413 w 2428717"/>
              <a:gd name="connsiteY212" fmla="*/ 1078173 h 1330996"/>
              <a:gd name="connsiteX213" fmla="*/ 295117 w 2428717"/>
              <a:gd name="connsiteY213" fmla="*/ 1100919 h 1330996"/>
              <a:gd name="connsiteX214" fmla="*/ 286019 w 2428717"/>
              <a:gd name="connsiteY214" fmla="*/ 1114567 h 1330996"/>
              <a:gd name="connsiteX215" fmla="*/ 258723 w 2428717"/>
              <a:gd name="connsiteY215" fmla="*/ 1137313 h 1330996"/>
              <a:gd name="connsiteX216" fmla="*/ 240526 w 2428717"/>
              <a:gd name="connsiteY216" fmla="*/ 1164609 h 1330996"/>
              <a:gd name="connsiteX217" fmla="*/ 231428 w 2428717"/>
              <a:gd name="connsiteY217" fmla="*/ 1178257 h 1330996"/>
              <a:gd name="connsiteX218" fmla="*/ 217780 w 2428717"/>
              <a:gd name="connsiteY218" fmla="*/ 1182806 h 1330996"/>
              <a:gd name="connsiteX219" fmla="*/ 208681 w 2428717"/>
              <a:gd name="connsiteY219" fmla="*/ 1196454 h 1330996"/>
              <a:gd name="connsiteX220" fmla="*/ 181386 w 2428717"/>
              <a:gd name="connsiteY220" fmla="*/ 1205552 h 1330996"/>
              <a:gd name="connsiteX221" fmla="*/ 167738 w 2428717"/>
              <a:gd name="connsiteY221" fmla="*/ 1210102 h 1330996"/>
              <a:gd name="connsiteX222" fmla="*/ 135893 w 2428717"/>
              <a:gd name="connsiteY222" fmla="*/ 1219200 h 1330996"/>
              <a:gd name="connsiteX223" fmla="*/ 108598 w 2428717"/>
              <a:gd name="connsiteY223" fmla="*/ 1241946 h 1330996"/>
              <a:gd name="connsiteX224" fmla="*/ 85851 w 2428717"/>
              <a:gd name="connsiteY224" fmla="*/ 1246496 h 1330996"/>
              <a:gd name="connsiteX225" fmla="*/ 72204 w 2428717"/>
              <a:gd name="connsiteY225" fmla="*/ 1251045 h 1330996"/>
              <a:gd name="connsiteX226" fmla="*/ 22162 w 2428717"/>
              <a:gd name="connsiteY226" fmla="*/ 1264693 h 1330996"/>
              <a:gd name="connsiteX227" fmla="*/ 8514 w 2428717"/>
              <a:gd name="connsiteY227" fmla="*/ 1260143 h 1330996"/>
              <a:gd name="connsiteX228" fmla="*/ 3965 w 2428717"/>
              <a:gd name="connsiteY228" fmla="*/ 1260143 h 1330996"/>
              <a:gd name="connsiteX0" fmla="*/ 3965 w 2428717"/>
              <a:gd name="connsiteY0" fmla="*/ 1260143 h 1330996"/>
              <a:gd name="connsiteX1" fmla="*/ 8514 w 2428717"/>
              <a:gd name="connsiteY1" fmla="*/ 1310185 h 1330996"/>
              <a:gd name="connsiteX2" fmla="*/ 8514 w 2428717"/>
              <a:gd name="connsiteY2" fmla="*/ 1246496 h 1330996"/>
              <a:gd name="connsiteX3" fmla="*/ 3965 w 2428717"/>
              <a:gd name="connsiteY3" fmla="*/ 1328382 h 1330996"/>
              <a:gd name="connsiteX4" fmla="*/ 31260 w 2428717"/>
              <a:gd name="connsiteY4" fmla="*/ 1301087 h 1330996"/>
              <a:gd name="connsiteX5" fmla="*/ 58556 w 2428717"/>
              <a:gd name="connsiteY5" fmla="*/ 1278340 h 1330996"/>
              <a:gd name="connsiteX6" fmla="*/ 85851 w 2428717"/>
              <a:gd name="connsiteY6" fmla="*/ 1260143 h 1330996"/>
              <a:gd name="connsiteX7" fmla="*/ 99499 w 2428717"/>
              <a:gd name="connsiteY7" fmla="*/ 1251045 h 1330996"/>
              <a:gd name="connsiteX8" fmla="*/ 126795 w 2428717"/>
              <a:gd name="connsiteY8" fmla="*/ 1237397 h 1330996"/>
              <a:gd name="connsiteX9" fmla="*/ 176837 w 2428717"/>
              <a:gd name="connsiteY9" fmla="*/ 1232848 h 1330996"/>
              <a:gd name="connsiteX10" fmla="*/ 204132 w 2428717"/>
              <a:gd name="connsiteY10" fmla="*/ 1223749 h 1330996"/>
              <a:gd name="connsiteX11" fmla="*/ 217780 w 2428717"/>
              <a:gd name="connsiteY11" fmla="*/ 1214651 h 1330996"/>
              <a:gd name="connsiteX12" fmla="*/ 245075 w 2428717"/>
              <a:gd name="connsiteY12" fmla="*/ 1205552 h 1330996"/>
              <a:gd name="connsiteX13" fmla="*/ 286019 w 2428717"/>
              <a:gd name="connsiteY13" fmla="*/ 1196454 h 1330996"/>
              <a:gd name="connsiteX14" fmla="*/ 299666 w 2428717"/>
              <a:gd name="connsiteY14" fmla="*/ 1187355 h 1330996"/>
              <a:gd name="connsiteX15" fmla="*/ 377004 w 2428717"/>
              <a:gd name="connsiteY15" fmla="*/ 1150961 h 1330996"/>
              <a:gd name="connsiteX16" fmla="*/ 522580 w 2428717"/>
              <a:gd name="connsiteY16" fmla="*/ 1082722 h 1330996"/>
              <a:gd name="connsiteX17" fmla="*/ 572622 w 2428717"/>
              <a:gd name="connsiteY17" fmla="*/ 1073624 h 1330996"/>
              <a:gd name="connsiteX18" fmla="*/ 595368 w 2428717"/>
              <a:gd name="connsiteY18" fmla="*/ 1096370 h 1330996"/>
              <a:gd name="connsiteX19" fmla="*/ 609016 w 2428717"/>
              <a:gd name="connsiteY19" fmla="*/ 1087272 h 1330996"/>
              <a:gd name="connsiteX20" fmla="*/ 625339 w 2428717"/>
              <a:gd name="connsiteY20" fmla="*/ 1060152 h 1330996"/>
              <a:gd name="connsiteX21" fmla="*/ 690902 w 2428717"/>
              <a:gd name="connsiteY21" fmla="*/ 1061489 h 1330996"/>
              <a:gd name="connsiteX22" fmla="*/ 718198 w 2428717"/>
              <a:gd name="connsiteY22" fmla="*/ 1019033 h 1330996"/>
              <a:gd name="connsiteX23" fmla="*/ 759316 w 2428717"/>
              <a:gd name="connsiteY23" fmla="*/ 1019121 h 1330996"/>
              <a:gd name="connsiteX24" fmla="*/ 795535 w 2428717"/>
              <a:gd name="connsiteY24" fmla="*/ 978090 h 1330996"/>
              <a:gd name="connsiteX25" fmla="*/ 822831 w 2428717"/>
              <a:gd name="connsiteY25" fmla="*/ 968991 h 1330996"/>
              <a:gd name="connsiteX26" fmla="*/ 850126 w 2428717"/>
              <a:gd name="connsiteY26" fmla="*/ 941696 h 1330996"/>
              <a:gd name="connsiteX27" fmla="*/ 877422 w 2428717"/>
              <a:gd name="connsiteY27" fmla="*/ 928048 h 1330996"/>
              <a:gd name="connsiteX28" fmla="*/ 891069 w 2428717"/>
              <a:gd name="connsiteY28" fmla="*/ 923499 h 1330996"/>
              <a:gd name="connsiteX29" fmla="*/ 904717 w 2428717"/>
              <a:gd name="connsiteY29" fmla="*/ 914400 h 1330996"/>
              <a:gd name="connsiteX30" fmla="*/ 922914 w 2428717"/>
              <a:gd name="connsiteY30" fmla="*/ 909851 h 1330996"/>
              <a:gd name="connsiteX31" fmla="*/ 927463 w 2428717"/>
              <a:gd name="connsiteY31" fmla="*/ 896203 h 1330996"/>
              <a:gd name="connsiteX32" fmla="*/ 941111 w 2428717"/>
              <a:gd name="connsiteY32" fmla="*/ 887105 h 1330996"/>
              <a:gd name="connsiteX33" fmla="*/ 954759 w 2428717"/>
              <a:gd name="connsiteY33" fmla="*/ 873457 h 1330996"/>
              <a:gd name="connsiteX34" fmla="*/ 982054 w 2428717"/>
              <a:gd name="connsiteY34" fmla="*/ 855260 h 1330996"/>
              <a:gd name="connsiteX35" fmla="*/ 986604 w 2428717"/>
              <a:gd name="connsiteY35" fmla="*/ 841612 h 1330996"/>
              <a:gd name="connsiteX36" fmla="*/ 1000251 w 2428717"/>
              <a:gd name="connsiteY36" fmla="*/ 837063 h 1330996"/>
              <a:gd name="connsiteX37" fmla="*/ 1013899 w 2428717"/>
              <a:gd name="connsiteY37" fmla="*/ 827964 h 1330996"/>
              <a:gd name="connsiteX38" fmla="*/ 1045744 w 2428717"/>
              <a:gd name="connsiteY38" fmla="*/ 800669 h 1330996"/>
              <a:gd name="connsiteX39" fmla="*/ 1059392 w 2428717"/>
              <a:gd name="connsiteY39" fmla="*/ 791570 h 1330996"/>
              <a:gd name="connsiteX40" fmla="*/ 1082138 w 2428717"/>
              <a:gd name="connsiteY40" fmla="*/ 768824 h 1330996"/>
              <a:gd name="connsiteX41" fmla="*/ 1123081 w 2428717"/>
              <a:gd name="connsiteY41" fmla="*/ 736979 h 1330996"/>
              <a:gd name="connsiteX42" fmla="*/ 1136729 w 2428717"/>
              <a:gd name="connsiteY42" fmla="*/ 727881 h 1330996"/>
              <a:gd name="connsiteX43" fmla="*/ 1150377 w 2428717"/>
              <a:gd name="connsiteY43" fmla="*/ 718782 h 1330996"/>
              <a:gd name="connsiteX44" fmla="*/ 1168574 w 2428717"/>
              <a:gd name="connsiteY44" fmla="*/ 691487 h 1330996"/>
              <a:gd name="connsiteX45" fmla="*/ 1191320 w 2428717"/>
              <a:gd name="connsiteY45" fmla="*/ 668740 h 1330996"/>
              <a:gd name="connsiteX46" fmla="*/ 1214066 w 2428717"/>
              <a:gd name="connsiteY46" fmla="*/ 645994 h 1330996"/>
              <a:gd name="connsiteX47" fmla="*/ 1223165 w 2428717"/>
              <a:gd name="connsiteY47" fmla="*/ 632346 h 1330996"/>
              <a:gd name="connsiteX48" fmla="*/ 1227714 w 2428717"/>
              <a:gd name="connsiteY48" fmla="*/ 618699 h 1330996"/>
              <a:gd name="connsiteX49" fmla="*/ 1250460 w 2428717"/>
              <a:gd name="connsiteY49" fmla="*/ 591403 h 1330996"/>
              <a:gd name="connsiteX50" fmla="*/ 1259559 w 2428717"/>
              <a:gd name="connsiteY50" fmla="*/ 564108 h 1330996"/>
              <a:gd name="connsiteX51" fmla="*/ 1264108 w 2428717"/>
              <a:gd name="connsiteY51" fmla="*/ 550460 h 1330996"/>
              <a:gd name="connsiteX52" fmla="*/ 1282305 w 2428717"/>
              <a:gd name="connsiteY52" fmla="*/ 523164 h 1330996"/>
              <a:gd name="connsiteX53" fmla="*/ 1295953 w 2428717"/>
              <a:gd name="connsiteY53" fmla="*/ 482221 h 1330996"/>
              <a:gd name="connsiteX54" fmla="*/ 1300502 w 2428717"/>
              <a:gd name="connsiteY54" fmla="*/ 468573 h 1330996"/>
              <a:gd name="connsiteX55" fmla="*/ 1309601 w 2428717"/>
              <a:gd name="connsiteY55" fmla="*/ 427630 h 1330996"/>
              <a:gd name="connsiteX56" fmla="*/ 1314150 w 2428717"/>
              <a:gd name="connsiteY56" fmla="*/ 395785 h 1330996"/>
              <a:gd name="connsiteX57" fmla="*/ 1336896 w 2428717"/>
              <a:gd name="connsiteY57" fmla="*/ 368490 h 1330996"/>
              <a:gd name="connsiteX58" fmla="*/ 1345995 w 2428717"/>
              <a:gd name="connsiteY58" fmla="*/ 295702 h 1330996"/>
              <a:gd name="connsiteX59" fmla="*/ 1350544 w 2428717"/>
              <a:gd name="connsiteY59" fmla="*/ 268406 h 1330996"/>
              <a:gd name="connsiteX60" fmla="*/ 1359642 w 2428717"/>
              <a:gd name="connsiteY60" fmla="*/ 241110 h 1330996"/>
              <a:gd name="connsiteX61" fmla="*/ 1414234 w 2428717"/>
              <a:gd name="connsiteY61" fmla="*/ 204716 h 1330996"/>
              <a:gd name="connsiteX62" fmla="*/ 1427881 w 2428717"/>
              <a:gd name="connsiteY62" fmla="*/ 200167 h 1330996"/>
              <a:gd name="connsiteX63" fmla="*/ 1441529 w 2428717"/>
              <a:gd name="connsiteY63" fmla="*/ 195618 h 1330996"/>
              <a:gd name="connsiteX64" fmla="*/ 1473374 w 2428717"/>
              <a:gd name="connsiteY64" fmla="*/ 181970 h 1330996"/>
              <a:gd name="connsiteX65" fmla="*/ 1500669 w 2428717"/>
              <a:gd name="connsiteY65" fmla="*/ 172872 h 1330996"/>
              <a:gd name="connsiteX66" fmla="*/ 1578007 w 2428717"/>
              <a:gd name="connsiteY66" fmla="*/ 163773 h 1330996"/>
              <a:gd name="connsiteX67" fmla="*/ 1600753 w 2428717"/>
              <a:gd name="connsiteY67" fmla="*/ 145576 h 1330996"/>
              <a:gd name="connsiteX68" fmla="*/ 1614401 w 2428717"/>
              <a:gd name="connsiteY68" fmla="*/ 141027 h 1330996"/>
              <a:gd name="connsiteX69" fmla="*/ 1641696 w 2428717"/>
              <a:gd name="connsiteY69" fmla="*/ 145576 h 1330996"/>
              <a:gd name="connsiteX70" fmla="*/ 1655344 w 2428717"/>
              <a:gd name="connsiteY70" fmla="*/ 154675 h 1330996"/>
              <a:gd name="connsiteX71" fmla="*/ 1828216 w 2428717"/>
              <a:gd name="connsiteY71" fmla="*/ 150125 h 1330996"/>
              <a:gd name="connsiteX72" fmla="*/ 1841863 w 2428717"/>
              <a:gd name="connsiteY72" fmla="*/ 159224 h 1330996"/>
              <a:gd name="connsiteX73" fmla="*/ 1855511 w 2428717"/>
              <a:gd name="connsiteY73" fmla="*/ 172872 h 1330996"/>
              <a:gd name="connsiteX74" fmla="*/ 1969242 w 2428717"/>
              <a:gd name="connsiteY74" fmla="*/ 186519 h 1330996"/>
              <a:gd name="connsiteX75" fmla="*/ 2001087 w 2428717"/>
              <a:gd name="connsiteY75" fmla="*/ 191069 h 1330996"/>
              <a:gd name="connsiteX76" fmla="*/ 2051129 w 2428717"/>
              <a:gd name="connsiteY76" fmla="*/ 195618 h 1330996"/>
              <a:gd name="connsiteX77" fmla="*/ 2060228 w 2428717"/>
              <a:gd name="connsiteY77" fmla="*/ 209266 h 1330996"/>
              <a:gd name="connsiteX78" fmla="*/ 2087523 w 2428717"/>
              <a:gd name="connsiteY78" fmla="*/ 213815 h 1330996"/>
              <a:gd name="connsiteX79" fmla="*/ 2105720 w 2428717"/>
              <a:gd name="connsiteY79" fmla="*/ 236561 h 1330996"/>
              <a:gd name="connsiteX80" fmla="*/ 2119368 w 2428717"/>
              <a:gd name="connsiteY80" fmla="*/ 245660 h 1330996"/>
              <a:gd name="connsiteX81" fmla="*/ 2133016 w 2428717"/>
              <a:gd name="connsiteY81" fmla="*/ 259308 h 1330996"/>
              <a:gd name="connsiteX82" fmla="*/ 2142114 w 2428717"/>
              <a:gd name="connsiteY82" fmla="*/ 272955 h 1330996"/>
              <a:gd name="connsiteX83" fmla="*/ 2160311 w 2428717"/>
              <a:gd name="connsiteY83" fmla="*/ 291152 h 1330996"/>
              <a:gd name="connsiteX84" fmla="*/ 2169410 w 2428717"/>
              <a:gd name="connsiteY84" fmla="*/ 304800 h 1330996"/>
              <a:gd name="connsiteX85" fmla="*/ 2210353 w 2428717"/>
              <a:gd name="connsiteY85" fmla="*/ 341194 h 1330996"/>
              <a:gd name="connsiteX86" fmla="*/ 2224001 w 2428717"/>
              <a:gd name="connsiteY86" fmla="*/ 345743 h 1330996"/>
              <a:gd name="connsiteX87" fmla="*/ 2255845 w 2428717"/>
              <a:gd name="connsiteY87" fmla="*/ 363940 h 1330996"/>
              <a:gd name="connsiteX88" fmla="*/ 2283141 w 2428717"/>
              <a:gd name="connsiteY88" fmla="*/ 373039 h 1330996"/>
              <a:gd name="connsiteX89" fmla="*/ 2314986 w 2428717"/>
              <a:gd name="connsiteY89" fmla="*/ 377588 h 1330996"/>
              <a:gd name="connsiteX90" fmla="*/ 2337732 w 2428717"/>
              <a:gd name="connsiteY90" fmla="*/ 395785 h 1330996"/>
              <a:gd name="connsiteX91" fmla="*/ 2365028 w 2428717"/>
              <a:gd name="connsiteY91" fmla="*/ 413982 h 1330996"/>
              <a:gd name="connsiteX92" fmla="*/ 2378675 w 2428717"/>
              <a:gd name="connsiteY92" fmla="*/ 400334 h 1330996"/>
              <a:gd name="connsiteX93" fmla="*/ 2396872 w 2428717"/>
              <a:gd name="connsiteY93" fmla="*/ 373039 h 1330996"/>
              <a:gd name="connsiteX94" fmla="*/ 2424168 w 2428717"/>
              <a:gd name="connsiteY94" fmla="*/ 368490 h 1330996"/>
              <a:gd name="connsiteX95" fmla="*/ 2428717 w 2428717"/>
              <a:gd name="connsiteY95" fmla="*/ 354842 h 1330996"/>
              <a:gd name="connsiteX96" fmla="*/ 2424168 w 2428717"/>
              <a:gd name="connsiteY96" fmla="*/ 327546 h 1330996"/>
              <a:gd name="connsiteX97" fmla="*/ 2410520 w 2428717"/>
              <a:gd name="connsiteY97" fmla="*/ 322997 h 1330996"/>
              <a:gd name="connsiteX98" fmla="*/ 2392323 w 2428717"/>
              <a:gd name="connsiteY98" fmla="*/ 318448 h 1330996"/>
              <a:gd name="connsiteX99" fmla="*/ 2378675 w 2428717"/>
              <a:gd name="connsiteY99" fmla="*/ 309349 h 1330996"/>
              <a:gd name="connsiteX100" fmla="*/ 2374126 w 2428717"/>
              <a:gd name="connsiteY100" fmla="*/ 295702 h 1330996"/>
              <a:gd name="connsiteX101" fmla="*/ 2365028 w 2428717"/>
              <a:gd name="connsiteY101" fmla="*/ 282054 h 1330996"/>
              <a:gd name="connsiteX102" fmla="*/ 2360478 w 2428717"/>
              <a:gd name="connsiteY102" fmla="*/ 268406 h 1330996"/>
              <a:gd name="connsiteX103" fmla="*/ 2346831 w 2428717"/>
              <a:gd name="connsiteY103" fmla="*/ 263857 h 1330996"/>
              <a:gd name="connsiteX104" fmla="*/ 2333183 w 2428717"/>
              <a:gd name="connsiteY104" fmla="*/ 245660 h 1330996"/>
              <a:gd name="connsiteX105" fmla="*/ 2305887 w 2428717"/>
              <a:gd name="connsiteY105" fmla="*/ 232012 h 1330996"/>
              <a:gd name="connsiteX106" fmla="*/ 2283141 w 2428717"/>
              <a:gd name="connsiteY106" fmla="*/ 236561 h 1330996"/>
              <a:gd name="connsiteX107" fmla="*/ 2255845 w 2428717"/>
              <a:gd name="connsiteY107" fmla="*/ 245660 h 1330996"/>
              <a:gd name="connsiteX108" fmla="*/ 2214902 w 2428717"/>
              <a:gd name="connsiteY108" fmla="*/ 241110 h 1330996"/>
              <a:gd name="connsiteX109" fmla="*/ 2187607 w 2428717"/>
              <a:gd name="connsiteY109" fmla="*/ 218364 h 1330996"/>
              <a:gd name="connsiteX110" fmla="*/ 2173959 w 2428717"/>
              <a:gd name="connsiteY110" fmla="*/ 209266 h 1330996"/>
              <a:gd name="connsiteX111" fmla="*/ 2164860 w 2428717"/>
              <a:gd name="connsiteY111" fmla="*/ 195618 h 1330996"/>
              <a:gd name="connsiteX112" fmla="*/ 2151213 w 2428717"/>
              <a:gd name="connsiteY112" fmla="*/ 168322 h 1330996"/>
              <a:gd name="connsiteX113" fmla="*/ 2110269 w 2428717"/>
              <a:gd name="connsiteY113" fmla="*/ 154675 h 1330996"/>
              <a:gd name="connsiteX114" fmla="*/ 2082974 w 2428717"/>
              <a:gd name="connsiteY114" fmla="*/ 141027 h 1330996"/>
              <a:gd name="connsiteX115" fmla="*/ 2064777 w 2428717"/>
              <a:gd name="connsiteY115" fmla="*/ 136478 h 1330996"/>
              <a:gd name="connsiteX116" fmla="*/ 1991989 w 2428717"/>
              <a:gd name="connsiteY116" fmla="*/ 131928 h 1330996"/>
              <a:gd name="connsiteX117" fmla="*/ 1964693 w 2428717"/>
              <a:gd name="connsiteY117" fmla="*/ 118281 h 1330996"/>
              <a:gd name="connsiteX118" fmla="*/ 1951045 w 2428717"/>
              <a:gd name="connsiteY118" fmla="*/ 104633 h 1330996"/>
              <a:gd name="connsiteX119" fmla="*/ 1923750 w 2428717"/>
              <a:gd name="connsiteY119" fmla="*/ 90985 h 1330996"/>
              <a:gd name="connsiteX120" fmla="*/ 1910102 w 2428717"/>
              <a:gd name="connsiteY120" fmla="*/ 81887 h 1330996"/>
              <a:gd name="connsiteX121" fmla="*/ 1841863 w 2428717"/>
              <a:gd name="connsiteY121" fmla="*/ 72788 h 1330996"/>
              <a:gd name="connsiteX122" fmla="*/ 1814568 w 2428717"/>
              <a:gd name="connsiteY122" fmla="*/ 63690 h 1330996"/>
              <a:gd name="connsiteX123" fmla="*/ 1796371 w 2428717"/>
              <a:gd name="connsiteY123" fmla="*/ 59140 h 1330996"/>
              <a:gd name="connsiteX124" fmla="*/ 1769075 w 2428717"/>
              <a:gd name="connsiteY124" fmla="*/ 50042 h 1330996"/>
              <a:gd name="connsiteX125" fmla="*/ 1755428 w 2428717"/>
              <a:gd name="connsiteY125" fmla="*/ 40943 h 1330996"/>
              <a:gd name="connsiteX126" fmla="*/ 1737231 w 2428717"/>
              <a:gd name="connsiteY126" fmla="*/ 0 h 1330996"/>
              <a:gd name="connsiteX127" fmla="*/ 1728132 w 2428717"/>
              <a:gd name="connsiteY127" fmla="*/ 13648 h 1330996"/>
              <a:gd name="connsiteX128" fmla="*/ 1723583 w 2428717"/>
              <a:gd name="connsiteY128" fmla="*/ 50042 h 1330996"/>
              <a:gd name="connsiteX129" fmla="*/ 1691738 w 2428717"/>
              <a:gd name="connsiteY129" fmla="*/ 54591 h 1330996"/>
              <a:gd name="connsiteX130" fmla="*/ 1659893 w 2428717"/>
              <a:gd name="connsiteY130" fmla="*/ 63690 h 1330996"/>
              <a:gd name="connsiteX131" fmla="*/ 1641696 w 2428717"/>
              <a:gd name="connsiteY131" fmla="*/ 72788 h 1330996"/>
              <a:gd name="connsiteX132" fmla="*/ 1628048 w 2428717"/>
              <a:gd name="connsiteY132" fmla="*/ 68239 h 1330996"/>
              <a:gd name="connsiteX133" fmla="*/ 1623499 w 2428717"/>
              <a:gd name="connsiteY133" fmla="*/ 54591 h 1330996"/>
              <a:gd name="connsiteX134" fmla="*/ 1614401 w 2428717"/>
              <a:gd name="connsiteY134" fmla="*/ 68239 h 1330996"/>
              <a:gd name="connsiteX135" fmla="*/ 1600753 w 2428717"/>
              <a:gd name="connsiteY135" fmla="*/ 77337 h 1330996"/>
              <a:gd name="connsiteX136" fmla="*/ 1555260 w 2428717"/>
              <a:gd name="connsiteY136" fmla="*/ 81887 h 1330996"/>
              <a:gd name="connsiteX137" fmla="*/ 1527965 w 2428717"/>
              <a:gd name="connsiteY137" fmla="*/ 90985 h 1330996"/>
              <a:gd name="connsiteX138" fmla="*/ 1509768 w 2428717"/>
              <a:gd name="connsiteY138" fmla="*/ 100084 h 1330996"/>
              <a:gd name="connsiteX139" fmla="*/ 1487022 w 2428717"/>
              <a:gd name="connsiteY139" fmla="*/ 104633 h 1330996"/>
              <a:gd name="connsiteX140" fmla="*/ 1473374 w 2428717"/>
              <a:gd name="connsiteY140" fmla="*/ 109182 h 1330996"/>
              <a:gd name="connsiteX141" fmla="*/ 1364192 w 2428717"/>
              <a:gd name="connsiteY141" fmla="*/ 113731 h 1330996"/>
              <a:gd name="connsiteX142" fmla="*/ 1350544 w 2428717"/>
              <a:gd name="connsiteY142" fmla="*/ 122830 h 1330996"/>
              <a:gd name="connsiteX143" fmla="*/ 1332347 w 2428717"/>
              <a:gd name="connsiteY143" fmla="*/ 150125 h 1330996"/>
              <a:gd name="connsiteX144" fmla="*/ 1318699 w 2428717"/>
              <a:gd name="connsiteY144" fmla="*/ 163773 h 1330996"/>
              <a:gd name="connsiteX145" fmla="*/ 1309601 w 2428717"/>
              <a:gd name="connsiteY145" fmla="*/ 191069 h 1330996"/>
              <a:gd name="connsiteX146" fmla="*/ 1295953 w 2428717"/>
              <a:gd name="connsiteY146" fmla="*/ 204716 h 1330996"/>
              <a:gd name="connsiteX147" fmla="*/ 1282305 w 2428717"/>
              <a:gd name="connsiteY147" fmla="*/ 209266 h 1330996"/>
              <a:gd name="connsiteX148" fmla="*/ 1209517 w 2428717"/>
              <a:gd name="connsiteY148" fmla="*/ 213815 h 1330996"/>
              <a:gd name="connsiteX149" fmla="*/ 1204968 w 2428717"/>
              <a:gd name="connsiteY149" fmla="*/ 227463 h 1330996"/>
              <a:gd name="connsiteX150" fmla="*/ 1186771 w 2428717"/>
              <a:gd name="connsiteY150" fmla="*/ 254758 h 1330996"/>
              <a:gd name="connsiteX151" fmla="*/ 1177672 w 2428717"/>
              <a:gd name="connsiteY151" fmla="*/ 282054 h 1330996"/>
              <a:gd name="connsiteX152" fmla="*/ 1173123 w 2428717"/>
              <a:gd name="connsiteY152" fmla="*/ 295702 h 1330996"/>
              <a:gd name="connsiteX153" fmla="*/ 1145828 w 2428717"/>
              <a:gd name="connsiteY153" fmla="*/ 313899 h 1330996"/>
              <a:gd name="connsiteX154" fmla="*/ 1132180 w 2428717"/>
              <a:gd name="connsiteY154" fmla="*/ 327546 h 1330996"/>
              <a:gd name="connsiteX155" fmla="*/ 1104884 w 2428717"/>
              <a:gd name="connsiteY155" fmla="*/ 336645 h 1330996"/>
              <a:gd name="connsiteX156" fmla="*/ 1095786 w 2428717"/>
              <a:gd name="connsiteY156" fmla="*/ 322997 h 1330996"/>
              <a:gd name="connsiteX157" fmla="*/ 1100335 w 2428717"/>
              <a:gd name="connsiteY157" fmla="*/ 291152 h 1330996"/>
              <a:gd name="connsiteX158" fmla="*/ 1086687 w 2428717"/>
              <a:gd name="connsiteY158" fmla="*/ 304800 h 1330996"/>
              <a:gd name="connsiteX159" fmla="*/ 1073039 w 2428717"/>
              <a:gd name="connsiteY159" fmla="*/ 309349 h 1330996"/>
              <a:gd name="connsiteX160" fmla="*/ 1059392 w 2428717"/>
              <a:gd name="connsiteY160" fmla="*/ 300251 h 1330996"/>
              <a:gd name="connsiteX161" fmla="*/ 1050293 w 2428717"/>
              <a:gd name="connsiteY161" fmla="*/ 286603 h 1330996"/>
              <a:gd name="connsiteX162" fmla="*/ 1036645 w 2428717"/>
              <a:gd name="connsiteY162" fmla="*/ 282054 h 1330996"/>
              <a:gd name="connsiteX163" fmla="*/ 1009350 w 2428717"/>
              <a:gd name="connsiteY163" fmla="*/ 291152 h 1330996"/>
              <a:gd name="connsiteX164" fmla="*/ 995702 w 2428717"/>
              <a:gd name="connsiteY164" fmla="*/ 295702 h 1330996"/>
              <a:gd name="connsiteX165" fmla="*/ 982054 w 2428717"/>
              <a:gd name="connsiteY165" fmla="*/ 304800 h 1330996"/>
              <a:gd name="connsiteX166" fmla="*/ 968407 w 2428717"/>
              <a:gd name="connsiteY166" fmla="*/ 350293 h 1330996"/>
              <a:gd name="connsiteX167" fmla="*/ 959308 w 2428717"/>
              <a:gd name="connsiteY167" fmla="*/ 363940 h 1330996"/>
              <a:gd name="connsiteX168" fmla="*/ 963857 w 2428717"/>
              <a:gd name="connsiteY168" fmla="*/ 377588 h 1330996"/>
              <a:gd name="connsiteX169" fmla="*/ 977505 w 2428717"/>
              <a:gd name="connsiteY169" fmla="*/ 382137 h 1330996"/>
              <a:gd name="connsiteX170" fmla="*/ 991153 w 2428717"/>
              <a:gd name="connsiteY170" fmla="*/ 391236 h 1330996"/>
              <a:gd name="connsiteX171" fmla="*/ 1000251 w 2428717"/>
              <a:gd name="connsiteY171" fmla="*/ 404884 h 1330996"/>
              <a:gd name="connsiteX172" fmla="*/ 1013899 w 2428717"/>
              <a:gd name="connsiteY172" fmla="*/ 418531 h 1330996"/>
              <a:gd name="connsiteX173" fmla="*/ 1009350 w 2428717"/>
              <a:gd name="connsiteY173" fmla="*/ 441278 h 1330996"/>
              <a:gd name="connsiteX174" fmla="*/ 986604 w 2428717"/>
              <a:gd name="connsiteY174" fmla="*/ 486770 h 1330996"/>
              <a:gd name="connsiteX175" fmla="*/ 968407 w 2428717"/>
              <a:gd name="connsiteY175" fmla="*/ 518615 h 1330996"/>
              <a:gd name="connsiteX176" fmla="*/ 954759 w 2428717"/>
              <a:gd name="connsiteY176" fmla="*/ 523164 h 1330996"/>
              <a:gd name="connsiteX177" fmla="*/ 945660 w 2428717"/>
              <a:gd name="connsiteY177" fmla="*/ 536812 h 1330996"/>
              <a:gd name="connsiteX178" fmla="*/ 932013 w 2428717"/>
              <a:gd name="connsiteY178" fmla="*/ 545910 h 1330996"/>
              <a:gd name="connsiteX179" fmla="*/ 913816 w 2428717"/>
              <a:gd name="connsiteY179" fmla="*/ 568657 h 1330996"/>
              <a:gd name="connsiteX180" fmla="*/ 904717 w 2428717"/>
              <a:gd name="connsiteY180" fmla="*/ 582305 h 1330996"/>
              <a:gd name="connsiteX181" fmla="*/ 900168 w 2428717"/>
              <a:gd name="connsiteY181" fmla="*/ 595952 h 1330996"/>
              <a:gd name="connsiteX182" fmla="*/ 881971 w 2428717"/>
              <a:gd name="connsiteY182" fmla="*/ 623248 h 1330996"/>
              <a:gd name="connsiteX183" fmla="*/ 859225 w 2428717"/>
              <a:gd name="connsiteY183" fmla="*/ 655093 h 1330996"/>
              <a:gd name="connsiteX184" fmla="*/ 850126 w 2428717"/>
              <a:gd name="connsiteY184" fmla="*/ 668740 h 1330996"/>
              <a:gd name="connsiteX185" fmla="*/ 845577 w 2428717"/>
              <a:gd name="connsiteY185" fmla="*/ 682388 h 1330996"/>
              <a:gd name="connsiteX186" fmla="*/ 831929 w 2428717"/>
              <a:gd name="connsiteY186" fmla="*/ 691487 h 1330996"/>
              <a:gd name="connsiteX187" fmla="*/ 809183 w 2428717"/>
              <a:gd name="connsiteY187" fmla="*/ 714233 h 1330996"/>
              <a:gd name="connsiteX188" fmla="*/ 795535 w 2428717"/>
              <a:gd name="connsiteY188" fmla="*/ 732430 h 1330996"/>
              <a:gd name="connsiteX189" fmla="*/ 781887 w 2428717"/>
              <a:gd name="connsiteY189" fmla="*/ 746078 h 1330996"/>
              <a:gd name="connsiteX190" fmla="*/ 754592 w 2428717"/>
              <a:gd name="connsiteY190" fmla="*/ 787021 h 1330996"/>
              <a:gd name="connsiteX191" fmla="*/ 745493 w 2428717"/>
              <a:gd name="connsiteY191" fmla="*/ 800669 h 1330996"/>
              <a:gd name="connsiteX192" fmla="*/ 736395 w 2428717"/>
              <a:gd name="connsiteY192" fmla="*/ 827964 h 1330996"/>
              <a:gd name="connsiteX193" fmla="*/ 673242 w 2428717"/>
              <a:gd name="connsiteY193" fmla="*/ 857045 h 1330996"/>
              <a:gd name="connsiteX194" fmla="*/ 638185 w 2428717"/>
              <a:gd name="connsiteY194" fmla="*/ 883091 h 1330996"/>
              <a:gd name="connsiteX195" fmla="*/ 595368 w 2428717"/>
              <a:gd name="connsiteY195" fmla="*/ 896203 h 1330996"/>
              <a:gd name="connsiteX196" fmla="*/ 581720 w 2428717"/>
              <a:gd name="connsiteY196" fmla="*/ 891654 h 1330996"/>
              <a:gd name="connsiteX197" fmla="*/ 586269 w 2428717"/>
              <a:gd name="connsiteY197" fmla="*/ 868908 h 1330996"/>
              <a:gd name="connsiteX198" fmla="*/ 577171 w 2428717"/>
              <a:gd name="connsiteY198" fmla="*/ 928048 h 1330996"/>
              <a:gd name="connsiteX199" fmla="*/ 568072 w 2428717"/>
              <a:gd name="connsiteY199" fmla="*/ 941696 h 1330996"/>
              <a:gd name="connsiteX200" fmla="*/ 563523 w 2428717"/>
              <a:gd name="connsiteY200" fmla="*/ 955343 h 1330996"/>
              <a:gd name="connsiteX201" fmla="*/ 549875 w 2428717"/>
              <a:gd name="connsiteY201" fmla="*/ 964442 h 1330996"/>
              <a:gd name="connsiteX202" fmla="*/ 522580 w 2428717"/>
              <a:gd name="connsiteY202" fmla="*/ 982639 h 1330996"/>
              <a:gd name="connsiteX203" fmla="*/ 508932 w 2428717"/>
              <a:gd name="connsiteY203" fmla="*/ 973540 h 1330996"/>
              <a:gd name="connsiteX204" fmla="*/ 481637 w 2428717"/>
              <a:gd name="connsiteY204" fmla="*/ 959893 h 1330996"/>
              <a:gd name="connsiteX205" fmla="*/ 463439 w 2428717"/>
              <a:gd name="connsiteY205" fmla="*/ 964442 h 1330996"/>
              <a:gd name="connsiteX206" fmla="*/ 454341 w 2428717"/>
              <a:gd name="connsiteY206" fmla="*/ 978090 h 1330996"/>
              <a:gd name="connsiteX207" fmla="*/ 440693 w 2428717"/>
              <a:gd name="connsiteY207" fmla="*/ 996287 h 1330996"/>
              <a:gd name="connsiteX208" fmla="*/ 404299 w 2428717"/>
              <a:gd name="connsiteY208" fmla="*/ 1023582 h 1330996"/>
              <a:gd name="connsiteX209" fmla="*/ 390651 w 2428717"/>
              <a:gd name="connsiteY209" fmla="*/ 1037230 h 1330996"/>
              <a:gd name="connsiteX210" fmla="*/ 377004 w 2428717"/>
              <a:gd name="connsiteY210" fmla="*/ 1041779 h 1330996"/>
              <a:gd name="connsiteX211" fmla="*/ 349708 w 2428717"/>
              <a:gd name="connsiteY211" fmla="*/ 1059976 h 1330996"/>
              <a:gd name="connsiteX212" fmla="*/ 322413 w 2428717"/>
              <a:gd name="connsiteY212" fmla="*/ 1078173 h 1330996"/>
              <a:gd name="connsiteX213" fmla="*/ 295117 w 2428717"/>
              <a:gd name="connsiteY213" fmla="*/ 1100919 h 1330996"/>
              <a:gd name="connsiteX214" fmla="*/ 286019 w 2428717"/>
              <a:gd name="connsiteY214" fmla="*/ 1114567 h 1330996"/>
              <a:gd name="connsiteX215" fmla="*/ 258723 w 2428717"/>
              <a:gd name="connsiteY215" fmla="*/ 1137313 h 1330996"/>
              <a:gd name="connsiteX216" fmla="*/ 240526 w 2428717"/>
              <a:gd name="connsiteY216" fmla="*/ 1164609 h 1330996"/>
              <a:gd name="connsiteX217" fmla="*/ 231428 w 2428717"/>
              <a:gd name="connsiteY217" fmla="*/ 1178257 h 1330996"/>
              <a:gd name="connsiteX218" fmla="*/ 217780 w 2428717"/>
              <a:gd name="connsiteY218" fmla="*/ 1182806 h 1330996"/>
              <a:gd name="connsiteX219" fmla="*/ 208681 w 2428717"/>
              <a:gd name="connsiteY219" fmla="*/ 1196454 h 1330996"/>
              <a:gd name="connsiteX220" fmla="*/ 181386 w 2428717"/>
              <a:gd name="connsiteY220" fmla="*/ 1205552 h 1330996"/>
              <a:gd name="connsiteX221" fmla="*/ 167738 w 2428717"/>
              <a:gd name="connsiteY221" fmla="*/ 1210102 h 1330996"/>
              <a:gd name="connsiteX222" fmla="*/ 135893 w 2428717"/>
              <a:gd name="connsiteY222" fmla="*/ 1219200 h 1330996"/>
              <a:gd name="connsiteX223" fmla="*/ 108598 w 2428717"/>
              <a:gd name="connsiteY223" fmla="*/ 1241946 h 1330996"/>
              <a:gd name="connsiteX224" fmla="*/ 85851 w 2428717"/>
              <a:gd name="connsiteY224" fmla="*/ 1246496 h 1330996"/>
              <a:gd name="connsiteX225" fmla="*/ 72204 w 2428717"/>
              <a:gd name="connsiteY225" fmla="*/ 1251045 h 1330996"/>
              <a:gd name="connsiteX226" fmla="*/ 22162 w 2428717"/>
              <a:gd name="connsiteY226" fmla="*/ 1264693 h 1330996"/>
              <a:gd name="connsiteX227" fmla="*/ 8514 w 2428717"/>
              <a:gd name="connsiteY227" fmla="*/ 1260143 h 1330996"/>
              <a:gd name="connsiteX228" fmla="*/ 3965 w 2428717"/>
              <a:gd name="connsiteY228" fmla="*/ 1260143 h 1330996"/>
              <a:gd name="connsiteX0" fmla="*/ 3965 w 2428717"/>
              <a:gd name="connsiteY0" fmla="*/ 1260143 h 1330996"/>
              <a:gd name="connsiteX1" fmla="*/ 8514 w 2428717"/>
              <a:gd name="connsiteY1" fmla="*/ 1310185 h 1330996"/>
              <a:gd name="connsiteX2" fmla="*/ 8514 w 2428717"/>
              <a:gd name="connsiteY2" fmla="*/ 1246496 h 1330996"/>
              <a:gd name="connsiteX3" fmla="*/ 3965 w 2428717"/>
              <a:gd name="connsiteY3" fmla="*/ 1328382 h 1330996"/>
              <a:gd name="connsiteX4" fmla="*/ 31260 w 2428717"/>
              <a:gd name="connsiteY4" fmla="*/ 1301087 h 1330996"/>
              <a:gd name="connsiteX5" fmla="*/ 58556 w 2428717"/>
              <a:gd name="connsiteY5" fmla="*/ 1278340 h 1330996"/>
              <a:gd name="connsiteX6" fmla="*/ 85851 w 2428717"/>
              <a:gd name="connsiteY6" fmla="*/ 1260143 h 1330996"/>
              <a:gd name="connsiteX7" fmla="*/ 99499 w 2428717"/>
              <a:gd name="connsiteY7" fmla="*/ 1251045 h 1330996"/>
              <a:gd name="connsiteX8" fmla="*/ 126795 w 2428717"/>
              <a:gd name="connsiteY8" fmla="*/ 1237397 h 1330996"/>
              <a:gd name="connsiteX9" fmla="*/ 176837 w 2428717"/>
              <a:gd name="connsiteY9" fmla="*/ 1232848 h 1330996"/>
              <a:gd name="connsiteX10" fmla="*/ 204132 w 2428717"/>
              <a:gd name="connsiteY10" fmla="*/ 1223749 h 1330996"/>
              <a:gd name="connsiteX11" fmla="*/ 217780 w 2428717"/>
              <a:gd name="connsiteY11" fmla="*/ 1214651 h 1330996"/>
              <a:gd name="connsiteX12" fmla="*/ 245075 w 2428717"/>
              <a:gd name="connsiteY12" fmla="*/ 1205552 h 1330996"/>
              <a:gd name="connsiteX13" fmla="*/ 286019 w 2428717"/>
              <a:gd name="connsiteY13" fmla="*/ 1196454 h 1330996"/>
              <a:gd name="connsiteX14" fmla="*/ 299666 w 2428717"/>
              <a:gd name="connsiteY14" fmla="*/ 1187355 h 1330996"/>
              <a:gd name="connsiteX15" fmla="*/ 377004 w 2428717"/>
              <a:gd name="connsiteY15" fmla="*/ 1150961 h 1330996"/>
              <a:gd name="connsiteX16" fmla="*/ 522580 w 2428717"/>
              <a:gd name="connsiteY16" fmla="*/ 1082722 h 1330996"/>
              <a:gd name="connsiteX17" fmla="*/ 572622 w 2428717"/>
              <a:gd name="connsiteY17" fmla="*/ 1073624 h 1330996"/>
              <a:gd name="connsiteX18" fmla="*/ 595368 w 2428717"/>
              <a:gd name="connsiteY18" fmla="*/ 1096370 h 1330996"/>
              <a:gd name="connsiteX19" fmla="*/ 609016 w 2428717"/>
              <a:gd name="connsiteY19" fmla="*/ 1087272 h 1330996"/>
              <a:gd name="connsiteX20" fmla="*/ 625339 w 2428717"/>
              <a:gd name="connsiteY20" fmla="*/ 1060152 h 1330996"/>
              <a:gd name="connsiteX21" fmla="*/ 690902 w 2428717"/>
              <a:gd name="connsiteY21" fmla="*/ 1061489 h 1330996"/>
              <a:gd name="connsiteX22" fmla="*/ 718198 w 2428717"/>
              <a:gd name="connsiteY22" fmla="*/ 1019033 h 1330996"/>
              <a:gd name="connsiteX23" fmla="*/ 759316 w 2428717"/>
              <a:gd name="connsiteY23" fmla="*/ 1019121 h 1330996"/>
              <a:gd name="connsiteX24" fmla="*/ 795535 w 2428717"/>
              <a:gd name="connsiteY24" fmla="*/ 978090 h 1330996"/>
              <a:gd name="connsiteX25" fmla="*/ 822831 w 2428717"/>
              <a:gd name="connsiteY25" fmla="*/ 968991 h 1330996"/>
              <a:gd name="connsiteX26" fmla="*/ 850126 w 2428717"/>
              <a:gd name="connsiteY26" fmla="*/ 941696 h 1330996"/>
              <a:gd name="connsiteX27" fmla="*/ 877422 w 2428717"/>
              <a:gd name="connsiteY27" fmla="*/ 928048 h 1330996"/>
              <a:gd name="connsiteX28" fmla="*/ 891069 w 2428717"/>
              <a:gd name="connsiteY28" fmla="*/ 923499 h 1330996"/>
              <a:gd name="connsiteX29" fmla="*/ 904717 w 2428717"/>
              <a:gd name="connsiteY29" fmla="*/ 914400 h 1330996"/>
              <a:gd name="connsiteX30" fmla="*/ 922914 w 2428717"/>
              <a:gd name="connsiteY30" fmla="*/ 909851 h 1330996"/>
              <a:gd name="connsiteX31" fmla="*/ 927463 w 2428717"/>
              <a:gd name="connsiteY31" fmla="*/ 896203 h 1330996"/>
              <a:gd name="connsiteX32" fmla="*/ 941111 w 2428717"/>
              <a:gd name="connsiteY32" fmla="*/ 887105 h 1330996"/>
              <a:gd name="connsiteX33" fmla="*/ 954759 w 2428717"/>
              <a:gd name="connsiteY33" fmla="*/ 873457 h 1330996"/>
              <a:gd name="connsiteX34" fmla="*/ 982054 w 2428717"/>
              <a:gd name="connsiteY34" fmla="*/ 855260 h 1330996"/>
              <a:gd name="connsiteX35" fmla="*/ 986604 w 2428717"/>
              <a:gd name="connsiteY35" fmla="*/ 841612 h 1330996"/>
              <a:gd name="connsiteX36" fmla="*/ 1000251 w 2428717"/>
              <a:gd name="connsiteY36" fmla="*/ 837063 h 1330996"/>
              <a:gd name="connsiteX37" fmla="*/ 1013899 w 2428717"/>
              <a:gd name="connsiteY37" fmla="*/ 827964 h 1330996"/>
              <a:gd name="connsiteX38" fmla="*/ 1045744 w 2428717"/>
              <a:gd name="connsiteY38" fmla="*/ 800669 h 1330996"/>
              <a:gd name="connsiteX39" fmla="*/ 1059392 w 2428717"/>
              <a:gd name="connsiteY39" fmla="*/ 791570 h 1330996"/>
              <a:gd name="connsiteX40" fmla="*/ 1082138 w 2428717"/>
              <a:gd name="connsiteY40" fmla="*/ 768824 h 1330996"/>
              <a:gd name="connsiteX41" fmla="*/ 1123081 w 2428717"/>
              <a:gd name="connsiteY41" fmla="*/ 736979 h 1330996"/>
              <a:gd name="connsiteX42" fmla="*/ 1136729 w 2428717"/>
              <a:gd name="connsiteY42" fmla="*/ 727881 h 1330996"/>
              <a:gd name="connsiteX43" fmla="*/ 1150377 w 2428717"/>
              <a:gd name="connsiteY43" fmla="*/ 718782 h 1330996"/>
              <a:gd name="connsiteX44" fmla="*/ 1168574 w 2428717"/>
              <a:gd name="connsiteY44" fmla="*/ 691487 h 1330996"/>
              <a:gd name="connsiteX45" fmla="*/ 1191320 w 2428717"/>
              <a:gd name="connsiteY45" fmla="*/ 668740 h 1330996"/>
              <a:gd name="connsiteX46" fmla="*/ 1214066 w 2428717"/>
              <a:gd name="connsiteY46" fmla="*/ 645994 h 1330996"/>
              <a:gd name="connsiteX47" fmla="*/ 1223165 w 2428717"/>
              <a:gd name="connsiteY47" fmla="*/ 632346 h 1330996"/>
              <a:gd name="connsiteX48" fmla="*/ 1227714 w 2428717"/>
              <a:gd name="connsiteY48" fmla="*/ 618699 h 1330996"/>
              <a:gd name="connsiteX49" fmla="*/ 1250460 w 2428717"/>
              <a:gd name="connsiteY49" fmla="*/ 591403 h 1330996"/>
              <a:gd name="connsiteX50" fmla="*/ 1259559 w 2428717"/>
              <a:gd name="connsiteY50" fmla="*/ 564108 h 1330996"/>
              <a:gd name="connsiteX51" fmla="*/ 1264108 w 2428717"/>
              <a:gd name="connsiteY51" fmla="*/ 550460 h 1330996"/>
              <a:gd name="connsiteX52" fmla="*/ 1282305 w 2428717"/>
              <a:gd name="connsiteY52" fmla="*/ 523164 h 1330996"/>
              <a:gd name="connsiteX53" fmla="*/ 1295953 w 2428717"/>
              <a:gd name="connsiteY53" fmla="*/ 482221 h 1330996"/>
              <a:gd name="connsiteX54" fmla="*/ 1300502 w 2428717"/>
              <a:gd name="connsiteY54" fmla="*/ 468573 h 1330996"/>
              <a:gd name="connsiteX55" fmla="*/ 1309601 w 2428717"/>
              <a:gd name="connsiteY55" fmla="*/ 427630 h 1330996"/>
              <a:gd name="connsiteX56" fmla="*/ 1314150 w 2428717"/>
              <a:gd name="connsiteY56" fmla="*/ 395785 h 1330996"/>
              <a:gd name="connsiteX57" fmla="*/ 1336896 w 2428717"/>
              <a:gd name="connsiteY57" fmla="*/ 368490 h 1330996"/>
              <a:gd name="connsiteX58" fmla="*/ 1345995 w 2428717"/>
              <a:gd name="connsiteY58" fmla="*/ 295702 h 1330996"/>
              <a:gd name="connsiteX59" fmla="*/ 1350544 w 2428717"/>
              <a:gd name="connsiteY59" fmla="*/ 268406 h 1330996"/>
              <a:gd name="connsiteX60" fmla="*/ 1359642 w 2428717"/>
              <a:gd name="connsiteY60" fmla="*/ 241110 h 1330996"/>
              <a:gd name="connsiteX61" fmla="*/ 1414234 w 2428717"/>
              <a:gd name="connsiteY61" fmla="*/ 204716 h 1330996"/>
              <a:gd name="connsiteX62" fmla="*/ 1427881 w 2428717"/>
              <a:gd name="connsiteY62" fmla="*/ 200167 h 1330996"/>
              <a:gd name="connsiteX63" fmla="*/ 1441529 w 2428717"/>
              <a:gd name="connsiteY63" fmla="*/ 195618 h 1330996"/>
              <a:gd name="connsiteX64" fmla="*/ 1473374 w 2428717"/>
              <a:gd name="connsiteY64" fmla="*/ 181970 h 1330996"/>
              <a:gd name="connsiteX65" fmla="*/ 1500669 w 2428717"/>
              <a:gd name="connsiteY65" fmla="*/ 172872 h 1330996"/>
              <a:gd name="connsiteX66" fmla="*/ 1578007 w 2428717"/>
              <a:gd name="connsiteY66" fmla="*/ 163773 h 1330996"/>
              <a:gd name="connsiteX67" fmla="*/ 1600753 w 2428717"/>
              <a:gd name="connsiteY67" fmla="*/ 145576 h 1330996"/>
              <a:gd name="connsiteX68" fmla="*/ 1614401 w 2428717"/>
              <a:gd name="connsiteY68" fmla="*/ 141027 h 1330996"/>
              <a:gd name="connsiteX69" fmla="*/ 1641696 w 2428717"/>
              <a:gd name="connsiteY69" fmla="*/ 145576 h 1330996"/>
              <a:gd name="connsiteX70" fmla="*/ 1655344 w 2428717"/>
              <a:gd name="connsiteY70" fmla="*/ 154675 h 1330996"/>
              <a:gd name="connsiteX71" fmla="*/ 1828216 w 2428717"/>
              <a:gd name="connsiteY71" fmla="*/ 150125 h 1330996"/>
              <a:gd name="connsiteX72" fmla="*/ 1841863 w 2428717"/>
              <a:gd name="connsiteY72" fmla="*/ 159224 h 1330996"/>
              <a:gd name="connsiteX73" fmla="*/ 1855511 w 2428717"/>
              <a:gd name="connsiteY73" fmla="*/ 172872 h 1330996"/>
              <a:gd name="connsiteX74" fmla="*/ 1969242 w 2428717"/>
              <a:gd name="connsiteY74" fmla="*/ 186519 h 1330996"/>
              <a:gd name="connsiteX75" fmla="*/ 2001087 w 2428717"/>
              <a:gd name="connsiteY75" fmla="*/ 191069 h 1330996"/>
              <a:gd name="connsiteX76" fmla="*/ 2051129 w 2428717"/>
              <a:gd name="connsiteY76" fmla="*/ 195618 h 1330996"/>
              <a:gd name="connsiteX77" fmla="*/ 2060228 w 2428717"/>
              <a:gd name="connsiteY77" fmla="*/ 209266 h 1330996"/>
              <a:gd name="connsiteX78" fmla="*/ 2087523 w 2428717"/>
              <a:gd name="connsiteY78" fmla="*/ 213815 h 1330996"/>
              <a:gd name="connsiteX79" fmla="*/ 2105720 w 2428717"/>
              <a:gd name="connsiteY79" fmla="*/ 236561 h 1330996"/>
              <a:gd name="connsiteX80" fmla="*/ 2119368 w 2428717"/>
              <a:gd name="connsiteY80" fmla="*/ 245660 h 1330996"/>
              <a:gd name="connsiteX81" fmla="*/ 2133016 w 2428717"/>
              <a:gd name="connsiteY81" fmla="*/ 259308 h 1330996"/>
              <a:gd name="connsiteX82" fmla="*/ 2142114 w 2428717"/>
              <a:gd name="connsiteY82" fmla="*/ 272955 h 1330996"/>
              <a:gd name="connsiteX83" fmla="*/ 2160311 w 2428717"/>
              <a:gd name="connsiteY83" fmla="*/ 291152 h 1330996"/>
              <a:gd name="connsiteX84" fmla="*/ 2169410 w 2428717"/>
              <a:gd name="connsiteY84" fmla="*/ 304800 h 1330996"/>
              <a:gd name="connsiteX85" fmla="*/ 2210353 w 2428717"/>
              <a:gd name="connsiteY85" fmla="*/ 341194 h 1330996"/>
              <a:gd name="connsiteX86" fmla="*/ 2224001 w 2428717"/>
              <a:gd name="connsiteY86" fmla="*/ 345743 h 1330996"/>
              <a:gd name="connsiteX87" fmla="*/ 2255845 w 2428717"/>
              <a:gd name="connsiteY87" fmla="*/ 363940 h 1330996"/>
              <a:gd name="connsiteX88" fmla="*/ 2283141 w 2428717"/>
              <a:gd name="connsiteY88" fmla="*/ 373039 h 1330996"/>
              <a:gd name="connsiteX89" fmla="*/ 2314986 w 2428717"/>
              <a:gd name="connsiteY89" fmla="*/ 377588 h 1330996"/>
              <a:gd name="connsiteX90" fmla="*/ 2337732 w 2428717"/>
              <a:gd name="connsiteY90" fmla="*/ 395785 h 1330996"/>
              <a:gd name="connsiteX91" fmla="*/ 2365028 w 2428717"/>
              <a:gd name="connsiteY91" fmla="*/ 413982 h 1330996"/>
              <a:gd name="connsiteX92" fmla="*/ 2378675 w 2428717"/>
              <a:gd name="connsiteY92" fmla="*/ 400334 h 1330996"/>
              <a:gd name="connsiteX93" fmla="*/ 2396872 w 2428717"/>
              <a:gd name="connsiteY93" fmla="*/ 373039 h 1330996"/>
              <a:gd name="connsiteX94" fmla="*/ 2424168 w 2428717"/>
              <a:gd name="connsiteY94" fmla="*/ 368490 h 1330996"/>
              <a:gd name="connsiteX95" fmla="*/ 2428717 w 2428717"/>
              <a:gd name="connsiteY95" fmla="*/ 354842 h 1330996"/>
              <a:gd name="connsiteX96" fmla="*/ 2424168 w 2428717"/>
              <a:gd name="connsiteY96" fmla="*/ 327546 h 1330996"/>
              <a:gd name="connsiteX97" fmla="*/ 2410520 w 2428717"/>
              <a:gd name="connsiteY97" fmla="*/ 322997 h 1330996"/>
              <a:gd name="connsiteX98" fmla="*/ 2392323 w 2428717"/>
              <a:gd name="connsiteY98" fmla="*/ 318448 h 1330996"/>
              <a:gd name="connsiteX99" fmla="*/ 2378675 w 2428717"/>
              <a:gd name="connsiteY99" fmla="*/ 309349 h 1330996"/>
              <a:gd name="connsiteX100" fmla="*/ 2374126 w 2428717"/>
              <a:gd name="connsiteY100" fmla="*/ 295702 h 1330996"/>
              <a:gd name="connsiteX101" fmla="*/ 2365028 w 2428717"/>
              <a:gd name="connsiteY101" fmla="*/ 282054 h 1330996"/>
              <a:gd name="connsiteX102" fmla="*/ 2360478 w 2428717"/>
              <a:gd name="connsiteY102" fmla="*/ 268406 h 1330996"/>
              <a:gd name="connsiteX103" fmla="*/ 2346831 w 2428717"/>
              <a:gd name="connsiteY103" fmla="*/ 263857 h 1330996"/>
              <a:gd name="connsiteX104" fmla="*/ 2333183 w 2428717"/>
              <a:gd name="connsiteY104" fmla="*/ 245660 h 1330996"/>
              <a:gd name="connsiteX105" fmla="*/ 2305887 w 2428717"/>
              <a:gd name="connsiteY105" fmla="*/ 232012 h 1330996"/>
              <a:gd name="connsiteX106" fmla="*/ 2283141 w 2428717"/>
              <a:gd name="connsiteY106" fmla="*/ 236561 h 1330996"/>
              <a:gd name="connsiteX107" fmla="*/ 2255845 w 2428717"/>
              <a:gd name="connsiteY107" fmla="*/ 245660 h 1330996"/>
              <a:gd name="connsiteX108" fmla="*/ 2214902 w 2428717"/>
              <a:gd name="connsiteY108" fmla="*/ 241110 h 1330996"/>
              <a:gd name="connsiteX109" fmla="*/ 2187607 w 2428717"/>
              <a:gd name="connsiteY109" fmla="*/ 218364 h 1330996"/>
              <a:gd name="connsiteX110" fmla="*/ 2173959 w 2428717"/>
              <a:gd name="connsiteY110" fmla="*/ 209266 h 1330996"/>
              <a:gd name="connsiteX111" fmla="*/ 2164860 w 2428717"/>
              <a:gd name="connsiteY111" fmla="*/ 195618 h 1330996"/>
              <a:gd name="connsiteX112" fmla="*/ 2151213 w 2428717"/>
              <a:gd name="connsiteY112" fmla="*/ 168322 h 1330996"/>
              <a:gd name="connsiteX113" fmla="*/ 2110269 w 2428717"/>
              <a:gd name="connsiteY113" fmla="*/ 154675 h 1330996"/>
              <a:gd name="connsiteX114" fmla="*/ 2082974 w 2428717"/>
              <a:gd name="connsiteY114" fmla="*/ 141027 h 1330996"/>
              <a:gd name="connsiteX115" fmla="*/ 2064777 w 2428717"/>
              <a:gd name="connsiteY115" fmla="*/ 136478 h 1330996"/>
              <a:gd name="connsiteX116" fmla="*/ 1991989 w 2428717"/>
              <a:gd name="connsiteY116" fmla="*/ 131928 h 1330996"/>
              <a:gd name="connsiteX117" fmla="*/ 1964693 w 2428717"/>
              <a:gd name="connsiteY117" fmla="*/ 118281 h 1330996"/>
              <a:gd name="connsiteX118" fmla="*/ 1951045 w 2428717"/>
              <a:gd name="connsiteY118" fmla="*/ 104633 h 1330996"/>
              <a:gd name="connsiteX119" fmla="*/ 1923750 w 2428717"/>
              <a:gd name="connsiteY119" fmla="*/ 90985 h 1330996"/>
              <a:gd name="connsiteX120" fmla="*/ 1910102 w 2428717"/>
              <a:gd name="connsiteY120" fmla="*/ 81887 h 1330996"/>
              <a:gd name="connsiteX121" fmla="*/ 1841863 w 2428717"/>
              <a:gd name="connsiteY121" fmla="*/ 72788 h 1330996"/>
              <a:gd name="connsiteX122" fmla="*/ 1814568 w 2428717"/>
              <a:gd name="connsiteY122" fmla="*/ 63690 h 1330996"/>
              <a:gd name="connsiteX123" fmla="*/ 1796371 w 2428717"/>
              <a:gd name="connsiteY123" fmla="*/ 59140 h 1330996"/>
              <a:gd name="connsiteX124" fmla="*/ 1769075 w 2428717"/>
              <a:gd name="connsiteY124" fmla="*/ 50042 h 1330996"/>
              <a:gd name="connsiteX125" fmla="*/ 1755428 w 2428717"/>
              <a:gd name="connsiteY125" fmla="*/ 40943 h 1330996"/>
              <a:gd name="connsiteX126" fmla="*/ 1737231 w 2428717"/>
              <a:gd name="connsiteY126" fmla="*/ 0 h 1330996"/>
              <a:gd name="connsiteX127" fmla="*/ 1728132 w 2428717"/>
              <a:gd name="connsiteY127" fmla="*/ 13648 h 1330996"/>
              <a:gd name="connsiteX128" fmla="*/ 1723583 w 2428717"/>
              <a:gd name="connsiteY128" fmla="*/ 50042 h 1330996"/>
              <a:gd name="connsiteX129" fmla="*/ 1691738 w 2428717"/>
              <a:gd name="connsiteY129" fmla="*/ 54591 h 1330996"/>
              <a:gd name="connsiteX130" fmla="*/ 1659893 w 2428717"/>
              <a:gd name="connsiteY130" fmla="*/ 63690 h 1330996"/>
              <a:gd name="connsiteX131" fmla="*/ 1641696 w 2428717"/>
              <a:gd name="connsiteY131" fmla="*/ 72788 h 1330996"/>
              <a:gd name="connsiteX132" fmla="*/ 1628048 w 2428717"/>
              <a:gd name="connsiteY132" fmla="*/ 68239 h 1330996"/>
              <a:gd name="connsiteX133" fmla="*/ 1623499 w 2428717"/>
              <a:gd name="connsiteY133" fmla="*/ 54591 h 1330996"/>
              <a:gd name="connsiteX134" fmla="*/ 1614401 w 2428717"/>
              <a:gd name="connsiteY134" fmla="*/ 68239 h 1330996"/>
              <a:gd name="connsiteX135" fmla="*/ 1600753 w 2428717"/>
              <a:gd name="connsiteY135" fmla="*/ 77337 h 1330996"/>
              <a:gd name="connsiteX136" fmla="*/ 1555260 w 2428717"/>
              <a:gd name="connsiteY136" fmla="*/ 81887 h 1330996"/>
              <a:gd name="connsiteX137" fmla="*/ 1527965 w 2428717"/>
              <a:gd name="connsiteY137" fmla="*/ 90985 h 1330996"/>
              <a:gd name="connsiteX138" fmla="*/ 1509768 w 2428717"/>
              <a:gd name="connsiteY138" fmla="*/ 100084 h 1330996"/>
              <a:gd name="connsiteX139" fmla="*/ 1487022 w 2428717"/>
              <a:gd name="connsiteY139" fmla="*/ 104633 h 1330996"/>
              <a:gd name="connsiteX140" fmla="*/ 1473374 w 2428717"/>
              <a:gd name="connsiteY140" fmla="*/ 109182 h 1330996"/>
              <a:gd name="connsiteX141" fmla="*/ 1364192 w 2428717"/>
              <a:gd name="connsiteY141" fmla="*/ 113731 h 1330996"/>
              <a:gd name="connsiteX142" fmla="*/ 1350544 w 2428717"/>
              <a:gd name="connsiteY142" fmla="*/ 122830 h 1330996"/>
              <a:gd name="connsiteX143" fmla="*/ 1332347 w 2428717"/>
              <a:gd name="connsiteY143" fmla="*/ 150125 h 1330996"/>
              <a:gd name="connsiteX144" fmla="*/ 1318699 w 2428717"/>
              <a:gd name="connsiteY144" fmla="*/ 163773 h 1330996"/>
              <a:gd name="connsiteX145" fmla="*/ 1309601 w 2428717"/>
              <a:gd name="connsiteY145" fmla="*/ 191069 h 1330996"/>
              <a:gd name="connsiteX146" fmla="*/ 1295953 w 2428717"/>
              <a:gd name="connsiteY146" fmla="*/ 204716 h 1330996"/>
              <a:gd name="connsiteX147" fmla="*/ 1282305 w 2428717"/>
              <a:gd name="connsiteY147" fmla="*/ 209266 h 1330996"/>
              <a:gd name="connsiteX148" fmla="*/ 1209517 w 2428717"/>
              <a:gd name="connsiteY148" fmla="*/ 213815 h 1330996"/>
              <a:gd name="connsiteX149" fmla="*/ 1204968 w 2428717"/>
              <a:gd name="connsiteY149" fmla="*/ 227463 h 1330996"/>
              <a:gd name="connsiteX150" fmla="*/ 1186771 w 2428717"/>
              <a:gd name="connsiteY150" fmla="*/ 254758 h 1330996"/>
              <a:gd name="connsiteX151" fmla="*/ 1177672 w 2428717"/>
              <a:gd name="connsiteY151" fmla="*/ 282054 h 1330996"/>
              <a:gd name="connsiteX152" fmla="*/ 1173123 w 2428717"/>
              <a:gd name="connsiteY152" fmla="*/ 295702 h 1330996"/>
              <a:gd name="connsiteX153" fmla="*/ 1145828 w 2428717"/>
              <a:gd name="connsiteY153" fmla="*/ 313899 h 1330996"/>
              <a:gd name="connsiteX154" fmla="*/ 1132180 w 2428717"/>
              <a:gd name="connsiteY154" fmla="*/ 327546 h 1330996"/>
              <a:gd name="connsiteX155" fmla="*/ 1104884 w 2428717"/>
              <a:gd name="connsiteY155" fmla="*/ 336645 h 1330996"/>
              <a:gd name="connsiteX156" fmla="*/ 1095786 w 2428717"/>
              <a:gd name="connsiteY156" fmla="*/ 322997 h 1330996"/>
              <a:gd name="connsiteX157" fmla="*/ 1100335 w 2428717"/>
              <a:gd name="connsiteY157" fmla="*/ 291152 h 1330996"/>
              <a:gd name="connsiteX158" fmla="*/ 1086687 w 2428717"/>
              <a:gd name="connsiteY158" fmla="*/ 304800 h 1330996"/>
              <a:gd name="connsiteX159" fmla="*/ 1073039 w 2428717"/>
              <a:gd name="connsiteY159" fmla="*/ 309349 h 1330996"/>
              <a:gd name="connsiteX160" fmla="*/ 1059392 w 2428717"/>
              <a:gd name="connsiteY160" fmla="*/ 300251 h 1330996"/>
              <a:gd name="connsiteX161" fmla="*/ 1050293 w 2428717"/>
              <a:gd name="connsiteY161" fmla="*/ 286603 h 1330996"/>
              <a:gd name="connsiteX162" fmla="*/ 1036645 w 2428717"/>
              <a:gd name="connsiteY162" fmla="*/ 282054 h 1330996"/>
              <a:gd name="connsiteX163" fmla="*/ 1009350 w 2428717"/>
              <a:gd name="connsiteY163" fmla="*/ 291152 h 1330996"/>
              <a:gd name="connsiteX164" fmla="*/ 995702 w 2428717"/>
              <a:gd name="connsiteY164" fmla="*/ 295702 h 1330996"/>
              <a:gd name="connsiteX165" fmla="*/ 982054 w 2428717"/>
              <a:gd name="connsiteY165" fmla="*/ 304800 h 1330996"/>
              <a:gd name="connsiteX166" fmla="*/ 968407 w 2428717"/>
              <a:gd name="connsiteY166" fmla="*/ 350293 h 1330996"/>
              <a:gd name="connsiteX167" fmla="*/ 959308 w 2428717"/>
              <a:gd name="connsiteY167" fmla="*/ 363940 h 1330996"/>
              <a:gd name="connsiteX168" fmla="*/ 963857 w 2428717"/>
              <a:gd name="connsiteY168" fmla="*/ 377588 h 1330996"/>
              <a:gd name="connsiteX169" fmla="*/ 977505 w 2428717"/>
              <a:gd name="connsiteY169" fmla="*/ 382137 h 1330996"/>
              <a:gd name="connsiteX170" fmla="*/ 991153 w 2428717"/>
              <a:gd name="connsiteY170" fmla="*/ 391236 h 1330996"/>
              <a:gd name="connsiteX171" fmla="*/ 1000251 w 2428717"/>
              <a:gd name="connsiteY171" fmla="*/ 404884 h 1330996"/>
              <a:gd name="connsiteX172" fmla="*/ 1013899 w 2428717"/>
              <a:gd name="connsiteY172" fmla="*/ 418531 h 1330996"/>
              <a:gd name="connsiteX173" fmla="*/ 1009350 w 2428717"/>
              <a:gd name="connsiteY173" fmla="*/ 441278 h 1330996"/>
              <a:gd name="connsiteX174" fmla="*/ 986604 w 2428717"/>
              <a:gd name="connsiteY174" fmla="*/ 486770 h 1330996"/>
              <a:gd name="connsiteX175" fmla="*/ 968407 w 2428717"/>
              <a:gd name="connsiteY175" fmla="*/ 518615 h 1330996"/>
              <a:gd name="connsiteX176" fmla="*/ 954759 w 2428717"/>
              <a:gd name="connsiteY176" fmla="*/ 523164 h 1330996"/>
              <a:gd name="connsiteX177" fmla="*/ 945660 w 2428717"/>
              <a:gd name="connsiteY177" fmla="*/ 536812 h 1330996"/>
              <a:gd name="connsiteX178" fmla="*/ 932013 w 2428717"/>
              <a:gd name="connsiteY178" fmla="*/ 545910 h 1330996"/>
              <a:gd name="connsiteX179" fmla="*/ 913816 w 2428717"/>
              <a:gd name="connsiteY179" fmla="*/ 568657 h 1330996"/>
              <a:gd name="connsiteX180" fmla="*/ 904717 w 2428717"/>
              <a:gd name="connsiteY180" fmla="*/ 582305 h 1330996"/>
              <a:gd name="connsiteX181" fmla="*/ 900168 w 2428717"/>
              <a:gd name="connsiteY181" fmla="*/ 595952 h 1330996"/>
              <a:gd name="connsiteX182" fmla="*/ 881971 w 2428717"/>
              <a:gd name="connsiteY182" fmla="*/ 623248 h 1330996"/>
              <a:gd name="connsiteX183" fmla="*/ 859225 w 2428717"/>
              <a:gd name="connsiteY183" fmla="*/ 655093 h 1330996"/>
              <a:gd name="connsiteX184" fmla="*/ 850126 w 2428717"/>
              <a:gd name="connsiteY184" fmla="*/ 668740 h 1330996"/>
              <a:gd name="connsiteX185" fmla="*/ 845577 w 2428717"/>
              <a:gd name="connsiteY185" fmla="*/ 682388 h 1330996"/>
              <a:gd name="connsiteX186" fmla="*/ 831929 w 2428717"/>
              <a:gd name="connsiteY186" fmla="*/ 691487 h 1330996"/>
              <a:gd name="connsiteX187" fmla="*/ 809183 w 2428717"/>
              <a:gd name="connsiteY187" fmla="*/ 714233 h 1330996"/>
              <a:gd name="connsiteX188" fmla="*/ 795535 w 2428717"/>
              <a:gd name="connsiteY188" fmla="*/ 732430 h 1330996"/>
              <a:gd name="connsiteX189" fmla="*/ 781887 w 2428717"/>
              <a:gd name="connsiteY189" fmla="*/ 746078 h 1330996"/>
              <a:gd name="connsiteX190" fmla="*/ 754592 w 2428717"/>
              <a:gd name="connsiteY190" fmla="*/ 787021 h 1330996"/>
              <a:gd name="connsiteX191" fmla="*/ 745493 w 2428717"/>
              <a:gd name="connsiteY191" fmla="*/ 800669 h 1330996"/>
              <a:gd name="connsiteX192" fmla="*/ 736395 w 2428717"/>
              <a:gd name="connsiteY192" fmla="*/ 827964 h 1330996"/>
              <a:gd name="connsiteX193" fmla="*/ 673242 w 2428717"/>
              <a:gd name="connsiteY193" fmla="*/ 857045 h 1330996"/>
              <a:gd name="connsiteX194" fmla="*/ 638185 w 2428717"/>
              <a:gd name="connsiteY194" fmla="*/ 883091 h 1330996"/>
              <a:gd name="connsiteX195" fmla="*/ 595368 w 2428717"/>
              <a:gd name="connsiteY195" fmla="*/ 896203 h 1330996"/>
              <a:gd name="connsiteX196" fmla="*/ 581720 w 2428717"/>
              <a:gd name="connsiteY196" fmla="*/ 891654 h 1330996"/>
              <a:gd name="connsiteX197" fmla="*/ 577171 w 2428717"/>
              <a:gd name="connsiteY197" fmla="*/ 928048 h 1330996"/>
              <a:gd name="connsiteX198" fmla="*/ 568072 w 2428717"/>
              <a:gd name="connsiteY198" fmla="*/ 941696 h 1330996"/>
              <a:gd name="connsiteX199" fmla="*/ 563523 w 2428717"/>
              <a:gd name="connsiteY199" fmla="*/ 955343 h 1330996"/>
              <a:gd name="connsiteX200" fmla="*/ 549875 w 2428717"/>
              <a:gd name="connsiteY200" fmla="*/ 964442 h 1330996"/>
              <a:gd name="connsiteX201" fmla="*/ 522580 w 2428717"/>
              <a:gd name="connsiteY201" fmla="*/ 982639 h 1330996"/>
              <a:gd name="connsiteX202" fmla="*/ 508932 w 2428717"/>
              <a:gd name="connsiteY202" fmla="*/ 973540 h 1330996"/>
              <a:gd name="connsiteX203" fmla="*/ 481637 w 2428717"/>
              <a:gd name="connsiteY203" fmla="*/ 959893 h 1330996"/>
              <a:gd name="connsiteX204" fmla="*/ 463439 w 2428717"/>
              <a:gd name="connsiteY204" fmla="*/ 964442 h 1330996"/>
              <a:gd name="connsiteX205" fmla="*/ 454341 w 2428717"/>
              <a:gd name="connsiteY205" fmla="*/ 978090 h 1330996"/>
              <a:gd name="connsiteX206" fmla="*/ 440693 w 2428717"/>
              <a:gd name="connsiteY206" fmla="*/ 996287 h 1330996"/>
              <a:gd name="connsiteX207" fmla="*/ 404299 w 2428717"/>
              <a:gd name="connsiteY207" fmla="*/ 1023582 h 1330996"/>
              <a:gd name="connsiteX208" fmla="*/ 390651 w 2428717"/>
              <a:gd name="connsiteY208" fmla="*/ 1037230 h 1330996"/>
              <a:gd name="connsiteX209" fmla="*/ 377004 w 2428717"/>
              <a:gd name="connsiteY209" fmla="*/ 1041779 h 1330996"/>
              <a:gd name="connsiteX210" fmla="*/ 349708 w 2428717"/>
              <a:gd name="connsiteY210" fmla="*/ 1059976 h 1330996"/>
              <a:gd name="connsiteX211" fmla="*/ 322413 w 2428717"/>
              <a:gd name="connsiteY211" fmla="*/ 1078173 h 1330996"/>
              <a:gd name="connsiteX212" fmla="*/ 295117 w 2428717"/>
              <a:gd name="connsiteY212" fmla="*/ 1100919 h 1330996"/>
              <a:gd name="connsiteX213" fmla="*/ 286019 w 2428717"/>
              <a:gd name="connsiteY213" fmla="*/ 1114567 h 1330996"/>
              <a:gd name="connsiteX214" fmla="*/ 258723 w 2428717"/>
              <a:gd name="connsiteY214" fmla="*/ 1137313 h 1330996"/>
              <a:gd name="connsiteX215" fmla="*/ 240526 w 2428717"/>
              <a:gd name="connsiteY215" fmla="*/ 1164609 h 1330996"/>
              <a:gd name="connsiteX216" fmla="*/ 231428 w 2428717"/>
              <a:gd name="connsiteY216" fmla="*/ 1178257 h 1330996"/>
              <a:gd name="connsiteX217" fmla="*/ 217780 w 2428717"/>
              <a:gd name="connsiteY217" fmla="*/ 1182806 h 1330996"/>
              <a:gd name="connsiteX218" fmla="*/ 208681 w 2428717"/>
              <a:gd name="connsiteY218" fmla="*/ 1196454 h 1330996"/>
              <a:gd name="connsiteX219" fmla="*/ 181386 w 2428717"/>
              <a:gd name="connsiteY219" fmla="*/ 1205552 h 1330996"/>
              <a:gd name="connsiteX220" fmla="*/ 167738 w 2428717"/>
              <a:gd name="connsiteY220" fmla="*/ 1210102 h 1330996"/>
              <a:gd name="connsiteX221" fmla="*/ 135893 w 2428717"/>
              <a:gd name="connsiteY221" fmla="*/ 1219200 h 1330996"/>
              <a:gd name="connsiteX222" fmla="*/ 108598 w 2428717"/>
              <a:gd name="connsiteY222" fmla="*/ 1241946 h 1330996"/>
              <a:gd name="connsiteX223" fmla="*/ 85851 w 2428717"/>
              <a:gd name="connsiteY223" fmla="*/ 1246496 h 1330996"/>
              <a:gd name="connsiteX224" fmla="*/ 72204 w 2428717"/>
              <a:gd name="connsiteY224" fmla="*/ 1251045 h 1330996"/>
              <a:gd name="connsiteX225" fmla="*/ 22162 w 2428717"/>
              <a:gd name="connsiteY225" fmla="*/ 1264693 h 1330996"/>
              <a:gd name="connsiteX226" fmla="*/ 8514 w 2428717"/>
              <a:gd name="connsiteY226" fmla="*/ 1260143 h 1330996"/>
              <a:gd name="connsiteX227" fmla="*/ 3965 w 2428717"/>
              <a:gd name="connsiteY227" fmla="*/ 1260143 h 1330996"/>
              <a:gd name="connsiteX0" fmla="*/ 3965 w 2428717"/>
              <a:gd name="connsiteY0" fmla="*/ 1260143 h 1330996"/>
              <a:gd name="connsiteX1" fmla="*/ 8514 w 2428717"/>
              <a:gd name="connsiteY1" fmla="*/ 1310185 h 1330996"/>
              <a:gd name="connsiteX2" fmla="*/ 8514 w 2428717"/>
              <a:gd name="connsiteY2" fmla="*/ 1246496 h 1330996"/>
              <a:gd name="connsiteX3" fmla="*/ 3965 w 2428717"/>
              <a:gd name="connsiteY3" fmla="*/ 1328382 h 1330996"/>
              <a:gd name="connsiteX4" fmla="*/ 31260 w 2428717"/>
              <a:gd name="connsiteY4" fmla="*/ 1301087 h 1330996"/>
              <a:gd name="connsiteX5" fmla="*/ 58556 w 2428717"/>
              <a:gd name="connsiteY5" fmla="*/ 1278340 h 1330996"/>
              <a:gd name="connsiteX6" fmla="*/ 85851 w 2428717"/>
              <a:gd name="connsiteY6" fmla="*/ 1260143 h 1330996"/>
              <a:gd name="connsiteX7" fmla="*/ 99499 w 2428717"/>
              <a:gd name="connsiteY7" fmla="*/ 1251045 h 1330996"/>
              <a:gd name="connsiteX8" fmla="*/ 126795 w 2428717"/>
              <a:gd name="connsiteY8" fmla="*/ 1237397 h 1330996"/>
              <a:gd name="connsiteX9" fmla="*/ 176837 w 2428717"/>
              <a:gd name="connsiteY9" fmla="*/ 1232848 h 1330996"/>
              <a:gd name="connsiteX10" fmla="*/ 204132 w 2428717"/>
              <a:gd name="connsiteY10" fmla="*/ 1223749 h 1330996"/>
              <a:gd name="connsiteX11" fmla="*/ 217780 w 2428717"/>
              <a:gd name="connsiteY11" fmla="*/ 1214651 h 1330996"/>
              <a:gd name="connsiteX12" fmla="*/ 245075 w 2428717"/>
              <a:gd name="connsiteY12" fmla="*/ 1205552 h 1330996"/>
              <a:gd name="connsiteX13" fmla="*/ 286019 w 2428717"/>
              <a:gd name="connsiteY13" fmla="*/ 1196454 h 1330996"/>
              <a:gd name="connsiteX14" fmla="*/ 299666 w 2428717"/>
              <a:gd name="connsiteY14" fmla="*/ 1187355 h 1330996"/>
              <a:gd name="connsiteX15" fmla="*/ 377004 w 2428717"/>
              <a:gd name="connsiteY15" fmla="*/ 1150961 h 1330996"/>
              <a:gd name="connsiteX16" fmla="*/ 522580 w 2428717"/>
              <a:gd name="connsiteY16" fmla="*/ 1082722 h 1330996"/>
              <a:gd name="connsiteX17" fmla="*/ 572622 w 2428717"/>
              <a:gd name="connsiteY17" fmla="*/ 1073624 h 1330996"/>
              <a:gd name="connsiteX18" fmla="*/ 595368 w 2428717"/>
              <a:gd name="connsiteY18" fmla="*/ 1096370 h 1330996"/>
              <a:gd name="connsiteX19" fmla="*/ 609016 w 2428717"/>
              <a:gd name="connsiteY19" fmla="*/ 1087272 h 1330996"/>
              <a:gd name="connsiteX20" fmla="*/ 625339 w 2428717"/>
              <a:gd name="connsiteY20" fmla="*/ 1060152 h 1330996"/>
              <a:gd name="connsiteX21" fmla="*/ 690902 w 2428717"/>
              <a:gd name="connsiteY21" fmla="*/ 1061489 h 1330996"/>
              <a:gd name="connsiteX22" fmla="*/ 718198 w 2428717"/>
              <a:gd name="connsiteY22" fmla="*/ 1019033 h 1330996"/>
              <a:gd name="connsiteX23" fmla="*/ 759316 w 2428717"/>
              <a:gd name="connsiteY23" fmla="*/ 1019121 h 1330996"/>
              <a:gd name="connsiteX24" fmla="*/ 795535 w 2428717"/>
              <a:gd name="connsiteY24" fmla="*/ 978090 h 1330996"/>
              <a:gd name="connsiteX25" fmla="*/ 822831 w 2428717"/>
              <a:gd name="connsiteY25" fmla="*/ 968991 h 1330996"/>
              <a:gd name="connsiteX26" fmla="*/ 850126 w 2428717"/>
              <a:gd name="connsiteY26" fmla="*/ 941696 h 1330996"/>
              <a:gd name="connsiteX27" fmla="*/ 877422 w 2428717"/>
              <a:gd name="connsiteY27" fmla="*/ 928048 h 1330996"/>
              <a:gd name="connsiteX28" fmla="*/ 891069 w 2428717"/>
              <a:gd name="connsiteY28" fmla="*/ 923499 h 1330996"/>
              <a:gd name="connsiteX29" fmla="*/ 904717 w 2428717"/>
              <a:gd name="connsiteY29" fmla="*/ 914400 h 1330996"/>
              <a:gd name="connsiteX30" fmla="*/ 922914 w 2428717"/>
              <a:gd name="connsiteY30" fmla="*/ 909851 h 1330996"/>
              <a:gd name="connsiteX31" fmla="*/ 927463 w 2428717"/>
              <a:gd name="connsiteY31" fmla="*/ 896203 h 1330996"/>
              <a:gd name="connsiteX32" fmla="*/ 941111 w 2428717"/>
              <a:gd name="connsiteY32" fmla="*/ 887105 h 1330996"/>
              <a:gd name="connsiteX33" fmla="*/ 954759 w 2428717"/>
              <a:gd name="connsiteY33" fmla="*/ 873457 h 1330996"/>
              <a:gd name="connsiteX34" fmla="*/ 982054 w 2428717"/>
              <a:gd name="connsiteY34" fmla="*/ 855260 h 1330996"/>
              <a:gd name="connsiteX35" fmla="*/ 986604 w 2428717"/>
              <a:gd name="connsiteY35" fmla="*/ 841612 h 1330996"/>
              <a:gd name="connsiteX36" fmla="*/ 1000251 w 2428717"/>
              <a:gd name="connsiteY36" fmla="*/ 837063 h 1330996"/>
              <a:gd name="connsiteX37" fmla="*/ 1013899 w 2428717"/>
              <a:gd name="connsiteY37" fmla="*/ 827964 h 1330996"/>
              <a:gd name="connsiteX38" fmla="*/ 1045744 w 2428717"/>
              <a:gd name="connsiteY38" fmla="*/ 800669 h 1330996"/>
              <a:gd name="connsiteX39" fmla="*/ 1059392 w 2428717"/>
              <a:gd name="connsiteY39" fmla="*/ 791570 h 1330996"/>
              <a:gd name="connsiteX40" fmla="*/ 1082138 w 2428717"/>
              <a:gd name="connsiteY40" fmla="*/ 768824 h 1330996"/>
              <a:gd name="connsiteX41" fmla="*/ 1123081 w 2428717"/>
              <a:gd name="connsiteY41" fmla="*/ 736979 h 1330996"/>
              <a:gd name="connsiteX42" fmla="*/ 1136729 w 2428717"/>
              <a:gd name="connsiteY42" fmla="*/ 727881 h 1330996"/>
              <a:gd name="connsiteX43" fmla="*/ 1150377 w 2428717"/>
              <a:gd name="connsiteY43" fmla="*/ 718782 h 1330996"/>
              <a:gd name="connsiteX44" fmla="*/ 1168574 w 2428717"/>
              <a:gd name="connsiteY44" fmla="*/ 691487 h 1330996"/>
              <a:gd name="connsiteX45" fmla="*/ 1191320 w 2428717"/>
              <a:gd name="connsiteY45" fmla="*/ 668740 h 1330996"/>
              <a:gd name="connsiteX46" fmla="*/ 1214066 w 2428717"/>
              <a:gd name="connsiteY46" fmla="*/ 645994 h 1330996"/>
              <a:gd name="connsiteX47" fmla="*/ 1223165 w 2428717"/>
              <a:gd name="connsiteY47" fmla="*/ 632346 h 1330996"/>
              <a:gd name="connsiteX48" fmla="*/ 1227714 w 2428717"/>
              <a:gd name="connsiteY48" fmla="*/ 618699 h 1330996"/>
              <a:gd name="connsiteX49" fmla="*/ 1250460 w 2428717"/>
              <a:gd name="connsiteY49" fmla="*/ 591403 h 1330996"/>
              <a:gd name="connsiteX50" fmla="*/ 1259559 w 2428717"/>
              <a:gd name="connsiteY50" fmla="*/ 564108 h 1330996"/>
              <a:gd name="connsiteX51" fmla="*/ 1264108 w 2428717"/>
              <a:gd name="connsiteY51" fmla="*/ 550460 h 1330996"/>
              <a:gd name="connsiteX52" fmla="*/ 1282305 w 2428717"/>
              <a:gd name="connsiteY52" fmla="*/ 523164 h 1330996"/>
              <a:gd name="connsiteX53" fmla="*/ 1295953 w 2428717"/>
              <a:gd name="connsiteY53" fmla="*/ 482221 h 1330996"/>
              <a:gd name="connsiteX54" fmla="*/ 1300502 w 2428717"/>
              <a:gd name="connsiteY54" fmla="*/ 468573 h 1330996"/>
              <a:gd name="connsiteX55" fmla="*/ 1309601 w 2428717"/>
              <a:gd name="connsiteY55" fmla="*/ 427630 h 1330996"/>
              <a:gd name="connsiteX56" fmla="*/ 1314150 w 2428717"/>
              <a:gd name="connsiteY56" fmla="*/ 395785 h 1330996"/>
              <a:gd name="connsiteX57" fmla="*/ 1336896 w 2428717"/>
              <a:gd name="connsiteY57" fmla="*/ 368490 h 1330996"/>
              <a:gd name="connsiteX58" fmla="*/ 1345995 w 2428717"/>
              <a:gd name="connsiteY58" fmla="*/ 295702 h 1330996"/>
              <a:gd name="connsiteX59" fmla="*/ 1350544 w 2428717"/>
              <a:gd name="connsiteY59" fmla="*/ 268406 h 1330996"/>
              <a:gd name="connsiteX60" fmla="*/ 1359642 w 2428717"/>
              <a:gd name="connsiteY60" fmla="*/ 241110 h 1330996"/>
              <a:gd name="connsiteX61" fmla="*/ 1414234 w 2428717"/>
              <a:gd name="connsiteY61" fmla="*/ 204716 h 1330996"/>
              <a:gd name="connsiteX62" fmla="*/ 1427881 w 2428717"/>
              <a:gd name="connsiteY62" fmla="*/ 200167 h 1330996"/>
              <a:gd name="connsiteX63" fmla="*/ 1441529 w 2428717"/>
              <a:gd name="connsiteY63" fmla="*/ 195618 h 1330996"/>
              <a:gd name="connsiteX64" fmla="*/ 1473374 w 2428717"/>
              <a:gd name="connsiteY64" fmla="*/ 181970 h 1330996"/>
              <a:gd name="connsiteX65" fmla="*/ 1500669 w 2428717"/>
              <a:gd name="connsiteY65" fmla="*/ 172872 h 1330996"/>
              <a:gd name="connsiteX66" fmla="*/ 1578007 w 2428717"/>
              <a:gd name="connsiteY66" fmla="*/ 163773 h 1330996"/>
              <a:gd name="connsiteX67" fmla="*/ 1600753 w 2428717"/>
              <a:gd name="connsiteY67" fmla="*/ 145576 h 1330996"/>
              <a:gd name="connsiteX68" fmla="*/ 1614401 w 2428717"/>
              <a:gd name="connsiteY68" fmla="*/ 141027 h 1330996"/>
              <a:gd name="connsiteX69" fmla="*/ 1641696 w 2428717"/>
              <a:gd name="connsiteY69" fmla="*/ 145576 h 1330996"/>
              <a:gd name="connsiteX70" fmla="*/ 1655344 w 2428717"/>
              <a:gd name="connsiteY70" fmla="*/ 154675 h 1330996"/>
              <a:gd name="connsiteX71" fmla="*/ 1828216 w 2428717"/>
              <a:gd name="connsiteY71" fmla="*/ 150125 h 1330996"/>
              <a:gd name="connsiteX72" fmla="*/ 1841863 w 2428717"/>
              <a:gd name="connsiteY72" fmla="*/ 159224 h 1330996"/>
              <a:gd name="connsiteX73" fmla="*/ 1855511 w 2428717"/>
              <a:gd name="connsiteY73" fmla="*/ 172872 h 1330996"/>
              <a:gd name="connsiteX74" fmla="*/ 1969242 w 2428717"/>
              <a:gd name="connsiteY74" fmla="*/ 186519 h 1330996"/>
              <a:gd name="connsiteX75" fmla="*/ 2001087 w 2428717"/>
              <a:gd name="connsiteY75" fmla="*/ 191069 h 1330996"/>
              <a:gd name="connsiteX76" fmla="*/ 2051129 w 2428717"/>
              <a:gd name="connsiteY76" fmla="*/ 195618 h 1330996"/>
              <a:gd name="connsiteX77" fmla="*/ 2060228 w 2428717"/>
              <a:gd name="connsiteY77" fmla="*/ 209266 h 1330996"/>
              <a:gd name="connsiteX78" fmla="*/ 2087523 w 2428717"/>
              <a:gd name="connsiteY78" fmla="*/ 213815 h 1330996"/>
              <a:gd name="connsiteX79" fmla="*/ 2105720 w 2428717"/>
              <a:gd name="connsiteY79" fmla="*/ 236561 h 1330996"/>
              <a:gd name="connsiteX80" fmla="*/ 2119368 w 2428717"/>
              <a:gd name="connsiteY80" fmla="*/ 245660 h 1330996"/>
              <a:gd name="connsiteX81" fmla="*/ 2133016 w 2428717"/>
              <a:gd name="connsiteY81" fmla="*/ 259308 h 1330996"/>
              <a:gd name="connsiteX82" fmla="*/ 2142114 w 2428717"/>
              <a:gd name="connsiteY82" fmla="*/ 272955 h 1330996"/>
              <a:gd name="connsiteX83" fmla="*/ 2160311 w 2428717"/>
              <a:gd name="connsiteY83" fmla="*/ 291152 h 1330996"/>
              <a:gd name="connsiteX84" fmla="*/ 2169410 w 2428717"/>
              <a:gd name="connsiteY84" fmla="*/ 304800 h 1330996"/>
              <a:gd name="connsiteX85" fmla="*/ 2210353 w 2428717"/>
              <a:gd name="connsiteY85" fmla="*/ 341194 h 1330996"/>
              <a:gd name="connsiteX86" fmla="*/ 2224001 w 2428717"/>
              <a:gd name="connsiteY86" fmla="*/ 345743 h 1330996"/>
              <a:gd name="connsiteX87" fmla="*/ 2255845 w 2428717"/>
              <a:gd name="connsiteY87" fmla="*/ 363940 h 1330996"/>
              <a:gd name="connsiteX88" fmla="*/ 2283141 w 2428717"/>
              <a:gd name="connsiteY88" fmla="*/ 373039 h 1330996"/>
              <a:gd name="connsiteX89" fmla="*/ 2314986 w 2428717"/>
              <a:gd name="connsiteY89" fmla="*/ 377588 h 1330996"/>
              <a:gd name="connsiteX90" fmla="*/ 2337732 w 2428717"/>
              <a:gd name="connsiteY90" fmla="*/ 395785 h 1330996"/>
              <a:gd name="connsiteX91" fmla="*/ 2365028 w 2428717"/>
              <a:gd name="connsiteY91" fmla="*/ 413982 h 1330996"/>
              <a:gd name="connsiteX92" fmla="*/ 2378675 w 2428717"/>
              <a:gd name="connsiteY92" fmla="*/ 400334 h 1330996"/>
              <a:gd name="connsiteX93" fmla="*/ 2396872 w 2428717"/>
              <a:gd name="connsiteY93" fmla="*/ 373039 h 1330996"/>
              <a:gd name="connsiteX94" fmla="*/ 2424168 w 2428717"/>
              <a:gd name="connsiteY94" fmla="*/ 368490 h 1330996"/>
              <a:gd name="connsiteX95" fmla="*/ 2428717 w 2428717"/>
              <a:gd name="connsiteY95" fmla="*/ 354842 h 1330996"/>
              <a:gd name="connsiteX96" fmla="*/ 2424168 w 2428717"/>
              <a:gd name="connsiteY96" fmla="*/ 327546 h 1330996"/>
              <a:gd name="connsiteX97" fmla="*/ 2410520 w 2428717"/>
              <a:gd name="connsiteY97" fmla="*/ 322997 h 1330996"/>
              <a:gd name="connsiteX98" fmla="*/ 2392323 w 2428717"/>
              <a:gd name="connsiteY98" fmla="*/ 318448 h 1330996"/>
              <a:gd name="connsiteX99" fmla="*/ 2378675 w 2428717"/>
              <a:gd name="connsiteY99" fmla="*/ 309349 h 1330996"/>
              <a:gd name="connsiteX100" fmla="*/ 2374126 w 2428717"/>
              <a:gd name="connsiteY100" fmla="*/ 295702 h 1330996"/>
              <a:gd name="connsiteX101" fmla="*/ 2365028 w 2428717"/>
              <a:gd name="connsiteY101" fmla="*/ 282054 h 1330996"/>
              <a:gd name="connsiteX102" fmla="*/ 2360478 w 2428717"/>
              <a:gd name="connsiteY102" fmla="*/ 268406 h 1330996"/>
              <a:gd name="connsiteX103" fmla="*/ 2346831 w 2428717"/>
              <a:gd name="connsiteY103" fmla="*/ 263857 h 1330996"/>
              <a:gd name="connsiteX104" fmla="*/ 2333183 w 2428717"/>
              <a:gd name="connsiteY104" fmla="*/ 245660 h 1330996"/>
              <a:gd name="connsiteX105" fmla="*/ 2305887 w 2428717"/>
              <a:gd name="connsiteY105" fmla="*/ 232012 h 1330996"/>
              <a:gd name="connsiteX106" fmla="*/ 2283141 w 2428717"/>
              <a:gd name="connsiteY106" fmla="*/ 236561 h 1330996"/>
              <a:gd name="connsiteX107" fmla="*/ 2255845 w 2428717"/>
              <a:gd name="connsiteY107" fmla="*/ 245660 h 1330996"/>
              <a:gd name="connsiteX108" fmla="*/ 2214902 w 2428717"/>
              <a:gd name="connsiteY108" fmla="*/ 241110 h 1330996"/>
              <a:gd name="connsiteX109" fmla="*/ 2187607 w 2428717"/>
              <a:gd name="connsiteY109" fmla="*/ 218364 h 1330996"/>
              <a:gd name="connsiteX110" fmla="*/ 2173959 w 2428717"/>
              <a:gd name="connsiteY110" fmla="*/ 209266 h 1330996"/>
              <a:gd name="connsiteX111" fmla="*/ 2164860 w 2428717"/>
              <a:gd name="connsiteY111" fmla="*/ 195618 h 1330996"/>
              <a:gd name="connsiteX112" fmla="*/ 2151213 w 2428717"/>
              <a:gd name="connsiteY112" fmla="*/ 168322 h 1330996"/>
              <a:gd name="connsiteX113" fmla="*/ 2110269 w 2428717"/>
              <a:gd name="connsiteY113" fmla="*/ 154675 h 1330996"/>
              <a:gd name="connsiteX114" fmla="*/ 2082974 w 2428717"/>
              <a:gd name="connsiteY114" fmla="*/ 141027 h 1330996"/>
              <a:gd name="connsiteX115" fmla="*/ 2064777 w 2428717"/>
              <a:gd name="connsiteY115" fmla="*/ 136478 h 1330996"/>
              <a:gd name="connsiteX116" fmla="*/ 1991989 w 2428717"/>
              <a:gd name="connsiteY116" fmla="*/ 131928 h 1330996"/>
              <a:gd name="connsiteX117" fmla="*/ 1964693 w 2428717"/>
              <a:gd name="connsiteY117" fmla="*/ 118281 h 1330996"/>
              <a:gd name="connsiteX118" fmla="*/ 1951045 w 2428717"/>
              <a:gd name="connsiteY118" fmla="*/ 104633 h 1330996"/>
              <a:gd name="connsiteX119" fmla="*/ 1923750 w 2428717"/>
              <a:gd name="connsiteY119" fmla="*/ 90985 h 1330996"/>
              <a:gd name="connsiteX120" fmla="*/ 1910102 w 2428717"/>
              <a:gd name="connsiteY120" fmla="*/ 81887 h 1330996"/>
              <a:gd name="connsiteX121" fmla="*/ 1841863 w 2428717"/>
              <a:gd name="connsiteY121" fmla="*/ 72788 h 1330996"/>
              <a:gd name="connsiteX122" fmla="*/ 1814568 w 2428717"/>
              <a:gd name="connsiteY122" fmla="*/ 63690 h 1330996"/>
              <a:gd name="connsiteX123" fmla="*/ 1796371 w 2428717"/>
              <a:gd name="connsiteY123" fmla="*/ 59140 h 1330996"/>
              <a:gd name="connsiteX124" fmla="*/ 1769075 w 2428717"/>
              <a:gd name="connsiteY124" fmla="*/ 50042 h 1330996"/>
              <a:gd name="connsiteX125" fmla="*/ 1755428 w 2428717"/>
              <a:gd name="connsiteY125" fmla="*/ 40943 h 1330996"/>
              <a:gd name="connsiteX126" fmla="*/ 1737231 w 2428717"/>
              <a:gd name="connsiteY126" fmla="*/ 0 h 1330996"/>
              <a:gd name="connsiteX127" fmla="*/ 1728132 w 2428717"/>
              <a:gd name="connsiteY127" fmla="*/ 13648 h 1330996"/>
              <a:gd name="connsiteX128" fmla="*/ 1723583 w 2428717"/>
              <a:gd name="connsiteY128" fmla="*/ 50042 h 1330996"/>
              <a:gd name="connsiteX129" fmla="*/ 1691738 w 2428717"/>
              <a:gd name="connsiteY129" fmla="*/ 54591 h 1330996"/>
              <a:gd name="connsiteX130" fmla="*/ 1659893 w 2428717"/>
              <a:gd name="connsiteY130" fmla="*/ 63690 h 1330996"/>
              <a:gd name="connsiteX131" fmla="*/ 1641696 w 2428717"/>
              <a:gd name="connsiteY131" fmla="*/ 72788 h 1330996"/>
              <a:gd name="connsiteX132" fmla="*/ 1628048 w 2428717"/>
              <a:gd name="connsiteY132" fmla="*/ 68239 h 1330996"/>
              <a:gd name="connsiteX133" fmla="*/ 1623499 w 2428717"/>
              <a:gd name="connsiteY133" fmla="*/ 54591 h 1330996"/>
              <a:gd name="connsiteX134" fmla="*/ 1614401 w 2428717"/>
              <a:gd name="connsiteY134" fmla="*/ 68239 h 1330996"/>
              <a:gd name="connsiteX135" fmla="*/ 1600753 w 2428717"/>
              <a:gd name="connsiteY135" fmla="*/ 77337 h 1330996"/>
              <a:gd name="connsiteX136" fmla="*/ 1555260 w 2428717"/>
              <a:gd name="connsiteY136" fmla="*/ 81887 h 1330996"/>
              <a:gd name="connsiteX137" fmla="*/ 1527965 w 2428717"/>
              <a:gd name="connsiteY137" fmla="*/ 90985 h 1330996"/>
              <a:gd name="connsiteX138" fmla="*/ 1509768 w 2428717"/>
              <a:gd name="connsiteY138" fmla="*/ 100084 h 1330996"/>
              <a:gd name="connsiteX139" fmla="*/ 1487022 w 2428717"/>
              <a:gd name="connsiteY139" fmla="*/ 104633 h 1330996"/>
              <a:gd name="connsiteX140" fmla="*/ 1473374 w 2428717"/>
              <a:gd name="connsiteY140" fmla="*/ 109182 h 1330996"/>
              <a:gd name="connsiteX141" fmla="*/ 1364192 w 2428717"/>
              <a:gd name="connsiteY141" fmla="*/ 113731 h 1330996"/>
              <a:gd name="connsiteX142" fmla="*/ 1350544 w 2428717"/>
              <a:gd name="connsiteY142" fmla="*/ 122830 h 1330996"/>
              <a:gd name="connsiteX143" fmla="*/ 1332347 w 2428717"/>
              <a:gd name="connsiteY143" fmla="*/ 150125 h 1330996"/>
              <a:gd name="connsiteX144" fmla="*/ 1318699 w 2428717"/>
              <a:gd name="connsiteY144" fmla="*/ 163773 h 1330996"/>
              <a:gd name="connsiteX145" fmla="*/ 1309601 w 2428717"/>
              <a:gd name="connsiteY145" fmla="*/ 191069 h 1330996"/>
              <a:gd name="connsiteX146" fmla="*/ 1295953 w 2428717"/>
              <a:gd name="connsiteY146" fmla="*/ 204716 h 1330996"/>
              <a:gd name="connsiteX147" fmla="*/ 1282305 w 2428717"/>
              <a:gd name="connsiteY147" fmla="*/ 209266 h 1330996"/>
              <a:gd name="connsiteX148" fmla="*/ 1209517 w 2428717"/>
              <a:gd name="connsiteY148" fmla="*/ 213815 h 1330996"/>
              <a:gd name="connsiteX149" fmla="*/ 1204968 w 2428717"/>
              <a:gd name="connsiteY149" fmla="*/ 227463 h 1330996"/>
              <a:gd name="connsiteX150" fmla="*/ 1186771 w 2428717"/>
              <a:gd name="connsiteY150" fmla="*/ 254758 h 1330996"/>
              <a:gd name="connsiteX151" fmla="*/ 1177672 w 2428717"/>
              <a:gd name="connsiteY151" fmla="*/ 282054 h 1330996"/>
              <a:gd name="connsiteX152" fmla="*/ 1173123 w 2428717"/>
              <a:gd name="connsiteY152" fmla="*/ 295702 h 1330996"/>
              <a:gd name="connsiteX153" fmla="*/ 1145828 w 2428717"/>
              <a:gd name="connsiteY153" fmla="*/ 313899 h 1330996"/>
              <a:gd name="connsiteX154" fmla="*/ 1132180 w 2428717"/>
              <a:gd name="connsiteY154" fmla="*/ 327546 h 1330996"/>
              <a:gd name="connsiteX155" fmla="*/ 1104884 w 2428717"/>
              <a:gd name="connsiteY155" fmla="*/ 336645 h 1330996"/>
              <a:gd name="connsiteX156" fmla="*/ 1095786 w 2428717"/>
              <a:gd name="connsiteY156" fmla="*/ 322997 h 1330996"/>
              <a:gd name="connsiteX157" fmla="*/ 1100335 w 2428717"/>
              <a:gd name="connsiteY157" fmla="*/ 291152 h 1330996"/>
              <a:gd name="connsiteX158" fmla="*/ 1086687 w 2428717"/>
              <a:gd name="connsiteY158" fmla="*/ 304800 h 1330996"/>
              <a:gd name="connsiteX159" fmla="*/ 1073039 w 2428717"/>
              <a:gd name="connsiteY159" fmla="*/ 309349 h 1330996"/>
              <a:gd name="connsiteX160" fmla="*/ 1059392 w 2428717"/>
              <a:gd name="connsiteY160" fmla="*/ 300251 h 1330996"/>
              <a:gd name="connsiteX161" fmla="*/ 1050293 w 2428717"/>
              <a:gd name="connsiteY161" fmla="*/ 286603 h 1330996"/>
              <a:gd name="connsiteX162" fmla="*/ 1036645 w 2428717"/>
              <a:gd name="connsiteY162" fmla="*/ 282054 h 1330996"/>
              <a:gd name="connsiteX163" fmla="*/ 1009350 w 2428717"/>
              <a:gd name="connsiteY163" fmla="*/ 291152 h 1330996"/>
              <a:gd name="connsiteX164" fmla="*/ 995702 w 2428717"/>
              <a:gd name="connsiteY164" fmla="*/ 295702 h 1330996"/>
              <a:gd name="connsiteX165" fmla="*/ 982054 w 2428717"/>
              <a:gd name="connsiteY165" fmla="*/ 304800 h 1330996"/>
              <a:gd name="connsiteX166" fmla="*/ 968407 w 2428717"/>
              <a:gd name="connsiteY166" fmla="*/ 350293 h 1330996"/>
              <a:gd name="connsiteX167" fmla="*/ 959308 w 2428717"/>
              <a:gd name="connsiteY167" fmla="*/ 363940 h 1330996"/>
              <a:gd name="connsiteX168" fmla="*/ 963857 w 2428717"/>
              <a:gd name="connsiteY168" fmla="*/ 377588 h 1330996"/>
              <a:gd name="connsiteX169" fmla="*/ 969656 w 2428717"/>
              <a:gd name="connsiteY169" fmla="*/ 397835 h 1330996"/>
              <a:gd name="connsiteX170" fmla="*/ 991153 w 2428717"/>
              <a:gd name="connsiteY170" fmla="*/ 391236 h 1330996"/>
              <a:gd name="connsiteX171" fmla="*/ 1000251 w 2428717"/>
              <a:gd name="connsiteY171" fmla="*/ 404884 h 1330996"/>
              <a:gd name="connsiteX172" fmla="*/ 1013899 w 2428717"/>
              <a:gd name="connsiteY172" fmla="*/ 418531 h 1330996"/>
              <a:gd name="connsiteX173" fmla="*/ 1009350 w 2428717"/>
              <a:gd name="connsiteY173" fmla="*/ 441278 h 1330996"/>
              <a:gd name="connsiteX174" fmla="*/ 986604 w 2428717"/>
              <a:gd name="connsiteY174" fmla="*/ 486770 h 1330996"/>
              <a:gd name="connsiteX175" fmla="*/ 968407 w 2428717"/>
              <a:gd name="connsiteY175" fmla="*/ 518615 h 1330996"/>
              <a:gd name="connsiteX176" fmla="*/ 954759 w 2428717"/>
              <a:gd name="connsiteY176" fmla="*/ 523164 h 1330996"/>
              <a:gd name="connsiteX177" fmla="*/ 945660 w 2428717"/>
              <a:gd name="connsiteY177" fmla="*/ 536812 h 1330996"/>
              <a:gd name="connsiteX178" fmla="*/ 932013 w 2428717"/>
              <a:gd name="connsiteY178" fmla="*/ 545910 h 1330996"/>
              <a:gd name="connsiteX179" fmla="*/ 913816 w 2428717"/>
              <a:gd name="connsiteY179" fmla="*/ 568657 h 1330996"/>
              <a:gd name="connsiteX180" fmla="*/ 904717 w 2428717"/>
              <a:gd name="connsiteY180" fmla="*/ 582305 h 1330996"/>
              <a:gd name="connsiteX181" fmla="*/ 900168 w 2428717"/>
              <a:gd name="connsiteY181" fmla="*/ 595952 h 1330996"/>
              <a:gd name="connsiteX182" fmla="*/ 881971 w 2428717"/>
              <a:gd name="connsiteY182" fmla="*/ 623248 h 1330996"/>
              <a:gd name="connsiteX183" fmla="*/ 859225 w 2428717"/>
              <a:gd name="connsiteY183" fmla="*/ 655093 h 1330996"/>
              <a:gd name="connsiteX184" fmla="*/ 850126 w 2428717"/>
              <a:gd name="connsiteY184" fmla="*/ 668740 h 1330996"/>
              <a:gd name="connsiteX185" fmla="*/ 845577 w 2428717"/>
              <a:gd name="connsiteY185" fmla="*/ 682388 h 1330996"/>
              <a:gd name="connsiteX186" fmla="*/ 831929 w 2428717"/>
              <a:gd name="connsiteY186" fmla="*/ 691487 h 1330996"/>
              <a:gd name="connsiteX187" fmla="*/ 809183 w 2428717"/>
              <a:gd name="connsiteY187" fmla="*/ 714233 h 1330996"/>
              <a:gd name="connsiteX188" fmla="*/ 795535 w 2428717"/>
              <a:gd name="connsiteY188" fmla="*/ 732430 h 1330996"/>
              <a:gd name="connsiteX189" fmla="*/ 781887 w 2428717"/>
              <a:gd name="connsiteY189" fmla="*/ 746078 h 1330996"/>
              <a:gd name="connsiteX190" fmla="*/ 754592 w 2428717"/>
              <a:gd name="connsiteY190" fmla="*/ 787021 h 1330996"/>
              <a:gd name="connsiteX191" fmla="*/ 745493 w 2428717"/>
              <a:gd name="connsiteY191" fmla="*/ 800669 h 1330996"/>
              <a:gd name="connsiteX192" fmla="*/ 736395 w 2428717"/>
              <a:gd name="connsiteY192" fmla="*/ 827964 h 1330996"/>
              <a:gd name="connsiteX193" fmla="*/ 673242 w 2428717"/>
              <a:gd name="connsiteY193" fmla="*/ 857045 h 1330996"/>
              <a:gd name="connsiteX194" fmla="*/ 638185 w 2428717"/>
              <a:gd name="connsiteY194" fmla="*/ 883091 h 1330996"/>
              <a:gd name="connsiteX195" fmla="*/ 595368 w 2428717"/>
              <a:gd name="connsiteY195" fmla="*/ 896203 h 1330996"/>
              <a:gd name="connsiteX196" fmla="*/ 581720 w 2428717"/>
              <a:gd name="connsiteY196" fmla="*/ 891654 h 1330996"/>
              <a:gd name="connsiteX197" fmla="*/ 577171 w 2428717"/>
              <a:gd name="connsiteY197" fmla="*/ 928048 h 1330996"/>
              <a:gd name="connsiteX198" fmla="*/ 568072 w 2428717"/>
              <a:gd name="connsiteY198" fmla="*/ 941696 h 1330996"/>
              <a:gd name="connsiteX199" fmla="*/ 563523 w 2428717"/>
              <a:gd name="connsiteY199" fmla="*/ 955343 h 1330996"/>
              <a:gd name="connsiteX200" fmla="*/ 549875 w 2428717"/>
              <a:gd name="connsiteY200" fmla="*/ 964442 h 1330996"/>
              <a:gd name="connsiteX201" fmla="*/ 522580 w 2428717"/>
              <a:gd name="connsiteY201" fmla="*/ 982639 h 1330996"/>
              <a:gd name="connsiteX202" fmla="*/ 508932 w 2428717"/>
              <a:gd name="connsiteY202" fmla="*/ 973540 h 1330996"/>
              <a:gd name="connsiteX203" fmla="*/ 481637 w 2428717"/>
              <a:gd name="connsiteY203" fmla="*/ 959893 h 1330996"/>
              <a:gd name="connsiteX204" fmla="*/ 463439 w 2428717"/>
              <a:gd name="connsiteY204" fmla="*/ 964442 h 1330996"/>
              <a:gd name="connsiteX205" fmla="*/ 454341 w 2428717"/>
              <a:gd name="connsiteY205" fmla="*/ 978090 h 1330996"/>
              <a:gd name="connsiteX206" fmla="*/ 440693 w 2428717"/>
              <a:gd name="connsiteY206" fmla="*/ 996287 h 1330996"/>
              <a:gd name="connsiteX207" fmla="*/ 404299 w 2428717"/>
              <a:gd name="connsiteY207" fmla="*/ 1023582 h 1330996"/>
              <a:gd name="connsiteX208" fmla="*/ 390651 w 2428717"/>
              <a:gd name="connsiteY208" fmla="*/ 1037230 h 1330996"/>
              <a:gd name="connsiteX209" fmla="*/ 377004 w 2428717"/>
              <a:gd name="connsiteY209" fmla="*/ 1041779 h 1330996"/>
              <a:gd name="connsiteX210" fmla="*/ 349708 w 2428717"/>
              <a:gd name="connsiteY210" fmla="*/ 1059976 h 1330996"/>
              <a:gd name="connsiteX211" fmla="*/ 322413 w 2428717"/>
              <a:gd name="connsiteY211" fmla="*/ 1078173 h 1330996"/>
              <a:gd name="connsiteX212" fmla="*/ 295117 w 2428717"/>
              <a:gd name="connsiteY212" fmla="*/ 1100919 h 1330996"/>
              <a:gd name="connsiteX213" fmla="*/ 286019 w 2428717"/>
              <a:gd name="connsiteY213" fmla="*/ 1114567 h 1330996"/>
              <a:gd name="connsiteX214" fmla="*/ 258723 w 2428717"/>
              <a:gd name="connsiteY214" fmla="*/ 1137313 h 1330996"/>
              <a:gd name="connsiteX215" fmla="*/ 240526 w 2428717"/>
              <a:gd name="connsiteY215" fmla="*/ 1164609 h 1330996"/>
              <a:gd name="connsiteX216" fmla="*/ 231428 w 2428717"/>
              <a:gd name="connsiteY216" fmla="*/ 1178257 h 1330996"/>
              <a:gd name="connsiteX217" fmla="*/ 217780 w 2428717"/>
              <a:gd name="connsiteY217" fmla="*/ 1182806 h 1330996"/>
              <a:gd name="connsiteX218" fmla="*/ 208681 w 2428717"/>
              <a:gd name="connsiteY218" fmla="*/ 1196454 h 1330996"/>
              <a:gd name="connsiteX219" fmla="*/ 181386 w 2428717"/>
              <a:gd name="connsiteY219" fmla="*/ 1205552 h 1330996"/>
              <a:gd name="connsiteX220" fmla="*/ 167738 w 2428717"/>
              <a:gd name="connsiteY220" fmla="*/ 1210102 h 1330996"/>
              <a:gd name="connsiteX221" fmla="*/ 135893 w 2428717"/>
              <a:gd name="connsiteY221" fmla="*/ 1219200 h 1330996"/>
              <a:gd name="connsiteX222" fmla="*/ 108598 w 2428717"/>
              <a:gd name="connsiteY222" fmla="*/ 1241946 h 1330996"/>
              <a:gd name="connsiteX223" fmla="*/ 85851 w 2428717"/>
              <a:gd name="connsiteY223" fmla="*/ 1246496 h 1330996"/>
              <a:gd name="connsiteX224" fmla="*/ 72204 w 2428717"/>
              <a:gd name="connsiteY224" fmla="*/ 1251045 h 1330996"/>
              <a:gd name="connsiteX225" fmla="*/ 22162 w 2428717"/>
              <a:gd name="connsiteY225" fmla="*/ 1264693 h 1330996"/>
              <a:gd name="connsiteX226" fmla="*/ 8514 w 2428717"/>
              <a:gd name="connsiteY226" fmla="*/ 1260143 h 1330996"/>
              <a:gd name="connsiteX227" fmla="*/ 3965 w 2428717"/>
              <a:gd name="connsiteY227" fmla="*/ 1260143 h 1330996"/>
              <a:gd name="connsiteX0" fmla="*/ 3965 w 2428717"/>
              <a:gd name="connsiteY0" fmla="*/ 1260143 h 1330996"/>
              <a:gd name="connsiteX1" fmla="*/ 8514 w 2428717"/>
              <a:gd name="connsiteY1" fmla="*/ 1310185 h 1330996"/>
              <a:gd name="connsiteX2" fmla="*/ 8514 w 2428717"/>
              <a:gd name="connsiteY2" fmla="*/ 1246496 h 1330996"/>
              <a:gd name="connsiteX3" fmla="*/ 3965 w 2428717"/>
              <a:gd name="connsiteY3" fmla="*/ 1328382 h 1330996"/>
              <a:gd name="connsiteX4" fmla="*/ 31260 w 2428717"/>
              <a:gd name="connsiteY4" fmla="*/ 1301087 h 1330996"/>
              <a:gd name="connsiteX5" fmla="*/ 58556 w 2428717"/>
              <a:gd name="connsiteY5" fmla="*/ 1278340 h 1330996"/>
              <a:gd name="connsiteX6" fmla="*/ 85851 w 2428717"/>
              <a:gd name="connsiteY6" fmla="*/ 1260143 h 1330996"/>
              <a:gd name="connsiteX7" fmla="*/ 99499 w 2428717"/>
              <a:gd name="connsiteY7" fmla="*/ 1251045 h 1330996"/>
              <a:gd name="connsiteX8" fmla="*/ 126795 w 2428717"/>
              <a:gd name="connsiteY8" fmla="*/ 1237397 h 1330996"/>
              <a:gd name="connsiteX9" fmla="*/ 176837 w 2428717"/>
              <a:gd name="connsiteY9" fmla="*/ 1232848 h 1330996"/>
              <a:gd name="connsiteX10" fmla="*/ 204132 w 2428717"/>
              <a:gd name="connsiteY10" fmla="*/ 1223749 h 1330996"/>
              <a:gd name="connsiteX11" fmla="*/ 217780 w 2428717"/>
              <a:gd name="connsiteY11" fmla="*/ 1214651 h 1330996"/>
              <a:gd name="connsiteX12" fmla="*/ 245075 w 2428717"/>
              <a:gd name="connsiteY12" fmla="*/ 1205552 h 1330996"/>
              <a:gd name="connsiteX13" fmla="*/ 286019 w 2428717"/>
              <a:gd name="connsiteY13" fmla="*/ 1196454 h 1330996"/>
              <a:gd name="connsiteX14" fmla="*/ 299666 w 2428717"/>
              <a:gd name="connsiteY14" fmla="*/ 1187355 h 1330996"/>
              <a:gd name="connsiteX15" fmla="*/ 377004 w 2428717"/>
              <a:gd name="connsiteY15" fmla="*/ 1150961 h 1330996"/>
              <a:gd name="connsiteX16" fmla="*/ 522580 w 2428717"/>
              <a:gd name="connsiteY16" fmla="*/ 1082722 h 1330996"/>
              <a:gd name="connsiteX17" fmla="*/ 572622 w 2428717"/>
              <a:gd name="connsiteY17" fmla="*/ 1073624 h 1330996"/>
              <a:gd name="connsiteX18" fmla="*/ 595368 w 2428717"/>
              <a:gd name="connsiteY18" fmla="*/ 1096370 h 1330996"/>
              <a:gd name="connsiteX19" fmla="*/ 609016 w 2428717"/>
              <a:gd name="connsiteY19" fmla="*/ 1087272 h 1330996"/>
              <a:gd name="connsiteX20" fmla="*/ 625339 w 2428717"/>
              <a:gd name="connsiteY20" fmla="*/ 1060152 h 1330996"/>
              <a:gd name="connsiteX21" fmla="*/ 690902 w 2428717"/>
              <a:gd name="connsiteY21" fmla="*/ 1061489 h 1330996"/>
              <a:gd name="connsiteX22" fmla="*/ 718198 w 2428717"/>
              <a:gd name="connsiteY22" fmla="*/ 1019033 h 1330996"/>
              <a:gd name="connsiteX23" fmla="*/ 759316 w 2428717"/>
              <a:gd name="connsiteY23" fmla="*/ 1019121 h 1330996"/>
              <a:gd name="connsiteX24" fmla="*/ 795535 w 2428717"/>
              <a:gd name="connsiteY24" fmla="*/ 978090 h 1330996"/>
              <a:gd name="connsiteX25" fmla="*/ 822831 w 2428717"/>
              <a:gd name="connsiteY25" fmla="*/ 968991 h 1330996"/>
              <a:gd name="connsiteX26" fmla="*/ 850126 w 2428717"/>
              <a:gd name="connsiteY26" fmla="*/ 941696 h 1330996"/>
              <a:gd name="connsiteX27" fmla="*/ 877422 w 2428717"/>
              <a:gd name="connsiteY27" fmla="*/ 928048 h 1330996"/>
              <a:gd name="connsiteX28" fmla="*/ 891069 w 2428717"/>
              <a:gd name="connsiteY28" fmla="*/ 923499 h 1330996"/>
              <a:gd name="connsiteX29" fmla="*/ 904717 w 2428717"/>
              <a:gd name="connsiteY29" fmla="*/ 914400 h 1330996"/>
              <a:gd name="connsiteX30" fmla="*/ 922914 w 2428717"/>
              <a:gd name="connsiteY30" fmla="*/ 909851 h 1330996"/>
              <a:gd name="connsiteX31" fmla="*/ 927463 w 2428717"/>
              <a:gd name="connsiteY31" fmla="*/ 896203 h 1330996"/>
              <a:gd name="connsiteX32" fmla="*/ 941111 w 2428717"/>
              <a:gd name="connsiteY32" fmla="*/ 887105 h 1330996"/>
              <a:gd name="connsiteX33" fmla="*/ 954759 w 2428717"/>
              <a:gd name="connsiteY33" fmla="*/ 873457 h 1330996"/>
              <a:gd name="connsiteX34" fmla="*/ 982054 w 2428717"/>
              <a:gd name="connsiteY34" fmla="*/ 855260 h 1330996"/>
              <a:gd name="connsiteX35" fmla="*/ 986604 w 2428717"/>
              <a:gd name="connsiteY35" fmla="*/ 841612 h 1330996"/>
              <a:gd name="connsiteX36" fmla="*/ 1000251 w 2428717"/>
              <a:gd name="connsiteY36" fmla="*/ 837063 h 1330996"/>
              <a:gd name="connsiteX37" fmla="*/ 1013899 w 2428717"/>
              <a:gd name="connsiteY37" fmla="*/ 827964 h 1330996"/>
              <a:gd name="connsiteX38" fmla="*/ 1045744 w 2428717"/>
              <a:gd name="connsiteY38" fmla="*/ 800669 h 1330996"/>
              <a:gd name="connsiteX39" fmla="*/ 1059392 w 2428717"/>
              <a:gd name="connsiteY39" fmla="*/ 791570 h 1330996"/>
              <a:gd name="connsiteX40" fmla="*/ 1082138 w 2428717"/>
              <a:gd name="connsiteY40" fmla="*/ 768824 h 1330996"/>
              <a:gd name="connsiteX41" fmla="*/ 1123081 w 2428717"/>
              <a:gd name="connsiteY41" fmla="*/ 736979 h 1330996"/>
              <a:gd name="connsiteX42" fmla="*/ 1136729 w 2428717"/>
              <a:gd name="connsiteY42" fmla="*/ 727881 h 1330996"/>
              <a:gd name="connsiteX43" fmla="*/ 1150377 w 2428717"/>
              <a:gd name="connsiteY43" fmla="*/ 718782 h 1330996"/>
              <a:gd name="connsiteX44" fmla="*/ 1168574 w 2428717"/>
              <a:gd name="connsiteY44" fmla="*/ 691487 h 1330996"/>
              <a:gd name="connsiteX45" fmla="*/ 1191320 w 2428717"/>
              <a:gd name="connsiteY45" fmla="*/ 668740 h 1330996"/>
              <a:gd name="connsiteX46" fmla="*/ 1214066 w 2428717"/>
              <a:gd name="connsiteY46" fmla="*/ 645994 h 1330996"/>
              <a:gd name="connsiteX47" fmla="*/ 1223165 w 2428717"/>
              <a:gd name="connsiteY47" fmla="*/ 632346 h 1330996"/>
              <a:gd name="connsiteX48" fmla="*/ 1227714 w 2428717"/>
              <a:gd name="connsiteY48" fmla="*/ 618699 h 1330996"/>
              <a:gd name="connsiteX49" fmla="*/ 1250460 w 2428717"/>
              <a:gd name="connsiteY49" fmla="*/ 591403 h 1330996"/>
              <a:gd name="connsiteX50" fmla="*/ 1259559 w 2428717"/>
              <a:gd name="connsiteY50" fmla="*/ 564108 h 1330996"/>
              <a:gd name="connsiteX51" fmla="*/ 1264108 w 2428717"/>
              <a:gd name="connsiteY51" fmla="*/ 550460 h 1330996"/>
              <a:gd name="connsiteX52" fmla="*/ 1282305 w 2428717"/>
              <a:gd name="connsiteY52" fmla="*/ 523164 h 1330996"/>
              <a:gd name="connsiteX53" fmla="*/ 1295953 w 2428717"/>
              <a:gd name="connsiteY53" fmla="*/ 482221 h 1330996"/>
              <a:gd name="connsiteX54" fmla="*/ 1300502 w 2428717"/>
              <a:gd name="connsiteY54" fmla="*/ 468573 h 1330996"/>
              <a:gd name="connsiteX55" fmla="*/ 1309601 w 2428717"/>
              <a:gd name="connsiteY55" fmla="*/ 427630 h 1330996"/>
              <a:gd name="connsiteX56" fmla="*/ 1314150 w 2428717"/>
              <a:gd name="connsiteY56" fmla="*/ 395785 h 1330996"/>
              <a:gd name="connsiteX57" fmla="*/ 1336896 w 2428717"/>
              <a:gd name="connsiteY57" fmla="*/ 368490 h 1330996"/>
              <a:gd name="connsiteX58" fmla="*/ 1345995 w 2428717"/>
              <a:gd name="connsiteY58" fmla="*/ 295702 h 1330996"/>
              <a:gd name="connsiteX59" fmla="*/ 1350544 w 2428717"/>
              <a:gd name="connsiteY59" fmla="*/ 268406 h 1330996"/>
              <a:gd name="connsiteX60" fmla="*/ 1359642 w 2428717"/>
              <a:gd name="connsiteY60" fmla="*/ 241110 h 1330996"/>
              <a:gd name="connsiteX61" fmla="*/ 1414234 w 2428717"/>
              <a:gd name="connsiteY61" fmla="*/ 204716 h 1330996"/>
              <a:gd name="connsiteX62" fmla="*/ 1427881 w 2428717"/>
              <a:gd name="connsiteY62" fmla="*/ 200167 h 1330996"/>
              <a:gd name="connsiteX63" fmla="*/ 1441529 w 2428717"/>
              <a:gd name="connsiteY63" fmla="*/ 195618 h 1330996"/>
              <a:gd name="connsiteX64" fmla="*/ 1473374 w 2428717"/>
              <a:gd name="connsiteY64" fmla="*/ 181970 h 1330996"/>
              <a:gd name="connsiteX65" fmla="*/ 1500669 w 2428717"/>
              <a:gd name="connsiteY65" fmla="*/ 172872 h 1330996"/>
              <a:gd name="connsiteX66" fmla="*/ 1578007 w 2428717"/>
              <a:gd name="connsiteY66" fmla="*/ 163773 h 1330996"/>
              <a:gd name="connsiteX67" fmla="*/ 1600753 w 2428717"/>
              <a:gd name="connsiteY67" fmla="*/ 145576 h 1330996"/>
              <a:gd name="connsiteX68" fmla="*/ 1614401 w 2428717"/>
              <a:gd name="connsiteY68" fmla="*/ 141027 h 1330996"/>
              <a:gd name="connsiteX69" fmla="*/ 1641696 w 2428717"/>
              <a:gd name="connsiteY69" fmla="*/ 145576 h 1330996"/>
              <a:gd name="connsiteX70" fmla="*/ 1655344 w 2428717"/>
              <a:gd name="connsiteY70" fmla="*/ 154675 h 1330996"/>
              <a:gd name="connsiteX71" fmla="*/ 1828216 w 2428717"/>
              <a:gd name="connsiteY71" fmla="*/ 150125 h 1330996"/>
              <a:gd name="connsiteX72" fmla="*/ 1841863 w 2428717"/>
              <a:gd name="connsiteY72" fmla="*/ 159224 h 1330996"/>
              <a:gd name="connsiteX73" fmla="*/ 1855511 w 2428717"/>
              <a:gd name="connsiteY73" fmla="*/ 172872 h 1330996"/>
              <a:gd name="connsiteX74" fmla="*/ 1969242 w 2428717"/>
              <a:gd name="connsiteY74" fmla="*/ 186519 h 1330996"/>
              <a:gd name="connsiteX75" fmla="*/ 2001087 w 2428717"/>
              <a:gd name="connsiteY75" fmla="*/ 191069 h 1330996"/>
              <a:gd name="connsiteX76" fmla="*/ 2051129 w 2428717"/>
              <a:gd name="connsiteY76" fmla="*/ 195618 h 1330996"/>
              <a:gd name="connsiteX77" fmla="*/ 2060228 w 2428717"/>
              <a:gd name="connsiteY77" fmla="*/ 209266 h 1330996"/>
              <a:gd name="connsiteX78" fmla="*/ 2087523 w 2428717"/>
              <a:gd name="connsiteY78" fmla="*/ 213815 h 1330996"/>
              <a:gd name="connsiteX79" fmla="*/ 2105720 w 2428717"/>
              <a:gd name="connsiteY79" fmla="*/ 236561 h 1330996"/>
              <a:gd name="connsiteX80" fmla="*/ 2119368 w 2428717"/>
              <a:gd name="connsiteY80" fmla="*/ 245660 h 1330996"/>
              <a:gd name="connsiteX81" fmla="*/ 2133016 w 2428717"/>
              <a:gd name="connsiteY81" fmla="*/ 259308 h 1330996"/>
              <a:gd name="connsiteX82" fmla="*/ 2142114 w 2428717"/>
              <a:gd name="connsiteY82" fmla="*/ 272955 h 1330996"/>
              <a:gd name="connsiteX83" fmla="*/ 2160311 w 2428717"/>
              <a:gd name="connsiteY83" fmla="*/ 291152 h 1330996"/>
              <a:gd name="connsiteX84" fmla="*/ 2169410 w 2428717"/>
              <a:gd name="connsiteY84" fmla="*/ 304800 h 1330996"/>
              <a:gd name="connsiteX85" fmla="*/ 2210353 w 2428717"/>
              <a:gd name="connsiteY85" fmla="*/ 341194 h 1330996"/>
              <a:gd name="connsiteX86" fmla="*/ 2224001 w 2428717"/>
              <a:gd name="connsiteY86" fmla="*/ 345743 h 1330996"/>
              <a:gd name="connsiteX87" fmla="*/ 2255845 w 2428717"/>
              <a:gd name="connsiteY87" fmla="*/ 363940 h 1330996"/>
              <a:gd name="connsiteX88" fmla="*/ 2283141 w 2428717"/>
              <a:gd name="connsiteY88" fmla="*/ 373039 h 1330996"/>
              <a:gd name="connsiteX89" fmla="*/ 2314986 w 2428717"/>
              <a:gd name="connsiteY89" fmla="*/ 377588 h 1330996"/>
              <a:gd name="connsiteX90" fmla="*/ 2337732 w 2428717"/>
              <a:gd name="connsiteY90" fmla="*/ 395785 h 1330996"/>
              <a:gd name="connsiteX91" fmla="*/ 2365028 w 2428717"/>
              <a:gd name="connsiteY91" fmla="*/ 413982 h 1330996"/>
              <a:gd name="connsiteX92" fmla="*/ 2378675 w 2428717"/>
              <a:gd name="connsiteY92" fmla="*/ 400334 h 1330996"/>
              <a:gd name="connsiteX93" fmla="*/ 2396872 w 2428717"/>
              <a:gd name="connsiteY93" fmla="*/ 373039 h 1330996"/>
              <a:gd name="connsiteX94" fmla="*/ 2424168 w 2428717"/>
              <a:gd name="connsiteY94" fmla="*/ 368490 h 1330996"/>
              <a:gd name="connsiteX95" fmla="*/ 2428717 w 2428717"/>
              <a:gd name="connsiteY95" fmla="*/ 354842 h 1330996"/>
              <a:gd name="connsiteX96" fmla="*/ 2424168 w 2428717"/>
              <a:gd name="connsiteY96" fmla="*/ 327546 h 1330996"/>
              <a:gd name="connsiteX97" fmla="*/ 2410520 w 2428717"/>
              <a:gd name="connsiteY97" fmla="*/ 322997 h 1330996"/>
              <a:gd name="connsiteX98" fmla="*/ 2392323 w 2428717"/>
              <a:gd name="connsiteY98" fmla="*/ 318448 h 1330996"/>
              <a:gd name="connsiteX99" fmla="*/ 2378675 w 2428717"/>
              <a:gd name="connsiteY99" fmla="*/ 309349 h 1330996"/>
              <a:gd name="connsiteX100" fmla="*/ 2374126 w 2428717"/>
              <a:gd name="connsiteY100" fmla="*/ 295702 h 1330996"/>
              <a:gd name="connsiteX101" fmla="*/ 2365028 w 2428717"/>
              <a:gd name="connsiteY101" fmla="*/ 282054 h 1330996"/>
              <a:gd name="connsiteX102" fmla="*/ 2360478 w 2428717"/>
              <a:gd name="connsiteY102" fmla="*/ 268406 h 1330996"/>
              <a:gd name="connsiteX103" fmla="*/ 2346831 w 2428717"/>
              <a:gd name="connsiteY103" fmla="*/ 263857 h 1330996"/>
              <a:gd name="connsiteX104" fmla="*/ 2333183 w 2428717"/>
              <a:gd name="connsiteY104" fmla="*/ 245660 h 1330996"/>
              <a:gd name="connsiteX105" fmla="*/ 2305887 w 2428717"/>
              <a:gd name="connsiteY105" fmla="*/ 232012 h 1330996"/>
              <a:gd name="connsiteX106" fmla="*/ 2283141 w 2428717"/>
              <a:gd name="connsiteY106" fmla="*/ 236561 h 1330996"/>
              <a:gd name="connsiteX107" fmla="*/ 2255845 w 2428717"/>
              <a:gd name="connsiteY107" fmla="*/ 245660 h 1330996"/>
              <a:gd name="connsiteX108" fmla="*/ 2214902 w 2428717"/>
              <a:gd name="connsiteY108" fmla="*/ 241110 h 1330996"/>
              <a:gd name="connsiteX109" fmla="*/ 2187607 w 2428717"/>
              <a:gd name="connsiteY109" fmla="*/ 218364 h 1330996"/>
              <a:gd name="connsiteX110" fmla="*/ 2173959 w 2428717"/>
              <a:gd name="connsiteY110" fmla="*/ 209266 h 1330996"/>
              <a:gd name="connsiteX111" fmla="*/ 2164860 w 2428717"/>
              <a:gd name="connsiteY111" fmla="*/ 195618 h 1330996"/>
              <a:gd name="connsiteX112" fmla="*/ 2151213 w 2428717"/>
              <a:gd name="connsiteY112" fmla="*/ 168322 h 1330996"/>
              <a:gd name="connsiteX113" fmla="*/ 2110269 w 2428717"/>
              <a:gd name="connsiteY113" fmla="*/ 154675 h 1330996"/>
              <a:gd name="connsiteX114" fmla="*/ 2082974 w 2428717"/>
              <a:gd name="connsiteY114" fmla="*/ 141027 h 1330996"/>
              <a:gd name="connsiteX115" fmla="*/ 2064777 w 2428717"/>
              <a:gd name="connsiteY115" fmla="*/ 136478 h 1330996"/>
              <a:gd name="connsiteX116" fmla="*/ 1991989 w 2428717"/>
              <a:gd name="connsiteY116" fmla="*/ 131928 h 1330996"/>
              <a:gd name="connsiteX117" fmla="*/ 1964693 w 2428717"/>
              <a:gd name="connsiteY117" fmla="*/ 118281 h 1330996"/>
              <a:gd name="connsiteX118" fmla="*/ 1951045 w 2428717"/>
              <a:gd name="connsiteY118" fmla="*/ 104633 h 1330996"/>
              <a:gd name="connsiteX119" fmla="*/ 1923750 w 2428717"/>
              <a:gd name="connsiteY119" fmla="*/ 90985 h 1330996"/>
              <a:gd name="connsiteX120" fmla="*/ 1910102 w 2428717"/>
              <a:gd name="connsiteY120" fmla="*/ 81887 h 1330996"/>
              <a:gd name="connsiteX121" fmla="*/ 1841863 w 2428717"/>
              <a:gd name="connsiteY121" fmla="*/ 72788 h 1330996"/>
              <a:gd name="connsiteX122" fmla="*/ 1814568 w 2428717"/>
              <a:gd name="connsiteY122" fmla="*/ 63690 h 1330996"/>
              <a:gd name="connsiteX123" fmla="*/ 1796371 w 2428717"/>
              <a:gd name="connsiteY123" fmla="*/ 59140 h 1330996"/>
              <a:gd name="connsiteX124" fmla="*/ 1769075 w 2428717"/>
              <a:gd name="connsiteY124" fmla="*/ 50042 h 1330996"/>
              <a:gd name="connsiteX125" fmla="*/ 1755428 w 2428717"/>
              <a:gd name="connsiteY125" fmla="*/ 40943 h 1330996"/>
              <a:gd name="connsiteX126" fmla="*/ 1737231 w 2428717"/>
              <a:gd name="connsiteY126" fmla="*/ 0 h 1330996"/>
              <a:gd name="connsiteX127" fmla="*/ 1728132 w 2428717"/>
              <a:gd name="connsiteY127" fmla="*/ 13648 h 1330996"/>
              <a:gd name="connsiteX128" fmla="*/ 1723583 w 2428717"/>
              <a:gd name="connsiteY128" fmla="*/ 50042 h 1330996"/>
              <a:gd name="connsiteX129" fmla="*/ 1691738 w 2428717"/>
              <a:gd name="connsiteY129" fmla="*/ 54591 h 1330996"/>
              <a:gd name="connsiteX130" fmla="*/ 1659893 w 2428717"/>
              <a:gd name="connsiteY130" fmla="*/ 63690 h 1330996"/>
              <a:gd name="connsiteX131" fmla="*/ 1641696 w 2428717"/>
              <a:gd name="connsiteY131" fmla="*/ 72788 h 1330996"/>
              <a:gd name="connsiteX132" fmla="*/ 1628048 w 2428717"/>
              <a:gd name="connsiteY132" fmla="*/ 68239 h 1330996"/>
              <a:gd name="connsiteX133" fmla="*/ 1623499 w 2428717"/>
              <a:gd name="connsiteY133" fmla="*/ 54591 h 1330996"/>
              <a:gd name="connsiteX134" fmla="*/ 1614401 w 2428717"/>
              <a:gd name="connsiteY134" fmla="*/ 68239 h 1330996"/>
              <a:gd name="connsiteX135" fmla="*/ 1600753 w 2428717"/>
              <a:gd name="connsiteY135" fmla="*/ 77337 h 1330996"/>
              <a:gd name="connsiteX136" fmla="*/ 1555260 w 2428717"/>
              <a:gd name="connsiteY136" fmla="*/ 81887 h 1330996"/>
              <a:gd name="connsiteX137" fmla="*/ 1527965 w 2428717"/>
              <a:gd name="connsiteY137" fmla="*/ 90985 h 1330996"/>
              <a:gd name="connsiteX138" fmla="*/ 1509768 w 2428717"/>
              <a:gd name="connsiteY138" fmla="*/ 100084 h 1330996"/>
              <a:gd name="connsiteX139" fmla="*/ 1487022 w 2428717"/>
              <a:gd name="connsiteY139" fmla="*/ 104633 h 1330996"/>
              <a:gd name="connsiteX140" fmla="*/ 1473374 w 2428717"/>
              <a:gd name="connsiteY140" fmla="*/ 109182 h 1330996"/>
              <a:gd name="connsiteX141" fmla="*/ 1364192 w 2428717"/>
              <a:gd name="connsiteY141" fmla="*/ 113731 h 1330996"/>
              <a:gd name="connsiteX142" fmla="*/ 1350544 w 2428717"/>
              <a:gd name="connsiteY142" fmla="*/ 122830 h 1330996"/>
              <a:gd name="connsiteX143" fmla="*/ 1332347 w 2428717"/>
              <a:gd name="connsiteY143" fmla="*/ 150125 h 1330996"/>
              <a:gd name="connsiteX144" fmla="*/ 1318699 w 2428717"/>
              <a:gd name="connsiteY144" fmla="*/ 163773 h 1330996"/>
              <a:gd name="connsiteX145" fmla="*/ 1309601 w 2428717"/>
              <a:gd name="connsiteY145" fmla="*/ 191069 h 1330996"/>
              <a:gd name="connsiteX146" fmla="*/ 1295953 w 2428717"/>
              <a:gd name="connsiteY146" fmla="*/ 204716 h 1330996"/>
              <a:gd name="connsiteX147" fmla="*/ 1282305 w 2428717"/>
              <a:gd name="connsiteY147" fmla="*/ 209266 h 1330996"/>
              <a:gd name="connsiteX148" fmla="*/ 1209517 w 2428717"/>
              <a:gd name="connsiteY148" fmla="*/ 213815 h 1330996"/>
              <a:gd name="connsiteX149" fmla="*/ 1204968 w 2428717"/>
              <a:gd name="connsiteY149" fmla="*/ 227463 h 1330996"/>
              <a:gd name="connsiteX150" fmla="*/ 1186771 w 2428717"/>
              <a:gd name="connsiteY150" fmla="*/ 254758 h 1330996"/>
              <a:gd name="connsiteX151" fmla="*/ 1177672 w 2428717"/>
              <a:gd name="connsiteY151" fmla="*/ 282054 h 1330996"/>
              <a:gd name="connsiteX152" fmla="*/ 1173123 w 2428717"/>
              <a:gd name="connsiteY152" fmla="*/ 295702 h 1330996"/>
              <a:gd name="connsiteX153" fmla="*/ 1145828 w 2428717"/>
              <a:gd name="connsiteY153" fmla="*/ 313899 h 1330996"/>
              <a:gd name="connsiteX154" fmla="*/ 1132180 w 2428717"/>
              <a:gd name="connsiteY154" fmla="*/ 327546 h 1330996"/>
              <a:gd name="connsiteX155" fmla="*/ 1104884 w 2428717"/>
              <a:gd name="connsiteY155" fmla="*/ 336645 h 1330996"/>
              <a:gd name="connsiteX156" fmla="*/ 1095786 w 2428717"/>
              <a:gd name="connsiteY156" fmla="*/ 322997 h 1330996"/>
              <a:gd name="connsiteX157" fmla="*/ 1100335 w 2428717"/>
              <a:gd name="connsiteY157" fmla="*/ 291152 h 1330996"/>
              <a:gd name="connsiteX158" fmla="*/ 1086687 w 2428717"/>
              <a:gd name="connsiteY158" fmla="*/ 304800 h 1330996"/>
              <a:gd name="connsiteX159" fmla="*/ 1073039 w 2428717"/>
              <a:gd name="connsiteY159" fmla="*/ 309349 h 1330996"/>
              <a:gd name="connsiteX160" fmla="*/ 1059392 w 2428717"/>
              <a:gd name="connsiteY160" fmla="*/ 300251 h 1330996"/>
              <a:gd name="connsiteX161" fmla="*/ 1050293 w 2428717"/>
              <a:gd name="connsiteY161" fmla="*/ 286603 h 1330996"/>
              <a:gd name="connsiteX162" fmla="*/ 1036645 w 2428717"/>
              <a:gd name="connsiteY162" fmla="*/ 282054 h 1330996"/>
              <a:gd name="connsiteX163" fmla="*/ 1009350 w 2428717"/>
              <a:gd name="connsiteY163" fmla="*/ 291152 h 1330996"/>
              <a:gd name="connsiteX164" fmla="*/ 995702 w 2428717"/>
              <a:gd name="connsiteY164" fmla="*/ 295702 h 1330996"/>
              <a:gd name="connsiteX165" fmla="*/ 982054 w 2428717"/>
              <a:gd name="connsiteY165" fmla="*/ 304800 h 1330996"/>
              <a:gd name="connsiteX166" fmla="*/ 968407 w 2428717"/>
              <a:gd name="connsiteY166" fmla="*/ 350293 h 1330996"/>
              <a:gd name="connsiteX167" fmla="*/ 959308 w 2428717"/>
              <a:gd name="connsiteY167" fmla="*/ 363940 h 1330996"/>
              <a:gd name="connsiteX168" fmla="*/ 963857 w 2428717"/>
              <a:gd name="connsiteY168" fmla="*/ 377588 h 1330996"/>
              <a:gd name="connsiteX169" fmla="*/ 969656 w 2428717"/>
              <a:gd name="connsiteY169" fmla="*/ 397835 h 1330996"/>
              <a:gd name="connsiteX170" fmla="*/ 997040 w 2428717"/>
              <a:gd name="connsiteY170" fmla="*/ 391236 h 1330996"/>
              <a:gd name="connsiteX171" fmla="*/ 1000251 w 2428717"/>
              <a:gd name="connsiteY171" fmla="*/ 404884 h 1330996"/>
              <a:gd name="connsiteX172" fmla="*/ 1013899 w 2428717"/>
              <a:gd name="connsiteY172" fmla="*/ 418531 h 1330996"/>
              <a:gd name="connsiteX173" fmla="*/ 1009350 w 2428717"/>
              <a:gd name="connsiteY173" fmla="*/ 441278 h 1330996"/>
              <a:gd name="connsiteX174" fmla="*/ 986604 w 2428717"/>
              <a:gd name="connsiteY174" fmla="*/ 486770 h 1330996"/>
              <a:gd name="connsiteX175" fmla="*/ 968407 w 2428717"/>
              <a:gd name="connsiteY175" fmla="*/ 518615 h 1330996"/>
              <a:gd name="connsiteX176" fmla="*/ 954759 w 2428717"/>
              <a:gd name="connsiteY176" fmla="*/ 523164 h 1330996"/>
              <a:gd name="connsiteX177" fmla="*/ 945660 w 2428717"/>
              <a:gd name="connsiteY177" fmla="*/ 536812 h 1330996"/>
              <a:gd name="connsiteX178" fmla="*/ 932013 w 2428717"/>
              <a:gd name="connsiteY178" fmla="*/ 545910 h 1330996"/>
              <a:gd name="connsiteX179" fmla="*/ 913816 w 2428717"/>
              <a:gd name="connsiteY179" fmla="*/ 568657 h 1330996"/>
              <a:gd name="connsiteX180" fmla="*/ 904717 w 2428717"/>
              <a:gd name="connsiteY180" fmla="*/ 582305 h 1330996"/>
              <a:gd name="connsiteX181" fmla="*/ 900168 w 2428717"/>
              <a:gd name="connsiteY181" fmla="*/ 595952 h 1330996"/>
              <a:gd name="connsiteX182" fmla="*/ 881971 w 2428717"/>
              <a:gd name="connsiteY182" fmla="*/ 623248 h 1330996"/>
              <a:gd name="connsiteX183" fmla="*/ 859225 w 2428717"/>
              <a:gd name="connsiteY183" fmla="*/ 655093 h 1330996"/>
              <a:gd name="connsiteX184" fmla="*/ 850126 w 2428717"/>
              <a:gd name="connsiteY184" fmla="*/ 668740 h 1330996"/>
              <a:gd name="connsiteX185" fmla="*/ 845577 w 2428717"/>
              <a:gd name="connsiteY185" fmla="*/ 682388 h 1330996"/>
              <a:gd name="connsiteX186" fmla="*/ 831929 w 2428717"/>
              <a:gd name="connsiteY186" fmla="*/ 691487 h 1330996"/>
              <a:gd name="connsiteX187" fmla="*/ 809183 w 2428717"/>
              <a:gd name="connsiteY187" fmla="*/ 714233 h 1330996"/>
              <a:gd name="connsiteX188" fmla="*/ 795535 w 2428717"/>
              <a:gd name="connsiteY188" fmla="*/ 732430 h 1330996"/>
              <a:gd name="connsiteX189" fmla="*/ 781887 w 2428717"/>
              <a:gd name="connsiteY189" fmla="*/ 746078 h 1330996"/>
              <a:gd name="connsiteX190" fmla="*/ 754592 w 2428717"/>
              <a:gd name="connsiteY190" fmla="*/ 787021 h 1330996"/>
              <a:gd name="connsiteX191" fmla="*/ 745493 w 2428717"/>
              <a:gd name="connsiteY191" fmla="*/ 800669 h 1330996"/>
              <a:gd name="connsiteX192" fmla="*/ 736395 w 2428717"/>
              <a:gd name="connsiteY192" fmla="*/ 827964 h 1330996"/>
              <a:gd name="connsiteX193" fmla="*/ 673242 w 2428717"/>
              <a:gd name="connsiteY193" fmla="*/ 857045 h 1330996"/>
              <a:gd name="connsiteX194" fmla="*/ 638185 w 2428717"/>
              <a:gd name="connsiteY194" fmla="*/ 883091 h 1330996"/>
              <a:gd name="connsiteX195" fmla="*/ 595368 w 2428717"/>
              <a:gd name="connsiteY195" fmla="*/ 896203 h 1330996"/>
              <a:gd name="connsiteX196" fmla="*/ 581720 w 2428717"/>
              <a:gd name="connsiteY196" fmla="*/ 891654 h 1330996"/>
              <a:gd name="connsiteX197" fmla="*/ 577171 w 2428717"/>
              <a:gd name="connsiteY197" fmla="*/ 928048 h 1330996"/>
              <a:gd name="connsiteX198" fmla="*/ 568072 w 2428717"/>
              <a:gd name="connsiteY198" fmla="*/ 941696 h 1330996"/>
              <a:gd name="connsiteX199" fmla="*/ 563523 w 2428717"/>
              <a:gd name="connsiteY199" fmla="*/ 955343 h 1330996"/>
              <a:gd name="connsiteX200" fmla="*/ 549875 w 2428717"/>
              <a:gd name="connsiteY200" fmla="*/ 964442 h 1330996"/>
              <a:gd name="connsiteX201" fmla="*/ 522580 w 2428717"/>
              <a:gd name="connsiteY201" fmla="*/ 982639 h 1330996"/>
              <a:gd name="connsiteX202" fmla="*/ 508932 w 2428717"/>
              <a:gd name="connsiteY202" fmla="*/ 973540 h 1330996"/>
              <a:gd name="connsiteX203" fmla="*/ 481637 w 2428717"/>
              <a:gd name="connsiteY203" fmla="*/ 959893 h 1330996"/>
              <a:gd name="connsiteX204" fmla="*/ 463439 w 2428717"/>
              <a:gd name="connsiteY204" fmla="*/ 964442 h 1330996"/>
              <a:gd name="connsiteX205" fmla="*/ 454341 w 2428717"/>
              <a:gd name="connsiteY205" fmla="*/ 978090 h 1330996"/>
              <a:gd name="connsiteX206" fmla="*/ 440693 w 2428717"/>
              <a:gd name="connsiteY206" fmla="*/ 996287 h 1330996"/>
              <a:gd name="connsiteX207" fmla="*/ 404299 w 2428717"/>
              <a:gd name="connsiteY207" fmla="*/ 1023582 h 1330996"/>
              <a:gd name="connsiteX208" fmla="*/ 390651 w 2428717"/>
              <a:gd name="connsiteY208" fmla="*/ 1037230 h 1330996"/>
              <a:gd name="connsiteX209" fmla="*/ 377004 w 2428717"/>
              <a:gd name="connsiteY209" fmla="*/ 1041779 h 1330996"/>
              <a:gd name="connsiteX210" fmla="*/ 349708 w 2428717"/>
              <a:gd name="connsiteY210" fmla="*/ 1059976 h 1330996"/>
              <a:gd name="connsiteX211" fmla="*/ 322413 w 2428717"/>
              <a:gd name="connsiteY211" fmla="*/ 1078173 h 1330996"/>
              <a:gd name="connsiteX212" fmla="*/ 295117 w 2428717"/>
              <a:gd name="connsiteY212" fmla="*/ 1100919 h 1330996"/>
              <a:gd name="connsiteX213" fmla="*/ 286019 w 2428717"/>
              <a:gd name="connsiteY213" fmla="*/ 1114567 h 1330996"/>
              <a:gd name="connsiteX214" fmla="*/ 258723 w 2428717"/>
              <a:gd name="connsiteY214" fmla="*/ 1137313 h 1330996"/>
              <a:gd name="connsiteX215" fmla="*/ 240526 w 2428717"/>
              <a:gd name="connsiteY215" fmla="*/ 1164609 h 1330996"/>
              <a:gd name="connsiteX216" fmla="*/ 231428 w 2428717"/>
              <a:gd name="connsiteY216" fmla="*/ 1178257 h 1330996"/>
              <a:gd name="connsiteX217" fmla="*/ 217780 w 2428717"/>
              <a:gd name="connsiteY217" fmla="*/ 1182806 h 1330996"/>
              <a:gd name="connsiteX218" fmla="*/ 208681 w 2428717"/>
              <a:gd name="connsiteY218" fmla="*/ 1196454 h 1330996"/>
              <a:gd name="connsiteX219" fmla="*/ 181386 w 2428717"/>
              <a:gd name="connsiteY219" fmla="*/ 1205552 h 1330996"/>
              <a:gd name="connsiteX220" fmla="*/ 167738 w 2428717"/>
              <a:gd name="connsiteY220" fmla="*/ 1210102 h 1330996"/>
              <a:gd name="connsiteX221" fmla="*/ 135893 w 2428717"/>
              <a:gd name="connsiteY221" fmla="*/ 1219200 h 1330996"/>
              <a:gd name="connsiteX222" fmla="*/ 108598 w 2428717"/>
              <a:gd name="connsiteY222" fmla="*/ 1241946 h 1330996"/>
              <a:gd name="connsiteX223" fmla="*/ 85851 w 2428717"/>
              <a:gd name="connsiteY223" fmla="*/ 1246496 h 1330996"/>
              <a:gd name="connsiteX224" fmla="*/ 72204 w 2428717"/>
              <a:gd name="connsiteY224" fmla="*/ 1251045 h 1330996"/>
              <a:gd name="connsiteX225" fmla="*/ 22162 w 2428717"/>
              <a:gd name="connsiteY225" fmla="*/ 1264693 h 1330996"/>
              <a:gd name="connsiteX226" fmla="*/ 8514 w 2428717"/>
              <a:gd name="connsiteY226" fmla="*/ 1260143 h 1330996"/>
              <a:gd name="connsiteX227" fmla="*/ 3965 w 2428717"/>
              <a:gd name="connsiteY227" fmla="*/ 1260143 h 1330996"/>
              <a:gd name="connsiteX0" fmla="*/ 3965 w 2428717"/>
              <a:gd name="connsiteY0" fmla="*/ 1260143 h 1330996"/>
              <a:gd name="connsiteX1" fmla="*/ 8514 w 2428717"/>
              <a:gd name="connsiteY1" fmla="*/ 1310185 h 1330996"/>
              <a:gd name="connsiteX2" fmla="*/ 8514 w 2428717"/>
              <a:gd name="connsiteY2" fmla="*/ 1246496 h 1330996"/>
              <a:gd name="connsiteX3" fmla="*/ 3965 w 2428717"/>
              <a:gd name="connsiteY3" fmla="*/ 1328382 h 1330996"/>
              <a:gd name="connsiteX4" fmla="*/ 31260 w 2428717"/>
              <a:gd name="connsiteY4" fmla="*/ 1301087 h 1330996"/>
              <a:gd name="connsiteX5" fmla="*/ 58556 w 2428717"/>
              <a:gd name="connsiteY5" fmla="*/ 1278340 h 1330996"/>
              <a:gd name="connsiteX6" fmla="*/ 85851 w 2428717"/>
              <a:gd name="connsiteY6" fmla="*/ 1260143 h 1330996"/>
              <a:gd name="connsiteX7" fmla="*/ 99499 w 2428717"/>
              <a:gd name="connsiteY7" fmla="*/ 1251045 h 1330996"/>
              <a:gd name="connsiteX8" fmla="*/ 126795 w 2428717"/>
              <a:gd name="connsiteY8" fmla="*/ 1237397 h 1330996"/>
              <a:gd name="connsiteX9" fmla="*/ 176837 w 2428717"/>
              <a:gd name="connsiteY9" fmla="*/ 1232848 h 1330996"/>
              <a:gd name="connsiteX10" fmla="*/ 204132 w 2428717"/>
              <a:gd name="connsiteY10" fmla="*/ 1223749 h 1330996"/>
              <a:gd name="connsiteX11" fmla="*/ 217780 w 2428717"/>
              <a:gd name="connsiteY11" fmla="*/ 1214651 h 1330996"/>
              <a:gd name="connsiteX12" fmla="*/ 245075 w 2428717"/>
              <a:gd name="connsiteY12" fmla="*/ 1205552 h 1330996"/>
              <a:gd name="connsiteX13" fmla="*/ 286019 w 2428717"/>
              <a:gd name="connsiteY13" fmla="*/ 1196454 h 1330996"/>
              <a:gd name="connsiteX14" fmla="*/ 299666 w 2428717"/>
              <a:gd name="connsiteY14" fmla="*/ 1187355 h 1330996"/>
              <a:gd name="connsiteX15" fmla="*/ 377004 w 2428717"/>
              <a:gd name="connsiteY15" fmla="*/ 1150961 h 1330996"/>
              <a:gd name="connsiteX16" fmla="*/ 522580 w 2428717"/>
              <a:gd name="connsiteY16" fmla="*/ 1082722 h 1330996"/>
              <a:gd name="connsiteX17" fmla="*/ 572622 w 2428717"/>
              <a:gd name="connsiteY17" fmla="*/ 1073624 h 1330996"/>
              <a:gd name="connsiteX18" fmla="*/ 595368 w 2428717"/>
              <a:gd name="connsiteY18" fmla="*/ 1096370 h 1330996"/>
              <a:gd name="connsiteX19" fmla="*/ 609016 w 2428717"/>
              <a:gd name="connsiteY19" fmla="*/ 1087272 h 1330996"/>
              <a:gd name="connsiteX20" fmla="*/ 625339 w 2428717"/>
              <a:gd name="connsiteY20" fmla="*/ 1060152 h 1330996"/>
              <a:gd name="connsiteX21" fmla="*/ 690902 w 2428717"/>
              <a:gd name="connsiteY21" fmla="*/ 1061489 h 1330996"/>
              <a:gd name="connsiteX22" fmla="*/ 718198 w 2428717"/>
              <a:gd name="connsiteY22" fmla="*/ 1019033 h 1330996"/>
              <a:gd name="connsiteX23" fmla="*/ 759316 w 2428717"/>
              <a:gd name="connsiteY23" fmla="*/ 1019121 h 1330996"/>
              <a:gd name="connsiteX24" fmla="*/ 795535 w 2428717"/>
              <a:gd name="connsiteY24" fmla="*/ 978090 h 1330996"/>
              <a:gd name="connsiteX25" fmla="*/ 822831 w 2428717"/>
              <a:gd name="connsiteY25" fmla="*/ 968991 h 1330996"/>
              <a:gd name="connsiteX26" fmla="*/ 850126 w 2428717"/>
              <a:gd name="connsiteY26" fmla="*/ 941696 h 1330996"/>
              <a:gd name="connsiteX27" fmla="*/ 877422 w 2428717"/>
              <a:gd name="connsiteY27" fmla="*/ 928048 h 1330996"/>
              <a:gd name="connsiteX28" fmla="*/ 891069 w 2428717"/>
              <a:gd name="connsiteY28" fmla="*/ 923499 h 1330996"/>
              <a:gd name="connsiteX29" fmla="*/ 904717 w 2428717"/>
              <a:gd name="connsiteY29" fmla="*/ 914400 h 1330996"/>
              <a:gd name="connsiteX30" fmla="*/ 922914 w 2428717"/>
              <a:gd name="connsiteY30" fmla="*/ 909851 h 1330996"/>
              <a:gd name="connsiteX31" fmla="*/ 927463 w 2428717"/>
              <a:gd name="connsiteY31" fmla="*/ 896203 h 1330996"/>
              <a:gd name="connsiteX32" fmla="*/ 941111 w 2428717"/>
              <a:gd name="connsiteY32" fmla="*/ 887105 h 1330996"/>
              <a:gd name="connsiteX33" fmla="*/ 954759 w 2428717"/>
              <a:gd name="connsiteY33" fmla="*/ 873457 h 1330996"/>
              <a:gd name="connsiteX34" fmla="*/ 982054 w 2428717"/>
              <a:gd name="connsiteY34" fmla="*/ 855260 h 1330996"/>
              <a:gd name="connsiteX35" fmla="*/ 986604 w 2428717"/>
              <a:gd name="connsiteY35" fmla="*/ 841612 h 1330996"/>
              <a:gd name="connsiteX36" fmla="*/ 1000251 w 2428717"/>
              <a:gd name="connsiteY36" fmla="*/ 837063 h 1330996"/>
              <a:gd name="connsiteX37" fmla="*/ 1013899 w 2428717"/>
              <a:gd name="connsiteY37" fmla="*/ 827964 h 1330996"/>
              <a:gd name="connsiteX38" fmla="*/ 1045744 w 2428717"/>
              <a:gd name="connsiteY38" fmla="*/ 800669 h 1330996"/>
              <a:gd name="connsiteX39" fmla="*/ 1059392 w 2428717"/>
              <a:gd name="connsiteY39" fmla="*/ 791570 h 1330996"/>
              <a:gd name="connsiteX40" fmla="*/ 1082138 w 2428717"/>
              <a:gd name="connsiteY40" fmla="*/ 768824 h 1330996"/>
              <a:gd name="connsiteX41" fmla="*/ 1123081 w 2428717"/>
              <a:gd name="connsiteY41" fmla="*/ 736979 h 1330996"/>
              <a:gd name="connsiteX42" fmla="*/ 1136729 w 2428717"/>
              <a:gd name="connsiteY42" fmla="*/ 727881 h 1330996"/>
              <a:gd name="connsiteX43" fmla="*/ 1150377 w 2428717"/>
              <a:gd name="connsiteY43" fmla="*/ 718782 h 1330996"/>
              <a:gd name="connsiteX44" fmla="*/ 1168574 w 2428717"/>
              <a:gd name="connsiteY44" fmla="*/ 691487 h 1330996"/>
              <a:gd name="connsiteX45" fmla="*/ 1191320 w 2428717"/>
              <a:gd name="connsiteY45" fmla="*/ 668740 h 1330996"/>
              <a:gd name="connsiteX46" fmla="*/ 1214066 w 2428717"/>
              <a:gd name="connsiteY46" fmla="*/ 645994 h 1330996"/>
              <a:gd name="connsiteX47" fmla="*/ 1223165 w 2428717"/>
              <a:gd name="connsiteY47" fmla="*/ 632346 h 1330996"/>
              <a:gd name="connsiteX48" fmla="*/ 1227714 w 2428717"/>
              <a:gd name="connsiteY48" fmla="*/ 618699 h 1330996"/>
              <a:gd name="connsiteX49" fmla="*/ 1250460 w 2428717"/>
              <a:gd name="connsiteY49" fmla="*/ 591403 h 1330996"/>
              <a:gd name="connsiteX50" fmla="*/ 1259559 w 2428717"/>
              <a:gd name="connsiteY50" fmla="*/ 564108 h 1330996"/>
              <a:gd name="connsiteX51" fmla="*/ 1264108 w 2428717"/>
              <a:gd name="connsiteY51" fmla="*/ 550460 h 1330996"/>
              <a:gd name="connsiteX52" fmla="*/ 1282305 w 2428717"/>
              <a:gd name="connsiteY52" fmla="*/ 523164 h 1330996"/>
              <a:gd name="connsiteX53" fmla="*/ 1295953 w 2428717"/>
              <a:gd name="connsiteY53" fmla="*/ 482221 h 1330996"/>
              <a:gd name="connsiteX54" fmla="*/ 1300502 w 2428717"/>
              <a:gd name="connsiteY54" fmla="*/ 468573 h 1330996"/>
              <a:gd name="connsiteX55" fmla="*/ 1309601 w 2428717"/>
              <a:gd name="connsiteY55" fmla="*/ 427630 h 1330996"/>
              <a:gd name="connsiteX56" fmla="*/ 1314150 w 2428717"/>
              <a:gd name="connsiteY56" fmla="*/ 395785 h 1330996"/>
              <a:gd name="connsiteX57" fmla="*/ 1336896 w 2428717"/>
              <a:gd name="connsiteY57" fmla="*/ 368490 h 1330996"/>
              <a:gd name="connsiteX58" fmla="*/ 1345995 w 2428717"/>
              <a:gd name="connsiteY58" fmla="*/ 295702 h 1330996"/>
              <a:gd name="connsiteX59" fmla="*/ 1350544 w 2428717"/>
              <a:gd name="connsiteY59" fmla="*/ 268406 h 1330996"/>
              <a:gd name="connsiteX60" fmla="*/ 1359642 w 2428717"/>
              <a:gd name="connsiteY60" fmla="*/ 241110 h 1330996"/>
              <a:gd name="connsiteX61" fmla="*/ 1414234 w 2428717"/>
              <a:gd name="connsiteY61" fmla="*/ 204716 h 1330996"/>
              <a:gd name="connsiteX62" fmla="*/ 1427881 w 2428717"/>
              <a:gd name="connsiteY62" fmla="*/ 200167 h 1330996"/>
              <a:gd name="connsiteX63" fmla="*/ 1441529 w 2428717"/>
              <a:gd name="connsiteY63" fmla="*/ 195618 h 1330996"/>
              <a:gd name="connsiteX64" fmla="*/ 1473374 w 2428717"/>
              <a:gd name="connsiteY64" fmla="*/ 181970 h 1330996"/>
              <a:gd name="connsiteX65" fmla="*/ 1500669 w 2428717"/>
              <a:gd name="connsiteY65" fmla="*/ 172872 h 1330996"/>
              <a:gd name="connsiteX66" fmla="*/ 1578007 w 2428717"/>
              <a:gd name="connsiteY66" fmla="*/ 163773 h 1330996"/>
              <a:gd name="connsiteX67" fmla="*/ 1600753 w 2428717"/>
              <a:gd name="connsiteY67" fmla="*/ 145576 h 1330996"/>
              <a:gd name="connsiteX68" fmla="*/ 1614401 w 2428717"/>
              <a:gd name="connsiteY68" fmla="*/ 141027 h 1330996"/>
              <a:gd name="connsiteX69" fmla="*/ 1641696 w 2428717"/>
              <a:gd name="connsiteY69" fmla="*/ 145576 h 1330996"/>
              <a:gd name="connsiteX70" fmla="*/ 1655344 w 2428717"/>
              <a:gd name="connsiteY70" fmla="*/ 154675 h 1330996"/>
              <a:gd name="connsiteX71" fmla="*/ 1828216 w 2428717"/>
              <a:gd name="connsiteY71" fmla="*/ 150125 h 1330996"/>
              <a:gd name="connsiteX72" fmla="*/ 1841863 w 2428717"/>
              <a:gd name="connsiteY72" fmla="*/ 159224 h 1330996"/>
              <a:gd name="connsiteX73" fmla="*/ 1855511 w 2428717"/>
              <a:gd name="connsiteY73" fmla="*/ 172872 h 1330996"/>
              <a:gd name="connsiteX74" fmla="*/ 1969242 w 2428717"/>
              <a:gd name="connsiteY74" fmla="*/ 186519 h 1330996"/>
              <a:gd name="connsiteX75" fmla="*/ 2001087 w 2428717"/>
              <a:gd name="connsiteY75" fmla="*/ 191069 h 1330996"/>
              <a:gd name="connsiteX76" fmla="*/ 2051129 w 2428717"/>
              <a:gd name="connsiteY76" fmla="*/ 195618 h 1330996"/>
              <a:gd name="connsiteX77" fmla="*/ 2060228 w 2428717"/>
              <a:gd name="connsiteY77" fmla="*/ 209266 h 1330996"/>
              <a:gd name="connsiteX78" fmla="*/ 2087523 w 2428717"/>
              <a:gd name="connsiteY78" fmla="*/ 213815 h 1330996"/>
              <a:gd name="connsiteX79" fmla="*/ 2105720 w 2428717"/>
              <a:gd name="connsiteY79" fmla="*/ 236561 h 1330996"/>
              <a:gd name="connsiteX80" fmla="*/ 2119368 w 2428717"/>
              <a:gd name="connsiteY80" fmla="*/ 245660 h 1330996"/>
              <a:gd name="connsiteX81" fmla="*/ 2133016 w 2428717"/>
              <a:gd name="connsiteY81" fmla="*/ 259308 h 1330996"/>
              <a:gd name="connsiteX82" fmla="*/ 2142114 w 2428717"/>
              <a:gd name="connsiteY82" fmla="*/ 272955 h 1330996"/>
              <a:gd name="connsiteX83" fmla="*/ 2160311 w 2428717"/>
              <a:gd name="connsiteY83" fmla="*/ 291152 h 1330996"/>
              <a:gd name="connsiteX84" fmla="*/ 2169410 w 2428717"/>
              <a:gd name="connsiteY84" fmla="*/ 304800 h 1330996"/>
              <a:gd name="connsiteX85" fmla="*/ 2210353 w 2428717"/>
              <a:gd name="connsiteY85" fmla="*/ 341194 h 1330996"/>
              <a:gd name="connsiteX86" fmla="*/ 2224001 w 2428717"/>
              <a:gd name="connsiteY86" fmla="*/ 345743 h 1330996"/>
              <a:gd name="connsiteX87" fmla="*/ 2255845 w 2428717"/>
              <a:gd name="connsiteY87" fmla="*/ 363940 h 1330996"/>
              <a:gd name="connsiteX88" fmla="*/ 2283141 w 2428717"/>
              <a:gd name="connsiteY88" fmla="*/ 373039 h 1330996"/>
              <a:gd name="connsiteX89" fmla="*/ 2314986 w 2428717"/>
              <a:gd name="connsiteY89" fmla="*/ 377588 h 1330996"/>
              <a:gd name="connsiteX90" fmla="*/ 2337732 w 2428717"/>
              <a:gd name="connsiteY90" fmla="*/ 395785 h 1330996"/>
              <a:gd name="connsiteX91" fmla="*/ 2365028 w 2428717"/>
              <a:gd name="connsiteY91" fmla="*/ 413982 h 1330996"/>
              <a:gd name="connsiteX92" fmla="*/ 2378675 w 2428717"/>
              <a:gd name="connsiteY92" fmla="*/ 400334 h 1330996"/>
              <a:gd name="connsiteX93" fmla="*/ 2396872 w 2428717"/>
              <a:gd name="connsiteY93" fmla="*/ 373039 h 1330996"/>
              <a:gd name="connsiteX94" fmla="*/ 2424168 w 2428717"/>
              <a:gd name="connsiteY94" fmla="*/ 368490 h 1330996"/>
              <a:gd name="connsiteX95" fmla="*/ 2428717 w 2428717"/>
              <a:gd name="connsiteY95" fmla="*/ 354842 h 1330996"/>
              <a:gd name="connsiteX96" fmla="*/ 2424168 w 2428717"/>
              <a:gd name="connsiteY96" fmla="*/ 327546 h 1330996"/>
              <a:gd name="connsiteX97" fmla="*/ 2410520 w 2428717"/>
              <a:gd name="connsiteY97" fmla="*/ 322997 h 1330996"/>
              <a:gd name="connsiteX98" fmla="*/ 2392323 w 2428717"/>
              <a:gd name="connsiteY98" fmla="*/ 318448 h 1330996"/>
              <a:gd name="connsiteX99" fmla="*/ 2378675 w 2428717"/>
              <a:gd name="connsiteY99" fmla="*/ 309349 h 1330996"/>
              <a:gd name="connsiteX100" fmla="*/ 2374126 w 2428717"/>
              <a:gd name="connsiteY100" fmla="*/ 295702 h 1330996"/>
              <a:gd name="connsiteX101" fmla="*/ 2365028 w 2428717"/>
              <a:gd name="connsiteY101" fmla="*/ 282054 h 1330996"/>
              <a:gd name="connsiteX102" fmla="*/ 2360478 w 2428717"/>
              <a:gd name="connsiteY102" fmla="*/ 268406 h 1330996"/>
              <a:gd name="connsiteX103" fmla="*/ 2346831 w 2428717"/>
              <a:gd name="connsiteY103" fmla="*/ 263857 h 1330996"/>
              <a:gd name="connsiteX104" fmla="*/ 2333183 w 2428717"/>
              <a:gd name="connsiteY104" fmla="*/ 245660 h 1330996"/>
              <a:gd name="connsiteX105" fmla="*/ 2305887 w 2428717"/>
              <a:gd name="connsiteY105" fmla="*/ 232012 h 1330996"/>
              <a:gd name="connsiteX106" fmla="*/ 2283141 w 2428717"/>
              <a:gd name="connsiteY106" fmla="*/ 236561 h 1330996"/>
              <a:gd name="connsiteX107" fmla="*/ 2255845 w 2428717"/>
              <a:gd name="connsiteY107" fmla="*/ 245660 h 1330996"/>
              <a:gd name="connsiteX108" fmla="*/ 2214902 w 2428717"/>
              <a:gd name="connsiteY108" fmla="*/ 241110 h 1330996"/>
              <a:gd name="connsiteX109" fmla="*/ 2187607 w 2428717"/>
              <a:gd name="connsiteY109" fmla="*/ 218364 h 1330996"/>
              <a:gd name="connsiteX110" fmla="*/ 2173959 w 2428717"/>
              <a:gd name="connsiteY110" fmla="*/ 209266 h 1330996"/>
              <a:gd name="connsiteX111" fmla="*/ 2164860 w 2428717"/>
              <a:gd name="connsiteY111" fmla="*/ 195618 h 1330996"/>
              <a:gd name="connsiteX112" fmla="*/ 2151213 w 2428717"/>
              <a:gd name="connsiteY112" fmla="*/ 168322 h 1330996"/>
              <a:gd name="connsiteX113" fmla="*/ 2110269 w 2428717"/>
              <a:gd name="connsiteY113" fmla="*/ 154675 h 1330996"/>
              <a:gd name="connsiteX114" fmla="*/ 2082974 w 2428717"/>
              <a:gd name="connsiteY114" fmla="*/ 141027 h 1330996"/>
              <a:gd name="connsiteX115" fmla="*/ 2064777 w 2428717"/>
              <a:gd name="connsiteY115" fmla="*/ 136478 h 1330996"/>
              <a:gd name="connsiteX116" fmla="*/ 1991989 w 2428717"/>
              <a:gd name="connsiteY116" fmla="*/ 131928 h 1330996"/>
              <a:gd name="connsiteX117" fmla="*/ 1964693 w 2428717"/>
              <a:gd name="connsiteY117" fmla="*/ 118281 h 1330996"/>
              <a:gd name="connsiteX118" fmla="*/ 1951045 w 2428717"/>
              <a:gd name="connsiteY118" fmla="*/ 104633 h 1330996"/>
              <a:gd name="connsiteX119" fmla="*/ 1923750 w 2428717"/>
              <a:gd name="connsiteY119" fmla="*/ 90985 h 1330996"/>
              <a:gd name="connsiteX120" fmla="*/ 1910102 w 2428717"/>
              <a:gd name="connsiteY120" fmla="*/ 81887 h 1330996"/>
              <a:gd name="connsiteX121" fmla="*/ 1841863 w 2428717"/>
              <a:gd name="connsiteY121" fmla="*/ 72788 h 1330996"/>
              <a:gd name="connsiteX122" fmla="*/ 1814568 w 2428717"/>
              <a:gd name="connsiteY122" fmla="*/ 63690 h 1330996"/>
              <a:gd name="connsiteX123" fmla="*/ 1796371 w 2428717"/>
              <a:gd name="connsiteY123" fmla="*/ 59140 h 1330996"/>
              <a:gd name="connsiteX124" fmla="*/ 1769075 w 2428717"/>
              <a:gd name="connsiteY124" fmla="*/ 50042 h 1330996"/>
              <a:gd name="connsiteX125" fmla="*/ 1755428 w 2428717"/>
              <a:gd name="connsiteY125" fmla="*/ 40943 h 1330996"/>
              <a:gd name="connsiteX126" fmla="*/ 1737231 w 2428717"/>
              <a:gd name="connsiteY126" fmla="*/ 0 h 1330996"/>
              <a:gd name="connsiteX127" fmla="*/ 1728132 w 2428717"/>
              <a:gd name="connsiteY127" fmla="*/ 13648 h 1330996"/>
              <a:gd name="connsiteX128" fmla="*/ 1723583 w 2428717"/>
              <a:gd name="connsiteY128" fmla="*/ 50042 h 1330996"/>
              <a:gd name="connsiteX129" fmla="*/ 1691738 w 2428717"/>
              <a:gd name="connsiteY129" fmla="*/ 54591 h 1330996"/>
              <a:gd name="connsiteX130" fmla="*/ 1659893 w 2428717"/>
              <a:gd name="connsiteY130" fmla="*/ 63690 h 1330996"/>
              <a:gd name="connsiteX131" fmla="*/ 1641696 w 2428717"/>
              <a:gd name="connsiteY131" fmla="*/ 72788 h 1330996"/>
              <a:gd name="connsiteX132" fmla="*/ 1628048 w 2428717"/>
              <a:gd name="connsiteY132" fmla="*/ 68239 h 1330996"/>
              <a:gd name="connsiteX133" fmla="*/ 1623499 w 2428717"/>
              <a:gd name="connsiteY133" fmla="*/ 54591 h 1330996"/>
              <a:gd name="connsiteX134" fmla="*/ 1614401 w 2428717"/>
              <a:gd name="connsiteY134" fmla="*/ 68239 h 1330996"/>
              <a:gd name="connsiteX135" fmla="*/ 1600753 w 2428717"/>
              <a:gd name="connsiteY135" fmla="*/ 77337 h 1330996"/>
              <a:gd name="connsiteX136" fmla="*/ 1555260 w 2428717"/>
              <a:gd name="connsiteY136" fmla="*/ 81887 h 1330996"/>
              <a:gd name="connsiteX137" fmla="*/ 1527965 w 2428717"/>
              <a:gd name="connsiteY137" fmla="*/ 90985 h 1330996"/>
              <a:gd name="connsiteX138" fmla="*/ 1509768 w 2428717"/>
              <a:gd name="connsiteY138" fmla="*/ 100084 h 1330996"/>
              <a:gd name="connsiteX139" fmla="*/ 1487022 w 2428717"/>
              <a:gd name="connsiteY139" fmla="*/ 104633 h 1330996"/>
              <a:gd name="connsiteX140" fmla="*/ 1473374 w 2428717"/>
              <a:gd name="connsiteY140" fmla="*/ 109182 h 1330996"/>
              <a:gd name="connsiteX141" fmla="*/ 1364192 w 2428717"/>
              <a:gd name="connsiteY141" fmla="*/ 113731 h 1330996"/>
              <a:gd name="connsiteX142" fmla="*/ 1350544 w 2428717"/>
              <a:gd name="connsiteY142" fmla="*/ 122830 h 1330996"/>
              <a:gd name="connsiteX143" fmla="*/ 1332347 w 2428717"/>
              <a:gd name="connsiteY143" fmla="*/ 150125 h 1330996"/>
              <a:gd name="connsiteX144" fmla="*/ 1318699 w 2428717"/>
              <a:gd name="connsiteY144" fmla="*/ 163773 h 1330996"/>
              <a:gd name="connsiteX145" fmla="*/ 1309601 w 2428717"/>
              <a:gd name="connsiteY145" fmla="*/ 191069 h 1330996"/>
              <a:gd name="connsiteX146" fmla="*/ 1295953 w 2428717"/>
              <a:gd name="connsiteY146" fmla="*/ 204716 h 1330996"/>
              <a:gd name="connsiteX147" fmla="*/ 1282305 w 2428717"/>
              <a:gd name="connsiteY147" fmla="*/ 209266 h 1330996"/>
              <a:gd name="connsiteX148" fmla="*/ 1209517 w 2428717"/>
              <a:gd name="connsiteY148" fmla="*/ 213815 h 1330996"/>
              <a:gd name="connsiteX149" fmla="*/ 1204968 w 2428717"/>
              <a:gd name="connsiteY149" fmla="*/ 227463 h 1330996"/>
              <a:gd name="connsiteX150" fmla="*/ 1186771 w 2428717"/>
              <a:gd name="connsiteY150" fmla="*/ 254758 h 1330996"/>
              <a:gd name="connsiteX151" fmla="*/ 1177672 w 2428717"/>
              <a:gd name="connsiteY151" fmla="*/ 282054 h 1330996"/>
              <a:gd name="connsiteX152" fmla="*/ 1173123 w 2428717"/>
              <a:gd name="connsiteY152" fmla="*/ 295702 h 1330996"/>
              <a:gd name="connsiteX153" fmla="*/ 1145828 w 2428717"/>
              <a:gd name="connsiteY153" fmla="*/ 313899 h 1330996"/>
              <a:gd name="connsiteX154" fmla="*/ 1132180 w 2428717"/>
              <a:gd name="connsiteY154" fmla="*/ 327546 h 1330996"/>
              <a:gd name="connsiteX155" fmla="*/ 1104884 w 2428717"/>
              <a:gd name="connsiteY155" fmla="*/ 336645 h 1330996"/>
              <a:gd name="connsiteX156" fmla="*/ 1095786 w 2428717"/>
              <a:gd name="connsiteY156" fmla="*/ 322997 h 1330996"/>
              <a:gd name="connsiteX157" fmla="*/ 1100335 w 2428717"/>
              <a:gd name="connsiteY157" fmla="*/ 291152 h 1330996"/>
              <a:gd name="connsiteX158" fmla="*/ 1086687 w 2428717"/>
              <a:gd name="connsiteY158" fmla="*/ 304800 h 1330996"/>
              <a:gd name="connsiteX159" fmla="*/ 1073039 w 2428717"/>
              <a:gd name="connsiteY159" fmla="*/ 309349 h 1330996"/>
              <a:gd name="connsiteX160" fmla="*/ 1059392 w 2428717"/>
              <a:gd name="connsiteY160" fmla="*/ 300251 h 1330996"/>
              <a:gd name="connsiteX161" fmla="*/ 1050293 w 2428717"/>
              <a:gd name="connsiteY161" fmla="*/ 286603 h 1330996"/>
              <a:gd name="connsiteX162" fmla="*/ 1036645 w 2428717"/>
              <a:gd name="connsiteY162" fmla="*/ 282054 h 1330996"/>
              <a:gd name="connsiteX163" fmla="*/ 1009350 w 2428717"/>
              <a:gd name="connsiteY163" fmla="*/ 291152 h 1330996"/>
              <a:gd name="connsiteX164" fmla="*/ 995702 w 2428717"/>
              <a:gd name="connsiteY164" fmla="*/ 295702 h 1330996"/>
              <a:gd name="connsiteX165" fmla="*/ 982054 w 2428717"/>
              <a:gd name="connsiteY165" fmla="*/ 304800 h 1330996"/>
              <a:gd name="connsiteX166" fmla="*/ 968407 w 2428717"/>
              <a:gd name="connsiteY166" fmla="*/ 350293 h 1330996"/>
              <a:gd name="connsiteX167" fmla="*/ 959308 w 2428717"/>
              <a:gd name="connsiteY167" fmla="*/ 363940 h 1330996"/>
              <a:gd name="connsiteX168" fmla="*/ 963857 w 2428717"/>
              <a:gd name="connsiteY168" fmla="*/ 377588 h 1330996"/>
              <a:gd name="connsiteX169" fmla="*/ 969656 w 2428717"/>
              <a:gd name="connsiteY169" fmla="*/ 397835 h 1330996"/>
              <a:gd name="connsiteX170" fmla="*/ 1000251 w 2428717"/>
              <a:gd name="connsiteY170" fmla="*/ 404884 h 1330996"/>
              <a:gd name="connsiteX171" fmla="*/ 1013899 w 2428717"/>
              <a:gd name="connsiteY171" fmla="*/ 418531 h 1330996"/>
              <a:gd name="connsiteX172" fmla="*/ 1009350 w 2428717"/>
              <a:gd name="connsiteY172" fmla="*/ 441278 h 1330996"/>
              <a:gd name="connsiteX173" fmla="*/ 986604 w 2428717"/>
              <a:gd name="connsiteY173" fmla="*/ 486770 h 1330996"/>
              <a:gd name="connsiteX174" fmla="*/ 968407 w 2428717"/>
              <a:gd name="connsiteY174" fmla="*/ 518615 h 1330996"/>
              <a:gd name="connsiteX175" fmla="*/ 954759 w 2428717"/>
              <a:gd name="connsiteY175" fmla="*/ 523164 h 1330996"/>
              <a:gd name="connsiteX176" fmla="*/ 945660 w 2428717"/>
              <a:gd name="connsiteY176" fmla="*/ 536812 h 1330996"/>
              <a:gd name="connsiteX177" fmla="*/ 932013 w 2428717"/>
              <a:gd name="connsiteY177" fmla="*/ 545910 h 1330996"/>
              <a:gd name="connsiteX178" fmla="*/ 913816 w 2428717"/>
              <a:gd name="connsiteY178" fmla="*/ 568657 h 1330996"/>
              <a:gd name="connsiteX179" fmla="*/ 904717 w 2428717"/>
              <a:gd name="connsiteY179" fmla="*/ 582305 h 1330996"/>
              <a:gd name="connsiteX180" fmla="*/ 900168 w 2428717"/>
              <a:gd name="connsiteY180" fmla="*/ 595952 h 1330996"/>
              <a:gd name="connsiteX181" fmla="*/ 881971 w 2428717"/>
              <a:gd name="connsiteY181" fmla="*/ 623248 h 1330996"/>
              <a:gd name="connsiteX182" fmla="*/ 859225 w 2428717"/>
              <a:gd name="connsiteY182" fmla="*/ 655093 h 1330996"/>
              <a:gd name="connsiteX183" fmla="*/ 850126 w 2428717"/>
              <a:gd name="connsiteY183" fmla="*/ 668740 h 1330996"/>
              <a:gd name="connsiteX184" fmla="*/ 845577 w 2428717"/>
              <a:gd name="connsiteY184" fmla="*/ 682388 h 1330996"/>
              <a:gd name="connsiteX185" fmla="*/ 831929 w 2428717"/>
              <a:gd name="connsiteY185" fmla="*/ 691487 h 1330996"/>
              <a:gd name="connsiteX186" fmla="*/ 809183 w 2428717"/>
              <a:gd name="connsiteY186" fmla="*/ 714233 h 1330996"/>
              <a:gd name="connsiteX187" fmla="*/ 795535 w 2428717"/>
              <a:gd name="connsiteY187" fmla="*/ 732430 h 1330996"/>
              <a:gd name="connsiteX188" fmla="*/ 781887 w 2428717"/>
              <a:gd name="connsiteY188" fmla="*/ 746078 h 1330996"/>
              <a:gd name="connsiteX189" fmla="*/ 754592 w 2428717"/>
              <a:gd name="connsiteY189" fmla="*/ 787021 h 1330996"/>
              <a:gd name="connsiteX190" fmla="*/ 745493 w 2428717"/>
              <a:gd name="connsiteY190" fmla="*/ 800669 h 1330996"/>
              <a:gd name="connsiteX191" fmla="*/ 736395 w 2428717"/>
              <a:gd name="connsiteY191" fmla="*/ 827964 h 1330996"/>
              <a:gd name="connsiteX192" fmla="*/ 673242 w 2428717"/>
              <a:gd name="connsiteY192" fmla="*/ 857045 h 1330996"/>
              <a:gd name="connsiteX193" fmla="*/ 638185 w 2428717"/>
              <a:gd name="connsiteY193" fmla="*/ 883091 h 1330996"/>
              <a:gd name="connsiteX194" fmla="*/ 595368 w 2428717"/>
              <a:gd name="connsiteY194" fmla="*/ 896203 h 1330996"/>
              <a:gd name="connsiteX195" fmla="*/ 581720 w 2428717"/>
              <a:gd name="connsiteY195" fmla="*/ 891654 h 1330996"/>
              <a:gd name="connsiteX196" fmla="*/ 577171 w 2428717"/>
              <a:gd name="connsiteY196" fmla="*/ 928048 h 1330996"/>
              <a:gd name="connsiteX197" fmla="*/ 568072 w 2428717"/>
              <a:gd name="connsiteY197" fmla="*/ 941696 h 1330996"/>
              <a:gd name="connsiteX198" fmla="*/ 563523 w 2428717"/>
              <a:gd name="connsiteY198" fmla="*/ 955343 h 1330996"/>
              <a:gd name="connsiteX199" fmla="*/ 549875 w 2428717"/>
              <a:gd name="connsiteY199" fmla="*/ 964442 h 1330996"/>
              <a:gd name="connsiteX200" fmla="*/ 522580 w 2428717"/>
              <a:gd name="connsiteY200" fmla="*/ 982639 h 1330996"/>
              <a:gd name="connsiteX201" fmla="*/ 508932 w 2428717"/>
              <a:gd name="connsiteY201" fmla="*/ 973540 h 1330996"/>
              <a:gd name="connsiteX202" fmla="*/ 481637 w 2428717"/>
              <a:gd name="connsiteY202" fmla="*/ 959893 h 1330996"/>
              <a:gd name="connsiteX203" fmla="*/ 463439 w 2428717"/>
              <a:gd name="connsiteY203" fmla="*/ 964442 h 1330996"/>
              <a:gd name="connsiteX204" fmla="*/ 454341 w 2428717"/>
              <a:gd name="connsiteY204" fmla="*/ 978090 h 1330996"/>
              <a:gd name="connsiteX205" fmla="*/ 440693 w 2428717"/>
              <a:gd name="connsiteY205" fmla="*/ 996287 h 1330996"/>
              <a:gd name="connsiteX206" fmla="*/ 404299 w 2428717"/>
              <a:gd name="connsiteY206" fmla="*/ 1023582 h 1330996"/>
              <a:gd name="connsiteX207" fmla="*/ 390651 w 2428717"/>
              <a:gd name="connsiteY207" fmla="*/ 1037230 h 1330996"/>
              <a:gd name="connsiteX208" fmla="*/ 377004 w 2428717"/>
              <a:gd name="connsiteY208" fmla="*/ 1041779 h 1330996"/>
              <a:gd name="connsiteX209" fmla="*/ 349708 w 2428717"/>
              <a:gd name="connsiteY209" fmla="*/ 1059976 h 1330996"/>
              <a:gd name="connsiteX210" fmla="*/ 322413 w 2428717"/>
              <a:gd name="connsiteY210" fmla="*/ 1078173 h 1330996"/>
              <a:gd name="connsiteX211" fmla="*/ 295117 w 2428717"/>
              <a:gd name="connsiteY211" fmla="*/ 1100919 h 1330996"/>
              <a:gd name="connsiteX212" fmla="*/ 286019 w 2428717"/>
              <a:gd name="connsiteY212" fmla="*/ 1114567 h 1330996"/>
              <a:gd name="connsiteX213" fmla="*/ 258723 w 2428717"/>
              <a:gd name="connsiteY213" fmla="*/ 1137313 h 1330996"/>
              <a:gd name="connsiteX214" fmla="*/ 240526 w 2428717"/>
              <a:gd name="connsiteY214" fmla="*/ 1164609 h 1330996"/>
              <a:gd name="connsiteX215" fmla="*/ 231428 w 2428717"/>
              <a:gd name="connsiteY215" fmla="*/ 1178257 h 1330996"/>
              <a:gd name="connsiteX216" fmla="*/ 217780 w 2428717"/>
              <a:gd name="connsiteY216" fmla="*/ 1182806 h 1330996"/>
              <a:gd name="connsiteX217" fmla="*/ 208681 w 2428717"/>
              <a:gd name="connsiteY217" fmla="*/ 1196454 h 1330996"/>
              <a:gd name="connsiteX218" fmla="*/ 181386 w 2428717"/>
              <a:gd name="connsiteY218" fmla="*/ 1205552 h 1330996"/>
              <a:gd name="connsiteX219" fmla="*/ 167738 w 2428717"/>
              <a:gd name="connsiteY219" fmla="*/ 1210102 h 1330996"/>
              <a:gd name="connsiteX220" fmla="*/ 135893 w 2428717"/>
              <a:gd name="connsiteY220" fmla="*/ 1219200 h 1330996"/>
              <a:gd name="connsiteX221" fmla="*/ 108598 w 2428717"/>
              <a:gd name="connsiteY221" fmla="*/ 1241946 h 1330996"/>
              <a:gd name="connsiteX222" fmla="*/ 85851 w 2428717"/>
              <a:gd name="connsiteY222" fmla="*/ 1246496 h 1330996"/>
              <a:gd name="connsiteX223" fmla="*/ 72204 w 2428717"/>
              <a:gd name="connsiteY223" fmla="*/ 1251045 h 1330996"/>
              <a:gd name="connsiteX224" fmla="*/ 22162 w 2428717"/>
              <a:gd name="connsiteY224" fmla="*/ 1264693 h 1330996"/>
              <a:gd name="connsiteX225" fmla="*/ 8514 w 2428717"/>
              <a:gd name="connsiteY225" fmla="*/ 1260143 h 1330996"/>
              <a:gd name="connsiteX226" fmla="*/ 3965 w 2428717"/>
              <a:gd name="connsiteY226" fmla="*/ 1260143 h 1330996"/>
              <a:gd name="connsiteX0" fmla="*/ 3965 w 2428717"/>
              <a:gd name="connsiteY0" fmla="*/ 1260143 h 1330996"/>
              <a:gd name="connsiteX1" fmla="*/ 8514 w 2428717"/>
              <a:gd name="connsiteY1" fmla="*/ 1310185 h 1330996"/>
              <a:gd name="connsiteX2" fmla="*/ 8514 w 2428717"/>
              <a:gd name="connsiteY2" fmla="*/ 1246496 h 1330996"/>
              <a:gd name="connsiteX3" fmla="*/ 3965 w 2428717"/>
              <a:gd name="connsiteY3" fmla="*/ 1328382 h 1330996"/>
              <a:gd name="connsiteX4" fmla="*/ 31260 w 2428717"/>
              <a:gd name="connsiteY4" fmla="*/ 1301087 h 1330996"/>
              <a:gd name="connsiteX5" fmla="*/ 58556 w 2428717"/>
              <a:gd name="connsiteY5" fmla="*/ 1278340 h 1330996"/>
              <a:gd name="connsiteX6" fmla="*/ 85851 w 2428717"/>
              <a:gd name="connsiteY6" fmla="*/ 1260143 h 1330996"/>
              <a:gd name="connsiteX7" fmla="*/ 99499 w 2428717"/>
              <a:gd name="connsiteY7" fmla="*/ 1251045 h 1330996"/>
              <a:gd name="connsiteX8" fmla="*/ 126795 w 2428717"/>
              <a:gd name="connsiteY8" fmla="*/ 1237397 h 1330996"/>
              <a:gd name="connsiteX9" fmla="*/ 176837 w 2428717"/>
              <a:gd name="connsiteY9" fmla="*/ 1232848 h 1330996"/>
              <a:gd name="connsiteX10" fmla="*/ 204132 w 2428717"/>
              <a:gd name="connsiteY10" fmla="*/ 1223749 h 1330996"/>
              <a:gd name="connsiteX11" fmla="*/ 217780 w 2428717"/>
              <a:gd name="connsiteY11" fmla="*/ 1214651 h 1330996"/>
              <a:gd name="connsiteX12" fmla="*/ 245075 w 2428717"/>
              <a:gd name="connsiteY12" fmla="*/ 1205552 h 1330996"/>
              <a:gd name="connsiteX13" fmla="*/ 286019 w 2428717"/>
              <a:gd name="connsiteY13" fmla="*/ 1196454 h 1330996"/>
              <a:gd name="connsiteX14" fmla="*/ 299666 w 2428717"/>
              <a:gd name="connsiteY14" fmla="*/ 1187355 h 1330996"/>
              <a:gd name="connsiteX15" fmla="*/ 377004 w 2428717"/>
              <a:gd name="connsiteY15" fmla="*/ 1150961 h 1330996"/>
              <a:gd name="connsiteX16" fmla="*/ 522580 w 2428717"/>
              <a:gd name="connsiteY16" fmla="*/ 1082722 h 1330996"/>
              <a:gd name="connsiteX17" fmla="*/ 572622 w 2428717"/>
              <a:gd name="connsiteY17" fmla="*/ 1073624 h 1330996"/>
              <a:gd name="connsiteX18" fmla="*/ 595368 w 2428717"/>
              <a:gd name="connsiteY18" fmla="*/ 1096370 h 1330996"/>
              <a:gd name="connsiteX19" fmla="*/ 609016 w 2428717"/>
              <a:gd name="connsiteY19" fmla="*/ 1087272 h 1330996"/>
              <a:gd name="connsiteX20" fmla="*/ 625339 w 2428717"/>
              <a:gd name="connsiteY20" fmla="*/ 1060152 h 1330996"/>
              <a:gd name="connsiteX21" fmla="*/ 690902 w 2428717"/>
              <a:gd name="connsiteY21" fmla="*/ 1061489 h 1330996"/>
              <a:gd name="connsiteX22" fmla="*/ 718198 w 2428717"/>
              <a:gd name="connsiteY22" fmla="*/ 1019033 h 1330996"/>
              <a:gd name="connsiteX23" fmla="*/ 759316 w 2428717"/>
              <a:gd name="connsiteY23" fmla="*/ 1019121 h 1330996"/>
              <a:gd name="connsiteX24" fmla="*/ 795535 w 2428717"/>
              <a:gd name="connsiteY24" fmla="*/ 978090 h 1330996"/>
              <a:gd name="connsiteX25" fmla="*/ 822831 w 2428717"/>
              <a:gd name="connsiteY25" fmla="*/ 968991 h 1330996"/>
              <a:gd name="connsiteX26" fmla="*/ 850126 w 2428717"/>
              <a:gd name="connsiteY26" fmla="*/ 941696 h 1330996"/>
              <a:gd name="connsiteX27" fmla="*/ 877422 w 2428717"/>
              <a:gd name="connsiteY27" fmla="*/ 928048 h 1330996"/>
              <a:gd name="connsiteX28" fmla="*/ 891069 w 2428717"/>
              <a:gd name="connsiteY28" fmla="*/ 923499 h 1330996"/>
              <a:gd name="connsiteX29" fmla="*/ 904717 w 2428717"/>
              <a:gd name="connsiteY29" fmla="*/ 914400 h 1330996"/>
              <a:gd name="connsiteX30" fmla="*/ 922914 w 2428717"/>
              <a:gd name="connsiteY30" fmla="*/ 909851 h 1330996"/>
              <a:gd name="connsiteX31" fmla="*/ 927463 w 2428717"/>
              <a:gd name="connsiteY31" fmla="*/ 896203 h 1330996"/>
              <a:gd name="connsiteX32" fmla="*/ 941111 w 2428717"/>
              <a:gd name="connsiteY32" fmla="*/ 887105 h 1330996"/>
              <a:gd name="connsiteX33" fmla="*/ 954759 w 2428717"/>
              <a:gd name="connsiteY33" fmla="*/ 873457 h 1330996"/>
              <a:gd name="connsiteX34" fmla="*/ 982054 w 2428717"/>
              <a:gd name="connsiteY34" fmla="*/ 855260 h 1330996"/>
              <a:gd name="connsiteX35" fmla="*/ 986604 w 2428717"/>
              <a:gd name="connsiteY35" fmla="*/ 841612 h 1330996"/>
              <a:gd name="connsiteX36" fmla="*/ 1000251 w 2428717"/>
              <a:gd name="connsiteY36" fmla="*/ 837063 h 1330996"/>
              <a:gd name="connsiteX37" fmla="*/ 1013899 w 2428717"/>
              <a:gd name="connsiteY37" fmla="*/ 827964 h 1330996"/>
              <a:gd name="connsiteX38" fmla="*/ 1045744 w 2428717"/>
              <a:gd name="connsiteY38" fmla="*/ 800669 h 1330996"/>
              <a:gd name="connsiteX39" fmla="*/ 1059392 w 2428717"/>
              <a:gd name="connsiteY39" fmla="*/ 791570 h 1330996"/>
              <a:gd name="connsiteX40" fmla="*/ 1082138 w 2428717"/>
              <a:gd name="connsiteY40" fmla="*/ 768824 h 1330996"/>
              <a:gd name="connsiteX41" fmla="*/ 1123081 w 2428717"/>
              <a:gd name="connsiteY41" fmla="*/ 736979 h 1330996"/>
              <a:gd name="connsiteX42" fmla="*/ 1136729 w 2428717"/>
              <a:gd name="connsiteY42" fmla="*/ 727881 h 1330996"/>
              <a:gd name="connsiteX43" fmla="*/ 1150377 w 2428717"/>
              <a:gd name="connsiteY43" fmla="*/ 718782 h 1330996"/>
              <a:gd name="connsiteX44" fmla="*/ 1168574 w 2428717"/>
              <a:gd name="connsiteY44" fmla="*/ 691487 h 1330996"/>
              <a:gd name="connsiteX45" fmla="*/ 1191320 w 2428717"/>
              <a:gd name="connsiteY45" fmla="*/ 668740 h 1330996"/>
              <a:gd name="connsiteX46" fmla="*/ 1214066 w 2428717"/>
              <a:gd name="connsiteY46" fmla="*/ 645994 h 1330996"/>
              <a:gd name="connsiteX47" fmla="*/ 1223165 w 2428717"/>
              <a:gd name="connsiteY47" fmla="*/ 632346 h 1330996"/>
              <a:gd name="connsiteX48" fmla="*/ 1227714 w 2428717"/>
              <a:gd name="connsiteY48" fmla="*/ 618699 h 1330996"/>
              <a:gd name="connsiteX49" fmla="*/ 1250460 w 2428717"/>
              <a:gd name="connsiteY49" fmla="*/ 591403 h 1330996"/>
              <a:gd name="connsiteX50" fmla="*/ 1259559 w 2428717"/>
              <a:gd name="connsiteY50" fmla="*/ 564108 h 1330996"/>
              <a:gd name="connsiteX51" fmla="*/ 1264108 w 2428717"/>
              <a:gd name="connsiteY51" fmla="*/ 550460 h 1330996"/>
              <a:gd name="connsiteX52" fmla="*/ 1282305 w 2428717"/>
              <a:gd name="connsiteY52" fmla="*/ 523164 h 1330996"/>
              <a:gd name="connsiteX53" fmla="*/ 1295953 w 2428717"/>
              <a:gd name="connsiteY53" fmla="*/ 482221 h 1330996"/>
              <a:gd name="connsiteX54" fmla="*/ 1300502 w 2428717"/>
              <a:gd name="connsiteY54" fmla="*/ 468573 h 1330996"/>
              <a:gd name="connsiteX55" fmla="*/ 1309601 w 2428717"/>
              <a:gd name="connsiteY55" fmla="*/ 427630 h 1330996"/>
              <a:gd name="connsiteX56" fmla="*/ 1314150 w 2428717"/>
              <a:gd name="connsiteY56" fmla="*/ 395785 h 1330996"/>
              <a:gd name="connsiteX57" fmla="*/ 1336896 w 2428717"/>
              <a:gd name="connsiteY57" fmla="*/ 368490 h 1330996"/>
              <a:gd name="connsiteX58" fmla="*/ 1345995 w 2428717"/>
              <a:gd name="connsiteY58" fmla="*/ 295702 h 1330996"/>
              <a:gd name="connsiteX59" fmla="*/ 1350544 w 2428717"/>
              <a:gd name="connsiteY59" fmla="*/ 268406 h 1330996"/>
              <a:gd name="connsiteX60" fmla="*/ 1414234 w 2428717"/>
              <a:gd name="connsiteY60" fmla="*/ 204716 h 1330996"/>
              <a:gd name="connsiteX61" fmla="*/ 1427881 w 2428717"/>
              <a:gd name="connsiteY61" fmla="*/ 200167 h 1330996"/>
              <a:gd name="connsiteX62" fmla="*/ 1441529 w 2428717"/>
              <a:gd name="connsiteY62" fmla="*/ 195618 h 1330996"/>
              <a:gd name="connsiteX63" fmla="*/ 1473374 w 2428717"/>
              <a:gd name="connsiteY63" fmla="*/ 181970 h 1330996"/>
              <a:gd name="connsiteX64" fmla="*/ 1500669 w 2428717"/>
              <a:gd name="connsiteY64" fmla="*/ 172872 h 1330996"/>
              <a:gd name="connsiteX65" fmla="*/ 1578007 w 2428717"/>
              <a:gd name="connsiteY65" fmla="*/ 163773 h 1330996"/>
              <a:gd name="connsiteX66" fmla="*/ 1600753 w 2428717"/>
              <a:gd name="connsiteY66" fmla="*/ 145576 h 1330996"/>
              <a:gd name="connsiteX67" fmla="*/ 1614401 w 2428717"/>
              <a:gd name="connsiteY67" fmla="*/ 141027 h 1330996"/>
              <a:gd name="connsiteX68" fmla="*/ 1641696 w 2428717"/>
              <a:gd name="connsiteY68" fmla="*/ 145576 h 1330996"/>
              <a:gd name="connsiteX69" fmla="*/ 1655344 w 2428717"/>
              <a:gd name="connsiteY69" fmla="*/ 154675 h 1330996"/>
              <a:gd name="connsiteX70" fmla="*/ 1828216 w 2428717"/>
              <a:gd name="connsiteY70" fmla="*/ 150125 h 1330996"/>
              <a:gd name="connsiteX71" fmla="*/ 1841863 w 2428717"/>
              <a:gd name="connsiteY71" fmla="*/ 159224 h 1330996"/>
              <a:gd name="connsiteX72" fmla="*/ 1855511 w 2428717"/>
              <a:gd name="connsiteY72" fmla="*/ 172872 h 1330996"/>
              <a:gd name="connsiteX73" fmla="*/ 1969242 w 2428717"/>
              <a:gd name="connsiteY73" fmla="*/ 186519 h 1330996"/>
              <a:gd name="connsiteX74" fmla="*/ 2001087 w 2428717"/>
              <a:gd name="connsiteY74" fmla="*/ 191069 h 1330996"/>
              <a:gd name="connsiteX75" fmla="*/ 2051129 w 2428717"/>
              <a:gd name="connsiteY75" fmla="*/ 195618 h 1330996"/>
              <a:gd name="connsiteX76" fmla="*/ 2060228 w 2428717"/>
              <a:gd name="connsiteY76" fmla="*/ 209266 h 1330996"/>
              <a:gd name="connsiteX77" fmla="*/ 2087523 w 2428717"/>
              <a:gd name="connsiteY77" fmla="*/ 213815 h 1330996"/>
              <a:gd name="connsiteX78" fmla="*/ 2105720 w 2428717"/>
              <a:gd name="connsiteY78" fmla="*/ 236561 h 1330996"/>
              <a:gd name="connsiteX79" fmla="*/ 2119368 w 2428717"/>
              <a:gd name="connsiteY79" fmla="*/ 245660 h 1330996"/>
              <a:gd name="connsiteX80" fmla="*/ 2133016 w 2428717"/>
              <a:gd name="connsiteY80" fmla="*/ 259308 h 1330996"/>
              <a:gd name="connsiteX81" fmla="*/ 2142114 w 2428717"/>
              <a:gd name="connsiteY81" fmla="*/ 272955 h 1330996"/>
              <a:gd name="connsiteX82" fmla="*/ 2160311 w 2428717"/>
              <a:gd name="connsiteY82" fmla="*/ 291152 h 1330996"/>
              <a:gd name="connsiteX83" fmla="*/ 2169410 w 2428717"/>
              <a:gd name="connsiteY83" fmla="*/ 304800 h 1330996"/>
              <a:gd name="connsiteX84" fmla="*/ 2210353 w 2428717"/>
              <a:gd name="connsiteY84" fmla="*/ 341194 h 1330996"/>
              <a:gd name="connsiteX85" fmla="*/ 2224001 w 2428717"/>
              <a:gd name="connsiteY85" fmla="*/ 345743 h 1330996"/>
              <a:gd name="connsiteX86" fmla="*/ 2255845 w 2428717"/>
              <a:gd name="connsiteY86" fmla="*/ 363940 h 1330996"/>
              <a:gd name="connsiteX87" fmla="*/ 2283141 w 2428717"/>
              <a:gd name="connsiteY87" fmla="*/ 373039 h 1330996"/>
              <a:gd name="connsiteX88" fmla="*/ 2314986 w 2428717"/>
              <a:gd name="connsiteY88" fmla="*/ 377588 h 1330996"/>
              <a:gd name="connsiteX89" fmla="*/ 2337732 w 2428717"/>
              <a:gd name="connsiteY89" fmla="*/ 395785 h 1330996"/>
              <a:gd name="connsiteX90" fmla="*/ 2365028 w 2428717"/>
              <a:gd name="connsiteY90" fmla="*/ 413982 h 1330996"/>
              <a:gd name="connsiteX91" fmla="*/ 2378675 w 2428717"/>
              <a:gd name="connsiteY91" fmla="*/ 400334 h 1330996"/>
              <a:gd name="connsiteX92" fmla="*/ 2396872 w 2428717"/>
              <a:gd name="connsiteY92" fmla="*/ 373039 h 1330996"/>
              <a:gd name="connsiteX93" fmla="*/ 2424168 w 2428717"/>
              <a:gd name="connsiteY93" fmla="*/ 368490 h 1330996"/>
              <a:gd name="connsiteX94" fmla="*/ 2428717 w 2428717"/>
              <a:gd name="connsiteY94" fmla="*/ 354842 h 1330996"/>
              <a:gd name="connsiteX95" fmla="*/ 2424168 w 2428717"/>
              <a:gd name="connsiteY95" fmla="*/ 327546 h 1330996"/>
              <a:gd name="connsiteX96" fmla="*/ 2410520 w 2428717"/>
              <a:gd name="connsiteY96" fmla="*/ 322997 h 1330996"/>
              <a:gd name="connsiteX97" fmla="*/ 2392323 w 2428717"/>
              <a:gd name="connsiteY97" fmla="*/ 318448 h 1330996"/>
              <a:gd name="connsiteX98" fmla="*/ 2378675 w 2428717"/>
              <a:gd name="connsiteY98" fmla="*/ 309349 h 1330996"/>
              <a:gd name="connsiteX99" fmla="*/ 2374126 w 2428717"/>
              <a:gd name="connsiteY99" fmla="*/ 295702 h 1330996"/>
              <a:gd name="connsiteX100" fmla="*/ 2365028 w 2428717"/>
              <a:gd name="connsiteY100" fmla="*/ 282054 h 1330996"/>
              <a:gd name="connsiteX101" fmla="*/ 2360478 w 2428717"/>
              <a:gd name="connsiteY101" fmla="*/ 268406 h 1330996"/>
              <a:gd name="connsiteX102" fmla="*/ 2346831 w 2428717"/>
              <a:gd name="connsiteY102" fmla="*/ 263857 h 1330996"/>
              <a:gd name="connsiteX103" fmla="*/ 2333183 w 2428717"/>
              <a:gd name="connsiteY103" fmla="*/ 245660 h 1330996"/>
              <a:gd name="connsiteX104" fmla="*/ 2305887 w 2428717"/>
              <a:gd name="connsiteY104" fmla="*/ 232012 h 1330996"/>
              <a:gd name="connsiteX105" fmla="*/ 2283141 w 2428717"/>
              <a:gd name="connsiteY105" fmla="*/ 236561 h 1330996"/>
              <a:gd name="connsiteX106" fmla="*/ 2255845 w 2428717"/>
              <a:gd name="connsiteY106" fmla="*/ 245660 h 1330996"/>
              <a:gd name="connsiteX107" fmla="*/ 2214902 w 2428717"/>
              <a:gd name="connsiteY107" fmla="*/ 241110 h 1330996"/>
              <a:gd name="connsiteX108" fmla="*/ 2187607 w 2428717"/>
              <a:gd name="connsiteY108" fmla="*/ 218364 h 1330996"/>
              <a:gd name="connsiteX109" fmla="*/ 2173959 w 2428717"/>
              <a:gd name="connsiteY109" fmla="*/ 209266 h 1330996"/>
              <a:gd name="connsiteX110" fmla="*/ 2164860 w 2428717"/>
              <a:gd name="connsiteY110" fmla="*/ 195618 h 1330996"/>
              <a:gd name="connsiteX111" fmla="*/ 2151213 w 2428717"/>
              <a:gd name="connsiteY111" fmla="*/ 168322 h 1330996"/>
              <a:gd name="connsiteX112" fmla="*/ 2110269 w 2428717"/>
              <a:gd name="connsiteY112" fmla="*/ 154675 h 1330996"/>
              <a:gd name="connsiteX113" fmla="*/ 2082974 w 2428717"/>
              <a:gd name="connsiteY113" fmla="*/ 141027 h 1330996"/>
              <a:gd name="connsiteX114" fmla="*/ 2064777 w 2428717"/>
              <a:gd name="connsiteY114" fmla="*/ 136478 h 1330996"/>
              <a:gd name="connsiteX115" fmla="*/ 1991989 w 2428717"/>
              <a:gd name="connsiteY115" fmla="*/ 131928 h 1330996"/>
              <a:gd name="connsiteX116" fmla="*/ 1964693 w 2428717"/>
              <a:gd name="connsiteY116" fmla="*/ 118281 h 1330996"/>
              <a:gd name="connsiteX117" fmla="*/ 1951045 w 2428717"/>
              <a:gd name="connsiteY117" fmla="*/ 104633 h 1330996"/>
              <a:gd name="connsiteX118" fmla="*/ 1923750 w 2428717"/>
              <a:gd name="connsiteY118" fmla="*/ 90985 h 1330996"/>
              <a:gd name="connsiteX119" fmla="*/ 1910102 w 2428717"/>
              <a:gd name="connsiteY119" fmla="*/ 81887 h 1330996"/>
              <a:gd name="connsiteX120" fmla="*/ 1841863 w 2428717"/>
              <a:gd name="connsiteY120" fmla="*/ 72788 h 1330996"/>
              <a:gd name="connsiteX121" fmla="*/ 1814568 w 2428717"/>
              <a:gd name="connsiteY121" fmla="*/ 63690 h 1330996"/>
              <a:gd name="connsiteX122" fmla="*/ 1796371 w 2428717"/>
              <a:gd name="connsiteY122" fmla="*/ 59140 h 1330996"/>
              <a:gd name="connsiteX123" fmla="*/ 1769075 w 2428717"/>
              <a:gd name="connsiteY123" fmla="*/ 50042 h 1330996"/>
              <a:gd name="connsiteX124" fmla="*/ 1755428 w 2428717"/>
              <a:gd name="connsiteY124" fmla="*/ 40943 h 1330996"/>
              <a:gd name="connsiteX125" fmla="*/ 1737231 w 2428717"/>
              <a:gd name="connsiteY125" fmla="*/ 0 h 1330996"/>
              <a:gd name="connsiteX126" fmla="*/ 1728132 w 2428717"/>
              <a:gd name="connsiteY126" fmla="*/ 13648 h 1330996"/>
              <a:gd name="connsiteX127" fmla="*/ 1723583 w 2428717"/>
              <a:gd name="connsiteY127" fmla="*/ 50042 h 1330996"/>
              <a:gd name="connsiteX128" fmla="*/ 1691738 w 2428717"/>
              <a:gd name="connsiteY128" fmla="*/ 54591 h 1330996"/>
              <a:gd name="connsiteX129" fmla="*/ 1659893 w 2428717"/>
              <a:gd name="connsiteY129" fmla="*/ 63690 h 1330996"/>
              <a:gd name="connsiteX130" fmla="*/ 1641696 w 2428717"/>
              <a:gd name="connsiteY130" fmla="*/ 72788 h 1330996"/>
              <a:gd name="connsiteX131" fmla="*/ 1628048 w 2428717"/>
              <a:gd name="connsiteY131" fmla="*/ 68239 h 1330996"/>
              <a:gd name="connsiteX132" fmla="*/ 1623499 w 2428717"/>
              <a:gd name="connsiteY132" fmla="*/ 54591 h 1330996"/>
              <a:gd name="connsiteX133" fmla="*/ 1614401 w 2428717"/>
              <a:gd name="connsiteY133" fmla="*/ 68239 h 1330996"/>
              <a:gd name="connsiteX134" fmla="*/ 1600753 w 2428717"/>
              <a:gd name="connsiteY134" fmla="*/ 77337 h 1330996"/>
              <a:gd name="connsiteX135" fmla="*/ 1555260 w 2428717"/>
              <a:gd name="connsiteY135" fmla="*/ 81887 h 1330996"/>
              <a:gd name="connsiteX136" fmla="*/ 1527965 w 2428717"/>
              <a:gd name="connsiteY136" fmla="*/ 90985 h 1330996"/>
              <a:gd name="connsiteX137" fmla="*/ 1509768 w 2428717"/>
              <a:gd name="connsiteY137" fmla="*/ 100084 h 1330996"/>
              <a:gd name="connsiteX138" fmla="*/ 1487022 w 2428717"/>
              <a:gd name="connsiteY138" fmla="*/ 104633 h 1330996"/>
              <a:gd name="connsiteX139" fmla="*/ 1473374 w 2428717"/>
              <a:gd name="connsiteY139" fmla="*/ 109182 h 1330996"/>
              <a:gd name="connsiteX140" fmla="*/ 1364192 w 2428717"/>
              <a:gd name="connsiteY140" fmla="*/ 113731 h 1330996"/>
              <a:gd name="connsiteX141" fmla="*/ 1350544 w 2428717"/>
              <a:gd name="connsiteY141" fmla="*/ 122830 h 1330996"/>
              <a:gd name="connsiteX142" fmla="*/ 1332347 w 2428717"/>
              <a:gd name="connsiteY142" fmla="*/ 150125 h 1330996"/>
              <a:gd name="connsiteX143" fmla="*/ 1318699 w 2428717"/>
              <a:gd name="connsiteY143" fmla="*/ 163773 h 1330996"/>
              <a:gd name="connsiteX144" fmla="*/ 1309601 w 2428717"/>
              <a:gd name="connsiteY144" fmla="*/ 191069 h 1330996"/>
              <a:gd name="connsiteX145" fmla="*/ 1295953 w 2428717"/>
              <a:gd name="connsiteY145" fmla="*/ 204716 h 1330996"/>
              <a:gd name="connsiteX146" fmla="*/ 1282305 w 2428717"/>
              <a:gd name="connsiteY146" fmla="*/ 209266 h 1330996"/>
              <a:gd name="connsiteX147" fmla="*/ 1209517 w 2428717"/>
              <a:gd name="connsiteY147" fmla="*/ 213815 h 1330996"/>
              <a:gd name="connsiteX148" fmla="*/ 1204968 w 2428717"/>
              <a:gd name="connsiteY148" fmla="*/ 227463 h 1330996"/>
              <a:gd name="connsiteX149" fmla="*/ 1186771 w 2428717"/>
              <a:gd name="connsiteY149" fmla="*/ 254758 h 1330996"/>
              <a:gd name="connsiteX150" fmla="*/ 1177672 w 2428717"/>
              <a:gd name="connsiteY150" fmla="*/ 282054 h 1330996"/>
              <a:gd name="connsiteX151" fmla="*/ 1173123 w 2428717"/>
              <a:gd name="connsiteY151" fmla="*/ 295702 h 1330996"/>
              <a:gd name="connsiteX152" fmla="*/ 1145828 w 2428717"/>
              <a:gd name="connsiteY152" fmla="*/ 313899 h 1330996"/>
              <a:gd name="connsiteX153" fmla="*/ 1132180 w 2428717"/>
              <a:gd name="connsiteY153" fmla="*/ 327546 h 1330996"/>
              <a:gd name="connsiteX154" fmla="*/ 1104884 w 2428717"/>
              <a:gd name="connsiteY154" fmla="*/ 336645 h 1330996"/>
              <a:gd name="connsiteX155" fmla="*/ 1095786 w 2428717"/>
              <a:gd name="connsiteY155" fmla="*/ 322997 h 1330996"/>
              <a:gd name="connsiteX156" fmla="*/ 1100335 w 2428717"/>
              <a:gd name="connsiteY156" fmla="*/ 291152 h 1330996"/>
              <a:gd name="connsiteX157" fmla="*/ 1086687 w 2428717"/>
              <a:gd name="connsiteY157" fmla="*/ 304800 h 1330996"/>
              <a:gd name="connsiteX158" fmla="*/ 1073039 w 2428717"/>
              <a:gd name="connsiteY158" fmla="*/ 309349 h 1330996"/>
              <a:gd name="connsiteX159" fmla="*/ 1059392 w 2428717"/>
              <a:gd name="connsiteY159" fmla="*/ 300251 h 1330996"/>
              <a:gd name="connsiteX160" fmla="*/ 1050293 w 2428717"/>
              <a:gd name="connsiteY160" fmla="*/ 286603 h 1330996"/>
              <a:gd name="connsiteX161" fmla="*/ 1036645 w 2428717"/>
              <a:gd name="connsiteY161" fmla="*/ 282054 h 1330996"/>
              <a:gd name="connsiteX162" fmla="*/ 1009350 w 2428717"/>
              <a:gd name="connsiteY162" fmla="*/ 291152 h 1330996"/>
              <a:gd name="connsiteX163" fmla="*/ 995702 w 2428717"/>
              <a:gd name="connsiteY163" fmla="*/ 295702 h 1330996"/>
              <a:gd name="connsiteX164" fmla="*/ 982054 w 2428717"/>
              <a:gd name="connsiteY164" fmla="*/ 304800 h 1330996"/>
              <a:gd name="connsiteX165" fmla="*/ 968407 w 2428717"/>
              <a:gd name="connsiteY165" fmla="*/ 350293 h 1330996"/>
              <a:gd name="connsiteX166" fmla="*/ 959308 w 2428717"/>
              <a:gd name="connsiteY166" fmla="*/ 363940 h 1330996"/>
              <a:gd name="connsiteX167" fmla="*/ 963857 w 2428717"/>
              <a:gd name="connsiteY167" fmla="*/ 377588 h 1330996"/>
              <a:gd name="connsiteX168" fmla="*/ 969656 w 2428717"/>
              <a:gd name="connsiteY168" fmla="*/ 397835 h 1330996"/>
              <a:gd name="connsiteX169" fmla="*/ 1000251 w 2428717"/>
              <a:gd name="connsiteY169" fmla="*/ 404884 h 1330996"/>
              <a:gd name="connsiteX170" fmla="*/ 1013899 w 2428717"/>
              <a:gd name="connsiteY170" fmla="*/ 418531 h 1330996"/>
              <a:gd name="connsiteX171" fmla="*/ 1009350 w 2428717"/>
              <a:gd name="connsiteY171" fmla="*/ 441278 h 1330996"/>
              <a:gd name="connsiteX172" fmla="*/ 986604 w 2428717"/>
              <a:gd name="connsiteY172" fmla="*/ 486770 h 1330996"/>
              <a:gd name="connsiteX173" fmla="*/ 968407 w 2428717"/>
              <a:gd name="connsiteY173" fmla="*/ 518615 h 1330996"/>
              <a:gd name="connsiteX174" fmla="*/ 954759 w 2428717"/>
              <a:gd name="connsiteY174" fmla="*/ 523164 h 1330996"/>
              <a:gd name="connsiteX175" fmla="*/ 945660 w 2428717"/>
              <a:gd name="connsiteY175" fmla="*/ 536812 h 1330996"/>
              <a:gd name="connsiteX176" fmla="*/ 932013 w 2428717"/>
              <a:gd name="connsiteY176" fmla="*/ 545910 h 1330996"/>
              <a:gd name="connsiteX177" fmla="*/ 913816 w 2428717"/>
              <a:gd name="connsiteY177" fmla="*/ 568657 h 1330996"/>
              <a:gd name="connsiteX178" fmla="*/ 904717 w 2428717"/>
              <a:gd name="connsiteY178" fmla="*/ 582305 h 1330996"/>
              <a:gd name="connsiteX179" fmla="*/ 900168 w 2428717"/>
              <a:gd name="connsiteY179" fmla="*/ 595952 h 1330996"/>
              <a:gd name="connsiteX180" fmla="*/ 881971 w 2428717"/>
              <a:gd name="connsiteY180" fmla="*/ 623248 h 1330996"/>
              <a:gd name="connsiteX181" fmla="*/ 859225 w 2428717"/>
              <a:gd name="connsiteY181" fmla="*/ 655093 h 1330996"/>
              <a:gd name="connsiteX182" fmla="*/ 850126 w 2428717"/>
              <a:gd name="connsiteY182" fmla="*/ 668740 h 1330996"/>
              <a:gd name="connsiteX183" fmla="*/ 845577 w 2428717"/>
              <a:gd name="connsiteY183" fmla="*/ 682388 h 1330996"/>
              <a:gd name="connsiteX184" fmla="*/ 831929 w 2428717"/>
              <a:gd name="connsiteY184" fmla="*/ 691487 h 1330996"/>
              <a:gd name="connsiteX185" fmla="*/ 809183 w 2428717"/>
              <a:gd name="connsiteY185" fmla="*/ 714233 h 1330996"/>
              <a:gd name="connsiteX186" fmla="*/ 795535 w 2428717"/>
              <a:gd name="connsiteY186" fmla="*/ 732430 h 1330996"/>
              <a:gd name="connsiteX187" fmla="*/ 781887 w 2428717"/>
              <a:gd name="connsiteY187" fmla="*/ 746078 h 1330996"/>
              <a:gd name="connsiteX188" fmla="*/ 754592 w 2428717"/>
              <a:gd name="connsiteY188" fmla="*/ 787021 h 1330996"/>
              <a:gd name="connsiteX189" fmla="*/ 745493 w 2428717"/>
              <a:gd name="connsiteY189" fmla="*/ 800669 h 1330996"/>
              <a:gd name="connsiteX190" fmla="*/ 736395 w 2428717"/>
              <a:gd name="connsiteY190" fmla="*/ 827964 h 1330996"/>
              <a:gd name="connsiteX191" fmla="*/ 673242 w 2428717"/>
              <a:gd name="connsiteY191" fmla="*/ 857045 h 1330996"/>
              <a:gd name="connsiteX192" fmla="*/ 638185 w 2428717"/>
              <a:gd name="connsiteY192" fmla="*/ 883091 h 1330996"/>
              <a:gd name="connsiteX193" fmla="*/ 595368 w 2428717"/>
              <a:gd name="connsiteY193" fmla="*/ 896203 h 1330996"/>
              <a:gd name="connsiteX194" fmla="*/ 581720 w 2428717"/>
              <a:gd name="connsiteY194" fmla="*/ 891654 h 1330996"/>
              <a:gd name="connsiteX195" fmla="*/ 577171 w 2428717"/>
              <a:gd name="connsiteY195" fmla="*/ 928048 h 1330996"/>
              <a:gd name="connsiteX196" fmla="*/ 568072 w 2428717"/>
              <a:gd name="connsiteY196" fmla="*/ 941696 h 1330996"/>
              <a:gd name="connsiteX197" fmla="*/ 563523 w 2428717"/>
              <a:gd name="connsiteY197" fmla="*/ 955343 h 1330996"/>
              <a:gd name="connsiteX198" fmla="*/ 549875 w 2428717"/>
              <a:gd name="connsiteY198" fmla="*/ 964442 h 1330996"/>
              <a:gd name="connsiteX199" fmla="*/ 522580 w 2428717"/>
              <a:gd name="connsiteY199" fmla="*/ 982639 h 1330996"/>
              <a:gd name="connsiteX200" fmla="*/ 508932 w 2428717"/>
              <a:gd name="connsiteY200" fmla="*/ 973540 h 1330996"/>
              <a:gd name="connsiteX201" fmla="*/ 481637 w 2428717"/>
              <a:gd name="connsiteY201" fmla="*/ 959893 h 1330996"/>
              <a:gd name="connsiteX202" fmla="*/ 463439 w 2428717"/>
              <a:gd name="connsiteY202" fmla="*/ 964442 h 1330996"/>
              <a:gd name="connsiteX203" fmla="*/ 454341 w 2428717"/>
              <a:gd name="connsiteY203" fmla="*/ 978090 h 1330996"/>
              <a:gd name="connsiteX204" fmla="*/ 440693 w 2428717"/>
              <a:gd name="connsiteY204" fmla="*/ 996287 h 1330996"/>
              <a:gd name="connsiteX205" fmla="*/ 404299 w 2428717"/>
              <a:gd name="connsiteY205" fmla="*/ 1023582 h 1330996"/>
              <a:gd name="connsiteX206" fmla="*/ 390651 w 2428717"/>
              <a:gd name="connsiteY206" fmla="*/ 1037230 h 1330996"/>
              <a:gd name="connsiteX207" fmla="*/ 377004 w 2428717"/>
              <a:gd name="connsiteY207" fmla="*/ 1041779 h 1330996"/>
              <a:gd name="connsiteX208" fmla="*/ 349708 w 2428717"/>
              <a:gd name="connsiteY208" fmla="*/ 1059976 h 1330996"/>
              <a:gd name="connsiteX209" fmla="*/ 322413 w 2428717"/>
              <a:gd name="connsiteY209" fmla="*/ 1078173 h 1330996"/>
              <a:gd name="connsiteX210" fmla="*/ 295117 w 2428717"/>
              <a:gd name="connsiteY210" fmla="*/ 1100919 h 1330996"/>
              <a:gd name="connsiteX211" fmla="*/ 286019 w 2428717"/>
              <a:gd name="connsiteY211" fmla="*/ 1114567 h 1330996"/>
              <a:gd name="connsiteX212" fmla="*/ 258723 w 2428717"/>
              <a:gd name="connsiteY212" fmla="*/ 1137313 h 1330996"/>
              <a:gd name="connsiteX213" fmla="*/ 240526 w 2428717"/>
              <a:gd name="connsiteY213" fmla="*/ 1164609 h 1330996"/>
              <a:gd name="connsiteX214" fmla="*/ 231428 w 2428717"/>
              <a:gd name="connsiteY214" fmla="*/ 1178257 h 1330996"/>
              <a:gd name="connsiteX215" fmla="*/ 217780 w 2428717"/>
              <a:gd name="connsiteY215" fmla="*/ 1182806 h 1330996"/>
              <a:gd name="connsiteX216" fmla="*/ 208681 w 2428717"/>
              <a:gd name="connsiteY216" fmla="*/ 1196454 h 1330996"/>
              <a:gd name="connsiteX217" fmla="*/ 181386 w 2428717"/>
              <a:gd name="connsiteY217" fmla="*/ 1205552 h 1330996"/>
              <a:gd name="connsiteX218" fmla="*/ 167738 w 2428717"/>
              <a:gd name="connsiteY218" fmla="*/ 1210102 h 1330996"/>
              <a:gd name="connsiteX219" fmla="*/ 135893 w 2428717"/>
              <a:gd name="connsiteY219" fmla="*/ 1219200 h 1330996"/>
              <a:gd name="connsiteX220" fmla="*/ 108598 w 2428717"/>
              <a:gd name="connsiteY220" fmla="*/ 1241946 h 1330996"/>
              <a:gd name="connsiteX221" fmla="*/ 85851 w 2428717"/>
              <a:gd name="connsiteY221" fmla="*/ 1246496 h 1330996"/>
              <a:gd name="connsiteX222" fmla="*/ 72204 w 2428717"/>
              <a:gd name="connsiteY222" fmla="*/ 1251045 h 1330996"/>
              <a:gd name="connsiteX223" fmla="*/ 22162 w 2428717"/>
              <a:gd name="connsiteY223" fmla="*/ 1264693 h 1330996"/>
              <a:gd name="connsiteX224" fmla="*/ 8514 w 2428717"/>
              <a:gd name="connsiteY224" fmla="*/ 1260143 h 1330996"/>
              <a:gd name="connsiteX225" fmla="*/ 3965 w 2428717"/>
              <a:gd name="connsiteY225" fmla="*/ 1260143 h 1330996"/>
              <a:gd name="connsiteX0" fmla="*/ 3965 w 2428717"/>
              <a:gd name="connsiteY0" fmla="*/ 1260143 h 1330996"/>
              <a:gd name="connsiteX1" fmla="*/ 8514 w 2428717"/>
              <a:gd name="connsiteY1" fmla="*/ 1310185 h 1330996"/>
              <a:gd name="connsiteX2" fmla="*/ 8514 w 2428717"/>
              <a:gd name="connsiteY2" fmla="*/ 1246496 h 1330996"/>
              <a:gd name="connsiteX3" fmla="*/ 3965 w 2428717"/>
              <a:gd name="connsiteY3" fmla="*/ 1328382 h 1330996"/>
              <a:gd name="connsiteX4" fmla="*/ 31260 w 2428717"/>
              <a:gd name="connsiteY4" fmla="*/ 1301087 h 1330996"/>
              <a:gd name="connsiteX5" fmla="*/ 58556 w 2428717"/>
              <a:gd name="connsiteY5" fmla="*/ 1278340 h 1330996"/>
              <a:gd name="connsiteX6" fmla="*/ 85851 w 2428717"/>
              <a:gd name="connsiteY6" fmla="*/ 1260143 h 1330996"/>
              <a:gd name="connsiteX7" fmla="*/ 99499 w 2428717"/>
              <a:gd name="connsiteY7" fmla="*/ 1251045 h 1330996"/>
              <a:gd name="connsiteX8" fmla="*/ 126795 w 2428717"/>
              <a:gd name="connsiteY8" fmla="*/ 1237397 h 1330996"/>
              <a:gd name="connsiteX9" fmla="*/ 176837 w 2428717"/>
              <a:gd name="connsiteY9" fmla="*/ 1232848 h 1330996"/>
              <a:gd name="connsiteX10" fmla="*/ 204132 w 2428717"/>
              <a:gd name="connsiteY10" fmla="*/ 1223749 h 1330996"/>
              <a:gd name="connsiteX11" fmla="*/ 217780 w 2428717"/>
              <a:gd name="connsiteY11" fmla="*/ 1214651 h 1330996"/>
              <a:gd name="connsiteX12" fmla="*/ 245075 w 2428717"/>
              <a:gd name="connsiteY12" fmla="*/ 1205552 h 1330996"/>
              <a:gd name="connsiteX13" fmla="*/ 286019 w 2428717"/>
              <a:gd name="connsiteY13" fmla="*/ 1196454 h 1330996"/>
              <a:gd name="connsiteX14" fmla="*/ 299666 w 2428717"/>
              <a:gd name="connsiteY14" fmla="*/ 1187355 h 1330996"/>
              <a:gd name="connsiteX15" fmla="*/ 377004 w 2428717"/>
              <a:gd name="connsiteY15" fmla="*/ 1150961 h 1330996"/>
              <a:gd name="connsiteX16" fmla="*/ 522580 w 2428717"/>
              <a:gd name="connsiteY16" fmla="*/ 1082722 h 1330996"/>
              <a:gd name="connsiteX17" fmla="*/ 572622 w 2428717"/>
              <a:gd name="connsiteY17" fmla="*/ 1073624 h 1330996"/>
              <a:gd name="connsiteX18" fmla="*/ 595368 w 2428717"/>
              <a:gd name="connsiteY18" fmla="*/ 1096370 h 1330996"/>
              <a:gd name="connsiteX19" fmla="*/ 609016 w 2428717"/>
              <a:gd name="connsiteY19" fmla="*/ 1087272 h 1330996"/>
              <a:gd name="connsiteX20" fmla="*/ 625339 w 2428717"/>
              <a:gd name="connsiteY20" fmla="*/ 1060152 h 1330996"/>
              <a:gd name="connsiteX21" fmla="*/ 690902 w 2428717"/>
              <a:gd name="connsiteY21" fmla="*/ 1061489 h 1330996"/>
              <a:gd name="connsiteX22" fmla="*/ 718198 w 2428717"/>
              <a:gd name="connsiteY22" fmla="*/ 1019033 h 1330996"/>
              <a:gd name="connsiteX23" fmla="*/ 759316 w 2428717"/>
              <a:gd name="connsiteY23" fmla="*/ 1019121 h 1330996"/>
              <a:gd name="connsiteX24" fmla="*/ 795535 w 2428717"/>
              <a:gd name="connsiteY24" fmla="*/ 978090 h 1330996"/>
              <a:gd name="connsiteX25" fmla="*/ 822831 w 2428717"/>
              <a:gd name="connsiteY25" fmla="*/ 968991 h 1330996"/>
              <a:gd name="connsiteX26" fmla="*/ 850126 w 2428717"/>
              <a:gd name="connsiteY26" fmla="*/ 941696 h 1330996"/>
              <a:gd name="connsiteX27" fmla="*/ 877422 w 2428717"/>
              <a:gd name="connsiteY27" fmla="*/ 928048 h 1330996"/>
              <a:gd name="connsiteX28" fmla="*/ 891069 w 2428717"/>
              <a:gd name="connsiteY28" fmla="*/ 923499 h 1330996"/>
              <a:gd name="connsiteX29" fmla="*/ 904717 w 2428717"/>
              <a:gd name="connsiteY29" fmla="*/ 914400 h 1330996"/>
              <a:gd name="connsiteX30" fmla="*/ 922914 w 2428717"/>
              <a:gd name="connsiteY30" fmla="*/ 909851 h 1330996"/>
              <a:gd name="connsiteX31" fmla="*/ 927463 w 2428717"/>
              <a:gd name="connsiteY31" fmla="*/ 896203 h 1330996"/>
              <a:gd name="connsiteX32" fmla="*/ 941111 w 2428717"/>
              <a:gd name="connsiteY32" fmla="*/ 887105 h 1330996"/>
              <a:gd name="connsiteX33" fmla="*/ 954759 w 2428717"/>
              <a:gd name="connsiteY33" fmla="*/ 873457 h 1330996"/>
              <a:gd name="connsiteX34" fmla="*/ 982054 w 2428717"/>
              <a:gd name="connsiteY34" fmla="*/ 855260 h 1330996"/>
              <a:gd name="connsiteX35" fmla="*/ 986604 w 2428717"/>
              <a:gd name="connsiteY35" fmla="*/ 841612 h 1330996"/>
              <a:gd name="connsiteX36" fmla="*/ 1000251 w 2428717"/>
              <a:gd name="connsiteY36" fmla="*/ 837063 h 1330996"/>
              <a:gd name="connsiteX37" fmla="*/ 1013899 w 2428717"/>
              <a:gd name="connsiteY37" fmla="*/ 827964 h 1330996"/>
              <a:gd name="connsiteX38" fmla="*/ 1045744 w 2428717"/>
              <a:gd name="connsiteY38" fmla="*/ 800669 h 1330996"/>
              <a:gd name="connsiteX39" fmla="*/ 1059392 w 2428717"/>
              <a:gd name="connsiteY39" fmla="*/ 791570 h 1330996"/>
              <a:gd name="connsiteX40" fmla="*/ 1082138 w 2428717"/>
              <a:gd name="connsiteY40" fmla="*/ 768824 h 1330996"/>
              <a:gd name="connsiteX41" fmla="*/ 1123081 w 2428717"/>
              <a:gd name="connsiteY41" fmla="*/ 736979 h 1330996"/>
              <a:gd name="connsiteX42" fmla="*/ 1136729 w 2428717"/>
              <a:gd name="connsiteY42" fmla="*/ 727881 h 1330996"/>
              <a:gd name="connsiteX43" fmla="*/ 1150377 w 2428717"/>
              <a:gd name="connsiteY43" fmla="*/ 718782 h 1330996"/>
              <a:gd name="connsiteX44" fmla="*/ 1168574 w 2428717"/>
              <a:gd name="connsiteY44" fmla="*/ 691487 h 1330996"/>
              <a:gd name="connsiteX45" fmla="*/ 1191320 w 2428717"/>
              <a:gd name="connsiteY45" fmla="*/ 668740 h 1330996"/>
              <a:gd name="connsiteX46" fmla="*/ 1214066 w 2428717"/>
              <a:gd name="connsiteY46" fmla="*/ 645994 h 1330996"/>
              <a:gd name="connsiteX47" fmla="*/ 1223165 w 2428717"/>
              <a:gd name="connsiteY47" fmla="*/ 632346 h 1330996"/>
              <a:gd name="connsiteX48" fmla="*/ 1227714 w 2428717"/>
              <a:gd name="connsiteY48" fmla="*/ 618699 h 1330996"/>
              <a:gd name="connsiteX49" fmla="*/ 1250460 w 2428717"/>
              <a:gd name="connsiteY49" fmla="*/ 591403 h 1330996"/>
              <a:gd name="connsiteX50" fmla="*/ 1259559 w 2428717"/>
              <a:gd name="connsiteY50" fmla="*/ 564108 h 1330996"/>
              <a:gd name="connsiteX51" fmla="*/ 1264108 w 2428717"/>
              <a:gd name="connsiteY51" fmla="*/ 550460 h 1330996"/>
              <a:gd name="connsiteX52" fmla="*/ 1282305 w 2428717"/>
              <a:gd name="connsiteY52" fmla="*/ 523164 h 1330996"/>
              <a:gd name="connsiteX53" fmla="*/ 1295953 w 2428717"/>
              <a:gd name="connsiteY53" fmla="*/ 482221 h 1330996"/>
              <a:gd name="connsiteX54" fmla="*/ 1300502 w 2428717"/>
              <a:gd name="connsiteY54" fmla="*/ 468573 h 1330996"/>
              <a:gd name="connsiteX55" fmla="*/ 1309601 w 2428717"/>
              <a:gd name="connsiteY55" fmla="*/ 427630 h 1330996"/>
              <a:gd name="connsiteX56" fmla="*/ 1314150 w 2428717"/>
              <a:gd name="connsiteY56" fmla="*/ 395785 h 1330996"/>
              <a:gd name="connsiteX57" fmla="*/ 1336896 w 2428717"/>
              <a:gd name="connsiteY57" fmla="*/ 368490 h 1330996"/>
              <a:gd name="connsiteX58" fmla="*/ 1345995 w 2428717"/>
              <a:gd name="connsiteY58" fmla="*/ 295702 h 1330996"/>
              <a:gd name="connsiteX59" fmla="*/ 1414234 w 2428717"/>
              <a:gd name="connsiteY59" fmla="*/ 204716 h 1330996"/>
              <a:gd name="connsiteX60" fmla="*/ 1427881 w 2428717"/>
              <a:gd name="connsiteY60" fmla="*/ 200167 h 1330996"/>
              <a:gd name="connsiteX61" fmla="*/ 1441529 w 2428717"/>
              <a:gd name="connsiteY61" fmla="*/ 195618 h 1330996"/>
              <a:gd name="connsiteX62" fmla="*/ 1473374 w 2428717"/>
              <a:gd name="connsiteY62" fmla="*/ 181970 h 1330996"/>
              <a:gd name="connsiteX63" fmla="*/ 1500669 w 2428717"/>
              <a:gd name="connsiteY63" fmla="*/ 172872 h 1330996"/>
              <a:gd name="connsiteX64" fmla="*/ 1578007 w 2428717"/>
              <a:gd name="connsiteY64" fmla="*/ 163773 h 1330996"/>
              <a:gd name="connsiteX65" fmla="*/ 1600753 w 2428717"/>
              <a:gd name="connsiteY65" fmla="*/ 145576 h 1330996"/>
              <a:gd name="connsiteX66" fmla="*/ 1614401 w 2428717"/>
              <a:gd name="connsiteY66" fmla="*/ 141027 h 1330996"/>
              <a:gd name="connsiteX67" fmla="*/ 1641696 w 2428717"/>
              <a:gd name="connsiteY67" fmla="*/ 145576 h 1330996"/>
              <a:gd name="connsiteX68" fmla="*/ 1655344 w 2428717"/>
              <a:gd name="connsiteY68" fmla="*/ 154675 h 1330996"/>
              <a:gd name="connsiteX69" fmla="*/ 1828216 w 2428717"/>
              <a:gd name="connsiteY69" fmla="*/ 150125 h 1330996"/>
              <a:gd name="connsiteX70" fmla="*/ 1841863 w 2428717"/>
              <a:gd name="connsiteY70" fmla="*/ 159224 h 1330996"/>
              <a:gd name="connsiteX71" fmla="*/ 1855511 w 2428717"/>
              <a:gd name="connsiteY71" fmla="*/ 172872 h 1330996"/>
              <a:gd name="connsiteX72" fmla="*/ 1969242 w 2428717"/>
              <a:gd name="connsiteY72" fmla="*/ 186519 h 1330996"/>
              <a:gd name="connsiteX73" fmla="*/ 2001087 w 2428717"/>
              <a:gd name="connsiteY73" fmla="*/ 191069 h 1330996"/>
              <a:gd name="connsiteX74" fmla="*/ 2051129 w 2428717"/>
              <a:gd name="connsiteY74" fmla="*/ 195618 h 1330996"/>
              <a:gd name="connsiteX75" fmla="*/ 2060228 w 2428717"/>
              <a:gd name="connsiteY75" fmla="*/ 209266 h 1330996"/>
              <a:gd name="connsiteX76" fmla="*/ 2087523 w 2428717"/>
              <a:gd name="connsiteY76" fmla="*/ 213815 h 1330996"/>
              <a:gd name="connsiteX77" fmla="*/ 2105720 w 2428717"/>
              <a:gd name="connsiteY77" fmla="*/ 236561 h 1330996"/>
              <a:gd name="connsiteX78" fmla="*/ 2119368 w 2428717"/>
              <a:gd name="connsiteY78" fmla="*/ 245660 h 1330996"/>
              <a:gd name="connsiteX79" fmla="*/ 2133016 w 2428717"/>
              <a:gd name="connsiteY79" fmla="*/ 259308 h 1330996"/>
              <a:gd name="connsiteX80" fmla="*/ 2142114 w 2428717"/>
              <a:gd name="connsiteY80" fmla="*/ 272955 h 1330996"/>
              <a:gd name="connsiteX81" fmla="*/ 2160311 w 2428717"/>
              <a:gd name="connsiteY81" fmla="*/ 291152 h 1330996"/>
              <a:gd name="connsiteX82" fmla="*/ 2169410 w 2428717"/>
              <a:gd name="connsiteY82" fmla="*/ 304800 h 1330996"/>
              <a:gd name="connsiteX83" fmla="*/ 2210353 w 2428717"/>
              <a:gd name="connsiteY83" fmla="*/ 341194 h 1330996"/>
              <a:gd name="connsiteX84" fmla="*/ 2224001 w 2428717"/>
              <a:gd name="connsiteY84" fmla="*/ 345743 h 1330996"/>
              <a:gd name="connsiteX85" fmla="*/ 2255845 w 2428717"/>
              <a:gd name="connsiteY85" fmla="*/ 363940 h 1330996"/>
              <a:gd name="connsiteX86" fmla="*/ 2283141 w 2428717"/>
              <a:gd name="connsiteY86" fmla="*/ 373039 h 1330996"/>
              <a:gd name="connsiteX87" fmla="*/ 2314986 w 2428717"/>
              <a:gd name="connsiteY87" fmla="*/ 377588 h 1330996"/>
              <a:gd name="connsiteX88" fmla="*/ 2337732 w 2428717"/>
              <a:gd name="connsiteY88" fmla="*/ 395785 h 1330996"/>
              <a:gd name="connsiteX89" fmla="*/ 2365028 w 2428717"/>
              <a:gd name="connsiteY89" fmla="*/ 413982 h 1330996"/>
              <a:gd name="connsiteX90" fmla="*/ 2378675 w 2428717"/>
              <a:gd name="connsiteY90" fmla="*/ 400334 h 1330996"/>
              <a:gd name="connsiteX91" fmla="*/ 2396872 w 2428717"/>
              <a:gd name="connsiteY91" fmla="*/ 373039 h 1330996"/>
              <a:gd name="connsiteX92" fmla="*/ 2424168 w 2428717"/>
              <a:gd name="connsiteY92" fmla="*/ 368490 h 1330996"/>
              <a:gd name="connsiteX93" fmla="*/ 2428717 w 2428717"/>
              <a:gd name="connsiteY93" fmla="*/ 354842 h 1330996"/>
              <a:gd name="connsiteX94" fmla="*/ 2424168 w 2428717"/>
              <a:gd name="connsiteY94" fmla="*/ 327546 h 1330996"/>
              <a:gd name="connsiteX95" fmla="*/ 2410520 w 2428717"/>
              <a:gd name="connsiteY95" fmla="*/ 322997 h 1330996"/>
              <a:gd name="connsiteX96" fmla="*/ 2392323 w 2428717"/>
              <a:gd name="connsiteY96" fmla="*/ 318448 h 1330996"/>
              <a:gd name="connsiteX97" fmla="*/ 2378675 w 2428717"/>
              <a:gd name="connsiteY97" fmla="*/ 309349 h 1330996"/>
              <a:gd name="connsiteX98" fmla="*/ 2374126 w 2428717"/>
              <a:gd name="connsiteY98" fmla="*/ 295702 h 1330996"/>
              <a:gd name="connsiteX99" fmla="*/ 2365028 w 2428717"/>
              <a:gd name="connsiteY99" fmla="*/ 282054 h 1330996"/>
              <a:gd name="connsiteX100" fmla="*/ 2360478 w 2428717"/>
              <a:gd name="connsiteY100" fmla="*/ 268406 h 1330996"/>
              <a:gd name="connsiteX101" fmla="*/ 2346831 w 2428717"/>
              <a:gd name="connsiteY101" fmla="*/ 263857 h 1330996"/>
              <a:gd name="connsiteX102" fmla="*/ 2333183 w 2428717"/>
              <a:gd name="connsiteY102" fmla="*/ 245660 h 1330996"/>
              <a:gd name="connsiteX103" fmla="*/ 2305887 w 2428717"/>
              <a:gd name="connsiteY103" fmla="*/ 232012 h 1330996"/>
              <a:gd name="connsiteX104" fmla="*/ 2283141 w 2428717"/>
              <a:gd name="connsiteY104" fmla="*/ 236561 h 1330996"/>
              <a:gd name="connsiteX105" fmla="*/ 2255845 w 2428717"/>
              <a:gd name="connsiteY105" fmla="*/ 245660 h 1330996"/>
              <a:gd name="connsiteX106" fmla="*/ 2214902 w 2428717"/>
              <a:gd name="connsiteY106" fmla="*/ 241110 h 1330996"/>
              <a:gd name="connsiteX107" fmla="*/ 2187607 w 2428717"/>
              <a:gd name="connsiteY107" fmla="*/ 218364 h 1330996"/>
              <a:gd name="connsiteX108" fmla="*/ 2173959 w 2428717"/>
              <a:gd name="connsiteY108" fmla="*/ 209266 h 1330996"/>
              <a:gd name="connsiteX109" fmla="*/ 2164860 w 2428717"/>
              <a:gd name="connsiteY109" fmla="*/ 195618 h 1330996"/>
              <a:gd name="connsiteX110" fmla="*/ 2151213 w 2428717"/>
              <a:gd name="connsiteY110" fmla="*/ 168322 h 1330996"/>
              <a:gd name="connsiteX111" fmla="*/ 2110269 w 2428717"/>
              <a:gd name="connsiteY111" fmla="*/ 154675 h 1330996"/>
              <a:gd name="connsiteX112" fmla="*/ 2082974 w 2428717"/>
              <a:gd name="connsiteY112" fmla="*/ 141027 h 1330996"/>
              <a:gd name="connsiteX113" fmla="*/ 2064777 w 2428717"/>
              <a:gd name="connsiteY113" fmla="*/ 136478 h 1330996"/>
              <a:gd name="connsiteX114" fmla="*/ 1991989 w 2428717"/>
              <a:gd name="connsiteY114" fmla="*/ 131928 h 1330996"/>
              <a:gd name="connsiteX115" fmla="*/ 1964693 w 2428717"/>
              <a:gd name="connsiteY115" fmla="*/ 118281 h 1330996"/>
              <a:gd name="connsiteX116" fmla="*/ 1951045 w 2428717"/>
              <a:gd name="connsiteY116" fmla="*/ 104633 h 1330996"/>
              <a:gd name="connsiteX117" fmla="*/ 1923750 w 2428717"/>
              <a:gd name="connsiteY117" fmla="*/ 90985 h 1330996"/>
              <a:gd name="connsiteX118" fmla="*/ 1910102 w 2428717"/>
              <a:gd name="connsiteY118" fmla="*/ 81887 h 1330996"/>
              <a:gd name="connsiteX119" fmla="*/ 1841863 w 2428717"/>
              <a:gd name="connsiteY119" fmla="*/ 72788 h 1330996"/>
              <a:gd name="connsiteX120" fmla="*/ 1814568 w 2428717"/>
              <a:gd name="connsiteY120" fmla="*/ 63690 h 1330996"/>
              <a:gd name="connsiteX121" fmla="*/ 1796371 w 2428717"/>
              <a:gd name="connsiteY121" fmla="*/ 59140 h 1330996"/>
              <a:gd name="connsiteX122" fmla="*/ 1769075 w 2428717"/>
              <a:gd name="connsiteY122" fmla="*/ 50042 h 1330996"/>
              <a:gd name="connsiteX123" fmla="*/ 1755428 w 2428717"/>
              <a:gd name="connsiteY123" fmla="*/ 40943 h 1330996"/>
              <a:gd name="connsiteX124" fmla="*/ 1737231 w 2428717"/>
              <a:gd name="connsiteY124" fmla="*/ 0 h 1330996"/>
              <a:gd name="connsiteX125" fmla="*/ 1728132 w 2428717"/>
              <a:gd name="connsiteY125" fmla="*/ 13648 h 1330996"/>
              <a:gd name="connsiteX126" fmla="*/ 1723583 w 2428717"/>
              <a:gd name="connsiteY126" fmla="*/ 50042 h 1330996"/>
              <a:gd name="connsiteX127" fmla="*/ 1691738 w 2428717"/>
              <a:gd name="connsiteY127" fmla="*/ 54591 h 1330996"/>
              <a:gd name="connsiteX128" fmla="*/ 1659893 w 2428717"/>
              <a:gd name="connsiteY128" fmla="*/ 63690 h 1330996"/>
              <a:gd name="connsiteX129" fmla="*/ 1641696 w 2428717"/>
              <a:gd name="connsiteY129" fmla="*/ 72788 h 1330996"/>
              <a:gd name="connsiteX130" fmla="*/ 1628048 w 2428717"/>
              <a:gd name="connsiteY130" fmla="*/ 68239 h 1330996"/>
              <a:gd name="connsiteX131" fmla="*/ 1623499 w 2428717"/>
              <a:gd name="connsiteY131" fmla="*/ 54591 h 1330996"/>
              <a:gd name="connsiteX132" fmla="*/ 1614401 w 2428717"/>
              <a:gd name="connsiteY132" fmla="*/ 68239 h 1330996"/>
              <a:gd name="connsiteX133" fmla="*/ 1600753 w 2428717"/>
              <a:gd name="connsiteY133" fmla="*/ 77337 h 1330996"/>
              <a:gd name="connsiteX134" fmla="*/ 1555260 w 2428717"/>
              <a:gd name="connsiteY134" fmla="*/ 81887 h 1330996"/>
              <a:gd name="connsiteX135" fmla="*/ 1527965 w 2428717"/>
              <a:gd name="connsiteY135" fmla="*/ 90985 h 1330996"/>
              <a:gd name="connsiteX136" fmla="*/ 1509768 w 2428717"/>
              <a:gd name="connsiteY136" fmla="*/ 100084 h 1330996"/>
              <a:gd name="connsiteX137" fmla="*/ 1487022 w 2428717"/>
              <a:gd name="connsiteY137" fmla="*/ 104633 h 1330996"/>
              <a:gd name="connsiteX138" fmla="*/ 1473374 w 2428717"/>
              <a:gd name="connsiteY138" fmla="*/ 109182 h 1330996"/>
              <a:gd name="connsiteX139" fmla="*/ 1364192 w 2428717"/>
              <a:gd name="connsiteY139" fmla="*/ 113731 h 1330996"/>
              <a:gd name="connsiteX140" fmla="*/ 1350544 w 2428717"/>
              <a:gd name="connsiteY140" fmla="*/ 122830 h 1330996"/>
              <a:gd name="connsiteX141" fmla="*/ 1332347 w 2428717"/>
              <a:gd name="connsiteY141" fmla="*/ 150125 h 1330996"/>
              <a:gd name="connsiteX142" fmla="*/ 1318699 w 2428717"/>
              <a:gd name="connsiteY142" fmla="*/ 163773 h 1330996"/>
              <a:gd name="connsiteX143" fmla="*/ 1309601 w 2428717"/>
              <a:gd name="connsiteY143" fmla="*/ 191069 h 1330996"/>
              <a:gd name="connsiteX144" fmla="*/ 1295953 w 2428717"/>
              <a:gd name="connsiteY144" fmla="*/ 204716 h 1330996"/>
              <a:gd name="connsiteX145" fmla="*/ 1282305 w 2428717"/>
              <a:gd name="connsiteY145" fmla="*/ 209266 h 1330996"/>
              <a:gd name="connsiteX146" fmla="*/ 1209517 w 2428717"/>
              <a:gd name="connsiteY146" fmla="*/ 213815 h 1330996"/>
              <a:gd name="connsiteX147" fmla="*/ 1204968 w 2428717"/>
              <a:gd name="connsiteY147" fmla="*/ 227463 h 1330996"/>
              <a:gd name="connsiteX148" fmla="*/ 1186771 w 2428717"/>
              <a:gd name="connsiteY148" fmla="*/ 254758 h 1330996"/>
              <a:gd name="connsiteX149" fmla="*/ 1177672 w 2428717"/>
              <a:gd name="connsiteY149" fmla="*/ 282054 h 1330996"/>
              <a:gd name="connsiteX150" fmla="*/ 1173123 w 2428717"/>
              <a:gd name="connsiteY150" fmla="*/ 295702 h 1330996"/>
              <a:gd name="connsiteX151" fmla="*/ 1145828 w 2428717"/>
              <a:gd name="connsiteY151" fmla="*/ 313899 h 1330996"/>
              <a:gd name="connsiteX152" fmla="*/ 1132180 w 2428717"/>
              <a:gd name="connsiteY152" fmla="*/ 327546 h 1330996"/>
              <a:gd name="connsiteX153" fmla="*/ 1104884 w 2428717"/>
              <a:gd name="connsiteY153" fmla="*/ 336645 h 1330996"/>
              <a:gd name="connsiteX154" fmla="*/ 1095786 w 2428717"/>
              <a:gd name="connsiteY154" fmla="*/ 322997 h 1330996"/>
              <a:gd name="connsiteX155" fmla="*/ 1100335 w 2428717"/>
              <a:gd name="connsiteY155" fmla="*/ 291152 h 1330996"/>
              <a:gd name="connsiteX156" fmla="*/ 1086687 w 2428717"/>
              <a:gd name="connsiteY156" fmla="*/ 304800 h 1330996"/>
              <a:gd name="connsiteX157" fmla="*/ 1073039 w 2428717"/>
              <a:gd name="connsiteY157" fmla="*/ 309349 h 1330996"/>
              <a:gd name="connsiteX158" fmla="*/ 1059392 w 2428717"/>
              <a:gd name="connsiteY158" fmla="*/ 300251 h 1330996"/>
              <a:gd name="connsiteX159" fmla="*/ 1050293 w 2428717"/>
              <a:gd name="connsiteY159" fmla="*/ 286603 h 1330996"/>
              <a:gd name="connsiteX160" fmla="*/ 1036645 w 2428717"/>
              <a:gd name="connsiteY160" fmla="*/ 282054 h 1330996"/>
              <a:gd name="connsiteX161" fmla="*/ 1009350 w 2428717"/>
              <a:gd name="connsiteY161" fmla="*/ 291152 h 1330996"/>
              <a:gd name="connsiteX162" fmla="*/ 995702 w 2428717"/>
              <a:gd name="connsiteY162" fmla="*/ 295702 h 1330996"/>
              <a:gd name="connsiteX163" fmla="*/ 982054 w 2428717"/>
              <a:gd name="connsiteY163" fmla="*/ 304800 h 1330996"/>
              <a:gd name="connsiteX164" fmla="*/ 968407 w 2428717"/>
              <a:gd name="connsiteY164" fmla="*/ 350293 h 1330996"/>
              <a:gd name="connsiteX165" fmla="*/ 959308 w 2428717"/>
              <a:gd name="connsiteY165" fmla="*/ 363940 h 1330996"/>
              <a:gd name="connsiteX166" fmla="*/ 963857 w 2428717"/>
              <a:gd name="connsiteY166" fmla="*/ 377588 h 1330996"/>
              <a:gd name="connsiteX167" fmla="*/ 969656 w 2428717"/>
              <a:gd name="connsiteY167" fmla="*/ 397835 h 1330996"/>
              <a:gd name="connsiteX168" fmla="*/ 1000251 w 2428717"/>
              <a:gd name="connsiteY168" fmla="*/ 404884 h 1330996"/>
              <a:gd name="connsiteX169" fmla="*/ 1013899 w 2428717"/>
              <a:gd name="connsiteY169" fmla="*/ 418531 h 1330996"/>
              <a:gd name="connsiteX170" fmla="*/ 1009350 w 2428717"/>
              <a:gd name="connsiteY170" fmla="*/ 441278 h 1330996"/>
              <a:gd name="connsiteX171" fmla="*/ 986604 w 2428717"/>
              <a:gd name="connsiteY171" fmla="*/ 486770 h 1330996"/>
              <a:gd name="connsiteX172" fmla="*/ 968407 w 2428717"/>
              <a:gd name="connsiteY172" fmla="*/ 518615 h 1330996"/>
              <a:gd name="connsiteX173" fmla="*/ 954759 w 2428717"/>
              <a:gd name="connsiteY173" fmla="*/ 523164 h 1330996"/>
              <a:gd name="connsiteX174" fmla="*/ 945660 w 2428717"/>
              <a:gd name="connsiteY174" fmla="*/ 536812 h 1330996"/>
              <a:gd name="connsiteX175" fmla="*/ 932013 w 2428717"/>
              <a:gd name="connsiteY175" fmla="*/ 545910 h 1330996"/>
              <a:gd name="connsiteX176" fmla="*/ 913816 w 2428717"/>
              <a:gd name="connsiteY176" fmla="*/ 568657 h 1330996"/>
              <a:gd name="connsiteX177" fmla="*/ 904717 w 2428717"/>
              <a:gd name="connsiteY177" fmla="*/ 582305 h 1330996"/>
              <a:gd name="connsiteX178" fmla="*/ 900168 w 2428717"/>
              <a:gd name="connsiteY178" fmla="*/ 595952 h 1330996"/>
              <a:gd name="connsiteX179" fmla="*/ 881971 w 2428717"/>
              <a:gd name="connsiteY179" fmla="*/ 623248 h 1330996"/>
              <a:gd name="connsiteX180" fmla="*/ 859225 w 2428717"/>
              <a:gd name="connsiteY180" fmla="*/ 655093 h 1330996"/>
              <a:gd name="connsiteX181" fmla="*/ 850126 w 2428717"/>
              <a:gd name="connsiteY181" fmla="*/ 668740 h 1330996"/>
              <a:gd name="connsiteX182" fmla="*/ 845577 w 2428717"/>
              <a:gd name="connsiteY182" fmla="*/ 682388 h 1330996"/>
              <a:gd name="connsiteX183" fmla="*/ 831929 w 2428717"/>
              <a:gd name="connsiteY183" fmla="*/ 691487 h 1330996"/>
              <a:gd name="connsiteX184" fmla="*/ 809183 w 2428717"/>
              <a:gd name="connsiteY184" fmla="*/ 714233 h 1330996"/>
              <a:gd name="connsiteX185" fmla="*/ 795535 w 2428717"/>
              <a:gd name="connsiteY185" fmla="*/ 732430 h 1330996"/>
              <a:gd name="connsiteX186" fmla="*/ 781887 w 2428717"/>
              <a:gd name="connsiteY186" fmla="*/ 746078 h 1330996"/>
              <a:gd name="connsiteX187" fmla="*/ 754592 w 2428717"/>
              <a:gd name="connsiteY187" fmla="*/ 787021 h 1330996"/>
              <a:gd name="connsiteX188" fmla="*/ 745493 w 2428717"/>
              <a:gd name="connsiteY188" fmla="*/ 800669 h 1330996"/>
              <a:gd name="connsiteX189" fmla="*/ 736395 w 2428717"/>
              <a:gd name="connsiteY189" fmla="*/ 827964 h 1330996"/>
              <a:gd name="connsiteX190" fmla="*/ 673242 w 2428717"/>
              <a:gd name="connsiteY190" fmla="*/ 857045 h 1330996"/>
              <a:gd name="connsiteX191" fmla="*/ 638185 w 2428717"/>
              <a:gd name="connsiteY191" fmla="*/ 883091 h 1330996"/>
              <a:gd name="connsiteX192" fmla="*/ 595368 w 2428717"/>
              <a:gd name="connsiteY192" fmla="*/ 896203 h 1330996"/>
              <a:gd name="connsiteX193" fmla="*/ 581720 w 2428717"/>
              <a:gd name="connsiteY193" fmla="*/ 891654 h 1330996"/>
              <a:gd name="connsiteX194" fmla="*/ 577171 w 2428717"/>
              <a:gd name="connsiteY194" fmla="*/ 928048 h 1330996"/>
              <a:gd name="connsiteX195" fmla="*/ 568072 w 2428717"/>
              <a:gd name="connsiteY195" fmla="*/ 941696 h 1330996"/>
              <a:gd name="connsiteX196" fmla="*/ 563523 w 2428717"/>
              <a:gd name="connsiteY196" fmla="*/ 955343 h 1330996"/>
              <a:gd name="connsiteX197" fmla="*/ 549875 w 2428717"/>
              <a:gd name="connsiteY197" fmla="*/ 964442 h 1330996"/>
              <a:gd name="connsiteX198" fmla="*/ 522580 w 2428717"/>
              <a:gd name="connsiteY198" fmla="*/ 982639 h 1330996"/>
              <a:gd name="connsiteX199" fmla="*/ 508932 w 2428717"/>
              <a:gd name="connsiteY199" fmla="*/ 973540 h 1330996"/>
              <a:gd name="connsiteX200" fmla="*/ 481637 w 2428717"/>
              <a:gd name="connsiteY200" fmla="*/ 959893 h 1330996"/>
              <a:gd name="connsiteX201" fmla="*/ 463439 w 2428717"/>
              <a:gd name="connsiteY201" fmla="*/ 964442 h 1330996"/>
              <a:gd name="connsiteX202" fmla="*/ 454341 w 2428717"/>
              <a:gd name="connsiteY202" fmla="*/ 978090 h 1330996"/>
              <a:gd name="connsiteX203" fmla="*/ 440693 w 2428717"/>
              <a:gd name="connsiteY203" fmla="*/ 996287 h 1330996"/>
              <a:gd name="connsiteX204" fmla="*/ 404299 w 2428717"/>
              <a:gd name="connsiteY204" fmla="*/ 1023582 h 1330996"/>
              <a:gd name="connsiteX205" fmla="*/ 390651 w 2428717"/>
              <a:gd name="connsiteY205" fmla="*/ 1037230 h 1330996"/>
              <a:gd name="connsiteX206" fmla="*/ 377004 w 2428717"/>
              <a:gd name="connsiteY206" fmla="*/ 1041779 h 1330996"/>
              <a:gd name="connsiteX207" fmla="*/ 349708 w 2428717"/>
              <a:gd name="connsiteY207" fmla="*/ 1059976 h 1330996"/>
              <a:gd name="connsiteX208" fmla="*/ 322413 w 2428717"/>
              <a:gd name="connsiteY208" fmla="*/ 1078173 h 1330996"/>
              <a:gd name="connsiteX209" fmla="*/ 295117 w 2428717"/>
              <a:gd name="connsiteY209" fmla="*/ 1100919 h 1330996"/>
              <a:gd name="connsiteX210" fmla="*/ 286019 w 2428717"/>
              <a:gd name="connsiteY210" fmla="*/ 1114567 h 1330996"/>
              <a:gd name="connsiteX211" fmla="*/ 258723 w 2428717"/>
              <a:gd name="connsiteY211" fmla="*/ 1137313 h 1330996"/>
              <a:gd name="connsiteX212" fmla="*/ 240526 w 2428717"/>
              <a:gd name="connsiteY212" fmla="*/ 1164609 h 1330996"/>
              <a:gd name="connsiteX213" fmla="*/ 231428 w 2428717"/>
              <a:gd name="connsiteY213" fmla="*/ 1178257 h 1330996"/>
              <a:gd name="connsiteX214" fmla="*/ 217780 w 2428717"/>
              <a:gd name="connsiteY214" fmla="*/ 1182806 h 1330996"/>
              <a:gd name="connsiteX215" fmla="*/ 208681 w 2428717"/>
              <a:gd name="connsiteY215" fmla="*/ 1196454 h 1330996"/>
              <a:gd name="connsiteX216" fmla="*/ 181386 w 2428717"/>
              <a:gd name="connsiteY216" fmla="*/ 1205552 h 1330996"/>
              <a:gd name="connsiteX217" fmla="*/ 167738 w 2428717"/>
              <a:gd name="connsiteY217" fmla="*/ 1210102 h 1330996"/>
              <a:gd name="connsiteX218" fmla="*/ 135893 w 2428717"/>
              <a:gd name="connsiteY218" fmla="*/ 1219200 h 1330996"/>
              <a:gd name="connsiteX219" fmla="*/ 108598 w 2428717"/>
              <a:gd name="connsiteY219" fmla="*/ 1241946 h 1330996"/>
              <a:gd name="connsiteX220" fmla="*/ 85851 w 2428717"/>
              <a:gd name="connsiteY220" fmla="*/ 1246496 h 1330996"/>
              <a:gd name="connsiteX221" fmla="*/ 72204 w 2428717"/>
              <a:gd name="connsiteY221" fmla="*/ 1251045 h 1330996"/>
              <a:gd name="connsiteX222" fmla="*/ 22162 w 2428717"/>
              <a:gd name="connsiteY222" fmla="*/ 1264693 h 1330996"/>
              <a:gd name="connsiteX223" fmla="*/ 8514 w 2428717"/>
              <a:gd name="connsiteY223" fmla="*/ 1260143 h 1330996"/>
              <a:gd name="connsiteX224" fmla="*/ 3965 w 2428717"/>
              <a:gd name="connsiteY224" fmla="*/ 1260143 h 1330996"/>
              <a:gd name="connsiteX0" fmla="*/ 3965 w 2428717"/>
              <a:gd name="connsiteY0" fmla="*/ 1260143 h 1330996"/>
              <a:gd name="connsiteX1" fmla="*/ 8514 w 2428717"/>
              <a:gd name="connsiteY1" fmla="*/ 1310185 h 1330996"/>
              <a:gd name="connsiteX2" fmla="*/ 8514 w 2428717"/>
              <a:gd name="connsiteY2" fmla="*/ 1246496 h 1330996"/>
              <a:gd name="connsiteX3" fmla="*/ 3965 w 2428717"/>
              <a:gd name="connsiteY3" fmla="*/ 1328382 h 1330996"/>
              <a:gd name="connsiteX4" fmla="*/ 31260 w 2428717"/>
              <a:gd name="connsiteY4" fmla="*/ 1301087 h 1330996"/>
              <a:gd name="connsiteX5" fmla="*/ 58556 w 2428717"/>
              <a:gd name="connsiteY5" fmla="*/ 1278340 h 1330996"/>
              <a:gd name="connsiteX6" fmla="*/ 85851 w 2428717"/>
              <a:gd name="connsiteY6" fmla="*/ 1260143 h 1330996"/>
              <a:gd name="connsiteX7" fmla="*/ 99499 w 2428717"/>
              <a:gd name="connsiteY7" fmla="*/ 1251045 h 1330996"/>
              <a:gd name="connsiteX8" fmla="*/ 126795 w 2428717"/>
              <a:gd name="connsiteY8" fmla="*/ 1237397 h 1330996"/>
              <a:gd name="connsiteX9" fmla="*/ 176837 w 2428717"/>
              <a:gd name="connsiteY9" fmla="*/ 1232848 h 1330996"/>
              <a:gd name="connsiteX10" fmla="*/ 204132 w 2428717"/>
              <a:gd name="connsiteY10" fmla="*/ 1223749 h 1330996"/>
              <a:gd name="connsiteX11" fmla="*/ 217780 w 2428717"/>
              <a:gd name="connsiteY11" fmla="*/ 1214651 h 1330996"/>
              <a:gd name="connsiteX12" fmla="*/ 245075 w 2428717"/>
              <a:gd name="connsiteY12" fmla="*/ 1205552 h 1330996"/>
              <a:gd name="connsiteX13" fmla="*/ 286019 w 2428717"/>
              <a:gd name="connsiteY13" fmla="*/ 1196454 h 1330996"/>
              <a:gd name="connsiteX14" fmla="*/ 299666 w 2428717"/>
              <a:gd name="connsiteY14" fmla="*/ 1187355 h 1330996"/>
              <a:gd name="connsiteX15" fmla="*/ 377004 w 2428717"/>
              <a:gd name="connsiteY15" fmla="*/ 1150961 h 1330996"/>
              <a:gd name="connsiteX16" fmla="*/ 522580 w 2428717"/>
              <a:gd name="connsiteY16" fmla="*/ 1082722 h 1330996"/>
              <a:gd name="connsiteX17" fmla="*/ 572622 w 2428717"/>
              <a:gd name="connsiteY17" fmla="*/ 1073624 h 1330996"/>
              <a:gd name="connsiteX18" fmla="*/ 595368 w 2428717"/>
              <a:gd name="connsiteY18" fmla="*/ 1096370 h 1330996"/>
              <a:gd name="connsiteX19" fmla="*/ 609016 w 2428717"/>
              <a:gd name="connsiteY19" fmla="*/ 1087272 h 1330996"/>
              <a:gd name="connsiteX20" fmla="*/ 625339 w 2428717"/>
              <a:gd name="connsiteY20" fmla="*/ 1060152 h 1330996"/>
              <a:gd name="connsiteX21" fmla="*/ 690902 w 2428717"/>
              <a:gd name="connsiteY21" fmla="*/ 1061489 h 1330996"/>
              <a:gd name="connsiteX22" fmla="*/ 718198 w 2428717"/>
              <a:gd name="connsiteY22" fmla="*/ 1019033 h 1330996"/>
              <a:gd name="connsiteX23" fmla="*/ 759316 w 2428717"/>
              <a:gd name="connsiteY23" fmla="*/ 1019121 h 1330996"/>
              <a:gd name="connsiteX24" fmla="*/ 795535 w 2428717"/>
              <a:gd name="connsiteY24" fmla="*/ 978090 h 1330996"/>
              <a:gd name="connsiteX25" fmla="*/ 822831 w 2428717"/>
              <a:gd name="connsiteY25" fmla="*/ 968991 h 1330996"/>
              <a:gd name="connsiteX26" fmla="*/ 850126 w 2428717"/>
              <a:gd name="connsiteY26" fmla="*/ 941696 h 1330996"/>
              <a:gd name="connsiteX27" fmla="*/ 877422 w 2428717"/>
              <a:gd name="connsiteY27" fmla="*/ 928048 h 1330996"/>
              <a:gd name="connsiteX28" fmla="*/ 891069 w 2428717"/>
              <a:gd name="connsiteY28" fmla="*/ 923499 h 1330996"/>
              <a:gd name="connsiteX29" fmla="*/ 904717 w 2428717"/>
              <a:gd name="connsiteY29" fmla="*/ 914400 h 1330996"/>
              <a:gd name="connsiteX30" fmla="*/ 922914 w 2428717"/>
              <a:gd name="connsiteY30" fmla="*/ 909851 h 1330996"/>
              <a:gd name="connsiteX31" fmla="*/ 927463 w 2428717"/>
              <a:gd name="connsiteY31" fmla="*/ 896203 h 1330996"/>
              <a:gd name="connsiteX32" fmla="*/ 941111 w 2428717"/>
              <a:gd name="connsiteY32" fmla="*/ 887105 h 1330996"/>
              <a:gd name="connsiteX33" fmla="*/ 954759 w 2428717"/>
              <a:gd name="connsiteY33" fmla="*/ 873457 h 1330996"/>
              <a:gd name="connsiteX34" fmla="*/ 982054 w 2428717"/>
              <a:gd name="connsiteY34" fmla="*/ 855260 h 1330996"/>
              <a:gd name="connsiteX35" fmla="*/ 986604 w 2428717"/>
              <a:gd name="connsiteY35" fmla="*/ 841612 h 1330996"/>
              <a:gd name="connsiteX36" fmla="*/ 1000251 w 2428717"/>
              <a:gd name="connsiteY36" fmla="*/ 837063 h 1330996"/>
              <a:gd name="connsiteX37" fmla="*/ 1013899 w 2428717"/>
              <a:gd name="connsiteY37" fmla="*/ 827964 h 1330996"/>
              <a:gd name="connsiteX38" fmla="*/ 1045744 w 2428717"/>
              <a:gd name="connsiteY38" fmla="*/ 800669 h 1330996"/>
              <a:gd name="connsiteX39" fmla="*/ 1059392 w 2428717"/>
              <a:gd name="connsiteY39" fmla="*/ 791570 h 1330996"/>
              <a:gd name="connsiteX40" fmla="*/ 1082138 w 2428717"/>
              <a:gd name="connsiteY40" fmla="*/ 768824 h 1330996"/>
              <a:gd name="connsiteX41" fmla="*/ 1123081 w 2428717"/>
              <a:gd name="connsiteY41" fmla="*/ 736979 h 1330996"/>
              <a:gd name="connsiteX42" fmla="*/ 1136729 w 2428717"/>
              <a:gd name="connsiteY42" fmla="*/ 727881 h 1330996"/>
              <a:gd name="connsiteX43" fmla="*/ 1150377 w 2428717"/>
              <a:gd name="connsiteY43" fmla="*/ 718782 h 1330996"/>
              <a:gd name="connsiteX44" fmla="*/ 1168574 w 2428717"/>
              <a:gd name="connsiteY44" fmla="*/ 691487 h 1330996"/>
              <a:gd name="connsiteX45" fmla="*/ 1191320 w 2428717"/>
              <a:gd name="connsiteY45" fmla="*/ 668740 h 1330996"/>
              <a:gd name="connsiteX46" fmla="*/ 1214066 w 2428717"/>
              <a:gd name="connsiteY46" fmla="*/ 645994 h 1330996"/>
              <a:gd name="connsiteX47" fmla="*/ 1223165 w 2428717"/>
              <a:gd name="connsiteY47" fmla="*/ 632346 h 1330996"/>
              <a:gd name="connsiteX48" fmla="*/ 1227714 w 2428717"/>
              <a:gd name="connsiteY48" fmla="*/ 618699 h 1330996"/>
              <a:gd name="connsiteX49" fmla="*/ 1250460 w 2428717"/>
              <a:gd name="connsiteY49" fmla="*/ 591403 h 1330996"/>
              <a:gd name="connsiteX50" fmla="*/ 1259559 w 2428717"/>
              <a:gd name="connsiteY50" fmla="*/ 564108 h 1330996"/>
              <a:gd name="connsiteX51" fmla="*/ 1264108 w 2428717"/>
              <a:gd name="connsiteY51" fmla="*/ 550460 h 1330996"/>
              <a:gd name="connsiteX52" fmla="*/ 1282305 w 2428717"/>
              <a:gd name="connsiteY52" fmla="*/ 523164 h 1330996"/>
              <a:gd name="connsiteX53" fmla="*/ 1295953 w 2428717"/>
              <a:gd name="connsiteY53" fmla="*/ 482221 h 1330996"/>
              <a:gd name="connsiteX54" fmla="*/ 1300502 w 2428717"/>
              <a:gd name="connsiteY54" fmla="*/ 468573 h 1330996"/>
              <a:gd name="connsiteX55" fmla="*/ 1309601 w 2428717"/>
              <a:gd name="connsiteY55" fmla="*/ 427630 h 1330996"/>
              <a:gd name="connsiteX56" fmla="*/ 1314150 w 2428717"/>
              <a:gd name="connsiteY56" fmla="*/ 395785 h 1330996"/>
              <a:gd name="connsiteX57" fmla="*/ 1336896 w 2428717"/>
              <a:gd name="connsiteY57" fmla="*/ 368490 h 1330996"/>
              <a:gd name="connsiteX58" fmla="*/ 1345995 w 2428717"/>
              <a:gd name="connsiteY58" fmla="*/ 295702 h 1330996"/>
              <a:gd name="connsiteX59" fmla="*/ 1414234 w 2428717"/>
              <a:gd name="connsiteY59" fmla="*/ 204716 h 1330996"/>
              <a:gd name="connsiteX60" fmla="*/ 1431806 w 2428717"/>
              <a:gd name="connsiteY60" fmla="*/ 255110 h 1330996"/>
              <a:gd name="connsiteX61" fmla="*/ 1441529 w 2428717"/>
              <a:gd name="connsiteY61" fmla="*/ 195618 h 1330996"/>
              <a:gd name="connsiteX62" fmla="*/ 1473374 w 2428717"/>
              <a:gd name="connsiteY62" fmla="*/ 181970 h 1330996"/>
              <a:gd name="connsiteX63" fmla="*/ 1500669 w 2428717"/>
              <a:gd name="connsiteY63" fmla="*/ 172872 h 1330996"/>
              <a:gd name="connsiteX64" fmla="*/ 1578007 w 2428717"/>
              <a:gd name="connsiteY64" fmla="*/ 163773 h 1330996"/>
              <a:gd name="connsiteX65" fmla="*/ 1600753 w 2428717"/>
              <a:gd name="connsiteY65" fmla="*/ 145576 h 1330996"/>
              <a:gd name="connsiteX66" fmla="*/ 1614401 w 2428717"/>
              <a:gd name="connsiteY66" fmla="*/ 141027 h 1330996"/>
              <a:gd name="connsiteX67" fmla="*/ 1641696 w 2428717"/>
              <a:gd name="connsiteY67" fmla="*/ 145576 h 1330996"/>
              <a:gd name="connsiteX68" fmla="*/ 1655344 w 2428717"/>
              <a:gd name="connsiteY68" fmla="*/ 154675 h 1330996"/>
              <a:gd name="connsiteX69" fmla="*/ 1828216 w 2428717"/>
              <a:gd name="connsiteY69" fmla="*/ 150125 h 1330996"/>
              <a:gd name="connsiteX70" fmla="*/ 1841863 w 2428717"/>
              <a:gd name="connsiteY70" fmla="*/ 159224 h 1330996"/>
              <a:gd name="connsiteX71" fmla="*/ 1855511 w 2428717"/>
              <a:gd name="connsiteY71" fmla="*/ 172872 h 1330996"/>
              <a:gd name="connsiteX72" fmla="*/ 1969242 w 2428717"/>
              <a:gd name="connsiteY72" fmla="*/ 186519 h 1330996"/>
              <a:gd name="connsiteX73" fmla="*/ 2001087 w 2428717"/>
              <a:gd name="connsiteY73" fmla="*/ 191069 h 1330996"/>
              <a:gd name="connsiteX74" fmla="*/ 2051129 w 2428717"/>
              <a:gd name="connsiteY74" fmla="*/ 195618 h 1330996"/>
              <a:gd name="connsiteX75" fmla="*/ 2060228 w 2428717"/>
              <a:gd name="connsiteY75" fmla="*/ 209266 h 1330996"/>
              <a:gd name="connsiteX76" fmla="*/ 2087523 w 2428717"/>
              <a:gd name="connsiteY76" fmla="*/ 213815 h 1330996"/>
              <a:gd name="connsiteX77" fmla="*/ 2105720 w 2428717"/>
              <a:gd name="connsiteY77" fmla="*/ 236561 h 1330996"/>
              <a:gd name="connsiteX78" fmla="*/ 2119368 w 2428717"/>
              <a:gd name="connsiteY78" fmla="*/ 245660 h 1330996"/>
              <a:gd name="connsiteX79" fmla="*/ 2133016 w 2428717"/>
              <a:gd name="connsiteY79" fmla="*/ 259308 h 1330996"/>
              <a:gd name="connsiteX80" fmla="*/ 2142114 w 2428717"/>
              <a:gd name="connsiteY80" fmla="*/ 272955 h 1330996"/>
              <a:gd name="connsiteX81" fmla="*/ 2160311 w 2428717"/>
              <a:gd name="connsiteY81" fmla="*/ 291152 h 1330996"/>
              <a:gd name="connsiteX82" fmla="*/ 2169410 w 2428717"/>
              <a:gd name="connsiteY82" fmla="*/ 304800 h 1330996"/>
              <a:gd name="connsiteX83" fmla="*/ 2210353 w 2428717"/>
              <a:gd name="connsiteY83" fmla="*/ 341194 h 1330996"/>
              <a:gd name="connsiteX84" fmla="*/ 2224001 w 2428717"/>
              <a:gd name="connsiteY84" fmla="*/ 345743 h 1330996"/>
              <a:gd name="connsiteX85" fmla="*/ 2255845 w 2428717"/>
              <a:gd name="connsiteY85" fmla="*/ 363940 h 1330996"/>
              <a:gd name="connsiteX86" fmla="*/ 2283141 w 2428717"/>
              <a:gd name="connsiteY86" fmla="*/ 373039 h 1330996"/>
              <a:gd name="connsiteX87" fmla="*/ 2314986 w 2428717"/>
              <a:gd name="connsiteY87" fmla="*/ 377588 h 1330996"/>
              <a:gd name="connsiteX88" fmla="*/ 2337732 w 2428717"/>
              <a:gd name="connsiteY88" fmla="*/ 395785 h 1330996"/>
              <a:gd name="connsiteX89" fmla="*/ 2365028 w 2428717"/>
              <a:gd name="connsiteY89" fmla="*/ 413982 h 1330996"/>
              <a:gd name="connsiteX90" fmla="*/ 2378675 w 2428717"/>
              <a:gd name="connsiteY90" fmla="*/ 400334 h 1330996"/>
              <a:gd name="connsiteX91" fmla="*/ 2396872 w 2428717"/>
              <a:gd name="connsiteY91" fmla="*/ 373039 h 1330996"/>
              <a:gd name="connsiteX92" fmla="*/ 2424168 w 2428717"/>
              <a:gd name="connsiteY92" fmla="*/ 368490 h 1330996"/>
              <a:gd name="connsiteX93" fmla="*/ 2428717 w 2428717"/>
              <a:gd name="connsiteY93" fmla="*/ 354842 h 1330996"/>
              <a:gd name="connsiteX94" fmla="*/ 2424168 w 2428717"/>
              <a:gd name="connsiteY94" fmla="*/ 327546 h 1330996"/>
              <a:gd name="connsiteX95" fmla="*/ 2410520 w 2428717"/>
              <a:gd name="connsiteY95" fmla="*/ 322997 h 1330996"/>
              <a:gd name="connsiteX96" fmla="*/ 2392323 w 2428717"/>
              <a:gd name="connsiteY96" fmla="*/ 318448 h 1330996"/>
              <a:gd name="connsiteX97" fmla="*/ 2378675 w 2428717"/>
              <a:gd name="connsiteY97" fmla="*/ 309349 h 1330996"/>
              <a:gd name="connsiteX98" fmla="*/ 2374126 w 2428717"/>
              <a:gd name="connsiteY98" fmla="*/ 295702 h 1330996"/>
              <a:gd name="connsiteX99" fmla="*/ 2365028 w 2428717"/>
              <a:gd name="connsiteY99" fmla="*/ 282054 h 1330996"/>
              <a:gd name="connsiteX100" fmla="*/ 2360478 w 2428717"/>
              <a:gd name="connsiteY100" fmla="*/ 268406 h 1330996"/>
              <a:gd name="connsiteX101" fmla="*/ 2346831 w 2428717"/>
              <a:gd name="connsiteY101" fmla="*/ 263857 h 1330996"/>
              <a:gd name="connsiteX102" fmla="*/ 2333183 w 2428717"/>
              <a:gd name="connsiteY102" fmla="*/ 245660 h 1330996"/>
              <a:gd name="connsiteX103" fmla="*/ 2305887 w 2428717"/>
              <a:gd name="connsiteY103" fmla="*/ 232012 h 1330996"/>
              <a:gd name="connsiteX104" fmla="*/ 2283141 w 2428717"/>
              <a:gd name="connsiteY104" fmla="*/ 236561 h 1330996"/>
              <a:gd name="connsiteX105" fmla="*/ 2255845 w 2428717"/>
              <a:gd name="connsiteY105" fmla="*/ 245660 h 1330996"/>
              <a:gd name="connsiteX106" fmla="*/ 2214902 w 2428717"/>
              <a:gd name="connsiteY106" fmla="*/ 241110 h 1330996"/>
              <a:gd name="connsiteX107" fmla="*/ 2187607 w 2428717"/>
              <a:gd name="connsiteY107" fmla="*/ 218364 h 1330996"/>
              <a:gd name="connsiteX108" fmla="*/ 2173959 w 2428717"/>
              <a:gd name="connsiteY108" fmla="*/ 209266 h 1330996"/>
              <a:gd name="connsiteX109" fmla="*/ 2164860 w 2428717"/>
              <a:gd name="connsiteY109" fmla="*/ 195618 h 1330996"/>
              <a:gd name="connsiteX110" fmla="*/ 2151213 w 2428717"/>
              <a:gd name="connsiteY110" fmla="*/ 168322 h 1330996"/>
              <a:gd name="connsiteX111" fmla="*/ 2110269 w 2428717"/>
              <a:gd name="connsiteY111" fmla="*/ 154675 h 1330996"/>
              <a:gd name="connsiteX112" fmla="*/ 2082974 w 2428717"/>
              <a:gd name="connsiteY112" fmla="*/ 141027 h 1330996"/>
              <a:gd name="connsiteX113" fmla="*/ 2064777 w 2428717"/>
              <a:gd name="connsiteY113" fmla="*/ 136478 h 1330996"/>
              <a:gd name="connsiteX114" fmla="*/ 1991989 w 2428717"/>
              <a:gd name="connsiteY114" fmla="*/ 131928 h 1330996"/>
              <a:gd name="connsiteX115" fmla="*/ 1964693 w 2428717"/>
              <a:gd name="connsiteY115" fmla="*/ 118281 h 1330996"/>
              <a:gd name="connsiteX116" fmla="*/ 1951045 w 2428717"/>
              <a:gd name="connsiteY116" fmla="*/ 104633 h 1330996"/>
              <a:gd name="connsiteX117" fmla="*/ 1923750 w 2428717"/>
              <a:gd name="connsiteY117" fmla="*/ 90985 h 1330996"/>
              <a:gd name="connsiteX118" fmla="*/ 1910102 w 2428717"/>
              <a:gd name="connsiteY118" fmla="*/ 81887 h 1330996"/>
              <a:gd name="connsiteX119" fmla="*/ 1841863 w 2428717"/>
              <a:gd name="connsiteY119" fmla="*/ 72788 h 1330996"/>
              <a:gd name="connsiteX120" fmla="*/ 1814568 w 2428717"/>
              <a:gd name="connsiteY120" fmla="*/ 63690 h 1330996"/>
              <a:gd name="connsiteX121" fmla="*/ 1796371 w 2428717"/>
              <a:gd name="connsiteY121" fmla="*/ 59140 h 1330996"/>
              <a:gd name="connsiteX122" fmla="*/ 1769075 w 2428717"/>
              <a:gd name="connsiteY122" fmla="*/ 50042 h 1330996"/>
              <a:gd name="connsiteX123" fmla="*/ 1755428 w 2428717"/>
              <a:gd name="connsiteY123" fmla="*/ 40943 h 1330996"/>
              <a:gd name="connsiteX124" fmla="*/ 1737231 w 2428717"/>
              <a:gd name="connsiteY124" fmla="*/ 0 h 1330996"/>
              <a:gd name="connsiteX125" fmla="*/ 1728132 w 2428717"/>
              <a:gd name="connsiteY125" fmla="*/ 13648 h 1330996"/>
              <a:gd name="connsiteX126" fmla="*/ 1723583 w 2428717"/>
              <a:gd name="connsiteY126" fmla="*/ 50042 h 1330996"/>
              <a:gd name="connsiteX127" fmla="*/ 1691738 w 2428717"/>
              <a:gd name="connsiteY127" fmla="*/ 54591 h 1330996"/>
              <a:gd name="connsiteX128" fmla="*/ 1659893 w 2428717"/>
              <a:gd name="connsiteY128" fmla="*/ 63690 h 1330996"/>
              <a:gd name="connsiteX129" fmla="*/ 1641696 w 2428717"/>
              <a:gd name="connsiteY129" fmla="*/ 72788 h 1330996"/>
              <a:gd name="connsiteX130" fmla="*/ 1628048 w 2428717"/>
              <a:gd name="connsiteY130" fmla="*/ 68239 h 1330996"/>
              <a:gd name="connsiteX131" fmla="*/ 1623499 w 2428717"/>
              <a:gd name="connsiteY131" fmla="*/ 54591 h 1330996"/>
              <a:gd name="connsiteX132" fmla="*/ 1614401 w 2428717"/>
              <a:gd name="connsiteY132" fmla="*/ 68239 h 1330996"/>
              <a:gd name="connsiteX133" fmla="*/ 1600753 w 2428717"/>
              <a:gd name="connsiteY133" fmla="*/ 77337 h 1330996"/>
              <a:gd name="connsiteX134" fmla="*/ 1555260 w 2428717"/>
              <a:gd name="connsiteY134" fmla="*/ 81887 h 1330996"/>
              <a:gd name="connsiteX135" fmla="*/ 1527965 w 2428717"/>
              <a:gd name="connsiteY135" fmla="*/ 90985 h 1330996"/>
              <a:gd name="connsiteX136" fmla="*/ 1509768 w 2428717"/>
              <a:gd name="connsiteY136" fmla="*/ 100084 h 1330996"/>
              <a:gd name="connsiteX137" fmla="*/ 1487022 w 2428717"/>
              <a:gd name="connsiteY137" fmla="*/ 104633 h 1330996"/>
              <a:gd name="connsiteX138" fmla="*/ 1473374 w 2428717"/>
              <a:gd name="connsiteY138" fmla="*/ 109182 h 1330996"/>
              <a:gd name="connsiteX139" fmla="*/ 1364192 w 2428717"/>
              <a:gd name="connsiteY139" fmla="*/ 113731 h 1330996"/>
              <a:gd name="connsiteX140" fmla="*/ 1350544 w 2428717"/>
              <a:gd name="connsiteY140" fmla="*/ 122830 h 1330996"/>
              <a:gd name="connsiteX141" fmla="*/ 1332347 w 2428717"/>
              <a:gd name="connsiteY141" fmla="*/ 150125 h 1330996"/>
              <a:gd name="connsiteX142" fmla="*/ 1318699 w 2428717"/>
              <a:gd name="connsiteY142" fmla="*/ 163773 h 1330996"/>
              <a:gd name="connsiteX143" fmla="*/ 1309601 w 2428717"/>
              <a:gd name="connsiteY143" fmla="*/ 191069 h 1330996"/>
              <a:gd name="connsiteX144" fmla="*/ 1295953 w 2428717"/>
              <a:gd name="connsiteY144" fmla="*/ 204716 h 1330996"/>
              <a:gd name="connsiteX145" fmla="*/ 1282305 w 2428717"/>
              <a:gd name="connsiteY145" fmla="*/ 209266 h 1330996"/>
              <a:gd name="connsiteX146" fmla="*/ 1209517 w 2428717"/>
              <a:gd name="connsiteY146" fmla="*/ 213815 h 1330996"/>
              <a:gd name="connsiteX147" fmla="*/ 1204968 w 2428717"/>
              <a:gd name="connsiteY147" fmla="*/ 227463 h 1330996"/>
              <a:gd name="connsiteX148" fmla="*/ 1186771 w 2428717"/>
              <a:gd name="connsiteY148" fmla="*/ 254758 h 1330996"/>
              <a:gd name="connsiteX149" fmla="*/ 1177672 w 2428717"/>
              <a:gd name="connsiteY149" fmla="*/ 282054 h 1330996"/>
              <a:gd name="connsiteX150" fmla="*/ 1173123 w 2428717"/>
              <a:gd name="connsiteY150" fmla="*/ 295702 h 1330996"/>
              <a:gd name="connsiteX151" fmla="*/ 1145828 w 2428717"/>
              <a:gd name="connsiteY151" fmla="*/ 313899 h 1330996"/>
              <a:gd name="connsiteX152" fmla="*/ 1132180 w 2428717"/>
              <a:gd name="connsiteY152" fmla="*/ 327546 h 1330996"/>
              <a:gd name="connsiteX153" fmla="*/ 1104884 w 2428717"/>
              <a:gd name="connsiteY153" fmla="*/ 336645 h 1330996"/>
              <a:gd name="connsiteX154" fmla="*/ 1095786 w 2428717"/>
              <a:gd name="connsiteY154" fmla="*/ 322997 h 1330996"/>
              <a:gd name="connsiteX155" fmla="*/ 1100335 w 2428717"/>
              <a:gd name="connsiteY155" fmla="*/ 291152 h 1330996"/>
              <a:gd name="connsiteX156" fmla="*/ 1086687 w 2428717"/>
              <a:gd name="connsiteY156" fmla="*/ 304800 h 1330996"/>
              <a:gd name="connsiteX157" fmla="*/ 1073039 w 2428717"/>
              <a:gd name="connsiteY157" fmla="*/ 309349 h 1330996"/>
              <a:gd name="connsiteX158" fmla="*/ 1059392 w 2428717"/>
              <a:gd name="connsiteY158" fmla="*/ 300251 h 1330996"/>
              <a:gd name="connsiteX159" fmla="*/ 1050293 w 2428717"/>
              <a:gd name="connsiteY159" fmla="*/ 286603 h 1330996"/>
              <a:gd name="connsiteX160" fmla="*/ 1036645 w 2428717"/>
              <a:gd name="connsiteY160" fmla="*/ 282054 h 1330996"/>
              <a:gd name="connsiteX161" fmla="*/ 1009350 w 2428717"/>
              <a:gd name="connsiteY161" fmla="*/ 291152 h 1330996"/>
              <a:gd name="connsiteX162" fmla="*/ 995702 w 2428717"/>
              <a:gd name="connsiteY162" fmla="*/ 295702 h 1330996"/>
              <a:gd name="connsiteX163" fmla="*/ 982054 w 2428717"/>
              <a:gd name="connsiteY163" fmla="*/ 304800 h 1330996"/>
              <a:gd name="connsiteX164" fmla="*/ 968407 w 2428717"/>
              <a:gd name="connsiteY164" fmla="*/ 350293 h 1330996"/>
              <a:gd name="connsiteX165" fmla="*/ 959308 w 2428717"/>
              <a:gd name="connsiteY165" fmla="*/ 363940 h 1330996"/>
              <a:gd name="connsiteX166" fmla="*/ 963857 w 2428717"/>
              <a:gd name="connsiteY166" fmla="*/ 377588 h 1330996"/>
              <a:gd name="connsiteX167" fmla="*/ 969656 w 2428717"/>
              <a:gd name="connsiteY167" fmla="*/ 397835 h 1330996"/>
              <a:gd name="connsiteX168" fmla="*/ 1000251 w 2428717"/>
              <a:gd name="connsiteY168" fmla="*/ 404884 h 1330996"/>
              <a:gd name="connsiteX169" fmla="*/ 1013899 w 2428717"/>
              <a:gd name="connsiteY169" fmla="*/ 418531 h 1330996"/>
              <a:gd name="connsiteX170" fmla="*/ 1009350 w 2428717"/>
              <a:gd name="connsiteY170" fmla="*/ 441278 h 1330996"/>
              <a:gd name="connsiteX171" fmla="*/ 986604 w 2428717"/>
              <a:gd name="connsiteY171" fmla="*/ 486770 h 1330996"/>
              <a:gd name="connsiteX172" fmla="*/ 968407 w 2428717"/>
              <a:gd name="connsiteY172" fmla="*/ 518615 h 1330996"/>
              <a:gd name="connsiteX173" fmla="*/ 954759 w 2428717"/>
              <a:gd name="connsiteY173" fmla="*/ 523164 h 1330996"/>
              <a:gd name="connsiteX174" fmla="*/ 945660 w 2428717"/>
              <a:gd name="connsiteY174" fmla="*/ 536812 h 1330996"/>
              <a:gd name="connsiteX175" fmla="*/ 932013 w 2428717"/>
              <a:gd name="connsiteY175" fmla="*/ 545910 h 1330996"/>
              <a:gd name="connsiteX176" fmla="*/ 913816 w 2428717"/>
              <a:gd name="connsiteY176" fmla="*/ 568657 h 1330996"/>
              <a:gd name="connsiteX177" fmla="*/ 904717 w 2428717"/>
              <a:gd name="connsiteY177" fmla="*/ 582305 h 1330996"/>
              <a:gd name="connsiteX178" fmla="*/ 900168 w 2428717"/>
              <a:gd name="connsiteY178" fmla="*/ 595952 h 1330996"/>
              <a:gd name="connsiteX179" fmla="*/ 881971 w 2428717"/>
              <a:gd name="connsiteY179" fmla="*/ 623248 h 1330996"/>
              <a:gd name="connsiteX180" fmla="*/ 859225 w 2428717"/>
              <a:gd name="connsiteY180" fmla="*/ 655093 h 1330996"/>
              <a:gd name="connsiteX181" fmla="*/ 850126 w 2428717"/>
              <a:gd name="connsiteY181" fmla="*/ 668740 h 1330996"/>
              <a:gd name="connsiteX182" fmla="*/ 845577 w 2428717"/>
              <a:gd name="connsiteY182" fmla="*/ 682388 h 1330996"/>
              <a:gd name="connsiteX183" fmla="*/ 831929 w 2428717"/>
              <a:gd name="connsiteY183" fmla="*/ 691487 h 1330996"/>
              <a:gd name="connsiteX184" fmla="*/ 809183 w 2428717"/>
              <a:gd name="connsiteY184" fmla="*/ 714233 h 1330996"/>
              <a:gd name="connsiteX185" fmla="*/ 795535 w 2428717"/>
              <a:gd name="connsiteY185" fmla="*/ 732430 h 1330996"/>
              <a:gd name="connsiteX186" fmla="*/ 781887 w 2428717"/>
              <a:gd name="connsiteY186" fmla="*/ 746078 h 1330996"/>
              <a:gd name="connsiteX187" fmla="*/ 754592 w 2428717"/>
              <a:gd name="connsiteY187" fmla="*/ 787021 h 1330996"/>
              <a:gd name="connsiteX188" fmla="*/ 745493 w 2428717"/>
              <a:gd name="connsiteY188" fmla="*/ 800669 h 1330996"/>
              <a:gd name="connsiteX189" fmla="*/ 736395 w 2428717"/>
              <a:gd name="connsiteY189" fmla="*/ 827964 h 1330996"/>
              <a:gd name="connsiteX190" fmla="*/ 673242 w 2428717"/>
              <a:gd name="connsiteY190" fmla="*/ 857045 h 1330996"/>
              <a:gd name="connsiteX191" fmla="*/ 638185 w 2428717"/>
              <a:gd name="connsiteY191" fmla="*/ 883091 h 1330996"/>
              <a:gd name="connsiteX192" fmla="*/ 595368 w 2428717"/>
              <a:gd name="connsiteY192" fmla="*/ 896203 h 1330996"/>
              <a:gd name="connsiteX193" fmla="*/ 581720 w 2428717"/>
              <a:gd name="connsiteY193" fmla="*/ 891654 h 1330996"/>
              <a:gd name="connsiteX194" fmla="*/ 577171 w 2428717"/>
              <a:gd name="connsiteY194" fmla="*/ 928048 h 1330996"/>
              <a:gd name="connsiteX195" fmla="*/ 568072 w 2428717"/>
              <a:gd name="connsiteY195" fmla="*/ 941696 h 1330996"/>
              <a:gd name="connsiteX196" fmla="*/ 563523 w 2428717"/>
              <a:gd name="connsiteY196" fmla="*/ 955343 h 1330996"/>
              <a:gd name="connsiteX197" fmla="*/ 549875 w 2428717"/>
              <a:gd name="connsiteY197" fmla="*/ 964442 h 1330996"/>
              <a:gd name="connsiteX198" fmla="*/ 522580 w 2428717"/>
              <a:gd name="connsiteY198" fmla="*/ 982639 h 1330996"/>
              <a:gd name="connsiteX199" fmla="*/ 508932 w 2428717"/>
              <a:gd name="connsiteY199" fmla="*/ 973540 h 1330996"/>
              <a:gd name="connsiteX200" fmla="*/ 481637 w 2428717"/>
              <a:gd name="connsiteY200" fmla="*/ 959893 h 1330996"/>
              <a:gd name="connsiteX201" fmla="*/ 463439 w 2428717"/>
              <a:gd name="connsiteY201" fmla="*/ 964442 h 1330996"/>
              <a:gd name="connsiteX202" fmla="*/ 454341 w 2428717"/>
              <a:gd name="connsiteY202" fmla="*/ 978090 h 1330996"/>
              <a:gd name="connsiteX203" fmla="*/ 440693 w 2428717"/>
              <a:gd name="connsiteY203" fmla="*/ 996287 h 1330996"/>
              <a:gd name="connsiteX204" fmla="*/ 404299 w 2428717"/>
              <a:gd name="connsiteY204" fmla="*/ 1023582 h 1330996"/>
              <a:gd name="connsiteX205" fmla="*/ 390651 w 2428717"/>
              <a:gd name="connsiteY205" fmla="*/ 1037230 h 1330996"/>
              <a:gd name="connsiteX206" fmla="*/ 377004 w 2428717"/>
              <a:gd name="connsiteY206" fmla="*/ 1041779 h 1330996"/>
              <a:gd name="connsiteX207" fmla="*/ 349708 w 2428717"/>
              <a:gd name="connsiteY207" fmla="*/ 1059976 h 1330996"/>
              <a:gd name="connsiteX208" fmla="*/ 322413 w 2428717"/>
              <a:gd name="connsiteY208" fmla="*/ 1078173 h 1330996"/>
              <a:gd name="connsiteX209" fmla="*/ 295117 w 2428717"/>
              <a:gd name="connsiteY209" fmla="*/ 1100919 h 1330996"/>
              <a:gd name="connsiteX210" fmla="*/ 286019 w 2428717"/>
              <a:gd name="connsiteY210" fmla="*/ 1114567 h 1330996"/>
              <a:gd name="connsiteX211" fmla="*/ 258723 w 2428717"/>
              <a:gd name="connsiteY211" fmla="*/ 1137313 h 1330996"/>
              <a:gd name="connsiteX212" fmla="*/ 240526 w 2428717"/>
              <a:gd name="connsiteY212" fmla="*/ 1164609 h 1330996"/>
              <a:gd name="connsiteX213" fmla="*/ 231428 w 2428717"/>
              <a:gd name="connsiteY213" fmla="*/ 1178257 h 1330996"/>
              <a:gd name="connsiteX214" fmla="*/ 217780 w 2428717"/>
              <a:gd name="connsiteY214" fmla="*/ 1182806 h 1330996"/>
              <a:gd name="connsiteX215" fmla="*/ 208681 w 2428717"/>
              <a:gd name="connsiteY215" fmla="*/ 1196454 h 1330996"/>
              <a:gd name="connsiteX216" fmla="*/ 181386 w 2428717"/>
              <a:gd name="connsiteY216" fmla="*/ 1205552 h 1330996"/>
              <a:gd name="connsiteX217" fmla="*/ 167738 w 2428717"/>
              <a:gd name="connsiteY217" fmla="*/ 1210102 h 1330996"/>
              <a:gd name="connsiteX218" fmla="*/ 135893 w 2428717"/>
              <a:gd name="connsiteY218" fmla="*/ 1219200 h 1330996"/>
              <a:gd name="connsiteX219" fmla="*/ 108598 w 2428717"/>
              <a:gd name="connsiteY219" fmla="*/ 1241946 h 1330996"/>
              <a:gd name="connsiteX220" fmla="*/ 85851 w 2428717"/>
              <a:gd name="connsiteY220" fmla="*/ 1246496 h 1330996"/>
              <a:gd name="connsiteX221" fmla="*/ 72204 w 2428717"/>
              <a:gd name="connsiteY221" fmla="*/ 1251045 h 1330996"/>
              <a:gd name="connsiteX222" fmla="*/ 22162 w 2428717"/>
              <a:gd name="connsiteY222" fmla="*/ 1264693 h 1330996"/>
              <a:gd name="connsiteX223" fmla="*/ 8514 w 2428717"/>
              <a:gd name="connsiteY223" fmla="*/ 1260143 h 1330996"/>
              <a:gd name="connsiteX224" fmla="*/ 3965 w 2428717"/>
              <a:gd name="connsiteY224" fmla="*/ 1260143 h 1330996"/>
              <a:gd name="connsiteX0" fmla="*/ 3965 w 2428717"/>
              <a:gd name="connsiteY0" fmla="*/ 1260143 h 1330996"/>
              <a:gd name="connsiteX1" fmla="*/ 8514 w 2428717"/>
              <a:gd name="connsiteY1" fmla="*/ 1310185 h 1330996"/>
              <a:gd name="connsiteX2" fmla="*/ 8514 w 2428717"/>
              <a:gd name="connsiteY2" fmla="*/ 1246496 h 1330996"/>
              <a:gd name="connsiteX3" fmla="*/ 3965 w 2428717"/>
              <a:gd name="connsiteY3" fmla="*/ 1328382 h 1330996"/>
              <a:gd name="connsiteX4" fmla="*/ 31260 w 2428717"/>
              <a:gd name="connsiteY4" fmla="*/ 1301087 h 1330996"/>
              <a:gd name="connsiteX5" fmla="*/ 58556 w 2428717"/>
              <a:gd name="connsiteY5" fmla="*/ 1278340 h 1330996"/>
              <a:gd name="connsiteX6" fmla="*/ 85851 w 2428717"/>
              <a:gd name="connsiteY6" fmla="*/ 1260143 h 1330996"/>
              <a:gd name="connsiteX7" fmla="*/ 99499 w 2428717"/>
              <a:gd name="connsiteY7" fmla="*/ 1251045 h 1330996"/>
              <a:gd name="connsiteX8" fmla="*/ 126795 w 2428717"/>
              <a:gd name="connsiteY8" fmla="*/ 1237397 h 1330996"/>
              <a:gd name="connsiteX9" fmla="*/ 176837 w 2428717"/>
              <a:gd name="connsiteY9" fmla="*/ 1232848 h 1330996"/>
              <a:gd name="connsiteX10" fmla="*/ 204132 w 2428717"/>
              <a:gd name="connsiteY10" fmla="*/ 1223749 h 1330996"/>
              <a:gd name="connsiteX11" fmla="*/ 217780 w 2428717"/>
              <a:gd name="connsiteY11" fmla="*/ 1214651 h 1330996"/>
              <a:gd name="connsiteX12" fmla="*/ 245075 w 2428717"/>
              <a:gd name="connsiteY12" fmla="*/ 1205552 h 1330996"/>
              <a:gd name="connsiteX13" fmla="*/ 286019 w 2428717"/>
              <a:gd name="connsiteY13" fmla="*/ 1196454 h 1330996"/>
              <a:gd name="connsiteX14" fmla="*/ 299666 w 2428717"/>
              <a:gd name="connsiteY14" fmla="*/ 1187355 h 1330996"/>
              <a:gd name="connsiteX15" fmla="*/ 377004 w 2428717"/>
              <a:gd name="connsiteY15" fmla="*/ 1150961 h 1330996"/>
              <a:gd name="connsiteX16" fmla="*/ 522580 w 2428717"/>
              <a:gd name="connsiteY16" fmla="*/ 1082722 h 1330996"/>
              <a:gd name="connsiteX17" fmla="*/ 572622 w 2428717"/>
              <a:gd name="connsiteY17" fmla="*/ 1073624 h 1330996"/>
              <a:gd name="connsiteX18" fmla="*/ 595368 w 2428717"/>
              <a:gd name="connsiteY18" fmla="*/ 1096370 h 1330996"/>
              <a:gd name="connsiteX19" fmla="*/ 609016 w 2428717"/>
              <a:gd name="connsiteY19" fmla="*/ 1087272 h 1330996"/>
              <a:gd name="connsiteX20" fmla="*/ 625339 w 2428717"/>
              <a:gd name="connsiteY20" fmla="*/ 1060152 h 1330996"/>
              <a:gd name="connsiteX21" fmla="*/ 690902 w 2428717"/>
              <a:gd name="connsiteY21" fmla="*/ 1061489 h 1330996"/>
              <a:gd name="connsiteX22" fmla="*/ 718198 w 2428717"/>
              <a:gd name="connsiteY22" fmla="*/ 1019033 h 1330996"/>
              <a:gd name="connsiteX23" fmla="*/ 759316 w 2428717"/>
              <a:gd name="connsiteY23" fmla="*/ 1019121 h 1330996"/>
              <a:gd name="connsiteX24" fmla="*/ 795535 w 2428717"/>
              <a:gd name="connsiteY24" fmla="*/ 978090 h 1330996"/>
              <a:gd name="connsiteX25" fmla="*/ 822831 w 2428717"/>
              <a:gd name="connsiteY25" fmla="*/ 968991 h 1330996"/>
              <a:gd name="connsiteX26" fmla="*/ 850126 w 2428717"/>
              <a:gd name="connsiteY26" fmla="*/ 941696 h 1330996"/>
              <a:gd name="connsiteX27" fmla="*/ 877422 w 2428717"/>
              <a:gd name="connsiteY27" fmla="*/ 928048 h 1330996"/>
              <a:gd name="connsiteX28" fmla="*/ 891069 w 2428717"/>
              <a:gd name="connsiteY28" fmla="*/ 923499 h 1330996"/>
              <a:gd name="connsiteX29" fmla="*/ 904717 w 2428717"/>
              <a:gd name="connsiteY29" fmla="*/ 914400 h 1330996"/>
              <a:gd name="connsiteX30" fmla="*/ 922914 w 2428717"/>
              <a:gd name="connsiteY30" fmla="*/ 909851 h 1330996"/>
              <a:gd name="connsiteX31" fmla="*/ 927463 w 2428717"/>
              <a:gd name="connsiteY31" fmla="*/ 896203 h 1330996"/>
              <a:gd name="connsiteX32" fmla="*/ 941111 w 2428717"/>
              <a:gd name="connsiteY32" fmla="*/ 887105 h 1330996"/>
              <a:gd name="connsiteX33" fmla="*/ 954759 w 2428717"/>
              <a:gd name="connsiteY33" fmla="*/ 873457 h 1330996"/>
              <a:gd name="connsiteX34" fmla="*/ 982054 w 2428717"/>
              <a:gd name="connsiteY34" fmla="*/ 855260 h 1330996"/>
              <a:gd name="connsiteX35" fmla="*/ 986604 w 2428717"/>
              <a:gd name="connsiteY35" fmla="*/ 841612 h 1330996"/>
              <a:gd name="connsiteX36" fmla="*/ 1000251 w 2428717"/>
              <a:gd name="connsiteY36" fmla="*/ 837063 h 1330996"/>
              <a:gd name="connsiteX37" fmla="*/ 1013899 w 2428717"/>
              <a:gd name="connsiteY37" fmla="*/ 827964 h 1330996"/>
              <a:gd name="connsiteX38" fmla="*/ 1045744 w 2428717"/>
              <a:gd name="connsiteY38" fmla="*/ 800669 h 1330996"/>
              <a:gd name="connsiteX39" fmla="*/ 1059392 w 2428717"/>
              <a:gd name="connsiteY39" fmla="*/ 791570 h 1330996"/>
              <a:gd name="connsiteX40" fmla="*/ 1082138 w 2428717"/>
              <a:gd name="connsiteY40" fmla="*/ 768824 h 1330996"/>
              <a:gd name="connsiteX41" fmla="*/ 1123081 w 2428717"/>
              <a:gd name="connsiteY41" fmla="*/ 736979 h 1330996"/>
              <a:gd name="connsiteX42" fmla="*/ 1136729 w 2428717"/>
              <a:gd name="connsiteY42" fmla="*/ 727881 h 1330996"/>
              <a:gd name="connsiteX43" fmla="*/ 1150377 w 2428717"/>
              <a:gd name="connsiteY43" fmla="*/ 718782 h 1330996"/>
              <a:gd name="connsiteX44" fmla="*/ 1168574 w 2428717"/>
              <a:gd name="connsiteY44" fmla="*/ 691487 h 1330996"/>
              <a:gd name="connsiteX45" fmla="*/ 1191320 w 2428717"/>
              <a:gd name="connsiteY45" fmla="*/ 668740 h 1330996"/>
              <a:gd name="connsiteX46" fmla="*/ 1214066 w 2428717"/>
              <a:gd name="connsiteY46" fmla="*/ 645994 h 1330996"/>
              <a:gd name="connsiteX47" fmla="*/ 1223165 w 2428717"/>
              <a:gd name="connsiteY47" fmla="*/ 632346 h 1330996"/>
              <a:gd name="connsiteX48" fmla="*/ 1227714 w 2428717"/>
              <a:gd name="connsiteY48" fmla="*/ 618699 h 1330996"/>
              <a:gd name="connsiteX49" fmla="*/ 1250460 w 2428717"/>
              <a:gd name="connsiteY49" fmla="*/ 591403 h 1330996"/>
              <a:gd name="connsiteX50" fmla="*/ 1259559 w 2428717"/>
              <a:gd name="connsiteY50" fmla="*/ 564108 h 1330996"/>
              <a:gd name="connsiteX51" fmla="*/ 1264108 w 2428717"/>
              <a:gd name="connsiteY51" fmla="*/ 550460 h 1330996"/>
              <a:gd name="connsiteX52" fmla="*/ 1282305 w 2428717"/>
              <a:gd name="connsiteY52" fmla="*/ 523164 h 1330996"/>
              <a:gd name="connsiteX53" fmla="*/ 1295953 w 2428717"/>
              <a:gd name="connsiteY53" fmla="*/ 482221 h 1330996"/>
              <a:gd name="connsiteX54" fmla="*/ 1300502 w 2428717"/>
              <a:gd name="connsiteY54" fmla="*/ 468573 h 1330996"/>
              <a:gd name="connsiteX55" fmla="*/ 1309601 w 2428717"/>
              <a:gd name="connsiteY55" fmla="*/ 427630 h 1330996"/>
              <a:gd name="connsiteX56" fmla="*/ 1314150 w 2428717"/>
              <a:gd name="connsiteY56" fmla="*/ 395785 h 1330996"/>
              <a:gd name="connsiteX57" fmla="*/ 1336896 w 2428717"/>
              <a:gd name="connsiteY57" fmla="*/ 368490 h 1330996"/>
              <a:gd name="connsiteX58" fmla="*/ 1345995 w 2428717"/>
              <a:gd name="connsiteY58" fmla="*/ 295702 h 1330996"/>
              <a:gd name="connsiteX59" fmla="*/ 1396574 w 2428717"/>
              <a:gd name="connsiteY59" fmla="*/ 269470 h 1330996"/>
              <a:gd name="connsiteX60" fmla="*/ 1431806 w 2428717"/>
              <a:gd name="connsiteY60" fmla="*/ 255110 h 1330996"/>
              <a:gd name="connsiteX61" fmla="*/ 1441529 w 2428717"/>
              <a:gd name="connsiteY61" fmla="*/ 195618 h 1330996"/>
              <a:gd name="connsiteX62" fmla="*/ 1473374 w 2428717"/>
              <a:gd name="connsiteY62" fmla="*/ 181970 h 1330996"/>
              <a:gd name="connsiteX63" fmla="*/ 1500669 w 2428717"/>
              <a:gd name="connsiteY63" fmla="*/ 172872 h 1330996"/>
              <a:gd name="connsiteX64" fmla="*/ 1578007 w 2428717"/>
              <a:gd name="connsiteY64" fmla="*/ 163773 h 1330996"/>
              <a:gd name="connsiteX65" fmla="*/ 1600753 w 2428717"/>
              <a:gd name="connsiteY65" fmla="*/ 145576 h 1330996"/>
              <a:gd name="connsiteX66" fmla="*/ 1614401 w 2428717"/>
              <a:gd name="connsiteY66" fmla="*/ 141027 h 1330996"/>
              <a:gd name="connsiteX67" fmla="*/ 1641696 w 2428717"/>
              <a:gd name="connsiteY67" fmla="*/ 145576 h 1330996"/>
              <a:gd name="connsiteX68" fmla="*/ 1655344 w 2428717"/>
              <a:gd name="connsiteY68" fmla="*/ 154675 h 1330996"/>
              <a:gd name="connsiteX69" fmla="*/ 1828216 w 2428717"/>
              <a:gd name="connsiteY69" fmla="*/ 150125 h 1330996"/>
              <a:gd name="connsiteX70" fmla="*/ 1841863 w 2428717"/>
              <a:gd name="connsiteY70" fmla="*/ 159224 h 1330996"/>
              <a:gd name="connsiteX71" fmla="*/ 1855511 w 2428717"/>
              <a:gd name="connsiteY71" fmla="*/ 172872 h 1330996"/>
              <a:gd name="connsiteX72" fmla="*/ 1969242 w 2428717"/>
              <a:gd name="connsiteY72" fmla="*/ 186519 h 1330996"/>
              <a:gd name="connsiteX73" fmla="*/ 2001087 w 2428717"/>
              <a:gd name="connsiteY73" fmla="*/ 191069 h 1330996"/>
              <a:gd name="connsiteX74" fmla="*/ 2051129 w 2428717"/>
              <a:gd name="connsiteY74" fmla="*/ 195618 h 1330996"/>
              <a:gd name="connsiteX75" fmla="*/ 2060228 w 2428717"/>
              <a:gd name="connsiteY75" fmla="*/ 209266 h 1330996"/>
              <a:gd name="connsiteX76" fmla="*/ 2087523 w 2428717"/>
              <a:gd name="connsiteY76" fmla="*/ 213815 h 1330996"/>
              <a:gd name="connsiteX77" fmla="*/ 2105720 w 2428717"/>
              <a:gd name="connsiteY77" fmla="*/ 236561 h 1330996"/>
              <a:gd name="connsiteX78" fmla="*/ 2119368 w 2428717"/>
              <a:gd name="connsiteY78" fmla="*/ 245660 h 1330996"/>
              <a:gd name="connsiteX79" fmla="*/ 2133016 w 2428717"/>
              <a:gd name="connsiteY79" fmla="*/ 259308 h 1330996"/>
              <a:gd name="connsiteX80" fmla="*/ 2142114 w 2428717"/>
              <a:gd name="connsiteY80" fmla="*/ 272955 h 1330996"/>
              <a:gd name="connsiteX81" fmla="*/ 2160311 w 2428717"/>
              <a:gd name="connsiteY81" fmla="*/ 291152 h 1330996"/>
              <a:gd name="connsiteX82" fmla="*/ 2169410 w 2428717"/>
              <a:gd name="connsiteY82" fmla="*/ 304800 h 1330996"/>
              <a:gd name="connsiteX83" fmla="*/ 2210353 w 2428717"/>
              <a:gd name="connsiteY83" fmla="*/ 341194 h 1330996"/>
              <a:gd name="connsiteX84" fmla="*/ 2224001 w 2428717"/>
              <a:gd name="connsiteY84" fmla="*/ 345743 h 1330996"/>
              <a:gd name="connsiteX85" fmla="*/ 2255845 w 2428717"/>
              <a:gd name="connsiteY85" fmla="*/ 363940 h 1330996"/>
              <a:gd name="connsiteX86" fmla="*/ 2283141 w 2428717"/>
              <a:gd name="connsiteY86" fmla="*/ 373039 h 1330996"/>
              <a:gd name="connsiteX87" fmla="*/ 2314986 w 2428717"/>
              <a:gd name="connsiteY87" fmla="*/ 377588 h 1330996"/>
              <a:gd name="connsiteX88" fmla="*/ 2337732 w 2428717"/>
              <a:gd name="connsiteY88" fmla="*/ 395785 h 1330996"/>
              <a:gd name="connsiteX89" fmla="*/ 2365028 w 2428717"/>
              <a:gd name="connsiteY89" fmla="*/ 413982 h 1330996"/>
              <a:gd name="connsiteX90" fmla="*/ 2378675 w 2428717"/>
              <a:gd name="connsiteY90" fmla="*/ 400334 h 1330996"/>
              <a:gd name="connsiteX91" fmla="*/ 2396872 w 2428717"/>
              <a:gd name="connsiteY91" fmla="*/ 373039 h 1330996"/>
              <a:gd name="connsiteX92" fmla="*/ 2424168 w 2428717"/>
              <a:gd name="connsiteY92" fmla="*/ 368490 h 1330996"/>
              <a:gd name="connsiteX93" fmla="*/ 2428717 w 2428717"/>
              <a:gd name="connsiteY93" fmla="*/ 354842 h 1330996"/>
              <a:gd name="connsiteX94" fmla="*/ 2424168 w 2428717"/>
              <a:gd name="connsiteY94" fmla="*/ 327546 h 1330996"/>
              <a:gd name="connsiteX95" fmla="*/ 2410520 w 2428717"/>
              <a:gd name="connsiteY95" fmla="*/ 322997 h 1330996"/>
              <a:gd name="connsiteX96" fmla="*/ 2392323 w 2428717"/>
              <a:gd name="connsiteY96" fmla="*/ 318448 h 1330996"/>
              <a:gd name="connsiteX97" fmla="*/ 2378675 w 2428717"/>
              <a:gd name="connsiteY97" fmla="*/ 309349 h 1330996"/>
              <a:gd name="connsiteX98" fmla="*/ 2374126 w 2428717"/>
              <a:gd name="connsiteY98" fmla="*/ 295702 h 1330996"/>
              <a:gd name="connsiteX99" fmla="*/ 2365028 w 2428717"/>
              <a:gd name="connsiteY99" fmla="*/ 282054 h 1330996"/>
              <a:gd name="connsiteX100" fmla="*/ 2360478 w 2428717"/>
              <a:gd name="connsiteY100" fmla="*/ 268406 h 1330996"/>
              <a:gd name="connsiteX101" fmla="*/ 2346831 w 2428717"/>
              <a:gd name="connsiteY101" fmla="*/ 263857 h 1330996"/>
              <a:gd name="connsiteX102" fmla="*/ 2333183 w 2428717"/>
              <a:gd name="connsiteY102" fmla="*/ 245660 h 1330996"/>
              <a:gd name="connsiteX103" fmla="*/ 2305887 w 2428717"/>
              <a:gd name="connsiteY103" fmla="*/ 232012 h 1330996"/>
              <a:gd name="connsiteX104" fmla="*/ 2283141 w 2428717"/>
              <a:gd name="connsiteY104" fmla="*/ 236561 h 1330996"/>
              <a:gd name="connsiteX105" fmla="*/ 2255845 w 2428717"/>
              <a:gd name="connsiteY105" fmla="*/ 245660 h 1330996"/>
              <a:gd name="connsiteX106" fmla="*/ 2214902 w 2428717"/>
              <a:gd name="connsiteY106" fmla="*/ 241110 h 1330996"/>
              <a:gd name="connsiteX107" fmla="*/ 2187607 w 2428717"/>
              <a:gd name="connsiteY107" fmla="*/ 218364 h 1330996"/>
              <a:gd name="connsiteX108" fmla="*/ 2173959 w 2428717"/>
              <a:gd name="connsiteY108" fmla="*/ 209266 h 1330996"/>
              <a:gd name="connsiteX109" fmla="*/ 2164860 w 2428717"/>
              <a:gd name="connsiteY109" fmla="*/ 195618 h 1330996"/>
              <a:gd name="connsiteX110" fmla="*/ 2151213 w 2428717"/>
              <a:gd name="connsiteY110" fmla="*/ 168322 h 1330996"/>
              <a:gd name="connsiteX111" fmla="*/ 2110269 w 2428717"/>
              <a:gd name="connsiteY111" fmla="*/ 154675 h 1330996"/>
              <a:gd name="connsiteX112" fmla="*/ 2082974 w 2428717"/>
              <a:gd name="connsiteY112" fmla="*/ 141027 h 1330996"/>
              <a:gd name="connsiteX113" fmla="*/ 2064777 w 2428717"/>
              <a:gd name="connsiteY113" fmla="*/ 136478 h 1330996"/>
              <a:gd name="connsiteX114" fmla="*/ 1991989 w 2428717"/>
              <a:gd name="connsiteY114" fmla="*/ 131928 h 1330996"/>
              <a:gd name="connsiteX115" fmla="*/ 1964693 w 2428717"/>
              <a:gd name="connsiteY115" fmla="*/ 118281 h 1330996"/>
              <a:gd name="connsiteX116" fmla="*/ 1951045 w 2428717"/>
              <a:gd name="connsiteY116" fmla="*/ 104633 h 1330996"/>
              <a:gd name="connsiteX117" fmla="*/ 1923750 w 2428717"/>
              <a:gd name="connsiteY117" fmla="*/ 90985 h 1330996"/>
              <a:gd name="connsiteX118" fmla="*/ 1910102 w 2428717"/>
              <a:gd name="connsiteY118" fmla="*/ 81887 h 1330996"/>
              <a:gd name="connsiteX119" fmla="*/ 1841863 w 2428717"/>
              <a:gd name="connsiteY119" fmla="*/ 72788 h 1330996"/>
              <a:gd name="connsiteX120" fmla="*/ 1814568 w 2428717"/>
              <a:gd name="connsiteY120" fmla="*/ 63690 h 1330996"/>
              <a:gd name="connsiteX121" fmla="*/ 1796371 w 2428717"/>
              <a:gd name="connsiteY121" fmla="*/ 59140 h 1330996"/>
              <a:gd name="connsiteX122" fmla="*/ 1769075 w 2428717"/>
              <a:gd name="connsiteY122" fmla="*/ 50042 h 1330996"/>
              <a:gd name="connsiteX123" fmla="*/ 1755428 w 2428717"/>
              <a:gd name="connsiteY123" fmla="*/ 40943 h 1330996"/>
              <a:gd name="connsiteX124" fmla="*/ 1737231 w 2428717"/>
              <a:gd name="connsiteY124" fmla="*/ 0 h 1330996"/>
              <a:gd name="connsiteX125" fmla="*/ 1728132 w 2428717"/>
              <a:gd name="connsiteY125" fmla="*/ 13648 h 1330996"/>
              <a:gd name="connsiteX126" fmla="*/ 1723583 w 2428717"/>
              <a:gd name="connsiteY126" fmla="*/ 50042 h 1330996"/>
              <a:gd name="connsiteX127" fmla="*/ 1691738 w 2428717"/>
              <a:gd name="connsiteY127" fmla="*/ 54591 h 1330996"/>
              <a:gd name="connsiteX128" fmla="*/ 1659893 w 2428717"/>
              <a:gd name="connsiteY128" fmla="*/ 63690 h 1330996"/>
              <a:gd name="connsiteX129" fmla="*/ 1641696 w 2428717"/>
              <a:gd name="connsiteY129" fmla="*/ 72788 h 1330996"/>
              <a:gd name="connsiteX130" fmla="*/ 1628048 w 2428717"/>
              <a:gd name="connsiteY130" fmla="*/ 68239 h 1330996"/>
              <a:gd name="connsiteX131" fmla="*/ 1623499 w 2428717"/>
              <a:gd name="connsiteY131" fmla="*/ 54591 h 1330996"/>
              <a:gd name="connsiteX132" fmla="*/ 1614401 w 2428717"/>
              <a:gd name="connsiteY132" fmla="*/ 68239 h 1330996"/>
              <a:gd name="connsiteX133" fmla="*/ 1600753 w 2428717"/>
              <a:gd name="connsiteY133" fmla="*/ 77337 h 1330996"/>
              <a:gd name="connsiteX134" fmla="*/ 1555260 w 2428717"/>
              <a:gd name="connsiteY134" fmla="*/ 81887 h 1330996"/>
              <a:gd name="connsiteX135" fmla="*/ 1527965 w 2428717"/>
              <a:gd name="connsiteY135" fmla="*/ 90985 h 1330996"/>
              <a:gd name="connsiteX136" fmla="*/ 1509768 w 2428717"/>
              <a:gd name="connsiteY136" fmla="*/ 100084 h 1330996"/>
              <a:gd name="connsiteX137" fmla="*/ 1487022 w 2428717"/>
              <a:gd name="connsiteY137" fmla="*/ 104633 h 1330996"/>
              <a:gd name="connsiteX138" fmla="*/ 1473374 w 2428717"/>
              <a:gd name="connsiteY138" fmla="*/ 109182 h 1330996"/>
              <a:gd name="connsiteX139" fmla="*/ 1364192 w 2428717"/>
              <a:gd name="connsiteY139" fmla="*/ 113731 h 1330996"/>
              <a:gd name="connsiteX140" fmla="*/ 1350544 w 2428717"/>
              <a:gd name="connsiteY140" fmla="*/ 122830 h 1330996"/>
              <a:gd name="connsiteX141" fmla="*/ 1332347 w 2428717"/>
              <a:gd name="connsiteY141" fmla="*/ 150125 h 1330996"/>
              <a:gd name="connsiteX142" fmla="*/ 1318699 w 2428717"/>
              <a:gd name="connsiteY142" fmla="*/ 163773 h 1330996"/>
              <a:gd name="connsiteX143" fmla="*/ 1309601 w 2428717"/>
              <a:gd name="connsiteY143" fmla="*/ 191069 h 1330996"/>
              <a:gd name="connsiteX144" fmla="*/ 1295953 w 2428717"/>
              <a:gd name="connsiteY144" fmla="*/ 204716 h 1330996"/>
              <a:gd name="connsiteX145" fmla="*/ 1282305 w 2428717"/>
              <a:gd name="connsiteY145" fmla="*/ 209266 h 1330996"/>
              <a:gd name="connsiteX146" fmla="*/ 1209517 w 2428717"/>
              <a:gd name="connsiteY146" fmla="*/ 213815 h 1330996"/>
              <a:gd name="connsiteX147" fmla="*/ 1204968 w 2428717"/>
              <a:gd name="connsiteY147" fmla="*/ 227463 h 1330996"/>
              <a:gd name="connsiteX148" fmla="*/ 1186771 w 2428717"/>
              <a:gd name="connsiteY148" fmla="*/ 254758 h 1330996"/>
              <a:gd name="connsiteX149" fmla="*/ 1177672 w 2428717"/>
              <a:gd name="connsiteY149" fmla="*/ 282054 h 1330996"/>
              <a:gd name="connsiteX150" fmla="*/ 1173123 w 2428717"/>
              <a:gd name="connsiteY150" fmla="*/ 295702 h 1330996"/>
              <a:gd name="connsiteX151" fmla="*/ 1145828 w 2428717"/>
              <a:gd name="connsiteY151" fmla="*/ 313899 h 1330996"/>
              <a:gd name="connsiteX152" fmla="*/ 1132180 w 2428717"/>
              <a:gd name="connsiteY152" fmla="*/ 327546 h 1330996"/>
              <a:gd name="connsiteX153" fmla="*/ 1104884 w 2428717"/>
              <a:gd name="connsiteY153" fmla="*/ 336645 h 1330996"/>
              <a:gd name="connsiteX154" fmla="*/ 1095786 w 2428717"/>
              <a:gd name="connsiteY154" fmla="*/ 322997 h 1330996"/>
              <a:gd name="connsiteX155" fmla="*/ 1100335 w 2428717"/>
              <a:gd name="connsiteY155" fmla="*/ 291152 h 1330996"/>
              <a:gd name="connsiteX156" fmla="*/ 1086687 w 2428717"/>
              <a:gd name="connsiteY156" fmla="*/ 304800 h 1330996"/>
              <a:gd name="connsiteX157" fmla="*/ 1073039 w 2428717"/>
              <a:gd name="connsiteY157" fmla="*/ 309349 h 1330996"/>
              <a:gd name="connsiteX158" fmla="*/ 1059392 w 2428717"/>
              <a:gd name="connsiteY158" fmla="*/ 300251 h 1330996"/>
              <a:gd name="connsiteX159" fmla="*/ 1050293 w 2428717"/>
              <a:gd name="connsiteY159" fmla="*/ 286603 h 1330996"/>
              <a:gd name="connsiteX160" fmla="*/ 1036645 w 2428717"/>
              <a:gd name="connsiteY160" fmla="*/ 282054 h 1330996"/>
              <a:gd name="connsiteX161" fmla="*/ 1009350 w 2428717"/>
              <a:gd name="connsiteY161" fmla="*/ 291152 h 1330996"/>
              <a:gd name="connsiteX162" fmla="*/ 995702 w 2428717"/>
              <a:gd name="connsiteY162" fmla="*/ 295702 h 1330996"/>
              <a:gd name="connsiteX163" fmla="*/ 982054 w 2428717"/>
              <a:gd name="connsiteY163" fmla="*/ 304800 h 1330996"/>
              <a:gd name="connsiteX164" fmla="*/ 968407 w 2428717"/>
              <a:gd name="connsiteY164" fmla="*/ 350293 h 1330996"/>
              <a:gd name="connsiteX165" fmla="*/ 959308 w 2428717"/>
              <a:gd name="connsiteY165" fmla="*/ 363940 h 1330996"/>
              <a:gd name="connsiteX166" fmla="*/ 963857 w 2428717"/>
              <a:gd name="connsiteY166" fmla="*/ 377588 h 1330996"/>
              <a:gd name="connsiteX167" fmla="*/ 969656 w 2428717"/>
              <a:gd name="connsiteY167" fmla="*/ 397835 h 1330996"/>
              <a:gd name="connsiteX168" fmla="*/ 1000251 w 2428717"/>
              <a:gd name="connsiteY168" fmla="*/ 404884 h 1330996"/>
              <a:gd name="connsiteX169" fmla="*/ 1013899 w 2428717"/>
              <a:gd name="connsiteY169" fmla="*/ 418531 h 1330996"/>
              <a:gd name="connsiteX170" fmla="*/ 1009350 w 2428717"/>
              <a:gd name="connsiteY170" fmla="*/ 441278 h 1330996"/>
              <a:gd name="connsiteX171" fmla="*/ 986604 w 2428717"/>
              <a:gd name="connsiteY171" fmla="*/ 486770 h 1330996"/>
              <a:gd name="connsiteX172" fmla="*/ 968407 w 2428717"/>
              <a:gd name="connsiteY172" fmla="*/ 518615 h 1330996"/>
              <a:gd name="connsiteX173" fmla="*/ 954759 w 2428717"/>
              <a:gd name="connsiteY173" fmla="*/ 523164 h 1330996"/>
              <a:gd name="connsiteX174" fmla="*/ 945660 w 2428717"/>
              <a:gd name="connsiteY174" fmla="*/ 536812 h 1330996"/>
              <a:gd name="connsiteX175" fmla="*/ 932013 w 2428717"/>
              <a:gd name="connsiteY175" fmla="*/ 545910 h 1330996"/>
              <a:gd name="connsiteX176" fmla="*/ 913816 w 2428717"/>
              <a:gd name="connsiteY176" fmla="*/ 568657 h 1330996"/>
              <a:gd name="connsiteX177" fmla="*/ 904717 w 2428717"/>
              <a:gd name="connsiteY177" fmla="*/ 582305 h 1330996"/>
              <a:gd name="connsiteX178" fmla="*/ 900168 w 2428717"/>
              <a:gd name="connsiteY178" fmla="*/ 595952 h 1330996"/>
              <a:gd name="connsiteX179" fmla="*/ 881971 w 2428717"/>
              <a:gd name="connsiteY179" fmla="*/ 623248 h 1330996"/>
              <a:gd name="connsiteX180" fmla="*/ 859225 w 2428717"/>
              <a:gd name="connsiteY180" fmla="*/ 655093 h 1330996"/>
              <a:gd name="connsiteX181" fmla="*/ 850126 w 2428717"/>
              <a:gd name="connsiteY181" fmla="*/ 668740 h 1330996"/>
              <a:gd name="connsiteX182" fmla="*/ 845577 w 2428717"/>
              <a:gd name="connsiteY182" fmla="*/ 682388 h 1330996"/>
              <a:gd name="connsiteX183" fmla="*/ 831929 w 2428717"/>
              <a:gd name="connsiteY183" fmla="*/ 691487 h 1330996"/>
              <a:gd name="connsiteX184" fmla="*/ 809183 w 2428717"/>
              <a:gd name="connsiteY184" fmla="*/ 714233 h 1330996"/>
              <a:gd name="connsiteX185" fmla="*/ 795535 w 2428717"/>
              <a:gd name="connsiteY185" fmla="*/ 732430 h 1330996"/>
              <a:gd name="connsiteX186" fmla="*/ 781887 w 2428717"/>
              <a:gd name="connsiteY186" fmla="*/ 746078 h 1330996"/>
              <a:gd name="connsiteX187" fmla="*/ 754592 w 2428717"/>
              <a:gd name="connsiteY187" fmla="*/ 787021 h 1330996"/>
              <a:gd name="connsiteX188" fmla="*/ 745493 w 2428717"/>
              <a:gd name="connsiteY188" fmla="*/ 800669 h 1330996"/>
              <a:gd name="connsiteX189" fmla="*/ 736395 w 2428717"/>
              <a:gd name="connsiteY189" fmla="*/ 827964 h 1330996"/>
              <a:gd name="connsiteX190" fmla="*/ 673242 w 2428717"/>
              <a:gd name="connsiteY190" fmla="*/ 857045 h 1330996"/>
              <a:gd name="connsiteX191" fmla="*/ 638185 w 2428717"/>
              <a:gd name="connsiteY191" fmla="*/ 883091 h 1330996"/>
              <a:gd name="connsiteX192" fmla="*/ 595368 w 2428717"/>
              <a:gd name="connsiteY192" fmla="*/ 896203 h 1330996"/>
              <a:gd name="connsiteX193" fmla="*/ 581720 w 2428717"/>
              <a:gd name="connsiteY193" fmla="*/ 891654 h 1330996"/>
              <a:gd name="connsiteX194" fmla="*/ 577171 w 2428717"/>
              <a:gd name="connsiteY194" fmla="*/ 928048 h 1330996"/>
              <a:gd name="connsiteX195" fmla="*/ 568072 w 2428717"/>
              <a:gd name="connsiteY195" fmla="*/ 941696 h 1330996"/>
              <a:gd name="connsiteX196" fmla="*/ 563523 w 2428717"/>
              <a:gd name="connsiteY196" fmla="*/ 955343 h 1330996"/>
              <a:gd name="connsiteX197" fmla="*/ 549875 w 2428717"/>
              <a:gd name="connsiteY197" fmla="*/ 964442 h 1330996"/>
              <a:gd name="connsiteX198" fmla="*/ 522580 w 2428717"/>
              <a:gd name="connsiteY198" fmla="*/ 982639 h 1330996"/>
              <a:gd name="connsiteX199" fmla="*/ 508932 w 2428717"/>
              <a:gd name="connsiteY199" fmla="*/ 973540 h 1330996"/>
              <a:gd name="connsiteX200" fmla="*/ 481637 w 2428717"/>
              <a:gd name="connsiteY200" fmla="*/ 959893 h 1330996"/>
              <a:gd name="connsiteX201" fmla="*/ 463439 w 2428717"/>
              <a:gd name="connsiteY201" fmla="*/ 964442 h 1330996"/>
              <a:gd name="connsiteX202" fmla="*/ 454341 w 2428717"/>
              <a:gd name="connsiteY202" fmla="*/ 978090 h 1330996"/>
              <a:gd name="connsiteX203" fmla="*/ 440693 w 2428717"/>
              <a:gd name="connsiteY203" fmla="*/ 996287 h 1330996"/>
              <a:gd name="connsiteX204" fmla="*/ 404299 w 2428717"/>
              <a:gd name="connsiteY204" fmla="*/ 1023582 h 1330996"/>
              <a:gd name="connsiteX205" fmla="*/ 390651 w 2428717"/>
              <a:gd name="connsiteY205" fmla="*/ 1037230 h 1330996"/>
              <a:gd name="connsiteX206" fmla="*/ 377004 w 2428717"/>
              <a:gd name="connsiteY206" fmla="*/ 1041779 h 1330996"/>
              <a:gd name="connsiteX207" fmla="*/ 349708 w 2428717"/>
              <a:gd name="connsiteY207" fmla="*/ 1059976 h 1330996"/>
              <a:gd name="connsiteX208" fmla="*/ 322413 w 2428717"/>
              <a:gd name="connsiteY208" fmla="*/ 1078173 h 1330996"/>
              <a:gd name="connsiteX209" fmla="*/ 295117 w 2428717"/>
              <a:gd name="connsiteY209" fmla="*/ 1100919 h 1330996"/>
              <a:gd name="connsiteX210" fmla="*/ 286019 w 2428717"/>
              <a:gd name="connsiteY210" fmla="*/ 1114567 h 1330996"/>
              <a:gd name="connsiteX211" fmla="*/ 258723 w 2428717"/>
              <a:gd name="connsiteY211" fmla="*/ 1137313 h 1330996"/>
              <a:gd name="connsiteX212" fmla="*/ 240526 w 2428717"/>
              <a:gd name="connsiteY212" fmla="*/ 1164609 h 1330996"/>
              <a:gd name="connsiteX213" fmla="*/ 231428 w 2428717"/>
              <a:gd name="connsiteY213" fmla="*/ 1178257 h 1330996"/>
              <a:gd name="connsiteX214" fmla="*/ 217780 w 2428717"/>
              <a:gd name="connsiteY214" fmla="*/ 1182806 h 1330996"/>
              <a:gd name="connsiteX215" fmla="*/ 208681 w 2428717"/>
              <a:gd name="connsiteY215" fmla="*/ 1196454 h 1330996"/>
              <a:gd name="connsiteX216" fmla="*/ 181386 w 2428717"/>
              <a:gd name="connsiteY216" fmla="*/ 1205552 h 1330996"/>
              <a:gd name="connsiteX217" fmla="*/ 167738 w 2428717"/>
              <a:gd name="connsiteY217" fmla="*/ 1210102 h 1330996"/>
              <a:gd name="connsiteX218" fmla="*/ 135893 w 2428717"/>
              <a:gd name="connsiteY218" fmla="*/ 1219200 h 1330996"/>
              <a:gd name="connsiteX219" fmla="*/ 108598 w 2428717"/>
              <a:gd name="connsiteY219" fmla="*/ 1241946 h 1330996"/>
              <a:gd name="connsiteX220" fmla="*/ 85851 w 2428717"/>
              <a:gd name="connsiteY220" fmla="*/ 1246496 h 1330996"/>
              <a:gd name="connsiteX221" fmla="*/ 72204 w 2428717"/>
              <a:gd name="connsiteY221" fmla="*/ 1251045 h 1330996"/>
              <a:gd name="connsiteX222" fmla="*/ 22162 w 2428717"/>
              <a:gd name="connsiteY222" fmla="*/ 1264693 h 1330996"/>
              <a:gd name="connsiteX223" fmla="*/ 8514 w 2428717"/>
              <a:gd name="connsiteY223" fmla="*/ 1260143 h 1330996"/>
              <a:gd name="connsiteX224" fmla="*/ 3965 w 2428717"/>
              <a:gd name="connsiteY224" fmla="*/ 1260143 h 1330996"/>
              <a:gd name="connsiteX0" fmla="*/ 3965 w 2428717"/>
              <a:gd name="connsiteY0" fmla="*/ 1260143 h 1330996"/>
              <a:gd name="connsiteX1" fmla="*/ 8514 w 2428717"/>
              <a:gd name="connsiteY1" fmla="*/ 1310185 h 1330996"/>
              <a:gd name="connsiteX2" fmla="*/ 8514 w 2428717"/>
              <a:gd name="connsiteY2" fmla="*/ 1246496 h 1330996"/>
              <a:gd name="connsiteX3" fmla="*/ 3965 w 2428717"/>
              <a:gd name="connsiteY3" fmla="*/ 1328382 h 1330996"/>
              <a:gd name="connsiteX4" fmla="*/ 31260 w 2428717"/>
              <a:gd name="connsiteY4" fmla="*/ 1301087 h 1330996"/>
              <a:gd name="connsiteX5" fmla="*/ 58556 w 2428717"/>
              <a:gd name="connsiteY5" fmla="*/ 1278340 h 1330996"/>
              <a:gd name="connsiteX6" fmla="*/ 85851 w 2428717"/>
              <a:gd name="connsiteY6" fmla="*/ 1260143 h 1330996"/>
              <a:gd name="connsiteX7" fmla="*/ 99499 w 2428717"/>
              <a:gd name="connsiteY7" fmla="*/ 1251045 h 1330996"/>
              <a:gd name="connsiteX8" fmla="*/ 126795 w 2428717"/>
              <a:gd name="connsiteY8" fmla="*/ 1237397 h 1330996"/>
              <a:gd name="connsiteX9" fmla="*/ 176837 w 2428717"/>
              <a:gd name="connsiteY9" fmla="*/ 1232848 h 1330996"/>
              <a:gd name="connsiteX10" fmla="*/ 204132 w 2428717"/>
              <a:gd name="connsiteY10" fmla="*/ 1223749 h 1330996"/>
              <a:gd name="connsiteX11" fmla="*/ 217780 w 2428717"/>
              <a:gd name="connsiteY11" fmla="*/ 1214651 h 1330996"/>
              <a:gd name="connsiteX12" fmla="*/ 245075 w 2428717"/>
              <a:gd name="connsiteY12" fmla="*/ 1205552 h 1330996"/>
              <a:gd name="connsiteX13" fmla="*/ 286019 w 2428717"/>
              <a:gd name="connsiteY13" fmla="*/ 1196454 h 1330996"/>
              <a:gd name="connsiteX14" fmla="*/ 299666 w 2428717"/>
              <a:gd name="connsiteY14" fmla="*/ 1187355 h 1330996"/>
              <a:gd name="connsiteX15" fmla="*/ 377004 w 2428717"/>
              <a:gd name="connsiteY15" fmla="*/ 1150961 h 1330996"/>
              <a:gd name="connsiteX16" fmla="*/ 522580 w 2428717"/>
              <a:gd name="connsiteY16" fmla="*/ 1082722 h 1330996"/>
              <a:gd name="connsiteX17" fmla="*/ 572622 w 2428717"/>
              <a:gd name="connsiteY17" fmla="*/ 1073624 h 1330996"/>
              <a:gd name="connsiteX18" fmla="*/ 595368 w 2428717"/>
              <a:gd name="connsiteY18" fmla="*/ 1096370 h 1330996"/>
              <a:gd name="connsiteX19" fmla="*/ 609016 w 2428717"/>
              <a:gd name="connsiteY19" fmla="*/ 1087272 h 1330996"/>
              <a:gd name="connsiteX20" fmla="*/ 625339 w 2428717"/>
              <a:gd name="connsiteY20" fmla="*/ 1060152 h 1330996"/>
              <a:gd name="connsiteX21" fmla="*/ 690902 w 2428717"/>
              <a:gd name="connsiteY21" fmla="*/ 1061489 h 1330996"/>
              <a:gd name="connsiteX22" fmla="*/ 718198 w 2428717"/>
              <a:gd name="connsiteY22" fmla="*/ 1019033 h 1330996"/>
              <a:gd name="connsiteX23" fmla="*/ 759316 w 2428717"/>
              <a:gd name="connsiteY23" fmla="*/ 1019121 h 1330996"/>
              <a:gd name="connsiteX24" fmla="*/ 795535 w 2428717"/>
              <a:gd name="connsiteY24" fmla="*/ 978090 h 1330996"/>
              <a:gd name="connsiteX25" fmla="*/ 822831 w 2428717"/>
              <a:gd name="connsiteY25" fmla="*/ 968991 h 1330996"/>
              <a:gd name="connsiteX26" fmla="*/ 850126 w 2428717"/>
              <a:gd name="connsiteY26" fmla="*/ 941696 h 1330996"/>
              <a:gd name="connsiteX27" fmla="*/ 877422 w 2428717"/>
              <a:gd name="connsiteY27" fmla="*/ 928048 h 1330996"/>
              <a:gd name="connsiteX28" fmla="*/ 891069 w 2428717"/>
              <a:gd name="connsiteY28" fmla="*/ 923499 h 1330996"/>
              <a:gd name="connsiteX29" fmla="*/ 904717 w 2428717"/>
              <a:gd name="connsiteY29" fmla="*/ 914400 h 1330996"/>
              <a:gd name="connsiteX30" fmla="*/ 922914 w 2428717"/>
              <a:gd name="connsiteY30" fmla="*/ 909851 h 1330996"/>
              <a:gd name="connsiteX31" fmla="*/ 927463 w 2428717"/>
              <a:gd name="connsiteY31" fmla="*/ 896203 h 1330996"/>
              <a:gd name="connsiteX32" fmla="*/ 941111 w 2428717"/>
              <a:gd name="connsiteY32" fmla="*/ 887105 h 1330996"/>
              <a:gd name="connsiteX33" fmla="*/ 954759 w 2428717"/>
              <a:gd name="connsiteY33" fmla="*/ 873457 h 1330996"/>
              <a:gd name="connsiteX34" fmla="*/ 982054 w 2428717"/>
              <a:gd name="connsiteY34" fmla="*/ 855260 h 1330996"/>
              <a:gd name="connsiteX35" fmla="*/ 986604 w 2428717"/>
              <a:gd name="connsiteY35" fmla="*/ 841612 h 1330996"/>
              <a:gd name="connsiteX36" fmla="*/ 1000251 w 2428717"/>
              <a:gd name="connsiteY36" fmla="*/ 837063 h 1330996"/>
              <a:gd name="connsiteX37" fmla="*/ 1013899 w 2428717"/>
              <a:gd name="connsiteY37" fmla="*/ 827964 h 1330996"/>
              <a:gd name="connsiteX38" fmla="*/ 1045744 w 2428717"/>
              <a:gd name="connsiteY38" fmla="*/ 800669 h 1330996"/>
              <a:gd name="connsiteX39" fmla="*/ 1059392 w 2428717"/>
              <a:gd name="connsiteY39" fmla="*/ 791570 h 1330996"/>
              <a:gd name="connsiteX40" fmla="*/ 1082138 w 2428717"/>
              <a:gd name="connsiteY40" fmla="*/ 768824 h 1330996"/>
              <a:gd name="connsiteX41" fmla="*/ 1123081 w 2428717"/>
              <a:gd name="connsiteY41" fmla="*/ 736979 h 1330996"/>
              <a:gd name="connsiteX42" fmla="*/ 1136729 w 2428717"/>
              <a:gd name="connsiteY42" fmla="*/ 727881 h 1330996"/>
              <a:gd name="connsiteX43" fmla="*/ 1150377 w 2428717"/>
              <a:gd name="connsiteY43" fmla="*/ 718782 h 1330996"/>
              <a:gd name="connsiteX44" fmla="*/ 1168574 w 2428717"/>
              <a:gd name="connsiteY44" fmla="*/ 691487 h 1330996"/>
              <a:gd name="connsiteX45" fmla="*/ 1191320 w 2428717"/>
              <a:gd name="connsiteY45" fmla="*/ 668740 h 1330996"/>
              <a:gd name="connsiteX46" fmla="*/ 1214066 w 2428717"/>
              <a:gd name="connsiteY46" fmla="*/ 645994 h 1330996"/>
              <a:gd name="connsiteX47" fmla="*/ 1223165 w 2428717"/>
              <a:gd name="connsiteY47" fmla="*/ 632346 h 1330996"/>
              <a:gd name="connsiteX48" fmla="*/ 1227714 w 2428717"/>
              <a:gd name="connsiteY48" fmla="*/ 618699 h 1330996"/>
              <a:gd name="connsiteX49" fmla="*/ 1250460 w 2428717"/>
              <a:gd name="connsiteY49" fmla="*/ 591403 h 1330996"/>
              <a:gd name="connsiteX50" fmla="*/ 1259559 w 2428717"/>
              <a:gd name="connsiteY50" fmla="*/ 564108 h 1330996"/>
              <a:gd name="connsiteX51" fmla="*/ 1264108 w 2428717"/>
              <a:gd name="connsiteY51" fmla="*/ 550460 h 1330996"/>
              <a:gd name="connsiteX52" fmla="*/ 1282305 w 2428717"/>
              <a:gd name="connsiteY52" fmla="*/ 523164 h 1330996"/>
              <a:gd name="connsiteX53" fmla="*/ 1295953 w 2428717"/>
              <a:gd name="connsiteY53" fmla="*/ 482221 h 1330996"/>
              <a:gd name="connsiteX54" fmla="*/ 1300502 w 2428717"/>
              <a:gd name="connsiteY54" fmla="*/ 468573 h 1330996"/>
              <a:gd name="connsiteX55" fmla="*/ 1309601 w 2428717"/>
              <a:gd name="connsiteY55" fmla="*/ 427630 h 1330996"/>
              <a:gd name="connsiteX56" fmla="*/ 1314150 w 2428717"/>
              <a:gd name="connsiteY56" fmla="*/ 395785 h 1330996"/>
              <a:gd name="connsiteX57" fmla="*/ 1336896 w 2428717"/>
              <a:gd name="connsiteY57" fmla="*/ 368490 h 1330996"/>
              <a:gd name="connsiteX58" fmla="*/ 1345995 w 2428717"/>
              <a:gd name="connsiteY58" fmla="*/ 295702 h 1330996"/>
              <a:gd name="connsiteX59" fmla="*/ 1396574 w 2428717"/>
              <a:gd name="connsiteY59" fmla="*/ 269470 h 1330996"/>
              <a:gd name="connsiteX60" fmla="*/ 1431806 w 2428717"/>
              <a:gd name="connsiteY60" fmla="*/ 255110 h 1330996"/>
              <a:gd name="connsiteX61" fmla="*/ 1459189 w 2428717"/>
              <a:gd name="connsiteY61" fmla="*/ 217203 h 1330996"/>
              <a:gd name="connsiteX62" fmla="*/ 1473374 w 2428717"/>
              <a:gd name="connsiteY62" fmla="*/ 181970 h 1330996"/>
              <a:gd name="connsiteX63" fmla="*/ 1500669 w 2428717"/>
              <a:gd name="connsiteY63" fmla="*/ 172872 h 1330996"/>
              <a:gd name="connsiteX64" fmla="*/ 1578007 w 2428717"/>
              <a:gd name="connsiteY64" fmla="*/ 163773 h 1330996"/>
              <a:gd name="connsiteX65" fmla="*/ 1600753 w 2428717"/>
              <a:gd name="connsiteY65" fmla="*/ 145576 h 1330996"/>
              <a:gd name="connsiteX66" fmla="*/ 1614401 w 2428717"/>
              <a:gd name="connsiteY66" fmla="*/ 141027 h 1330996"/>
              <a:gd name="connsiteX67" fmla="*/ 1641696 w 2428717"/>
              <a:gd name="connsiteY67" fmla="*/ 145576 h 1330996"/>
              <a:gd name="connsiteX68" fmla="*/ 1655344 w 2428717"/>
              <a:gd name="connsiteY68" fmla="*/ 154675 h 1330996"/>
              <a:gd name="connsiteX69" fmla="*/ 1828216 w 2428717"/>
              <a:gd name="connsiteY69" fmla="*/ 150125 h 1330996"/>
              <a:gd name="connsiteX70" fmla="*/ 1841863 w 2428717"/>
              <a:gd name="connsiteY70" fmla="*/ 159224 h 1330996"/>
              <a:gd name="connsiteX71" fmla="*/ 1855511 w 2428717"/>
              <a:gd name="connsiteY71" fmla="*/ 172872 h 1330996"/>
              <a:gd name="connsiteX72" fmla="*/ 1969242 w 2428717"/>
              <a:gd name="connsiteY72" fmla="*/ 186519 h 1330996"/>
              <a:gd name="connsiteX73" fmla="*/ 2001087 w 2428717"/>
              <a:gd name="connsiteY73" fmla="*/ 191069 h 1330996"/>
              <a:gd name="connsiteX74" fmla="*/ 2051129 w 2428717"/>
              <a:gd name="connsiteY74" fmla="*/ 195618 h 1330996"/>
              <a:gd name="connsiteX75" fmla="*/ 2060228 w 2428717"/>
              <a:gd name="connsiteY75" fmla="*/ 209266 h 1330996"/>
              <a:gd name="connsiteX76" fmla="*/ 2087523 w 2428717"/>
              <a:gd name="connsiteY76" fmla="*/ 213815 h 1330996"/>
              <a:gd name="connsiteX77" fmla="*/ 2105720 w 2428717"/>
              <a:gd name="connsiteY77" fmla="*/ 236561 h 1330996"/>
              <a:gd name="connsiteX78" fmla="*/ 2119368 w 2428717"/>
              <a:gd name="connsiteY78" fmla="*/ 245660 h 1330996"/>
              <a:gd name="connsiteX79" fmla="*/ 2133016 w 2428717"/>
              <a:gd name="connsiteY79" fmla="*/ 259308 h 1330996"/>
              <a:gd name="connsiteX80" fmla="*/ 2142114 w 2428717"/>
              <a:gd name="connsiteY80" fmla="*/ 272955 h 1330996"/>
              <a:gd name="connsiteX81" fmla="*/ 2160311 w 2428717"/>
              <a:gd name="connsiteY81" fmla="*/ 291152 h 1330996"/>
              <a:gd name="connsiteX82" fmla="*/ 2169410 w 2428717"/>
              <a:gd name="connsiteY82" fmla="*/ 304800 h 1330996"/>
              <a:gd name="connsiteX83" fmla="*/ 2210353 w 2428717"/>
              <a:gd name="connsiteY83" fmla="*/ 341194 h 1330996"/>
              <a:gd name="connsiteX84" fmla="*/ 2224001 w 2428717"/>
              <a:gd name="connsiteY84" fmla="*/ 345743 h 1330996"/>
              <a:gd name="connsiteX85" fmla="*/ 2255845 w 2428717"/>
              <a:gd name="connsiteY85" fmla="*/ 363940 h 1330996"/>
              <a:gd name="connsiteX86" fmla="*/ 2283141 w 2428717"/>
              <a:gd name="connsiteY86" fmla="*/ 373039 h 1330996"/>
              <a:gd name="connsiteX87" fmla="*/ 2314986 w 2428717"/>
              <a:gd name="connsiteY87" fmla="*/ 377588 h 1330996"/>
              <a:gd name="connsiteX88" fmla="*/ 2337732 w 2428717"/>
              <a:gd name="connsiteY88" fmla="*/ 395785 h 1330996"/>
              <a:gd name="connsiteX89" fmla="*/ 2365028 w 2428717"/>
              <a:gd name="connsiteY89" fmla="*/ 413982 h 1330996"/>
              <a:gd name="connsiteX90" fmla="*/ 2378675 w 2428717"/>
              <a:gd name="connsiteY90" fmla="*/ 400334 h 1330996"/>
              <a:gd name="connsiteX91" fmla="*/ 2396872 w 2428717"/>
              <a:gd name="connsiteY91" fmla="*/ 373039 h 1330996"/>
              <a:gd name="connsiteX92" fmla="*/ 2424168 w 2428717"/>
              <a:gd name="connsiteY92" fmla="*/ 368490 h 1330996"/>
              <a:gd name="connsiteX93" fmla="*/ 2428717 w 2428717"/>
              <a:gd name="connsiteY93" fmla="*/ 354842 h 1330996"/>
              <a:gd name="connsiteX94" fmla="*/ 2424168 w 2428717"/>
              <a:gd name="connsiteY94" fmla="*/ 327546 h 1330996"/>
              <a:gd name="connsiteX95" fmla="*/ 2410520 w 2428717"/>
              <a:gd name="connsiteY95" fmla="*/ 322997 h 1330996"/>
              <a:gd name="connsiteX96" fmla="*/ 2392323 w 2428717"/>
              <a:gd name="connsiteY96" fmla="*/ 318448 h 1330996"/>
              <a:gd name="connsiteX97" fmla="*/ 2378675 w 2428717"/>
              <a:gd name="connsiteY97" fmla="*/ 309349 h 1330996"/>
              <a:gd name="connsiteX98" fmla="*/ 2374126 w 2428717"/>
              <a:gd name="connsiteY98" fmla="*/ 295702 h 1330996"/>
              <a:gd name="connsiteX99" fmla="*/ 2365028 w 2428717"/>
              <a:gd name="connsiteY99" fmla="*/ 282054 h 1330996"/>
              <a:gd name="connsiteX100" fmla="*/ 2360478 w 2428717"/>
              <a:gd name="connsiteY100" fmla="*/ 268406 h 1330996"/>
              <a:gd name="connsiteX101" fmla="*/ 2346831 w 2428717"/>
              <a:gd name="connsiteY101" fmla="*/ 263857 h 1330996"/>
              <a:gd name="connsiteX102" fmla="*/ 2333183 w 2428717"/>
              <a:gd name="connsiteY102" fmla="*/ 245660 h 1330996"/>
              <a:gd name="connsiteX103" fmla="*/ 2305887 w 2428717"/>
              <a:gd name="connsiteY103" fmla="*/ 232012 h 1330996"/>
              <a:gd name="connsiteX104" fmla="*/ 2283141 w 2428717"/>
              <a:gd name="connsiteY104" fmla="*/ 236561 h 1330996"/>
              <a:gd name="connsiteX105" fmla="*/ 2255845 w 2428717"/>
              <a:gd name="connsiteY105" fmla="*/ 245660 h 1330996"/>
              <a:gd name="connsiteX106" fmla="*/ 2214902 w 2428717"/>
              <a:gd name="connsiteY106" fmla="*/ 241110 h 1330996"/>
              <a:gd name="connsiteX107" fmla="*/ 2187607 w 2428717"/>
              <a:gd name="connsiteY107" fmla="*/ 218364 h 1330996"/>
              <a:gd name="connsiteX108" fmla="*/ 2173959 w 2428717"/>
              <a:gd name="connsiteY108" fmla="*/ 209266 h 1330996"/>
              <a:gd name="connsiteX109" fmla="*/ 2164860 w 2428717"/>
              <a:gd name="connsiteY109" fmla="*/ 195618 h 1330996"/>
              <a:gd name="connsiteX110" fmla="*/ 2151213 w 2428717"/>
              <a:gd name="connsiteY110" fmla="*/ 168322 h 1330996"/>
              <a:gd name="connsiteX111" fmla="*/ 2110269 w 2428717"/>
              <a:gd name="connsiteY111" fmla="*/ 154675 h 1330996"/>
              <a:gd name="connsiteX112" fmla="*/ 2082974 w 2428717"/>
              <a:gd name="connsiteY112" fmla="*/ 141027 h 1330996"/>
              <a:gd name="connsiteX113" fmla="*/ 2064777 w 2428717"/>
              <a:gd name="connsiteY113" fmla="*/ 136478 h 1330996"/>
              <a:gd name="connsiteX114" fmla="*/ 1991989 w 2428717"/>
              <a:gd name="connsiteY114" fmla="*/ 131928 h 1330996"/>
              <a:gd name="connsiteX115" fmla="*/ 1964693 w 2428717"/>
              <a:gd name="connsiteY115" fmla="*/ 118281 h 1330996"/>
              <a:gd name="connsiteX116" fmla="*/ 1951045 w 2428717"/>
              <a:gd name="connsiteY116" fmla="*/ 104633 h 1330996"/>
              <a:gd name="connsiteX117" fmla="*/ 1923750 w 2428717"/>
              <a:gd name="connsiteY117" fmla="*/ 90985 h 1330996"/>
              <a:gd name="connsiteX118" fmla="*/ 1910102 w 2428717"/>
              <a:gd name="connsiteY118" fmla="*/ 81887 h 1330996"/>
              <a:gd name="connsiteX119" fmla="*/ 1841863 w 2428717"/>
              <a:gd name="connsiteY119" fmla="*/ 72788 h 1330996"/>
              <a:gd name="connsiteX120" fmla="*/ 1814568 w 2428717"/>
              <a:gd name="connsiteY120" fmla="*/ 63690 h 1330996"/>
              <a:gd name="connsiteX121" fmla="*/ 1796371 w 2428717"/>
              <a:gd name="connsiteY121" fmla="*/ 59140 h 1330996"/>
              <a:gd name="connsiteX122" fmla="*/ 1769075 w 2428717"/>
              <a:gd name="connsiteY122" fmla="*/ 50042 h 1330996"/>
              <a:gd name="connsiteX123" fmla="*/ 1755428 w 2428717"/>
              <a:gd name="connsiteY123" fmla="*/ 40943 h 1330996"/>
              <a:gd name="connsiteX124" fmla="*/ 1737231 w 2428717"/>
              <a:gd name="connsiteY124" fmla="*/ 0 h 1330996"/>
              <a:gd name="connsiteX125" fmla="*/ 1728132 w 2428717"/>
              <a:gd name="connsiteY125" fmla="*/ 13648 h 1330996"/>
              <a:gd name="connsiteX126" fmla="*/ 1723583 w 2428717"/>
              <a:gd name="connsiteY126" fmla="*/ 50042 h 1330996"/>
              <a:gd name="connsiteX127" fmla="*/ 1691738 w 2428717"/>
              <a:gd name="connsiteY127" fmla="*/ 54591 h 1330996"/>
              <a:gd name="connsiteX128" fmla="*/ 1659893 w 2428717"/>
              <a:gd name="connsiteY128" fmla="*/ 63690 h 1330996"/>
              <a:gd name="connsiteX129" fmla="*/ 1641696 w 2428717"/>
              <a:gd name="connsiteY129" fmla="*/ 72788 h 1330996"/>
              <a:gd name="connsiteX130" fmla="*/ 1628048 w 2428717"/>
              <a:gd name="connsiteY130" fmla="*/ 68239 h 1330996"/>
              <a:gd name="connsiteX131" fmla="*/ 1623499 w 2428717"/>
              <a:gd name="connsiteY131" fmla="*/ 54591 h 1330996"/>
              <a:gd name="connsiteX132" fmla="*/ 1614401 w 2428717"/>
              <a:gd name="connsiteY132" fmla="*/ 68239 h 1330996"/>
              <a:gd name="connsiteX133" fmla="*/ 1600753 w 2428717"/>
              <a:gd name="connsiteY133" fmla="*/ 77337 h 1330996"/>
              <a:gd name="connsiteX134" fmla="*/ 1555260 w 2428717"/>
              <a:gd name="connsiteY134" fmla="*/ 81887 h 1330996"/>
              <a:gd name="connsiteX135" fmla="*/ 1527965 w 2428717"/>
              <a:gd name="connsiteY135" fmla="*/ 90985 h 1330996"/>
              <a:gd name="connsiteX136" fmla="*/ 1509768 w 2428717"/>
              <a:gd name="connsiteY136" fmla="*/ 100084 h 1330996"/>
              <a:gd name="connsiteX137" fmla="*/ 1487022 w 2428717"/>
              <a:gd name="connsiteY137" fmla="*/ 104633 h 1330996"/>
              <a:gd name="connsiteX138" fmla="*/ 1473374 w 2428717"/>
              <a:gd name="connsiteY138" fmla="*/ 109182 h 1330996"/>
              <a:gd name="connsiteX139" fmla="*/ 1364192 w 2428717"/>
              <a:gd name="connsiteY139" fmla="*/ 113731 h 1330996"/>
              <a:gd name="connsiteX140" fmla="*/ 1350544 w 2428717"/>
              <a:gd name="connsiteY140" fmla="*/ 122830 h 1330996"/>
              <a:gd name="connsiteX141" fmla="*/ 1332347 w 2428717"/>
              <a:gd name="connsiteY141" fmla="*/ 150125 h 1330996"/>
              <a:gd name="connsiteX142" fmla="*/ 1318699 w 2428717"/>
              <a:gd name="connsiteY142" fmla="*/ 163773 h 1330996"/>
              <a:gd name="connsiteX143" fmla="*/ 1309601 w 2428717"/>
              <a:gd name="connsiteY143" fmla="*/ 191069 h 1330996"/>
              <a:gd name="connsiteX144" fmla="*/ 1295953 w 2428717"/>
              <a:gd name="connsiteY144" fmla="*/ 204716 h 1330996"/>
              <a:gd name="connsiteX145" fmla="*/ 1282305 w 2428717"/>
              <a:gd name="connsiteY145" fmla="*/ 209266 h 1330996"/>
              <a:gd name="connsiteX146" fmla="*/ 1209517 w 2428717"/>
              <a:gd name="connsiteY146" fmla="*/ 213815 h 1330996"/>
              <a:gd name="connsiteX147" fmla="*/ 1204968 w 2428717"/>
              <a:gd name="connsiteY147" fmla="*/ 227463 h 1330996"/>
              <a:gd name="connsiteX148" fmla="*/ 1186771 w 2428717"/>
              <a:gd name="connsiteY148" fmla="*/ 254758 h 1330996"/>
              <a:gd name="connsiteX149" fmla="*/ 1177672 w 2428717"/>
              <a:gd name="connsiteY149" fmla="*/ 282054 h 1330996"/>
              <a:gd name="connsiteX150" fmla="*/ 1173123 w 2428717"/>
              <a:gd name="connsiteY150" fmla="*/ 295702 h 1330996"/>
              <a:gd name="connsiteX151" fmla="*/ 1145828 w 2428717"/>
              <a:gd name="connsiteY151" fmla="*/ 313899 h 1330996"/>
              <a:gd name="connsiteX152" fmla="*/ 1132180 w 2428717"/>
              <a:gd name="connsiteY152" fmla="*/ 327546 h 1330996"/>
              <a:gd name="connsiteX153" fmla="*/ 1104884 w 2428717"/>
              <a:gd name="connsiteY153" fmla="*/ 336645 h 1330996"/>
              <a:gd name="connsiteX154" fmla="*/ 1095786 w 2428717"/>
              <a:gd name="connsiteY154" fmla="*/ 322997 h 1330996"/>
              <a:gd name="connsiteX155" fmla="*/ 1100335 w 2428717"/>
              <a:gd name="connsiteY155" fmla="*/ 291152 h 1330996"/>
              <a:gd name="connsiteX156" fmla="*/ 1086687 w 2428717"/>
              <a:gd name="connsiteY156" fmla="*/ 304800 h 1330996"/>
              <a:gd name="connsiteX157" fmla="*/ 1073039 w 2428717"/>
              <a:gd name="connsiteY157" fmla="*/ 309349 h 1330996"/>
              <a:gd name="connsiteX158" fmla="*/ 1059392 w 2428717"/>
              <a:gd name="connsiteY158" fmla="*/ 300251 h 1330996"/>
              <a:gd name="connsiteX159" fmla="*/ 1050293 w 2428717"/>
              <a:gd name="connsiteY159" fmla="*/ 286603 h 1330996"/>
              <a:gd name="connsiteX160" fmla="*/ 1036645 w 2428717"/>
              <a:gd name="connsiteY160" fmla="*/ 282054 h 1330996"/>
              <a:gd name="connsiteX161" fmla="*/ 1009350 w 2428717"/>
              <a:gd name="connsiteY161" fmla="*/ 291152 h 1330996"/>
              <a:gd name="connsiteX162" fmla="*/ 995702 w 2428717"/>
              <a:gd name="connsiteY162" fmla="*/ 295702 h 1330996"/>
              <a:gd name="connsiteX163" fmla="*/ 982054 w 2428717"/>
              <a:gd name="connsiteY163" fmla="*/ 304800 h 1330996"/>
              <a:gd name="connsiteX164" fmla="*/ 968407 w 2428717"/>
              <a:gd name="connsiteY164" fmla="*/ 350293 h 1330996"/>
              <a:gd name="connsiteX165" fmla="*/ 959308 w 2428717"/>
              <a:gd name="connsiteY165" fmla="*/ 363940 h 1330996"/>
              <a:gd name="connsiteX166" fmla="*/ 963857 w 2428717"/>
              <a:gd name="connsiteY166" fmla="*/ 377588 h 1330996"/>
              <a:gd name="connsiteX167" fmla="*/ 969656 w 2428717"/>
              <a:gd name="connsiteY167" fmla="*/ 397835 h 1330996"/>
              <a:gd name="connsiteX168" fmla="*/ 1000251 w 2428717"/>
              <a:gd name="connsiteY168" fmla="*/ 404884 h 1330996"/>
              <a:gd name="connsiteX169" fmla="*/ 1013899 w 2428717"/>
              <a:gd name="connsiteY169" fmla="*/ 418531 h 1330996"/>
              <a:gd name="connsiteX170" fmla="*/ 1009350 w 2428717"/>
              <a:gd name="connsiteY170" fmla="*/ 441278 h 1330996"/>
              <a:gd name="connsiteX171" fmla="*/ 986604 w 2428717"/>
              <a:gd name="connsiteY171" fmla="*/ 486770 h 1330996"/>
              <a:gd name="connsiteX172" fmla="*/ 968407 w 2428717"/>
              <a:gd name="connsiteY172" fmla="*/ 518615 h 1330996"/>
              <a:gd name="connsiteX173" fmla="*/ 954759 w 2428717"/>
              <a:gd name="connsiteY173" fmla="*/ 523164 h 1330996"/>
              <a:gd name="connsiteX174" fmla="*/ 945660 w 2428717"/>
              <a:gd name="connsiteY174" fmla="*/ 536812 h 1330996"/>
              <a:gd name="connsiteX175" fmla="*/ 932013 w 2428717"/>
              <a:gd name="connsiteY175" fmla="*/ 545910 h 1330996"/>
              <a:gd name="connsiteX176" fmla="*/ 913816 w 2428717"/>
              <a:gd name="connsiteY176" fmla="*/ 568657 h 1330996"/>
              <a:gd name="connsiteX177" fmla="*/ 904717 w 2428717"/>
              <a:gd name="connsiteY177" fmla="*/ 582305 h 1330996"/>
              <a:gd name="connsiteX178" fmla="*/ 900168 w 2428717"/>
              <a:gd name="connsiteY178" fmla="*/ 595952 h 1330996"/>
              <a:gd name="connsiteX179" fmla="*/ 881971 w 2428717"/>
              <a:gd name="connsiteY179" fmla="*/ 623248 h 1330996"/>
              <a:gd name="connsiteX180" fmla="*/ 859225 w 2428717"/>
              <a:gd name="connsiteY180" fmla="*/ 655093 h 1330996"/>
              <a:gd name="connsiteX181" fmla="*/ 850126 w 2428717"/>
              <a:gd name="connsiteY181" fmla="*/ 668740 h 1330996"/>
              <a:gd name="connsiteX182" fmla="*/ 845577 w 2428717"/>
              <a:gd name="connsiteY182" fmla="*/ 682388 h 1330996"/>
              <a:gd name="connsiteX183" fmla="*/ 831929 w 2428717"/>
              <a:gd name="connsiteY183" fmla="*/ 691487 h 1330996"/>
              <a:gd name="connsiteX184" fmla="*/ 809183 w 2428717"/>
              <a:gd name="connsiteY184" fmla="*/ 714233 h 1330996"/>
              <a:gd name="connsiteX185" fmla="*/ 795535 w 2428717"/>
              <a:gd name="connsiteY185" fmla="*/ 732430 h 1330996"/>
              <a:gd name="connsiteX186" fmla="*/ 781887 w 2428717"/>
              <a:gd name="connsiteY186" fmla="*/ 746078 h 1330996"/>
              <a:gd name="connsiteX187" fmla="*/ 754592 w 2428717"/>
              <a:gd name="connsiteY187" fmla="*/ 787021 h 1330996"/>
              <a:gd name="connsiteX188" fmla="*/ 745493 w 2428717"/>
              <a:gd name="connsiteY188" fmla="*/ 800669 h 1330996"/>
              <a:gd name="connsiteX189" fmla="*/ 736395 w 2428717"/>
              <a:gd name="connsiteY189" fmla="*/ 827964 h 1330996"/>
              <a:gd name="connsiteX190" fmla="*/ 673242 w 2428717"/>
              <a:gd name="connsiteY190" fmla="*/ 857045 h 1330996"/>
              <a:gd name="connsiteX191" fmla="*/ 638185 w 2428717"/>
              <a:gd name="connsiteY191" fmla="*/ 883091 h 1330996"/>
              <a:gd name="connsiteX192" fmla="*/ 595368 w 2428717"/>
              <a:gd name="connsiteY192" fmla="*/ 896203 h 1330996"/>
              <a:gd name="connsiteX193" fmla="*/ 581720 w 2428717"/>
              <a:gd name="connsiteY193" fmla="*/ 891654 h 1330996"/>
              <a:gd name="connsiteX194" fmla="*/ 577171 w 2428717"/>
              <a:gd name="connsiteY194" fmla="*/ 928048 h 1330996"/>
              <a:gd name="connsiteX195" fmla="*/ 568072 w 2428717"/>
              <a:gd name="connsiteY195" fmla="*/ 941696 h 1330996"/>
              <a:gd name="connsiteX196" fmla="*/ 563523 w 2428717"/>
              <a:gd name="connsiteY196" fmla="*/ 955343 h 1330996"/>
              <a:gd name="connsiteX197" fmla="*/ 549875 w 2428717"/>
              <a:gd name="connsiteY197" fmla="*/ 964442 h 1330996"/>
              <a:gd name="connsiteX198" fmla="*/ 522580 w 2428717"/>
              <a:gd name="connsiteY198" fmla="*/ 982639 h 1330996"/>
              <a:gd name="connsiteX199" fmla="*/ 508932 w 2428717"/>
              <a:gd name="connsiteY199" fmla="*/ 973540 h 1330996"/>
              <a:gd name="connsiteX200" fmla="*/ 481637 w 2428717"/>
              <a:gd name="connsiteY200" fmla="*/ 959893 h 1330996"/>
              <a:gd name="connsiteX201" fmla="*/ 463439 w 2428717"/>
              <a:gd name="connsiteY201" fmla="*/ 964442 h 1330996"/>
              <a:gd name="connsiteX202" fmla="*/ 454341 w 2428717"/>
              <a:gd name="connsiteY202" fmla="*/ 978090 h 1330996"/>
              <a:gd name="connsiteX203" fmla="*/ 440693 w 2428717"/>
              <a:gd name="connsiteY203" fmla="*/ 996287 h 1330996"/>
              <a:gd name="connsiteX204" fmla="*/ 404299 w 2428717"/>
              <a:gd name="connsiteY204" fmla="*/ 1023582 h 1330996"/>
              <a:gd name="connsiteX205" fmla="*/ 390651 w 2428717"/>
              <a:gd name="connsiteY205" fmla="*/ 1037230 h 1330996"/>
              <a:gd name="connsiteX206" fmla="*/ 377004 w 2428717"/>
              <a:gd name="connsiteY206" fmla="*/ 1041779 h 1330996"/>
              <a:gd name="connsiteX207" fmla="*/ 349708 w 2428717"/>
              <a:gd name="connsiteY207" fmla="*/ 1059976 h 1330996"/>
              <a:gd name="connsiteX208" fmla="*/ 322413 w 2428717"/>
              <a:gd name="connsiteY208" fmla="*/ 1078173 h 1330996"/>
              <a:gd name="connsiteX209" fmla="*/ 295117 w 2428717"/>
              <a:gd name="connsiteY209" fmla="*/ 1100919 h 1330996"/>
              <a:gd name="connsiteX210" fmla="*/ 286019 w 2428717"/>
              <a:gd name="connsiteY210" fmla="*/ 1114567 h 1330996"/>
              <a:gd name="connsiteX211" fmla="*/ 258723 w 2428717"/>
              <a:gd name="connsiteY211" fmla="*/ 1137313 h 1330996"/>
              <a:gd name="connsiteX212" fmla="*/ 240526 w 2428717"/>
              <a:gd name="connsiteY212" fmla="*/ 1164609 h 1330996"/>
              <a:gd name="connsiteX213" fmla="*/ 231428 w 2428717"/>
              <a:gd name="connsiteY213" fmla="*/ 1178257 h 1330996"/>
              <a:gd name="connsiteX214" fmla="*/ 217780 w 2428717"/>
              <a:gd name="connsiteY214" fmla="*/ 1182806 h 1330996"/>
              <a:gd name="connsiteX215" fmla="*/ 208681 w 2428717"/>
              <a:gd name="connsiteY215" fmla="*/ 1196454 h 1330996"/>
              <a:gd name="connsiteX216" fmla="*/ 181386 w 2428717"/>
              <a:gd name="connsiteY216" fmla="*/ 1205552 h 1330996"/>
              <a:gd name="connsiteX217" fmla="*/ 167738 w 2428717"/>
              <a:gd name="connsiteY217" fmla="*/ 1210102 h 1330996"/>
              <a:gd name="connsiteX218" fmla="*/ 135893 w 2428717"/>
              <a:gd name="connsiteY218" fmla="*/ 1219200 h 1330996"/>
              <a:gd name="connsiteX219" fmla="*/ 108598 w 2428717"/>
              <a:gd name="connsiteY219" fmla="*/ 1241946 h 1330996"/>
              <a:gd name="connsiteX220" fmla="*/ 85851 w 2428717"/>
              <a:gd name="connsiteY220" fmla="*/ 1246496 h 1330996"/>
              <a:gd name="connsiteX221" fmla="*/ 72204 w 2428717"/>
              <a:gd name="connsiteY221" fmla="*/ 1251045 h 1330996"/>
              <a:gd name="connsiteX222" fmla="*/ 22162 w 2428717"/>
              <a:gd name="connsiteY222" fmla="*/ 1264693 h 1330996"/>
              <a:gd name="connsiteX223" fmla="*/ 8514 w 2428717"/>
              <a:gd name="connsiteY223" fmla="*/ 1260143 h 1330996"/>
              <a:gd name="connsiteX224" fmla="*/ 3965 w 2428717"/>
              <a:gd name="connsiteY224" fmla="*/ 1260143 h 1330996"/>
              <a:gd name="connsiteX0" fmla="*/ 3965 w 2428717"/>
              <a:gd name="connsiteY0" fmla="*/ 1260143 h 1330996"/>
              <a:gd name="connsiteX1" fmla="*/ 8514 w 2428717"/>
              <a:gd name="connsiteY1" fmla="*/ 1310185 h 1330996"/>
              <a:gd name="connsiteX2" fmla="*/ 8514 w 2428717"/>
              <a:gd name="connsiteY2" fmla="*/ 1246496 h 1330996"/>
              <a:gd name="connsiteX3" fmla="*/ 3965 w 2428717"/>
              <a:gd name="connsiteY3" fmla="*/ 1328382 h 1330996"/>
              <a:gd name="connsiteX4" fmla="*/ 31260 w 2428717"/>
              <a:gd name="connsiteY4" fmla="*/ 1301087 h 1330996"/>
              <a:gd name="connsiteX5" fmla="*/ 58556 w 2428717"/>
              <a:gd name="connsiteY5" fmla="*/ 1278340 h 1330996"/>
              <a:gd name="connsiteX6" fmla="*/ 85851 w 2428717"/>
              <a:gd name="connsiteY6" fmla="*/ 1260143 h 1330996"/>
              <a:gd name="connsiteX7" fmla="*/ 99499 w 2428717"/>
              <a:gd name="connsiteY7" fmla="*/ 1251045 h 1330996"/>
              <a:gd name="connsiteX8" fmla="*/ 126795 w 2428717"/>
              <a:gd name="connsiteY8" fmla="*/ 1237397 h 1330996"/>
              <a:gd name="connsiteX9" fmla="*/ 176837 w 2428717"/>
              <a:gd name="connsiteY9" fmla="*/ 1232848 h 1330996"/>
              <a:gd name="connsiteX10" fmla="*/ 204132 w 2428717"/>
              <a:gd name="connsiteY10" fmla="*/ 1223749 h 1330996"/>
              <a:gd name="connsiteX11" fmla="*/ 217780 w 2428717"/>
              <a:gd name="connsiteY11" fmla="*/ 1214651 h 1330996"/>
              <a:gd name="connsiteX12" fmla="*/ 245075 w 2428717"/>
              <a:gd name="connsiteY12" fmla="*/ 1205552 h 1330996"/>
              <a:gd name="connsiteX13" fmla="*/ 286019 w 2428717"/>
              <a:gd name="connsiteY13" fmla="*/ 1196454 h 1330996"/>
              <a:gd name="connsiteX14" fmla="*/ 299666 w 2428717"/>
              <a:gd name="connsiteY14" fmla="*/ 1187355 h 1330996"/>
              <a:gd name="connsiteX15" fmla="*/ 377004 w 2428717"/>
              <a:gd name="connsiteY15" fmla="*/ 1150961 h 1330996"/>
              <a:gd name="connsiteX16" fmla="*/ 504920 w 2428717"/>
              <a:gd name="connsiteY16" fmla="*/ 1104307 h 1330996"/>
              <a:gd name="connsiteX17" fmla="*/ 572622 w 2428717"/>
              <a:gd name="connsiteY17" fmla="*/ 1073624 h 1330996"/>
              <a:gd name="connsiteX18" fmla="*/ 595368 w 2428717"/>
              <a:gd name="connsiteY18" fmla="*/ 1096370 h 1330996"/>
              <a:gd name="connsiteX19" fmla="*/ 609016 w 2428717"/>
              <a:gd name="connsiteY19" fmla="*/ 1087272 h 1330996"/>
              <a:gd name="connsiteX20" fmla="*/ 625339 w 2428717"/>
              <a:gd name="connsiteY20" fmla="*/ 1060152 h 1330996"/>
              <a:gd name="connsiteX21" fmla="*/ 690902 w 2428717"/>
              <a:gd name="connsiteY21" fmla="*/ 1061489 h 1330996"/>
              <a:gd name="connsiteX22" fmla="*/ 718198 w 2428717"/>
              <a:gd name="connsiteY22" fmla="*/ 1019033 h 1330996"/>
              <a:gd name="connsiteX23" fmla="*/ 759316 w 2428717"/>
              <a:gd name="connsiteY23" fmla="*/ 1019121 h 1330996"/>
              <a:gd name="connsiteX24" fmla="*/ 795535 w 2428717"/>
              <a:gd name="connsiteY24" fmla="*/ 978090 h 1330996"/>
              <a:gd name="connsiteX25" fmla="*/ 822831 w 2428717"/>
              <a:gd name="connsiteY25" fmla="*/ 968991 h 1330996"/>
              <a:gd name="connsiteX26" fmla="*/ 850126 w 2428717"/>
              <a:gd name="connsiteY26" fmla="*/ 941696 h 1330996"/>
              <a:gd name="connsiteX27" fmla="*/ 877422 w 2428717"/>
              <a:gd name="connsiteY27" fmla="*/ 928048 h 1330996"/>
              <a:gd name="connsiteX28" fmla="*/ 891069 w 2428717"/>
              <a:gd name="connsiteY28" fmla="*/ 923499 h 1330996"/>
              <a:gd name="connsiteX29" fmla="*/ 904717 w 2428717"/>
              <a:gd name="connsiteY29" fmla="*/ 914400 h 1330996"/>
              <a:gd name="connsiteX30" fmla="*/ 922914 w 2428717"/>
              <a:gd name="connsiteY30" fmla="*/ 909851 h 1330996"/>
              <a:gd name="connsiteX31" fmla="*/ 927463 w 2428717"/>
              <a:gd name="connsiteY31" fmla="*/ 896203 h 1330996"/>
              <a:gd name="connsiteX32" fmla="*/ 941111 w 2428717"/>
              <a:gd name="connsiteY32" fmla="*/ 887105 h 1330996"/>
              <a:gd name="connsiteX33" fmla="*/ 954759 w 2428717"/>
              <a:gd name="connsiteY33" fmla="*/ 873457 h 1330996"/>
              <a:gd name="connsiteX34" fmla="*/ 982054 w 2428717"/>
              <a:gd name="connsiteY34" fmla="*/ 855260 h 1330996"/>
              <a:gd name="connsiteX35" fmla="*/ 986604 w 2428717"/>
              <a:gd name="connsiteY35" fmla="*/ 841612 h 1330996"/>
              <a:gd name="connsiteX36" fmla="*/ 1000251 w 2428717"/>
              <a:gd name="connsiteY36" fmla="*/ 837063 h 1330996"/>
              <a:gd name="connsiteX37" fmla="*/ 1013899 w 2428717"/>
              <a:gd name="connsiteY37" fmla="*/ 827964 h 1330996"/>
              <a:gd name="connsiteX38" fmla="*/ 1045744 w 2428717"/>
              <a:gd name="connsiteY38" fmla="*/ 800669 h 1330996"/>
              <a:gd name="connsiteX39" fmla="*/ 1059392 w 2428717"/>
              <a:gd name="connsiteY39" fmla="*/ 791570 h 1330996"/>
              <a:gd name="connsiteX40" fmla="*/ 1082138 w 2428717"/>
              <a:gd name="connsiteY40" fmla="*/ 768824 h 1330996"/>
              <a:gd name="connsiteX41" fmla="*/ 1123081 w 2428717"/>
              <a:gd name="connsiteY41" fmla="*/ 736979 h 1330996"/>
              <a:gd name="connsiteX42" fmla="*/ 1136729 w 2428717"/>
              <a:gd name="connsiteY42" fmla="*/ 727881 h 1330996"/>
              <a:gd name="connsiteX43" fmla="*/ 1150377 w 2428717"/>
              <a:gd name="connsiteY43" fmla="*/ 718782 h 1330996"/>
              <a:gd name="connsiteX44" fmla="*/ 1168574 w 2428717"/>
              <a:gd name="connsiteY44" fmla="*/ 691487 h 1330996"/>
              <a:gd name="connsiteX45" fmla="*/ 1191320 w 2428717"/>
              <a:gd name="connsiteY45" fmla="*/ 668740 h 1330996"/>
              <a:gd name="connsiteX46" fmla="*/ 1214066 w 2428717"/>
              <a:gd name="connsiteY46" fmla="*/ 645994 h 1330996"/>
              <a:gd name="connsiteX47" fmla="*/ 1223165 w 2428717"/>
              <a:gd name="connsiteY47" fmla="*/ 632346 h 1330996"/>
              <a:gd name="connsiteX48" fmla="*/ 1227714 w 2428717"/>
              <a:gd name="connsiteY48" fmla="*/ 618699 h 1330996"/>
              <a:gd name="connsiteX49" fmla="*/ 1250460 w 2428717"/>
              <a:gd name="connsiteY49" fmla="*/ 591403 h 1330996"/>
              <a:gd name="connsiteX50" fmla="*/ 1259559 w 2428717"/>
              <a:gd name="connsiteY50" fmla="*/ 564108 h 1330996"/>
              <a:gd name="connsiteX51" fmla="*/ 1264108 w 2428717"/>
              <a:gd name="connsiteY51" fmla="*/ 550460 h 1330996"/>
              <a:gd name="connsiteX52" fmla="*/ 1282305 w 2428717"/>
              <a:gd name="connsiteY52" fmla="*/ 523164 h 1330996"/>
              <a:gd name="connsiteX53" fmla="*/ 1295953 w 2428717"/>
              <a:gd name="connsiteY53" fmla="*/ 482221 h 1330996"/>
              <a:gd name="connsiteX54" fmla="*/ 1300502 w 2428717"/>
              <a:gd name="connsiteY54" fmla="*/ 468573 h 1330996"/>
              <a:gd name="connsiteX55" fmla="*/ 1309601 w 2428717"/>
              <a:gd name="connsiteY55" fmla="*/ 427630 h 1330996"/>
              <a:gd name="connsiteX56" fmla="*/ 1314150 w 2428717"/>
              <a:gd name="connsiteY56" fmla="*/ 395785 h 1330996"/>
              <a:gd name="connsiteX57" fmla="*/ 1336896 w 2428717"/>
              <a:gd name="connsiteY57" fmla="*/ 368490 h 1330996"/>
              <a:gd name="connsiteX58" fmla="*/ 1345995 w 2428717"/>
              <a:gd name="connsiteY58" fmla="*/ 295702 h 1330996"/>
              <a:gd name="connsiteX59" fmla="*/ 1396574 w 2428717"/>
              <a:gd name="connsiteY59" fmla="*/ 269470 h 1330996"/>
              <a:gd name="connsiteX60" fmla="*/ 1431806 w 2428717"/>
              <a:gd name="connsiteY60" fmla="*/ 255110 h 1330996"/>
              <a:gd name="connsiteX61" fmla="*/ 1459189 w 2428717"/>
              <a:gd name="connsiteY61" fmla="*/ 217203 h 1330996"/>
              <a:gd name="connsiteX62" fmla="*/ 1473374 w 2428717"/>
              <a:gd name="connsiteY62" fmla="*/ 181970 h 1330996"/>
              <a:gd name="connsiteX63" fmla="*/ 1500669 w 2428717"/>
              <a:gd name="connsiteY63" fmla="*/ 172872 h 1330996"/>
              <a:gd name="connsiteX64" fmla="*/ 1578007 w 2428717"/>
              <a:gd name="connsiteY64" fmla="*/ 163773 h 1330996"/>
              <a:gd name="connsiteX65" fmla="*/ 1600753 w 2428717"/>
              <a:gd name="connsiteY65" fmla="*/ 145576 h 1330996"/>
              <a:gd name="connsiteX66" fmla="*/ 1614401 w 2428717"/>
              <a:gd name="connsiteY66" fmla="*/ 141027 h 1330996"/>
              <a:gd name="connsiteX67" fmla="*/ 1641696 w 2428717"/>
              <a:gd name="connsiteY67" fmla="*/ 145576 h 1330996"/>
              <a:gd name="connsiteX68" fmla="*/ 1655344 w 2428717"/>
              <a:gd name="connsiteY68" fmla="*/ 154675 h 1330996"/>
              <a:gd name="connsiteX69" fmla="*/ 1828216 w 2428717"/>
              <a:gd name="connsiteY69" fmla="*/ 150125 h 1330996"/>
              <a:gd name="connsiteX70" fmla="*/ 1841863 w 2428717"/>
              <a:gd name="connsiteY70" fmla="*/ 159224 h 1330996"/>
              <a:gd name="connsiteX71" fmla="*/ 1855511 w 2428717"/>
              <a:gd name="connsiteY71" fmla="*/ 172872 h 1330996"/>
              <a:gd name="connsiteX72" fmla="*/ 1969242 w 2428717"/>
              <a:gd name="connsiteY72" fmla="*/ 186519 h 1330996"/>
              <a:gd name="connsiteX73" fmla="*/ 2001087 w 2428717"/>
              <a:gd name="connsiteY73" fmla="*/ 191069 h 1330996"/>
              <a:gd name="connsiteX74" fmla="*/ 2051129 w 2428717"/>
              <a:gd name="connsiteY74" fmla="*/ 195618 h 1330996"/>
              <a:gd name="connsiteX75" fmla="*/ 2060228 w 2428717"/>
              <a:gd name="connsiteY75" fmla="*/ 209266 h 1330996"/>
              <a:gd name="connsiteX76" fmla="*/ 2087523 w 2428717"/>
              <a:gd name="connsiteY76" fmla="*/ 213815 h 1330996"/>
              <a:gd name="connsiteX77" fmla="*/ 2105720 w 2428717"/>
              <a:gd name="connsiteY77" fmla="*/ 236561 h 1330996"/>
              <a:gd name="connsiteX78" fmla="*/ 2119368 w 2428717"/>
              <a:gd name="connsiteY78" fmla="*/ 245660 h 1330996"/>
              <a:gd name="connsiteX79" fmla="*/ 2133016 w 2428717"/>
              <a:gd name="connsiteY79" fmla="*/ 259308 h 1330996"/>
              <a:gd name="connsiteX80" fmla="*/ 2142114 w 2428717"/>
              <a:gd name="connsiteY80" fmla="*/ 272955 h 1330996"/>
              <a:gd name="connsiteX81" fmla="*/ 2160311 w 2428717"/>
              <a:gd name="connsiteY81" fmla="*/ 291152 h 1330996"/>
              <a:gd name="connsiteX82" fmla="*/ 2169410 w 2428717"/>
              <a:gd name="connsiteY82" fmla="*/ 304800 h 1330996"/>
              <a:gd name="connsiteX83" fmla="*/ 2210353 w 2428717"/>
              <a:gd name="connsiteY83" fmla="*/ 341194 h 1330996"/>
              <a:gd name="connsiteX84" fmla="*/ 2224001 w 2428717"/>
              <a:gd name="connsiteY84" fmla="*/ 345743 h 1330996"/>
              <a:gd name="connsiteX85" fmla="*/ 2255845 w 2428717"/>
              <a:gd name="connsiteY85" fmla="*/ 363940 h 1330996"/>
              <a:gd name="connsiteX86" fmla="*/ 2283141 w 2428717"/>
              <a:gd name="connsiteY86" fmla="*/ 373039 h 1330996"/>
              <a:gd name="connsiteX87" fmla="*/ 2314986 w 2428717"/>
              <a:gd name="connsiteY87" fmla="*/ 377588 h 1330996"/>
              <a:gd name="connsiteX88" fmla="*/ 2337732 w 2428717"/>
              <a:gd name="connsiteY88" fmla="*/ 395785 h 1330996"/>
              <a:gd name="connsiteX89" fmla="*/ 2365028 w 2428717"/>
              <a:gd name="connsiteY89" fmla="*/ 413982 h 1330996"/>
              <a:gd name="connsiteX90" fmla="*/ 2378675 w 2428717"/>
              <a:gd name="connsiteY90" fmla="*/ 400334 h 1330996"/>
              <a:gd name="connsiteX91" fmla="*/ 2396872 w 2428717"/>
              <a:gd name="connsiteY91" fmla="*/ 373039 h 1330996"/>
              <a:gd name="connsiteX92" fmla="*/ 2424168 w 2428717"/>
              <a:gd name="connsiteY92" fmla="*/ 368490 h 1330996"/>
              <a:gd name="connsiteX93" fmla="*/ 2428717 w 2428717"/>
              <a:gd name="connsiteY93" fmla="*/ 354842 h 1330996"/>
              <a:gd name="connsiteX94" fmla="*/ 2424168 w 2428717"/>
              <a:gd name="connsiteY94" fmla="*/ 327546 h 1330996"/>
              <a:gd name="connsiteX95" fmla="*/ 2410520 w 2428717"/>
              <a:gd name="connsiteY95" fmla="*/ 322997 h 1330996"/>
              <a:gd name="connsiteX96" fmla="*/ 2392323 w 2428717"/>
              <a:gd name="connsiteY96" fmla="*/ 318448 h 1330996"/>
              <a:gd name="connsiteX97" fmla="*/ 2378675 w 2428717"/>
              <a:gd name="connsiteY97" fmla="*/ 309349 h 1330996"/>
              <a:gd name="connsiteX98" fmla="*/ 2374126 w 2428717"/>
              <a:gd name="connsiteY98" fmla="*/ 295702 h 1330996"/>
              <a:gd name="connsiteX99" fmla="*/ 2365028 w 2428717"/>
              <a:gd name="connsiteY99" fmla="*/ 282054 h 1330996"/>
              <a:gd name="connsiteX100" fmla="*/ 2360478 w 2428717"/>
              <a:gd name="connsiteY100" fmla="*/ 268406 h 1330996"/>
              <a:gd name="connsiteX101" fmla="*/ 2346831 w 2428717"/>
              <a:gd name="connsiteY101" fmla="*/ 263857 h 1330996"/>
              <a:gd name="connsiteX102" fmla="*/ 2333183 w 2428717"/>
              <a:gd name="connsiteY102" fmla="*/ 245660 h 1330996"/>
              <a:gd name="connsiteX103" fmla="*/ 2305887 w 2428717"/>
              <a:gd name="connsiteY103" fmla="*/ 232012 h 1330996"/>
              <a:gd name="connsiteX104" fmla="*/ 2283141 w 2428717"/>
              <a:gd name="connsiteY104" fmla="*/ 236561 h 1330996"/>
              <a:gd name="connsiteX105" fmla="*/ 2255845 w 2428717"/>
              <a:gd name="connsiteY105" fmla="*/ 245660 h 1330996"/>
              <a:gd name="connsiteX106" fmla="*/ 2214902 w 2428717"/>
              <a:gd name="connsiteY106" fmla="*/ 241110 h 1330996"/>
              <a:gd name="connsiteX107" fmla="*/ 2187607 w 2428717"/>
              <a:gd name="connsiteY107" fmla="*/ 218364 h 1330996"/>
              <a:gd name="connsiteX108" fmla="*/ 2173959 w 2428717"/>
              <a:gd name="connsiteY108" fmla="*/ 209266 h 1330996"/>
              <a:gd name="connsiteX109" fmla="*/ 2164860 w 2428717"/>
              <a:gd name="connsiteY109" fmla="*/ 195618 h 1330996"/>
              <a:gd name="connsiteX110" fmla="*/ 2151213 w 2428717"/>
              <a:gd name="connsiteY110" fmla="*/ 168322 h 1330996"/>
              <a:gd name="connsiteX111" fmla="*/ 2110269 w 2428717"/>
              <a:gd name="connsiteY111" fmla="*/ 154675 h 1330996"/>
              <a:gd name="connsiteX112" fmla="*/ 2082974 w 2428717"/>
              <a:gd name="connsiteY112" fmla="*/ 141027 h 1330996"/>
              <a:gd name="connsiteX113" fmla="*/ 2064777 w 2428717"/>
              <a:gd name="connsiteY113" fmla="*/ 136478 h 1330996"/>
              <a:gd name="connsiteX114" fmla="*/ 1991989 w 2428717"/>
              <a:gd name="connsiteY114" fmla="*/ 131928 h 1330996"/>
              <a:gd name="connsiteX115" fmla="*/ 1964693 w 2428717"/>
              <a:gd name="connsiteY115" fmla="*/ 118281 h 1330996"/>
              <a:gd name="connsiteX116" fmla="*/ 1951045 w 2428717"/>
              <a:gd name="connsiteY116" fmla="*/ 104633 h 1330996"/>
              <a:gd name="connsiteX117" fmla="*/ 1923750 w 2428717"/>
              <a:gd name="connsiteY117" fmla="*/ 90985 h 1330996"/>
              <a:gd name="connsiteX118" fmla="*/ 1910102 w 2428717"/>
              <a:gd name="connsiteY118" fmla="*/ 81887 h 1330996"/>
              <a:gd name="connsiteX119" fmla="*/ 1841863 w 2428717"/>
              <a:gd name="connsiteY119" fmla="*/ 72788 h 1330996"/>
              <a:gd name="connsiteX120" fmla="*/ 1814568 w 2428717"/>
              <a:gd name="connsiteY120" fmla="*/ 63690 h 1330996"/>
              <a:gd name="connsiteX121" fmla="*/ 1796371 w 2428717"/>
              <a:gd name="connsiteY121" fmla="*/ 59140 h 1330996"/>
              <a:gd name="connsiteX122" fmla="*/ 1769075 w 2428717"/>
              <a:gd name="connsiteY122" fmla="*/ 50042 h 1330996"/>
              <a:gd name="connsiteX123" fmla="*/ 1755428 w 2428717"/>
              <a:gd name="connsiteY123" fmla="*/ 40943 h 1330996"/>
              <a:gd name="connsiteX124" fmla="*/ 1737231 w 2428717"/>
              <a:gd name="connsiteY124" fmla="*/ 0 h 1330996"/>
              <a:gd name="connsiteX125" fmla="*/ 1728132 w 2428717"/>
              <a:gd name="connsiteY125" fmla="*/ 13648 h 1330996"/>
              <a:gd name="connsiteX126" fmla="*/ 1723583 w 2428717"/>
              <a:gd name="connsiteY126" fmla="*/ 50042 h 1330996"/>
              <a:gd name="connsiteX127" fmla="*/ 1691738 w 2428717"/>
              <a:gd name="connsiteY127" fmla="*/ 54591 h 1330996"/>
              <a:gd name="connsiteX128" fmla="*/ 1659893 w 2428717"/>
              <a:gd name="connsiteY128" fmla="*/ 63690 h 1330996"/>
              <a:gd name="connsiteX129" fmla="*/ 1641696 w 2428717"/>
              <a:gd name="connsiteY129" fmla="*/ 72788 h 1330996"/>
              <a:gd name="connsiteX130" fmla="*/ 1628048 w 2428717"/>
              <a:gd name="connsiteY130" fmla="*/ 68239 h 1330996"/>
              <a:gd name="connsiteX131" fmla="*/ 1623499 w 2428717"/>
              <a:gd name="connsiteY131" fmla="*/ 54591 h 1330996"/>
              <a:gd name="connsiteX132" fmla="*/ 1614401 w 2428717"/>
              <a:gd name="connsiteY132" fmla="*/ 68239 h 1330996"/>
              <a:gd name="connsiteX133" fmla="*/ 1600753 w 2428717"/>
              <a:gd name="connsiteY133" fmla="*/ 77337 h 1330996"/>
              <a:gd name="connsiteX134" fmla="*/ 1555260 w 2428717"/>
              <a:gd name="connsiteY134" fmla="*/ 81887 h 1330996"/>
              <a:gd name="connsiteX135" fmla="*/ 1527965 w 2428717"/>
              <a:gd name="connsiteY135" fmla="*/ 90985 h 1330996"/>
              <a:gd name="connsiteX136" fmla="*/ 1509768 w 2428717"/>
              <a:gd name="connsiteY136" fmla="*/ 100084 h 1330996"/>
              <a:gd name="connsiteX137" fmla="*/ 1487022 w 2428717"/>
              <a:gd name="connsiteY137" fmla="*/ 104633 h 1330996"/>
              <a:gd name="connsiteX138" fmla="*/ 1473374 w 2428717"/>
              <a:gd name="connsiteY138" fmla="*/ 109182 h 1330996"/>
              <a:gd name="connsiteX139" fmla="*/ 1364192 w 2428717"/>
              <a:gd name="connsiteY139" fmla="*/ 113731 h 1330996"/>
              <a:gd name="connsiteX140" fmla="*/ 1350544 w 2428717"/>
              <a:gd name="connsiteY140" fmla="*/ 122830 h 1330996"/>
              <a:gd name="connsiteX141" fmla="*/ 1332347 w 2428717"/>
              <a:gd name="connsiteY141" fmla="*/ 150125 h 1330996"/>
              <a:gd name="connsiteX142" fmla="*/ 1318699 w 2428717"/>
              <a:gd name="connsiteY142" fmla="*/ 163773 h 1330996"/>
              <a:gd name="connsiteX143" fmla="*/ 1309601 w 2428717"/>
              <a:gd name="connsiteY143" fmla="*/ 191069 h 1330996"/>
              <a:gd name="connsiteX144" fmla="*/ 1295953 w 2428717"/>
              <a:gd name="connsiteY144" fmla="*/ 204716 h 1330996"/>
              <a:gd name="connsiteX145" fmla="*/ 1282305 w 2428717"/>
              <a:gd name="connsiteY145" fmla="*/ 209266 h 1330996"/>
              <a:gd name="connsiteX146" fmla="*/ 1209517 w 2428717"/>
              <a:gd name="connsiteY146" fmla="*/ 213815 h 1330996"/>
              <a:gd name="connsiteX147" fmla="*/ 1204968 w 2428717"/>
              <a:gd name="connsiteY147" fmla="*/ 227463 h 1330996"/>
              <a:gd name="connsiteX148" fmla="*/ 1186771 w 2428717"/>
              <a:gd name="connsiteY148" fmla="*/ 254758 h 1330996"/>
              <a:gd name="connsiteX149" fmla="*/ 1177672 w 2428717"/>
              <a:gd name="connsiteY149" fmla="*/ 282054 h 1330996"/>
              <a:gd name="connsiteX150" fmla="*/ 1173123 w 2428717"/>
              <a:gd name="connsiteY150" fmla="*/ 295702 h 1330996"/>
              <a:gd name="connsiteX151" fmla="*/ 1145828 w 2428717"/>
              <a:gd name="connsiteY151" fmla="*/ 313899 h 1330996"/>
              <a:gd name="connsiteX152" fmla="*/ 1132180 w 2428717"/>
              <a:gd name="connsiteY152" fmla="*/ 327546 h 1330996"/>
              <a:gd name="connsiteX153" fmla="*/ 1104884 w 2428717"/>
              <a:gd name="connsiteY153" fmla="*/ 336645 h 1330996"/>
              <a:gd name="connsiteX154" fmla="*/ 1095786 w 2428717"/>
              <a:gd name="connsiteY154" fmla="*/ 322997 h 1330996"/>
              <a:gd name="connsiteX155" fmla="*/ 1100335 w 2428717"/>
              <a:gd name="connsiteY155" fmla="*/ 291152 h 1330996"/>
              <a:gd name="connsiteX156" fmla="*/ 1086687 w 2428717"/>
              <a:gd name="connsiteY156" fmla="*/ 304800 h 1330996"/>
              <a:gd name="connsiteX157" fmla="*/ 1073039 w 2428717"/>
              <a:gd name="connsiteY157" fmla="*/ 309349 h 1330996"/>
              <a:gd name="connsiteX158" fmla="*/ 1059392 w 2428717"/>
              <a:gd name="connsiteY158" fmla="*/ 300251 h 1330996"/>
              <a:gd name="connsiteX159" fmla="*/ 1050293 w 2428717"/>
              <a:gd name="connsiteY159" fmla="*/ 286603 h 1330996"/>
              <a:gd name="connsiteX160" fmla="*/ 1036645 w 2428717"/>
              <a:gd name="connsiteY160" fmla="*/ 282054 h 1330996"/>
              <a:gd name="connsiteX161" fmla="*/ 1009350 w 2428717"/>
              <a:gd name="connsiteY161" fmla="*/ 291152 h 1330996"/>
              <a:gd name="connsiteX162" fmla="*/ 995702 w 2428717"/>
              <a:gd name="connsiteY162" fmla="*/ 295702 h 1330996"/>
              <a:gd name="connsiteX163" fmla="*/ 982054 w 2428717"/>
              <a:gd name="connsiteY163" fmla="*/ 304800 h 1330996"/>
              <a:gd name="connsiteX164" fmla="*/ 968407 w 2428717"/>
              <a:gd name="connsiteY164" fmla="*/ 350293 h 1330996"/>
              <a:gd name="connsiteX165" fmla="*/ 959308 w 2428717"/>
              <a:gd name="connsiteY165" fmla="*/ 363940 h 1330996"/>
              <a:gd name="connsiteX166" fmla="*/ 963857 w 2428717"/>
              <a:gd name="connsiteY166" fmla="*/ 377588 h 1330996"/>
              <a:gd name="connsiteX167" fmla="*/ 969656 w 2428717"/>
              <a:gd name="connsiteY167" fmla="*/ 397835 h 1330996"/>
              <a:gd name="connsiteX168" fmla="*/ 1000251 w 2428717"/>
              <a:gd name="connsiteY168" fmla="*/ 404884 h 1330996"/>
              <a:gd name="connsiteX169" fmla="*/ 1013899 w 2428717"/>
              <a:gd name="connsiteY169" fmla="*/ 418531 h 1330996"/>
              <a:gd name="connsiteX170" fmla="*/ 1009350 w 2428717"/>
              <a:gd name="connsiteY170" fmla="*/ 441278 h 1330996"/>
              <a:gd name="connsiteX171" fmla="*/ 986604 w 2428717"/>
              <a:gd name="connsiteY171" fmla="*/ 486770 h 1330996"/>
              <a:gd name="connsiteX172" fmla="*/ 968407 w 2428717"/>
              <a:gd name="connsiteY172" fmla="*/ 518615 h 1330996"/>
              <a:gd name="connsiteX173" fmla="*/ 954759 w 2428717"/>
              <a:gd name="connsiteY173" fmla="*/ 523164 h 1330996"/>
              <a:gd name="connsiteX174" fmla="*/ 945660 w 2428717"/>
              <a:gd name="connsiteY174" fmla="*/ 536812 h 1330996"/>
              <a:gd name="connsiteX175" fmla="*/ 932013 w 2428717"/>
              <a:gd name="connsiteY175" fmla="*/ 545910 h 1330996"/>
              <a:gd name="connsiteX176" fmla="*/ 913816 w 2428717"/>
              <a:gd name="connsiteY176" fmla="*/ 568657 h 1330996"/>
              <a:gd name="connsiteX177" fmla="*/ 904717 w 2428717"/>
              <a:gd name="connsiteY177" fmla="*/ 582305 h 1330996"/>
              <a:gd name="connsiteX178" fmla="*/ 900168 w 2428717"/>
              <a:gd name="connsiteY178" fmla="*/ 595952 h 1330996"/>
              <a:gd name="connsiteX179" fmla="*/ 881971 w 2428717"/>
              <a:gd name="connsiteY179" fmla="*/ 623248 h 1330996"/>
              <a:gd name="connsiteX180" fmla="*/ 859225 w 2428717"/>
              <a:gd name="connsiteY180" fmla="*/ 655093 h 1330996"/>
              <a:gd name="connsiteX181" fmla="*/ 850126 w 2428717"/>
              <a:gd name="connsiteY181" fmla="*/ 668740 h 1330996"/>
              <a:gd name="connsiteX182" fmla="*/ 845577 w 2428717"/>
              <a:gd name="connsiteY182" fmla="*/ 682388 h 1330996"/>
              <a:gd name="connsiteX183" fmla="*/ 831929 w 2428717"/>
              <a:gd name="connsiteY183" fmla="*/ 691487 h 1330996"/>
              <a:gd name="connsiteX184" fmla="*/ 809183 w 2428717"/>
              <a:gd name="connsiteY184" fmla="*/ 714233 h 1330996"/>
              <a:gd name="connsiteX185" fmla="*/ 795535 w 2428717"/>
              <a:gd name="connsiteY185" fmla="*/ 732430 h 1330996"/>
              <a:gd name="connsiteX186" fmla="*/ 781887 w 2428717"/>
              <a:gd name="connsiteY186" fmla="*/ 746078 h 1330996"/>
              <a:gd name="connsiteX187" fmla="*/ 754592 w 2428717"/>
              <a:gd name="connsiteY187" fmla="*/ 787021 h 1330996"/>
              <a:gd name="connsiteX188" fmla="*/ 745493 w 2428717"/>
              <a:gd name="connsiteY188" fmla="*/ 800669 h 1330996"/>
              <a:gd name="connsiteX189" fmla="*/ 736395 w 2428717"/>
              <a:gd name="connsiteY189" fmla="*/ 827964 h 1330996"/>
              <a:gd name="connsiteX190" fmla="*/ 673242 w 2428717"/>
              <a:gd name="connsiteY190" fmla="*/ 857045 h 1330996"/>
              <a:gd name="connsiteX191" fmla="*/ 638185 w 2428717"/>
              <a:gd name="connsiteY191" fmla="*/ 883091 h 1330996"/>
              <a:gd name="connsiteX192" fmla="*/ 595368 w 2428717"/>
              <a:gd name="connsiteY192" fmla="*/ 896203 h 1330996"/>
              <a:gd name="connsiteX193" fmla="*/ 581720 w 2428717"/>
              <a:gd name="connsiteY193" fmla="*/ 891654 h 1330996"/>
              <a:gd name="connsiteX194" fmla="*/ 577171 w 2428717"/>
              <a:gd name="connsiteY194" fmla="*/ 928048 h 1330996"/>
              <a:gd name="connsiteX195" fmla="*/ 568072 w 2428717"/>
              <a:gd name="connsiteY195" fmla="*/ 941696 h 1330996"/>
              <a:gd name="connsiteX196" fmla="*/ 563523 w 2428717"/>
              <a:gd name="connsiteY196" fmla="*/ 955343 h 1330996"/>
              <a:gd name="connsiteX197" fmla="*/ 549875 w 2428717"/>
              <a:gd name="connsiteY197" fmla="*/ 964442 h 1330996"/>
              <a:gd name="connsiteX198" fmla="*/ 522580 w 2428717"/>
              <a:gd name="connsiteY198" fmla="*/ 982639 h 1330996"/>
              <a:gd name="connsiteX199" fmla="*/ 508932 w 2428717"/>
              <a:gd name="connsiteY199" fmla="*/ 973540 h 1330996"/>
              <a:gd name="connsiteX200" fmla="*/ 481637 w 2428717"/>
              <a:gd name="connsiteY200" fmla="*/ 959893 h 1330996"/>
              <a:gd name="connsiteX201" fmla="*/ 463439 w 2428717"/>
              <a:gd name="connsiteY201" fmla="*/ 964442 h 1330996"/>
              <a:gd name="connsiteX202" fmla="*/ 454341 w 2428717"/>
              <a:gd name="connsiteY202" fmla="*/ 978090 h 1330996"/>
              <a:gd name="connsiteX203" fmla="*/ 440693 w 2428717"/>
              <a:gd name="connsiteY203" fmla="*/ 996287 h 1330996"/>
              <a:gd name="connsiteX204" fmla="*/ 404299 w 2428717"/>
              <a:gd name="connsiteY204" fmla="*/ 1023582 h 1330996"/>
              <a:gd name="connsiteX205" fmla="*/ 390651 w 2428717"/>
              <a:gd name="connsiteY205" fmla="*/ 1037230 h 1330996"/>
              <a:gd name="connsiteX206" fmla="*/ 377004 w 2428717"/>
              <a:gd name="connsiteY206" fmla="*/ 1041779 h 1330996"/>
              <a:gd name="connsiteX207" fmla="*/ 349708 w 2428717"/>
              <a:gd name="connsiteY207" fmla="*/ 1059976 h 1330996"/>
              <a:gd name="connsiteX208" fmla="*/ 322413 w 2428717"/>
              <a:gd name="connsiteY208" fmla="*/ 1078173 h 1330996"/>
              <a:gd name="connsiteX209" fmla="*/ 295117 w 2428717"/>
              <a:gd name="connsiteY209" fmla="*/ 1100919 h 1330996"/>
              <a:gd name="connsiteX210" fmla="*/ 286019 w 2428717"/>
              <a:gd name="connsiteY210" fmla="*/ 1114567 h 1330996"/>
              <a:gd name="connsiteX211" fmla="*/ 258723 w 2428717"/>
              <a:gd name="connsiteY211" fmla="*/ 1137313 h 1330996"/>
              <a:gd name="connsiteX212" fmla="*/ 240526 w 2428717"/>
              <a:gd name="connsiteY212" fmla="*/ 1164609 h 1330996"/>
              <a:gd name="connsiteX213" fmla="*/ 231428 w 2428717"/>
              <a:gd name="connsiteY213" fmla="*/ 1178257 h 1330996"/>
              <a:gd name="connsiteX214" fmla="*/ 217780 w 2428717"/>
              <a:gd name="connsiteY214" fmla="*/ 1182806 h 1330996"/>
              <a:gd name="connsiteX215" fmla="*/ 208681 w 2428717"/>
              <a:gd name="connsiteY215" fmla="*/ 1196454 h 1330996"/>
              <a:gd name="connsiteX216" fmla="*/ 181386 w 2428717"/>
              <a:gd name="connsiteY216" fmla="*/ 1205552 h 1330996"/>
              <a:gd name="connsiteX217" fmla="*/ 167738 w 2428717"/>
              <a:gd name="connsiteY217" fmla="*/ 1210102 h 1330996"/>
              <a:gd name="connsiteX218" fmla="*/ 135893 w 2428717"/>
              <a:gd name="connsiteY218" fmla="*/ 1219200 h 1330996"/>
              <a:gd name="connsiteX219" fmla="*/ 108598 w 2428717"/>
              <a:gd name="connsiteY219" fmla="*/ 1241946 h 1330996"/>
              <a:gd name="connsiteX220" fmla="*/ 85851 w 2428717"/>
              <a:gd name="connsiteY220" fmla="*/ 1246496 h 1330996"/>
              <a:gd name="connsiteX221" fmla="*/ 72204 w 2428717"/>
              <a:gd name="connsiteY221" fmla="*/ 1251045 h 1330996"/>
              <a:gd name="connsiteX222" fmla="*/ 22162 w 2428717"/>
              <a:gd name="connsiteY222" fmla="*/ 1264693 h 1330996"/>
              <a:gd name="connsiteX223" fmla="*/ 8514 w 2428717"/>
              <a:gd name="connsiteY223" fmla="*/ 1260143 h 1330996"/>
              <a:gd name="connsiteX224" fmla="*/ 3965 w 2428717"/>
              <a:gd name="connsiteY224" fmla="*/ 1260143 h 1330996"/>
              <a:gd name="connsiteX0" fmla="*/ 3965 w 2428717"/>
              <a:gd name="connsiteY0" fmla="*/ 1260143 h 1330996"/>
              <a:gd name="connsiteX1" fmla="*/ 8514 w 2428717"/>
              <a:gd name="connsiteY1" fmla="*/ 1310185 h 1330996"/>
              <a:gd name="connsiteX2" fmla="*/ 8514 w 2428717"/>
              <a:gd name="connsiteY2" fmla="*/ 1246496 h 1330996"/>
              <a:gd name="connsiteX3" fmla="*/ 3965 w 2428717"/>
              <a:gd name="connsiteY3" fmla="*/ 1328382 h 1330996"/>
              <a:gd name="connsiteX4" fmla="*/ 31260 w 2428717"/>
              <a:gd name="connsiteY4" fmla="*/ 1301087 h 1330996"/>
              <a:gd name="connsiteX5" fmla="*/ 58556 w 2428717"/>
              <a:gd name="connsiteY5" fmla="*/ 1278340 h 1330996"/>
              <a:gd name="connsiteX6" fmla="*/ 85851 w 2428717"/>
              <a:gd name="connsiteY6" fmla="*/ 1260143 h 1330996"/>
              <a:gd name="connsiteX7" fmla="*/ 99499 w 2428717"/>
              <a:gd name="connsiteY7" fmla="*/ 1251045 h 1330996"/>
              <a:gd name="connsiteX8" fmla="*/ 126795 w 2428717"/>
              <a:gd name="connsiteY8" fmla="*/ 1237397 h 1330996"/>
              <a:gd name="connsiteX9" fmla="*/ 176837 w 2428717"/>
              <a:gd name="connsiteY9" fmla="*/ 1232848 h 1330996"/>
              <a:gd name="connsiteX10" fmla="*/ 204132 w 2428717"/>
              <a:gd name="connsiteY10" fmla="*/ 1223749 h 1330996"/>
              <a:gd name="connsiteX11" fmla="*/ 217780 w 2428717"/>
              <a:gd name="connsiteY11" fmla="*/ 1214651 h 1330996"/>
              <a:gd name="connsiteX12" fmla="*/ 245075 w 2428717"/>
              <a:gd name="connsiteY12" fmla="*/ 1205552 h 1330996"/>
              <a:gd name="connsiteX13" fmla="*/ 286019 w 2428717"/>
              <a:gd name="connsiteY13" fmla="*/ 1196454 h 1330996"/>
              <a:gd name="connsiteX14" fmla="*/ 299666 w 2428717"/>
              <a:gd name="connsiteY14" fmla="*/ 1187355 h 1330996"/>
              <a:gd name="connsiteX15" fmla="*/ 377004 w 2428717"/>
              <a:gd name="connsiteY15" fmla="*/ 1150961 h 1330996"/>
              <a:gd name="connsiteX16" fmla="*/ 504920 w 2428717"/>
              <a:gd name="connsiteY16" fmla="*/ 1104307 h 1330996"/>
              <a:gd name="connsiteX17" fmla="*/ 572622 w 2428717"/>
              <a:gd name="connsiteY17" fmla="*/ 1073624 h 1330996"/>
              <a:gd name="connsiteX18" fmla="*/ 595368 w 2428717"/>
              <a:gd name="connsiteY18" fmla="*/ 1096370 h 1330996"/>
              <a:gd name="connsiteX19" fmla="*/ 609016 w 2428717"/>
              <a:gd name="connsiteY19" fmla="*/ 1087272 h 1330996"/>
              <a:gd name="connsiteX20" fmla="*/ 625339 w 2428717"/>
              <a:gd name="connsiteY20" fmla="*/ 1060152 h 1330996"/>
              <a:gd name="connsiteX21" fmla="*/ 690902 w 2428717"/>
              <a:gd name="connsiteY21" fmla="*/ 1061489 h 1330996"/>
              <a:gd name="connsiteX22" fmla="*/ 718198 w 2428717"/>
              <a:gd name="connsiteY22" fmla="*/ 1019033 h 1330996"/>
              <a:gd name="connsiteX23" fmla="*/ 759316 w 2428717"/>
              <a:gd name="connsiteY23" fmla="*/ 1019121 h 1330996"/>
              <a:gd name="connsiteX24" fmla="*/ 795535 w 2428717"/>
              <a:gd name="connsiteY24" fmla="*/ 978090 h 1330996"/>
              <a:gd name="connsiteX25" fmla="*/ 822831 w 2428717"/>
              <a:gd name="connsiteY25" fmla="*/ 968991 h 1330996"/>
              <a:gd name="connsiteX26" fmla="*/ 850126 w 2428717"/>
              <a:gd name="connsiteY26" fmla="*/ 941696 h 1330996"/>
              <a:gd name="connsiteX27" fmla="*/ 877422 w 2428717"/>
              <a:gd name="connsiteY27" fmla="*/ 928048 h 1330996"/>
              <a:gd name="connsiteX28" fmla="*/ 891069 w 2428717"/>
              <a:gd name="connsiteY28" fmla="*/ 923499 h 1330996"/>
              <a:gd name="connsiteX29" fmla="*/ 904717 w 2428717"/>
              <a:gd name="connsiteY29" fmla="*/ 914400 h 1330996"/>
              <a:gd name="connsiteX30" fmla="*/ 922914 w 2428717"/>
              <a:gd name="connsiteY30" fmla="*/ 909851 h 1330996"/>
              <a:gd name="connsiteX31" fmla="*/ 927463 w 2428717"/>
              <a:gd name="connsiteY31" fmla="*/ 896203 h 1330996"/>
              <a:gd name="connsiteX32" fmla="*/ 941111 w 2428717"/>
              <a:gd name="connsiteY32" fmla="*/ 887105 h 1330996"/>
              <a:gd name="connsiteX33" fmla="*/ 954759 w 2428717"/>
              <a:gd name="connsiteY33" fmla="*/ 873457 h 1330996"/>
              <a:gd name="connsiteX34" fmla="*/ 982054 w 2428717"/>
              <a:gd name="connsiteY34" fmla="*/ 855260 h 1330996"/>
              <a:gd name="connsiteX35" fmla="*/ 986604 w 2428717"/>
              <a:gd name="connsiteY35" fmla="*/ 841612 h 1330996"/>
              <a:gd name="connsiteX36" fmla="*/ 1000251 w 2428717"/>
              <a:gd name="connsiteY36" fmla="*/ 837063 h 1330996"/>
              <a:gd name="connsiteX37" fmla="*/ 1013899 w 2428717"/>
              <a:gd name="connsiteY37" fmla="*/ 827964 h 1330996"/>
              <a:gd name="connsiteX38" fmla="*/ 1045744 w 2428717"/>
              <a:gd name="connsiteY38" fmla="*/ 800669 h 1330996"/>
              <a:gd name="connsiteX39" fmla="*/ 1059392 w 2428717"/>
              <a:gd name="connsiteY39" fmla="*/ 791570 h 1330996"/>
              <a:gd name="connsiteX40" fmla="*/ 1082138 w 2428717"/>
              <a:gd name="connsiteY40" fmla="*/ 768824 h 1330996"/>
              <a:gd name="connsiteX41" fmla="*/ 1123081 w 2428717"/>
              <a:gd name="connsiteY41" fmla="*/ 736979 h 1330996"/>
              <a:gd name="connsiteX42" fmla="*/ 1136729 w 2428717"/>
              <a:gd name="connsiteY42" fmla="*/ 727881 h 1330996"/>
              <a:gd name="connsiteX43" fmla="*/ 1150377 w 2428717"/>
              <a:gd name="connsiteY43" fmla="*/ 718782 h 1330996"/>
              <a:gd name="connsiteX44" fmla="*/ 1168574 w 2428717"/>
              <a:gd name="connsiteY44" fmla="*/ 691487 h 1330996"/>
              <a:gd name="connsiteX45" fmla="*/ 1191320 w 2428717"/>
              <a:gd name="connsiteY45" fmla="*/ 668740 h 1330996"/>
              <a:gd name="connsiteX46" fmla="*/ 1214066 w 2428717"/>
              <a:gd name="connsiteY46" fmla="*/ 645994 h 1330996"/>
              <a:gd name="connsiteX47" fmla="*/ 1223165 w 2428717"/>
              <a:gd name="connsiteY47" fmla="*/ 632346 h 1330996"/>
              <a:gd name="connsiteX48" fmla="*/ 1227714 w 2428717"/>
              <a:gd name="connsiteY48" fmla="*/ 618699 h 1330996"/>
              <a:gd name="connsiteX49" fmla="*/ 1250460 w 2428717"/>
              <a:gd name="connsiteY49" fmla="*/ 591403 h 1330996"/>
              <a:gd name="connsiteX50" fmla="*/ 1259559 w 2428717"/>
              <a:gd name="connsiteY50" fmla="*/ 564108 h 1330996"/>
              <a:gd name="connsiteX51" fmla="*/ 1264108 w 2428717"/>
              <a:gd name="connsiteY51" fmla="*/ 550460 h 1330996"/>
              <a:gd name="connsiteX52" fmla="*/ 1282305 w 2428717"/>
              <a:gd name="connsiteY52" fmla="*/ 523164 h 1330996"/>
              <a:gd name="connsiteX53" fmla="*/ 1295953 w 2428717"/>
              <a:gd name="connsiteY53" fmla="*/ 482221 h 1330996"/>
              <a:gd name="connsiteX54" fmla="*/ 1300502 w 2428717"/>
              <a:gd name="connsiteY54" fmla="*/ 468573 h 1330996"/>
              <a:gd name="connsiteX55" fmla="*/ 1309601 w 2428717"/>
              <a:gd name="connsiteY55" fmla="*/ 427630 h 1330996"/>
              <a:gd name="connsiteX56" fmla="*/ 1314150 w 2428717"/>
              <a:gd name="connsiteY56" fmla="*/ 395785 h 1330996"/>
              <a:gd name="connsiteX57" fmla="*/ 1336896 w 2428717"/>
              <a:gd name="connsiteY57" fmla="*/ 368490 h 1330996"/>
              <a:gd name="connsiteX58" fmla="*/ 1345995 w 2428717"/>
              <a:gd name="connsiteY58" fmla="*/ 295702 h 1330996"/>
              <a:gd name="connsiteX59" fmla="*/ 1396574 w 2428717"/>
              <a:gd name="connsiteY59" fmla="*/ 269470 h 1330996"/>
              <a:gd name="connsiteX60" fmla="*/ 1431806 w 2428717"/>
              <a:gd name="connsiteY60" fmla="*/ 255110 h 1330996"/>
              <a:gd name="connsiteX61" fmla="*/ 1459189 w 2428717"/>
              <a:gd name="connsiteY61" fmla="*/ 217203 h 1330996"/>
              <a:gd name="connsiteX62" fmla="*/ 1473374 w 2428717"/>
              <a:gd name="connsiteY62" fmla="*/ 181970 h 1330996"/>
              <a:gd name="connsiteX63" fmla="*/ 1500669 w 2428717"/>
              <a:gd name="connsiteY63" fmla="*/ 172872 h 1330996"/>
              <a:gd name="connsiteX64" fmla="*/ 1578007 w 2428717"/>
              <a:gd name="connsiteY64" fmla="*/ 163773 h 1330996"/>
              <a:gd name="connsiteX65" fmla="*/ 1600753 w 2428717"/>
              <a:gd name="connsiteY65" fmla="*/ 145576 h 1330996"/>
              <a:gd name="connsiteX66" fmla="*/ 1614401 w 2428717"/>
              <a:gd name="connsiteY66" fmla="*/ 141027 h 1330996"/>
              <a:gd name="connsiteX67" fmla="*/ 1641696 w 2428717"/>
              <a:gd name="connsiteY67" fmla="*/ 145576 h 1330996"/>
              <a:gd name="connsiteX68" fmla="*/ 1655344 w 2428717"/>
              <a:gd name="connsiteY68" fmla="*/ 154675 h 1330996"/>
              <a:gd name="connsiteX69" fmla="*/ 1828216 w 2428717"/>
              <a:gd name="connsiteY69" fmla="*/ 150125 h 1330996"/>
              <a:gd name="connsiteX70" fmla="*/ 1841863 w 2428717"/>
              <a:gd name="connsiteY70" fmla="*/ 159224 h 1330996"/>
              <a:gd name="connsiteX71" fmla="*/ 1855511 w 2428717"/>
              <a:gd name="connsiteY71" fmla="*/ 172872 h 1330996"/>
              <a:gd name="connsiteX72" fmla="*/ 1969242 w 2428717"/>
              <a:gd name="connsiteY72" fmla="*/ 186519 h 1330996"/>
              <a:gd name="connsiteX73" fmla="*/ 2001087 w 2428717"/>
              <a:gd name="connsiteY73" fmla="*/ 191069 h 1330996"/>
              <a:gd name="connsiteX74" fmla="*/ 2051129 w 2428717"/>
              <a:gd name="connsiteY74" fmla="*/ 195618 h 1330996"/>
              <a:gd name="connsiteX75" fmla="*/ 2060228 w 2428717"/>
              <a:gd name="connsiteY75" fmla="*/ 209266 h 1330996"/>
              <a:gd name="connsiteX76" fmla="*/ 2087523 w 2428717"/>
              <a:gd name="connsiteY76" fmla="*/ 213815 h 1330996"/>
              <a:gd name="connsiteX77" fmla="*/ 2105720 w 2428717"/>
              <a:gd name="connsiteY77" fmla="*/ 236561 h 1330996"/>
              <a:gd name="connsiteX78" fmla="*/ 2119368 w 2428717"/>
              <a:gd name="connsiteY78" fmla="*/ 245660 h 1330996"/>
              <a:gd name="connsiteX79" fmla="*/ 2133016 w 2428717"/>
              <a:gd name="connsiteY79" fmla="*/ 259308 h 1330996"/>
              <a:gd name="connsiteX80" fmla="*/ 2142114 w 2428717"/>
              <a:gd name="connsiteY80" fmla="*/ 272955 h 1330996"/>
              <a:gd name="connsiteX81" fmla="*/ 2160311 w 2428717"/>
              <a:gd name="connsiteY81" fmla="*/ 291152 h 1330996"/>
              <a:gd name="connsiteX82" fmla="*/ 2169410 w 2428717"/>
              <a:gd name="connsiteY82" fmla="*/ 304800 h 1330996"/>
              <a:gd name="connsiteX83" fmla="*/ 2210353 w 2428717"/>
              <a:gd name="connsiteY83" fmla="*/ 341194 h 1330996"/>
              <a:gd name="connsiteX84" fmla="*/ 2224001 w 2428717"/>
              <a:gd name="connsiteY84" fmla="*/ 345743 h 1330996"/>
              <a:gd name="connsiteX85" fmla="*/ 2255845 w 2428717"/>
              <a:gd name="connsiteY85" fmla="*/ 363940 h 1330996"/>
              <a:gd name="connsiteX86" fmla="*/ 2283141 w 2428717"/>
              <a:gd name="connsiteY86" fmla="*/ 373039 h 1330996"/>
              <a:gd name="connsiteX87" fmla="*/ 2314986 w 2428717"/>
              <a:gd name="connsiteY87" fmla="*/ 377588 h 1330996"/>
              <a:gd name="connsiteX88" fmla="*/ 2337732 w 2428717"/>
              <a:gd name="connsiteY88" fmla="*/ 395785 h 1330996"/>
              <a:gd name="connsiteX89" fmla="*/ 2365028 w 2428717"/>
              <a:gd name="connsiteY89" fmla="*/ 413982 h 1330996"/>
              <a:gd name="connsiteX90" fmla="*/ 2378675 w 2428717"/>
              <a:gd name="connsiteY90" fmla="*/ 400334 h 1330996"/>
              <a:gd name="connsiteX91" fmla="*/ 2396872 w 2428717"/>
              <a:gd name="connsiteY91" fmla="*/ 373039 h 1330996"/>
              <a:gd name="connsiteX92" fmla="*/ 2424168 w 2428717"/>
              <a:gd name="connsiteY92" fmla="*/ 368490 h 1330996"/>
              <a:gd name="connsiteX93" fmla="*/ 2428717 w 2428717"/>
              <a:gd name="connsiteY93" fmla="*/ 354842 h 1330996"/>
              <a:gd name="connsiteX94" fmla="*/ 2424168 w 2428717"/>
              <a:gd name="connsiteY94" fmla="*/ 327546 h 1330996"/>
              <a:gd name="connsiteX95" fmla="*/ 2410520 w 2428717"/>
              <a:gd name="connsiteY95" fmla="*/ 322997 h 1330996"/>
              <a:gd name="connsiteX96" fmla="*/ 2392323 w 2428717"/>
              <a:gd name="connsiteY96" fmla="*/ 318448 h 1330996"/>
              <a:gd name="connsiteX97" fmla="*/ 2378675 w 2428717"/>
              <a:gd name="connsiteY97" fmla="*/ 309349 h 1330996"/>
              <a:gd name="connsiteX98" fmla="*/ 2374126 w 2428717"/>
              <a:gd name="connsiteY98" fmla="*/ 295702 h 1330996"/>
              <a:gd name="connsiteX99" fmla="*/ 2365028 w 2428717"/>
              <a:gd name="connsiteY99" fmla="*/ 282054 h 1330996"/>
              <a:gd name="connsiteX100" fmla="*/ 2360478 w 2428717"/>
              <a:gd name="connsiteY100" fmla="*/ 268406 h 1330996"/>
              <a:gd name="connsiteX101" fmla="*/ 2346831 w 2428717"/>
              <a:gd name="connsiteY101" fmla="*/ 263857 h 1330996"/>
              <a:gd name="connsiteX102" fmla="*/ 2333183 w 2428717"/>
              <a:gd name="connsiteY102" fmla="*/ 245660 h 1330996"/>
              <a:gd name="connsiteX103" fmla="*/ 2305887 w 2428717"/>
              <a:gd name="connsiteY103" fmla="*/ 232012 h 1330996"/>
              <a:gd name="connsiteX104" fmla="*/ 2283141 w 2428717"/>
              <a:gd name="connsiteY104" fmla="*/ 236561 h 1330996"/>
              <a:gd name="connsiteX105" fmla="*/ 2255845 w 2428717"/>
              <a:gd name="connsiteY105" fmla="*/ 245660 h 1330996"/>
              <a:gd name="connsiteX106" fmla="*/ 2214902 w 2428717"/>
              <a:gd name="connsiteY106" fmla="*/ 241110 h 1330996"/>
              <a:gd name="connsiteX107" fmla="*/ 2187607 w 2428717"/>
              <a:gd name="connsiteY107" fmla="*/ 218364 h 1330996"/>
              <a:gd name="connsiteX108" fmla="*/ 2173959 w 2428717"/>
              <a:gd name="connsiteY108" fmla="*/ 209266 h 1330996"/>
              <a:gd name="connsiteX109" fmla="*/ 2164860 w 2428717"/>
              <a:gd name="connsiteY109" fmla="*/ 195618 h 1330996"/>
              <a:gd name="connsiteX110" fmla="*/ 2151213 w 2428717"/>
              <a:gd name="connsiteY110" fmla="*/ 168322 h 1330996"/>
              <a:gd name="connsiteX111" fmla="*/ 2110269 w 2428717"/>
              <a:gd name="connsiteY111" fmla="*/ 154675 h 1330996"/>
              <a:gd name="connsiteX112" fmla="*/ 2082974 w 2428717"/>
              <a:gd name="connsiteY112" fmla="*/ 141027 h 1330996"/>
              <a:gd name="connsiteX113" fmla="*/ 2064777 w 2428717"/>
              <a:gd name="connsiteY113" fmla="*/ 136478 h 1330996"/>
              <a:gd name="connsiteX114" fmla="*/ 1991989 w 2428717"/>
              <a:gd name="connsiteY114" fmla="*/ 131928 h 1330996"/>
              <a:gd name="connsiteX115" fmla="*/ 1964693 w 2428717"/>
              <a:gd name="connsiteY115" fmla="*/ 118281 h 1330996"/>
              <a:gd name="connsiteX116" fmla="*/ 1951045 w 2428717"/>
              <a:gd name="connsiteY116" fmla="*/ 104633 h 1330996"/>
              <a:gd name="connsiteX117" fmla="*/ 1923750 w 2428717"/>
              <a:gd name="connsiteY117" fmla="*/ 90985 h 1330996"/>
              <a:gd name="connsiteX118" fmla="*/ 1910102 w 2428717"/>
              <a:gd name="connsiteY118" fmla="*/ 81887 h 1330996"/>
              <a:gd name="connsiteX119" fmla="*/ 1841863 w 2428717"/>
              <a:gd name="connsiteY119" fmla="*/ 72788 h 1330996"/>
              <a:gd name="connsiteX120" fmla="*/ 1814568 w 2428717"/>
              <a:gd name="connsiteY120" fmla="*/ 63690 h 1330996"/>
              <a:gd name="connsiteX121" fmla="*/ 1796371 w 2428717"/>
              <a:gd name="connsiteY121" fmla="*/ 59140 h 1330996"/>
              <a:gd name="connsiteX122" fmla="*/ 1769075 w 2428717"/>
              <a:gd name="connsiteY122" fmla="*/ 50042 h 1330996"/>
              <a:gd name="connsiteX123" fmla="*/ 1755428 w 2428717"/>
              <a:gd name="connsiteY123" fmla="*/ 40943 h 1330996"/>
              <a:gd name="connsiteX124" fmla="*/ 1737231 w 2428717"/>
              <a:gd name="connsiteY124" fmla="*/ 0 h 1330996"/>
              <a:gd name="connsiteX125" fmla="*/ 1728132 w 2428717"/>
              <a:gd name="connsiteY125" fmla="*/ 13648 h 1330996"/>
              <a:gd name="connsiteX126" fmla="*/ 1723583 w 2428717"/>
              <a:gd name="connsiteY126" fmla="*/ 50042 h 1330996"/>
              <a:gd name="connsiteX127" fmla="*/ 1691738 w 2428717"/>
              <a:gd name="connsiteY127" fmla="*/ 54591 h 1330996"/>
              <a:gd name="connsiteX128" fmla="*/ 1659893 w 2428717"/>
              <a:gd name="connsiteY128" fmla="*/ 63690 h 1330996"/>
              <a:gd name="connsiteX129" fmla="*/ 1641696 w 2428717"/>
              <a:gd name="connsiteY129" fmla="*/ 72788 h 1330996"/>
              <a:gd name="connsiteX130" fmla="*/ 1628048 w 2428717"/>
              <a:gd name="connsiteY130" fmla="*/ 68239 h 1330996"/>
              <a:gd name="connsiteX131" fmla="*/ 1623499 w 2428717"/>
              <a:gd name="connsiteY131" fmla="*/ 54591 h 1330996"/>
              <a:gd name="connsiteX132" fmla="*/ 1614401 w 2428717"/>
              <a:gd name="connsiteY132" fmla="*/ 68239 h 1330996"/>
              <a:gd name="connsiteX133" fmla="*/ 1600753 w 2428717"/>
              <a:gd name="connsiteY133" fmla="*/ 77337 h 1330996"/>
              <a:gd name="connsiteX134" fmla="*/ 1555260 w 2428717"/>
              <a:gd name="connsiteY134" fmla="*/ 81887 h 1330996"/>
              <a:gd name="connsiteX135" fmla="*/ 1527965 w 2428717"/>
              <a:gd name="connsiteY135" fmla="*/ 90985 h 1330996"/>
              <a:gd name="connsiteX136" fmla="*/ 1509768 w 2428717"/>
              <a:gd name="connsiteY136" fmla="*/ 100084 h 1330996"/>
              <a:gd name="connsiteX137" fmla="*/ 1487022 w 2428717"/>
              <a:gd name="connsiteY137" fmla="*/ 104633 h 1330996"/>
              <a:gd name="connsiteX138" fmla="*/ 1473374 w 2428717"/>
              <a:gd name="connsiteY138" fmla="*/ 109182 h 1330996"/>
              <a:gd name="connsiteX139" fmla="*/ 1364192 w 2428717"/>
              <a:gd name="connsiteY139" fmla="*/ 113731 h 1330996"/>
              <a:gd name="connsiteX140" fmla="*/ 1350544 w 2428717"/>
              <a:gd name="connsiteY140" fmla="*/ 122830 h 1330996"/>
              <a:gd name="connsiteX141" fmla="*/ 1332347 w 2428717"/>
              <a:gd name="connsiteY141" fmla="*/ 150125 h 1330996"/>
              <a:gd name="connsiteX142" fmla="*/ 1318699 w 2428717"/>
              <a:gd name="connsiteY142" fmla="*/ 163773 h 1330996"/>
              <a:gd name="connsiteX143" fmla="*/ 1309601 w 2428717"/>
              <a:gd name="connsiteY143" fmla="*/ 191069 h 1330996"/>
              <a:gd name="connsiteX144" fmla="*/ 1295953 w 2428717"/>
              <a:gd name="connsiteY144" fmla="*/ 204716 h 1330996"/>
              <a:gd name="connsiteX145" fmla="*/ 1282305 w 2428717"/>
              <a:gd name="connsiteY145" fmla="*/ 209266 h 1330996"/>
              <a:gd name="connsiteX146" fmla="*/ 1209517 w 2428717"/>
              <a:gd name="connsiteY146" fmla="*/ 213815 h 1330996"/>
              <a:gd name="connsiteX147" fmla="*/ 1204968 w 2428717"/>
              <a:gd name="connsiteY147" fmla="*/ 227463 h 1330996"/>
              <a:gd name="connsiteX148" fmla="*/ 1186771 w 2428717"/>
              <a:gd name="connsiteY148" fmla="*/ 254758 h 1330996"/>
              <a:gd name="connsiteX149" fmla="*/ 1177672 w 2428717"/>
              <a:gd name="connsiteY149" fmla="*/ 282054 h 1330996"/>
              <a:gd name="connsiteX150" fmla="*/ 1173123 w 2428717"/>
              <a:gd name="connsiteY150" fmla="*/ 295702 h 1330996"/>
              <a:gd name="connsiteX151" fmla="*/ 1145828 w 2428717"/>
              <a:gd name="connsiteY151" fmla="*/ 313899 h 1330996"/>
              <a:gd name="connsiteX152" fmla="*/ 1132180 w 2428717"/>
              <a:gd name="connsiteY152" fmla="*/ 327546 h 1330996"/>
              <a:gd name="connsiteX153" fmla="*/ 1104884 w 2428717"/>
              <a:gd name="connsiteY153" fmla="*/ 336645 h 1330996"/>
              <a:gd name="connsiteX154" fmla="*/ 1095786 w 2428717"/>
              <a:gd name="connsiteY154" fmla="*/ 322997 h 1330996"/>
              <a:gd name="connsiteX155" fmla="*/ 1100335 w 2428717"/>
              <a:gd name="connsiteY155" fmla="*/ 291152 h 1330996"/>
              <a:gd name="connsiteX156" fmla="*/ 1086687 w 2428717"/>
              <a:gd name="connsiteY156" fmla="*/ 304800 h 1330996"/>
              <a:gd name="connsiteX157" fmla="*/ 1073039 w 2428717"/>
              <a:gd name="connsiteY157" fmla="*/ 309349 h 1330996"/>
              <a:gd name="connsiteX158" fmla="*/ 1059392 w 2428717"/>
              <a:gd name="connsiteY158" fmla="*/ 300251 h 1330996"/>
              <a:gd name="connsiteX159" fmla="*/ 1050293 w 2428717"/>
              <a:gd name="connsiteY159" fmla="*/ 286603 h 1330996"/>
              <a:gd name="connsiteX160" fmla="*/ 1036645 w 2428717"/>
              <a:gd name="connsiteY160" fmla="*/ 282054 h 1330996"/>
              <a:gd name="connsiteX161" fmla="*/ 1009350 w 2428717"/>
              <a:gd name="connsiteY161" fmla="*/ 291152 h 1330996"/>
              <a:gd name="connsiteX162" fmla="*/ 995702 w 2428717"/>
              <a:gd name="connsiteY162" fmla="*/ 295702 h 1330996"/>
              <a:gd name="connsiteX163" fmla="*/ 982054 w 2428717"/>
              <a:gd name="connsiteY163" fmla="*/ 304800 h 1330996"/>
              <a:gd name="connsiteX164" fmla="*/ 968407 w 2428717"/>
              <a:gd name="connsiteY164" fmla="*/ 350293 h 1330996"/>
              <a:gd name="connsiteX165" fmla="*/ 959308 w 2428717"/>
              <a:gd name="connsiteY165" fmla="*/ 363940 h 1330996"/>
              <a:gd name="connsiteX166" fmla="*/ 963857 w 2428717"/>
              <a:gd name="connsiteY166" fmla="*/ 377588 h 1330996"/>
              <a:gd name="connsiteX167" fmla="*/ 969656 w 2428717"/>
              <a:gd name="connsiteY167" fmla="*/ 397835 h 1330996"/>
              <a:gd name="connsiteX168" fmla="*/ 1000251 w 2428717"/>
              <a:gd name="connsiteY168" fmla="*/ 404884 h 1330996"/>
              <a:gd name="connsiteX169" fmla="*/ 1013899 w 2428717"/>
              <a:gd name="connsiteY169" fmla="*/ 418531 h 1330996"/>
              <a:gd name="connsiteX170" fmla="*/ 1009350 w 2428717"/>
              <a:gd name="connsiteY170" fmla="*/ 441278 h 1330996"/>
              <a:gd name="connsiteX171" fmla="*/ 986604 w 2428717"/>
              <a:gd name="connsiteY171" fmla="*/ 486770 h 1330996"/>
              <a:gd name="connsiteX172" fmla="*/ 968407 w 2428717"/>
              <a:gd name="connsiteY172" fmla="*/ 518615 h 1330996"/>
              <a:gd name="connsiteX173" fmla="*/ 954759 w 2428717"/>
              <a:gd name="connsiteY173" fmla="*/ 523164 h 1330996"/>
              <a:gd name="connsiteX174" fmla="*/ 945660 w 2428717"/>
              <a:gd name="connsiteY174" fmla="*/ 536812 h 1330996"/>
              <a:gd name="connsiteX175" fmla="*/ 932013 w 2428717"/>
              <a:gd name="connsiteY175" fmla="*/ 545910 h 1330996"/>
              <a:gd name="connsiteX176" fmla="*/ 913816 w 2428717"/>
              <a:gd name="connsiteY176" fmla="*/ 568657 h 1330996"/>
              <a:gd name="connsiteX177" fmla="*/ 904717 w 2428717"/>
              <a:gd name="connsiteY177" fmla="*/ 582305 h 1330996"/>
              <a:gd name="connsiteX178" fmla="*/ 900168 w 2428717"/>
              <a:gd name="connsiteY178" fmla="*/ 595952 h 1330996"/>
              <a:gd name="connsiteX179" fmla="*/ 881971 w 2428717"/>
              <a:gd name="connsiteY179" fmla="*/ 623248 h 1330996"/>
              <a:gd name="connsiteX180" fmla="*/ 859225 w 2428717"/>
              <a:gd name="connsiteY180" fmla="*/ 655093 h 1330996"/>
              <a:gd name="connsiteX181" fmla="*/ 850126 w 2428717"/>
              <a:gd name="connsiteY181" fmla="*/ 668740 h 1330996"/>
              <a:gd name="connsiteX182" fmla="*/ 845577 w 2428717"/>
              <a:gd name="connsiteY182" fmla="*/ 682388 h 1330996"/>
              <a:gd name="connsiteX183" fmla="*/ 831929 w 2428717"/>
              <a:gd name="connsiteY183" fmla="*/ 691487 h 1330996"/>
              <a:gd name="connsiteX184" fmla="*/ 809183 w 2428717"/>
              <a:gd name="connsiteY184" fmla="*/ 714233 h 1330996"/>
              <a:gd name="connsiteX185" fmla="*/ 795535 w 2428717"/>
              <a:gd name="connsiteY185" fmla="*/ 732430 h 1330996"/>
              <a:gd name="connsiteX186" fmla="*/ 781887 w 2428717"/>
              <a:gd name="connsiteY186" fmla="*/ 746078 h 1330996"/>
              <a:gd name="connsiteX187" fmla="*/ 754592 w 2428717"/>
              <a:gd name="connsiteY187" fmla="*/ 787021 h 1330996"/>
              <a:gd name="connsiteX188" fmla="*/ 745493 w 2428717"/>
              <a:gd name="connsiteY188" fmla="*/ 800669 h 1330996"/>
              <a:gd name="connsiteX189" fmla="*/ 736395 w 2428717"/>
              <a:gd name="connsiteY189" fmla="*/ 827964 h 1330996"/>
              <a:gd name="connsiteX190" fmla="*/ 673242 w 2428717"/>
              <a:gd name="connsiteY190" fmla="*/ 857045 h 1330996"/>
              <a:gd name="connsiteX191" fmla="*/ 638185 w 2428717"/>
              <a:gd name="connsiteY191" fmla="*/ 883091 h 1330996"/>
              <a:gd name="connsiteX192" fmla="*/ 595368 w 2428717"/>
              <a:gd name="connsiteY192" fmla="*/ 896203 h 1330996"/>
              <a:gd name="connsiteX193" fmla="*/ 581720 w 2428717"/>
              <a:gd name="connsiteY193" fmla="*/ 891654 h 1330996"/>
              <a:gd name="connsiteX194" fmla="*/ 577171 w 2428717"/>
              <a:gd name="connsiteY194" fmla="*/ 928048 h 1330996"/>
              <a:gd name="connsiteX195" fmla="*/ 568072 w 2428717"/>
              <a:gd name="connsiteY195" fmla="*/ 941696 h 1330996"/>
              <a:gd name="connsiteX196" fmla="*/ 563523 w 2428717"/>
              <a:gd name="connsiteY196" fmla="*/ 955343 h 1330996"/>
              <a:gd name="connsiteX197" fmla="*/ 549875 w 2428717"/>
              <a:gd name="connsiteY197" fmla="*/ 964442 h 1330996"/>
              <a:gd name="connsiteX198" fmla="*/ 522580 w 2428717"/>
              <a:gd name="connsiteY198" fmla="*/ 982639 h 1330996"/>
              <a:gd name="connsiteX199" fmla="*/ 508932 w 2428717"/>
              <a:gd name="connsiteY199" fmla="*/ 973540 h 1330996"/>
              <a:gd name="connsiteX200" fmla="*/ 481637 w 2428717"/>
              <a:gd name="connsiteY200" fmla="*/ 959893 h 1330996"/>
              <a:gd name="connsiteX201" fmla="*/ 463439 w 2428717"/>
              <a:gd name="connsiteY201" fmla="*/ 964442 h 1330996"/>
              <a:gd name="connsiteX202" fmla="*/ 454341 w 2428717"/>
              <a:gd name="connsiteY202" fmla="*/ 978090 h 1330996"/>
              <a:gd name="connsiteX203" fmla="*/ 440693 w 2428717"/>
              <a:gd name="connsiteY203" fmla="*/ 996287 h 1330996"/>
              <a:gd name="connsiteX204" fmla="*/ 404299 w 2428717"/>
              <a:gd name="connsiteY204" fmla="*/ 1023582 h 1330996"/>
              <a:gd name="connsiteX205" fmla="*/ 390651 w 2428717"/>
              <a:gd name="connsiteY205" fmla="*/ 1037230 h 1330996"/>
              <a:gd name="connsiteX206" fmla="*/ 377004 w 2428717"/>
              <a:gd name="connsiteY206" fmla="*/ 1041779 h 1330996"/>
              <a:gd name="connsiteX207" fmla="*/ 349708 w 2428717"/>
              <a:gd name="connsiteY207" fmla="*/ 1059976 h 1330996"/>
              <a:gd name="connsiteX208" fmla="*/ 322413 w 2428717"/>
              <a:gd name="connsiteY208" fmla="*/ 1078173 h 1330996"/>
              <a:gd name="connsiteX209" fmla="*/ 295117 w 2428717"/>
              <a:gd name="connsiteY209" fmla="*/ 1100919 h 1330996"/>
              <a:gd name="connsiteX210" fmla="*/ 286019 w 2428717"/>
              <a:gd name="connsiteY210" fmla="*/ 1114567 h 1330996"/>
              <a:gd name="connsiteX211" fmla="*/ 258723 w 2428717"/>
              <a:gd name="connsiteY211" fmla="*/ 1137313 h 1330996"/>
              <a:gd name="connsiteX212" fmla="*/ 240526 w 2428717"/>
              <a:gd name="connsiteY212" fmla="*/ 1164609 h 1330996"/>
              <a:gd name="connsiteX213" fmla="*/ 231428 w 2428717"/>
              <a:gd name="connsiteY213" fmla="*/ 1178257 h 1330996"/>
              <a:gd name="connsiteX214" fmla="*/ 217780 w 2428717"/>
              <a:gd name="connsiteY214" fmla="*/ 1182806 h 1330996"/>
              <a:gd name="connsiteX215" fmla="*/ 208681 w 2428717"/>
              <a:gd name="connsiteY215" fmla="*/ 1196454 h 1330996"/>
              <a:gd name="connsiteX216" fmla="*/ 181386 w 2428717"/>
              <a:gd name="connsiteY216" fmla="*/ 1205552 h 1330996"/>
              <a:gd name="connsiteX217" fmla="*/ 167738 w 2428717"/>
              <a:gd name="connsiteY217" fmla="*/ 1210102 h 1330996"/>
              <a:gd name="connsiteX218" fmla="*/ 149629 w 2428717"/>
              <a:gd name="connsiteY218" fmla="*/ 1246672 h 1330996"/>
              <a:gd name="connsiteX219" fmla="*/ 108598 w 2428717"/>
              <a:gd name="connsiteY219" fmla="*/ 1241946 h 1330996"/>
              <a:gd name="connsiteX220" fmla="*/ 85851 w 2428717"/>
              <a:gd name="connsiteY220" fmla="*/ 1246496 h 1330996"/>
              <a:gd name="connsiteX221" fmla="*/ 72204 w 2428717"/>
              <a:gd name="connsiteY221" fmla="*/ 1251045 h 1330996"/>
              <a:gd name="connsiteX222" fmla="*/ 22162 w 2428717"/>
              <a:gd name="connsiteY222" fmla="*/ 1264693 h 1330996"/>
              <a:gd name="connsiteX223" fmla="*/ 8514 w 2428717"/>
              <a:gd name="connsiteY223" fmla="*/ 1260143 h 1330996"/>
              <a:gd name="connsiteX224" fmla="*/ 3965 w 2428717"/>
              <a:gd name="connsiteY224" fmla="*/ 1260143 h 1330996"/>
              <a:gd name="connsiteX0" fmla="*/ 3965 w 2428717"/>
              <a:gd name="connsiteY0" fmla="*/ 1260143 h 1330996"/>
              <a:gd name="connsiteX1" fmla="*/ 8514 w 2428717"/>
              <a:gd name="connsiteY1" fmla="*/ 1310185 h 1330996"/>
              <a:gd name="connsiteX2" fmla="*/ 8514 w 2428717"/>
              <a:gd name="connsiteY2" fmla="*/ 1246496 h 1330996"/>
              <a:gd name="connsiteX3" fmla="*/ 3965 w 2428717"/>
              <a:gd name="connsiteY3" fmla="*/ 1328382 h 1330996"/>
              <a:gd name="connsiteX4" fmla="*/ 31260 w 2428717"/>
              <a:gd name="connsiteY4" fmla="*/ 1301087 h 1330996"/>
              <a:gd name="connsiteX5" fmla="*/ 58556 w 2428717"/>
              <a:gd name="connsiteY5" fmla="*/ 1278340 h 1330996"/>
              <a:gd name="connsiteX6" fmla="*/ 85851 w 2428717"/>
              <a:gd name="connsiteY6" fmla="*/ 1260143 h 1330996"/>
              <a:gd name="connsiteX7" fmla="*/ 99499 w 2428717"/>
              <a:gd name="connsiteY7" fmla="*/ 1251045 h 1330996"/>
              <a:gd name="connsiteX8" fmla="*/ 126795 w 2428717"/>
              <a:gd name="connsiteY8" fmla="*/ 1237397 h 1330996"/>
              <a:gd name="connsiteX9" fmla="*/ 176837 w 2428717"/>
              <a:gd name="connsiteY9" fmla="*/ 1232848 h 1330996"/>
              <a:gd name="connsiteX10" fmla="*/ 204132 w 2428717"/>
              <a:gd name="connsiteY10" fmla="*/ 1223749 h 1330996"/>
              <a:gd name="connsiteX11" fmla="*/ 217780 w 2428717"/>
              <a:gd name="connsiteY11" fmla="*/ 1214651 h 1330996"/>
              <a:gd name="connsiteX12" fmla="*/ 245075 w 2428717"/>
              <a:gd name="connsiteY12" fmla="*/ 1205552 h 1330996"/>
              <a:gd name="connsiteX13" fmla="*/ 286019 w 2428717"/>
              <a:gd name="connsiteY13" fmla="*/ 1196454 h 1330996"/>
              <a:gd name="connsiteX14" fmla="*/ 299666 w 2428717"/>
              <a:gd name="connsiteY14" fmla="*/ 1187355 h 1330996"/>
              <a:gd name="connsiteX15" fmla="*/ 377004 w 2428717"/>
              <a:gd name="connsiteY15" fmla="*/ 1150961 h 1330996"/>
              <a:gd name="connsiteX16" fmla="*/ 504920 w 2428717"/>
              <a:gd name="connsiteY16" fmla="*/ 1104307 h 1330996"/>
              <a:gd name="connsiteX17" fmla="*/ 572622 w 2428717"/>
              <a:gd name="connsiteY17" fmla="*/ 1073624 h 1330996"/>
              <a:gd name="connsiteX18" fmla="*/ 595368 w 2428717"/>
              <a:gd name="connsiteY18" fmla="*/ 1096370 h 1330996"/>
              <a:gd name="connsiteX19" fmla="*/ 609016 w 2428717"/>
              <a:gd name="connsiteY19" fmla="*/ 1087272 h 1330996"/>
              <a:gd name="connsiteX20" fmla="*/ 625339 w 2428717"/>
              <a:gd name="connsiteY20" fmla="*/ 1060152 h 1330996"/>
              <a:gd name="connsiteX21" fmla="*/ 690902 w 2428717"/>
              <a:gd name="connsiteY21" fmla="*/ 1061489 h 1330996"/>
              <a:gd name="connsiteX22" fmla="*/ 718198 w 2428717"/>
              <a:gd name="connsiteY22" fmla="*/ 1019033 h 1330996"/>
              <a:gd name="connsiteX23" fmla="*/ 759316 w 2428717"/>
              <a:gd name="connsiteY23" fmla="*/ 1019121 h 1330996"/>
              <a:gd name="connsiteX24" fmla="*/ 795535 w 2428717"/>
              <a:gd name="connsiteY24" fmla="*/ 978090 h 1330996"/>
              <a:gd name="connsiteX25" fmla="*/ 822831 w 2428717"/>
              <a:gd name="connsiteY25" fmla="*/ 968991 h 1330996"/>
              <a:gd name="connsiteX26" fmla="*/ 850126 w 2428717"/>
              <a:gd name="connsiteY26" fmla="*/ 941696 h 1330996"/>
              <a:gd name="connsiteX27" fmla="*/ 877422 w 2428717"/>
              <a:gd name="connsiteY27" fmla="*/ 928048 h 1330996"/>
              <a:gd name="connsiteX28" fmla="*/ 891069 w 2428717"/>
              <a:gd name="connsiteY28" fmla="*/ 923499 h 1330996"/>
              <a:gd name="connsiteX29" fmla="*/ 904717 w 2428717"/>
              <a:gd name="connsiteY29" fmla="*/ 914400 h 1330996"/>
              <a:gd name="connsiteX30" fmla="*/ 922914 w 2428717"/>
              <a:gd name="connsiteY30" fmla="*/ 909851 h 1330996"/>
              <a:gd name="connsiteX31" fmla="*/ 927463 w 2428717"/>
              <a:gd name="connsiteY31" fmla="*/ 896203 h 1330996"/>
              <a:gd name="connsiteX32" fmla="*/ 941111 w 2428717"/>
              <a:gd name="connsiteY32" fmla="*/ 887105 h 1330996"/>
              <a:gd name="connsiteX33" fmla="*/ 954759 w 2428717"/>
              <a:gd name="connsiteY33" fmla="*/ 873457 h 1330996"/>
              <a:gd name="connsiteX34" fmla="*/ 982054 w 2428717"/>
              <a:gd name="connsiteY34" fmla="*/ 855260 h 1330996"/>
              <a:gd name="connsiteX35" fmla="*/ 986604 w 2428717"/>
              <a:gd name="connsiteY35" fmla="*/ 841612 h 1330996"/>
              <a:gd name="connsiteX36" fmla="*/ 1000251 w 2428717"/>
              <a:gd name="connsiteY36" fmla="*/ 837063 h 1330996"/>
              <a:gd name="connsiteX37" fmla="*/ 1013899 w 2428717"/>
              <a:gd name="connsiteY37" fmla="*/ 827964 h 1330996"/>
              <a:gd name="connsiteX38" fmla="*/ 1045744 w 2428717"/>
              <a:gd name="connsiteY38" fmla="*/ 800669 h 1330996"/>
              <a:gd name="connsiteX39" fmla="*/ 1059392 w 2428717"/>
              <a:gd name="connsiteY39" fmla="*/ 791570 h 1330996"/>
              <a:gd name="connsiteX40" fmla="*/ 1082138 w 2428717"/>
              <a:gd name="connsiteY40" fmla="*/ 768824 h 1330996"/>
              <a:gd name="connsiteX41" fmla="*/ 1123081 w 2428717"/>
              <a:gd name="connsiteY41" fmla="*/ 736979 h 1330996"/>
              <a:gd name="connsiteX42" fmla="*/ 1136729 w 2428717"/>
              <a:gd name="connsiteY42" fmla="*/ 727881 h 1330996"/>
              <a:gd name="connsiteX43" fmla="*/ 1150377 w 2428717"/>
              <a:gd name="connsiteY43" fmla="*/ 718782 h 1330996"/>
              <a:gd name="connsiteX44" fmla="*/ 1168574 w 2428717"/>
              <a:gd name="connsiteY44" fmla="*/ 691487 h 1330996"/>
              <a:gd name="connsiteX45" fmla="*/ 1191320 w 2428717"/>
              <a:gd name="connsiteY45" fmla="*/ 668740 h 1330996"/>
              <a:gd name="connsiteX46" fmla="*/ 1214066 w 2428717"/>
              <a:gd name="connsiteY46" fmla="*/ 645994 h 1330996"/>
              <a:gd name="connsiteX47" fmla="*/ 1223165 w 2428717"/>
              <a:gd name="connsiteY47" fmla="*/ 632346 h 1330996"/>
              <a:gd name="connsiteX48" fmla="*/ 1227714 w 2428717"/>
              <a:gd name="connsiteY48" fmla="*/ 618699 h 1330996"/>
              <a:gd name="connsiteX49" fmla="*/ 1250460 w 2428717"/>
              <a:gd name="connsiteY49" fmla="*/ 591403 h 1330996"/>
              <a:gd name="connsiteX50" fmla="*/ 1259559 w 2428717"/>
              <a:gd name="connsiteY50" fmla="*/ 564108 h 1330996"/>
              <a:gd name="connsiteX51" fmla="*/ 1264108 w 2428717"/>
              <a:gd name="connsiteY51" fmla="*/ 550460 h 1330996"/>
              <a:gd name="connsiteX52" fmla="*/ 1282305 w 2428717"/>
              <a:gd name="connsiteY52" fmla="*/ 523164 h 1330996"/>
              <a:gd name="connsiteX53" fmla="*/ 1295953 w 2428717"/>
              <a:gd name="connsiteY53" fmla="*/ 482221 h 1330996"/>
              <a:gd name="connsiteX54" fmla="*/ 1300502 w 2428717"/>
              <a:gd name="connsiteY54" fmla="*/ 468573 h 1330996"/>
              <a:gd name="connsiteX55" fmla="*/ 1309601 w 2428717"/>
              <a:gd name="connsiteY55" fmla="*/ 427630 h 1330996"/>
              <a:gd name="connsiteX56" fmla="*/ 1314150 w 2428717"/>
              <a:gd name="connsiteY56" fmla="*/ 395785 h 1330996"/>
              <a:gd name="connsiteX57" fmla="*/ 1336896 w 2428717"/>
              <a:gd name="connsiteY57" fmla="*/ 368490 h 1330996"/>
              <a:gd name="connsiteX58" fmla="*/ 1345995 w 2428717"/>
              <a:gd name="connsiteY58" fmla="*/ 295702 h 1330996"/>
              <a:gd name="connsiteX59" fmla="*/ 1396574 w 2428717"/>
              <a:gd name="connsiteY59" fmla="*/ 269470 h 1330996"/>
              <a:gd name="connsiteX60" fmla="*/ 1431806 w 2428717"/>
              <a:gd name="connsiteY60" fmla="*/ 255110 h 1330996"/>
              <a:gd name="connsiteX61" fmla="*/ 1459189 w 2428717"/>
              <a:gd name="connsiteY61" fmla="*/ 217203 h 1330996"/>
              <a:gd name="connsiteX62" fmla="*/ 1473374 w 2428717"/>
              <a:gd name="connsiteY62" fmla="*/ 181970 h 1330996"/>
              <a:gd name="connsiteX63" fmla="*/ 1500669 w 2428717"/>
              <a:gd name="connsiteY63" fmla="*/ 172872 h 1330996"/>
              <a:gd name="connsiteX64" fmla="*/ 1578007 w 2428717"/>
              <a:gd name="connsiteY64" fmla="*/ 163773 h 1330996"/>
              <a:gd name="connsiteX65" fmla="*/ 1600753 w 2428717"/>
              <a:gd name="connsiteY65" fmla="*/ 145576 h 1330996"/>
              <a:gd name="connsiteX66" fmla="*/ 1614401 w 2428717"/>
              <a:gd name="connsiteY66" fmla="*/ 141027 h 1330996"/>
              <a:gd name="connsiteX67" fmla="*/ 1641696 w 2428717"/>
              <a:gd name="connsiteY67" fmla="*/ 145576 h 1330996"/>
              <a:gd name="connsiteX68" fmla="*/ 1655344 w 2428717"/>
              <a:gd name="connsiteY68" fmla="*/ 154675 h 1330996"/>
              <a:gd name="connsiteX69" fmla="*/ 1828216 w 2428717"/>
              <a:gd name="connsiteY69" fmla="*/ 150125 h 1330996"/>
              <a:gd name="connsiteX70" fmla="*/ 1841863 w 2428717"/>
              <a:gd name="connsiteY70" fmla="*/ 159224 h 1330996"/>
              <a:gd name="connsiteX71" fmla="*/ 1855511 w 2428717"/>
              <a:gd name="connsiteY71" fmla="*/ 172872 h 1330996"/>
              <a:gd name="connsiteX72" fmla="*/ 1969242 w 2428717"/>
              <a:gd name="connsiteY72" fmla="*/ 186519 h 1330996"/>
              <a:gd name="connsiteX73" fmla="*/ 2001087 w 2428717"/>
              <a:gd name="connsiteY73" fmla="*/ 191069 h 1330996"/>
              <a:gd name="connsiteX74" fmla="*/ 2051129 w 2428717"/>
              <a:gd name="connsiteY74" fmla="*/ 195618 h 1330996"/>
              <a:gd name="connsiteX75" fmla="*/ 2060228 w 2428717"/>
              <a:gd name="connsiteY75" fmla="*/ 209266 h 1330996"/>
              <a:gd name="connsiteX76" fmla="*/ 2087523 w 2428717"/>
              <a:gd name="connsiteY76" fmla="*/ 213815 h 1330996"/>
              <a:gd name="connsiteX77" fmla="*/ 2105720 w 2428717"/>
              <a:gd name="connsiteY77" fmla="*/ 236561 h 1330996"/>
              <a:gd name="connsiteX78" fmla="*/ 2119368 w 2428717"/>
              <a:gd name="connsiteY78" fmla="*/ 245660 h 1330996"/>
              <a:gd name="connsiteX79" fmla="*/ 2133016 w 2428717"/>
              <a:gd name="connsiteY79" fmla="*/ 259308 h 1330996"/>
              <a:gd name="connsiteX80" fmla="*/ 2142114 w 2428717"/>
              <a:gd name="connsiteY80" fmla="*/ 272955 h 1330996"/>
              <a:gd name="connsiteX81" fmla="*/ 2160311 w 2428717"/>
              <a:gd name="connsiteY81" fmla="*/ 291152 h 1330996"/>
              <a:gd name="connsiteX82" fmla="*/ 2169410 w 2428717"/>
              <a:gd name="connsiteY82" fmla="*/ 304800 h 1330996"/>
              <a:gd name="connsiteX83" fmla="*/ 2210353 w 2428717"/>
              <a:gd name="connsiteY83" fmla="*/ 341194 h 1330996"/>
              <a:gd name="connsiteX84" fmla="*/ 2224001 w 2428717"/>
              <a:gd name="connsiteY84" fmla="*/ 345743 h 1330996"/>
              <a:gd name="connsiteX85" fmla="*/ 2255845 w 2428717"/>
              <a:gd name="connsiteY85" fmla="*/ 363940 h 1330996"/>
              <a:gd name="connsiteX86" fmla="*/ 2283141 w 2428717"/>
              <a:gd name="connsiteY86" fmla="*/ 373039 h 1330996"/>
              <a:gd name="connsiteX87" fmla="*/ 2314986 w 2428717"/>
              <a:gd name="connsiteY87" fmla="*/ 377588 h 1330996"/>
              <a:gd name="connsiteX88" fmla="*/ 2337732 w 2428717"/>
              <a:gd name="connsiteY88" fmla="*/ 395785 h 1330996"/>
              <a:gd name="connsiteX89" fmla="*/ 2365028 w 2428717"/>
              <a:gd name="connsiteY89" fmla="*/ 413982 h 1330996"/>
              <a:gd name="connsiteX90" fmla="*/ 2378675 w 2428717"/>
              <a:gd name="connsiteY90" fmla="*/ 400334 h 1330996"/>
              <a:gd name="connsiteX91" fmla="*/ 2396872 w 2428717"/>
              <a:gd name="connsiteY91" fmla="*/ 373039 h 1330996"/>
              <a:gd name="connsiteX92" fmla="*/ 2424168 w 2428717"/>
              <a:gd name="connsiteY92" fmla="*/ 368490 h 1330996"/>
              <a:gd name="connsiteX93" fmla="*/ 2428717 w 2428717"/>
              <a:gd name="connsiteY93" fmla="*/ 354842 h 1330996"/>
              <a:gd name="connsiteX94" fmla="*/ 2424168 w 2428717"/>
              <a:gd name="connsiteY94" fmla="*/ 327546 h 1330996"/>
              <a:gd name="connsiteX95" fmla="*/ 2410520 w 2428717"/>
              <a:gd name="connsiteY95" fmla="*/ 322997 h 1330996"/>
              <a:gd name="connsiteX96" fmla="*/ 2392323 w 2428717"/>
              <a:gd name="connsiteY96" fmla="*/ 318448 h 1330996"/>
              <a:gd name="connsiteX97" fmla="*/ 2378675 w 2428717"/>
              <a:gd name="connsiteY97" fmla="*/ 309349 h 1330996"/>
              <a:gd name="connsiteX98" fmla="*/ 2374126 w 2428717"/>
              <a:gd name="connsiteY98" fmla="*/ 295702 h 1330996"/>
              <a:gd name="connsiteX99" fmla="*/ 2365028 w 2428717"/>
              <a:gd name="connsiteY99" fmla="*/ 282054 h 1330996"/>
              <a:gd name="connsiteX100" fmla="*/ 2360478 w 2428717"/>
              <a:gd name="connsiteY100" fmla="*/ 268406 h 1330996"/>
              <a:gd name="connsiteX101" fmla="*/ 2346831 w 2428717"/>
              <a:gd name="connsiteY101" fmla="*/ 263857 h 1330996"/>
              <a:gd name="connsiteX102" fmla="*/ 2333183 w 2428717"/>
              <a:gd name="connsiteY102" fmla="*/ 245660 h 1330996"/>
              <a:gd name="connsiteX103" fmla="*/ 2305887 w 2428717"/>
              <a:gd name="connsiteY103" fmla="*/ 232012 h 1330996"/>
              <a:gd name="connsiteX104" fmla="*/ 2283141 w 2428717"/>
              <a:gd name="connsiteY104" fmla="*/ 236561 h 1330996"/>
              <a:gd name="connsiteX105" fmla="*/ 2255845 w 2428717"/>
              <a:gd name="connsiteY105" fmla="*/ 245660 h 1330996"/>
              <a:gd name="connsiteX106" fmla="*/ 2214902 w 2428717"/>
              <a:gd name="connsiteY106" fmla="*/ 241110 h 1330996"/>
              <a:gd name="connsiteX107" fmla="*/ 2187607 w 2428717"/>
              <a:gd name="connsiteY107" fmla="*/ 218364 h 1330996"/>
              <a:gd name="connsiteX108" fmla="*/ 2173959 w 2428717"/>
              <a:gd name="connsiteY108" fmla="*/ 209266 h 1330996"/>
              <a:gd name="connsiteX109" fmla="*/ 2164860 w 2428717"/>
              <a:gd name="connsiteY109" fmla="*/ 195618 h 1330996"/>
              <a:gd name="connsiteX110" fmla="*/ 2151213 w 2428717"/>
              <a:gd name="connsiteY110" fmla="*/ 168322 h 1330996"/>
              <a:gd name="connsiteX111" fmla="*/ 2110269 w 2428717"/>
              <a:gd name="connsiteY111" fmla="*/ 154675 h 1330996"/>
              <a:gd name="connsiteX112" fmla="*/ 2082974 w 2428717"/>
              <a:gd name="connsiteY112" fmla="*/ 141027 h 1330996"/>
              <a:gd name="connsiteX113" fmla="*/ 2064777 w 2428717"/>
              <a:gd name="connsiteY113" fmla="*/ 136478 h 1330996"/>
              <a:gd name="connsiteX114" fmla="*/ 1991989 w 2428717"/>
              <a:gd name="connsiteY114" fmla="*/ 131928 h 1330996"/>
              <a:gd name="connsiteX115" fmla="*/ 1964693 w 2428717"/>
              <a:gd name="connsiteY115" fmla="*/ 118281 h 1330996"/>
              <a:gd name="connsiteX116" fmla="*/ 1951045 w 2428717"/>
              <a:gd name="connsiteY116" fmla="*/ 104633 h 1330996"/>
              <a:gd name="connsiteX117" fmla="*/ 1923750 w 2428717"/>
              <a:gd name="connsiteY117" fmla="*/ 90985 h 1330996"/>
              <a:gd name="connsiteX118" fmla="*/ 1910102 w 2428717"/>
              <a:gd name="connsiteY118" fmla="*/ 81887 h 1330996"/>
              <a:gd name="connsiteX119" fmla="*/ 1841863 w 2428717"/>
              <a:gd name="connsiteY119" fmla="*/ 72788 h 1330996"/>
              <a:gd name="connsiteX120" fmla="*/ 1814568 w 2428717"/>
              <a:gd name="connsiteY120" fmla="*/ 63690 h 1330996"/>
              <a:gd name="connsiteX121" fmla="*/ 1796371 w 2428717"/>
              <a:gd name="connsiteY121" fmla="*/ 59140 h 1330996"/>
              <a:gd name="connsiteX122" fmla="*/ 1769075 w 2428717"/>
              <a:gd name="connsiteY122" fmla="*/ 50042 h 1330996"/>
              <a:gd name="connsiteX123" fmla="*/ 1755428 w 2428717"/>
              <a:gd name="connsiteY123" fmla="*/ 40943 h 1330996"/>
              <a:gd name="connsiteX124" fmla="*/ 1737231 w 2428717"/>
              <a:gd name="connsiteY124" fmla="*/ 0 h 1330996"/>
              <a:gd name="connsiteX125" fmla="*/ 1728132 w 2428717"/>
              <a:gd name="connsiteY125" fmla="*/ 13648 h 1330996"/>
              <a:gd name="connsiteX126" fmla="*/ 1723583 w 2428717"/>
              <a:gd name="connsiteY126" fmla="*/ 50042 h 1330996"/>
              <a:gd name="connsiteX127" fmla="*/ 1691738 w 2428717"/>
              <a:gd name="connsiteY127" fmla="*/ 54591 h 1330996"/>
              <a:gd name="connsiteX128" fmla="*/ 1659893 w 2428717"/>
              <a:gd name="connsiteY128" fmla="*/ 63690 h 1330996"/>
              <a:gd name="connsiteX129" fmla="*/ 1641696 w 2428717"/>
              <a:gd name="connsiteY129" fmla="*/ 72788 h 1330996"/>
              <a:gd name="connsiteX130" fmla="*/ 1628048 w 2428717"/>
              <a:gd name="connsiteY130" fmla="*/ 68239 h 1330996"/>
              <a:gd name="connsiteX131" fmla="*/ 1623499 w 2428717"/>
              <a:gd name="connsiteY131" fmla="*/ 54591 h 1330996"/>
              <a:gd name="connsiteX132" fmla="*/ 1614401 w 2428717"/>
              <a:gd name="connsiteY132" fmla="*/ 68239 h 1330996"/>
              <a:gd name="connsiteX133" fmla="*/ 1600753 w 2428717"/>
              <a:gd name="connsiteY133" fmla="*/ 77337 h 1330996"/>
              <a:gd name="connsiteX134" fmla="*/ 1555260 w 2428717"/>
              <a:gd name="connsiteY134" fmla="*/ 81887 h 1330996"/>
              <a:gd name="connsiteX135" fmla="*/ 1527965 w 2428717"/>
              <a:gd name="connsiteY135" fmla="*/ 90985 h 1330996"/>
              <a:gd name="connsiteX136" fmla="*/ 1509768 w 2428717"/>
              <a:gd name="connsiteY136" fmla="*/ 100084 h 1330996"/>
              <a:gd name="connsiteX137" fmla="*/ 1487022 w 2428717"/>
              <a:gd name="connsiteY137" fmla="*/ 104633 h 1330996"/>
              <a:gd name="connsiteX138" fmla="*/ 1473374 w 2428717"/>
              <a:gd name="connsiteY138" fmla="*/ 109182 h 1330996"/>
              <a:gd name="connsiteX139" fmla="*/ 1364192 w 2428717"/>
              <a:gd name="connsiteY139" fmla="*/ 113731 h 1330996"/>
              <a:gd name="connsiteX140" fmla="*/ 1350544 w 2428717"/>
              <a:gd name="connsiteY140" fmla="*/ 122830 h 1330996"/>
              <a:gd name="connsiteX141" fmla="*/ 1332347 w 2428717"/>
              <a:gd name="connsiteY141" fmla="*/ 150125 h 1330996"/>
              <a:gd name="connsiteX142" fmla="*/ 1318699 w 2428717"/>
              <a:gd name="connsiteY142" fmla="*/ 163773 h 1330996"/>
              <a:gd name="connsiteX143" fmla="*/ 1309601 w 2428717"/>
              <a:gd name="connsiteY143" fmla="*/ 191069 h 1330996"/>
              <a:gd name="connsiteX144" fmla="*/ 1295953 w 2428717"/>
              <a:gd name="connsiteY144" fmla="*/ 204716 h 1330996"/>
              <a:gd name="connsiteX145" fmla="*/ 1282305 w 2428717"/>
              <a:gd name="connsiteY145" fmla="*/ 209266 h 1330996"/>
              <a:gd name="connsiteX146" fmla="*/ 1209517 w 2428717"/>
              <a:gd name="connsiteY146" fmla="*/ 213815 h 1330996"/>
              <a:gd name="connsiteX147" fmla="*/ 1204968 w 2428717"/>
              <a:gd name="connsiteY147" fmla="*/ 227463 h 1330996"/>
              <a:gd name="connsiteX148" fmla="*/ 1186771 w 2428717"/>
              <a:gd name="connsiteY148" fmla="*/ 254758 h 1330996"/>
              <a:gd name="connsiteX149" fmla="*/ 1177672 w 2428717"/>
              <a:gd name="connsiteY149" fmla="*/ 282054 h 1330996"/>
              <a:gd name="connsiteX150" fmla="*/ 1173123 w 2428717"/>
              <a:gd name="connsiteY150" fmla="*/ 295702 h 1330996"/>
              <a:gd name="connsiteX151" fmla="*/ 1145828 w 2428717"/>
              <a:gd name="connsiteY151" fmla="*/ 313899 h 1330996"/>
              <a:gd name="connsiteX152" fmla="*/ 1132180 w 2428717"/>
              <a:gd name="connsiteY152" fmla="*/ 327546 h 1330996"/>
              <a:gd name="connsiteX153" fmla="*/ 1104884 w 2428717"/>
              <a:gd name="connsiteY153" fmla="*/ 336645 h 1330996"/>
              <a:gd name="connsiteX154" fmla="*/ 1095786 w 2428717"/>
              <a:gd name="connsiteY154" fmla="*/ 322997 h 1330996"/>
              <a:gd name="connsiteX155" fmla="*/ 1100335 w 2428717"/>
              <a:gd name="connsiteY155" fmla="*/ 291152 h 1330996"/>
              <a:gd name="connsiteX156" fmla="*/ 1086687 w 2428717"/>
              <a:gd name="connsiteY156" fmla="*/ 304800 h 1330996"/>
              <a:gd name="connsiteX157" fmla="*/ 1073039 w 2428717"/>
              <a:gd name="connsiteY157" fmla="*/ 309349 h 1330996"/>
              <a:gd name="connsiteX158" fmla="*/ 1059392 w 2428717"/>
              <a:gd name="connsiteY158" fmla="*/ 300251 h 1330996"/>
              <a:gd name="connsiteX159" fmla="*/ 1050293 w 2428717"/>
              <a:gd name="connsiteY159" fmla="*/ 286603 h 1330996"/>
              <a:gd name="connsiteX160" fmla="*/ 1036645 w 2428717"/>
              <a:gd name="connsiteY160" fmla="*/ 282054 h 1330996"/>
              <a:gd name="connsiteX161" fmla="*/ 1009350 w 2428717"/>
              <a:gd name="connsiteY161" fmla="*/ 291152 h 1330996"/>
              <a:gd name="connsiteX162" fmla="*/ 995702 w 2428717"/>
              <a:gd name="connsiteY162" fmla="*/ 295702 h 1330996"/>
              <a:gd name="connsiteX163" fmla="*/ 982054 w 2428717"/>
              <a:gd name="connsiteY163" fmla="*/ 304800 h 1330996"/>
              <a:gd name="connsiteX164" fmla="*/ 968407 w 2428717"/>
              <a:gd name="connsiteY164" fmla="*/ 350293 h 1330996"/>
              <a:gd name="connsiteX165" fmla="*/ 959308 w 2428717"/>
              <a:gd name="connsiteY165" fmla="*/ 363940 h 1330996"/>
              <a:gd name="connsiteX166" fmla="*/ 963857 w 2428717"/>
              <a:gd name="connsiteY166" fmla="*/ 377588 h 1330996"/>
              <a:gd name="connsiteX167" fmla="*/ 969656 w 2428717"/>
              <a:gd name="connsiteY167" fmla="*/ 397835 h 1330996"/>
              <a:gd name="connsiteX168" fmla="*/ 1000251 w 2428717"/>
              <a:gd name="connsiteY168" fmla="*/ 404884 h 1330996"/>
              <a:gd name="connsiteX169" fmla="*/ 1013899 w 2428717"/>
              <a:gd name="connsiteY169" fmla="*/ 418531 h 1330996"/>
              <a:gd name="connsiteX170" fmla="*/ 1009350 w 2428717"/>
              <a:gd name="connsiteY170" fmla="*/ 441278 h 1330996"/>
              <a:gd name="connsiteX171" fmla="*/ 986604 w 2428717"/>
              <a:gd name="connsiteY171" fmla="*/ 486770 h 1330996"/>
              <a:gd name="connsiteX172" fmla="*/ 968407 w 2428717"/>
              <a:gd name="connsiteY172" fmla="*/ 518615 h 1330996"/>
              <a:gd name="connsiteX173" fmla="*/ 954759 w 2428717"/>
              <a:gd name="connsiteY173" fmla="*/ 523164 h 1330996"/>
              <a:gd name="connsiteX174" fmla="*/ 945660 w 2428717"/>
              <a:gd name="connsiteY174" fmla="*/ 536812 h 1330996"/>
              <a:gd name="connsiteX175" fmla="*/ 932013 w 2428717"/>
              <a:gd name="connsiteY175" fmla="*/ 545910 h 1330996"/>
              <a:gd name="connsiteX176" fmla="*/ 913816 w 2428717"/>
              <a:gd name="connsiteY176" fmla="*/ 568657 h 1330996"/>
              <a:gd name="connsiteX177" fmla="*/ 904717 w 2428717"/>
              <a:gd name="connsiteY177" fmla="*/ 582305 h 1330996"/>
              <a:gd name="connsiteX178" fmla="*/ 900168 w 2428717"/>
              <a:gd name="connsiteY178" fmla="*/ 595952 h 1330996"/>
              <a:gd name="connsiteX179" fmla="*/ 881971 w 2428717"/>
              <a:gd name="connsiteY179" fmla="*/ 623248 h 1330996"/>
              <a:gd name="connsiteX180" fmla="*/ 859225 w 2428717"/>
              <a:gd name="connsiteY180" fmla="*/ 655093 h 1330996"/>
              <a:gd name="connsiteX181" fmla="*/ 850126 w 2428717"/>
              <a:gd name="connsiteY181" fmla="*/ 668740 h 1330996"/>
              <a:gd name="connsiteX182" fmla="*/ 845577 w 2428717"/>
              <a:gd name="connsiteY182" fmla="*/ 682388 h 1330996"/>
              <a:gd name="connsiteX183" fmla="*/ 831929 w 2428717"/>
              <a:gd name="connsiteY183" fmla="*/ 691487 h 1330996"/>
              <a:gd name="connsiteX184" fmla="*/ 809183 w 2428717"/>
              <a:gd name="connsiteY184" fmla="*/ 714233 h 1330996"/>
              <a:gd name="connsiteX185" fmla="*/ 795535 w 2428717"/>
              <a:gd name="connsiteY185" fmla="*/ 732430 h 1330996"/>
              <a:gd name="connsiteX186" fmla="*/ 781887 w 2428717"/>
              <a:gd name="connsiteY186" fmla="*/ 746078 h 1330996"/>
              <a:gd name="connsiteX187" fmla="*/ 754592 w 2428717"/>
              <a:gd name="connsiteY187" fmla="*/ 787021 h 1330996"/>
              <a:gd name="connsiteX188" fmla="*/ 745493 w 2428717"/>
              <a:gd name="connsiteY188" fmla="*/ 800669 h 1330996"/>
              <a:gd name="connsiteX189" fmla="*/ 736395 w 2428717"/>
              <a:gd name="connsiteY189" fmla="*/ 827964 h 1330996"/>
              <a:gd name="connsiteX190" fmla="*/ 673242 w 2428717"/>
              <a:gd name="connsiteY190" fmla="*/ 857045 h 1330996"/>
              <a:gd name="connsiteX191" fmla="*/ 638185 w 2428717"/>
              <a:gd name="connsiteY191" fmla="*/ 883091 h 1330996"/>
              <a:gd name="connsiteX192" fmla="*/ 595368 w 2428717"/>
              <a:gd name="connsiteY192" fmla="*/ 896203 h 1330996"/>
              <a:gd name="connsiteX193" fmla="*/ 581720 w 2428717"/>
              <a:gd name="connsiteY193" fmla="*/ 891654 h 1330996"/>
              <a:gd name="connsiteX194" fmla="*/ 577171 w 2428717"/>
              <a:gd name="connsiteY194" fmla="*/ 928048 h 1330996"/>
              <a:gd name="connsiteX195" fmla="*/ 568072 w 2428717"/>
              <a:gd name="connsiteY195" fmla="*/ 941696 h 1330996"/>
              <a:gd name="connsiteX196" fmla="*/ 563523 w 2428717"/>
              <a:gd name="connsiteY196" fmla="*/ 955343 h 1330996"/>
              <a:gd name="connsiteX197" fmla="*/ 549875 w 2428717"/>
              <a:gd name="connsiteY197" fmla="*/ 964442 h 1330996"/>
              <a:gd name="connsiteX198" fmla="*/ 522580 w 2428717"/>
              <a:gd name="connsiteY198" fmla="*/ 982639 h 1330996"/>
              <a:gd name="connsiteX199" fmla="*/ 508932 w 2428717"/>
              <a:gd name="connsiteY199" fmla="*/ 973540 h 1330996"/>
              <a:gd name="connsiteX200" fmla="*/ 481637 w 2428717"/>
              <a:gd name="connsiteY200" fmla="*/ 959893 h 1330996"/>
              <a:gd name="connsiteX201" fmla="*/ 463439 w 2428717"/>
              <a:gd name="connsiteY201" fmla="*/ 964442 h 1330996"/>
              <a:gd name="connsiteX202" fmla="*/ 454341 w 2428717"/>
              <a:gd name="connsiteY202" fmla="*/ 978090 h 1330996"/>
              <a:gd name="connsiteX203" fmla="*/ 440693 w 2428717"/>
              <a:gd name="connsiteY203" fmla="*/ 996287 h 1330996"/>
              <a:gd name="connsiteX204" fmla="*/ 404299 w 2428717"/>
              <a:gd name="connsiteY204" fmla="*/ 1023582 h 1330996"/>
              <a:gd name="connsiteX205" fmla="*/ 390651 w 2428717"/>
              <a:gd name="connsiteY205" fmla="*/ 1037230 h 1330996"/>
              <a:gd name="connsiteX206" fmla="*/ 377004 w 2428717"/>
              <a:gd name="connsiteY206" fmla="*/ 1041779 h 1330996"/>
              <a:gd name="connsiteX207" fmla="*/ 349708 w 2428717"/>
              <a:gd name="connsiteY207" fmla="*/ 1059976 h 1330996"/>
              <a:gd name="connsiteX208" fmla="*/ 322413 w 2428717"/>
              <a:gd name="connsiteY208" fmla="*/ 1078173 h 1330996"/>
              <a:gd name="connsiteX209" fmla="*/ 295117 w 2428717"/>
              <a:gd name="connsiteY209" fmla="*/ 1100919 h 1330996"/>
              <a:gd name="connsiteX210" fmla="*/ 286019 w 2428717"/>
              <a:gd name="connsiteY210" fmla="*/ 1114567 h 1330996"/>
              <a:gd name="connsiteX211" fmla="*/ 258723 w 2428717"/>
              <a:gd name="connsiteY211" fmla="*/ 1137313 h 1330996"/>
              <a:gd name="connsiteX212" fmla="*/ 240526 w 2428717"/>
              <a:gd name="connsiteY212" fmla="*/ 1164609 h 1330996"/>
              <a:gd name="connsiteX213" fmla="*/ 231428 w 2428717"/>
              <a:gd name="connsiteY213" fmla="*/ 1178257 h 1330996"/>
              <a:gd name="connsiteX214" fmla="*/ 217780 w 2428717"/>
              <a:gd name="connsiteY214" fmla="*/ 1182806 h 1330996"/>
              <a:gd name="connsiteX215" fmla="*/ 208681 w 2428717"/>
              <a:gd name="connsiteY215" fmla="*/ 1196454 h 1330996"/>
              <a:gd name="connsiteX216" fmla="*/ 181386 w 2428717"/>
              <a:gd name="connsiteY216" fmla="*/ 1205552 h 1330996"/>
              <a:gd name="connsiteX217" fmla="*/ 167738 w 2428717"/>
              <a:gd name="connsiteY217" fmla="*/ 1210102 h 1330996"/>
              <a:gd name="connsiteX218" fmla="*/ 139818 w 2428717"/>
              <a:gd name="connsiteY218" fmla="*/ 1205465 h 1330996"/>
              <a:gd name="connsiteX219" fmla="*/ 108598 w 2428717"/>
              <a:gd name="connsiteY219" fmla="*/ 1241946 h 1330996"/>
              <a:gd name="connsiteX220" fmla="*/ 85851 w 2428717"/>
              <a:gd name="connsiteY220" fmla="*/ 1246496 h 1330996"/>
              <a:gd name="connsiteX221" fmla="*/ 72204 w 2428717"/>
              <a:gd name="connsiteY221" fmla="*/ 1251045 h 1330996"/>
              <a:gd name="connsiteX222" fmla="*/ 22162 w 2428717"/>
              <a:gd name="connsiteY222" fmla="*/ 1264693 h 1330996"/>
              <a:gd name="connsiteX223" fmla="*/ 8514 w 2428717"/>
              <a:gd name="connsiteY223" fmla="*/ 1260143 h 1330996"/>
              <a:gd name="connsiteX224" fmla="*/ 3965 w 2428717"/>
              <a:gd name="connsiteY224" fmla="*/ 1260143 h 1330996"/>
              <a:gd name="connsiteX0" fmla="*/ 3965 w 2428717"/>
              <a:gd name="connsiteY0" fmla="*/ 1260143 h 1330996"/>
              <a:gd name="connsiteX1" fmla="*/ 8514 w 2428717"/>
              <a:gd name="connsiteY1" fmla="*/ 1310185 h 1330996"/>
              <a:gd name="connsiteX2" fmla="*/ 8514 w 2428717"/>
              <a:gd name="connsiteY2" fmla="*/ 1246496 h 1330996"/>
              <a:gd name="connsiteX3" fmla="*/ 3965 w 2428717"/>
              <a:gd name="connsiteY3" fmla="*/ 1328382 h 1330996"/>
              <a:gd name="connsiteX4" fmla="*/ 31260 w 2428717"/>
              <a:gd name="connsiteY4" fmla="*/ 1301087 h 1330996"/>
              <a:gd name="connsiteX5" fmla="*/ 58556 w 2428717"/>
              <a:gd name="connsiteY5" fmla="*/ 1278340 h 1330996"/>
              <a:gd name="connsiteX6" fmla="*/ 85851 w 2428717"/>
              <a:gd name="connsiteY6" fmla="*/ 1260143 h 1330996"/>
              <a:gd name="connsiteX7" fmla="*/ 99499 w 2428717"/>
              <a:gd name="connsiteY7" fmla="*/ 1251045 h 1330996"/>
              <a:gd name="connsiteX8" fmla="*/ 144455 w 2428717"/>
              <a:gd name="connsiteY8" fmla="*/ 1262906 h 1330996"/>
              <a:gd name="connsiteX9" fmla="*/ 176837 w 2428717"/>
              <a:gd name="connsiteY9" fmla="*/ 1232848 h 1330996"/>
              <a:gd name="connsiteX10" fmla="*/ 204132 w 2428717"/>
              <a:gd name="connsiteY10" fmla="*/ 1223749 h 1330996"/>
              <a:gd name="connsiteX11" fmla="*/ 217780 w 2428717"/>
              <a:gd name="connsiteY11" fmla="*/ 1214651 h 1330996"/>
              <a:gd name="connsiteX12" fmla="*/ 245075 w 2428717"/>
              <a:gd name="connsiteY12" fmla="*/ 1205552 h 1330996"/>
              <a:gd name="connsiteX13" fmla="*/ 286019 w 2428717"/>
              <a:gd name="connsiteY13" fmla="*/ 1196454 h 1330996"/>
              <a:gd name="connsiteX14" fmla="*/ 299666 w 2428717"/>
              <a:gd name="connsiteY14" fmla="*/ 1187355 h 1330996"/>
              <a:gd name="connsiteX15" fmla="*/ 377004 w 2428717"/>
              <a:gd name="connsiteY15" fmla="*/ 1150961 h 1330996"/>
              <a:gd name="connsiteX16" fmla="*/ 504920 w 2428717"/>
              <a:gd name="connsiteY16" fmla="*/ 1104307 h 1330996"/>
              <a:gd name="connsiteX17" fmla="*/ 572622 w 2428717"/>
              <a:gd name="connsiteY17" fmla="*/ 1073624 h 1330996"/>
              <a:gd name="connsiteX18" fmla="*/ 595368 w 2428717"/>
              <a:gd name="connsiteY18" fmla="*/ 1096370 h 1330996"/>
              <a:gd name="connsiteX19" fmla="*/ 609016 w 2428717"/>
              <a:gd name="connsiteY19" fmla="*/ 1087272 h 1330996"/>
              <a:gd name="connsiteX20" fmla="*/ 625339 w 2428717"/>
              <a:gd name="connsiteY20" fmla="*/ 1060152 h 1330996"/>
              <a:gd name="connsiteX21" fmla="*/ 690902 w 2428717"/>
              <a:gd name="connsiteY21" fmla="*/ 1061489 h 1330996"/>
              <a:gd name="connsiteX22" fmla="*/ 718198 w 2428717"/>
              <a:gd name="connsiteY22" fmla="*/ 1019033 h 1330996"/>
              <a:gd name="connsiteX23" fmla="*/ 759316 w 2428717"/>
              <a:gd name="connsiteY23" fmla="*/ 1019121 h 1330996"/>
              <a:gd name="connsiteX24" fmla="*/ 795535 w 2428717"/>
              <a:gd name="connsiteY24" fmla="*/ 978090 h 1330996"/>
              <a:gd name="connsiteX25" fmla="*/ 822831 w 2428717"/>
              <a:gd name="connsiteY25" fmla="*/ 968991 h 1330996"/>
              <a:gd name="connsiteX26" fmla="*/ 850126 w 2428717"/>
              <a:gd name="connsiteY26" fmla="*/ 941696 h 1330996"/>
              <a:gd name="connsiteX27" fmla="*/ 877422 w 2428717"/>
              <a:gd name="connsiteY27" fmla="*/ 928048 h 1330996"/>
              <a:gd name="connsiteX28" fmla="*/ 891069 w 2428717"/>
              <a:gd name="connsiteY28" fmla="*/ 923499 h 1330996"/>
              <a:gd name="connsiteX29" fmla="*/ 904717 w 2428717"/>
              <a:gd name="connsiteY29" fmla="*/ 914400 h 1330996"/>
              <a:gd name="connsiteX30" fmla="*/ 922914 w 2428717"/>
              <a:gd name="connsiteY30" fmla="*/ 909851 h 1330996"/>
              <a:gd name="connsiteX31" fmla="*/ 927463 w 2428717"/>
              <a:gd name="connsiteY31" fmla="*/ 896203 h 1330996"/>
              <a:gd name="connsiteX32" fmla="*/ 941111 w 2428717"/>
              <a:gd name="connsiteY32" fmla="*/ 887105 h 1330996"/>
              <a:gd name="connsiteX33" fmla="*/ 954759 w 2428717"/>
              <a:gd name="connsiteY33" fmla="*/ 873457 h 1330996"/>
              <a:gd name="connsiteX34" fmla="*/ 982054 w 2428717"/>
              <a:gd name="connsiteY34" fmla="*/ 855260 h 1330996"/>
              <a:gd name="connsiteX35" fmla="*/ 986604 w 2428717"/>
              <a:gd name="connsiteY35" fmla="*/ 841612 h 1330996"/>
              <a:gd name="connsiteX36" fmla="*/ 1000251 w 2428717"/>
              <a:gd name="connsiteY36" fmla="*/ 837063 h 1330996"/>
              <a:gd name="connsiteX37" fmla="*/ 1013899 w 2428717"/>
              <a:gd name="connsiteY37" fmla="*/ 827964 h 1330996"/>
              <a:gd name="connsiteX38" fmla="*/ 1045744 w 2428717"/>
              <a:gd name="connsiteY38" fmla="*/ 800669 h 1330996"/>
              <a:gd name="connsiteX39" fmla="*/ 1059392 w 2428717"/>
              <a:gd name="connsiteY39" fmla="*/ 791570 h 1330996"/>
              <a:gd name="connsiteX40" fmla="*/ 1082138 w 2428717"/>
              <a:gd name="connsiteY40" fmla="*/ 768824 h 1330996"/>
              <a:gd name="connsiteX41" fmla="*/ 1123081 w 2428717"/>
              <a:gd name="connsiteY41" fmla="*/ 736979 h 1330996"/>
              <a:gd name="connsiteX42" fmla="*/ 1136729 w 2428717"/>
              <a:gd name="connsiteY42" fmla="*/ 727881 h 1330996"/>
              <a:gd name="connsiteX43" fmla="*/ 1150377 w 2428717"/>
              <a:gd name="connsiteY43" fmla="*/ 718782 h 1330996"/>
              <a:gd name="connsiteX44" fmla="*/ 1168574 w 2428717"/>
              <a:gd name="connsiteY44" fmla="*/ 691487 h 1330996"/>
              <a:gd name="connsiteX45" fmla="*/ 1191320 w 2428717"/>
              <a:gd name="connsiteY45" fmla="*/ 668740 h 1330996"/>
              <a:gd name="connsiteX46" fmla="*/ 1214066 w 2428717"/>
              <a:gd name="connsiteY46" fmla="*/ 645994 h 1330996"/>
              <a:gd name="connsiteX47" fmla="*/ 1223165 w 2428717"/>
              <a:gd name="connsiteY47" fmla="*/ 632346 h 1330996"/>
              <a:gd name="connsiteX48" fmla="*/ 1227714 w 2428717"/>
              <a:gd name="connsiteY48" fmla="*/ 618699 h 1330996"/>
              <a:gd name="connsiteX49" fmla="*/ 1250460 w 2428717"/>
              <a:gd name="connsiteY49" fmla="*/ 591403 h 1330996"/>
              <a:gd name="connsiteX50" fmla="*/ 1259559 w 2428717"/>
              <a:gd name="connsiteY50" fmla="*/ 564108 h 1330996"/>
              <a:gd name="connsiteX51" fmla="*/ 1264108 w 2428717"/>
              <a:gd name="connsiteY51" fmla="*/ 550460 h 1330996"/>
              <a:gd name="connsiteX52" fmla="*/ 1282305 w 2428717"/>
              <a:gd name="connsiteY52" fmla="*/ 523164 h 1330996"/>
              <a:gd name="connsiteX53" fmla="*/ 1295953 w 2428717"/>
              <a:gd name="connsiteY53" fmla="*/ 482221 h 1330996"/>
              <a:gd name="connsiteX54" fmla="*/ 1300502 w 2428717"/>
              <a:gd name="connsiteY54" fmla="*/ 468573 h 1330996"/>
              <a:gd name="connsiteX55" fmla="*/ 1309601 w 2428717"/>
              <a:gd name="connsiteY55" fmla="*/ 427630 h 1330996"/>
              <a:gd name="connsiteX56" fmla="*/ 1314150 w 2428717"/>
              <a:gd name="connsiteY56" fmla="*/ 395785 h 1330996"/>
              <a:gd name="connsiteX57" fmla="*/ 1336896 w 2428717"/>
              <a:gd name="connsiteY57" fmla="*/ 368490 h 1330996"/>
              <a:gd name="connsiteX58" fmla="*/ 1345995 w 2428717"/>
              <a:gd name="connsiteY58" fmla="*/ 295702 h 1330996"/>
              <a:gd name="connsiteX59" fmla="*/ 1396574 w 2428717"/>
              <a:gd name="connsiteY59" fmla="*/ 269470 h 1330996"/>
              <a:gd name="connsiteX60" fmla="*/ 1431806 w 2428717"/>
              <a:gd name="connsiteY60" fmla="*/ 255110 h 1330996"/>
              <a:gd name="connsiteX61" fmla="*/ 1459189 w 2428717"/>
              <a:gd name="connsiteY61" fmla="*/ 217203 h 1330996"/>
              <a:gd name="connsiteX62" fmla="*/ 1473374 w 2428717"/>
              <a:gd name="connsiteY62" fmla="*/ 181970 h 1330996"/>
              <a:gd name="connsiteX63" fmla="*/ 1500669 w 2428717"/>
              <a:gd name="connsiteY63" fmla="*/ 172872 h 1330996"/>
              <a:gd name="connsiteX64" fmla="*/ 1578007 w 2428717"/>
              <a:gd name="connsiteY64" fmla="*/ 163773 h 1330996"/>
              <a:gd name="connsiteX65" fmla="*/ 1600753 w 2428717"/>
              <a:gd name="connsiteY65" fmla="*/ 145576 h 1330996"/>
              <a:gd name="connsiteX66" fmla="*/ 1614401 w 2428717"/>
              <a:gd name="connsiteY66" fmla="*/ 141027 h 1330996"/>
              <a:gd name="connsiteX67" fmla="*/ 1641696 w 2428717"/>
              <a:gd name="connsiteY67" fmla="*/ 145576 h 1330996"/>
              <a:gd name="connsiteX68" fmla="*/ 1655344 w 2428717"/>
              <a:gd name="connsiteY68" fmla="*/ 154675 h 1330996"/>
              <a:gd name="connsiteX69" fmla="*/ 1828216 w 2428717"/>
              <a:gd name="connsiteY69" fmla="*/ 150125 h 1330996"/>
              <a:gd name="connsiteX70" fmla="*/ 1841863 w 2428717"/>
              <a:gd name="connsiteY70" fmla="*/ 159224 h 1330996"/>
              <a:gd name="connsiteX71" fmla="*/ 1855511 w 2428717"/>
              <a:gd name="connsiteY71" fmla="*/ 172872 h 1330996"/>
              <a:gd name="connsiteX72" fmla="*/ 1969242 w 2428717"/>
              <a:gd name="connsiteY72" fmla="*/ 186519 h 1330996"/>
              <a:gd name="connsiteX73" fmla="*/ 2001087 w 2428717"/>
              <a:gd name="connsiteY73" fmla="*/ 191069 h 1330996"/>
              <a:gd name="connsiteX74" fmla="*/ 2051129 w 2428717"/>
              <a:gd name="connsiteY74" fmla="*/ 195618 h 1330996"/>
              <a:gd name="connsiteX75" fmla="*/ 2060228 w 2428717"/>
              <a:gd name="connsiteY75" fmla="*/ 209266 h 1330996"/>
              <a:gd name="connsiteX76" fmla="*/ 2087523 w 2428717"/>
              <a:gd name="connsiteY76" fmla="*/ 213815 h 1330996"/>
              <a:gd name="connsiteX77" fmla="*/ 2105720 w 2428717"/>
              <a:gd name="connsiteY77" fmla="*/ 236561 h 1330996"/>
              <a:gd name="connsiteX78" fmla="*/ 2119368 w 2428717"/>
              <a:gd name="connsiteY78" fmla="*/ 245660 h 1330996"/>
              <a:gd name="connsiteX79" fmla="*/ 2133016 w 2428717"/>
              <a:gd name="connsiteY79" fmla="*/ 259308 h 1330996"/>
              <a:gd name="connsiteX80" fmla="*/ 2142114 w 2428717"/>
              <a:gd name="connsiteY80" fmla="*/ 272955 h 1330996"/>
              <a:gd name="connsiteX81" fmla="*/ 2160311 w 2428717"/>
              <a:gd name="connsiteY81" fmla="*/ 291152 h 1330996"/>
              <a:gd name="connsiteX82" fmla="*/ 2169410 w 2428717"/>
              <a:gd name="connsiteY82" fmla="*/ 304800 h 1330996"/>
              <a:gd name="connsiteX83" fmla="*/ 2210353 w 2428717"/>
              <a:gd name="connsiteY83" fmla="*/ 341194 h 1330996"/>
              <a:gd name="connsiteX84" fmla="*/ 2224001 w 2428717"/>
              <a:gd name="connsiteY84" fmla="*/ 345743 h 1330996"/>
              <a:gd name="connsiteX85" fmla="*/ 2255845 w 2428717"/>
              <a:gd name="connsiteY85" fmla="*/ 363940 h 1330996"/>
              <a:gd name="connsiteX86" fmla="*/ 2283141 w 2428717"/>
              <a:gd name="connsiteY86" fmla="*/ 373039 h 1330996"/>
              <a:gd name="connsiteX87" fmla="*/ 2314986 w 2428717"/>
              <a:gd name="connsiteY87" fmla="*/ 377588 h 1330996"/>
              <a:gd name="connsiteX88" fmla="*/ 2337732 w 2428717"/>
              <a:gd name="connsiteY88" fmla="*/ 395785 h 1330996"/>
              <a:gd name="connsiteX89" fmla="*/ 2365028 w 2428717"/>
              <a:gd name="connsiteY89" fmla="*/ 413982 h 1330996"/>
              <a:gd name="connsiteX90" fmla="*/ 2378675 w 2428717"/>
              <a:gd name="connsiteY90" fmla="*/ 400334 h 1330996"/>
              <a:gd name="connsiteX91" fmla="*/ 2396872 w 2428717"/>
              <a:gd name="connsiteY91" fmla="*/ 373039 h 1330996"/>
              <a:gd name="connsiteX92" fmla="*/ 2424168 w 2428717"/>
              <a:gd name="connsiteY92" fmla="*/ 368490 h 1330996"/>
              <a:gd name="connsiteX93" fmla="*/ 2428717 w 2428717"/>
              <a:gd name="connsiteY93" fmla="*/ 354842 h 1330996"/>
              <a:gd name="connsiteX94" fmla="*/ 2424168 w 2428717"/>
              <a:gd name="connsiteY94" fmla="*/ 327546 h 1330996"/>
              <a:gd name="connsiteX95" fmla="*/ 2410520 w 2428717"/>
              <a:gd name="connsiteY95" fmla="*/ 322997 h 1330996"/>
              <a:gd name="connsiteX96" fmla="*/ 2392323 w 2428717"/>
              <a:gd name="connsiteY96" fmla="*/ 318448 h 1330996"/>
              <a:gd name="connsiteX97" fmla="*/ 2378675 w 2428717"/>
              <a:gd name="connsiteY97" fmla="*/ 309349 h 1330996"/>
              <a:gd name="connsiteX98" fmla="*/ 2374126 w 2428717"/>
              <a:gd name="connsiteY98" fmla="*/ 295702 h 1330996"/>
              <a:gd name="connsiteX99" fmla="*/ 2365028 w 2428717"/>
              <a:gd name="connsiteY99" fmla="*/ 282054 h 1330996"/>
              <a:gd name="connsiteX100" fmla="*/ 2360478 w 2428717"/>
              <a:gd name="connsiteY100" fmla="*/ 268406 h 1330996"/>
              <a:gd name="connsiteX101" fmla="*/ 2346831 w 2428717"/>
              <a:gd name="connsiteY101" fmla="*/ 263857 h 1330996"/>
              <a:gd name="connsiteX102" fmla="*/ 2333183 w 2428717"/>
              <a:gd name="connsiteY102" fmla="*/ 245660 h 1330996"/>
              <a:gd name="connsiteX103" fmla="*/ 2305887 w 2428717"/>
              <a:gd name="connsiteY103" fmla="*/ 232012 h 1330996"/>
              <a:gd name="connsiteX104" fmla="*/ 2283141 w 2428717"/>
              <a:gd name="connsiteY104" fmla="*/ 236561 h 1330996"/>
              <a:gd name="connsiteX105" fmla="*/ 2255845 w 2428717"/>
              <a:gd name="connsiteY105" fmla="*/ 245660 h 1330996"/>
              <a:gd name="connsiteX106" fmla="*/ 2214902 w 2428717"/>
              <a:gd name="connsiteY106" fmla="*/ 241110 h 1330996"/>
              <a:gd name="connsiteX107" fmla="*/ 2187607 w 2428717"/>
              <a:gd name="connsiteY107" fmla="*/ 218364 h 1330996"/>
              <a:gd name="connsiteX108" fmla="*/ 2173959 w 2428717"/>
              <a:gd name="connsiteY108" fmla="*/ 209266 h 1330996"/>
              <a:gd name="connsiteX109" fmla="*/ 2164860 w 2428717"/>
              <a:gd name="connsiteY109" fmla="*/ 195618 h 1330996"/>
              <a:gd name="connsiteX110" fmla="*/ 2151213 w 2428717"/>
              <a:gd name="connsiteY110" fmla="*/ 168322 h 1330996"/>
              <a:gd name="connsiteX111" fmla="*/ 2110269 w 2428717"/>
              <a:gd name="connsiteY111" fmla="*/ 154675 h 1330996"/>
              <a:gd name="connsiteX112" fmla="*/ 2082974 w 2428717"/>
              <a:gd name="connsiteY112" fmla="*/ 141027 h 1330996"/>
              <a:gd name="connsiteX113" fmla="*/ 2064777 w 2428717"/>
              <a:gd name="connsiteY113" fmla="*/ 136478 h 1330996"/>
              <a:gd name="connsiteX114" fmla="*/ 1991989 w 2428717"/>
              <a:gd name="connsiteY114" fmla="*/ 131928 h 1330996"/>
              <a:gd name="connsiteX115" fmla="*/ 1964693 w 2428717"/>
              <a:gd name="connsiteY115" fmla="*/ 118281 h 1330996"/>
              <a:gd name="connsiteX116" fmla="*/ 1951045 w 2428717"/>
              <a:gd name="connsiteY116" fmla="*/ 104633 h 1330996"/>
              <a:gd name="connsiteX117" fmla="*/ 1923750 w 2428717"/>
              <a:gd name="connsiteY117" fmla="*/ 90985 h 1330996"/>
              <a:gd name="connsiteX118" fmla="*/ 1910102 w 2428717"/>
              <a:gd name="connsiteY118" fmla="*/ 81887 h 1330996"/>
              <a:gd name="connsiteX119" fmla="*/ 1841863 w 2428717"/>
              <a:gd name="connsiteY119" fmla="*/ 72788 h 1330996"/>
              <a:gd name="connsiteX120" fmla="*/ 1814568 w 2428717"/>
              <a:gd name="connsiteY120" fmla="*/ 63690 h 1330996"/>
              <a:gd name="connsiteX121" fmla="*/ 1796371 w 2428717"/>
              <a:gd name="connsiteY121" fmla="*/ 59140 h 1330996"/>
              <a:gd name="connsiteX122" fmla="*/ 1769075 w 2428717"/>
              <a:gd name="connsiteY122" fmla="*/ 50042 h 1330996"/>
              <a:gd name="connsiteX123" fmla="*/ 1755428 w 2428717"/>
              <a:gd name="connsiteY123" fmla="*/ 40943 h 1330996"/>
              <a:gd name="connsiteX124" fmla="*/ 1737231 w 2428717"/>
              <a:gd name="connsiteY124" fmla="*/ 0 h 1330996"/>
              <a:gd name="connsiteX125" fmla="*/ 1728132 w 2428717"/>
              <a:gd name="connsiteY125" fmla="*/ 13648 h 1330996"/>
              <a:gd name="connsiteX126" fmla="*/ 1723583 w 2428717"/>
              <a:gd name="connsiteY126" fmla="*/ 50042 h 1330996"/>
              <a:gd name="connsiteX127" fmla="*/ 1691738 w 2428717"/>
              <a:gd name="connsiteY127" fmla="*/ 54591 h 1330996"/>
              <a:gd name="connsiteX128" fmla="*/ 1659893 w 2428717"/>
              <a:gd name="connsiteY128" fmla="*/ 63690 h 1330996"/>
              <a:gd name="connsiteX129" fmla="*/ 1641696 w 2428717"/>
              <a:gd name="connsiteY129" fmla="*/ 72788 h 1330996"/>
              <a:gd name="connsiteX130" fmla="*/ 1628048 w 2428717"/>
              <a:gd name="connsiteY130" fmla="*/ 68239 h 1330996"/>
              <a:gd name="connsiteX131" fmla="*/ 1623499 w 2428717"/>
              <a:gd name="connsiteY131" fmla="*/ 54591 h 1330996"/>
              <a:gd name="connsiteX132" fmla="*/ 1614401 w 2428717"/>
              <a:gd name="connsiteY132" fmla="*/ 68239 h 1330996"/>
              <a:gd name="connsiteX133" fmla="*/ 1600753 w 2428717"/>
              <a:gd name="connsiteY133" fmla="*/ 77337 h 1330996"/>
              <a:gd name="connsiteX134" fmla="*/ 1555260 w 2428717"/>
              <a:gd name="connsiteY134" fmla="*/ 81887 h 1330996"/>
              <a:gd name="connsiteX135" fmla="*/ 1527965 w 2428717"/>
              <a:gd name="connsiteY135" fmla="*/ 90985 h 1330996"/>
              <a:gd name="connsiteX136" fmla="*/ 1509768 w 2428717"/>
              <a:gd name="connsiteY136" fmla="*/ 100084 h 1330996"/>
              <a:gd name="connsiteX137" fmla="*/ 1487022 w 2428717"/>
              <a:gd name="connsiteY137" fmla="*/ 104633 h 1330996"/>
              <a:gd name="connsiteX138" fmla="*/ 1473374 w 2428717"/>
              <a:gd name="connsiteY138" fmla="*/ 109182 h 1330996"/>
              <a:gd name="connsiteX139" fmla="*/ 1364192 w 2428717"/>
              <a:gd name="connsiteY139" fmla="*/ 113731 h 1330996"/>
              <a:gd name="connsiteX140" fmla="*/ 1350544 w 2428717"/>
              <a:gd name="connsiteY140" fmla="*/ 122830 h 1330996"/>
              <a:gd name="connsiteX141" fmla="*/ 1332347 w 2428717"/>
              <a:gd name="connsiteY141" fmla="*/ 150125 h 1330996"/>
              <a:gd name="connsiteX142" fmla="*/ 1318699 w 2428717"/>
              <a:gd name="connsiteY142" fmla="*/ 163773 h 1330996"/>
              <a:gd name="connsiteX143" fmla="*/ 1309601 w 2428717"/>
              <a:gd name="connsiteY143" fmla="*/ 191069 h 1330996"/>
              <a:gd name="connsiteX144" fmla="*/ 1295953 w 2428717"/>
              <a:gd name="connsiteY144" fmla="*/ 204716 h 1330996"/>
              <a:gd name="connsiteX145" fmla="*/ 1282305 w 2428717"/>
              <a:gd name="connsiteY145" fmla="*/ 209266 h 1330996"/>
              <a:gd name="connsiteX146" fmla="*/ 1209517 w 2428717"/>
              <a:gd name="connsiteY146" fmla="*/ 213815 h 1330996"/>
              <a:gd name="connsiteX147" fmla="*/ 1204968 w 2428717"/>
              <a:gd name="connsiteY147" fmla="*/ 227463 h 1330996"/>
              <a:gd name="connsiteX148" fmla="*/ 1186771 w 2428717"/>
              <a:gd name="connsiteY148" fmla="*/ 254758 h 1330996"/>
              <a:gd name="connsiteX149" fmla="*/ 1177672 w 2428717"/>
              <a:gd name="connsiteY149" fmla="*/ 282054 h 1330996"/>
              <a:gd name="connsiteX150" fmla="*/ 1173123 w 2428717"/>
              <a:gd name="connsiteY150" fmla="*/ 295702 h 1330996"/>
              <a:gd name="connsiteX151" fmla="*/ 1145828 w 2428717"/>
              <a:gd name="connsiteY151" fmla="*/ 313899 h 1330996"/>
              <a:gd name="connsiteX152" fmla="*/ 1132180 w 2428717"/>
              <a:gd name="connsiteY152" fmla="*/ 327546 h 1330996"/>
              <a:gd name="connsiteX153" fmla="*/ 1104884 w 2428717"/>
              <a:gd name="connsiteY153" fmla="*/ 336645 h 1330996"/>
              <a:gd name="connsiteX154" fmla="*/ 1095786 w 2428717"/>
              <a:gd name="connsiteY154" fmla="*/ 322997 h 1330996"/>
              <a:gd name="connsiteX155" fmla="*/ 1100335 w 2428717"/>
              <a:gd name="connsiteY155" fmla="*/ 291152 h 1330996"/>
              <a:gd name="connsiteX156" fmla="*/ 1086687 w 2428717"/>
              <a:gd name="connsiteY156" fmla="*/ 304800 h 1330996"/>
              <a:gd name="connsiteX157" fmla="*/ 1073039 w 2428717"/>
              <a:gd name="connsiteY157" fmla="*/ 309349 h 1330996"/>
              <a:gd name="connsiteX158" fmla="*/ 1059392 w 2428717"/>
              <a:gd name="connsiteY158" fmla="*/ 300251 h 1330996"/>
              <a:gd name="connsiteX159" fmla="*/ 1050293 w 2428717"/>
              <a:gd name="connsiteY159" fmla="*/ 286603 h 1330996"/>
              <a:gd name="connsiteX160" fmla="*/ 1036645 w 2428717"/>
              <a:gd name="connsiteY160" fmla="*/ 282054 h 1330996"/>
              <a:gd name="connsiteX161" fmla="*/ 1009350 w 2428717"/>
              <a:gd name="connsiteY161" fmla="*/ 291152 h 1330996"/>
              <a:gd name="connsiteX162" fmla="*/ 995702 w 2428717"/>
              <a:gd name="connsiteY162" fmla="*/ 295702 h 1330996"/>
              <a:gd name="connsiteX163" fmla="*/ 982054 w 2428717"/>
              <a:gd name="connsiteY163" fmla="*/ 304800 h 1330996"/>
              <a:gd name="connsiteX164" fmla="*/ 968407 w 2428717"/>
              <a:gd name="connsiteY164" fmla="*/ 350293 h 1330996"/>
              <a:gd name="connsiteX165" fmla="*/ 959308 w 2428717"/>
              <a:gd name="connsiteY165" fmla="*/ 363940 h 1330996"/>
              <a:gd name="connsiteX166" fmla="*/ 963857 w 2428717"/>
              <a:gd name="connsiteY166" fmla="*/ 377588 h 1330996"/>
              <a:gd name="connsiteX167" fmla="*/ 969656 w 2428717"/>
              <a:gd name="connsiteY167" fmla="*/ 397835 h 1330996"/>
              <a:gd name="connsiteX168" fmla="*/ 1000251 w 2428717"/>
              <a:gd name="connsiteY168" fmla="*/ 404884 h 1330996"/>
              <a:gd name="connsiteX169" fmla="*/ 1013899 w 2428717"/>
              <a:gd name="connsiteY169" fmla="*/ 418531 h 1330996"/>
              <a:gd name="connsiteX170" fmla="*/ 1009350 w 2428717"/>
              <a:gd name="connsiteY170" fmla="*/ 441278 h 1330996"/>
              <a:gd name="connsiteX171" fmla="*/ 986604 w 2428717"/>
              <a:gd name="connsiteY171" fmla="*/ 486770 h 1330996"/>
              <a:gd name="connsiteX172" fmla="*/ 968407 w 2428717"/>
              <a:gd name="connsiteY172" fmla="*/ 518615 h 1330996"/>
              <a:gd name="connsiteX173" fmla="*/ 954759 w 2428717"/>
              <a:gd name="connsiteY173" fmla="*/ 523164 h 1330996"/>
              <a:gd name="connsiteX174" fmla="*/ 945660 w 2428717"/>
              <a:gd name="connsiteY174" fmla="*/ 536812 h 1330996"/>
              <a:gd name="connsiteX175" fmla="*/ 932013 w 2428717"/>
              <a:gd name="connsiteY175" fmla="*/ 545910 h 1330996"/>
              <a:gd name="connsiteX176" fmla="*/ 913816 w 2428717"/>
              <a:gd name="connsiteY176" fmla="*/ 568657 h 1330996"/>
              <a:gd name="connsiteX177" fmla="*/ 904717 w 2428717"/>
              <a:gd name="connsiteY177" fmla="*/ 582305 h 1330996"/>
              <a:gd name="connsiteX178" fmla="*/ 900168 w 2428717"/>
              <a:gd name="connsiteY178" fmla="*/ 595952 h 1330996"/>
              <a:gd name="connsiteX179" fmla="*/ 881971 w 2428717"/>
              <a:gd name="connsiteY179" fmla="*/ 623248 h 1330996"/>
              <a:gd name="connsiteX180" fmla="*/ 859225 w 2428717"/>
              <a:gd name="connsiteY180" fmla="*/ 655093 h 1330996"/>
              <a:gd name="connsiteX181" fmla="*/ 850126 w 2428717"/>
              <a:gd name="connsiteY181" fmla="*/ 668740 h 1330996"/>
              <a:gd name="connsiteX182" fmla="*/ 845577 w 2428717"/>
              <a:gd name="connsiteY182" fmla="*/ 682388 h 1330996"/>
              <a:gd name="connsiteX183" fmla="*/ 831929 w 2428717"/>
              <a:gd name="connsiteY183" fmla="*/ 691487 h 1330996"/>
              <a:gd name="connsiteX184" fmla="*/ 809183 w 2428717"/>
              <a:gd name="connsiteY184" fmla="*/ 714233 h 1330996"/>
              <a:gd name="connsiteX185" fmla="*/ 795535 w 2428717"/>
              <a:gd name="connsiteY185" fmla="*/ 732430 h 1330996"/>
              <a:gd name="connsiteX186" fmla="*/ 781887 w 2428717"/>
              <a:gd name="connsiteY186" fmla="*/ 746078 h 1330996"/>
              <a:gd name="connsiteX187" fmla="*/ 754592 w 2428717"/>
              <a:gd name="connsiteY187" fmla="*/ 787021 h 1330996"/>
              <a:gd name="connsiteX188" fmla="*/ 745493 w 2428717"/>
              <a:gd name="connsiteY188" fmla="*/ 800669 h 1330996"/>
              <a:gd name="connsiteX189" fmla="*/ 736395 w 2428717"/>
              <a:gd name="connsiteY189" fmla="*/ 827964 h 1330996"/>
              <a:gd name="connsiteX190" fmla="*/ 673242 w 2428717"/>
              <a:gd name="connsiteY190" fmla="*/ 857045 h 1330996"/>
              <a:gd name="connsiteX191" fmla="*/ 638185 w 2428717"/>
              <a:gd name="connsiteY191" fmla="*/ 883091 h 1330996"/>
              <a:gd name="connsiteX192" fmla="*/ 595368 w 2428717"/>
              <a:gd name="connsiteY192" fmla="*/ 896203 h 1330996"/>
              <a:gd name="connsiteX193" fmla="*/ 581720 w 2428717"/>
              <a:gd name="connsiteY193" fmla="*/ 891654 h 1330996"/>
              <a:gd name="connsiteX194" fmla="*/ 577171 w 2428717"/>
              <a:gd name="connsiteY194" fmla="*/ 928048 h 1330996"/>
              <a:gd name="connsiteX195" fmla="*/ 568072 w 2428717"/>
              <a:gd name="connsiteY195" fmla="*/ 941696 h 1330996"/>
              <a:gd name="connsiteX196" fmla="*/ 563523 w 2428717"/>
              <a:gd name="connsiteY196" fmla="*/ 955343 h 1330996"/>
              <a:gd name="connsiteX197" fmla="*/ 549875 w 2428717"/>
              <a:gd name="connsiteY197" fmla="*/ 964442 h 1330996"/>
              <a:gd name="connsiteX198" fmla="*/ 522580 w 2428717"/>
              <a:gd name="connsiteY198" fmla="*/ 982639 h 1330996"/>
              <a:gd name="connsiteX199" fmla="*/ 508932 w 2428717"/>
              <a:gd name="connsiteY199" fmla="*/ 973540 h 1330996"/>
              <a:gd name="connsiteX200" fmla="*/ 481637 w 2428717"/>
              <a:gd name="connsiteY200" fmla="*/ 959893 h 1330996"/>
              <a:gd name="connsiteX201" fmla="*/ 463439 w 2428717"/>
              <a:gd name="connsiteY201" fmla="*/ 964442 h 1330996"/>
              <a:gd name="connsiteX202" fmla="*/ 454341 w 2428717"/>
              <a:gd name="connsiteY202" fmla="*/ 978090 h 1330996"/>
              <a:gd name="connsiteX203" fmla="*/ 440693 w 2428717"/>
              <a:gd name="connsiteY203" fmla="*/ 996287 h 1330996"/>
              <a:gd name="connsiteX204" fmla="*/ 404299 w 2428717"/>
              <a:gd name="connsiteY204" fmla="*/ 1023582 h 1330996"/>
              <a:gd name="connsiteX205" fmla="*/ 390651 w 2428717"/>
              <a:gd name="connsiteY205" fmla="*/ 1037230 h 1330996"/>
              <a:gd name="connsiteX206" fmla="*/ 377004 w 2428717"/>
              <a:gd name="connsiteY206" fmla="*/ 1041779 h 1330996"/>
              <a:gd name="connsiteX207" fmla="*/ 349708 w 2428717"/>
              <a:gd name="connsiteY207" fmla="*/ 1059976 h 1330996"/>
              <a:gd name="connsiteX208" fmla="*/ 322413 w 2428717"/>
              <a:gd name="connsiteY208" fmla="*/ 1078173 h 1330996"/>
              <a:gd name="connsiteX209" fmla="*/ 295117 w 2428717"/>
              <a:gd name="connsiteY209" fmla="*/ 1100919 h 1330996"/>
              <a:gd name="connsiteX210" fmla="*/ 286019 w 2428717"/>
              <a:gd name="connsiteY210" fmla="*/ 1114567 h 1330996"/>
              <a:gd name="connsiteX211" fmla="*/ 258723 w 2428717"/>
              <a:gd name="connsiteY211" fmla="*/ 1137313 h 1330996"/>
              <a:gd name="connsiteX212" fmla="*/ 240526 w 2428717"/>
              <a:gd name="connsiteY212" fmla="*/ 1164609 h 1330996"/>
              <a:gd name="connsiteX213" fmla="*/ 231428 w 2428717"/>
              <a:gd name="connsiteY213" fmla="*/ 1178257 h 1330996"/>
              <a:gd name="connsiteX214" fmla="*/ 217780 w 2428717"/>
              <a:gd name="connsiteY214" fmla="*/ 1182806 h 1330996"/>
              <a:gd name="connsiteX215" fmla="*/ 208681 w 2428717"/>
              <a:gd name="connsiteY215" fmla="*/ 1196454 h 1330996"/>
              <a:gd name="connsiteX216" fmla="*/ 181386 w 2428717"/>
              <a:gd name="connsiteY216" fmla="*/ 1205552 h 1330996"/>
              <a:gd name="connsiteX217" fmla="*/ 167738 w 2428717"/>
              <a:gd name="connsiteY217" fmla="*/ 1210102 h 1330996"/>
              <a:gd name="connsiteX218" fmla="*/ 139818 w 2428717"/>
              <a:gd name="connsiteY218" fmla="*/ 1205465 h 1330996"/>
              <a:gd name="connsiteX219" fmla="*/ 108598 w 2428717"/>
              <a:gd name="connsiteY219" fmla="*/ 1241946 h 1330996"/>
              <a:gd name="connsiteX220" fmla="*/ 85851 w 2428717"/>
              <a:gd name="connsiteY220" fmla="*/ 1246496 h 1330996"/>
              <a:gd name="connsiteX221" fmla="*/ 72204 w 2428717"/>
              <a:gd name="connsiteY221" fmla="*/ 1251045 h 1330996"/>
              <a:gd name="connsiteX222" fmla="*/ 22162 w 2428717"/>
              <a:gd name="connsiteY222" fmla="*/ 1264693 h 1330996"/>
              <a:gd name="connsiteX223" fmla="*/ 8514 w 2428717"/>
              <a:gd name="connsiteY223" fmla="*/ 1260143 h 1330996"/>
              <a:gd name="connsiteX224" fmla="*/ 3965 w 2428717"/>
              <a:gd name="connsiteY224" fmla="*/ 1260143 h 1330996"/>
              <a:gd name="connsiteX0" fmla="*/ 3965 w 2428717"/>
              <a:gd name="connsiteY0" fmla="*/ 1260143 h 1330996"/>
              <a:gd name="connsiteX1" fmla="*/ 8514 w 2428717"/>
              <a:gd name="connsiteY1" fmla="*/ 1310185 h 1330996"/>
              <a:gd name="connsiteX2" fmla="*/ 8514 w 2428717"/>
              <a:gd name="connsiteY2" fmla="*/ 1246496 h 1330996"/>
              <a:gd name="connsiteX3" fmla="*/ 3965 w 2428717"/>
              <a:gd name="connsiteY3" fmla="*/ 1328382 h 1330996"/>
              <a:gd name="connsiteX4" fmla="*/ 31260 w 2428717"/>
              <a:gd name="connsiteY4" fmla="*/ 1301087 h 1330996"/>
              <a:gd name="connsiteX5" fmla="*/ 58556 w 2428717"/>
              <a:gd name="connsiteY5" fmla="*/ 1278340 h 1330996"/>
              <a:gd name="connsiteX6" fmla="*/ 85851 w 2428717"/>
              <a:gd name="connsiteY6" fmla="*/ 1260143 h 1330996"/>
              <a:gd name="connsiteX7" fmla="*/ 99499 w 2428717"/>
              <a:gd name="connsiteY7" fmla="*/ 1251045 h 1330996"/>
              <a:gd name="connsiteX8" fmla="*/ 144455 w 2428717"/>
              <a:gd name="connsiteY8" fmla="*/ 1262906 h 1330996"/>
              <a:gd name="connsiteX9" fmla="*/ 176837 w 2428717"/>
              <a:gd name="connsiteY9" fmla="*/ 1232848 h 1330996"/>
              <a:gd name="connsiteX10" fmla="*/ 204132 w 2428717"/>
              <a:gd name="connsiteY10" fmla="*/ 1223749 h 1330996"/>
              <a:gd name="connsiteX11" fmla="*/ 217780 w 2428717"/>
              <a:gd name="connsiteY11" fmla="*/ 1214651 h 1330996"/>
              <a:gd name="connsiteX12" fmla="*/ 245075 w 2428717"/>
              <a:gd name="connsiteY12" fmla="*/ 1205552 h 1330996"/>
              <a:gd name="connsiteX13" fmla="*/ 286019 w 2428717"/>
              <a:gd name="connsiteY13" fmla="*/ 1196454 h 1330996"/>
              <a:gd name="connsiteX14" fmla="*/ 299666 w 2428717"/>
              <a:gd name="connsiteY14" fmla="*/ 1187355 h 1330996"/>
              <a:gd name="connsiteX15" fmla="*/ 377004 w 2428717"/>
              <a:gd name="connsiteY15" fmla="*/ 1150961 h 1330996"/>
              <a:gd name="connsiteX16" fmla="*/ 504920 w 2428717"/>
              <a:gd name="connsiteY16" fmla="*/ 1104307 h 1330996"/>
              <a:gd name="connsiteX17" fmla="*/ 572622 w 2428717"/>
              <a:gd name="connsiteY17" fmla="*/ 1073624 h 1330996"/>
              <a:gd name="connsiteX18" fmla="*/ 595368 w 2428717"/>
              <a:gd name="connsiteY18" fmla="*/ 1096370 h 1330996"/>
              <a:gd name="connsiteX19" fmla="*/ 609016 w 2428717"/>
              <a:gd name="connsiteY19" fmla="*/ 1087272 h 1330996"/>
              <a:gd name="connsiteX20" fmla="*/ 625339 w 2428717"/>
              <a:gd name="connsiteY20" fmla="*/ 1060152 h 1330996"/>
              <a:gd name="connsiteX21" fmla="*/ 690902 w 2428717"/>
              <a:gd name="connsiteY21" fmla="*/ 1061489 h 1330996"/>
              <a:gd name="connsiteX22" fmla="*/ 718198 w 2428717"/>
              <a:gd name="connsiteY22" fmla="*/ 1019033 h 1330996"/>
              <a:gd name="connsiteX23" fmla="*/ 759316 w 2428717"/>
              <a:gd name="connsiteY23" fmla="*/ 1019121 h 1330996"/>
              <a:gd name="connsiteX24" fmla="*/ 795535 w 2428717"/>
              <a:gd name="connsiteY24" fmla="*/ 978090 h 1330996"/>
              <a:gd name="connsiteX25" fmla="*/ 822831 w 2428717"/>
              <a:gd name="connsiteY25" fmla="*/ 968991 h 1330996"/>
              <a:gd name="connsiteX26" fmla="*/ 850126 w 2428717"/>
              <a:gd name="connsiteY26" fmla="*/ 941696 h 1330996"/>
              <a:gd name="connsiteX27" fmla="*/ 877422 w 2428717"/>
              <a:gd name="connsiteY27" fmla="*/ 928048 h 1330996"/>
              <a:gd name="connsiteX28" fmla="*/ 891069 w 2428717"/>
              <a:gd name="connsiteY28" fmla="*/ 923499 h 1330996"/>
              <a:gd name="connsiteX29" fmla="*/ 904717 w 2428717"/>
              <a:gd name="connsiteY29" fmla="*/ 914400 h 1330996"/>
              <a:gd name="connsiteX30" fmla="*/ 922914 w 2428717"/>
              <a:gd name="connsiteY30" fmla="*/ 909851 h 1330996"/>
              <a:gd name="connsiteX31" fmla="*/ 927463 w 2428717"/>
              <a:gd name="connsiteY31" fmla="*/ 896203 h 1330996"/>
              <a:gd name="connsiteX32" fmla="*/ 941111 w 2428717"/>
              <a:gd name="connsiteY32" fmla="*/ 887105 h 1330996"/>
              <a:gd name="connsiteX33" fmla="*/ 954759 w 2428717"/>
              <a:gd name="connsiteY33" fmla="*/ 873457 h 1330996"/>
              <a:gd name="connsiteX34" fmla="*/ 982054 w 2428717"/>
              <a:gd name="connsiteY34" fmla="*/ 855260 h 1330996"/>
              <a:gd name="connsiteX35" fmla="*/ 986604 w 2428717"/>
              <a:gd name="connsiteY35" fmla="*/ 841612 h 1330996"/>
              <a:gd name="connsiteX36" fmla="*/ 1000251 w 2428717"/>
              <a:gd name="connsiteY36" fmla="*/ 837063 h 1330996"/>
              <a:gd name="connsiteX37" fmla="*/ 1013899 w 2428717"/>
              <a:gd name="connsiteY37" fmla="*/ 827964 h 1330996"/>
              <a:gd name="connsiteX38" fmla="*/ 1045744 w 2428717"/>
              <a:gd name="connsiteY38" fmla="*/ 800669 h 1330996"/>
              <a:gd name="connsiteX39" fmla="*/ 1059392 w 2428717"/>
              <a:gd name="connsiteY39" fmla="*/ 791570 h 1330996"/>
              <a:gd name="connsiteX40" fmla="*/ 1082138 w 2428717"/>
              <a:gd name="connsiteY40" fmla="*/ 768824 h 1330996"/>
              <a:gd name="connsiteX41" fmla="*/ 1123081 w 2428717"/>
              <a:gd name="connsiteY41" fmla="*/ 736979 h 1330996"/>
              <a:gd name="connsiteX42" fmla="*/ 1136729 w 2428717"/>
              <a:gd name="connsiteY42" fmla="*/ 727881 h 1330996"/>
              <a:gd name="connsiteX43" fmla="*/ 1150377 w 2428717"/>
              <a:gd name="connsiteY43" fmla="*/ 718782 h 1330996"/>
              <a:gd name="connsiteX44" fmla="*/ 1168574 w 2428717"/>
              <a:gd name="connsiteY44" fmla="*/ 691487 h 1330996"/>
              <a:gd name="connsiteX45" fmla="*/ 1191320 w 2428717"/>
              <a:gd name="connsiteY45" fmla="*/ 668740 h 1330996"/>
              <a:gd name="connsiteX46" fmla="*/ 1214066 w 2428717"/>
              <a:gd name="connsiteY46" fmla="*/ 645994 h 1330996"/>
              <a:gd name="connsiteX47" fmla="*/ 1223165 w 2428717"/>
              <a:gd name="connsiteY47" fmla="*/ 632346 h 1330996"/>
              <a:gd name="connsiteX48" fmla="*/ 1227714 w 2428717"/>
              <a:gd name="connsiteY48" fmla="*/ 618699 h 1330996"/>
              <a:gd name="connsiteX49" fmla="*/ 1250460 w 2428717"/>
              <a:gd name="connsiteY49" fmla="*/ 591403 h 1330996"/>
              <a:gd name="connsiteX50" fmla="*/ 1259559 w 2428717"/>
              <a:gd name="connsiteY50" fmla="*/ 564108 h 1330996"/>
              <a:gd name="connsiteX51" fmla="*/ 1264108 w 2428717"/>
              <a:gd name="connsiteY51" fmla="*/ 550460 h 1330996"/>
              <a:gd name="connsiteX52" fmla="*/ 1282305 w 2428717"/>
              <a:gd name="connsiteY52" fmla="*/ 523164 h 1330996"/>
              <a:gd name="connsiteX53" fmla="*/ 1295953 w 2428717"/>
              <a:gd name="connsiteY53" fmla="*/ 482221 h 1330996"/>
              <a:gd name="connsiteX54" fmla="*/ 1300502 w 2428717"/>
              <a:gd name="connsiteY54" fmla="*/ 468573 h 1330996"/>
              <a:gd name="connsiteX55" fmla="*/ 1309601 w 2428717"/>
              <a:gd name="connsiteY55" fmla="*/ 427630 h 1330996"/>
              <a:gd name="connsiteX56" fmla="*/ 1314150 w 2428717"/>
              <a:gd name="connsiteY56" fmla="*/ 395785 h 1330996"/>
              <a:gd name="connsiteX57" fmla="*/ 1336896 w 2428717"/>
              <a:gd name="connsiteY57" fmla="*/ 368490 h 1330996"/>
              <a:gd name="connsiteX58" fmla="*/ 1345995 w 2428717"/>
              <a:gd name="connsiteY58" fmla="*/ 295702 h 1330996"/>
              <a:gd name="connsiteX59" fmla="*/ 1396574 w 2428717"/>
              <a:gd name="connsiteY59" fmla="*/ 269470 h 1330996"/>
              <a:gd name="connsiteX60" fmla="*/ 1431806 w 2428717"/>
              <a:gd name="connsiteY60" fmla="*/ 255110 h 1330996"/>
              <a:gd name="connsiteX61" fmla="*/ 1459189 w 2428717"/>
              <a:gd name="connsiteY61" fmla="*/ 217203 h 1330996"/>
              <a:gd name="connsiteX62" fmla="*/ 1473374 w 2428717"/>
              <a:gd name="connsiteY62" fmla="*/ 181970 h 1330996"/>
              <a:gd name="connsiteX63" fmla="*/ 1500669 w 2428717"/>
              <a:gd name="connsiteY63" fmla="*/ 172872 h 1330996"/>
              <a:gd name="connsiteX64" fmla="*/ 1578007 w 2428717"/>
              <a:gd name="connsiteY64" fmla="*/ 163773 h 1330996"/>
              <a:gd name="connsiteX65" fmla="*/ 1600753 w 2428717"/>
              <a:gd name="connsiteY65" fmla="*/ 145576 h 1330996"/>
              <a:gd name="connsiteX66" fmla="*/ 1614401 w 2428717"/>
              <a:gd name="connsiteY66" fmla="*/ 141027 h 1330996"/>
              <a:gd name="connsiteX67" fmla="*/ 1641696 w 2428717"/>
              <a:gd name="connsiteY67" fmla="*/ 145576 h 1330996"/>
              <a:gd name="connsiteX68" fmla="*/ 1655344 w 2428717"/>
              <a:gd name="connsiteY68" fmla="*/ 154675 h 1330996"/>
              <a:gd name="connsiteX69" fmla="*/ 1828216 w 2428717"/>
              <a:gd name="connsiteY69" fmla="*/ 150125 h 1330996"/>
              <a:gd name="connsiteX70" fmla="*/ 1841863 w 2428717"/>
              <a:gd name="connsiteY70" fmla="*/ 159224 h 1330996"/>
              <a:gd name="connsiteX71" fmla="*/ 1855511 w 2428717"/>
              <a:gd name="connsiteY71" fmla="*/ 172872 h 1330996"/>
              <a:gd name="connsiteX72" fmla="*/ 1969242 w 2428717"/>
              <a:gd name="connsiteY72" fmla="*/ 186519 h 1330996"/>
              <a:gd name="connsiteX73" fmla="*/ 2001087 w 2428717"/>
              <a:gd name="connsiteY73" fmla="*/ 191069 h 1330996"/>
              <a:gd name="connsiteX74" fmla="*/ 2051129 w 2428717"/>
              <a:gd name="connsiteY74" fmla="*/ 195618 h 1330996"/>
              <a:gd name="connsiteX75" fmla="*/ 2060228 w 2428717"/>
              <a:gd name="connsiteY75" fmla="*/ 209266 h 1330996"/>
              <a:gd name="connsiteX76" fmla="*/ 2087523 w 2428717"/>
              <a:gd name="connsiteY76" fmla="*/ 213815 h 1330996"/>
              <a:gd name="connsiteX77" fmla="*/ 2105720 w 2428717"/>
              <a:gd name="connsiteY77" fmla="*/ 236561 h 1330996"/>
              <a:gd name="connsiteX78" fmla="*/ 2119368 w 2428717"/>
              <a:gd name="connsiteY78" fmla="*/ 245660 h 1330996"/>
              <a:gd name="connsiteX79" fmla="*/ 2133016 w 2428717"/>
              <a:gd name="connsiteY79" fmla="*/ 259308 h 1330996"/>
              <a:gd name="connsiteX80" fmla="*/ 2142114 w 2428717"/>
              <a:gd name="connsiteY80" fmla="*/ 272955 h 1330996"/>
              <a:gd name="connsiteX81" fmla="*/ 2160311 w 2428717"/>
              <a:gd name="connsiteY81" fmla="*/ 291152 h 1330996"/>
              <a:gd name="connsiteX82" fmla="*/ 2169410 w 2428717"/>
              <a:gd name="connsiteY82" fmla="*/ 304800 h 1330996"/>
              <a:gd name="connsiteX83" fmla="*/ 2210353 w 2428717"/>
              <a:gd name="connsiteY83" fmla="*/ 341194 h 1330996"/>
              <a:gd name="connsiteX84" fmla="*/ 2224001 w 2428717"/>
              <a:gd name="connsiteY84" fmla="*/ 345743 h 1330996"/>
              <a:gd name="connsiteX85" fmla="*/ 2255845 w 2428717"/>
              <a:gd name="connsiteY85" fmla="*/ 363940 h 1330996"/>
              <a:gd name="connsiteX86" fmla="*/ 2283141 w 2428717"/>
              <a:gd name="connsiteY86" fmla="*/ 373039 h 1330996"/>
              <a:gd name="connsiteX87" fmla="*/ 2314986 w 2428717"/>
              <a:gd name="connsiteY87" fmla="*/ 377588 h 1330996"/>
              <a:gd name="connsiteX88" fmla="*/ 2337732 w 2428717"/>
              <a:gd name="connsiteY88" fmla="*/ 395785 h 1330996"/>
              <a:gd name="connsiteX89" fmla="*/ 2365028 w 2428717"/>
              <a:gd name="connsiteY89" fmla="*/ 413982 h 1330996"/>
              <a:gd name="connsiteX90" fmla="*/ 2378675 w 2428717"/>
              <a:gd name="connsiteY90" fmla="*/ 400334 h 1330996"/>
              <a:gd name="connsiteX91" fmla="*/ 2396872 w 2428717"/>
              <a:gd name="connsiteY91" fmla="*/ 373039 h 1330996"/>
              <a:gd name="connsiteX92" fmla="*/ 2424168 w 2428717"/>
              <a:gd name="connsiteY92" fmla="*/ 368490 h 1330996"/>
              <a:gd name="connsiteX93" fmla="*/ 2428717 w 2428717"/>
              <a:gd name="connsiteY93" fmla="*/ 354842 h 1330996"/>
              <a:gd name="connsiteX94" fmla="*/ 2424168 w 2428717"/>
              <a:gd name="connsiteY94" fmla="*/ 327546 h 1330996"/>
              <a:gd name="connsiteX95" fmla="*/ 2410520 w 2428717"/>
              <a:gd name="connsiteY95" fmla="*/ 322997 h 1330996"/>
              <a:gd name="connsiteX96" fmla="*/ 2392323 w 2428717"/>
              <a:gd name="connsiteY96" fmla="*/ 318448 h 1330996"/>
              <a:gd name="connsiteX97" fmla="*/ 2378675 w 2428717"/>
              <a:gd name="connsiteY97" fmla="*/ 309349 h 1330996"/>
              <a:gd name="connsiteX98" fmla="*/ 2374126 w 2428717"/>
              <a:gd name="connsiteY98" fmla="*/ 295702 h 1330996"/>
              <a:gd name="connsiteX99" fmla="*/ 2365028 w 2428717"/>
              <a:gd name="connsiteY99" fmla="*/ 282054 h 1330996"/>
              <a:gd name="connsiteX100" fmla="*/ 2360478 w 2428717"/>
              <a:gd name="connsiteY100" fmla="*/ 268406 h 1330996"/>
              <a:gd name="connsiteX101" fmla="*/ 2346831 w 2428717"/>
              <a:gd name="connsiteY101" fmla="*/ 263857 h 1330996"/>
              <a:gd name="connsiteX102" fmla="*/ 2333183 w 2428717"/>
              <a:gd name="connsiteY102" fmla="*/ 245660 h 1330996"/>
              <a:gd name="connsiteX103" fmla="*/ 2305887 w 2428717"/>
              <a:gd name="connsiteY103" fmla="*/ 232012 h 1330996"/>
              <a:gd name="connsiteX104" fmla="*/ 2283141 w 2428717"/>
              <a:gd name="connsiteY104" fmla="*/ 236561 h 1330996"/>
              <a:gd name="connsiteX105" fmla="*/ 2255845 w 2428717"/>
              <a:gd name="connsiteY105" fmla="*/ 245660 h 1330996"/>
              <a:gd name="connsiteX106" fmla="*/ 2214902 w 2428717"/>
              <a:gd name="connsiteY106" fmla="*/ 241110 h 1330996"/>
              <a:gd name="connsiteX107" fmla="*/ 2187607 w 2428717"/>
              <a:gd name="connsiteY107" fmla="*/ 218364 h 1330996"/>
              <a:gd name="connsiteX108" fmla="*/ 2173959 w 2428717"/>
              <a:gd name="connsiteY108" fmla="*/ 209266 h 1330996"/>
              <a:gd name="connsiteX109" fmla="*/ 2164860 w 2428717"/>
              <a:gd name="connsiteY109" fmla="*/ 195618 h 1330996"/>
              <a:gd name="connsiteX110" fmla="*/ 2151213 w 2428717"/>
              <a:gd name="connsiteY110" fmla="*/ 168322 h 1330996"/>
              <a:gd name="connsiteX111" fmla="*/ 2110269 w 2428717"/>
              <a:gd name="connsiteY111" fmla="*/ 154675 h 1330996"/>
              <a:gd name="connsiteX112" fmla="*/ 2082974 w 2428717"/>
              <a:gd name="connsiteY112" fmla="*/ 141027 h 1330996"/>
              <a:gd name="connsiteX113" fmla="*/ 2064777 w 2428717"/>
              <a:gd name="connsiteY113" fmla="*/ 136478 h 1330996"/>
              <a:gd name="connsiteX114" fmla="*/ 1991989 w 2428717"/>
              <a:gd name="connsiteY114" fmla="*/ 131928 h 1330996"/>
              <a:gd name="connsiteX115" fmla="*/ 1964693 w 2428717"/>
              <a:gd name="connsiteY115" fmla="*/ 118281 h 1330996"/>
              <a:gd name="connsiteX116" fmla="*/ 1951045 w 2428717"/>
              <a:gd name="connsiteY116" fmla="*/ 104633 h 1330996"/>
              <a:gd name="connsiteX117" fmla="*/ 1923750 w 2428717"/>
              <a:gd name="connsiteY117" fmla="*/ 90985 h 1330996"/>
              <a:gd name="connsiteX118" fmla="*/ 1910102 w 2428717"/>
              <a:gd name="connsiteY118" fmla="*/ 81887 h 1330996"/>
              <a:gd name="connsiteX119" fmla="*/ 1841863 w 2428717"/>
              <a:gd name="connsiteY119" fmla="*/ 72788 h 1330996"/>
              <a:gd name="connsiteX120" fmla="*/ 1814568 w 2428717"/>
              <a:gd name="connsiteY120" fmla="*/ 63690 h 1330996"/>
              <a:gd name="connsiteX121" fmla="*/ 1796371 w 2428717"/>
              <a:gd name="connsiteY121" fmla="*/ 59140 h 1330996"/>
              <a:gd name="connsiteX122" fmla="*/ 1769075 w 2428717"/>
              <a:gd name="connsiteY122" fmla="*/ 50042 h 1330996"/>
              <a:gd name="connsiteX123" fmla="*/ 1755428 w 2428717"/>
              <a:gd name="connsiteY123" fmla="*/ 40943 h 1330996"/>
              <a:gd name="connsiteX124" fmla="*/ 1737231 w 2428717"/>
              <a:gd name="connsiteY124" fmla="*/ 0 h 1330996"/>
              <a:gd name="connsiteX125" fmla="*/ 1728132 w 2428717"/>
              <a:gd name="connsiteY125" fmla="*/ 13648 h 1330996"/>
              <a:gd name="connsiteX126" fmla="*/ 1723583 w 2428717"/>
              <a:gd name="connsiteY126" fmla="*/ 50042 h 1330996"/>
              <a:gd name="connsiteX127" fmla="*/ 1691738 w 2428717"/>
              <a:gd name="connsiteY127" fmla="*/ 54591 h 1330996"/>
              <a:gd name="connsiteX128" fmla="*/ 1659893 w 2428717"/>
              <a:gd name="connsiteY128" fmla="*/ 63690 h 1330996"/>
              <a:gd name="connsiteX129" fmla="*/ 1641696 w 2428717"/>
              <a:gd name="connsiteY129" fmla="*/ 72788 h 1330996"/>
              <a:gd name="connsiteX130" fmla="*/ 1628048 w 2428717"/>
              <a:gd name="connsiteY130" fmla="*/ 68239 h 1330996"/>
              <a:gd name="connsiteX131" fmla="*/ 1623499 w 2428717"/>
              <a:gd name="connsiteY131" fmla="*/ 54591 h 1330996"/>
              <a:gd name="connsiteX132" fmla="*/ 1614401 w 2428717"/>
              <a:gd name="connsiteY132" fmla="*/ 68239 h 1330996"/>
              <a:gd name="connsiteX133" fmla="*/ 1600753 w 2428717"/>
              <a:gd name="connsiteY133" fmla="*/ 77337 h 1330996"/>
              <a:gd name="connsiteX134" fmla="*/ 1555260 w 2428717"/>
              <a:gd name="connsiteY134" fmla="*/ 81887 h 1330996"/>
              <a:gd name="connsiteX135" fmla="*/ 1527965 w 2428717"/>
              <a:gd name="connsiteY135" fmla="*/ 90985 h 1330996"/>
              <a:gd name="connsiteX136" fmla="*/ 1509768 w 2428717"/>
              <a:gd name="connsiteY136" fmla="*/ 100084 h 1330996"/>
              <a:gd name="connsiteX137" fmla="*/ 1487022 w 2428717"/>
              <a:gd name="connsiteY137" fmla="*/ 104633 h 1330996"/>
              <a:gd name="connsiteX138" fmla="*/ 1473374 w 2428717"/>
              <a:gd name="connsiteY138" fmla="*/ 109182 h 1330996"/>
              <a:gd name="connsiteX139" fmla="*/ 1364192 w 2428717"/>
              <a:gd name="connsiteY139" fmla="*/ 113731 h 1330996"/>
              <a:gd name="connsiteX140" fmla="*/ 1350544 w 2428717"/>
              <a:gd name="connsiteY140" fmla="*/ 122830 h 1330996"/>
              <a:gd name="connsiteX141" fmla="*/ 1332347 w 2428717"/>
              <a:gd name="connsiteY141" fmla="*/ 150125 h 1330996"/>
              <a:gd name="connsiteX142" fmla="*/ 1318699 w 2428717"/>
              <a:gd name="connsiteY142" fmla="*/ 163773 h 1330996"/>
              <a:gd name="connsiteX143" fmla="*/ 1309601 w 2428717"/>
              <a:gd name="connsiteY143" fmla="*/ 191069 h 1330996"/>
              <a:gd name="connsiteX144" fmla="*/ 1295953 w 2428717"/>
              <a:gd name="connsiteY144" fmla="*/ 204716 h 1330996"/>
              <a:gd name="connsiteX145" fmla="*/ 1282305 w 2428717"/>
              <a:gd name="connsiteY145" fmla="*/ 209266 h 1330996"/>
              <a:gd name="connsiteX146" fmla="*/ 1209517 w 2428717"/>
              <a:gd name="connsiteY146" fmla="*/ 213815 h 1330996"/>
              <a:gd name="connsiteX147" fmla="*/ 1204968 w 2428717"/>
              <a:gd name="connsiteY147" fmla="*/ 227463 h 1330996"/>
              <a:gd name="connsiteX148" fmla="*/ 1186771 w 2428717"/>
              <a:gd name="connsiteY148" fmla="*/ 254758 h 1330996"/>
              <a:gd name="connsiteX149" fmla="*/ 1177672 w 2428717"/>
              <a:gd name="connsiteY149" fmla="*/ 282054 h 1330996"/>
              <a:gd name="connsiteX150" fmla="*/ 1173123 w 2428717"/>
              <a:gd name="connsiteY150" fmla="*/ 295702 h 1330996"/>
              <a:gd name="connsiteX151" fmla="*/ 1145828 w 2428717"/>
              <a:gd name="connsiteY151" fmla="*/ 313899 h 1330996"/>
              <a:gd name="connsiteX152" fmla="*/ 1132180 w 2428717"/>
              <a:gd name="connsiteY152" fmla="*/ 327546 h 1330996"/>
              <a:gd name="connsiteX153" fmla="*/ 1104884 w 2428717"/>
              <a:gd name="connsiteY153" fmla="*/ 336645 h 1330996"/>
              <a:gd name="connsiteX154" fmla="*/ 1095786 w 2428717"/>
              <a:gd name="connsiteY154" fmla="*/ 322997 h 1330996"/>
              <a:gd name="connsiteX155" fmla="*/ 1100335 w 2428717"/>
              <a:gd name="connsiteY155" fmla="*/ 291152 h 1330996"/>
              <a:gd name="connsiteX156" fmla="*/ 1086687 w 2428717"/>
              <a:gd name="connsiteY156" fmla="*/ 304800 h 1330996"/>
              <a:gd name="connsiteX157" fmla="*/ 1073039 w 2428717"/>
              <a:gd name="connsiteY157" fmla="*/ 309349 h 1330996"/>
              <a:gd name="connsiteX158" fmla="*/ 1059392 w 2428717"/>
              <a:gd name="connsiteY158" fmla="*/ 300251 h 1330996"/>
              <a:gd name="connsiteX159" fmla="*/ 1050293 w 2428717"/>
              <a:gd name="connsiteY159" fmla="*/ 286603 h 1330996"/>
              <a:gd name="connsiteX160" fmla="*/ 1036645 w 2428717"/>
              <a:gd name="connsiteY160" fmla="*/ 282054 h 1330996"/>
              <a:gd name="connsiteX161" fmla="*/ 1009350 w 2428717"/>
              <a:gd name="connsiteY161" fmla="*/ 291152 h 1330996"/>
              <a:gd name="connsiteX162" fmla="*/ 995702 w 2428717"/>
              <a:gd name="connsiteY162" fmla="*/ 295702 h 1330996"/>
              <a:gd name="connsiteX163" fmla="*/ 982054 w 2428717"/>
              <a:gd name="connsiteY163" fmla="*/ 304800 h 1330996"/>
              <a:gd name="connsiteX164" fmla="*/ 968407 w 2428717"/>
              <a:gd name="connsiteY164" fmla="*/ 350293 h 1330996"/>
              <a:gd name="connsiteX165" fmla="*/ 959308 w 2428717"/>
              <a:gd name="connsiteY165" fmla="*/ 363940 h 1330996"/>
              <a:gd name="connsiteX166" fmla="*/ 963857 w 2428717"/>
              <a:gd name="connsiteY166" fmla="*/ 377588 h 1330996"/>
              <a:gd name="connsiteX167" fmla="*/ 969656 w 2428717"/>
              <a:gd name="connsiteY167" fmla="*/ 397835 h 1330996"/>
              <a:gd name="connsiteX168" fmla="*/ 1000251 w 2428717"/>
              <a:gd name="connsiteY168" fmla="*/ 404884 h 1330996"/>
              <a:gd name="connsiteX169" fmla="*/ 1013899 w 2428717"/>
              <a:gd name="connsiteY169" fmla="*/ 418531 h 1330996"/>
              <a:gd name="connsiteX170" fmla="*/ 1009350 w 2428717"/>
              <a:gd name="connsiteY170" fmla="*/ 441278 h 1330996"/>
              <a:gd name="connsiteX171" fmla="*/ 986604 w 2428717"/>
              <a:gd name="connsiteY171" fmla="*/ 486770 h 1330996"/>
              <a:gd name="connsiteX172" fmla="*/ 968407 w 2428717"/>
              <a:gd name="connsiteY172" fmla="*/ 518615 h 1330996"/>
              <a:gd name="connsiteX173" fmla="*/ 954759 w 2428717"/>
              <a:gd name="connsiteY173" fmla="*/ 523164 h 1330996"/>
              <a:gd name="connsiteX174" fmla="*/ 945660 w 2428717"/>
              <a:gd name="connsiteY174" fmla="*/ 536812 h 1330996"/>
              <a:gd name="connsiteX175" fmla="*/ 932013 w 2428717"/>
              <a:gd name="connsiteY175" fmla="*/ 545910 h 1330996"/>
              <a:gd name="connsiteX176" fmla="*/ 913816 w 2428717"/>
              <a:gd name="connsiteY176" fmla="*/ 568657 h 1330996"/>
              <a:gd name="connsiteX177" fmla="*/ 904717 w 2428717"/>
              <a:gd name="connsiteY177" fmla="*/ 582305 h 1330996"/>
              <a:gd name="connsiteX178" fmla="*/ 900168 w 2428717"/>
              <a:gd name="connsiteY178" fmla="*/ 595952 h 1330996"/>
              <a:gd name="connsiteX179" fmla="*/ 881971 w 2428717"/>
              <a:gd name="connsiteY179" fmla="*/ 623248 h 1330996"/>
              <a:gd name="connsiteX180" fmla="*/ 859225 w 2428717"/>
              <a:gd name="connsiteY180" fmla="*/ 655093 h 1330996"/>
              <a:gd name="connsiteX181" fmla="*/ 850126 w 2428717"/>
              <a:gd name="connsiteY181" fmla="*/ 668740 h 1330996"/>
              <a:gd name="connsiteX182" fmla="*/ 845577 w 2428717"/>
              <a:gd name="connsiteY182" fmla="*/ 682388 h 1330996"/>
              <a:gd name="connsiteX183" fmla="*/ 831929 w 2428717"/>
              <a:gd name="connsiteY183" fmla="*/ 691487 h 1330996"/>
              <a:gd name="connsiteX184" fmla="*/ 809183 w 2428717"/>
              <a:gd name="connsiteY184" fmla="*/ 714233 h 1330996"/>
              <a:gd name="connsiteX185" fmla="*/ 795535 w 2428717"/>
              <a:gd name="connsiteY185" fmla="*/ 732430 h 1330996"/>
              <a:gd name="connsiteX186" fmla="*/ 781887 w 2428717"/>
              <a:gd name="connsiteY186" fmla="*/ 746078 h 1330996"/>
              <a:gd name="connsiteX187" fmla="*/ 754592 w 2428717"/>
              <a:gd name="connsiteY187" fmla="*/ 787021 h 1330996"/>
              <a:gd name="connsiteX188" fmla="*/ 745493 w 2428717"/>
              <a:gd name="connsiteY188" fmla="*/ 800669 h 1330996"/>
              <a:gd name="connsiteX189" fmla="*/ 736395 w 2428717"/>
              <a:gd name="connsiteY189" fmla="*/ 827964 h 1330996"/>
              <a:gd name="connsiteX190" fmla="*/ 673242 w 2428717"/>
              <a:gd name="connsiteY190" fmla="*/ 857045 h 1330996"/>
              <a:gd name="connsiteX191" fmla="*/ 638185 w 2428717"/>
              <a:gd name="connsiteY191" fmla="*/ 883091 h 1330996"/>
              <a:gd name="connsiteX192" fmla="*/ 595368 w 2428717"/>
              <a:gd name="connsiteY192" fmla="*/ 896203 h 1330996"/>
              <a:gd name="connsiteX193" fmla="*/ 581720 w 2428717"/>
              <a:gd name="connsiteY193" fmla="*/ 891654 h 1330996"/>
              <a:gd name="connsiteX194" fmla="*/ 577171 w 2428717"/>
              <a:gd name="connsiteY194" fmla="*/ 928048 h 1330996"/>
              <a:gd name="connsiteX195" fmla="*/ 568072 w 2428717"/>
              <a:gd name="connsiteY195" fmla="*/ 941696 h 1330996"/>
              <a:gd name="connsiteX196" fmla="*/ 563523 w 2428717"/>
              <a:gd name="connsiteY196" fmla="*/ 955343 h 1330996"/>
              <a:gd name="connsiteX197" fmla="*/ 549875 w 2428717"/>
              <a:gd name="connsiteY197" fmla="*/ 964442 h 1330996"/>
              <a:gd name="connsiteX198" fmla="*/ 522580 w 2428717"/>
              <a:gd name="connsiteY198" fmla="*/ 982639 h 1330996"/>
              <a:gd name="connsiteX199" fmla="*/ 508932 w 2428717"/>
              <a:gd name="connsiteY199" fmla="*/ 973540 h 1330996"/>
              <a:gd name="connsiteX200" fmla="*/ 481637 w 2428717"/>
              <a:gd name="connsiteY200" fmla="*/ 959893 h 1330996"/>
              <a:gd name="connsiteX201" fmla="*/ 463439 w 2428717"/>
              <a:gd name="connsiteY201" fmla="*/ 964442 h 1330996"/>
              <a:gd name="connsiteX202" fmla="*/ 454341 w 2428717"/>
              <a:gd name="connsiteY202" fmla="*/ 978090 h 1330996"/>
              <a:gd name="connsiteX203" fmla="*/ 440693 w 2428717"/>
              <a:gd name="connsiteY203" fmla="*/ 996287 h 1330996"/>
              <a:gd name="connsiteX204" fmla="*/ 404299 w 2428717"/>
              <a:gd name="connsiteY204" fmla="*/ 1023582 h 1330996"/>
              <a:gd name="connsiteX205" fmla="*/ 390651 w 2428717"/>
              <a:gd name="connsiteY205" fmla="*/ 1037230 h 1330996"/>
              <a:gd name="connsiteX206" fmla="*/ 377004 w 2428717"/>
              <a:gd name="connsiteY206" fmla="*/ 1041779 h 1330996"/>
              <a:gd name="connsiteX207" fmla="*/ 349708 w 2428717"/>
              <a:gd name="connsiteY207" fmla="*/ 1059976 h 1330996"/>
              <a:gd name="connsiteX208" fmla="*/ 322413 w 2428717"/>
              <a:gd name="connsiteY208" fmla="*/ 1078173 h 1330996"/>
              <a:gd name="connsiteX209" fmla="*/ 295117 w 2428717"/>
              <a:gd name="connsiteY209" fmla="*/ 1100919 h 1330996"/>
              <a:gd name="connsiteX210" fmla="*/ 286019 w 2428717"/>
              <a:gd name="connsiteY210" fmla="*/ 1114567 h 1330996"/>
              <a:gd name="connsiteX211" fmla="*/ 258723 w 2428717"/>
              <a:gd name="connsiteY211" fmla="*/ 1137313 h 1330996"/>
              <a:gd name="connsiteX212" fmla="*/ 240526 w 2428717"/>
              <a:gd name="connsiteY212" fmla="*/ 1164609 h 1330996"/>
              <a:gd name="connsiteX213" fmla="*/ 231428 w 2428717"/>
              <a:gd name="connsiteY213" fmla="*/ 1178257 h 1330996"/>
              <a:gd name="connsiteX214" fmla="*/ 217780 w 2428717"/>
              <a:gd name="connsiteY214" fmla="*/ 1182806 h 1330996"/>
              <a:gd name="connsiteX215" fmla="*/ 208681 w 2428717"/>
              <a:gd name="connsiteY215" fmla="*/ 1196454 h 1330996"/>
              <a:gd name="connsiteX216" fmla="*/ 181386 w 2428717"/>
              <a:gd name="connsiteY216" fmla="*/ 1205552 h 1330996"/>
              <a:gd name="connsiteX217" fmla="*/ 167738 w 2428717"/>
              <a:gd name="connsiteY217" fmla="*/ 1210102 h 1330996"/>
              <a:gd name="connsiteX218" fmla="*/ 139818 w 2428717"/>
              <a:gd name="connsiteY218" fmla="*/ 1205465 h 1330996"/>
              <a:gd name="connsiteX219" fmla="*/ 108598 w 2428717"/>
              <a:gd name="connsiteY219" fmla="*/ 1241946 h 1330996"/>
              <a:gd name="connsiteX220" fmla="*/ 85851 w 2428717"/>
              <a:gd name="connsiteY220" fmla="*/ 1246496 h 1330996"/>
              <a:gd name="connsiteX221" fmla="*/ 85939 w 2428717"/>
              <a:gd name="connsiteY221" fmla="*/ 1286365 h 1330996"/>
              <a:gd name="connsiteX222" fmla="*/ 22162 w 2428717"/>
              <a:gd name="connsiteY222" fmla="*/ 1264693 h 1330996"/>
              <a:gd name="connsiteX223" fmla="*/ 8514 w 2428717"/>
              <a:gd name="connsiteY223" fmla="*/ 1260143 h 1330996"/>
              <a:gd name="connsiteX224" fmla="*/ 3965 w 2428717"/>
              <a:gd name="connsiteY224" fmla="*/ 1260143 h 1330996"/>
              <a:gd name="connsiteX0" fmla="*/ 3965 w 2428717"/>
              <a:gd name="connsiteY0" fmla="*/ 1260143 h 1330996"/>
              <a:gd name="connsiteX1" fmla="*/ 8514 w 2428717"/>
              <a:gd name="connsiteY1" fmla="*/ 1310185 h 1330996"/>
              <a:gd name="connsiteX2" fmla="*/ 8514 w 2428717"/>
              <a:gd name="connsiteY2" fmla="*/ 1246496 h 1330996"/>
              <a:gd name="connsiteX3" fmla="*/ 3965 w 2428717"/>
              <a:gd name="connsiteY3" fmla="*/ 1328382 h 1330996"/>
              <a:gd name="connsiteX4" fmla="*/ 31260 w 2428717"/>
              <a:gd name="connsiteY4" fmla="*/ 1301087 h 1330996"/>
              <a:gd name="connsiteX5" fmla="*/ 58556 w 2428717"/>
              <a:gd name="connsiteY5" fmla="*/ 1278340 h 1330996"/>
              <a:gd name="connsiteX6" fmla="*/ 85851 w 2428717"/>
              <a:gd name="connsiteY6" fmla="*/ 1260143 h 1330996"/>
              <a:gd name="connsiteX7" fmla="*/ 99499 w 2428717"/>
              <a:gd name="connsiteY7" fmla="*/ 1251045 h 1330996"/>
              <a:gd name="connsiteX8" fmla="*/ 144455 w 2428717"/>
              <a:gd name="connsiteY8" fmla="*/ 1262906 h 1330996"/>
              <a:gd name="connsiteX9" fmla="*/ 176837 w 2428717"/>
              <a:gd name="connsiteY9" fmla="*/ 1232848 h 1330996"/>
              <a:gd name="connsiteX10" fmla="*/ 204132 w 2428717"/>
              <a:gd name="connsiteY10" fmla="*/ 1223749 h 1330996"/>
              <a:gd name="connsiteX11" fmla="*/ 217780 w 2428717"/>
              <a:gd name="connsiteY11" fmla="*/ 1214651 h 1330996"/>
              <a:gd name="connsiteX12" fmla="*/ 245075 w 2428717"/>
              <a:gd name="connsiteY12" fmla="*/ 1205552 h 1330996"/>
              <a:gd name="connsiteX13" fmla="*/ 286019 w 2428717"/>
              <a:gd name="connsiteY13" fmla="*/ 1196454 h 1330996"/>
              <a:gd name="connsiteX14" fmla="*/ 299666 w 2428717"/>
              <a:gd name="connsiteY14" fmla="*/ 1187355 h 1330996"/>
              <a:gd name="connsiteX15" fmla="*/ 377004 w 2428717"/>
              <a:gd name="connsiteY15" fmla="*/ 1150961 h 1330996"/>
              <a:gd name="connsiteX16" fmla="*/ 504920 w 2428717"/>
              <a:gd name="connsiteY16" fmla="*/ 1104307 h 1330996"/>
              <a:gd name="connsiteX17" fmla="*/ 572622 w 2428717"/>
              <a:gd name="connsiteY17" fmla="*/ 1073624 h 1330996"/>
              <a:gd name="connsiteX18" fmla="*/ 595368 w 2428717"/>
              <a:gd name="connsiteY18" fmla="*/ 1096370 h 1330996"/>
              <a:gd name="connsiteX19" fmla="*/ 609016 w 2428717"/>
              <a:gd name="connsiteY19" fmla="*/ 1087272 h 1330996"/>
              <a:gd name="connsiteX20" fmla="*/ 625339 w 2428717"/>
              <a:gd name="connsiteY20" fmla="*/ 1060152 h 1330996"/>
              <a:gd name="connsiteX21" fmla="*/ 690902 w 2428717"/>
              <a:gd name="connsiteY21" fmla="*/ 1061489 h 1330996"/>
              <a:gd name="connsiteX22" fmla="*/ 718198 w 2428717"/>
              <a:gd name="connsiteY22" fmla="*/ 1019033 h 1330996"/>
              <a:gd name="connsiteX23" fmla="*/ 759316 w 2428717"/>
              <a:gd name="connsiteY23" fmla="*/ 1019121 h 1330996"/>
              <a:gd name="connsiteX24" fmla="*/ 795535 w 2428717"/>
              <a:gd name="connsiteY24" fmla="*/ 978090 h 1330996"/>
              <a:gd name="connsiteX25" fmla="*/ 822831 w 2428717"/>
              <a:gd name="connsiteY25" fmla="*/ 968991 h 1330996"/>
              <a:gd name="connsiteX26" fmla="*/ 850126 w 2428717"/>
              <a:gd name="connsiteY26" fmla="*/ 941696 h 1330996"/>
              <a:gd name="connsiteX27" fmla="*/ 877422 w 2428717"/>
              <a:gd name="connsiteY27" fmla="*/ 928048 h 1330996"/>
              <a:gd name="connsiteX28" fmla="*/ 891069 w 2428717"/>
              <a:gd name="connsiteY28" fmla="*/ 923499 h 1330996"/>
              <a:gd name="connsiteX29" fmla="*/ 904717 w 2428717"/>
              <a:gd name="connsiteY29" fmla="*/ 914400 h 1330996"/>
              <a:gd name="connsiteX30" fmla="*/ 922914 w 2428717"/>
              <a:gd name="connsiteY30" fmla="*/ 909851 h 1330996"/>
              <a:gd name="connsiteX31" fmla="*/ 927463 w 2428717"/>
              <a:gd name="connsiteY31" fmla="*/ 896203 h 1330996"/>
              <a:gd name="connsiteX32" fmla="*/ 941111 w 2428717"/>
              <a:gd name="connsiteY32" fmla="*/ 887105 h 1330996"/>
              <a:gd name="connsiteX33" fmla="*/ 954759 w 2428717"/>
              <a:gd name="connsiteY33" fmla="*/ 873457 h 1330996"/>
              <a:gd name="connsiteX34" fmla="*/ 982054 w 2428717"/>
              <a:gd name="connsiteY34" fmla="*/ 855260 h 1330996"/>
              <a:gd name="connsiteX35" fmla="*/ 986604 w 2428717"/>
              <a:gd name="connsiteY35" fmla="*/ 841612 h 1330996"/>
              <a:gd name="connsiteX36" fmla="*/ 1000251 w 2428717"/>
              <a:gd name="connsiteY36" fmla="*/ 837063 h 1330996"/>
              <a:gd name="connsiteX37" fmla="*/ 1013899 w 2428717"/>
              <a:gd name="connsiteY37" fmla="*/ 827964 h 1330996"/>
              <a:gd name="connsiteX38" fmla="*/ 1045744 w 2428717"/>
              <a:gd name="connsiteY38" fmla="*/ 800669 h 1330996"/>
              <a:gd name="connsiteX39" fmla="*/ 1059392 w 2428717"/>
              <a:gd name="connsiteY39" fmla="*/ 791570 h 1330996"/>
              <a:gd name="connsiteX40" fmla="*/ 1082138 w 2428717"/>
              <a:gd name="connsiteY40" fmla="*/ 768824 h 1330996"/>
              <a:gd name="connsiteX41" fmla="*/ 1123081 w 2428717"/>
              <a:gd name="connsiteY41" fmla="*/ 736979 h 1330996"/>
              <a:gd name="connsiteX42" fmla="*/ 1136729 w 2428717"/>
              <a:gd name="connsiteY42" fmla="*/ 727881 h 1330996"/>
              <a:gd name="connsiteX43" fmla="*/ 1150377 w 2428717"/>
              <a:gd name="connsiteY43" fmla="*/ 718782 h 1330996"/>
              <a:gd name="connsiteX44" fmla="*/ 1168574 w 2428717"/>
              <a:gd name="connsiteY44" fmla="*/ 691487 h 1330996"/>
              <a:gd name="connsiteX45" fmla="*/ 1191320 w 2428717"/>
              <a:gd name="connsiteY45" fmla="*/ 668740 h 1330996"/>
              <a:gd name="connsiteX46" fmla="*/ 1214066 w 2428717"/>
              <a:gd name="connsiteY46" fmla="*/ 645994 h 1330996"/>
              <a:gd name="connsiteX47" fmla="*/ 1223165 w 2428717"/>
              <a:gd name="connsiteY47" fmla="*/ 632346 h 1330996"/>
              <a:gd name="connsiteX48" fmla="*/ 1227714 w 2428717"/>
              <a:gd name="connsiteY48" fmla="*/ 618699 h 1330996"/>
              <a:gd name="connsiteX49" fmla="*/ 1250460 w 2428717"/>
              <a:gd name="connsiteY49" fmla="*/ 591403 h 1330996"/>
              <a:gd name="connsiteX50" fmla="*/ 1259559 w 2428717"/>
              <a:gd name="connsiteY50" fmla="*/ 564108 h 1330996"/>
              <a:gd name="connsiteX51" fmla="*/ 1264108 w 2428717"/>
              <a:gd name="connsiteY51" fmla="*/ 550460 h 1330996"/>
              <a:gd name="connsiteX52" fmla="*/ 1282305 w 2428717"/>
              <a:gd name="connsiteY52" fmla="*/ 523164 h 1330996"/>
              <a:gd name="connsiteX53" fmla="*/ 1295953 w 2428717"/>
              <a:gd name="connsiteY53" fmla="*/ 482221 h 1330996"/>
              <a:gd name="connsiteX54" fmla="*/ 1300502 w 2428717"/>
              <a:gd name="connsiteY54" fmla="*/ 468573 h 1330996"/>
              <a:gd name="connsiteX55" fmla="*/ 1309601 w 2428717"/>
              <a:gd name="connsiteY55" fmla="*/ 427630 h 1330996"/>
              <a:gd name="connsiteX56" fmla="*/ 1314150 w 2428717"/>
              <a:gd name="connsiteY56" fmla="*/ 395785 h 1330996"/>
              <a:gd name="connsiteX57" fmla="*/ 1336896 w 2428717"/>
              <a:gd name="connsiteY57" fmla="*/ 368490 h 1330996"/>
              <a:gd name="connsiteX58" fmla="*/ 1345995 w 2428717"/>
              <a:gd name="connsiteY58" fmla="*/ 295702 h 1330996"/>
              <a:gd name="connsiteX59" fmla="*/ 1396574 w 2428717"/>
              <a:gd name="connsiteY59" fmla="*/ 269470 h 1330996"/>
              <a:gd name="connsiteX60" fmla="*/ 1431806 w 2428717"/>
              <a:gd name="connsiteY60" fmla="*/ 255110 h 1330996"/>
              <a:gd name="connsiteX61" fmla="*/ 1459189 w 2428717"/>
              <a:gd name="connsiteY61" fmla="*/ 217203 h 1330996"/>
              <a:gd name="connsiteX62" fmla="*/ 1473374 w 2428717"/>
              <a:gd name="connsiteY62" fmla="*/ 181970 h 1330996"/>
              <a:gd name="connsiteX63" fmla="*/ 1500669 w 2428717"/>
              <a:gd name="connsiteY63" fmla="*/ 172872 h 1330996"/>
              <a:gd name="connsiteX64" fmla="*/ 1578007 w 2428717"/>
              <a:gd name="connsiteY64" fmla="*/ 163773 h 1330996"/>
              <a:gd name="connsiteX65" fmla="*/ 1600753 w 2428717"/>
              <a:gd name="connsiteY65" fmla="*/ 145576 h 1330996"/>
              <a:gd name="connsiteX66" fmla="*/ 1614401 w 2428717"/>
              <a:gd name="connsiteY66" fmla="*/ 141027 h 1330996"/>
              <a:gd name="connsiteX67" fmla="*/ 1641696 w 2428717"/>
              <a:gd name="connsiteY67" fmla="*/ 145576 h 1330996"/>
              <a:gd name="connsiteX68" fmla="*/ 1655344 w 2428717"/>
              <a:gd name="connsiteY68" fmla="*/ 154675 h 1330996"/>
              <a:gd name="connsiteX69" fmla="*/ 1828216 w 2428717"/>
              <a:gd name="connsiteY69" fmla="*/ 150125 h 1330996"/>
              <a:gd name="connsiteX70" fmla="*/ 1841863 w 2428717"/>
              <a:gd name="connsiteY70" fmla="*/ 159224 h 1330996"/>
              <a:gd name="connsiteX71" fmla="*/ 1855511 w 2428717"/>
              <a:gd name="connsiteY71" fmla="*/ 172872 h 1330996"/>
              <a:gd name="connsiteX72" fmla="*/ 1969242 w 2428717"/>
              <a:gd name="connsiteY72" fmla="*/ 186519 h 1330996"/>
              <a:gd name="connsiteX73" fmla="*/ 2001087 w 2428717"/>
              <a:gd name="connsiteY73" fmla="*/ 191069 h 1330996"/>
              <a:gd name="connsiteX74" fmla="*/ 2051129 w 2428717"/>
              <a:gd name="connsiteY74" fmla="*/ 195618 h 1330996"/>
              <a:gd name="connsiteX75" fmla="*/ 2060228 w 2428717"/>
              <a:gd name="connsiteY75" fmla="*/ 209266 h 1330996"/>
              <a:gd name="connsiteX76" fmla="*/ 2087523 w 2428717"/>
              <a:gd name="connsiteY76" fmla="*/ 213815 h 1330996"/>
              <a:gd name="connsiteX77" fmla="*/ 2105720 w 2428717"/>
              <a:gd name="connsiteY77" fmla="*/ 236561 h 1330996"/>
              <a:gd name="connsiteX78" fmla="*/ 2119368 w 2428717"/>
              <a:gd name="connsiteY78" fmla="*/ 245660 h 1330996"/>
              <a:gd name="connsiteX79" fmla="*/ 2133016 w 2428717"/>
              <a:gd name="connsiteY79" fmla="*/ 259308 h 1330996"/>
              <a:gd name="connsiteX80" fmla="*/ 2142114 w 2428717"/>
              <a:gd name="connsiteY80" fmla="*/ 272955 h 1330996"/>
              <a:gd name="connsiteX81" fmla="*/ 2160311 w 2428717"/>
              <a:gd name="connsiteY81" fmla="*/ 291152 h 1330996"/>
              <a:gd name="connsiteX82" fmla="*/ 2169410 w 2428717"/>
              <a:gd name="connsiteY82" fmla="*/ 304800 h 1330996"/>
              <a:gd name="connsiteX83" fmla="*/ 2210353 w 2428717"/>
              <a:gd name="connsiteY83" fmla="*/ 341194 h 1330996"/>
              <a:gd name="connsiteX84" fmla="*/ 2224001 w 2428717"/>
              <a:gd name="connsiteY84" fmla="*/ 345743 h 1330996"/>
              <a:gd name="connsiteX85" fmla="*/ 2255845 w 2428717"/>
              <a:gd name="connsiteY85" fmla="*/ 363940 h 1330996"/>
              <a:gd name="connsiteX86" fmla="*/ 2283141 w 2428717"/>
              <a:gd name="connsiteY86" fmla="*/ 373039 h 1330996"/>
              <a:gd name="connsiteX87" fmla="*/ 2314986 w 2428717"/>
              <a:gd name="connsiteY87" fmla="*/ 377588 h 1330996"/>
              <a:gd name="connsiteX88" fmla="*/ 2337732 w 2428717"/>
              <a:gd name="connsiteY88" fmla="*/ 395785 h 1330996"/>
              <a:gd name="connsiteX89" fmla="*/ 2365028 w 2428717"/>
              <a:gd name="connsiteY89" fmla="*/ 413982 h 1330996"/>
              <a:gd name="connsiteX90" fmla="*/ 2378675 w 2428717"/>
              <a:gd name="connsiteY90" fmla="*/ 400334 h 1330996"/>
              <a:gd name="connsiteX91" fmla="*/ 2396872 w 2428717"/>
              <a:gd name="connsiteY91" fmla="*/ 373039 h 1330996"/>
              <a:gd name="connsiteX92" fmla="*/ 2424168 w 2428717"/>
              <a:gd name="connsiteY92" fmla="*/ 368490 h 1330996"/>
              <a:gd name="connsiteX93" fmla="*/ 2428717 w 2428717"/>
              <a:gd name="connsiteY93" fmla="*/ 354842 h 1330996"/>
              <a:gd name="connsiteX94" fmla="*/ 2424168 w 2428717"/>
              <a:gd name="connsiteY94" fmla="*/ 327546 h 1330996"/>
              <a:gd name="connsiteX95" fmla="*/ 2410520 w 2428717"/>
              <a:gd name="connsiteY95" fmla="*/ 322997 h 1330996"/>
              <a:gd name="connsiteX96" fmla="*/ 2392323 w 2428717"/>
              <a:gd name="connsiteY96" fmla="*/ 318448 h 1330996"/>
              <a:gd name="connsiteX97" fmla="*/ 2378675 w 2428717"/>
              <a:gd name="connsiteY97" fmla="*/ 309349 h 1330996"/>
              <a:gd name="connsiteX98" fmla="*/ 2374126 w 2428717"/>
              <a:gd name="connsiteY98" fmla="*/ 295702 h 1330996"/>
              <a:gd name="connsiteX99" fmla="*/ 2365028 w 2428717"/>
              <a:gd name="connsiteY99" fmla="*/ 282054 h 1330996"/>
              <a:gd name="connsiteX100" fmla="*/ 2360478 w 2428717"/>
              <a:gd name="connsiteY100" fmla="*/ 268406 h 1330996"/>
              <a:gd name="connsiteX101" fmla="*/ 2346831 w 2428717"/>
              <a:gd name="connsiteY101" fmla="*/ 263857 h 1330996"/>
              <a:gd name="connsiteX102" fmla="*/ 2333183 w 2428717"/>
              <a:gd name="connsiteY102" fmla="*/ 245660 h 1330996"/>
              <a:gd name="connsiteX103" fmla="*/ 2305887 w 2428717"/>
              <a:gd name="connsiteY103" fmla="*/ 232012 h 1330996"/>
              <a:gd name="connsiteX104" fmla="*/ 2283141 w 2428717"/>
              <a:gd name="connsiteY104" fmla="*/ 236561 h 1330996"/>
              <a:gd name="connsiteX105" fmla="*/ 2255845 w 2428717"/>
              <a:gd name="connsiteY105" fmla="*/ 245660 h 1330996"/>
              <a:gd name="connsiteX106" fmla="*/ 2214902 w 2428717"/>
              <a:gd name="connsiteY106" fmla="*/ 241110 h 1330996"/>
              <a:gd name="connsiteX107" fmla="*/ 2187607 w 2428717"/>
              <a:gd name="connsiteY107" fmla="*/ 218364 h 1330996"/>
              <a:gd name="connsiteX108" fmla="*/ 2173959 w 2428717"/>
              <a:gd name="connsiteY108" fmla="*/ 209266 h 1330996"/>
              <a:gd name="connsiteX109" fmla="*/ 2164860 w 2428717"/>
              <a:gd name="connsiteY109" fmla="*/ 195618 h 1330996"/>
              <a:gd name="connsiteX110" fmla="*/ 2151213 w 2428717"/>
              <a:gd name="connsiteY110" fmla="*/ 168322 h 1330996"/>
              <a:gd name="connsiteX111" fmla="*/ 2110269 w 2428717"/>
              <a:gd name="connsiteY111" fmla="*/ 154675 h 1330996"/>
              <a:gd name="connsiteX112" fmla="*/ 2082974 w 2428717"/>
              <a:gd name="connsiteY112" fmla="*/ 141027 h 1330996"/>
              <a:gd name="connsiteX113" fmla="*/ 2064777 w 2428717"/>
              <a:gd name="connsiteY113" fmla="*/ 136478 h 1330996"/>
              <a:gd name="connsiteX114" fmla="*/ 1991989 w 2428717"/>
              <a:gd name="connsiteY114" fmla="*/ 131928 h 1330996"/>
              <a:gd name="connsiteX115" fmla="*/ 1964693 w 2428717"/>
              <a:gd name="connsiteY115" fmla="*/ 118281 h 1330996"/>
              <a:gd name="connsiteX116" fmla="*/ 1951045 w 2428717"/>
              <a:gd name="connsiteY116" fmla="*/ 104633 h 1330996"/>
              <a:gd name="connsiteX117" fmla="*/ 1923750 w 2428717"/>
              <a:gd name="connsiteY117" fmla="*/ 90985 h 1330996"/>
              <a:gd name="connsiteX118" fmla="*/ 1910102 w 2428717"/>
              <a:gd name="connsiteY118" fmla="*/ 81887 h 1330996"/>
              <a:gd name="connsiteX119" fmla="*/ 1841863 w 2428717"/>
              <a:gd name="connsiteY119" fmla="*/ 72788 h 1330996"/>
              <a:gd name="connsiteX120" fmla="*/ 1814568 w 2428717"/>
              <a:gd name="connsiteY120" fmla="*/ 63690 h 1330996"/>
              <a:gd name="connsiteX121" fmla="*/ 1796371 w 2428717"/>
              <a:gd name="connsiteY121" fmla="*/ 59140 h 1330996"/>
              <a:gd name="connsiteX122" fmla="*/ 1769075 w 2428717"/>
              <a:gd name="connsiteY122" fmla="*/ 50042 h 1330996"/>
              <a:gd name="connsiteX123" fmla="*/ 1755428 w 2428717"/>
              <a:gd name="connsiteY123" fmla="*/ 40943 h 1330996"/>
              <a:gd name="connsiteX124" fmla="*/ 1737231 w 2428717"/>
              <a:gd name="connsiteY124" fmla="*/ 0 h 1330996"/>
              <a:gd name="connsiteX125" fmla="*/ 1728132 w 2428717"/>
              <a:gd name="connsiteY125" fmla="*/ 13648 h 1330996"/>
              <a:gd name="connsiteX126" fmla="*/ 1723583 w 2428717"/>
              <a:gd name="connsiteY126" fmla="*/ 50042 h 1330996"/>
              <a:gd name="connsiteX127" fmla="*/ 1691738 w 2428717"/>
              <a:gd name="connsiteY127" fmla="*/ 54591 h 1330996"/>
              <a:gd name="connsiteX128" fmla="*/ 1659893 w 2428717"/>
              <a:gd name="connsiteY128" fmla="*/ 63690 h 1330996"/>
              <a:gd name="connsiteX129" fmla="*/ 1641696 w 2428717"/>
              <a:gd name="connsiteY129" fmla="*/ 72788 h 1330996"/>
              <a:gd name="connsiteX130" fmla="*/ 1628048 w 2428717"/>
              <a:gd name="connsiteY130" fmla="*/ 68239 h 1330996"/>
              <a:gd name="connsiteX131" fmla="*/ 1623499 w 2428717"/>
              <a:gd name="connsiteY131" fmla="*/ 54591 h 1330996"/>
              <a:gd name="connsiteX132" fmla="*/ 1614401 w 2428717"/>
              <a:gd name="connsiteY132" fmla="*/ 68239 h 1330996"/>
              <a:gd name="connsiteX133" fmla="*/ 1600753 w 2428717"/>
              <a:gd name="connsiteY133" fmla="*/ 77337 h 1330996"/>
              <a:gd name="connsiteX134" fmla="*/ 1555260 w 2428717"/>
              <a:gd name="connsiteY134" fmla="*/ 81887 h 1330996"/>
              <a:gd name="connsiteX135" fmla="*/ 1527965 w 2428717"/>
              <a:gd name="connsiteY135" fmla="*/ 90985 h 1330996"/>
              <a:gd name="connsiteX136" fmla="*/ 1509768 w 2428717"/>
              <a:gd name="connsiteY136" fmla="*/ 100084 h 1330996"/>
              <a:gd name="connsiteX137" fmla="*/ 1487022 w 2428717"/>
              <a:gd name="connsiteY137" fmla="*/ 104633 h 1330996"/>
              <a:gd name="connsiteX138" fmla="*/ 1473374 w 2428717"/>
              <a:gd name="connsiteY138" fmla="*/ 109182 h 1330996"/>
              <a:gd name="connsiteX139" fmla="*/ 1364192 w 2428717"/>
              <a:gd name="connsiteY139" fmla="*/ 113731 h 1330996"/>
              <a:gd name="connsiteX140" fmla="*/ 1350544 w 2428717"/>
              <a:gd name="connsiteY140" fmla="*/ 122830 h 1330996"/>
              <a:gd name="connsiteX141" fmla="*/ 1332347 w 2428717"/>
              <a:gd name="connsiteY141" fmla="*/ 150125 h 1330996"/>
              <a:gd name="connsiteX142" fmla="*/ 1318699 w 2428717"/>
              <a:gd name="connsiteY142" fmla="*/ 163773 h 1330996"/>
              <a:gd name="connsiteX143" fmla="*/ 1309601 w 2428717"/>
              <a:gd name="connsiteY143" fmla="*/ 191069 h 1330996"/>
              <a:gd name="connsiteX144" fmla="*/ 1295953 w 2428717"/>
              <a:gd name="connsiteY144" fmla="*/ 204716 h 1330996"/>
              <a:gd name="connsiteX145" fmla="*/ 1282305 w 2428717"/>
              <a:gd name="connsiteY145" fmla="*/ 209266 h 1330996"/>
              <a:gd name="connsiteX146" fmla="*/ 1209517 w 2428717"/>
              <a:gd name="connsiteY146" fmla="*/ 213815 h 1330996"/>
              <a:gd name="connsiteX147" fmla="*/ 1204968 w 2428717"/>
              <a:gd name="connsiteY147" fmla="*/ 227463 h 1330996"/>
              <a:gd name="connsiteX148" fmla="*/ 1186771 w 2428717"/>
              <a:gd name="connsiteY148" fmla="*/ 254758 h 1330996"/>
              <a:gd name="connsiteX149" fmla="*/ 1177672 w 2428717"/>
              <a:gd name="connsiteY149" fmla="*/ 282054 h 1330996"/>
              <a:gd name="connsiteX150" fmla="*/ 1173123 w 2428717"/>
              <a:gd name="connsiteY150" fmla="*/ 295702 h 1330996"/>
              <a:gd name="connsiteX151" fmla="*/ 1145828 w 2428717"/>
              <a:gd name="connsiteY151" fmla="*/ 313899 h 1330996"/>
              <a:gd name="connsiteX152" fmla="*/ 1132180 w 2428717"/>
              <a:gd name="connsiteY152" fmla="*/ 327546 h 1330996"/>
              <a:gd name="connsiteX153" fmla="*/ 1104884 w 2428717"/>
              <a:gd name="connsiteY153" fmla="*/ 336645 h 1330996"/>
              <a:gd name="connsiteX154" fmla="*/ 1095786 w 2428717"/>
              <a:gd name="connsiteY154" fmla="*/ 322997 h 1330996"/>
              <a:gd name="connsiteX155" fmla="*/ 1100335 w 2428717"/>
              <a:gd name="connsiteY155" fmla="*/ 291152 h 1330996"/>
              <a:gd name="connsiteX156" fmla="*/ 1086687 w 2428717"/>
              <a:gd name="connsiteY156" fmla="*/ 304800 h 1330996"/>
              <a:gd name="connsiteX157" fmla="*/ 1073039 w 2428717"/>
              <a:gd name="connsiteY157" fmla="*/ 309349 h 1330996"/>
              <a:gd name="connsiteX158" fmla="*/ 1059392 w 2428717"/>
              <a:gd name="connsiteY158" fmla="*/ 300251 h 1330996"/>
              <a:gd name="connsiteX159" fmla="*/ 1050293 w 2428717"/>
              <a:gd name="connsiteY159" fmla="*/ 286603 h 1330996"/>
              <a:gd name="connsiteX160" fmla="*/ 1036645 w 2428717"/>
              <a:gd name="connsiteY160" fmla="*/ 282054 h 1330996"/>
              <a:gd name="connsiteX161" fmla="*/ 1009350 w 2428717"/>
              <a:gd name="connsiteY161" fmla="*/ 291152 h 1330996"/>
              <a:gd name="connsiteX162" fmla="*/ 995702 w 2428717"/>
              <a:gd name="connsiteY162" fmla="*/ 295702 h 1330996"/>
              <a:gd name="connsiteX163" fmla="*/ 982054 w 2428717"/>
              <a:gd name="connsiteY163" fmla="*/ 304800 h 1330996"/>
              <a:gd name="connsiteX164" fmla="*/ 968407 w 2428717"/>
              <a:gd name="connsiteY164" fmla="*/ 350293 h 1330996"/>
              <a:gd name="connsiteX165" fmla="*/ 959308 w 2428717"/>
              <a:gd name="connsiteY165" fmla="*/ 363940 h 1330996"/>
              <a:gd name="connsiteX166" fmla="*/ 963857 w 2428717"/>
              <a:gd name="connsiteY166" fmla="*/ 377588 h 1330996"/>
              <a:gd name="connsiteX167" fmla="*/ 969656 w 2428717"/>
              <a:gd name="connsiteY167" fmla="*/ 397835 h 1330996"/>
              <a:gd name="connsiteX168" fmla="*/ 1000251 w 2428717"/>
              <a:gd name="connsiteY168" fmla="*/ 404884 h 1330996"/>
              <a:gd name="connsiteX169" fmla="*/ 1013899 w 2428717"/>
              <a:gd name="connsiteY169" fmla="*/ 418531 h 1330996"/>
              <a:gd name="connsiteX170" fmla="*/ 1009350 w 2428717"/>
              <a:gd name="connsiteY170" fmla="*/ 441278 h 1330996"/>
              <a:gd name="connsiteX171" fmla="*/ 986604 w 2428717"/>
              <a:gd name="connsiteY171" fmla="*/ 486770 h 1330996"/>
              <a:gd name="connsiteX172" fmla="*/ 968407 w 2428717"/>
              <a:gd name="connsiteY172" fmla="*/ 518615 h 1330996"/>
              <a:gd name="connsiteX173" fmla="*/ 954759 w 2428717"/>
              <a:gd name="connsiteY173" fmla="*/ 523164 h 1330996"/>
              <a:gd name="connsiteX174" fmla="*/ 945660 w 2428717"/>
              <a:gd name="connsiteY174" fmla="*/ 536812 h 1330996"/>
              <a:gd name="connsiteX175" fmla="*/ 932013 w 2428717"/>
              <a:gd name="connsiteY175" fmla="*/ 545910 h 1330996"/>
              <a:gd name="connsiteX176" fmla="*/ 913816 w 2428717"/>
              <a:gd name="connsiteY176" fmla="*/ 568657 h 1330996"/>
              <a:gd name="connsiteX177" fmla="*/ 904717 w 2428717"/>
              <a:gd name="connsiteY177" fmla="*/ 582305 h 1330996"/>
              <a:gd name="connsiteX178" fmla="*/ 900168 w 2428717"/>
              <a:gd name="connsiteY178" fmla="*/ 595952 h 1330996"/>
              <a:gd name="connsiteX179" fmla="*/ 881971 w 2428717"/>
              <a:gd name="connsiteY179" fmla="*/ 623248 h 1330996"/>
              <a:gd name="connsiteX180" fmla="*/ 859225 w 2428717"/>
              <a:gd name="connsiteY180" fmla="*/ 655093 h 1330996"/>
              <a:gd name="connsiteX181" fmla="*/ 850126 w 2428717"/>
              <a:gd name="connsiteY181" fmla="*/ 668740 h 1330996"/>
              <a:gd name="connsiteX182" fmla="*/ 845577 w 2428717"/>
              <a:gd name="connsiteY182" fmla="*/ 682388 h 1330996"/>
              <a:gd name="connsiteX183" fmla="*/ 831929 w 2428717"/>
              <a:gd name="connsiteY183" fmla="*/ 691487 h 1330996"/>
              <a:gd name="connsiteX184" fmla="*/ 809183 w 2428717"/>
              <a:gd name="connsiteY184" fmla="*/ 714233 h 1330996"/>
              <a:gd name="connsiteX185" fmla="*/ 795535 w 2428717"/>
              <a:gd name="connsiteY185" fmla="*/ 732430 h 1330996"/>
              <a:gd name="connsiteX186" fmla="*/ 781887 w 2428717"/>
              <a:gd name="connsiteY186" fmla="*/ 746078 h 1330996"/>
              <a:gd name="connsiteX187" fmla="*/ 754592 w 2428717"/>
              <a:gd name="connsiteY187" fmla="*/ 787021 h 1330996"/>
              <a:gd name="connsiteX188" fmla="*/ 745493 w 2428717"/>
              <a:gd name="connsiteY188" fmla="*/ 800669 h 1330996"/>
              <a:gd name="connsiteX189" fmla="*/ 736395 w 2428717"/>
              <a:gd name="connsiteY189" fmla="*/ 827964 h 1330996"/>
              <a:gd name="connsiteX190" fmla="*/ 673242 w 2428717"/>
              <a:gd name="connsiteY190" fmla="*/ 857045 h 1330996"/>
              <a:gd name="connsiteX191" fmla="*/ 638185 w 2428717"/>
              <a:gd name="connsiteY191" fmla="*/ 883091 h 1330996"/>
              <a:gd name="connsiteX192" fmla="*/ 595368 w 2428717"/>
              <a:gd name="connsiteY192" fmla="*/ 896203 h 1330996"/>
              <a:gd name="connsiteX193" fmla="*/ 581720 w 2428717"/>
              <a:gd name="connsiteY193" fmla="*/ 891654 h 1330996"/>
              <a:gd name="connsiteX194" fmla="*/ 577171 w 2428717"/>
              <a:gd name="connsiteY194" fmla="*/ 928048 h 1330996"/>
              <a:gd name="connsiteX195" fmla="*/ 568072 w 2428717"/>
              <a:gd name="connsiteY195" fmla="*/ 941696 h 1330996"/>
              <a:gd name="connsiteX196" fmla="*/ 563523 w 2428717"/>
              <a:gd name="connsiteY196" fmla="*/ 955343 h 1330996"/>
              <a:gd name="connsiteX197" fmla="*/ 549875 w 2428717"/>
              <a:gd name="connsiteY197" fmla="*/ 964442 h 1330996"/>
              <a:gd name="connsiteX198" fmla="*/ 522580 w 2428717"/>
              <a:gd name="connsiteY198" fmla="*/ 982639 h 1330996"/>
              <a:gd name="connsiteX199" fmla="*/ 508932 w 2428717"/>
              <a:gd name="connsiteY199" fmla="*/ 973540 h 1330996"/>
              <a:gd name="connsiteX200" fmla="*/ 481637 w 2428717"/>
              <a:gd name="connsiteY200" fmla="*/ 959893 h 1330996"/>
              <a:gd name="connsiteX201" fmla="*/ 463439 w 2428717"/>
              <a:gd name="connsiteY201" fmla="*/ 964442 h 1330996"/>
              <a:gd name="connsiteX202" fmla="*/ 454341 w 2428717"/>
              <a:gd name="connsiteY202" fmla="*/ 978090 h 1330996"/>
              <a:gd name="connsiteX203" fmla="*/ 440693 w 2428717"/>
              <a:gd name="connsiteY203" fmla="*/ 996287 h 1330996"/>
              <a:gd name="connsiteX204" fmla="*/ 404299 w 2428717"/>
              <a:gd name="connsiteY204" fmla="*/ 1023582 h 1330996"/>
              <a:gd name="connsiteX205" fmla="*/ 390651 w 2428717"/>
              <a:gd name="connsiteY205" fmla="*/ 1037230 h 1330996"/>
              <a:gd name="connsiteX206" fmla="*/ 377004 w 2428717"/>
              <a:gd name="connsiteY206" fmla="*/ 1041779 h 1330996"/>
              <a:gd name="connsiteX207" fmla="*/ 349708 w 2428717"/>
              <a:gd name="connsiteY207" fmla="*/ 1059976 h 1330996"/>
              <a:gd name="connsiteX208" fmla="*/ 322413 w 2428717"/>
              <a:gd name="connsiteY208" fmla="*/ 1078173 h 1330996"/>
              <a:gd name="connsiteX209" fmla="*/ 295117 w 2428717"/>
              <a:gd name="connsiteY209" fmla="*/ 1100919 h 1330996"/>
              <a:gd name="connsiteX210" fmla="*/ 286019 w 2428717"/>
              <a:gd name="connsiteY210" fmla="*/ 1114567 h 1330996"/>
              <a:gd name="connsiteX211" fmla="*/ 258723 w 2428717"/>
              <a:gd name="connsiteY211" fmla="*/ 1137313 h 1330996"/>
              <a:gd name="connsiteX212" fmla="*/ 240526 w 2428717"/>
              <a:gd name="connsiteY212" fmla="*/ 1164609 h 1330996"/>
              <a:gd name="connsiteX213" fmla="*/ 231428 w 2428717"/>
              <a:gd name="connsiteY213" fmla="*/ 1178257 h 1330996"/>
              <a:gd name="connsiteX214" fmla="*/ 217780 w 2428717"/>
              <a:gd name="connsiteY214" fmla="*/ 1182806 h 1330996"/>
              <a:gd name="connsiteX215" fmla="*/ 208681 w 2428717"/>
              <a:gd name="connsiteY215" fmla="*/ 1196454 h 1330996"/>
              <a:gd name="connsiteX216" fmla="*/ 181386 w 2428717"/>
              <a:gd name="connsiteY216" fmla="*/ 1205552 h 1330996"/>
              <a:gd name="connsiteX217" fmla="*/ 167738 w 2428717"/>
              <a:gd name="connsiteY217" fmla="*/ 1210102 h 1330996"/>
              <a:gd name="connsiteX218" fmla="*/ 139818 w 2428717"/>
              <a:gd name="connsiteY218" fmla="*/ 1205465 h 1330996"/>
              <a:gd name="connsiteX219" fmla="*/ 108598 w 2428717"/>
              <a:gd name="connsiteY219" fmla="*/ 1241946 h 1330996"/>
              <a:gd name="connsiteX220" fmla="*/ 85851 w 2428717"/>
              <a:gd name="connsiteY220" fmla="*/ 1246496 h 1330996"/>
              <a:gd name="connsiteX221" fmla="*/ 34921 w 2428717"/>
              <a:gd name="connsiteY221" fmla="*/ 1188253 h 1330996"/>
              <a:gd name="connsiteX222" fmla="*/ 22162 w 2428717"/>
              <a:gd name="connsiteY222" fmla="*/ 1264693 h 1330996"/>
              <a:gd name="connsiteX223" fmla="*/ 8514 w 2428717"/>
              <a:gd name="connsiteY223" fmla="*/ 1260143 h 1330996"/>
              <a:gd name="connsiteX224" fmla="*/ 3965 w 2428717"/>
              <a:gd name="connsiteY224" fmla="*/ 1260143 h 1330996"/>
              <a:gd name="connsiteX0" fmla="*/ 3965 w 2428717"/>
              <a:gd name="connsiteY0" fmla="*/ 1260143 h 1330996"/>
              <a:gd name="connsiteX1" fmla="*/ 8514 w 2428717"/>
              <a:gd name="connsiteY1" fmla="*/ 1310185 h 1330996"/>
              <a:gd name="connsiteX2" fmla="*/ 8514 w 2428717"/>
              <a:gd name="connsiteY2" fmla="*/ 1246496 h 1330996"/>
              <a:gd name="connsiteX3" fmla="*/ 3965 w 2428717"/>
              <a:gd name="connsiteY3" fmla="*/ 1328382 h 1330996"/>
              <a:gd name="connsiteX4" fmla="*/ 31260 w 2428717"/>
              <a:gd name="connsiteY4" fmla="*/ 1301087 h 1330996"/>
              <a:gd name="connsiteX5" fmla="*/ 58556 w 2428717"/>
              <a:gd name="connsiteY5" fmla="*/ 1278340 h 1330996"/>
              <a:gd name="connsiteX6" fmla="*/ 85851 w 2428717"/>
              <a:gd name="connsiteY6" fmla="*/ 1260143 h 1330996"/>
              <a:gd name="connsiteX7" fmla="*/ 99499 w 2428717"/>
              <a:gd name="connsiteY7" fmla="*/ 1251045 h 1330996"/>
              <a:gd name="connsiteX8" fmla="*/ 144455 w 2428717"/>
              <a:gd name="connsiteY8" fmla="*/ 1262906 h 1330996"/>
              <a:gd name="connsiteX9" fmla="*/ 176837 w 2428717"/>
              <a:gd name="connsiteY9" fmla="*/ 1232848 h 1330996"/>
              <a:gd name="connsiteX10" fmla="*/ 204132 w 2428717"/>
              <a:gd name="connsiteY10" fmla="*/ 1223749 h 1330996"/>
              <a:gd name="connsiteX11" fmla="*/ 217780 w 2428717"/>
              <a:gd name="connsiteY11" fmla="*/ 1214651 h 1330996"/>
              <a:gd name="connsiteX12" fmla="*/ 245075 w 2428717"/>
              <a:gd name="connsiteY12" fmla="*/ 1205552 h 1330996"/>
              <a:gd name="connsiteX13" fmla="*/ 286019 w 2428717"/>
              <a:gd name="connsiteY13" fmla="*/ 1196454 h 1330996"/>
              <a:gd name="connsiteX14" fmla="*/ 299666 w 2428717"/>
              <a:gd name="connsiteY14" fmla="*/ 1187355 h 1330996"/>
              <a:gd name="connsiteX15" fmla="*/ 377004 w 2428717"/>
              <a:gd name="connsiteY15" fmla="*/ 1150961 h 1330996"/>
              <a:gd name="connsiteX16" fmla="*/ 504920 w 2428717"/>
              <a:gd name="connsiteY16" fmla="*/ 1104307 h 1330996"/>
              <a:gd name="connsiteX17" fmla="*/ 572622 w 2428717"/>
              <a:gd name="connsiteY17" fmla="*/ 1073624 h 1330996"/>
              <a:gd name="connsiteX18" fmla="*/ 595368 w 2428717"/>
              <a:gd name="connsiteY18" fmla="*/ 1096370 h 1330996"/>
              <a:gd name="connsiteX19" fmla="*/ 609016 w 2428717"/>
              <a:gd name="connsiteY19" fmla="*/ 1087272 h 1330996"/>
              <a:gd name="connsiteX20" fmla="*/ 625339 w 2428717"/>
              <a:gd name="connsiteY20" fmla="*/ 1060152 h 1330996"/>
              <a:gd name="connsiteX21" fmla="*/ 690902 w 2428717"/>
              <a:gd name="connsiteY21" fmla="*/ 1061489 h 1330996"/>
              <a:gd name="connsiteX22" fmla="*/ 718198 w 2428717"/>
              <a:gd name="connsiteY22" fmla="*/ 1019033 h 1330996"/>
              <a:gd name="connsiteX23" fmla="*/ 759316 w 2428717"/>
              <a:gd name="connsiteY23" fmla="*/ 1019121 h 1330996"/>
              <a:gd name="connsiteX24" fmla="*/ 795535 w 2428717"/>
              <a:gd name="connsiteY24" fmla="*/ 978090 h 1330996"/>
              <a:gd name="connsiteX25" fmla="*/ 822831 w 2428717"/>
              <a:gd name="connsiteY25" fmla="*/ 968991 h 1330996"/>
              <a:gd name="connsiteX26" fmla="*/ 850126 w 2428717"/>
              <a:gd name="connsiteY26" fmla="*/ 941696 h 1330996"/>
              <a:gd name="connsiteX27" fmla="*/ 877422 w 2428717"/>
              <a:gd name="connsiteY27" fmla="*/ 928048 h 1330996"/>
              <a:gd name="connsiteX28" fmla="*/ 891069 w 2428717"/>
              <a:gd name="connsiteY28" fmla="*/ 923499 h 1330996"/>
              <a:gd name="connsiteX29" fmla="*/ 904717 w 2428717"/>
              <a:gd name="connsiteY29" fmla="*/ 914400 h 1330996"/>
              <a:gd name="connsiteX30" fmla="*/ 922914 w 2428717"/>
              <a:gd name="connsiteY30" fmla="*/ 909851 h 1330996"/>
              <a:gd name="connsiteX31" fmla="*/ 927463 w 2428717"/>
              <a:gd name="connsiteY31" fmla="*/ 896203 h 1330996"/>
              <a:gd name="connsiteX32" fmla="*/ 941111 w 2428717"/>
              <a:gd name="connsiteY32" fmla="*/ 887105 h 1330996"/>
              <a:gd name="connsiteX33" fmla="*/ 954759 w 2428717"/>
              <a:gd name="connsiteY33" fmla="*/ 873457 h 1330996"/>
              <a:gd name="connsiteX34" fmla="*/ 982054 w 2428717"/>
              <a:gd name="connsiteY34" fmla="*/ 855260 h 1330996"/>
              <a:gd name="connsiteX35" fmla="*/ 986604 w 2428717"/>
              <a:gd name="connsiteY35" fmla="*/ 841612 h 1330996"/>
              <a:gd name="connsiteX36" fmla="*/ 1000251 w 2428717"/>
              <a:gd name="connsiteY36" fmla="*/ 837063 h 1330996"/>
              <a:gd name="connsiteX37" fmla="*/ 1013899 w 2428717"/>
              <a:gd name="connsiteY37" fmla="*/ 827964 h 1330996"/>
              <a:gd name="connsiteX38" fmla="*/ 1045744 w 2428717"/>
              <a:gd name="connsiteY38" fmla="*/ 800669 h 1330996"/>
              <a:gd name="connsiteX39" fmla="*/ 1059392 w 2428717"/>
              <a:gd name="connsiteY39" fmla="*/ 791570 h 1330996"/>
              <a:gd name="connsiteX40" fmla="*/ 1082138 w 2428717"/>
              <a:gd name="connsiteY40" fmla="*/ 768824 h 1330996"/>
              <a:gd name="connsiteX41" fmla="*/ 1123081 w 2428717"/>
              <a:gd name="connsiteY41" fmla="*/ 736979 h 1330996"/>
              <a:gd name="connsiteX42" fmla="*/ 1136729 w 2428717"/>
              <a:gd name="connsiteY42" fmla="*/ 727881 h 1330996"/>
              <a:gd name="connsiteX43" fmla="*/ 1150377 w 2428717"/>
              <a:gd name="connsiteY43" fmla="*/ 718782 h 1330996"/>
              <a:gd name="connsiteX44" fmla="*/ 1168574 w 2428717"/>
              <a:gd name="connsiteY44" fmla="*/ 691487 h 1330996"/>
              <a:gd name="connsiteX45" fmla="*/ 1191320 w 2428717"/>
              <a:gd name="connsiteY45" fmla="*/ 668740 h 1330996"/>
              <a:gd name="connsiteX46" fmla="*/ 1214066 w 2428717"/>
              <a:gd name="connsiteY46" fmla="*/ 645994 h 1330996"/>
              <a:gd name="connsiteX47" fmla="*/ 1223165 w 2428717"/>
              <a:gd name="connsiteY47" fmla="*/ 632346 h 1330996"/>
              <a:gd name="connsiteX48" fmla="*/ 1227714 w 2428717"/>
              <a:gd name="connsiteY48" fmla="*/ 618699 h 1330996"/>
              <a:gd name="connsiteX49" fmla="*/ 1250460 w 2428717"/>
              <a:gd name="connsiteY49" fmla="*/ 591403 h 1330996"/>
              <a:gd name="connsiteX50" fmla="*/ 1259559 w 2428717"/>
              <a:gd name="connsiteY50" fmla="*/ 564108 h 1330996"/>
              <a:gd name="connsiteX51" fmla="*/ 1264108 w 2428717"/>
              <a:gd name="connsiteY51" fmla="*/ 550460 h 1330996"/>
              <a:gd name="connsiteX52" fmla="*/ 1282305 w 2428717"/>
              <a:gd name="connsiteY52" fmla="*/ 523164 h 1330996"/>
              <a:gd name="connsiteX53" fmla="*/ 1295953 w 2428717"/>
              <a:gd name="connsiteY53" fmla="*/ 482221 h 1330996"/>
              <a:gd name="connsiteX54" fmla="*/ 1300502 w 2428717"/>
              <a:gd name="connsiteY54" fmla="*/ 468573 h 1330996"/>
              <a:gd name="connsiteX55" fmla="*/ 1309601 w 2428717"/>
              <a:gd name="connsiteY55" fmla="*/ 427630 h 1330996"/>
              <a:gd name="connsiteX56" fmla="*/ 1314150 w 2428717"/>
              <a:gd name="connsiteY56" fmla="*/ 395785 h 1330996"/>
              <a:gd name="connsiteX57" fmla="*/ 1336896 w 2428717"/>
              <a:gd name="connsiteY57" fmla="*/ 368490 h 1330996"/>
              <a:gd name="connsiteX58" fmla="*/ 1345995 w 2428717"/>
              <a:gd name="connsiteY58" fmla="*/ 295702 h 1330996"/>
              <a:gd name="connsiteX59" fmla="*/ 1396574 w 2428717"/>
              <a:gd name="connsiteY59" fmla="*/ 269470 h 1330996"/>
              <a:gd name="connsiteX60" fmla="*/ 1431806 w 2428717"/>
              <a:gd name="connsiteY60" fmla="*/ 255110 h 1330996"/>
              <a:gd name="connsiteX61" fmla="*/ 1459189 w 2428717"/>
              <a:gd name="connsiteY61" fmla="*/ 217203 h 1330996"/>
              <a:gd name="connsiteX62" fmla="*/ 1473374 w 2428717"/>
              <a:gd name="connsiteY62" fmla="*/ 181970 h 1330996"/>
              <a:gd name="connsiteX63" fmla="*/ 1500669 w 2428717"/>
              <a:gd name="connsiteY63" fmla="*/ 172872 h 1330996"/>
              <a:gd name="connsiteX64" fmla="*/ 1578007 w 2428717"/>
              <a:gd name="connsiteY64" fmla="*/ 163773 h 1330996"/>
              <a:gd name="connsiteX65" fmla="*/ 1600753 w 2428717"/>
              <a:gd name="connsiteY65" fmla="*/ 145576 h 1330996"/>
              <a:gd name="connsiteX66" fmla="*/ 1614401 w 2428717"/>
              <a:gd name="connsiteY66" fmla="*/ 141027 h 1330996"/>
              <a:gd name="connsiteX67" fmla="*/ 1641696 w 2428717"/>
              <a:gd name="connsiteY67" fmla="*/ 145576 h 1330996"/>
              <a:gd name="connsiteX68" fmla="*/ 1655344 w 2428717"/>
              <a:gd name="connsiteY68" fmla="*/ 154675 h 1330996"/>
              <a:gd name="connsiteX69" fmla="*/ 1828216 w 2428717"/>
              <a:gd name="connsiteY69" fmla="*/ 150125 h 1330996"/>
              <a:gd name="connsiteX70" fmla="*/ 1841863 w 2428717"/>
              <a:gd name="connsiteY70" fmla="*/ 159224 h 1330996"/>
              <a:gd name="connsiteX71" fmla="*/ 1855511 w 2428717"/>
              <a:gd name="connsiteY71" fmla="*/ 172872 h 1330996"/>
              <a:gd name="connsiteX72" fmla="*/ 1969242 w 2428717"/>
              <a:gd name="connsiteY72" fmla="*/ 186519 h 1330996"/>
              <a:gd name="connsiteX73" fmla="*/ 2001087 w 2428717"/>
              <a:gd name="connsiteY73" fmla="*/ 191069 h 1330996"/>
              <a:gd name="connsiteX74" fmla="*/ 2051129 w 2428717"/>
              <a:gd name="connsiteY74" fmla="*/ 195618 h 1330996"/>
              <a:gd name="connsiteX75" fmla="*/ 2060228 w 2428717"/>
              <a:gd name="connsiteY75" fmla="*/ 209266 h 1330996"/>
              <a:gd name="connsiteX76" fmla="*/ 2087523 w 2428717"/>
              <a:gd name="connsiteY76" fmla="*/ 213815 h 1330996"/>
              <a:gd name="connsiteX77" fmla="*/ 2105720 w 2428717"/>
              <a:gd name="connsiteY77" fmla="*/ 236561 h 1330996"/>
              <a:gd name="connsiteX78" fmla="*/ 2119368 w 2428717"/>
              <a:gd name="connsiteY78" fmla="*/ 245660 h 1330996"/>
              <a:gd name="connsiteX79" fmla="*/ 2133016 w 2428717"/>
              <a:gd name="connsiteY79" fmla="*/ 259308 h 1330996"/>
              <a:gd name="connsiteX80" fmla="*/ 2142114 w 2428717"/>
              <a:gd name="connsiteY80" fmla="*/ 272955 h 1330996"/>
              <a:gd name="connsiteX81" fmla="*/ 2160311 w 2428717"/>
              <a:gd name="connsiteY81" fmla="*/ 291152 h 1330996"/>
              <a:gd name="connsiteX82" fmla="*/ 2169410 w 2428717"/>
              <a:gd name="connsiteY82" fmla="*/ 304800 h 1330996"/>
              <a:gd name="connsiteX83" fmla="*/ 2210353 w 2428717"/>
              <a:gd name="connsiteY83" fmla="*/ 341194 h 1330996"/>
              <a:gd name="connsiteX84" fmla="*/ 2224001 w 2428717"/>
              <a:gd name="connsiteY84" fmla="*/ 345743 h 1330996"/>
              <a:gd name="connsiteX85" fmla="*/ 2255845 w 2428717"/>
              <a:gd name="connsiteY85" fmla="*/ 363940 h 1330996"/>
              <a:gd name="connsiteX86" fmla="*/ 2283141 w 2428717"/>
              <a:gd name="connsiteY86" fmla="*/ 373039 h 1330996"/>
              <a:gd name="connsiteX87" fmla="*/ 2314986 w 2428717"/>
              <a:gd name="connsiteY87" fmla="*/ 377588 h 1330996"/>
              <a:gd name="connsiteX88" fmla="*/ 2337732 w 2428717"/>
              <a:gd name="connsiteY88" fmla="*/ 395785 h 1330996"/>
              <a:gd name="connsiteX89" fmla="*/ 2365028 w 2428717"/>
              <a:gd name="connsiteY89" fmla="*/ 413982 h 1330996"/>
              <a:gd name="connsiteX90" fmla="*/ 2378675 w 2428717"/>
              <a:gd name="connsiteY90" fmla="*/ 400334 h 1330996"/>
              <a:gd name="connsiteX91" fmla="*/ 2396872 w 2428717"/>
              <a:gd name="connsiteY91" fmla="*/ 373039 h 1330996"/>
              <a:gd name="connsiteX92" fmla="*/ 2424168 w 2428717"/>
              <a:gd name="connsiteY92" fmla="*/ 368490 h 1330996"/>
              <a:gd name="connsiteX93" fmla="*/ 2428717 w 2428717"/>
              <a:gd name="connsiteY93" fmla="*/ 354842 h 1330996"/>
              <a:gd name="connsiteX94" fmla="*/ 2424168 w 2428717"/>
              <a:gd name="connsiteY94" fmla="*/ 327546 h 1330996"/>
              <a:gd name="connsiteX95" fmla="*/ 2410520 w 2428717"/>
              <a:gd name="connsiteY95" fmla="*/ 322997 h 1330996"/>
              <a:gd name="connsiteX96" fmla="*/ 2392323 w 2428717"/>
              <a:gd name="connsiteY96" fmla="*/ 318448 h 1330996"/>
              <a:gd name="connsiteX97" fmla="*/ 2378675 w 2428717"/>
              <a:gd name="connsiteY97" fmla="*/ 309349 h 1330996"/>
              <a:gd name="connsiteX98" fmla="*/ 2374126 w 2428717"/>
              <a:gd name="connsiteY98" fmla="*/ 295702 h 1330996"/>
              <a:gd name="connsiteX99" fmla="*/ 2365028 w 2428717"/>
              <a:gd name="connsiteY99" fmla="*/ 282054 h 1330996"/>
              <a:gd name="connsiteX100" fmla="*/ 2360478 w 2428717"/>
              <a:gd name="connsiteY100" fmla="*/ 268406 h 1330996"/>
              <a:gd name="connsiteX101" fmla="*/ 2346831 w 2428717"/>
              <a:gd name="connsiteY101" fmla="*/ 263857 h 1330996"/>
              <a:gd name="connsiteX102" fmla="*/ 2333183 w 2428717"/>
              <a:gd name="connsiteY102" fmla="*/ 245660 h 1330996"/>
              <a:gd name="connsiteX103" fmla="*/ 2305887 w 2428717"/>
              <a:gd name="connsiteY103" fmla="*/ 232012 h 1330996"/>
              <a:gd name="connsiteX104" fmla="*/ 2283141 w 2428717"/>
              <a:gd name="connsiteY104" fmla="*/ 236561 h 1330996"/>
              <a:gd name="connsiteX105" fmla="*/ 2255845 w 2428717"/>
              <a:gd name="connsiteY105" fmla="*/ 245660 h 1330996"/>
              <a:gd name="connsiteX106" fmla="*/ 2214902 w 2428717"/>
              <a:gd name="connsiteY106" fmla="*/ 241110 h 1330996"/>
              <a:gd name="connsiteX107" fmla="*/ 2187607 w 2428717"/>
              <a:gd name="connsiteY107" fmla="*/ 218364 h 1330996"/>
              <a:gd name="connsiteX108" fmla="*/ 2173959 w 2428717"/>
              <a:gd name="connsiteY108" fmla="*/ 209266 h 1330996"/>
              <a:gd name="connsiteX109" fmla="*/ 2164860 w 2428717"/>
              <a:gd name="connsiteY109" fmla="*/ 195618 h 1330996"/>
              <a:gd name="connsiteX110" fmla="*/ 2151213 w 2428717"/>
              <a:gd name="connsiteY110" fmla="*/ 168322 h 1330996"/>
              <a:gd name="connsiteX111" fmla="*/ 2110269 w 2428717"/>
              <a:gd name="connsiteY111" fmla="*/ 154675 h 1330996"/>
              <a:gd name="connsiteX112" fmla="*/ 2082974 w 2428717"/>
              <a:gd name="connsiteY112" fmla="*/ 141027 h 1330996"/>
              <a:gd name="connsiteX113" fmla="*/ 2064777 w 2428717"/>
              <a:gd name="connsiteY113" fmla="*/ 136478 h 1330996"/>
              <a:gd name="connsiteX114" fmla="*/ 1991989 w 2428717"/>
              <a:gd name="connsiteY114" fmla="*/ 131928 h 1330996"/>
              <a:gd name="connsiteX115" fmla="*/ 1964693 w 2428717"/>
              <a:gd name="connsiteY115" fmla="*/ 118281 h 1330996"/>
              <a:gd name="connsiteX116" fmla="*/ 1951045 w 2428717"/>
              <a:gd name="connsiteY116" fmla="*/ 104633 h 1330996"/>
              <a:gd name="connsiteX117" fmla="*/ 1923750 w 2428717"/>
              <a:gd name="connsiteY117" fmla="*/ 90985 h 1330996"/>
              <a:gd name="connsiteX118" fmla="*/ 1910102 w 2428717"/>
              <a:gd name="connsiteY118" fmla="*/ 81887 h 1330996"/>
              <a:gd name="connsiteX119" fmla="*/ 1841863 w 2428717"/>
              <a:gd name="connsiteY119" fmla="*/ 72788 h 1330996"/>
              <a:gd name="connsiteX120" fmla="*/ 1814568 w 2428717"/>
              <a:gd name="connsiteY120" fmla="*/ 63690 h 1330996"/>
              <a:gd name="connsiteX121" fmla="*/ 1796371 w 2428717"/>
              <a:gd name="connsiteY121" fmla="*/ 59140 h 1330996"/>
              <a:gd name="connsiteX122" fmla="*/ 1769075 w 2428717"/>
              <a:gd name="connsiteY122" fmla="*/ 50042 h 1330996"/>
              <a:gd name="connsiteX123" fmla="*/ 1755428 w 2428717"/>
              <a:gd name="connsiteY123" fmla="*/ 40943 h 1330996"/>
              <a:gd name="connsiteX124" fmla="*/ 1737231 w 2428717"/>
              <a:gd name="connsiteY124" fmla="*/ 0 h 1330996"/>
              <a:gd name="connsiteX125" fmla="*/ 1728132 w 2428717"/>
              <a:gd name="connsiteY125" fmla="*/ 13648 h 1330996"/>
              <a:gd name="connsiteX126" fmla="*/ 1723583 w 2428717"/>
              <a:gd name="connsiteY126" fmla="*/ 50042 h 1330996"/>
              <a:gd name="connsiteX127" fmla="*/ 1691738 w 2428717"/>
              <a:gd name="connsiteY127" fmla="*/ 54591 h 1330996"/>
              <a:gd name="connsiteX128" fmla="*/ 1659893 w 2428717"/>
              <a:gd name="connsiteY128" fmla="*/ 63690 h 1330996"/>
              <a:gd name="connsiteX129" fmla="*/ 1641696 w 2428717"/>
              <a:gd name="connsiteY129" fmla="*/ 72788 h 1330996"/>
              <a:gd name="connsiteX130" fmla="*/ 1628048 w 2428717"/>
              <a:gd name="connsiteY130" fmla="*/ 68239 h 1330996"/>
              <a:gd name="connsiteX131" fmla="*/ 1623499 w 2428717"/>
              <a:gd name="connsiteY131" fmla="*/ 54591 h 1330996"/>
              <a:gd name="connsiteX132" fmla="*/ 1614401 w 2428717"/>
              <a:gd name="connsiteY132" fmla="*/ 68239 h 1330996"/>
              <a:gd name="connsiteX133" fmla="*/ 1600753 w 2428717"/>
              <a:gd name="connsiteY133" fmla="*/ 77337 h 1330996"/>
              <a:gd name="connsiteX134" fmla="*/ 1555260 w 2428717"/>
              <a:gd name="connsiteY134" fmla="*/ 81887 h 1330996"/>
              <a:gd name="connsiteX135" fmla="*/ 1527965 w 2428717"/>
              <a:gd name="connsiteY135" fmla="*/ 90985 h 1330996"/>
              <a:gd name="connsiteX136" fmla="*/ 1509768 w 2428717"/>
              <a:gd name="connsiteY136" fmla="*/ 100084 h 1330996"/>
              <a:gd name="connsiteX137" fmla="*/ 1487022 w 2428717"/>
              <a:gd name="connsiteY137" fmla="*/ 104633 h 1330996"/>
              <a:gd name="connsiteX138" fmla="*/ 1473374 w 2428717"/>
              <a:gd name="connsiteY138" fmla="*/ 109182 h 1330996"/>
              <a:gd name="connsiteX139" fmla="*/ 1364192 w 2428717"/>
              <a:gd name="connsiteY139" fmla="*/ 113731 h 1330996"/>
              <a:gd name="connsiteX140" fmla="*/ 1350544 w 2428717"/>
              <a:gd name="connsiteY140" fmla="*/ 122830 h 1330996"/>
              <a:gd name="connsiteX141" fmla="*/ 1332347 w 2428717"/>
              <a:gd name="connsiteY141" fmla="*/ 150125 h 1330996"/>
              <a:gd name="connsiteX142" fmla="*/ 1318699 w 2428717"/>
              <a:gd name="connsiteY142" fmla="*/ 163773 h 1330996"/>
              <a:gd name="connsiteX143" fmla="*/ 1309601 w 2428717"/>
              <a:gd name="connsiteY143" fmla="*/ 191069 h 1330996"/>
              <a:gd name="connsiteX144" fmla="*/ 1295953 w 2428717"/>
              <a:gd name="connsiteY144" fmla="*/ 204716 h 1330996"/>
              <a:gd name="connsiteX145" fmla="*/ 1282305 w 2428717"/>
              <a:gd name="connsiteY145" fmla="*/ 209266 h 1330996"/>
              <a:gd name="connsiteX146" fmla="*/ 1209517 w 2428717"/>
              <a:gd name="connsiteY146" fmla="*/ 213815 h 1330996"/>
              <a:gd name="connsiteX147" fmla="*/ 1204968 w 2428717"/>
              <a:gd name="connsiteY147" fmla="*/ 227463 h 1330996"/>
              <a:gd name="connsiteX148" fmla="*/ 1186771 w 2428717"/>
              <a:gd name="connsiteY148" fmla="*/ 254758 h 1330996"/>
              <a:gd name="connsiteX149" fmla="*/ 1177672 w 2428717"/>
              <a:gd name="connsiteY149" fmla="*/ 282054 h 1330996"/>
              <a:gd name="connsiteX150" fmla="*/ 1173123 w 2428717"/>
              <a:gd name="connsiteY150" fmla="*/ 295702 h 1330996"/>
              <a:gd name="connsiteX151" fmla="*/ 1145828 w 2428717"/>
              <a:gd name="connsiteY151" fmla="*/ 313899 h 1330996"/>
              <a:gd name="connsiteX152" fmla="*/ 1132180 w 2428717"/>
              <a:gd name="connsiteY152" fmla="*/ 327546 h 1330996"/>
              <a:gd name="connsiteX153" fmla="*/ 1104884 w 2428717"/>
              <a:gd name="connsiteY153" fmla="*/ 336645 h 1330996"/>
              <a:gd name="connsiteX154" fmla="*/ 1095786 w 2428717"/>
              <a:gd name="connsiteY154" fmla="*/ 322997 h 1330996"/>
              <a:gd name="connsiteX155" fmla="*/ 1100335 w 2428717"/>
              <a:gd name="connsiteY155" fmla="*/ 291152 h 1330996"/>
              <a:gd name="connsiteX156" fmla="*/ 1086687 w 2428717"/>
              <a:gd name="connsiteY156" fmla="*/ 304800 h 1330996"/>
              <a:gd name="connsiteX157" fmla="*/ 1073039 w 2428717"/>
              <a:gd name="connsiteY157" fmla="*/ 309349 h 1330996"/>
              <a:gd name="connsiteX158" fmla="*/ 1059392 w 2428717"/>
              <a:gd name="connsiteY158" fmla="*/ 300251 h 1330996"/>
              <a:gd name="connsiteX159" fmla="*/ 1050293 w 2428717"/>
              <a:gd name="connsiteY159" fmla="*/ 286603 h 1330996"/>
              <a:gd name="connsiteX160" fmla="*/ 1036645 w 2428717"/>
              <a:gd name="connsiteY160" fmla="*/ 282054 h 1330996"/>
              <a:gd name="connsiteX161" fmla="*/ 1009350 w 2428717"/>
              <a:gd name="connsiteY161" fmla="*/ 291152 h 1330996"/>
              <a:gd name="connsiteX162" fmla="*/ 995702 w 2428717"/>
              <a:gd name="connsiteY162" fmla="*/ 295702 h 1330996"/>
              <a:gd name="connsiteX163" fmla="*/ 982054 w 2428717"/>
              <a:gd name="connsiteY163" fmla="*/ 304800 h 1330996"/>
              <a:gd name="connsiteX164" fmla="*/ 968407 w 2428717"/>
              <a:gd name="connsiteY164" fmla="*/ 350293 h 1330996"/>
              <a:gd name="connsiteX165" fmla="*/ 959308 w 2428717"/>
              <a:gd name="connsiteY165" fmla="*/ 363940 h 1330996"/>
              <a:gd name="connsiteX166" fmla="*/ 963857 w 2428717"/>
              <a:gd name="connsiteY166" fmla="*/ 377588 h 1330996"/>
              <a:gd name="connsiteX167" fmla="*/ 969656 w 2428717"/>
              <a:gd name="connsiteY167" fmla="*/ 397835 h 1330996"/>
              <a:gd name="connsiteX168" fmla="*/ 1000251 w 2428717"/>
              <a:gd name="connsiteY168" fmla="*/ 404884 h 1330996"/>
              <a:gd name="connsiteX169" fmla="*/ 1013899 w 2428717"/>
              <a:gd name="connsiteY169" fmla="*/ 418531 h 1330996"/>
              <a:gd name="connsiteX170" fmla="*/ 1009350 w 2428717"/>
              <a:gd name="connsiteY170" fmla="*/ 441278 h 1330996"/>
              <a:gd name="connsiteX171" fmla="*/ 986604 w 2428717"/>
              <a:gd name="connsiteY171" fmla="*/ 486770 h 1330996"/>
              <a:gd name="connsiteX172" fmla="*/ 968407 w 2428717"/>
              <a:gd name="connsiteY172" fmla="*/ 518615 h 1330996"/>
              <a:gd name="connsiteX173" fmla="*/ 954759 w 2428717"/>
              <a:gd name="connsiteY173" fmla="*/ 523164 h 1330996"/>
              <a:gd name="connsiteX174" fmla="*/ 945660 w 2428717"/>
              <a:gd name="connsiteY174" fmla="*/ 536812 h 1330996"/>
              <a:gd name="connsiteX175" fmla="*/ 932013 w 2428717"/>
              <a:gd name="connsiteY175" fmla="*/ 545910 h 1330996"/>
              <a:gd name="connsiteX176" fmla="*/ 913816 w 2428717"/>
              <a:gd name="connsiteY176" fmla="*/ 568657 h 1330996"/>
              <a:gd name="connsiteX177" fmla="*/ 904717 w 2428717"/>
              <a:gd name="connsiteY177" fmla="*/ 582305 h 1330996"/>
              <a:gd name="connsiteX178" fmla="*/ 900168 w 2428717"/>
              <a:gd name="connsiteY178" fmla="*/ 595952 h 1330996"/>
              <a:gd name="connsiteX179" fmla="*/ 881971 w 2428717"/>
              <a:gd name="connsiteY179" fmla="*/ 623248 h 1330996"/>
              <a:gd name="connsiteX180" fmla="*/ 859225 w 2428717"/>
              <a:gd name="connsiteY180" fmla="*/ 655093 h 1330996"/>
              <a:gd name="connsiteX181" fmla="*/ 850126 w 2428717"/>
              <a:gd name="connsiteY181" fmla="*/ 668740 h 1330996"/>
              <a:gd name="connsiteX182" fmla="*/ 845577 w 2428717"/>
              <a:gd name="connsiteY182" fmla="*/ 682388 h 1330996"/>
              <a:gd name="connsiteX183" fmla="*/ 831929 w 2428717"/>
              <a:gd name="connsiteY183" fmla="*/ 691487 h 1330996"/>
              <a:gd name="connsiteX184" fmla="*/ 809183 w 2428717"/>
              <a:gd name="connsiteY184" fmla="*/ 714233 h 1330996"/>
              <a:gd name="connsiteX185" fmla="*/ 795535 w 2428717"/>
              <a:gd name="connsiteY185" fmla="*/ 732430 h 1330996"/>
              <a:gd name="connsiteX186" fmla="*/ 781887 w 2428717"/>
              <a:gd name="connsiteY186" fmla="*/ 746078 h 1330996"/>
              <a:gd name="connsiteX187" fmla="*/ 754592 w 2428717"/>
              <a:gd name="connsiteY187" fmla="*/ 787021 h 1330996"/>
              <a:gd name="connsiteX188" fmla="*/ 745493 w 2428717"/>
              <a:gd name="connsiteY188" fmla="*/ 800669 h 1330996"/>
              <a:gd name="connsiteX189" fmla="*/ 736395 w 2428717"/>
              <a:gd name="connsiteY189" fmla="*/ 827964 h 1330996"/>
              <a:gd name="connsiteX190" fmla="*/ 673242 w 2428717"/>
              <a:gd name="connsiteY190" fmla="*/ 857045 h 1330996"/>
              <a:gd name="connsiteX191" fmla="*/ 638185 w 2428717"/>
              <a:gd name="connsiteY191" fmla="*/ 883091 h 1330996"/>
              <a:gd name="connsiteX192" fmla="*/ 595368 w 2428717"/>
              <a:gd name="connsiteY192" fmla="*/ 896203 h 1330996"/>
              <a:gd name="connsiteX193" fmla="*/ 581720 w 2428717"/>
              <a:gd name="connsiteY193" fmla="*/ 891654 h 1330996"/>
              <a:gd name="connsiteX194" fmla="*/ 577171 w 2428717"/>
              <a:gd name="connsiteY194" fmla="*/ 928048 h 1330996"/>
              <a:gd name="connsiteX195" fmla="*/ 568072 w 2428717"/>
              <a:gd name="connsiteY195" fmla="*/ 941696 h 1330996"/>
              <a:gd name="connsiteX196" fmla="*/ 563523 w 2428717"/>
              <a:gd name="connsiteY196" fmla="*/ 955343 h 1330996"/>
              <a:gd name="connsiteX197" fmla="*/ 549875 w 2428717"/>
              <a:gd name="connsiteY197" fmla="*/ 964442 h 1330996"/>
              <a:gd name="connsiteX198" fmla="*/ 522580 w 2428717"/>
              <a:gd name="connsiteY198" fmla="*/ 982639 h 1330996"/>
              <a:gd name="connsiteX199" fmla="*/ 508932 w 2428717"/>
              <a:gd name="connsiteY199" fmla="*/ 973540 h 1330996"/>
              <a:gd name="connsiteX200" fmla="*/ 481637 w 2428717"/>
              <a:gd name="connsiteY200" fmla="*/ 959893 h 1330996"/>
              <a:gd name="connsiteX201" fmla="*/ 463439 w 2428717"/>
              <a:gd name="connsiteY201" fmla="*/ 964442 h 1330996"/>
              <a:gd name="connsiteX202" fmla="*/ 454341 w 2428717"/>
              <a:gd name="connsiteY202" fmla="*/ 978090 h 1330996"/>
              <a:gd name="connsiteX203" fmla="*/ 440693 w 2428717"/>
              <a:gd name="connsiteY203" fmla="*/ 996287 h 1330996"/>
              <a:gd name="connsiteX204" fmla="*/ 404299 w 2428717"/>
              <a:gd name="connsiteY204" fmla="*/ 1023582 h 1330996"/>
              <a:gd name="connsiteX205" fmla="*/ 390651 w 2428717"/>
              <a:gd name="connsiteY205" fmla="*/ 1037230 h 1330996"/>
              <a:gd name="connsiteX206" fmla="*/ 377004 w 2428717"/>
              <a:gd name="connsiteY206" fmla="*/ 1041779 h 1330996"/>
              <a:gd name="connsiteX207" fmla="*/ 349708 w 2428717"/>
              <a:gd name="connsiteY207" fmla="*/ 1059976 h 1330996"/>
              <a:gd name="connsiteX208" fmla="*/ 322413 w 2428717"/>
              <a:gd name="connsiteY208" fmla="*/ 1078173 h 1330996"/>
              <a:gd name="connsiteX209" fmla="*/ 295117 w 2428717"/>
              <a:gd name="connsiteY209" fmla="*/ 1100919 h 1330996"/>
              <a:gd name="connsiteX210" fmla="*/ 286019 w 2428717"/>
              <a:gd name="connsiteY210" fmla="*/ 1114567 h 1330996"/>
              <a:gd name="connsiteX211" fmla="*/ 258723 w 2428717"/>
              <a:gd name="connsiteY211" fmla="*/ 1137313 h 1330996"/>
              <a:gd name="connsiteX212" fmla="*/ 240526 w 2428717"/>
              <a:gd name="connsiteY212" fmla="*/ 1164609 h 1330996"/>
              <a:gd name="connsiteX213" fmla="*/ 231428 w 2428717"/>
              <a:gd name="connsiteY213" fmla="*/ 1178257 h 1330996"/>
              <a:gd name="connsiteX214" fmla="*/ 217780 w 2428717"/>
              <a:gd name="connsiteY214" fmla="*/ 1182806 h 1330996"/>
              <a:gd name="connsiteX215" fmla="*/ 208681 w 2428717"/>
              <a:gd name="connsiteY215" fmla="*/ 1196454 h 1330996"/>
              <a:gd name="connsiteX216" fmla="*/ 181386 w 2428717"/>
              <a:gd name="connsiteY216" fmla="*/ 1205552 h 1330996"/>
              <a:gd name="connsiteX217" fmla="*/ 167738 w 2428717"/>
              <a:gd name="connsiteY217" fmla="*/ 1210102 h 1330996"/>
              <a:gd name="connsiteX218" fmla="*/ 139818 w 2428717"/>
              <a:gd name="connsiteY218" fmla="*/ 1205465 h 1330996"/>
              <a:gd name="connsiteX219" fmla="*/ 108598 w 2428717"/>
              <a:gd name="connsiteY219" fmla="*/ 1241946 h 1330996"/>
              <a:gd name="connsiteX220" fmla="*/ 91738 w 2428717"/>
              <a:gd name="connsiteY220" fmla="*/ 1323023 h 1330996"/>
              <a:gd name="connsiteX221" fmla="*/ 34921 w 2428717"/>
              <a:gd name="connsiteY221" fmla="*/ 1188253 h 1330996"/>
              <a:gd name="connsiteX222" fmla="*/ 22162 w 2428717"/>
              <a:gd name="connsiteY222" fmla="*/ 1264693 h 1330996"/>
              <a:gd name="connsiteX223" fmla="*/ 8514 w 2428717"/>
              <a:gd name="connsiteY223" fmla="*/ 1260143 h 1330996"/>
              <a:gd name="connsiteX224" fmla="*/ 3965 w 2428717"/>
              <a:gd name="connsiteY224" fmla="*/ 1260143 h 1330996"/>
              <a:gd name="connsiteX0" fmla="*/ 3965 w 2428717"/>
              <a:gd name="connsiteY0" fmla="*/ 1260143 h 1330996"/>
              <a:gd name="connsiteX1" fmla="*/ 8514 w 2428717"/>
              <a:gd name="connsiteY1" fmla="*/ 1310185 h 1330996"/>
              <a:gd name="connsiteX2" fmla="*/ 8514 w 2428717"/>
              <a:gd name="connsiteY2" fmla="*/ 1246496 h 1330996"/>
              <a:gd name="connsiteX3" fmla="*/ 3965 w 2428717"/>
              <a:gd name="connsiteY3" fmla="*/ 1328382 h 1330996"/>
              <a:gd name="connsiteX4" fmla="*/ 31260 w 2428717"/>
              <a:gd name="connsiteY4" fmla="*/ 1301087 h 1330996"/>
              <a:gd name="connsiteX5" fmla="*/ 58556 w 2428717"/>
              <a:gd name="connsiteY5" fmla="*/ 1278340 h 1330996"/>
              <a:gd name="connsiteX6" fmla="*/ 85851 w 2428717"/>
              <a:gd name="connsiteY6" fmla="*/ 1260143 h 1330996"/>
              <a:gd name="connsiteX7" fmla="*/ 99499 w 2428717"/>
              <a:gd name="connsiteY7" fmla="*/ 1251045 h 1330996"/>
              <a:gd name="connsiteX8" fmla="*/ 144455 w 2428717"/>
              <a:gd name="connsiteY8" fmla="*/ 1262906 h 1330996"/>
              <a:gd name="connsiteX9" fmla="*/ 176837 w 2428717"/>
              <a:gd name="connsiteY9" fmla="*/ 1232848 h 1330996"/>
              <a:gd name="connsiteX10" fmla="*/ 204132 w 2428717"/>
              <a:gd name="connsiteY10" fmla="*/ 1223749 h 1330996"/>
              <a:gd name="connsiteX11" fmla="*/ 217780 w 2428717"/>
              <a:gd name="connsiteY11" fmla="*/ 1214651 h 1330996"/>
              <a:gd name="connsiteX12" fmla="*/ 245075 w 2428717"/>
              <a:gd name="connsiteY12" fmla="*/ 1205552 h 1330996"/>
              <a:gd name="connsiteX13" fmla="*/ 286019 w 2428717"/>
              <a:gd name="connsiteY13" fmla="*/ 1196454 h 1330996"/>
              <a:gd name="connsiteX14" fmla="*/ 299666 w 2428717"/>
              <a:gd name="connsiteY14" fmla="*/ 1187355 h 1330996"/>
              <a:gd name="connsiteX15" fmla="*/ 377004 w 2428717"/>
              <a:gd name="connsiteY15" fmla="*/ 1150961 h 1330996"/>
              <a:gd name="connsiteX16" fmla="*/ 504920 w 2428717"/>
              <a:gd name="connsiteY16" fmla="*/ 1104307 h 1330996"/>
              <a:gd name="connsiteX17" fmla="*/ 572622 w 2428717"/>
              <a:gd name="connsiteY17" fmla="*/ 1073624 h 1330996"/>
              <a:gd name="connsiteX18" fmla="*/ 595368 w 2428717"/>
              <a:gd name="connsiteY18" fmla="*/ 1096370 h 1330996"/>
              <a:gd name="connsiteX19" fmla="*/ 609016 w 2428717"/>
              <a:gd name="connsiteY19" fmla="*/ 1087272 h 1330996"/>
              <a:gd name="connsiteX20" fmla="*/ 625339 w 2428717"/>
              <a:gd name="connsiteY20" fmla="*/ 1060152 h 1330996"/>
              <a:gd name="connsiteX21" fmla="*/ 690902 w 2428717"/>
              <a:gd name="connsiteY21" fmla="*/ 1061489 h 1330996"/>
              <a:gd name="connsiteX22" fmla="*/ 718198 w 2428717"/>
              <a:gd name="connsiteY22" fmla="*/ 1019033 h 1330996"/>
              <a:gd name="connsiteX23" fmla="*/ 759316 w 2428717"/>
              <a:gd name="connsiteY23" fmla="*/ 1019121 h 1330996"/>
              <a:gd name="connsiteX24" fmla="*/ 795535 w 2428717"/>
              <a:gd name="connsiteY24" fmla="*/ 978090 h 1330996"/>
              <a:gd name="connsiteX25" fmla="*/ 822831 w 2428717"/>
              <a:gd name="connsiteY25" fmla="*/ 968991 h 1330996"/>
              <a:gd name="connsiteX26" fmla="*/ 850126 w 2428717"/>
              <a:gd name="connsiteY26" fmla="*/ 941696 h 1330996"/>
              <a:gd name="connsiteX27" fmla="*/ 877422 w 2428717"/>
              <a:gd name="connsiteY27" fmla="*/ 928048 h 1330996"/>
              <a:gd name="connsiteX28" fmla="*/ 891069 w 2428717"/>
              <a:gd name="connsiteY28" fmla="*/ 923499 h 1330996"/>
              <a:gd name="connsiteX29" fmla="*/ 904717 w 2428717"/>
              <a:gd name="connsiteY29" fmla="*/ 914400 h 1330996"/>
              <a:gd name="connsiteX30" fmla="*/ 922914 w 2428717"/>
              <a:gd name="connsiteY30" fmla="*/ 909851 h 1330996"/>
              <a:gd name="connsiteX31" fmla="*/ 927463 w 2428717"/>
              <a:gd name="connsiteY31" fmla="*/ 896203 h 1330996"/>
              <a:gd name="connsiteX32" fmla="*/ 941111 w 2428717"/>
              <a:gd name="connsiteY32" fmla="*/ 887105 h 1330996"/>
              <a:gd name="connsiteX33" fmla="*/ 954759 w 2428717"/>
              <a:gd name="connsiteY33" fmla="*/ 873457 h 1330996"/>
              <a:gd name="connsiteX34" fmla="*/ 982054 w 2428717"/>
              <a:gd name="connsiteY34" fmla="*/ 855260 h 1330996"/>
              <a:gd name="connsiteX35" fmla="*/ 986604 w 2428717"/>
              <a:gd name="connsiteY35" fmla="*/ 841612 h 1330996"/>
              <a:gd name="connsiteX36" fmla="*/ 1000251 w 2428717"/>
              <a:gd name="connsiteY36" fmla="*/ 837063 h 1330996"/>
              <a:gd name="connsiteX37" fmla="*/ 1013899 w 2428717"/>
              <a:gd name="connsiteY37" fmla="*/ 827964 h 1330996"/>
              <a:gd name="connsiteX38" fmla="*/ 1045744 w 2428717"/>
              <a:gd name="connsiteY38" fmla="*/ 800669 h 1330996"/>
              <a:gd name="connsiteX39" fmla="*/ 1059392 w 2428717"/>
              <a:gd name="connsiteY39" fmla="*/ 791570 h 1330996"/>
              <a:gd name="connsiteX40" fmla="*/ 1082138 w 2428717"/>
              <a:gd name="connsiteY40" fmla="*/ 768824 h 1330996"/>
              <a:gd name="connsiteX41" fmla="*/ 1123081 w 2428717"/>
              <a:gd name="connsiteY41" fmla="*/ 736979 h 1330996"/>
              <a:gd name="connsiteX42" fmla="*/ 1136729 w 2428717"/>
              <a:gd name="connsiteY42" fmla="*/ 727881 h 1330996"/>
              <a:gd name="connsiteX43" fmla="*/ 1150377 w 2428717"/>
              <a:gd name="connsiteY43" fmla="*/ 718782 h 1330996"/>
              <a:gd name="connsiteX44" fmla="*/ 1168574 w 2428717"/>
              <a:gd name="connsiteY44" fmla="*/ 691487 h 1330996"/>
              <a:gd name="connsiteX45" fmla="*/ 1191320 w 2428717"/>
              <a:gd name="connsiteY45" fmla="*/ 668740 h 1330996"/>
              <a:gd name="connsiteX46" fmla="*/ 1214066 w 2428717"/>
              <a:gd name="connsiteY46" fmla="*/ 645994 h 1330996"/>
              <a:gd name="connsiteX47" fmla="*/ 1223165 w 2428717"/>
              <a:gd name="connsiteY47" fmla="*/ 632346 h 1330996"/>
              <a:gd name="connsiteX48" fmla="*/ 1227714 w 2428717"/>
              <a:gd name="connsiteY48" fmla="*/ 618699 h 1330996"/>
              <a:gd name="connsiteX49" fmla="*/ 1250460 w 2428717"/>
              <a:gd name="connsiteY49" fmla="*/ 591403 h 1330996"/>
              <a:gd name="connsiteX50" fmla="*/ 1259559 w 2428717"/>
              <a:gd name="connsiteY50" fmla="*/ 564108 h 1330996"/>
              <a:gd name="connsiteX51" fmla="*/ 1264108 w 2428717"/>
              <a:gd name="connsiteY51" fmla="*/ 550460 h 1330996"/>
              <a:gd name="connsiteX52" fmla="*/ 1282305 w 2428717"/>
              <a:gd name="connsiteY52" fmla="*/ 523164 h 1330996"/>
              <a:gd name="connsiteX53" fmla="*/ 1295953 w 2428717"/>
              <a:gd name="connsiteY53" fmla="*/ 482221 h 1330996"/>
              <a:gd name="connsiteX54" fmla="*/ 1300502 w 2428717"/>
              <a:gd name="connsiteY54" fmla="*/ 468573 h 1330996"/>
              <a:gd name="connsiteX55" fmla="*/ 1309601 w 2428717"/>
              <a:gd name="connsiteY55" fmla="*/ 427630 h 1330996"/>
              <a:gd name="connsiteX56" fmla="*/ 1314150 w 2428717"/>
              <a:gd name="connsiteY56" fmla="*/ 395785 h 1330996"/>
              <a:gd name="connsiteX57" fmla="*/ 1336896 w 2428717"/>
              <a:gd name="connsiteY57" fmla="*/ 368490 h 1330996"/>
              <a:gd name="connsiteX58" fmla="*/ 1345995 w 2428717"/>
              <a:gd name="connsiteY58" fmla="*/ 295702 h 1330996"/>
              <a:gd name="connsiteX59" fmla="*/ 1396574 w 2428717"/>
              <a:gd name="connsiteY59" fmla="*/ 269470 h 1330996"/>
              <a:gd name="connsiteX60" fmla="*/ 1431806 w 2428717"/>
              <a:gd name="connsiteY60" fmla="*/ 255110 h 1330996"/>
              <a:gd name="connsiteX61" fmla="*/ 1459189 w 2428717"/>
              <a:gd name="connsiteY61" fmla="*/ 217203 h 1330996"/>
              <a:gd name="connsiteX62" fmla="*/ 1473374 w 2428717"/>
              <a:gd name="connsiteY62" fmla="*/ 181970 h 1330996"/>
              <a:gd name="connsiteX63" fmla="*/ 1500669 w 2428717"/>
              <a:gd name="connsiteY63" fmla="*/ 172872 h 1330996"/>
              <a:gd name="connsiteX64" fmla="*/ 1578007 w 2428717"/>
              <a:gd name="connsiteY64" fmla="*/ 163773 h 1330996"/>
              <a:gd name="connsiteX65" fmla="*/ 1600753 w 2428717"/>
              <a:gd name="connsiteY65" fmla="*/ 145576 h 1330996"/>
              <a:gd name="connsiteX66" fmla="*/ 1614401 w 2428717"/>
              <a:gd name="connsiteY66" fmla="*/ 141027 h 1330996"/>
              <a:gd name="connsiteX67" fmla="*/ 1641696 w 2428717"/>
              <a:gd name="connsiteY67" fmla="*/ 145576 h 1330996"/>
              <a:gd name="connsiteX68" fmla="*/ 1655344 w 2428717"/>
              <a:gd name="connsiteY68" fmla="*/ 154675 h 1330996"/>
              <a:gd name="connsiteX69" fmla="*/ 1828216 w 2428717"/>
              <a:gd name="connsiteY69" fmla="*/ 150125 h 1330996"/>
              <a:gd name="connsiteX70" fmla="*/ 1841863 w 2428717"/>
              <a:gd name="connsiteY70" fmla="*/ 159224 h 1330996"/>
              <a:gd name="connsiteX71" fmla="*/ 1855511 w 2428717"/>
              <a:gd name="connsiteY71" fmla="*/ 172872 h 1330996"/>
              <a:gd name="connsiteX72" fmla="*/ 1969242 w 2428717"/>
              <a:gd name="connsiteY72" fmla="*/ 186519 h 1330996"/>
              <a:gd name="connsiteX73" fmla="*/ 2001087 w 2428717"/>
              <a:gd name="connsiteY73" fmla="*/ 191069 h 1330996"/>
              <a:gd name="connsiteX74" fmla="*/ 2051129 w 2428717"/>
              <a:gd name="connsiteY74" fmla="*/ 195618 h 1330996"/>
              <a:gd name="connsiteX75" fmla="*/ 2060228 w 2428717"/>
              <a:gd name="connsiteY75" fmla="*/ 209266 h 1330996"/>
              <a:gd name="connsiteX76" fmla="*/ 2087523 w 2428717"/>
              <a:gd name="connsiteY76" fmla="*/ 213815 h 1330996"/>
              <a:gd name="connsiteX77" fmla="*/ 2105720 w 2428717"/>
              <a:gd name="connsiteY77" fmla="*/ 236561 h 1330996"/>
              <a:gd name="connsiteX78" fmla="*/ 2119368 w 2428717"/>
              <a:gd name="connsiteY78" fmla="*/ 245660 h 1330996"/>
              <a:gd name="connsiteX79" fmla="*/ 2133016 w 2428717"/>
              <a:gd name="connsiteY79" fmla="*/ 259308 h 1330996"/>
              <a:gd name="connsiteX80" fmla="*/ 2142114 w 2428717"/>
              <a:gd name="connsiteY80" fmla="*/ 272955 h 1330996"/>
              <a:gd name="connsiteX81" fmla="*/ 2160311 w 2428717"/>
              <a:gd name="connsiteY81" fmla="*/ 291152 h 1330996"/>
              <a:gd name="connsiteX82" fmla="*/ 2169410 w 2428717"/>
              <a:gd name="connsiteY82" fmla="*/ 304800 h 1330996"/>
              <a:gd name="connsiteX83" fmla="*/ 2210353 w 2428717"/>
              <a:gd name="connsiteY83" fmla="*/ 341194 h 1330996"/>
              <a:gd name="connsiteX84" fmla="*/ 2224001 w 2428717"/>
              <a:gd name="connsiteY84" fmla="*/ 345743 h 1330996"/>
              <a:gd name="connsiteX85" fmla="*/ 2255845 w 2428717"/>
              <a:gd name="connsiteY85" fmla="*/ 363940 h 1330996"/>
              <a:gd name="connsiteX86" fmla="*/ 2283141 w 2428717"/>
              <a:gd name="connsiteY86" fmla="*/ 373039 h 1330996"/>
              <a:gd name="connsiteX87" fmla="*/ 2314986 w 2428717"/>
              <a:gd name="connsiteY87" fmla="*/ 377588 h 1330996"/>
              <a:gd name="connsiteX88" fmla="*/ 2337732 w 2428717"/>
              <a:gd name="connsiteY88" fmla="*/ 395785 h 1330996"/>
              <a:gd name="connsiteX89" fmla="*/ 2365028 w 2428717"/>
              <a:gd name="connsiteY89" fmla="*/ 413982 h 1330996"/>
              <a:gd name="connsiteX90" fmla="*/ 2378675 w 2428717"/>
              <a:gd name="connsiteY90" fmla="*/ 400334 h 1330996"/>
              <a:gd name="connsiteX91" fmla="*/ 2396872 w 2428717"/>
              <a:gd name="connsiteY91" fmla="*/ 373039 h 1330996"/>
              <a:gd name="connsiteX92" fmla="*/ 2424168 w 2428717"/>
              <a:gd name="connsiteY92" fmla="*/ 368490 h 1330996"/>
              <a:gd name="connsiteX93" fmla="*/ 2428717 w 2428717"/>
              <a:gd name="connsiteY93" fmla="*/ 354842 h 1330996"/>
              <a:gd name="connsiteX94" fmla="*/ 2424168 w 2428717"/>
              <a:gd name="connsiteY94" fmla="*/ 327546 h 1330996"/>
              <a:gd name="connsiteX95" fmla="*/ 2410520 w 2428717"/>
              <a:gd name="connsiteY95" fmla="*/ 322997 h 1330996"/>
              <a:gd name="connsiteX96" fmla="*/ 2392323 w 2428717"/>
              <a:gd name="connsiteY96" fmla="*/ 318448 h 1330996"/>
              <a:gd name="connsiteX97" fmla="*/ 2378675 w 2428717"/>
              <a:gd name="connsiteY97" fmla="*/ 309349 h 1330996"/>
              <a:gd name="connsiteX98" fmla="*/ 2374126 w 2428717"/>
              <a:gd name="connsiteY98" fmla="*/ 295702 h 1330996"/>
              <a:gd name="connsiteX99" fmla="*/ 2365028 w 2428717"/>
              <a:gd name="connsiteY99" fmla="*/ 282054 h 1330996"/>
              <a:gd name="connsiteX100" fmla="*/ 2360478 w 2428717"/>
              <a:gd name="connsiteY100" fmla="*/ 268406 h 1330996"/>
              <a:gd name="connsiteX101" fmla="*/ 2346831 w 2428717"/>
              <a:gd name="connsiteY101" fmla="*/ 263857 h 1330996"/>
              <a:gd name="connsiteX102" fmla="*/ 2333183 w 2428717"/>
              <a:gd name="connsiteY102" fmla="*/ 245660 h 1330996"/>
              <a:gd name="connsiteX103" fmla="*/ 2305887 w 2428717"/>
              <a:gd name="connsiteY103" fmla="*/ 232012 h 1330996"/>
              <a:gd name="connsiteX104" fmla="*/ 2283141 w 2428717"/>
              <a:gd name="connsiteY104" fmla="*/ 236561 h 1330996"/>
              <a:gd name="connsiteX105" fmla="*/ 2255845 w 2428717"/>
              <a:gd name="connsiteY105" fmla="*/ 245660 h 1330996"/>
              <a:gd name="connsiteX106" fmla="*/ 2214902 w 2428717"/>
              <a:gd name="connsiteY106" fmla="*/ 241110 h 1330996"/>
              <a:gd name="connsiteX107" fmla="*/ 2187607 w 2428717"/>
              <a:gd name="connsiteY107" fmla="*/ 218364 h 1330996"/>
              <a:gd name="connsiteX108" fmla="*/ 2173959 w 2428717"/>
              <a:gd name="connsiteY108" fmla="*/ 209266 h 1330996"/>
              <a:gd name="connsiteX109" fmla="*/ 2164860 w 2428717"/>
              <a:gd name="connsiteY109" fmla="*/ 195618 h 1330996"/>
              <a:gd name="connsiteX110" fmla="*/ 2151213 w 2428717"/>
              <a:gd name="connsiteY110" fmla="*/ 168322 h 1330996"/>
              <a:gd name="connsiteX111" fmla="*/ 2110269 w 2428717"/>
              <a:gd name="connsiteY111" fmla="*/ 154675 h 1330996"/>
              <a:gd name="connsiteX112" fmla="*/ 2082974 w 2428717"/>
              <a:gd name="connsiteY112" fmla="*/ 141027 h 1330996"/>
              <a:gd name="connsiteX113" fmla="*/ 2064777 w 2428717"/>
              <a:gd name="connsiteY113" fmla="*/ 136478 h 1330996"/>
              <a:gd name="connsiteX114" fmla="*/ 1991989 w 2428717"/>
              <a:gd name="connsiteY114" fmla="*/ 131928 h 1330996"/>
              <a:gd name="connsiteX115" fmla="*/ 1964693 w 2428717"/>
              <a:gd name="connsiteY115" fmla="*/ 118281 h 1330996"/>
              <a:gd name="connsiteX116" fmla="*/ 1951045 w 2428717"/>
              <a:gd name="connsiteY116" fmla="*/ 104633 h 1330996"/>
              <a:gd name="connsiteX117" fmla="*/ 1923750 w 2428717"/>
              <a:gd name="connsiteY117" fmla="*/ 90985 h 1330996"/>
              <a:gd name="connsiteX118" fmla="*/ 1910102 w 2428717"/>
              <a:gd name="connsiteY118" fmla="*/ 81887 h 1330996"/>
              <a:gd name="connsiteX119" fmla="*/ 1841863 w 2428717"/>
              <a:gd name="connsiteY119" fmla="*/ 72788 h 1330996"/>
              <a:gd name="connsiteX120" fmla="*/ 1814568 w 2428717"/>
              <a:gd name="connsiteY120" fmla="*/ 63690 h 1330996"/>
              <a:gd name="connsiteX121" fmla="*/ 1796371 w 2428717"/>
              <a:gd name="connsiteY121" fmla="*/ 59140 h 1330996"/>
              <a:gd name="connsiteX122" fmla="*/ 1769075 w 2428717"/>
              <a:gd name="connsiteY122" fmla="*/ 50042 h 1330996"/>
              <a:gd name="connsiteX123" fmla="*/ 1755428 w 2428717"/>
              <a:gd name="connsiteY123" fmla="*/ 40943 h 1330996"/>
              <a:gd name="connsiteX124" fmla="*/ 1737231 w 2428717"/>
              <a:gd name="connsiteY124" fmla="*/ 0 h 1330996"/>
              <a:gd name="connsiteX125" fmla="*/ 1728132 w 2428717"/>
              <a:gd name="connsiteY125" fmla="*/ 13648 h 1330996"/>
              <a:gd name="connsiteX126" fmla="*/ 1723583 w 2428717"/>
              <a:gd name="connsiteY126" fmla="*/ 50042 h 1330996"/>
              <a:gd name="connsiteX127" fmla="*/ 1691738 w 2428717"/>
              <a:gd name="connsiteY127" fmla="*/ 54591 h 1330996"/>
              <a:gd name="connsiteX128" fmla="*/ 1659893 w 2428717"/>
              <a:gd name="connsiteY128" fmla="*/ 63690 h 1330996"/>
              <a:gd name="connsiteX129" fmla="*/ 1641696 w 2428717"/>
              <a:gd name="connsiteY129" fmla="*/ 72788 h 1330996"/>
              <a:gd name="connsiteX130" fmla="*/ 1628048 w 2428717"/>
              <a:gd name="connsiteY130" fmla="*/ 68239 h 1330996"/>
              <a:gd name="connsiteX131" fmla="*/ 1623499 w 2428717"/>
              <a:gd name="connsiteY131" fmla="*/ 54591 h 1330996"/>
              <a:gd name="connsiteX132" fmla="*/ 1614401 w 2428717"/>
              <a:gd name="connsiteY132" fmla="*/ 68239 h 1330996"/>
              <a:gd name="connsiteX133" fmla="*/ 1600753 w 2428717"/>
              <a:gd name="connsiteY133" fmla="*/ 77337 h 1330996"/>
              <a:gd name="connsiteX134" fmla="*/ 1555260 w 2428717"/>
              <a:gd name="connsiteY134" fmla="*/ 81887 h 1330996"/>
              <a:gd name="connsiteX135" fmla="*/ 1527965 w 2428717"/>
              <a:gd name="connsiteY135" fmla="*/ 90985 h 1330996"/>
              <a:gd name="connsiteX136" fmla="*/ 1509768 w 2428717"/>
              <a:gd name="connsiteY136" fmla="*/ 100084 h 1330996"/>
              <a:gd name="connsiteX137" fmla="*/ 1487022 w 2428717"/>
              <a:gd name="connsiteY137" fmla="*/ 104633 h 1330996"/>
              <a:gd name="connsiteX138" fmla="*/ 1473374 w 2428717"/>
              <a:gd name="connsiteY138" fmla="*/ 109182 h 1330996"/>
              <a:gd name="connsiteX139" fmla="*/ 1364192 w 2428717"/>
              <a:gd name="connsiteY139" fmla="*/ 113731 h 1330996"/>
              <a:gd name="connsiteX140" fmla="*/ 1350544 w 2428717"/>
              <a:gd name="connsiteY140" fmla="*/ 122830 h 1330996"/>
              <a:gd name="connsiteX141" fmla="*/ 1332347 w 2428717"/>
              <a:gd name="connsiteY141" fmla="*/ 150125 h 1330996"/>
              <a:gd name="connsiteX142" fmla="*/ 1318699 w 2428717"/>
              <a:gd name="connsiteY142" fmla="*/ 163773 h 1330996"/>
              <a:gd name="connsiteX143" fmla="*/ 1309601 w 2428717"/>
              <a:gd name="connsiteY143" fmla="*/ 191069 h 1330996"/>
              <a:gd name="connsiteX144" fmla="*/ 1295953 w 2428717"/>
              <a:gd name="connsiteY144" fmla="*/ 204716 h 1330996"/>
              <a:gd name="connsiteX145" fmla="*/ 1282305 w 2428717"/>
              <a:gd name="connsiteY145" fmla="*/ 209266 h 1330996"/>
              <a:gd name="connsiteX146" fmla="*/ 1209517 w 2428717"/>
              <a:gd name="connsiteY146" fmla="*/ 213815 h 1330996"/>
              <a:gd name="connsiteX147" fmla="*/ 1204968 w 2428717"/>
              <a:gd name="connsiteY147" fmla="*/ 227463 h 1330996"/>
              <a:gd name="connsiteX148" fmla="*/ 1186771 w 2428717"/>
              <a:gd name="connsiteY148" fmla="*/ 254758 h 1330996"/>
              <a:gd name="connsiteX149" fmla="*/ 1177672 w 2428717"/>
              <a:gd name="connsiteY149" fmla="*/ 282054 h 1330996"/>
              <a:gd name="connsiteX150" fmla="*/ 1173123 w 2428717"/>
              <a:gd name="connsiteY150" fmla="*/ 295702 h 1330996"/>
              <a:gd name="connsiteX151" fmla="*/ 1145828 w 2428717"/>
              <a:gd name="connsiteY151" fmla="*/ 313899 h 1330996"/>
              <a:gd name="connsiteX152" fmla="*/ 1132180 w 2428717"/>
              <a:gd name="connsiteY152" fmla="*/ 327546 h 1330996"/>
              <a:gd name="connsiteX153" fmla="*/ 1104884 w 2428717"/>
              <a:gd name="connsiteY153" fmla="*/ 336645 h 1330996"/>
              <a:gd name="connsiteX154" fmla="*/ 1095786 w 2428717"/>
              <a:gd name="connsiteY154" fmla="*/ 322997 h 1330996"/>
              <a:gd name="connsiteX155" fmla="*/ 1100335 w 2428717"/>
              <a:gd name="connsiteY155" fmla="*/ 291152 h 1330996"/>
              <a:gd name="connsiteX156" fmla="*/ 1086687 w 2428717"/>
              <a:gd name="connsiteY156" fmla="*/ 304800 h 1330996"/>
              <a:gd name="connsiteX157" fmla="*/ 1073039 w 2428717"/>
              <a:gd name="connsiteY157" fmla="*/ 309349 h 1330996"/>
              <a:gd name="connsiteX158" fmla="*/ 1059392 w 2428717"/>
              <a:gd name="connsiteY158" fmla="*/ 300251 h 1330996"/>
              <a:gd name="connsiteX159" fmla="*/ 1050293 w 2428717"/>
              <a:gd name="connsiteY159" fmla="*/ 286603 h 1330996"/>
              <a:gd name="connsiteX160" fmla="*/ 1036645 w 2428717"/>
              <a:gd name="connsiteY160" fmla="*/ 282054 h 1330996"/>
              <a:gd name="connsiteX161" fmla="*/ 1009350 w 2428717"/>
              <a:gd name="connsiteY161" fmla="*/ 291152 h 1330996"/>
              <a:gd name="connsiteX162" fmla="*/ 995702 w 2428717"/>
              <a:gd name="connsiteY162" fmla="*/ 295702 h 1330996"/>
              <a:gd name="connsiteX163" fmla="*/ 982054 w 2428717"/>
              <a:gd name="connsiteY163" fmla="*/ 304800 h 1330996"/>
              <a:gd name="connsiteX164" fmla="*/ 968407 w 2428717"/>
              <a:gd name="connsiteY164" fmla="*/ 350293 h 1330996"/>
              <a:gd name="connsiteX165" fmla="*/ 959308 w 2428717"/>
              <a:gd name="connsiteY165" fmla="*/ 363940 h 1330996"/>
              <a:gd name="connsiteX166" fmla="*/ 963857 w 2428717"/>
              <a:gd name="connsiteY166" fmla="*/ 377588 h 1330996"/>
              <a:gd name="connsiteX167" fmla="*/ 969656 w 2428717"/>
              <a:gd name="connsiteY167" fmla="*/ 397835 h 1330996"/>
              <a:gd name="connsiteX168" fmla="*/ 1000251 w 2428717"/>
              <a:gd name="connsiteY168" fmla="*/ 404884 h 1330996"/>
              <a:gd name="connsiteX169" fmla="*/ 1013899 w 2428717"/>
              <a:gd name="connsiteY169" fmla="*/ 418531 h 1330996"/>
              <a:gd name="connsiteX170" fmla="*/ 1009350 w 2428717"/>
              <a:gd name="connsiteY170" fmla="*/ 441278 h 1330996"/>
              <a:gd name="connsiteX171" fmla="*/ 986604 w 2428717"/>
              <a:gd name="connsiteY171" fmla="*/ 486770 h 1330996"/>
              <a:gd name="connsiteX172" fmla="*/ 968407 w 2428717"/>
              <a:gd name="connsiteY172" fmla="*/ 518615 h 1330996"/>
              <a:gd name="connsiteX173" fmla="*/ 954759 w 2428717"/>
              <a:gd name="connsiteY173" fmla="*/ 523164 h 1330996"/>
              <a:gd name="connsiteX174" fmla="*/ 945660 w 2428717"/>
              <a:gd name="connsiteY174" fmla="*/ 536812 h 1330996"/>
              <a:gd name="connsiteX175" fmla="*/ 932013 w 2428717"/>
              <a:gd name="connsiteY175" fmla="*/ 545910 h 1330996"/>
              <a:gd name="connsiteX176" fmla="*/ 913816 w 2428717"/>
              <a:gd name="connsiteY176" fmla="*/ 568657 h 1330996"/>
              <a:gd name="connsiteX177" fmla="*/ 904717 w 2428717"/>
              <a:gd name="connsiteY177" fmla="*/ 582305 h 1330996"/>
              <a:gd name="connsiteX178" fmla="*/ 900168 w 2428717"/>
              <a:gd name="connsiteY178" fmla="*/ 595952 h 1330996"/>
              <a:gd name="connsiteX179" fmla="*/ 881971 w 2428717"/>
              <a:gd name="connsiteY179" fmla="*/ 623248 h 1330996"/>
              <a:gd name="connsiteX180" fmla="*/ 859225 w 2428717"/>
              <a:gd name="connsiteY180" fmla="*/ 655093 h 1330996"/>
              <a:gd name="connsiteX181" fmla="*/ 850126 w 2428717"/>
              <a:gd name="connsiteY181" fmla="*/ 668740 h 1330996"/>
              <a:gd name="connsiteX182" fmla="*/ 845577 w 2428717"/>
              <a:gd name="connsiteY182" fmla="*/ 682388 h 1330996"/>
              <a:gd name="connsiteX183" fmla="*/ 831929 w 2428717"/>
              <a:gd name="connsiteY183" fmla="*/ 691487 h 1330996"/>
              <a:gd name="connsiteX184" fmla="*/ 809183 w 2428717"/>
              <a:gd name="connsiteY184" fmla="*/ 714233 h 1330996"/>
              <a:gd name="connsiteX185" fmla="*/ 795535 w 2428717"/>
              <a:gd name="connsiteY185" fmla="*/ 732430 h 1330996"/>
              <a:gd name="connsiteX186" fmla="*/ 781887 w 2428717"/>
              <a:gd name="connsiteY186" fmla="*/ 746078 h 1330996"/>
              <a:gd name="connsiteX187" fmla="*/ 754592 w 2428717"/>
              <a:gd name="connsiteY187" fmla="*/ 787021 h 1330996"/>
              <a:gd name="connsiteX188" fmla="*/ 745493 w 2428717"/>
              <a:gd name="connsiteY188" fmla="*/ 800669 h 1330996"/>
              <a:gd name="connsiteX189" fmla="*/ 736395 w 2428717"/>
              <a:gd name="connsiteY189" fmla="*/ 827964 h 1330996"/>
              <a:gd name="connsiteX190" fmla="*/ 673242 w 2428717"/>
              <a:gd name="connsiteY190" fmla="*/ 857045 h 1330996"/>
              <a:gd name="connsiteX191" fmla="*/ 638185 w 2428717"/>
              <a:gd name="connsiteY191" fmla="*/ 883091 h 1330996"/>
              <a:gd name="connsiteX192" fmla="*/ 595368 w 2428717"/>
              <a:gd name="connsiteY192" fmla="*/ 896203 h 1330996"/>
              <a:gd name="connsiteX193" fmla="*/ 581720 w 2428717"/>
              <a:gd name="connsiteY193" fmla="*/ 891654 h 1330996"/>
              <a:gd name="connsiteX194" fmla="*/ 577171 w 2428717"/>
              <a:gd name="connsiteY194" fmla="*/ 928048 h 1330996"/>
              <a:gd name="connsiteX195" fmla="*/ 568072 w 2428717"/>
              <a:gd name="connsiteY195" fmla="*/ 941696 h 1330996"/>
              <a:gd name="connsiteX196" fmla="*/ 563523 w 2428717"/>
              <a:gd name="connsiteY196" fmla="*/ 955343 h 1330996"/>
              <a:gd name="connsiteX197" fmla="*/ 549875 w 2428717"/>
              <a:gd name="connsiteY197" fmla="*/ 964442 h 1330996"/>
              <a:gd name="connsiteX198" fmla="*/ 522580 w 2428717"/>
              <a:gd name="connsiteY198" fmla="*/ 982639 h 1330996"/>
              <a:gd name="connsiteX199" fmla="*/ 508932 w 2428717"/>
              <a:gd name="connsiteY199" fmla="*/ 973540 h 1330996"/>
              <a:gd name="connsiteX200" fmla="*/ 481637 w 2428717"/>
              <a:gd name="connsiteY200" fmla="*/ 959893 h 1330996"/>
              <a:gd name="connsiteX201" fmla="*/ 463439 w 2428717"/>
              <a:gd name="connsiteY201" fmla="*/ 964442 h 1330996"/>
              <a:gd name="connsiteX202" fmla="*/ 454341 w 2428717"/>
              <a:gd name="connsiteY202" fmla="*/ 978090 h 1330996"/>
              <a:gd name="connsiteX203" fmla="*/ 440693 w 2428717"/>
              <a:gd name="connsiteY203" fmla="*/ 996287 h 1330996"/>
              <a:gd name="connsiteX204" fmla="*/ 404299 w 2428717"/>
              <a:gd name="connsiteY204" fmla="*/ 1023582 h 1330996"/>
              <a:gd name="connsiteX205" fmla="*/ 390651 w 2428717"/>
              <a:gd name="connsiteY205" fmla="*/ 1037230 h 1330996"/>
              <a:gd name="connsiteX206" fmla="*/ 377004 w 2428717"/>
              <a:gd name="connsiteY206" fmla="*/ 1041779 h 1330996"/>
              <a:gd name="connsiteX207" fmla="*/ 349708 w 2428717"/>
              <a:gd name="connsiteY207" fmla="*/ 1059976 h 1330996"/>
              <a:gd name="connsiteX208" fmla="*/ 322413 w 2428717"/>
              <a:gd name="connsiteY208" fmla="*/ 1078173 h 1330996"/>
              <a:gd name="connsiteX209" fmla="*/ 295117 w 2428717"/>
              <a:gd name="connsiteY209" fmla="*/ 1100919 h 1330996"/>
              <a:gd name="connsiteX210" fmla="*/ 286019 w 2428717"/>
              <a:gd name="connsiteY210" fmla="*/ 1114567 h 1330996"/>
              <a:gd name="connsiteX211" fmla="*/ 258723 w 2428717"/>
              <a:gd name="connsiteY211" fmla="*/ 1137313 h 1330996"/>
              <a:gd name="connsiteX212" fmla="*/ 240526 w 2428717"/>
              <a:gd name="connsiteY212" fmla="*/ 1164609 h 1330996"/>
              <a:gd name="connsiteX213" fmla="*/ 231428 w 2428717"/>
              <a:gd name="connsiteY213" fmla="*/ 1178257 h 1330996"/>
              <a:gd name="connsiteX214" fmla="*/ 217780 w 2428717"/>
              <a:gd name="connsiteY214" fmla="*/ 1182806 h 1330996"/>
              <a:gd name="connsiteX215" fmla="*/ 208681 w 2428717"/>
              <a:gd name="connsiteY215" fmla="*/ 1196454 h 1330996"/>
              <a:gd name="connsiteX216" fmla="*/ 181386 w 2428717"/>
              <a:gd name="connsiteY216" fmla="*/ 1205552 h 1330996"/>
              <a:gd name="connsiteX217" fmla="*/ 167738 w 2428717"/>
              <a:gd name="connsiteY217" fmla="*/ 1210102 h 1330996"/>
              <a:gd name="connsiteX218" fmla="*/ 139818 w 2428717"/>
              <a:gd name="connsiteY218" fmla="*/ 1205465 h 1330996"/>
              <a:gd name="connsiteX219" fmla="*/ 108598 w 2428717"/>
              <a:gd name="connsiteY219" fmla="*/ 1241946 h 1330996"/>
              <a:gd name="connsiteX220" fmla="*/ 87814 w 2428717"/>
              <a:gd name="connsiteY220" fmla="*/ 1152309 h 1330996"/>
              <a:gd name="connsiteX221" fmla="*/ 34921 w 2428717"/>
              <a:gd name="connsiteY221" fmla="*/ 1188253 h 1330996"/>
              <a:gd name="connsiteX222" fmla="*/ 22162 w 2428717"/>
              <a:gd name="connsiteY222" fmla="*/ 1264693 h 1330996"/>
              <a:gd name="connsiteX223" fmla="*/ 8514 w 2428717"/>
              <a:gd name="connsiteY223" fmla="*/ 1260143 h 1330996"/>
              <a:gd name="connsiteX224" fmla="*/ 3965 w 2428717"/>
              <a:gd name="connsiteY224" fmla="*/ 1260143 h 1330996"/>
              <a:gd name="connsiteX0" fmla="*/ 3965 w 2428717"/>
              <a:gd name="connsiteY0" fmla="*/ 1260143 h 1330996"/>
              <a:gd name="connsiteX1" fmla="*/ 8514 w 2428717"/>
              <a:gd name="connsiteY1" fmla="*/ 1310185 h 1330996"/>
              <a:gd name="connsiteX2" fmla="*/ 8514 w 2428717"/>
              <a:gd name="connsiteY2" fmla="*/ 1246496 h 1330996"/>
              <a:gd name="connsiteX3" fmla="*/ 3965 w 2428717"/>
              <a:gd name="connsiteY3" fmla="*/ 1328382 h 1330996"/>
              <a:gd name="connsiteX4" fmla="*/ 31260 w 2428717"/>
              <a:gd name="connsiteY4" fmla="*/ 1301087 h 1330996"/>
              <a:gd name="connsiteX5" fmla="*/ 58556 w 2428717"/>
              <a:gd name="connsiteY5" fmla="*/ 1278340 h 1330996"/>
              <a:gd name="connsiteX6" fmla="*/ 85851 w 2428717"/>
              <a:gd name="connsiteY6" fmla="*/ 1260143 h 1330996"/>
              <a:gd name="connsiteX7" fmla="*/ 99499 w 2428717"/>
              <a:gd name="connsiteY7" fmla="*/ 1251045 h 1330996"/>
              <a:gd name="connsiteX8" fmla="*/ 144455 w 2428717"/>
              <a:gd name="connsiteY8" fmla="*/ 1262906 h 1330996"/>
              <a:gd name="connsiteX9" fmla="*/ 176837 w 2428717"/>
              <a:gd name="connsiteY9" fmla="*/ 1232848 h 1330996"/>
              <a:gd name="connsiteX10" fmla="*/ 204132 w 2428717"/>
              <a:gd name="connsiteY10" fmla="*/ 1223749 h 1330996"/>
              <a:gd name="connsiteX11" fmla="*/ 217780 w 2428717"/>
              <a:gd name="connsiteY11" fmla="*/ 1214651 h 1330996"/>
              <a:gd name="connsiteX12" fmla="*/ 245075 w 2428717"/>
              <a:gd name="connsiteY12" fmla="*/ 1205552 h 1330996"/>
              <a:gd name="connsiteX13" fmla="*/ 286019 w 2428717"/>
              <a:gd name="connsiteY13" fmla="*/ 1196454 h 1330996"/>
              <a:gd name="connsiteX14" fmla="*/ 299666 w 2428717"/>
              <a:gd name="connsiteY14" fmla="*/ 1187355 h 1330996"/>
              <a:gd name="connsiteX15" fmla="*/ 377004 w 2428717"/>
              <a:gd name="connsiteY15" fmla="*/ 1150961 h 1330996"/>
              <a:gd name="connsiteX16" fmla="*/ 504920 w 2428717"/>
              <a:gd name="connsiteY16" fmla="*/ 1104307 h 1330996"/>
              <a:gd name="connsiteX17" fmla="*/ 572622 w 2428717"/>
              <a:gd name="connsiteY17" fmla="*/ 1073624 h 1330996"/>
              <a:gd name="connsiteX18" fmla="*/ 595368 w 2428717"/>
              <a:gd name="connsiteY18" fmla="*/ 1096370 h 1330996"/>
              <a:gd name="connsiteX19" fmla="*/ 609016 w 2428717"/>
              <a:gd name="connsiteY19" fmla="*/ 1087272 h 1330996"/>
              <a:gd name="connsiteX20" fmla="*/ 625339 w 2428717"/>
              <a:gd name="connsiteY20" fmla="*/ 1060152 h 1330996"/>
              <a:gd name="connsiteX21" fmla="*/ 690902 w 2428717"/>
              <a:gd name="connsiteY21" fmla="*/ 1061489 h 1330996"/>
              <a:gd name="connsiteX22" fmla="*/ 718198 w 2428717"/>
              <a:gd name="connsiteY22" fmla="*/ 1019033 h 1330996"/>
              <a:gd name="connsiteX23" fmla="*/ 759316 w 2428717"/>
              <a:gd name="connsiteY23" fmla="*/ 1019121 h 1330996"/>
              <a:gd name="connsiteX24" fmla="*/ 795535 w 2428717"/>
              <a:gd name="connsiteY24" fmla="*/ 978090 h 1330996"/>
              <a:gd name="connsiteX25" fmla="*/ 822831 w 2428717"/>
              <a:gd name="connsiteY25" fmla="*/ 968991 h 1330996"/>
              <a:gd name="connsiteX26" fmla="*/ 850126 w 2428717"/>
              <a:gd name="connsiteY26" fmla="*/ 941696 h 1330996"/>
              <a:gd name="connsiteX27" fmla="*/ 877422 w 2428717"/>
              <a:gd name="connsiteY27" fmla="*/ 928048 h 1330996"/>
              <a:gd name="connsiteX28" fmla="*/ 891069 w 2428717"/>
              <a:gd name="connsiteY28" fmla="*/ 923499 h 1330996"/>
              <a:gd name="connsiteX29" fmla="*/ 904717 w 2428717"/>
              <a:gd name="connsiteY29" fmla="*/ 914400 h 1330996"/>
              <a:gd name="connsiteX30" fmla="*/ 922914 w 2428717"/>
              <a:gd name="connsiteY30" fmla="*/ 909851 h 1330996"/>
              <a:gd name="connsiteX31" fmla="*/ 927463 w 2428717"/>
              <a:gd name="connsiteY31" fmla="*/ 896203 h 1330996"/>
              <a:gd name="connsiteX32" fmla="*/ 941111 w 2428717"/>
              <a:gd name="connsiteY32" fmla="*/ 887105 h 1330996"/>
              <a:gd name="connsiteX33" fmla="*/ 954759 w 2428717"/>
              <a:gd name="connsiteY33" fmla="*/ 873457 h 1330996"/>
              <a:gd name="connsiteX34" fmla="*/ 982054 w 2428717"/>
              <a:gd name="connsiteY34" fmla="*/ 855260 h 1330996"/>
              <a:gd name="connsiteX35" fmla="*/ 986604 w 2428717"/>
              <a:gd name="connsiteY35" fmla="*/ 841612 h 1330996"/>
              <a:gd name="connsiteX36" fmla="*/ 1000251 w 2428717"/>
              <a:gd name="connsiteY36" fmla="*/ 837063 h 1330996"/>
              <a:gd name="connsiteX37" fmla="*/ 1013899 w 2428717"/>
              <a:gd name="connsiteY37" fmla="*/ 827964 h 1330996"/>
              <a:gd name="connsiteX38" fmla="*/ 1045744 w 2428717"/>
              <a:gd name="connsiteY38" fmla="*/ 800669 h 1330996"/>
              <a:gd name="connsiteX39" fmla="*/ 1059392 w 2428717"/>
              <a:gd name="connsiteY39" fmla="*/ 791570 h 1330996"/>
              <a:gd name="connsiteX40" fmla="*/ 1082138 w 2428717"/>
              <a:gd name="connsiteY40" fmla="*/ 768824 h 1330996"/>
              <a:gd name="connsiteX41" fmla="*/ 1123081 w 2428717"/>
              <a:gd name="connsiteY41" fmla="*/ 736979 h 1330996"/>
              <a:gd name="connsiteX42" fmla="*/ 1136729 w 2428717"/>
              <a:gd name="connsiteY42" fmla="*/ 727881 h 1330996"/>
              <a:gd name="connsiteX43" fmla="*/ 1150377 w 2428717"/>
              <a:gd name="connsiteY43" fmla="*/ 718782 h 1330996"/>
              <a:gd name="connsiteX44" fmla="*/ 1168574 w 2428717"/>
              <a:gd name="connsiteY44" fmla="*/ 691487 h 1330996"/>
              <a:gd name="connsiteX45" fmla="*/ 1191320 w 2428717"/>
              <a:gd name="connsiteY45" fmla="*/ 668740 h 1330996"/>
              <a:gd name="connsiteX46" fmla="*/ 1214066 w 2428717"/>
              <a:gd name="connsiteY46" fmla="*/ 645994 h 1330996"/>
              <a:gd name="connsiteX47" fmla="*/ 1223165 w 2428717"/>
              <a:gd name="connsiteY47" fmla="*/ 632346 h 1330996"/>
              <a:gd name="connsiteX48" fmla="*/ 1227714 w 2428717"/>
              <a:gd name="connsiteY48" fmla="*/ 618699 h 1330996"/>
              <a:gd name="connsiteX49" fmla="*/ 1250460 w 2428717"/>
              <a:gd name="connsiteY49" fmla="*/ 591403 h 1330996"/>
              <a:gd name="connsiteX50" fmla="*/ 1259559 w 2428717"/>
              <a:gd name="connsiteY50" fmla="*/ 564108 h 1330996"/>
              <a:gd name="connsiteX51" fmla="*/ 1264108 w 2428717"/>
              <a:gd name="connsiteY51" fmla="*/ 550460 h 1330996"/>
              <a:gd name="connsiteX52" fmla="*/ 1282305 w 2428717"/>
              <a:gd name="connsiteY52" fmla="*/ 523164 h 1330996"/>
              <a:gd name="connsiteX53" fmla="*/ 1295953 w 2428717"/>
              <a:gd name="connsiteY53" fmla="*/ 482221 h 1330996"/>
              <a:gd name="connsiteX54" fmla="*/ 1300502 w 2428717"/>
              <a:gd name="connsiteY54" fmla="*/ 468573 h 1330996"/>
              <a:gd name="connsiteX55" fmla="*/ 1309601 w 2428717"/>
              <a:gd name="connsiteY55" fmla="*/ 427630 h 1330996"/>
              <a:gd name="connsiteX56" fmla="*/ 1314150 w 2428717"/>
              <a:gd name="connsiteY56" fmla="*/ 395785 h 1330996"/>
              <a:gd name="connsiteX57" fmla="*/ 1336896 w 2428717"/>
              <a:gd name="connsiteY57" fmla="*/ 368490 h 1330996"/>
              <a:gd name="connsiteX58" fmla="*/ 1345995 w 2428717"/>
              <a:gd name="connsiteY58" fmla="*/ 295702 h 1330996"/>
              <a:gd name="connsiteX59" fmla="*/ 1396574 w 2428717"/>
              <a:gd name="connsiteY59" fmla="*/ 269470 h 1330996"/>
              <a:gd name="connsiteX60" fmla="*/ 1431806 w 2428717"/>
              <a:gd name="connsiteY60" fmla="*/ 255110 h 1330996"/>
              <a:gd name="connsiteX61" fmla="*/ 1459189 w 2428717"/>
              <a:gd name="connsiteY61" fmla="*/ 217203 h 1330996"/>
              <a:gd name="connsiteX62" fmla="*/ 1473374 w 2428717"/>
              <a:gd name="connsiteY62" fmla="*/ 181970 h 1330996"/>
              <a:gd name="connsiteX63" fmla="*/ 1500669 w 2428717"/>
              <a:gd name="connsiteY63" fmla="*/ 172872 h 1330996"/>
              <a:gd name="connsiteX64" fmla="*/ 1578007 w 2428717"/>
              <a:gd name="connsiteY64" fmla="*/ 163773 h 1330996"/>
              <a:gd name="connsiteX65" fmla="*/ 1600753 w 2428717"/>
              <a:gd name="connsiteY65" fmla="*/ 145576 h 1330996"/>
              <a:gd name="connsiteX66" fmla="*/ 1614401 w 2428717"/>
              <a:gd name="connsiteY66" fmla="*/ 141027 h 1330996"/>
              <a:gd name="connsiteX67" fmla="*/ 1641696 w 2428717"/>
              <a:gd name="connsiteY67" fmla="*/ 145576 h 1330996"/>
              <a:gd name="connsiteX68" fmla="*/ 1655344 w 2428717"/>
              <a:gd name="connsiteY68" fmla="*/ 154675 h 1330996"/>
              <a:gd name="connsiteX69" fmla="*/ 1828216 w 2428717"/>
              <a:gd name="connsiteY69" fmla="*/ 150125 h 1330996"/>
              <a:gd name="connsiteX70" fmla="*/ 1841863 w 2428717"/>
              <a:gd name="connsiteY70" fmla="*/ 159224 h 1330996"/>
              <a:gd name="connsiteX71" fmla="*/ 1855511 w 2428717"/>
              <a:gd name="connsiteY71" fmla="*/ 172872 h 1330996"/>
              <a:gd name="connsiteX72" fmla="*/ 1969242 w 2428717"/>
              <a:gd name="connsiteY72" fmla="*/ 186519 h 1330996"/>
              <a:gd name="connsiteX73" fmla="*/ 2001087 w 2428717"/>
              <a:gd name="connsiteY73" fmla="*/ 191069 h 1330996"/>
              <a:gd name="connsiteX74" fmla="*/ 2051129 w 2428717"/>
              <a:gd name="connsiteY74" fmla="*/ 195618 h 1330996"/>
              <a:gd name="connsiteX75" fmla="*/ 2060228 w 2428717"/>
              <a:gd name="connsiteY75" fmla="*/ 209266 h 1330996"/>
              <a:gd name="connsiteX76" fmla="*/ 2087523 w 2428717"/>
              <a:gd name="connsiteY76" fmla="*/ 213815 h 1330996"/>
              <a:gd name="connsiteX77" fmla="*/ 2105720 w 2428717"/>
              <a:gd name="connsiteY77" fmla="*/ 236561 h 1330996"/>
              <a:gd name="connsiteX78" fmla="*/ 2119368 w 2428717"/>
              <a:gd name="connsiteY78" fmla="*/ 245660 h 1330996"/>
              <a:gd name="connsiteX79" fmla="*/ 2133016 w 2428717"/>
              <a:gd name="connsiteY79" fmla="*/ 259308 h 1330996"/>
              <a:gd name="connsiteX80" fmla="*/ 2142114 w 2428717"/>
              <a:gd name="connsiteY80" fmla="*/ 272955 h 1330996"/>
              <a:gd name="connsiteX81" fmla="*/ 2160311 w 2428717"/>
              <a:gd name="connsiteY81" fmla="*/ 291152 h 1330996"/>
              <a:gd name="connsiteX82" fmla="*/ 2169410 w 2428717"/>
              <a:gd name="connsiteY82" fmla="*/ 304800 h 1330996"/>
              <a:gd name="connsiteX83" fmla="*/ 2210353 w 2428717"/>
              <a:gd name="connsiteY83" fmla="*/ 341194 h 1330996"/>
              <a:gd name="connsiteX84" fmla="*/ 2224001 w 2428717"/>
              <a:gd name="connsiteY84" fmla="*/ 345743 h 1330996"/>
              <a:gd name="connsiteX85" fmla="*/ 2255845 w 2428717"/>
              <a:gd name="connsiteY85" fmla="*/ 363940 h 1330996"/>
              <a:gd name="connsiteX86" fmla="*/ 2283141 w 2428717"/>
              <a:gd name="connsiteY86" fmla="*/ 373039 h 1330996"/>
              <a:gd name="connsiteX87" fmla="*/ 2314986 w 2428717"/>
              <a:gd name="connsiteY87" fmla="*/ 377588 h 1330996"/>
              <a:gd name="connsiteX88" fmla="*/ 2337732 w 2428717"/>
              <a:gd name="connsiteY88" fmla="*/ 395785 h 1330996"/>
              <a:gd name="connsiteX89" fmla="*/ 2365028 w 2428717"/>
              <a:gd name="connsiteY89" fmla="*/ 413982 h 1330996"/>
              <a:gd name="connsiteX90" fmla="*/ 2378675 w 2428717"/>
              <a:gd name="connsiteY90" fmla="*/ 400334 h 1330996"/>
              <a:gd name="connsiteX91" fmla="*/ 2396872 w 2428717"/>
              <a:gd name="connsiteY91" fmla="*/ 373039 h 1330996"/>
              <a:gd name="connsiteX92" fmla="*/ 2424168 w 2428717"/>
              <a:gd name="connsiteY92" fmla="*/ 368490 h 1330996"/>
              <a:gd name="connsiteX93" fmla="*/ 2428717 w 2428717"/>
              <a:gd name="connsiteY93" fmla="*/ 354842 h 1330996"/>
              <a:gd name="connsiteX94" fmla="*/ 2424168 w 2428717"/>
              <a:gd name="connsiteY94" fmla="*/ 327546 h 1330996"/>
              <a:gd name="connsiteX95" fmla="*/ 2410520 w 2428717"/>
              <a:gd name="connsiteY95" fmla="*/ 322997 h 1330996"/>
              <a:gd name="connsiteX96" fmla="*/ 2392323 w 2428717"/>
              <a:gd name="connsiteY96" fmla="*/ 318448 h 1330996"/>
              <a:gd name="connsiteX97" fmla="*/ 2378675 w 2428717"/>
              <a:gd name="connsiteY97" fmla="*/ 309349 h 1330996"/>
              <a:gd name="connsiteX98" fmla="*/ 2374126 w 2428717"/>
              <a:gd name="connsiteY98" fmla="*/ 295702 h 1330996"/>
              <a:gd name="connsiteX99" fmla="*/ 2365028 w 2428717"/>
              <a:gd name="connsiteY99" fmla="*/ 282054 h 1330996"/>
              <a:gd name="connsiteX100" fmla="*/ 2360478 w 2428717"/>
              <a:gd name="connsiteY100" fmla="*/ 268406 h 1330996"/>
              <a:gd name="connsiteX101" fmla="*/ 2346831 w 2428717"/>
              <a:gd name="connsiteY101" fmla="*/ 263857 h 1330996"/>
              <a:gd name="connsiteX102" fmla="*/ 2333183 w 2428717"/>
              <a:gd name="connsiteY102" fmla="*/ 245660 h 1330996"/>
              <a:gd name="connsiteX103" fmla="*/ 2305887 w 2428717"/>
              <a:gd name="connsiteY103" fmla="*/ 232012 h 1330996"/>
              <a:gd name="connsiteX104" fmla="*/ 2283141 w 2428717"/>
              <a:gd name="connsiteY104" fmla="*/ 236561 h 1330996"/>
              <a:gd name="connsiteX105" fmla="*/ 2255845 w 2428717"/>
              <a:gd name="connsiteY105" fmla="*/ 245660 h 1330996"/>
              <a:gd name="connsiteX106" fmla="*/ 2214902 w 2428717"/>
              <a:gd name="connsiteY106" fmla="*/ 241110 h 1330996"/>
              <a:gd name="connsiteX107" fmla="*/ 2187607 w 2428717"/>
              <a:gd name="connsiteY107" fmla="*/ 218364 h 1330996"/>
              <a:gd name="connsiteX108" fmla="*/ 2173959 w 2428717"/>
              <a:gd name="connsiteY108" fmla="*/ 209266 h 1330996"/>
              <a:gd name="connsiteX109" fmla="*/ 2164860 w 2428717"/>
              <a:gd name="connsiteY109" fmla="*/ 195618 h 1330996"/>
              <a:gd name="connsiteX110" fmla="*/ 2151213 w 2428717"/>
              <a:gd name="connsiteY110" fmla="*/ 168322 h 1330996"/>
              <a:gd name="connsiteX111" fmla="*/ 2110269 w 2428717"/>
              <a:gd name="connsiteY111" fmla="*/ 154675 h 1330996"/>
              <a:gd name="connsiteX112" fmla="*/ 2082974 w 2428717"/>
              <a:gd name="connsiteY112" fmla="*/ 141027 h 1330996"/>
              <a:gd name="connsiteX113" fmla="*/ 2064777 w 2428717"/>
              <a:gd name="connsiteY113" fmla="*/ 136478 h 1330996"/>
              <a:gd name="connsiteX114" fmla="*/ 1991989 w 2428717"/>
              <a:gd name="connsiteY114" fmla="*/ 131928 h 1330996"/>
              <a:gd name="connsiteX115" fmla="*/ 1964693 w 2428717"/>
              <a:gd name="connsiteY115" fmla="*/ 118281 h 1330996"/>
              <a:gd name="connsiteX116" fmla="*/ 1951045 w 2428717"/>
              <a:gd name="connsiteY116" fmla="*/ 104633 h 1330996"/>
              <a:gd name="connsiteX117" fmla="*/ 1923750 w 2428717"/>
              <a:gd name="connsiteY117" fmla="*/ 90985 h 1330996"/>
              <a:gd name="connsiteX118" fmla="*/ 1910102 w 2428717"/>
              <a:gd name="connsiteY118" fmla="*/ 81887 h 1330996"/>
              <a:gd name="connsiteX119" fmla="*/ 1841863 w 2428717"/>
              <a:gd name="connsiteY119" fmla="*/ 72788 h 1330996"/>
              <a:gd name="connsiteX120" fmla="*/ 1814568 w 2428717"/>
              <a:gd name="connsiteY120" fmla="*/ 63690 h 1330996"/>
              <a:gd name="connsiteX121" fmla="*/ 1796371 w 2428717"/>
              <a:gd name="connsiteY121" fmla="*/ 59140 h 1330996"/>
              <a:gd name="connsiteX122" fmla="*/ 1769075 w 2428717"/>
              <a:gd name="connsiteY122" fmla="*/ 50042 h 1330996"/>
              <a:gd name="connsiteX123" fmla="*/ 1755428 w 2428717"/>
              <a:gd name="connsiteY123" fmla="*/ 40943 h 1330996"/>
              <a:gd name="connsiteX124" fmla="*/ 1737231 w 2428717"/>
              <a:gd name="connsiteY124" fmla="*/ 0 h 1330996"/>
              <a:gd name="connsiteX125" fmla="*/ 1728132 w 2428717"/>
              <a:gd name="connsiteY125" fmla="*/ 13648 h 1330996"/>
              <a:gd name="connsiteX126" fmla="*/ 1723583 w 2428717"/>
              <a:gd name="connsiteY126" fmla="*/ 50042 h 1330996"/>
              <a:gd name="connsiteX127" fmla="*/ 1691738 w 2428717"/>
              <a:gd name="connsiteY127" fmla="*/ 54591 h 1330996"/>
              <a:gd name="connsiteX128" fmla="*/ 1659893 w 2428717"/>
              <a:gd name="connsiteY128" fmla="*/ 63690 h 1330996"/>
              <a:gd name="connsiteX129" fmla="*/ 1641696 w 2428717"/>
              <a:gd name="connsiteY129" fmla="*/ 72788 h 1330996"/>
              <a:gd name="connsiteX130" fmla="*/ 1628048 w 2428717"/>
              <a:gd name="connsiteY130" fmla="*/ 68239 h 1330996"/>
              <a:gd name="connsiteX131" fmla="*/ 1623499 w 2428717"/>
              <a:gd name="connsiteY131" fmla="*/ 54591 h 1330996"/>
              <a:gd name="connsiteX132" fmla="*/ 1614401 w 2428717"/>
              <a:gd name="connsiteY132" fmla="*/ 68239 h 1330996"/>
              <a:gd name="connsiteX133" fmla="*/ 1600753 w 2428717"/>
              <a:gd name="connsiteY133" fmla="*/ 77337 h 1330996"/>
              <a:gd name="connsiteX134" fmla="*/ 1555260 w 2428717"/>
              <a:gd name="connsiteY134" fmla="*/ 81887 h 1330996"/>
              <a:gd name="connsiteX135" fmla="*/ 1527965 w 2428717"/>
              <a:gd name="connsiteY135" fmla="*/ 90985 h 1330996"/>
              <a:gd name="connsiteX136" fmla="*/ 1509768 w 2428717"/>
              <a:gd name="connsiteY136" fmla="*/ 100084 h 1330996"/>
              <a:gd name="connsiteX137" fmla="*/ 1487022 w 2428717"/>
              <a:gd name="connsiteY137" fmla="*/ 104633 h 1330996"/>
              <a:gd name="connsiteX138" fmla="*/ 1473374 w 2428717"/>
              <a:gd name="connsiteY138" fmla="*/ 109182 h 1330996"/>
              <a:gd name="connsiteX139" fmla="*/ 1364192 w 2428717"/>
              <a:gd name="connsiteY139" fmla="*/ 113731 h 1330996"/>
              <a:gd name="connsiteX140" fmla="*/ 1350544 w 2428717"/>
              <a:gd name="connsiteY140" fmla="*/ 122830 h 1330996"/>
              <a:gd name="connsiteX141" fmla="*/ 1332347 w 2428717"/>
              <a:gd name="connsiteY141" fmla="*/ 150125 h 1330996"/>
              <a:gd name="connsiteX142" fmla="*/ 1318699 w 2428717"/>
              <a:gd name="connsiteY142" fmla="*/ 163773 h 1330996"/>
              <a:gd name="connsiteX143" fmla="*/ 1309601 w 2428717"/>
              <a:gd name="connsiteY143" fmla="*/ 191069 h 1330996"/>
              <a:gd name="connsiteX144" fmla="*/ 1295953 w 2428717"/>
              <a:gd name="connsiteY144" fmla="*/ 204716 h 1330996"/>
              <a:gd name="connsiteX145" fmla="*/ 1282305 w 2428717"/>
              <a:gd name="connsiteY145" fmla="*/ 209266 h 1330996"/>
              <a:gd name="connsiteX146" fmla="*/ 1209517 w 2428717"/>
              <a:gd name="connsiteY146" fmla="*/ 213815 h 1330996"/>
              <a:gd name="connsiteX147" fmla="*/ 1204968 w 2428717"/>
              <a:gd name="connsiteY147" fmla="*/ 227463 h 1330996"/>
              <a:gd name="connsiteX148" fmla="*/ 1186771 w 2428717"/>
              <a:gd name="connsiteY148" fmla="*/ 254758 h 1330996"/>
              <a:gd name="connsiteX149" fmla="*/ 1177672 w 2428717"/>
              <a:gd name="connsiteY149" fmla="*/ 282054 h 1330996"/>
              <a:gd name="connsiteX150" fmla="*/ 1173123 w 2428717"/>
              <a:gd name="connsiteY150" fmla="*/ 295702 h 1330996"/>
              <a:gd name="connsiteX151" fmla="*/ 1145828 w 2428717"/>
              <a:gd name="connsiteY151" fmla="*/ 313899 h 1330996"/>
              <a:gd name="connsiteX152" fmla="*/ 1132180 w 2428717"/>
              <a:gd name="connsiteY152" fmla="*/ 327546 h 1330996"/>
              <a:gd name="connsiteX153" fmla="*/ 1104884 w 2428717"/>
              <a:gd name="connsiteY153" fmla="*/ 336645 h 1330996"/>
              <a:gd name="connsiteX154" fmla="*/ 1095786 w 2428717"/>
              <a:gd name="connsiteY154" fmla="*/ 322997 h 1330996"/>
              <a:gd name="connsiteX155" fmla="*/ 1100335 w 2428717"/>
              <a:gd name="connsiteY155" fmla="*/ 291152 h 1330996"/>
              <a:gd name="connsiteX156" fmla="*/ 1086687 w 2428717"/>
              <a:gd name="connsiteY156" fmla="*/ 304800 h 1330996"/>
              <a:gd name="connsiteX157" fmla="*/ 1073039 w 2428717"/>
              <a:gd name="connsiteY157" fmla="*/ 309349 h 1330996"/>
              <a:gd name="connsiteX158" fmla="*/ 1059392 w 2428717"/>
              <a:gd name="connsiteY158" fmla="*/ 300251 h 1330996"/>
              <a:gd name="connsiteX159" fmla="*/ 1050293 w 2428717"/>
              <a:gd name="connsiteY159" fmla="*/ 286603 h 1330996"/>
              <a:gd name="connsiteX160" fmla="*/ 1036645 w 2428717"/>
              <a:gd name="connsiteY160" fmla="*/ 282054 h 1330996"/>
              <a:gd name="connsiteX161" fmla="*/ 1009350 w 2428717"/>
              <a:gd name="connsiteY161" fmla="*/ 291152 h 1330996"/>
              <a:gd name="connsiteX162" fmla="*/ 995702 w 2428717"/>
              <a:gd name="connsiteY162" fmla="*/ 295702 h 1330996"/>
              <a:gd name="connsiteX163" fmla="*/ 982054 w 2428717"/>
              <a:gd name="connsiteY163" fmla="*/ 304800 h 1330996"/>
              <a:gd name="connsiteX164" fmla="*/ 968407 w 2428717"/>
              <a:gd name="connsiteY164" fmla="*/ 350293 h 1330996"/>
              <a:gd name="connsiteX165" fmla="*/ 959308 w 2428717"/>
              <a:gd name="connsiteY165" fmla="*/ 363940 h 1330996"/>
              <a:gd name="connsiteX166" fmla="*/ 963857 w 2428717"/>
              <a:gd name="connsiteY166" fmla="*/ 377588 h 1330996"/>
              <a:gd name="connsiteX167" fmla="*/ 969656 w 2428717"/>
              <a:gd name="connsiteY167" fmla="*/ 397835 h 1330996"/>
              <a:gd name="connsiteX168" fmla="*/ 1000251 w 2428717"/>
              <a:gd name="connsiteY168" fmla="*/ 404884 h 1330996"/>
              <a:gd name="connsiteX169" fmla="*/ 1013899 w 2428717"/>
              <a:gd name="connsiteY169" fmla="*/ 418531 h 1330996"/>
              <a:gd name="connsiteX170" fmla="*/ 1009350 w 2428717"/>
              <a:gd name="connsiteY170" fmla="*/ 441278 h 1330996"/>
              <a:gd name="connsiteX171" fmla="*/ 986604 w 2428717"/>
              <a:gd name="connsiteY171" fmla="*/ 486770 h 1330996"/>
              <a:gd name="connsiteX172" fmla="*/ 968407 w 2428717"/>
              <a:gd name="connsiteY172" fmla="*/ 518615 h 1330996"/>
              <a:gd name="connsiteX173" fmla="*/ 954759 w 2428717"/>
              <a:gd name="connsiteY173" fmla="*/ 523164 h 1330996"/>
              <a:gd name="connsiteX174" fmla="*/ 945660 w 2428717"/>
              <a:gd name="connsiteY174" fmla="*/ 536812 h 1330996"/>
              <a:gd name="connsiteX175" fmla="*/ 932013 w 2428717"/>
              <a:gd name="connsiteY175" fmla="*/ 545910 h 1330996"/>
              <a:gd name="connsiteX176" fmla="*/ 913816 w 2428717"/>
              <a:gd name="connsiteY176" fmla="*/ 568657 h 1330996"/>
              <a:gd name="connsiteX177" fmla="*/ 904717 w 2428717"/>
              <a:gd name="connsiteY177" fmla="*/ 582305 h 1330996"/>
              <a:gd name="connsiteX178" fmla="*/ 900168 w 2428717"/>
              <a:gd name="connsiteY178" fmla="*/ 595952 h 1330996"/>
              <a:gd name="connsiteX179" fmla="*/ 881971 w 2428717"/>
              <a:gd name="connsiteY179" fmla="*/ 623248 h 1330996"/>
              <a:gd name="connsiteX180" fmla="*/ 859225 w 2428717"/>
              <a:gd name="connsiteY180" fmla="*/ 655093 h 1330996"/>
              <a:gd name="connsiteX181" fmla="*/ 850126 w 2428717"/>
              <a:gd name="connsiteY181" fmla="*/ 668740 h 1330996"/>
              <a:gd name="connsiteX182" fmla="*/ 845577 w 2428717"/>
              <a:gd name="connsiteY182" fmla="*/ 682388 h 1330996"/>
              <a:gd name="connsiteX183" fmla="*/ 831929 w 2428717"/>
              <a:gd name="connsiteY183" fmla="*/ 691487 h 1330996"/>
              <a:gd name="connsiteX184" fmla="*/ 809183 w 2428717"/>
              <a:gd name="connsiteY184" fmla="*/ 714233 h 1330996"/>
              <a:gd name="connsiteX185" fmla="*/ 795535 w 2428717"/>
              <a:gd name="connsiteY185" fmla="*/ 732430 h 1330996"/>
              <a:gd name="connsiteX186" fmla="*/ 781887 w 2428717"/>
              <a:gd name="connsiteY186" fmla="*/ 746078 h 1330996"/>
              <a:gd name="connsiteX187" fmla="*/ 754592 w 2428717"/>
              <a:gd name="connsiteY187" fmla="*/ 787021 h 1330996"/>
              <a:gd name="connsiteX188" fmla="*/ 745493 w 2428717"/>
              <a:gd name="connsiteY188" fmla="*/ 800669 h 1330996"/>
              <a:gd name="connsiteX189" fmla="*/ 736395 w 2428717"/>
              <a:gd name="connsiteY189" fmla="*/ 827964 h 1330996"/>
              <a:gd name="connsiteX190" fmla="*/ 673242 w 2428717"/>
              <a:gd name="connsiteY190" fmla="*/ 857045 h 1330996"/>
              <a:gd name="connsiteX191" fmla="*/ 638185 w 2428717"/>
              <a:gd name="connsiteY191" fmla="*/ 883091 h 1330996"/>
              <a:gd name="connsiteX192" fmla="*/ 595368 w 2428717"/>
              <a:gd name="connsiteY192" fmla="*/ 896203 h 1330996"/>
              <a:gd name="connsiteX193" fmla="*/ 581720 w 2428717"/>
              <a:gd name="connsiteY193" fmla="*/ 891654 h 1330996"/>
              <a:gd name="connsiteX194" fmla="*/ 577171 w 2428717"/>
              <a:gd name="connsiteY194" fmla="*/ 928048 h 1330996"/>
              <a:gd name="connsiteX195" fmla="*/ 568072 w 2428717"/>
              <a:gd name="connsiteY195" fmla="*/ 941696 h 1330996"/>
              <a:gd name="connsiteX196" fmla="*/ 563523 w 2428717"/>
              <a:gd name="connsiteY196" fmla="*/ 955343 h 1330996"/>
              <a:gd name="connsiteX197" fmla="*/ 549875 w 2428717"/>
              <a:gd name="connsiteY197" fmla="*/ 964442 h 1330996"/>
              <a:gd name="connsiteX198" fmla="*/ 522580 w 2428717"/>
              <a:gd name="connsiteY198" fmla="*/ 982639 h 1330996"/>
              <a:gd name="connsiteX199" fmla="*/ 508932 w 2428717"/>
              <a:gd name="connsiteY199" fmla="*/ 973540 h 1330996"/>
              <a:gd name="connsiteX200" fmla="*/ 481637 w 2428717"/>
              <a:gd name="connsiteY200" fmla="*/ 959893 h 1330996"/>
              <a:gd name="connsiteX201" fmla="*/ 463439 w 2428717"/>
              <a:gd name="connsiteY201" fmla="*/ 964442 h 1330996"/>
              <a:gd name="connsiteX202" fmla="*/ 454341 w 2428717"/>
              <a:gd name="connsiteY202" fmla="*/ 978090 h 1330996"/>
              <a:gd name="connsiteX203" fmla="*/ 440693 w 2428717"/>
              <a:gd name="connsiteY203" fmla="*/ 996287 h 1330996"/>
              <a:gd name="connsiteX204" fmla="*/ 404299 w 2428717"/>
              <a:gd name="connsiteY204" fmla="*/ 1023582 h 1330996"/>
              <a:gd name="connsiteX205" fmla="*/ 390651 w 2428717"/>
              <a:gd name="connsiteY205" fmla="*/ 1037230 h 1330996"/>
              <a:gd name="connsiteX206" fmla="*/ 377004 w 2428717"/>
              <a:gd name="connsiteY206" fmla="*/ 1041779 h 1330996"/>
              <a:gd name="connsiteX207" fmla="*/ 349708 w 2428717"/>
              <a:gd name="connsiteY207" fmla="*/ 1059976 h 1330996"/>
              <a:gd name="connsiteX208" fmla="*/ 322413 w 2428717"/>
              <a:gd name="connsiteY208" fmla="*/ 1078173 h 1330996"/>
              <a:gd name="connsiteX209" fmla="*/ 295117 w 2428717"/>
              <a:gd name="connsiteY209" fmla="*/ 1100919 h 1330996"/>
              <a:gd name="connsiteX210" fmla="*/ 286019 w 2428717"/>
              <a:gd name="connsiteY210" fmla="*/ 1114567 h 1330996"/>
              <a:gd name="connsiteX211" fmla="*/ 258723 w 2428717"/>
              <a:gd name="connsiteY211" fmla="*/ 1137313 h 1330996"/>
              <a:gd name="connsiteX212" fmla="*/ 240526 w 2428717"/>
              <a:gd name="connsiteY212" fmla="*/ 1164609 h 1330996"/>
              <a:gd name="connsiteX213" fmla="*/ 231428 w 2428717"/>
              <a:gd name="connsiteY213" fmla="*/ 1178257 h 1330996"/>
              <a:gd name="connsiteX214" fmla="*/ 217780 w 2428717"/>
              <a:gd name="connsiteY214" fmla="*/ 1182806 h 1330996"/>
              <a:gd name="connsiteX215" fmla="*/ 208681 w 2428717"/>
              <a:gd name="connsiteY215" fmla="*/ 1196454 h 1330996"/>
              <a:gd name="connsiteX216" fmla="*/ 181386 w 2428717"/>
              <a:gd name="connsiteY216" fmla="*/ 1205552 h 1330996"/>
              <a:gd name="connsiteX217" fmla="*/ 167738 w 2428717"/>
              <a:gd name="connsiteY217" fmla="*/ 1210102 h 1330996"/>
              <a:gd name="connsiteX218" fmla="*/ 139818 w 2428717"/>
              <a:gd name="connsiteY218" fmla="*/ 1205465 h 1330996"/>
              <a:gd name="connsiteX219" fmla="*/ 126258 w 2428717"/>
              <a:gd name="connsiteY219" fmla="*/ 1157570 h 1330996"/>
              <a:gd name="connsiteX220" fmla="*/ 87814 w 2428717"/>
              <a:gd name="connsiteY220" fmla="*/ 1152309 h 1330996"/>
              <a:gd name="connsiteX221" fmla="*/ 34921 w 2428717"/>
              <a:gd name="connsiteY221" fmla="*/ 1188253 h 1330996"/>
              <a:gd name="connsiteX222" fmla="*/ 22162 w 2428717"/>
              <a:gd name="connsiteY222" fmla="*/ 1264693 h 1330996"/>
              <a:gd name="connsiteX223" fmla="*/ 8514 w 2428717"/>
              <a:gd name="connsiteY223" fmla="*/ 1260143 h 1330996"/>
              <a:gd name="connsiteX224" fmla="*/ 3965 w 2428717"/>
              <a:gd name="connsiteY224" fmla="*/ 1260143 h 1330996"/>
              <a:gd name="connsiteX0" fmla="*/ 3963 w 2428715"/>
              <a:gd name="connsiteY0" fmla="*/ 1260143 h 1331711"/>
              <a:gd name="connsiteX1" fmla="*/ 8512 w 2428715"/>
              <a:gd name="connsiteY1" fmla="*/ 1310185 h 1331711"/>
              <a:gd name="connsiteX2" fmla="*/ 8512 w 2428715"/>
              <a:gd name="connsiteY2" fmla="*/ 1246496 h 1331711"/>
              <a:gd name="connsiteX3" fmla="*/ 3963 w 2428715"/>
              <a:gd name="connsiteY3" fmla="*/ 1328382 h 1331711"/>
              <a:gd name="connsiteX4" fmla="*/ 39107 w 2428715"/>
              <a:gd name="connsiteY4" fmla="*/ 1312861 h 1331711"/>
              <a:gd name="connsiteX5" fmla="*/ 58554 w 2428715"/>
              <a:gd name="connsiteY5" fmla="*/ 1278340 h 1331711"/>
              <a:gd name="connsiteX6" fmla="*/ 85849 w 2428715"/>
              <a:gd name="connsiteY6" fmla="*/ 1260143 h 1331711"/>
              <a:gd name="connsiteX7" fmla="*/ 99497 w 2428715"/>
              <a:gd name="connsiteY7" fmla="*/ 1251045 h 1331711"/>
              <a:gd name="connsiteX8" fmla="*/ 144453 w 2428715"/>
              <a:gd name="connsiteY8" fmla="*/ 1262906 h 1331711"/>
              <a:gd name="connsiteX9" fmla="*/ 176835 w 2428715"/>
              <a:gd name="connsiteY9" fmla="*/ 1232848 h 1331711"/>
              <a:gd name="connsiteX10" fmla="*/ 204130 w 2428715"/>
              <a:gd name="connsiteY10" fmla="*/ 1223749 h 1331711"/>
              <a:gd name="connsiteX11" fmla="*/ 217778 w 2428715"/>
              <a:gd name="connsiteY11" fmla="*/ 1214651 h 1331711"/>
              <a:gd name="connsiteX12" fmla="*/ 245073 w 2428715"/>
              <a:gd name="connsiteY12" fmla="*/ 1205552 h 1331711"/>
              <a:gd name="connsiteX13" fmla="*/ 286017 w 2428715"/>
              <a:gd name="connsiteY13" fmla="*/ 1196454 h 1331711"/>
              <a:gd name="connsiteX14" fmla="*/ 299664 w 2428715"/>
              <a:gd name="connsiteY14" fmla="*/ 1187355 h 1331711"/>
              <a:gd name="connsiteX15" fmla="*/ 377002 w 2428715"/>
              <a:gd name="connsiteY15" fmla="*/ 1150961 h 1331711"/>
              <a:gd name="connsiteX16" fmla="*/ 504918 w 2428715"/>
              <a:gd name="connsiteY16" fmla="*/ 1104307 h 1331711"/>
              <a:gd name="connsiteX17" fmla="*/ 572620 w 2428715"/>
              <a:gd name="connsiteY17" fmla="*/ 1073624 h 1331711"/>
              <a:gd name="connsiteX18" fmla="*/ 595366 w 2428715"/>
              <a:gd name="connsiteY18" fmla="*/ 1096370 h 1331711"/>
              <a:gd name="connsiteX19" fmla="*/ 609014 w 2428715"/>
              <a:gd name="connsiteY19" fmla="*/ 1087272 h 1331711"/>
              <a:gd name="connsiteX20" fmla="*/ 625337 w 2428715"/>
              <a:gd name="connsiteY20" fmla="*/ 1060152 h 1331711"/>
              <a:gd name="connsiteX21" fmla="*/ 690900 w 2428715"/>
              <a:gd name="connsiteY21" fmla="*/ 1061489 h 1331711"/>
              <a:gd name="connsiteX22" fmla="*/ 718196 w 2428715"/>
              <a:gd name="connsiteY22" fmla="*/ 1019033 h 1331711"/>
              <a:gd name="connsiteX23" fmla="*/ 759314 w 2428715"/>
              <a:gd name="connsiteY23" fmla="*/ 1019121 h 1331711"/>
              <a:gd name="connsiteX24" fmla="*/ 795533 w 2428715"/>
              <a:gd name="connsiteY24" fmla="*/ 978090 h 1331711"/>
              <a:gd name="connsiteX25" fmla="*/ 822829 w 2428715"/>
              <a:gd name="connsiteY25" fmla="*/ 968991 h 1331711"/>
              <a:gd name="connsiteX26" fmla="*/ 850124 w 2428715"/>
              <a:gd name="connsiteY26" fmla="*/ 941696 h 1331711"/>
              <a:gd name="connsiteX27" fmla="*/ 877420 w 2428715"/>
              <a:gd name="connsiteY27" fmla="*/ 928048 h 1331711"/>
              <a:gd name="connsiteX28" fmla="*/ 891067 w 2428715"/>
              <a:gd name="connsiteY28" fmla="*/ 923499 h 1331711"/>
              <a:gd name="connsiteX29" fmla="*/ 904715 w 2428715"/>
              <a:gd name="connsiteY29" fmla="*/ 914400 h 1331711"/>
              <a:gd name="connsiteX30" fmla="*/ 922912 w 2428715"/>
              <a:gd name="connsiteY30" fmla="*/ 909851 h 1331711"/>
              <a:gd name="connsiteX31" fmla="*/ 927461 w 2428715"/>
              <a:gd name="connsiteY31" fmla="*/ 896203 h 1331711"/>
              <a:gd name="connsiteX32" fmla="*/ 941109 w 2428715"/>
              <a:gd name="connsiteY32" fmla="*/ 887105 h 1331711"/>
              <a:gd name="connsiteX33" fmla="*/ 954757 w 2428715"/>
              <a:gd name="connsiteY33" fmla="*/ 873457 h 1331711"/>
              <a:gd name="connsiteX34" fmla="*/ 982052 w 2428715"/>
              <a:gd name="connsiteY34" fmla="*/ 855260 h 1331711"/>
              <a:gd name="connsiteX35" fmla="*/ 986602 w 2428715"/>
              <a:gd name="connsiteY35" fmla="*/ 841612 h 1331711"/>
              <a:gd name="connsiteX36" fmla="*/ 1000249 w 2428715"/>
              <a:gd name="connsiteY36" fmla="*/ 837063 h 1331711"/>
              <a:gd name="connsiteX37" fmla="*/ 1013897 w 2428715"/>
              <a:gd name="connsiteY37" fmla="*/ 827964 h 1331711"/>
              <a:gd name="connsiteX38" fmla="*/ 1045742 w 2428715"/>
              <a:gd name="connsiteY38" fmla="*/ 800669 h 1331711"/>
              <a:gd name="connsiteX39" fmla="*/ 1059390 w 2428715"/>
              <a:gd name="connsiteY39" fmla="*/ 791570 h 1331711"/>
              <a:gd name="connsiteX40" fmla="*/ 1082136 w 2428715"/>
              <a:gd name="connsiteY40" fmla="*/ 768824 h 1331711"/>
              <a:gd name="connsiteX41" fmla="*/ 1123079 w 2428715"/>
              <a:gd name="connsiteY41" fmla="*/ 736979 h 1331711"/>
              <a:gd name="connsiteX42" fmla="*/ 1136727 w 2428715"/>
              <a:gd name="connsiteY42" fmla="*/ 727881 h 1331711"/>
              <a:gd name="connsiteX43" fmla="*/ 1150375 w 2428715"/>
              <a:gd name="connsiteY43" fmla="*/ 718782 h 1331711"/>
              <a:gd name="connsiteX44" fmla="*/ 1168572 w 2428715"/>
              <a:gd name="connsiteY44" fmla="*/ 691487 h 1331711"/>
              <a:gd name="connsiteX45" fmla="*/ 1191318 w 2428715"/>
              <a:gd name="connsiteY45" fmla="*/ 668740 h 1331711"/>
              <a:gd name="connsiteX46" fmla="*/ 1214064 w 2428715"/>
              <a:gd name="connsiteY46" fmla="*/ 645994 h 1331711"/>
              <a:gd name="connsiteX47" fmla="*/ 1223163 w 2428715"/>
              <a:gd name="connsiteY47" fmla="*/ 632346 h 1331711"/>
              <a:gd name="connsiteX48" fmla="*/ 1227712 w 2428715"/>
              <a:gd name="connsiteY48" fmla="*/ 618699 h 1331711"/>
              <a:gd name="connsiteX49" fmla="*/ 1250458 w 2428715"/>
              <a:gd name="connsiteY49" fmla="*/ 591403 h 1331711"/>
              <a:gd name="connsiteX50" fmla="*/ 1259557 w 2428715"/>
              <a:gd name="connsiteY50" fmla="*/ 564108 h 1331711"/>
              <a:gd name="connsiteX51" fmla="*/ 1264106 w 2428715"/>
              <a:gd name="connsiteY51" fmla="*/ 550460 h 1331711"/>
              <a:gd name="connsiteX52" fmla="*/ 1282303 w 2428715"/>
              <a:gd name="connsiteY52" fmla="*/ 523164 h 1331711"/>
              <a:gd name="connsiteX53" fmla="*/ 1295951 w 2428715"/>
              <a:gd name="connsiteY53" fmla="*/ 482221 h 1331711"/>
              <a:gd name="connsiteX54" fmla="*/ 1300500 w 2428715"/>
              <a:gd name="connsiteY54" fmla="*/ 468573 h 1331711"/>
              <a:gd name="connsiteX55" fmla="*/ 1309599 w 2428715"/>
              <a:gd name="connsiteY55" fmla="*/ 427630 h 1331711"/>
              <a:gd name="connsiteX56" fmla="*/ 1314148 w 2428715"/>
              <a:gd name="connsiteY56" fmla="*/ 395785 h 1331711"/>
              <a:gd name="connsiteX57" fmla="*/ 1336894 w 2428715"/>
              <a:gd name="connsiteY57" fmla="*/ 368490 h 1331711"/>
              <a:gd name="connsiteX58" fmla="*/ 1345993 w 2428715"/>
              <a:gd name="connsiteY58" fmla="*/ 295702 h 1331711"/>
              <a:gd name="connsiteX59" fmla="*/ 1396572 w 2428715"/>
              <a:gd name="connsiteY59" fmla="*/ 269470 h 1331711"/>
              <a:gd name="connsiteX60" fmla="*/ 1431804 w 2428715"/>
              <a:gd name="connsiteY60" fmla="*/ 255110 h 1331711"/>
              <a:gd name="connsiteX61" fmla="*/ 1459187 w 2428715"/>
              <a:gd name="connsiteY61" fmla="*/ 217203 h 1331711"/>
              <a:gd name="connsiteX62" fmla="*/ 1473372 w 2428715"/>
              <a:gd name="connsiteY62" fmla="*/ 181970 h 1331711"/>
              <a:gd name="connsiteX63" fmla="*/ 1500667 w 2428715"/>
              <a:gd name="connsiteY63" fmla="*/ 172872 h 1331711"/>
              <a:gd name="connsiteX64" fmla="*/ 1578005 w 2428715"/>
              <a:gd name="connsiteY64" fmla="*/ 163773 h 1331711"/>
              <a:gd name="connsiteX65" fmla="*/ 1600751 w 2428715"/>
              <a:gd name="connsiteY65" fmla="*/ 145576 h 1331711"/>
              <a:gd name="connsiteX66" fmla="*/ 1614399 w 2428715"/>
              <a:gd name="connsiteY66" fmla="*/ 141027 h 1331711"/>
              <a:gd name="connsiteX67" fmla="*/ 1641694 w 2428715"/>
              <a:gd name="connsiteY67" fmla="*/ 145576 h 1331711"/>
              <a:gd name="connsiteX68" fmla="*/ 1655342 w 2428715"/>
              <a:gd name="connsiteY68" fmla="*/ 154675 h 1331711"/>
              <a:gd name="connsiteX69" fmla="*/ 1828214 w 2428715"/>
              <a:gd name="connsiteY69" fmla="*/ 150125 h 1331711"/>
              <a:gd name="connsiteX70" fmla="*/ 1841861 w 2428715"/>
              <a:gd name="connsiteY70" fmla="*/ 159224 h 1331711"/>
              <a:gd name="connsiteX71" fmla="*/ 1855509 w 2428715"/>
              <a:gd name="connsiteY71" fmla="*/ 172872 h 1331711"/>
              <a:gd name="connsiteX72" fmla="*/ 1969240 w 2428715"/>
              <a:gd name="connsiteY72" fmla="*/ 186519 h 1331711"/>
              <a:gd name="connsiteX73" fmla="*/ 2001085 w 2428715"/>
              <a:gd name="connsiteY73" fmla="*/ 191069 h 1331711"/>
              <a:gd name="connsiteX74" fmla="*/ 2051127 w 2428715"/>
              <a:gd name="connsiteY74" fmla="*/ 195618 h 1331711"/>
              <a:gd name="connsiteX75" fmla="*/ 2060226 w 2428715"/>
              <a:gd name="connsiteY75" fmla="*/ 209266 h 1331711"/>
              <a:gd name="connsiteX76" fmla="*/ 2087521 w 2428715"/>
              <a:gd name="connsiteY76" fmla="*/ 213815 h 1331711"/>
              <a:gd name="connsiteX77" fmla="*/ 2105718 w 2428715"/>
              <a:gd name="connsiteY77" fmla="*/ 236561 h 1331711"/>
              <a:gd name="connsiteX78" fmla="*/ 2119366 w 2428715"/>
              <a:gd name="connsiteY78" fmla="*/ 245660 h 1331711"/>
              <a:gd name="connsiteX79" fmla="*/ 2133014 w 2428715"/>
              <a:gd name="connsiteY79" fmla="*/ 259308 h 1331711"/>
              <a:gd name="connsiteX80" fmla="*/ 2142112 w 2428715"/>
              <a:gd name="connsiteY80" fmla="*/ 272955 h 1331711"/>
              <a:gd name="connsiteX81" fmla="*/ 2160309 w 2428715"/>
              <a:gd name="connsiteY81" fmla="*/ 291152 h 1331711"/>
              <a:gd name="connsiteX82" fmla="*/ 2169408 w 2428715"/>
              <a:gd name="connsiteY82" fmla="*/ 304800 h 1331711"/>
              <a:gd name="connsiteX83" fmla="*/ 2210351 w 2428715"/>
              <a:gd name="connsiteY83" fmla="*/ 341194 h 1331711"/>
              <a:gd name="connsiteX84" fmla="*/ 2223999 w 2428715"/>
              <a:gd name="connsiteY84" fmla="*/ 345743 h 1331711"/>
              <a:gd name="connsiteX85" fmla="*/ 2255843 w 2428715"/>
              <a:gd name="connsiteY85" fmla="*/ 363940 h 1331711"/>
              <a:gd name="connsiteX86" fmla="*/ 2283139 w 2428715"/>
              <a:gd name="connsiteY86" fmla="*/ 373039 h 1331711"/>
              <a:gd name="connsiteX87" fmla="*/ 2314984 w 2428715"/>
              <a:gd name="connsiteY87" fmla="*/ 377588 h 1331711"/>
              <a:gd name="connsiteX88" fmla="*/ 2337730 w 2428715"/>
              <a:gd name="connsiteY88" fmla="*/ 395785 h 1331711"/>
              <a:gd name="connsiteX89" fmla="*/ 2365026 w 2428715"/>
              <a:gd name="connsiteY89" fmla="*/ 413982 h 1331711"/>
              <a:gd name="connsiteX90" fmla="*/ 2378673 w 2428715"/>
              <a:gd name="connsiteY90" fmla="*/ 400334 h 1331711"/>
              <a:gd name="connsiteX91" fmla="*/ 2396870 w 2428715"/>
              <a:gd name="connsiteY91" fmla="*/ 373039 h 1331711"/>
              <a:gd name="connsiteX92" fmla="*/ 2424166 w 2428715"/>
              <a:gd name="connsiteY92" fmla="*/ 368490 h 1331711"/>
              <a:gd name="connsiteX93" fmla="*/ 2428715 w 2428715"/>
              <a:gd name="connsiteY93" fmla="*/ 354842 h 1331711"/>
              <a:gd name="connsiteX94" fmla="*/ 2424166 w 2428715"/>
              <a:gd name="connsiteY94" fmla="*/ 327546 h 1331711"/>
              <a:gd name="connsiteX95" fmla="*/ 2410518 w 2428715"/>
              <a:gd name="connsiteY95" fmla="*/ 322997 h 1331711"/>
              <a:gd name="connsiteX96" fmla="*/ 2392321 w 2428715"/>
              <a:gd name="connsiteY96" fmla="*/ 318448 h 1331711"/>
              <a:gd name="connsiteX97" fmla="*/ 2378673 w 2428715"/>
              <a:gd name="connsiteY97" fmla="*/ 309349 h 1331711"/>
              <a:gd name="connsiteX98" fmla="*/ 2374124 w 2428715"/>
              <a:gd name="connsiteY98" fmla="*/ 295702 h 1331711"/>
              <a:gd name="connsiteX99" fmla="*/ 2365026 w 2428715"/>
              <a:gd name="connsiteY99" fmla="*/ 282054 h 1331711"/>
              <a:gd name="connsiteX100" fmla="*/ 2360476 w 2428715"/>
              <a:gd name="connsiteY100" fmla="*/ 268406 h 1331711"/>
              <a:gd name="connsiteX101" fmla="*/ 2346829 w 2428715"/>
              <a:gd name="connsiteY101" fmla="*/ 263857 h 1331711"/>
              <a:gd name="connsiteX102" fmla="*/ 2333181 w 2428715"/>
              <a:gd name="connsiteY102" fmla="*/ 245660 h 1331711"/>
              <a:gd name="connsiteX103" fmla="*/ 2305885 w 2428715"/>
              <a:gd name="connsiteY103" fmla="*/ 232012 h 1331711"/>
              <a:gd name="connsiteX104" fmla="*/ 2283139 w 2428715"/>
              <a:gd name="connsiteY104" fmla="*/ 236561 h 1331711"/>
              <a:gd name="connsiteX105" fmla="*/ 2255843 w 2428715"/>
              <a:gd name="connsiteY105" fmla="*/ 245660 h 1331711"/>
              <a:gd name="connsiteX106" fmla="*/ 2214900 w 2428715"/>
              <a:gd name="connsiteY106" fmla="*/ 241110 h 1331711"/>
              <a:gd name="connsiteX107" fmla="*/ 2187605 w 2428715"/>
              <a:gd name="connsiteY107" fmla="*/ 218364 h 1331711"/>
              <a:gd name="connsiteX108" fmla="*/ 2173957 w 2428715"/>
              <a:gd name="connsiteY108" fmla="*/ 209266 h 1331711"/>
              <a:gd name="connsiteX109" fmla="*/ 2164858 w 2428715"/>
              <a:gd name="connsiteY109" fmla="*/ 195618 h 1331711"/>
              <a:gd name="connsiteX110" fmla="*/ 2151211 w 2428715"/>
              <a:gd name="connsiteY110" fmla="*/ 168322 h 1331711"/>
              <a:gd name="connsiteX111" fmla="*/ 2110267 w 2428715"/>
              <a:gd name="connsiteY111" fmla="*/ 154675 h 1331711"/>
              <a:gd name="connsiteX112" fmla="*/ 2082972 w 2428715"/>
              <a:gd name="connsiteY112" fmla="*/ 141027 h 1331711"/>
              <a:gd name="connsiteX113" fmla="*/ 2064775 w 2428715"/>
              <a:gd name="connsiteY113" fmla="*/ 136478 h 1331711"/>
              <a:gd name="connsiteX114" fmla="*/ 1991987 w 2428715"/>
              <a:gd name="connsiteY114" fmla="*/ 131928 h 1331711"/>
              <a:gd name="connsiteX115" fmla="*/ 1964691 w 2428715"/>
              <a:gd name="connsiteY115" fmla="*/ 118281 h 1331711"/>
              <a:gd name="connsiteX116" fmla="*/ 1951043 w 2428715"/>
              <a:gd name="connsiteY116" fmla="*/ 104633 h 1331711"/>
              <a:gd name="connsiteX117" fmla="*/ 1923748 w 2428715"/>
              <a:gd name="connsiteY117" fmla="*/ 90985 h 1331711"/>
              <a:gd name="connsiteX118" fmla="*/ 1910100 w 2428715"/>
              <a:gd name="connsiteY118" fmla="*/ 81887 h 1331711"/>
              <a:gd name="connsiteX119" fmla="*/ 1841861 w 2428715"/>
              <a:gd name="connsiteY119" fmla="*/ 72788 h 1331711"/>
              <a:gd name="connsiteX120" fmla="*/ 1814566 w 2428715"/>
              <a:gd name="connsiteY120" fmla="*/ 63690 h 1331711"/>
              <a:gd name="connsiteX121" fmla="*/ 1796369 w 2428715"/>
              <a:gd name="connsiteY121" fmla="*/ 59140 h 1331711"/>
              <a:gd name="connsiteX122" fmla="*/ 1769073 w 2428715"/>
              <a:gd name="connsiteY122" fmla="*/ 50042 h 1331711"/>
              <a:gd name="connsiteX123" fmla="*/ 1755426 w 2428715"/>
              <a:gd name="connsiteY123" fmla="*/ 40943 h 1331711"/>
              <a:gd name="connsiteX124" fmla="*/ 1737229 w 2428715"/>
              <a:gd name="connsiteY124" fmla="*/ 0 h 1331711"/>
              <a:gd name="connsiteX125" fmla="*/ 1728130 w 2428715"/>
              <a:gd name="connsiteY125" fmla="*/ 13648 h 1331711"/>
              <a:gd name="connsiteX126" fmla="*/ 1723581 w 2428715"/>
              <a:gd name="connsiteY126" fmla="*/ 50042 h 1331711"/>
              <a:gd name="connsiteX127" fmla="*/ 1691736 w 2428715"/>
              <a:gd name="connsiteY127" fmla="*/ 54591 h 1331711"/>
              <a:gd name="connsiteX128" fmla="*/ 1659891 w 2428715"/>
              <a:gd name="connsiteY128" fmla="*/ 63690 h 1331711"/>
              <a:gd name="connsiteX129" fmla="*/ 1641694 w 2428715"/>
              <a:gd name="connsiteY129" fmla="*/ 72788 h 1331711"/>
              <a:gd name="connsiteX130" fmla="*/ 1628046 w 2428715"/>
              <a:gd name="connsiteY130" fmla="*/ 68239 h 1331711"/>
              <a:gd name="connsiteX131" fmla="*/ 1623497 w 2428715"/>
              <a:gd name="connsiteY131" fmla="*/ 54591 h 1331711"/>
              <a:gd name="connsiteX132" fmla="*/ 1614399 w 2428715"/>
              <a:gd name="connsiteY132" fmla="*/ 68239 h 1331711"/>
              <a:gd name="connsiteX133" fmla="*/ 1600751 w 2428715"/>
              <a:gd name="connsiteY133" fmla="*/ 77337 h 1331711"/>
              <a:gd name="connsiteX134" fmla="*/ 1555258 w 2428715"/>
              <a:gd name="connsiteY134" fmla="*/ 81887 h 1331711"/>
              <a:gd name="connsiteX135" fmla="*/ 1527963 w 2428715"/>
              <a:gd name="connsiteY135" fmla="*/ 90985 h 1331711"/>
              <a:gd name="connsiteX136" fmla="*/ 1509766 w 2428715"/>
              <a:gd name="connsiteY136" fmla="*/ 100084 h 1331711"/>
              <a:gd name="connsiteX137" fmla="*/ 1487020 w 2428715"/>
              <a:gd name="connsiteY137" fmla="*/ 104633 h 1331711"/>
              <a:gd name="connsiteX138" fmla="*/ 1473372 w 2428715"/>
              <a:gd name="connsiteY138" fmla="*/ 109182 h 1331711"/>
              <a:gd name="connsiteX139" fmla="*/ 1364190 w 2428715"/>
              <a:gd name="connsiteY139" fmla="*/ 113731 h 1331711"/>
              <a:gd name="connsiteX140" fmla="*/ 1350542 w 2428715"/>
              <a:gd name="connsiteY140" fmla="*/ 122830 h 1331711"/>
              <a:gd name="connsiteX141" fmla="*/ 1332345 w 2428715"/>
              <a:gd name="connsiteY141" fmla="*/ 150125 h 1331711"/>
              <a:gd name="connsiteX142" fmla="*/ 1318697 w 2428715"/>
              <a:gd name="connsiteY142" fmla="*/ 163773 h 1331711"/>
              <a:gd name="connsiteX143" fmla="*/ 1309599 w 2428715"/>
              <a:gd name="connsiteY143" fmla="*/ 191069 h 1331711"/>
              <a:gd name="connsiteX144" fmla="*/ 1295951 w 2428715"/>
              <a:gd name="connsiteY144" fmla="*/ 204716 h 1331711"/>
              <a:gd name="connsiteX145" fmla="*/ 1282303 w 2428715"/>
              <a:gd name="connsiteY145" fmla="*/ 209266 h 1331711"/>
              <a:gd name="connsiteX146" fmla="*/ 1209515 w 2428715"/>
              <a:gd name="connsiteY146" fmla="*/ 213815 h 1331711"/>
              <a:gd name="connsiteX147" fmla="*/ 1204966 w 2428715"/>
              <a:gd name="connsiteY147" fmla="*/ 227463 h 1331711"/>
              <a:gd name="connsiteX148" fmla="*/ 1186769 w 2428715"/>
              <a:gd name="connsiteY148" fmla="*/ 254758 h 1331711"/>
              <a:gd name="connsiteX149" fmla="*/ 1177670 w 2428715"/>
              <a:gd name="connsiteY149" fmla="*/ 282054 h 1331711"/>
              <a:gd name="connsiteX150" fmla="*/ 1173121 w 2428715"/>
              <a:gd name="connsiteY150" fmla="*/ 295702 h 1331711"/>
              <a:gd name="connsiteX151" fmla="*/ 1145826 w 2428715"/>
              <a:gd name="connsiteY151" fmla="*/ 313899 h 1331711"/>
              <a:gd name="connsiteX152" fmla="*/ 1132178 w 2428715"/>
              <a:gd name="connsiteY152" fmla="*/ 327546 h 1331711"/>
              <a:gd name="connsiteX153" fmla="*/ 1104882 w 2428715"/>
              <a:gd name="connsiteY153" fmla="*/ 336645 h 1331711"/>
              <a:gd name="connsiteX154" fmla="*/ 1095784 w 2428715"/>
              <a:gd name="connsiteY154" fmla="*/ 322997 h 1331711"/>
              <a:gd name="connsiteX155" fmla="*/ 1100333 w 2428715"/>
              <a:gd name="connsiteY155" fmla="*/ 291152 h 1331711"/>
              <a:gd name="connsiteX156" fmla="*/ 1086685 w 2428715"/>
              <a:gd name="connsiteY156" fmla="*/ 304800 h 1331711"/>
              <a:gd name="connsiteX157" fmla="*/ 1073037 w 2428715"/>
              <a:gd name="connsiteY157" fmla="*/ 309349 h 1331711"/>
              <a:gd name="connsiteX158" fmla="*/ 1059390 w 2428715"/>
              <a:gd name="connsiteY158" fmla="*/ 300251 h 1331711"/>
              <a:gd name="connsiteX159" fmla="*/ 1050291 w 2428715"/>
              <a:gd name="connsiteY159" fmla="*/ 286603 h 1331711"/>
              <a:gd name="connsiteX160" fmla="*/ 1036643 w 2428715"/>
              <a:gd name="connsiteY160" fmla="*/ 282054 h 1331711"/>
              <a:gd name="connsiteX161" fmla="*/ 1009348 w 2428715"/>
              <a:gd name="connsiteY161" fmla="*/ 291152 h 1331711"/>
              <a:gd name="connsiteX162" fmla="*/ 995700 w 2428715"/>
              <a:gd name="connsiteY162" fmla="*/ 295702 h 1331711"/>
              <a:gd name="connsiteX163" fmla="*/ 982052 w 2428715"/>
              <a:gd name="connsiteY163" fmla="*/ 304800 h 1331711"/>
              <a:gd name="connsiteX164" fmla="*/ 968405 w 2428715"/>
              <a:gd name="connsiteY164" fmla="*/ 350293 h 1331711"/>
              <a:gd name="connsiteX165" fmla="*/ 959306 w 2428715"/>
              <a:gd name="connsiteY165" fmla="*/ 363940 h 1331711"/>
              <a:gd name="connsiteX166" fmla="*/ 963855 w 2428715"/>
              <a:gd name="connsiteY166" fmla="*/ 377588 h 1331711"/>
              <a:gd name="connsiteX167" fmla="*/ 969654 w 2428715"/>
              <a:gd name="connsiteY167" fmla="*/ 397835 h 1331711"/>
              <a:gd name="connsiteX168" fmla="*/ 1000249 w 2428715"/>
              <a:gd name="connsiteY168" fmla="*/ 404884 h 1331711"/>
              <a:gd name="connsiteX169" fmla="*/ 1013897 w 2428715"/>
              <a:gd name="connsiteY169" fmla="*/ 418531 h 1331711"/>
              <a:gd name="connsiteX170" fmla="*/ 1009348 w 2428715"/>
              <a:gd name="connsiteY170" fmla="*/ 441278 h 1331711"/>
              <a:gd name="connsiteX171" fmla="*/ 986602 w 2428715"/>
              <a:gd name="connsiteY171" fmla="*/ 486770 h 1331711"/>
              <a:gd name="connsiteX172" fmla="*/ 968405 w 2428715"/>
              <a:gd name="connsiteY172" fmla="*/ 518615 h 1331711"/>
              <a:gd name="connsiteX173" fmla="*/ 954757 w 2428715"/>
              <a:gd name="connsiteY173" fmla="*/ 523164 h 1331711"/>
              <a:gd name="connsiteX174" fmla="*/ 945658 w 2428715"/>
              <a:gd name="connsiteY174" fmla="*/ 536812 h 1331711"/>
              <a:gd name="connsiteX175" fmla="*/ 932011 w 2428715"/>
              <a:gd name="connsiteY175" fmla="*/ 545910 h 1331711"/>
              <a:gd name="connsiteX176" fmla="*/ 913814 w 2428715"/>
              <a:gd name="connsiteY176" fmla="*/ 568657 h 1331711"/>
              <a:gd name="connsiteX177" fmla="*/ 904715 w 2428715"/>
              <a:gd name="connsiteY177" fmla="*/ 582305 h 1331711"/>
              <a:gd name="connsiteX178" fmla="*/ 900166 w 2428715"/>
              <a:gd name="connsiteY178" fmla="*/ 595952 h 1331711"/>
              <a:gd name="connsiteX179" fmla="*/ 881969 w 2428715"/>
              <a:gd name="connsiteY179" fmla="*/ 623248 h 1331711"/>
              <a:gd name="connsiteX180" fmla="*/ 859223 w 2428715"/>
              <a:gd name="connsiteY180" fmla="*/ 655093 h 1331711"/>
              <a:gd name="connsiteX181" fmla="*/ 850124 w 2428715"/>
              <a:gd name="connsiteY181" fmla="*/ 668740 h 1331711"/>
              <a:gd name="connsiteX182" fmla="*/ 845575 w 2428715"/>
              <a:gd name="connsiteY182" fmla="*/ 682388 h 1331711"/>
              <a:gd name="connsiteX183" fmla="*/ 831927 w 2428715"/>
              <a:gd name="connsiteY183" fmla="*/ 691487 h 1331711"/>
              <a:gd name="connsiteX184" fmla="*/ 809181 w 2428715"/>
              <a:gd name="connsiteY184" fmla="*/ 714233 h 1331711"/>
              <a:gd name="connsiteX185" fmla="*/ 795533 w 2428715"/>
              <a:gd name="connsiteY185" fmla="*/ 732430 h 1331711"/>
              <a:gd name="connsiteX186" fmla="*/ 781885 w 2428715"/>
              <a:gd name="connsiteY186" fmla="*/ 746078 h 1331711"/>
              <a:gd name="connsiteX187" fmla="*/ 754590 w 2428715"/>
              <a:gd name="connsiteY187" fmla="*/ 787021 h 1331711"/>
              <a:gd name="connsiteX188" fmla="*/ 745491 w 2428715"/>
              <a:gd name="connsiteY188" fmla="*/ 800669 h 1331711"/>
              <a:gd name="connsiteX189" fmla="*/ 736393 w 2428715"/>
              <a:gd name="connsiteY189" fmla="*/ 827964 h 1331711"/>
              <a:gd name="connsiteX190" fmla="*/ 673240 w 2428715"/>
              <a:gd name="connsiteY190" fmla="*/ 857045 h 1331711"/>
              <a:gd name="connsiteX191" fmla="*/ 638183 w 2428715"/>
              <a:gd name="connsiteY191" fmla="*/ 883091 h 1331711"/>
              <a:gd name="connsiteX192" fmla="*/ 595366 w 2428715"/>
              <a:gd name="connsiteY192" fmla="*/ 896203 h 1331711"/>
              <a:gd name="connsiteX193" fmla="*/ 581718 w 2428715"/>
              <a:gd name="connsiteY193" fmla="*/ 891654 h 1331711"/>
              <a:gd name="connsiteX194" fmla="*/ 577169 w 2428715"/>
              <a:gd name="connsiteY194" fmla="*/ 928048 h 1331711"/>
              <a:gd name="connsiteX195" fmla="*/ 568070 w 2428715"/>
              <a:gd name="connsiteY195" fmla="*/ 941696 h 1331711"/>
              <a:gd name="connsiteX196" fmla="*/ 563521 w 2428715"/>
              <a:gd name="connsiteY196" fmla="*/ 955343 h 1331711"/>
              <a:gd name="connsiteX197" fmla="*/ 549873 w 2428715"/>
              <a:gd name="connsiteY197" fmla="*/ 964442 h 1331711"/>
              <a:gd name="connsiteX198" fmla="*/ 522578 w 2428715"/>
              <a:gd name="connsiteY198" fmla="*/ 982639 h 1331711"/>
              <a:gd name="connsiteX199" fmla="*/ 508930 w 2428715"/>
              <a:gd name="connsiteY199" fmla="*/ 973540 h 1331711"/>
              <a:gd name="connsiteX200" fmla="*/ 481635 w 2428715"/>
              <a:gd name="connsiteY200" fmla="*/ 959893 h 1331711"/>
              <a:gd name="connsiteX201" fmla="*/ 463437 w 2428715"/>
              <a:gd name="connsiteY201" fmla="*/ 964442 h 1331711"/>
              <a:gd name="connsiteX202" fmla="*/ 454339 w 2428715"/>
              <a:gd name="connsiteY202" fmla="*/ 978090 h 1331711"/>
              <a:gd name="connsiteX203" fmla="*/ 440691 w 2428715"/>
              <a:gd name="connsiteY203" fmla="*/ 996287 h 1331711"/>
              <a:gd name="connsiteX204" fmla="*/ 404297 w 2428715"/>
              <a:gd name="connsiteY204" fmla="*/ 1023582 h 1331711"/>
              <a:gd name="connsiteX205" fmla="*/ 390649 w 2428715"/>
              <a:gd name="connsiteY205" fmla="*/ 1037230 h 1331711"/>
              <a:gd name="connsiteX206" fmla="*/ 377002 w 2428715"/>
              <a:gd name="connsiteY206" fmla="*/ 1041779 h 1331711"/>
              <a:gd name="connsiteX207" fmla="*/ 349706 w 2428715"/>
              <a:gd name="connsiteY207" fmla="*/ 1059976 h 1331711"/>
              <a:gd name="connsiteX208" fmla="*/ 322411 w 2428715"/>
              <a:gd name="connsiteY208" fmla="*/ 1078173 h 1331711"/>
              <a:gd name="connsiteX209" fmla="*/ 295115 w 2428715"/>
              <a:gd name="connsiteY209" fmla="*/ 1100919 h 1331711"/>
              <a:gd name="connsiteX210" fmla="*/ 286017 w 2428715"/>
              <a:gd name="connsiteY210" fmla="*/ 1114567 h 1331711"/>
              <a:gd name="connsiteX211" fmla="*/ 258721 w 2428715"/>
              <a:gd name="connsiteY211" fmla="*/ 1137313 h 1331711"/>
              <a:gd name="connsiteX212" fmla="*/ 240524 w 2428715"/>
              <a:gd name="connsiteY212" fmla="*/ 1164609 h 1331711"/>
              <a:gd name="connsiteX213" fmla="*/ 231426 w 2428715"/>
              <a:gd name="connsiteY213" fmla="*/ 1178257 h 1331711"/>
              <a:gd name="connsiteX214" fmla="*/ 217778 w 2428715"/>
              <a:gd name="connsiteY214" fmla="*/ 1182806 h 1331711"/>
              <a:gd name="connsiteX215" fmla="*/ 208679 w 2428715"/>
              <a:gd name="connsiteY215" fmla="*/ 1196454 h 1331711"/>
              <a:gd name="connsiteX216" fmla="*/ 181384 w 2428715"/>
              <a:gd name="connsiteY216" fmla="*/ 1205552 h 1331711"/>
              <a:gd name="connsiteX217" fmla="*/ 167736 w 2428715"/>
              <a:gd name="connsiteY217" fmla="*/ 1210102 h 1331711"/>
              <a:gd name="connsiteX218" fmla="*/ 139816 w 2428715"/>
              <a:gd name="connsiteY218" fmla="*/ 1205465 h 1331711"/>
              <a:gd name="connsiteX219" fmla="*/ 126256 w 2428715"/>
              <a:gd name="connsiteY219" fmla="*/ 1157570 h 1331711"/>
              <a:gd name="connsiteX220" fmla="*/ 87812 w 2428715"/>
              <a:gd name="connsiteY220" fmla="*/ 1152309 h 1331711"/>
              <a:gd name="connsiteX221" fmla="*/ 34919 w 2428715"/>
              <a:gd name="connsiteY221" fmla="*/ 1188253 h 1331711"/>
              <a:gd name="connsiteX222" fmla="*/ 22160 w 2428715"/>
              <a:gd name="connsiteY222" fmla="*/ 1264693 h 1331711"/>
              <a:gd name="connsiteX223" fmla="*/ 8512 w 2428715"/>
              <a:gd name="connsiteY223" fmla="*/ 1260143 h 1331711"/>
              <a:gd name="connsiteX224" fmla="*/ 3963 w 2428715"/>
              <a:gd name="connsiteY224" fmla="*/ 1260143 h 1331711"/>
              <a:gd name="connsiteX0" fmla="*/ 3963 w 2428715"/>
              <a:gd name="connsiteY0" fmla="*/ 1260143 h 1331631"/>
              <a:gd name="connsiteX1" fmla="*/ 8512 w 2428715"/>
              <a:gd name="connsiteY1" fmla="*/ 1310185 h 1331631"/>
              <a:gd name="connsiteX2" fmla="*/ 8512 w 2428715"/>
              <a:gd name="connsiteY2" fmla="*/ 1246496 h 1331631"/>
              <a:gd name="connsiteX3" fmla="*/ 3963 w 2428715"/>
              <a:gd name="connsiteY3" fmla="*/ 1328382 h 1331631"/>
              <a:gd name="connsiteX4" fmla="*/ 39107 w 2428715"/>
              <a:gd name="connsiteY4" fmla="*/ 1312861 h 1331631"/>
              <a:gd name="connsiteX5" fmla="*/ 72290 w 2428715"/>
              <a:gd name="connsiteY5" fmla="*/ 1290113 h 1331631"/>
              <a:gd name="connsiteX6" fmla="*/ 85849 w 2428715"/>
              <a:gd name="connsiteY6" fmla="*/ 1260143 h 1331631"/>
              <a:gd name="connsiteX7" fmla="*/ 99497 w 2428715"/>
              <a:gd name="connsiteY7" fmla="*/ 1251045 h 1331631"/>
              <a:gd name="connsiteX8" fmla="*/ 144453 w 2428715"/>
              <a:gd name="connsiteY8" fmla="*/ 1262906 h 1331631"/>
              <a:gd name="connsiteX9" fmla="*/ 176835 w 2428715"/>
              <a:gd name="connsiteY9" fmla="*/ 1232848 h 1331631"/>
              <a:gd name="connsiteX10" fmla="*/ 204130 w 2428715"/>
              <a:gd name="connsiteY10" fmla="*/ 1223749 h 1331631"/>
              <a:gd name="connsiteX11" fmla="*/ 217778 w 2428715"/>
              <a:gd name="connsiteY11" fmla="*/ 1214651 h 1331631"/>
              <a:gd name="connsiteX12" fmla="*/ 245073 w 2428715"/>
              <a:gd name="connsiteY12" fmla="*/ 1205552 h 1331631"/>
              <a:gd name="connsiteX13" fmla="*/ 286017 w 2428715"/>
              <a:gd name="connsiteY13" fmla="*/ 1196454 h 1331631"/>
              <a:gd name="connsiteX14" fmla="*/ 299664 w 2428715"/>
              <a:gd name="connsiteY14" fmla="*/ 1187355 h 1331631"/>
              <a:gd name="connsiteX15" fmla="*/ 377002 w 2428715"/>
              <a:gd name="connsiteY15" fmla="*/ 1150961 h 1331631"/>
              <a:gd name="connsiteX16" fmla="*/ 504918 w 2428715"/>
              <a:gd name="connsiteY16" fmla="*/ 1104307 h 1331631"/>
              <a:gd name="connsiteX17" fmla="*/ 572620 w 2428715"/>
              <a:gd name="connsiteY17" fmla="*/ 1073624 h 1331631"/>
              <a:gd name="connsiteX18" fmla="*/ 595366 w 2428715"/>
              <a:gd name="connsiteY18" fmla="*/ 1096370 h 1331631"/>
              <a:gd name="connsiteX19" fmla="*/ 609014 w 2428715"/>
              <a:gd name="connsiteY19" fmla="*/ 1087272 h 1331631"/>
              <a:gd name="connsiteX20" fmla="*/ 625337 w 2428715"/>
              <a:gd name="connsiteY20" fmla="*/ 1060152 h 1331631"/>
              <a:gd name="connsiteX21" fmla="*/ 690900 w 2428715"/>
              <a:gd name="connsiteY21" fmla="*/ 1061489 h 1331631"/>
              <a:gd name="connsiteX22" fmla="*/ 718196 w 2428715"/>
              <a:gd name="connsiteY22" fmla="*/ 1019033 h 1331631"/>
              <a:gd name="connsiteX23" fmla="*/ 759314 w 2428715"/>
              <a:gd name="connsiteY23" fmla="*/ 1019121 h 1331631"/>
              <a:gd name="connsiteX24" fmla="*/ 795533 w 2428715"/>
              <a:gd name="connsiteY24" fmla="*/ 978090 h 1331631"/>
              <a:gd name="connsiteX25" fmla="*/ 822829 w 2428715"/>
              <a:gd name="connsiteY25" fmla="*/ 968991 h 1331631"/>
              <a:gd name="connsiteX26" fmla="*/ 850124 w 2428715"/>
              <a:gd name="connsiteY26" fmla="*/ 941696 h 1331631"/>
              <a:gd name="connsiteX27" fmla="*/ 877420 w 2428715"/>
              <a:gd name="connsiteY27" fmla="*/ 928048 h 1331631"/>
              <a:gd name="connsiteX28" fmla="*/ 891067 w 2428715"/>
              <a:gd name="connsiteY28" fmla="*/ 923499 h 1331631"/>
              <a:gd name="connsiteX29" fmla="*/ 904715 w 2428715"/>
              <a:gd name="connsiteY29" fmla="*/ 914400 h 1331631"/>
              <a:gd name="connsiteX30" fmla="*/ 922912 w 2428715"/>
              <a:gd name="connsiteY30" fmla="*/ 909851 h 1331631"/>
              <a:gd name="connsiteX31" fmla="*/ 927461 w 2428715"/>
              <a:gd name="connsiteY31" fmla="*/ 896203 h 1331631"/>
              <a:gd name="connsiteX32" fmla="*/ 941109 w 2428715"/>
              <a:gd name="connsiteY32" fmla="*/ 887105 h 1331631"/>
              <a:gd name="connsiteX33" fmla="*/ 954757 w 2428715"/>
              <a:gd name="connsiteY33" fmla="*/ 873457 h 1331631"/>
              <a:gd name="connsiteX34" fmla="*/ 982052 w 2428715"/>
              <a:gd name="connsiteY34" fmla="*/ 855260 h 1331631"/>
              <a:gd name="connsiteX35" fmla="*/ 986602 w 2428715"/>
              <a:gd name="connsiteY35" fmla="*/ 841612 h 1331631"/>
              <a:gd name="connsiteX36" fmla="*/ 1000249 w 2428715"/>
              <a:gd name="connsiteY36" fmla="*/ 837063 h 1331631"/>
              <a:gd name="connsiteX37" fmla="*/ 1013897 w 2428715"/>
              <a:gd name="connsiteY37" fmla="*/ 827964 h 1331631"/>
              <a:gd name="connsiteX38" fmla="*/ 1045742 w 2428715"/>
              <a:gd name="connsiteY38" fmla="*/ 800669 h 1331631"/>
              <a:gd name="connsiteX39" fmla="*/ 1059390 w 2428715"/>
              <a:gd name="connsiteY39" fmla="*/ 791570 h 1331631"/>
              <a:gd name="connsiteX40" fmla="*/ 1082136 w 2428715"/>
              <a:gd name="connsiteY40" fmla="*/ 768824 h 1331631"/>
              <a:gd name="connsiteX41" fmla="*/ 1123079 w 2428715"/>
              <a:gd name="connsiteY41" fmla="*/ 736979 h 1331631"/>
              <a:gd name="connsiteX42" fmla="*/ 1136727 w 2428715"/>
              <a:gd name="connsiteY42" fmla="*/ 727881 h 1331631"/>
              <a:gd name="connsiteX43" fmla="*/ 1150375 w 2428715"/>
              <a:gd name="connsiteY43" fmla="*/ 718782 h 1331631"/>
              <a:gd name="connsiteX44" fmla="*/ 1168572 w 2428715"/>
              <a:gd name="connsiteY44" fmla="*/ 691487 h 1331631"/>
              <a:gd name="connsiteX45" fmla="*/ 1191318 w 2428715"/>
              <a:gd name="connsiteY45" fmla="*/ 668740 h 1331631"/>
              <a:gd name="connsiteX46" fmla="*/ 1214064 w 2428715"/>
              <a:gd name="connsiteY46" fmla="*/ 645994 h 1331631"/>
              <a:gd name="connsiteX47" fmla="*/ 1223163 w 2428715"/>
              <a:gd name="connsiteY47" fmla="*/ 632346 h 1331631"/>
              <a:gd name="connsiteX48" fmla="*/ 1227712 w 2428715"/>
              <a:gd name="connsiteY48" fmla="*/ 618699 h 1331631"/>
              <a:gd name="connsiteX49" fmla="*/ 1250458 w 2428715"/>
              <a:gd name="connsiteY49" fmla="*/ 591403 h 1331631"/>
              <a:gd name="connsiteX50" fmla="*/ 1259557 w 2428715"/>
              <a:gd name="connsiteY50" fmla="*/ 564108 h 1331631"/>
              <a:gd name="connsiteX51" fmla="*/ 1264106 w 2428715"/>
              <a:gd name="connsiteY51" fmla="*/ 550460 h 1331631"/>
              <a:gd name="connsiteX52" fmla="*/ 1282303 w 2428715"/>
              <a:gd name="connsiteY52" fmla="*/ 523164 h 1331631"/>
              <a:gd name="connsiteX53" fmla="*/ 1295951 w 2428715"/>
              <a:gd name="connsiteY53" fmla="*/ 482221 h 1331631"/>
              <a:gd name="connsiteX54" fmla="*/ 1300500 w 2428715"/>
              <a:gd name="connsiteY54" fmla="*/ 468573 h 1331631"/>
              <a:gd name="connsiteX55" fmla="*/ 1309599 w 2428715"/>
              <a:gd name="connsiteY55" fmla="*/ 427630 h 1331631"/>
              <a:gd name="connsiteX56" fmla="*/ 1314148 w 2428715"/>
              <a:gd name="connsiteY56" fmla="*/ 395785 h 1331631"/>
              <a:gd name="connsiteX57" fmla="*/ 1336894 w 2428715"/>
              <a:gd name="connsiteY57" fmla="*/ 368490 h 1331631"/>
              <a:gd name="connsiteX58" fmla="*/ 1345993 w 2428715"/>
              <a:gd name="connsiteY58" fmla="*/ 295702 h 1331631"/>
              <a:gd name="connsiteX59" fmla="*/ 1396572 w 2428715"/>
              <a:gd name="connsiteY59" fmla="*/ 269470 h 1331631"/>
              <a:gd name="connsiteX60" fmla="*/ 1431804 w 2428715"/>
              <a:gd name="connsiteY60" fmla="*/ 255110 h 1331631"/>
              <a:gd name="connsiteX61" fmla="*/ 1459187 w 2428715"/>
              <a:gd name="connsiteY61" fmla="*/ 217203 h 1331631"/>
              <a:gd name="connsiteX62" fmla="*/ 1473372 w 2428715"/>
              <a:gd name="connsiteY62" fmla="*/ 181970 h 1331631"/>
              <a:gd name="connsiteX63" fmla="*/ 1500667 w 2428715"/>
              <a:gd name="connsiteY63" fmla="*/ 172872 h 1331631"/>
              <a:gd name="connsiteX64" fmla="*/ 1578005 w 2428715"/>
              <a:gd name="connsiteY64" fmla="*/ 163773 h 1331631"/>
              <a:gd name="connsiteX65" fmla="*/ 1600751 w 2428715"/>
              <a:gd name="connsiteY65" fmla="*/ 145576 h 1331631"/>
              <a:gd name="connsiteX66" fmla="*/ 1614399 w 2428715"/>
              <a:gd name="connsiteY66" fmla="*/ 141027 h 1331631"/>
              <a:gd name="connsiteX67" fmla="*/ 1641694 w 2428715"/>
              <a:gd name="connsiteY67" fmla="*/ 145576 h 1331631"/>
              <a:gd name="connsiteX68" fmla="*/ 1655342 w 2428715"/>
              <a:gd name="connsiteY68" fmla="*/ 154675 h 1331631"/>
              <a:gd name="connsiteX69" fmla="*/ 1828214 w 2428715"/>
              <a:gd name="connsiteY69" fmla="*/ 150125 h 1331631"/>
              <a:gd name="connsiteX70" fmla="*/ 1841861 w 2428715"/>
              <a:gd name="connsiteY70" fmla="*/ 159224 h 1331631"/>
              <a:gd name="connsiteX71" fmla="*/ 1855509 w 2428715"/>
              <a:gd name="connsiteY71" fmla="*/ 172872 h 1331631"/>
              <a:gd name="connsiteX72" fmla="*/ 1969240 w 2428715"/>
              <a:gd name="connsiteY72" fmla="*/ 186519 h 1331631"/>
              <a:gd name="connsiteX73" fmla="*/ 2001085 w 2428715"/>
              <a:gd name="connsiteY73" fmla="*/ 191069 h 1331631"/>
              <a:gd name="connsiteX74" fmla="*/ 2051127 w 2428715"/>
              <a:gd name="connsiteY74" fmla="*/ 195618 h 1331631"/>
              <a:gd name="connsiteX75" fmla="*/ 2060226 w 2428715"/>
              <a:gd name="connsiteY75" fmla="*/ 209266 h 1331631"/>
              <a:gd name="connsiteX76" fmla="*/ 2087521 w 2428715"/>
              <a:gd name="connsiteY76" fmla="*/ 213815 h 1331631"/>
              <a:gd name="connsiteX77" fmla="*/ 2105718 w 2428715"/>
              <a:gd name="connsiteY77" fmla="*/ 236561 h 1331631"/>
              <a:gd name="connsiteX78" fmla="*/ 2119366 w 2428715"/>
              <a:gd name="connsiteY78" fmla="*/ 245660 h 1331631"/>
              <a:gd name="connsiteX79" fmla="*/ 2133014 w 2428715"/>
              <a:gd name="connsiteY79" fmla="*/ 259308 h 1331631"/>
              <a:gd name="connsiteX80" fmla="*/ 2142112 w 2428715"/>
              <a:gd name="connsiteY80" fmla="*/ 272955 h 1331631"/>
              <a:gd name="connsiteX81" fmla="*/ 2160309 w 2428715"/>
              <a:gd name="connsiteY81" fmla="*/ 291152 h 1331631"/>
              <a:gd name="connsiteX82" fmla="*/ 2169408 w 2428715"/>
              <a:gd name="connsiteY82" fmla="*/ 304800 h 1331631"/>
              <a:gd name="connsiteX83" fmla="*/ 2210351 w 2428715"/>
              <a:gd name="connsiteY83" fmla="*/ 341194 h 1331631"/>
              <a:gd name="connsiteX84" fmla="*/ 2223999 w 2428715"/>
              <a:gd name="connsiteY84" fmla="*/ 345743 h 1331631"/>
              <a:gd name="connsiteX85" fmla="*/ 2255843 w 2428715"/>
              <a:gd name="connsiteY85" fmla="*/ 363940 h 1331631"/>
              <a:gd name="connsiteX86" fmla="*/ 2283139 w 2428715"/>
              <a:gd name="connsiteY86" fmla="*/ 373039 h 1331631"/>
              <a:gd name="connsiteX87" fmla="*/ 2314984 w 2428715"/>
              <a:gd name="connsiteY87" fmla="*/ 377588 h 1331631"/>
              <a:gd name="connsiteX88" fmla="*/ 2337730 w 2428715"/>
              <a:gd name="connsiteY88" fmla="*/ 395785 h 1331631"/>
              <a:gd name="connsiteX89" fmla="*/ 2365026 w 2428715"/>
              <a:gd name="connsiteY89" fmla="*/ 413982 h 1331631"/>
              <a:gd name="connsiteX90" fmla="*/ 2378673 w 2428715"/>
              <a:gd name="connsiteY90" fmla="*/ 400334 h 1331631"/>
              <a:gd name="connsiteX91" fmla="*/ 2396870 w 2428715"/>
              <a:gd name="connsiteY91" fmla="*/ 373039 h 1331631"/>
              <a:gd name="connsiteX92" fmla="*/ 2424166 w 2428715"/>
              <a:gd name="connsiteY92" fmla="*/ 368490 h 1331631"/>
              <a:gd name="connsiteX93" fmla="*/ 2428715 w 2428715"/>
              <a:gd name="connsiteY93" fmla="*/ 354842 h 1331631"/>
              <a:gd name="connsiteX94" fmla="*/ 2424166 w 2428715"/>
              <a:gd name="connsiteY94" fmla="*/ 327546 h 1331631"/>
              <a:gd name="connsiteX95" fmla="*/ 2410518 w 2428715"/>
              <a:gd name="connsiteY95" fmla="*/ 322997 h 1331631"/>
              <a:gd name="connsiteX96" fmla="*/ 2392321 w 2428715"/>
              <a:gd name="connsiteY96" fmla="*/ 318448 h 1331631"/>
              <a:gd name="connsiteX97" fmla="*/ 2378673 w 2428715"/>
              <a:gd name="connsiteY97" fmla="*/ 309349 h 1331631"/>
              <a:gd name="connsiteX98" fmla="*/ 2374124 w 2428715"/>
              <a:gd name="connsiteY98" fmla="*/ 295702 h 1331631"/>
              <a:gd name="connsiteX99" fmla="*/ 2365026 w 2428715"/>
              <a:gd name="connsiteY99" fmla="*/ 282054 h 1331631"/>
              <a:gd name="connsiteX100" fmla="*/ 2360476 w 2428715"/>
              <a:gd name="connsiteY100" fmla="*/ 268406 h 1331631"/>
              <a:gd name="connsiteX101" fmla="*/ 2346829 w 2428715"/>
              <a:gd name="connsiteY101" fmla="*/ 263857 h 1331631"/>
              <a:gd name="connsiteX102" fmla="*/ 2333181 w 2428715"/>
              <a:gd name="connsiteY102" fmla="*/ 245660 h 1331631"/>
              <a:gd name="connsiteX103" fmla="*/ 2305885 w 2428715"/>
              <a:gd name="connsiteY103" fmla="*/ 232012 h 1331631"/>
              <a:gd name="connsiteX104" fmla="*/ 2283139 w 2428715"/>
              <a:gd name="connsiteY104" fmla="*/ 236561 h 1331631"/>
              <a:gd name="connsiteX105" fmla="*/ 2255843 w 2428715"/>
              <a:gd name="connsiteY105" fmla="*/ 245660 h 1331631"/>
              <a:gd name="connsiteX106" fmla="*/ 2214900 w 2428715"/>
              <a:gd name="connsiteY106" fmla="*/ 241110 h 1331631"/>
              <a:gd name="connsiteX107" fmla="*/ 2187605 w 2428715"/>
              <a:gd name="connsiteY107" fmla="*/ 218364 h 1331631"/>
              <a:gd name="connsiteX108" fmla="*/ 2173957 w 2428715"/>
              <a:gd name="connsiteY108" fmla="*/ 209266 h 1331631"/>
              <a:gd name="connsiteX109" fmla="*/ 2164858 w 2428715"/>
              <a:gd name="connsiteY109" fmla="*/ 195618 h 1331631"/>
              <a:gd name="connsiteX110" fmla="*/ 2151211 w 2428715"/>
              <a:gd name="connsiteY110" fmla="*/ 168322 h 1331631"/>
              <a:gd name="connsiteX111" fmla="*/ 2110267 w 2428715"/>
              <a:gd name="connsiteY111" fmla="*/ 154675 h 1331631"/>
              <a:gd name="connsiteX112" fmla="*/ 2082972 w 2428715"/>
              <a:gd name="connsiteY112" fmla="*/ 141027 h 1331631"/>
              <a:gd name="connsiteX113" fmla="*/ 2064775 w 2428715"/>
              <a:gd name="connsiteY113" fmla="*/ 136478 h 1331631"/>
              <a:gd name="connsiteX114" fmla="*/ 1991987 w 2428715"/>
              <a:gd name="connsiteY114" fmla="*/ 131928 h 1331631"/>
              <a:gd name="connsiteX115" fmla="*/ 1964691 w 2428715"/>
              <a:gd name="connsiteY115" fmla="*/ 118281 h 1331631"/>
              <a:gd name="connsiteX116" fmla="*/ 1951043 w 2428715"/>
              <a:gd name="connsiteY116" fmla="*/ 104633 h 1331631"/>
              <a:gd name="connsiteX117" fmla="*/ 1923748 w 2428715"/>
              <a:gd name="connsiteY117" fmla="*/ 90985 h 1331631"/>
              <a:gd name="connsiteX118" fmla="*/ 1910100 w 2428715"/>
              <a:gd name="connsiteY118" fmla="*/ 81887 h 1331631"/>
              <a:gd name="connsiteX119" fmla="*/ 1841861 w 2428715"/>
              <a:gd name="connsiteY119" fmla="*/ 72788 h 1331631"/>
              <a:gd name="connsiteX120" fmla="*/ 1814566 w 2428715"/>
              <a:gd name="connsiteY120" fmla="*/ 63690 h 1331631"/>
              <a:gd name="connsiteX121" fmla="*/ 1796369 w 2428715"/>
              <a:gd name="connsiteY121" fmla="*/ 59140 h 1331631"/>
              <a:gd name="connsiteX122" fmla="*/ 1769073 w 2428715"/>
              <a:gd name="connsiteY122" fmla="*/ 50042 h 1331631"/>
              <a:gd name="connsiteX123" fmla="*/ 1755426 w 2428715"/>
              <a:gd name="connsiteY123" fmla="*/ 40943 h 1331631"/>
              <a:gd name="connsiteX124" fmla="*/ 1737229 w 2428715"/>
              <a:gd name="connsiteY124" fmla="*/ 0 h 1331631"/>
              <a:gd name="connsiteX125" fmla="*/ 1728130 w 2428715"/>
              <a:gd name="connsiteY125" fmla="*/ 13648 h 1331631"/>
              <a:gd name="connsiteX126" fmla="*/ 1723581 w 2428715"/>
              <a:gd name="connsiteY126" fmla="*/ 50042 h 1331631"/>
              <a:gd name="connsiteX127" fmla="*/ 1691736 w 2428715"/>
              <a:gd name="connsiteY127" fmla="*/ 54591 h 1331631"/>
              <a:gd name="connsiteX128" fmla="*/ 1659891 w 2428715"/>
              <a:gd name="connsiteY128" fmla="*/ 63690 h 1331631"/>
              <a:gd name="connsiteX129" fmla="*/ 1641694 w 2428715"/>
              <a:gd name="connsiteY129" fmla="*/ 72788 h 1331631"/>
              <a:gd name="connsiteX130" fmla="*/ 1628046 w 2428715"/>
              <a:gd name="connsiteY130" fmla="*/ 68239 h 1331631"/>
              <a:gd name="connsiteX131" fmla="*/ 1623497 w 2428715"/>
              <a:gd name="connsiteY131" fmla="*/ 54591 h 1331631"/>
              <a:gd name="connsiteX132" fmla="*/ 1614399 w 2428715"/>
              <a:gd name="connsiteY132" fmla="*/ 68239 h 1331631"/>
              <a:gd name="connsiteX133" fmla="*/ 1600751 w 2428715"/>
              <a:gd name="connsiteY133" fmla="*/ 77337 h 1331631"/>
              <a:gd name="connsiteX134" fmla="*/ 1555258 w 2428715"/>
              <a:gd name="connsiteY134" fmla="*/ 81887 h 1331631"/>
              <a:gd name="connsiteX135" fmla="*/ 1527963 w 2428715"/>
              <a:gd name="connsiteY135" fmla="*/ 90985 h 1331631"/>
              <a:gd name="connsiteX136" fmla="*/ 1509766 w 2428715"/>
              <a:gd name="connsiteY136" fmla="*/ 100084 h 1331631"/>
              <a:gd name="connsiteX137" fmla="*/ 1487020 w 2428715"/>
              <a:gd name="connsiteY137" fmla="*/ 104633 h 1331631"/>
              <a:gd name="connsiteX138" fmla="*/ 1473372 w 2428715"/>
              <a:gd name="connsiteY138" fmla="*/ 109182 h 1331631"/>
              <a:gd name="connsiteX139" fmla="*/ 1364190 w 2428715"/>
              <a:gd name="connsiteY139" fmla="*/ 113731 h 1331631"/>
              <a:gd name="connsiteX140" fmla="*/ 1350542 w 2428715"/>
              <a:gd name="connsiteY140" fmla="*/ 122830 h 1331631"/>
              <a:gd name="connsiteX141" fmla="*/ 1332345 w 2428715"/>
              <a:gd name="connsiteY141" fmla="*/ 150125 h 1331631"/>
              <a:gd name="connsiteX142" fmla="*/ 1318697 w 2428715"/>
              <a:gd name="connsiteY142" fmla="*/ 163773 h 1331631"/>
              <a:gd name="connsiteX143" fmla="*/ 1309599 w 2428715"/>
              <a:gd name="connsiteY143" fmla="*/ 191069 h 1331631"/>
              <a:gd name="connsiteX144" fmla="*/ 1295951 w 2428715"/>
              <a:gd name="connsiteY144" fmla="*/ 204716 h 1331631"/>
              <a:gd name="connsiteX145" fmla="*/ 1282303 w 2428715"/>
              <a:gd name="connsiteY145" fmla="*/ 209266 h 1331631"/>
              <a:gd name="connsiteX146" fmla="*/ 1209515 w 2428715"/>
              <a:gd name="connsiteY146" fmla="*/ 213815 h 1331631"/>
              <a:gd name="connsiteX147" fmla="*/ 1204966 w 2428715"/>
              <a:gd name="connsiteY147" fmla="*/ 227463 h 1331631"/>
              <a:gd name="connsiteX148" fmla="*/ 1186769 w 2428715"/>
              <a:gd name="connsiteY148" fmla="*/ 254758 h 1331631"/>
              <a:gd name="connsiteX149" fmla="*/ 1177670 w 2428715"/>
              <a:gd name="connsiteY149" fmla="*/ 282054 h 1331631"/>
              <a:gd name="connsiteX150" fmla="*/ 1173121 w 2428715"/>
              <a:gd name="connsiteY150" fmla="*/ 295702 h 1331631"/>
              <a:gd name="connsiteX151" fmla="*/ 1145826 w 2428715"/>
              <a:gd name="connsiteY151" fmla="*/ 313899 h 1331631"/>
              <a:gd name="connsiteX152" fmla="*/ 1132178 w 2428715"/>
              <a:gd name="connsiteY152" fmla="*/ 327546 h 1331631"/>
              <a:gd name="connsiteX153" fmla="*/ 1104882 w 2428715"/>
              <a:gd name="connsiteY153" fmla="*/ 336645 h 1331631"/>
              <a:gd name="connsiteX154" fmla="*/ 1095784 w 2428715"/>
              <a:gd name="connsiteY154" fmla="*/ 322997 h 1331631"/>
              <a:gd name="connsiteX155" fmla="*/ 1100333 w 2428715"/>
              <a:gd name="connsiteY155" fmla="*/ 291152 h 1331631"/>
              <a:gd name="connsiteX156" fmla="*/ 1086685 w 2428715"/>
              <a:gd name="connsiteY156" fmla="*/ 304800 h 1331631"/>
              <a:gd name="connsiteX157" fmla="*/ 1073037 w 2428715"/>
              <a:gd name="connsiteY157" fmla="*/ 309349 h 1331631"/>
              <a:gd name="connsiteX158" fmla="*/ 1059390 w 2428715"/>
              <a:gd name="connsiteY158" fmla="*/ 300251 h 1331631"/>
              <a:gd name="connsiteX159" fmla="*/ 1050291 w 2428715"/>
              <a:gd name="connsiteY159" fmla="*/ 286603 h 1331631"/>
              <a:gd name="connsiteX160" fmla="*/ 1036643 w 2428715"/>
              <a:gd name="connsiteY160" fmla="*/ 282054 h 1331631"/>
              <a:gd name="connsiteX161" fmla="*/ 1009348 w 2428715"/>
              <a:gd name="connsiteY161" fmla="*/ 291152 h 1331631"/>
              <a:gd name="connsiteX162" fmla="*/ 995700 w 2428715"/>
              <a:gd name="connsiteY162" fmla="*/ 295702 h 1331631"/>
              <a:gd name="connsiteX163" fmla="*/ 982052 w 2428715"/>
              <a:gd name="connsiteY163" fmla="*/ 304800 h 1331631"/>
              <a:gd name="connsiteX164" fmla="*/ 968405 w 2428715"/>
              <a:gd name="connsiteY164" fmla="*/ 350293 h 1331631"/>
              <a:gd name="connsiteX165" fmla="*/ 959306 w 2428715"/>
              <a:gd name="connsiteY165" fmla="*/ 363940 h 1331631"/>
              <a:gd name="connsiteX166" fmla="*/ 963855 w 2428715"/>
              <a:gd name="connsiteY166" fmla="*/ 377588 h 1331631"/>
              <a:gd name="connsiteX167" fmla="*/ 969654 w 2428715"/>
              <a:gd name="connsiteY167" fmla="*/ 397835 h 1331631"/>
              <a:gd name="connsiteX168" fmla="*/ 1000249 w 2428715"/>
              <a:gd name="connsiteY168" fmla="*/ 404884 h 1331631"/>
              <a:gd name="connsiteX169" fmla="*/ 1013897 w 2428715"/>
              <a:gd name="connsiteY169" fmla="*/ 418531 h 1331631"/>
              <a:gd name="connsiteX170" fmla="*/ 1009348 w 2428715"/>
              <a:gd name="connsiteY170" fmla="*/ 441278 h 1331631"/>
              <a:gd name="connsiteX171" fmla="*/ 986602 w 2428715"/>
              <a:gd name="connsiteY171" fmla="*/ 486770 h 1331631"/>
              <a:gd name="connsiteX172" fmla="*/ 968405 w 2428715"/>
              <a:gd name="connsiteY172" fmla="*/ 518615 h 1331631"/>
              <a:gd name="connsiteX173" fmla="*/ 954757 w 2428715"/>
              <a:gd name="connsiteY173" fmla="*/ 523164 h 1331631"/>
              <a:gd name="connsiteX174" fmla="*/ 945658 w 2428715"/>
              <a:gd name="connsiteY174" fmla="*/ 536812 h 1331631"/>
              <a:gd name="connsiteX175" fmla="*/ 932011 w 2428715"/>
              <a:gd name="connsiteY175" fmla="*/ 545910 h 1331631"/>
              <a:gd name="connsiteX176" fmla="*/ 913814 w 2428715"/>
              <a:gd name="connsiteY176" fmla="*/ 568657 h 1331631"/>
              <a:gd name="connsiteX177" fmla="*/ 904715 w 2428715"/>
              <a:gd name="connsiteY177" fmla="*/ 582305 h 1331631"/>
              <a:gd name="connsiteX178" fmla="*/ 900166 w 2428715"/>
              <a:gd name="connsiteY178" fmla="*/ 595952 h 1331631"/>
              <a:gd name="connsiteX179" fmla="*/ 881969 w 2428715"/>
              <a:gd name="connsiteY179" fmla="*/ 623248 h 1331631"/>
              <a:gd name="connsiteX180" fmla="*/ 859223 w 2428715"/>
              <a:gd name="connsiteY180" fmla="*/ 655093 h 1331631"/>
              <a:gd name="connsiteX181" fmla="*/ 850124 w 2428715"/>
              <a:gd name="connsiteY181" fmla="*/ 668740 h 1331631"/>
              <a:gd name="connsiteX182" fmla="*/ 845575 w 2428715"/>
              <a:gd name="connsiteY182" fmla="*/ 682388 h 1331631"/>
              <a:gd name="connsiteX183" fmla="*/ 831927 w 2428715"/>
              <a:gd name="connsiteY183" fmla="*/ 691487 h 1331631"/>
              <a:gd name="connsiteX184" fmla="*/ 809181 w 2428715"/>
              <a:gd name="connsiteY184" fmla="*/ 714233 h 1331631"/>
              <a:gd name="connsiteX185" fmla="*/ 795533 w 2428715"/>
              <a:gd name="connsiteY185" fmla="*/ 732430 h 1331631"/>
              <a:gd name="connsiteX186" fmla="*/ 781885 w 2428715"/>
              <a:gd name="connsiteY186" fmla="*/ 746078 h 1331631"/>
              <a:gd name="connsiteX187" fmla="*/ 754590 w 2428715"/>
              <a:gd name="connsiteY187" fmla="*/ 787021 h 1331631"/>
              <a:gd name="connsiteX188" fmla="*/ 745491 w 2428715"/>
              <a:gd name="connsiteY188" fmla="*/ 800669 h 1331631"/>
              <a:gd name="connsiteX189" fmla="*/ 736393 w 2428715"/>
              <a:gd name="connsiteY189" fmla="*/ 827964 h 1331631"/>
              <a:gd name="connsiteX190" fmla="*/ 673240 w 2428715"/>
              <a:gd name="connsiteY190" fmla="*/ 857045 h 1331631"/>
              <a:gd name="connsiteX191" fmla="*/ 638183 w 2428715"/>
              <a:gd name="connsiteY191" fmla="*/ 883091 h 1331631"/>
              <a:gd name="connsiteX192" fmla="*/ 595366 w 2428715"/>
              <a:gd name="connsiteY192" fmla="*/ 896203 h 1331631"/>
              <a:gd name="connsiteX193" fmla="*/ 581718 w 2428715"/>
              <a:gd name="connsiteY193" fmla="*/ 891654 h 1331631"/>
              <a:gd name="connsiteX194" fmla="*/ 577169 w 2428715"/>
              <a:gd name="connsiteY194" fmla="*/ 928048 h 1331631"/>
              <a:gd name="connsiteX195" fmla="*/ 568070 w 2428715"/>
              <a:gd name="connsiteY195" fmla="*/ 941696 h 1331631"/>
              <a:gd name="connsiteX196" fmla="*/ 563521 w 2428715"/>
              <a:gd name="connsiteY196" fmla="*/ 955343 h 1331631"/>
              <a:gd name="connsiteX197" fmla="*/ 549873 w 2428715"/>
              <a:gd name="connsiteY197" fmla="*/ 964442 h 1331631"/>
              <a:gd name="connsiteX198" fmla="*/ 522578 w 2428715"/>
              <a:gd name="connsiteY198" fmla="*/ 982639 h 1331631"/>
              <a:gd name="connsiteX199" fmla="*/ 508930 w 2428715"/>
              <a:gd name="connsiteY199" fmla="*/ 973540 h 1331631"/>
              <a:gd name="connsiteX200" fmla="*/ 481635 w 2428715"/>
              <a:gd name="connsiteY200" fmla="*/ 959893 h 1331631"/>
              <a:gd name="connsiteX201" fmla="*/ 463437 w 2428715"/>
              <a:gd name="connsiteY201" fmla="*/ 964442 h 1331631"/>
              <a:gd name="connsiteX202" fmla="*/ 454339 w 2428715"/>
              <a:gd name="connsiteY202" fmla="*/ 978090 h 1331631"/>
              <a:gd name="connsiteX203" fmla="*/ 440691 w 2428715"/>
              <a:gd name="connsiteY203" fmla="*/ 996287 h 1331631"/>
              <a:gd name="connsiteX204" fmla="*/ 404297 w 2428715"/>
              <a:gd name="connsiteY204" fmla="*/ 1023582 h 1331631"/>
              <a:gd name="connsiteX205" fmla="*/ 390649 w 2428715"/>
              <a:gd name="connsiteY205" fmla="*/ 1037230 h 1331631"/>
              <a:gd name="connsiteX206" fmla="*/ 377002 w 2428715"/>
              <a:gd name="connsiteY206" fmla="*/ 1041779 h 1331631"/>
              <a:gd name="connsiteX207" fmla="*/ 349706 w 2428715"/>
              <a:gd name="connsiteY207" fmla="*/ 1059976 h 1331631"/>
              <a:gd name="connsiteX208" fmla="*/ 322411 w 2428715"/>
              <a:gd name="connsiteY208" fmla="*/ 1078173 h 1331631"/>
              <a:gd name="connsiteX209" fmla="*/ 295115 w 2428715"/>
              <a:gd name="connsiteY209" fmla="*/ 1100919 h 1331631"/>
              <a:gd name="connsiteX210" fmla="*/ 286017 w 2428715"/>
              <a:gd name="connsiteY210" fmla="*/ 1114567 h 1331631"/>
              <a:gd name="connsiteX211" fmla="*/ 258721 w 2428715"/>
              <a:gd name="connsiteY211" fmla="*/ 1137313 h 1331631"/>
              <a:gd name="connsiteX212" fmla="*/ 240524 w 2428715"/>
              <a:gd name="connsiteY212" fmla="*/ 1164609 h 1331631"/>
              <a:gd name="connsiteX213" fmla="*/ 231426 w 2428715"/>
              <a:gd name="connsiteY213" fmla="*/ 1178257 h 1331631"/>
              <a:gd name="connsiteX214" fmla="*/ 217778 w 2428715"/>
              <a:gd name="connsiteY214" fmla="*/ 1182806 h 1331631"/>
              <a:gd name="connsiteX215" fmla="*/ 208679 w 2428715"/>
              <a:gd name="connsiteY215" fmla="*/ 1196454 h 1331631"/>
              <a:gd name="connsiteX216" fmla="*/ 181384 w 2428715"/>
              <a:gd name="connsiteY216" fmla="*/ 1205552 h 1331631"/>
              <a:gd name="connsiteX217" fmla="*/ 167736 w 2428715"/>
              <a:gd name="connsiteY217" fmla="*/ 1210102 h 1331631"/>
              <a:gd name="connsiteX218" fmla="*/ 139816 w 2428715"/>
              <a:gd name="connsiteY218" fmla="*/ 1205465 h 1331631"/>
              <a:gd name="connsiteX219" fmla="*/ 126256 w 2428715"/>
              <a:gd name="connsiteY219" fmla="*/ 1157570 h 1331631"/>
              <a:gd name="connsiteX220" fmla="*/ 87812 w 2428715"/>
              <a:gd name="connsiteY220" fmla="*/ 1152309 h 1331631"/>
              <a:gd name="connsiteX221" fmla="*/ 34919 w 2428715"/>
              <a:gd name="connsiteY221" fmla="*/ 1188253 h 1331631"/>
              <a:gd name="connsiteX222" fmla="*/ 22160 w 2428715"/>
              <a:gd name="connsiteY222" fmla="*/ 1264693 h 1331631"/>
              <a:gd name="connsiteX223" fmla="*/ 8512 w 2428715"/>
              <a:gd name="connsiteY223" fmla="*/ 1260143 h 1331631"/>
              <a:gd name="connsiteX224" fmla="*/ 3963 w 2428715"/>
              <a:gd name="connsiteY224" fmla="*/ 1260143 h 1331631"/>
              <a:gd name="connsiteX0" fmla="*/ 3963 w 2428715"/>
              <a:gd name="connsiteY0" fmla="*/ 1260143 h 1331631"/>
              <a:gd name="connsiteX1" fmla="*/ 8512 w 2428715"/>
              <a:gd name="connsiteY1" fmla="*/ 1310185 h 1331631"/>
              <a:gd name="connsiteX2" fmla="*/ 8512 w 2428715"/>
              <a:gd name="connsiteY2" fmla="*/ 1246496 h 1331631"/>
              <a:gd name="connsiteX3" fmla="*/ 3963 w 2428715"/>
              <a:gd name="connsiteY3" fmla="*/ 1328382 h 1331631"/>
              <a:gd name="connsiteX4" fmla="*/ 39107 w 2428715"/>
              <a:gd name="connsiteY4" fmla="*/ 1312861 h 1331631"/>
              <a:gd name="connsiteX5" fmla="*/ 72290 w 2428715"/>
              <a:gd name="connsiteY5" fmla="*/ 1290113 h 1331631"/>
              <a:gd name="connsiteX6" fmla="*/ 85849 w 2428715"/>
              <a:gd name="connsiteY6" fmla="*/ 1260143 h 1331631"/>
              <a:gd name="connsiteX7" fmla="*/ 144453 w 2428715"/>
              <a:gd name="connsiteY7" fmla="*/ 1262906 h 1331631"/>
              <a:gd name="connsiteX8" fmla="*/ 176835 w 2428715"/>
              <a:gd name="connsiteY8" fmla="*/ 1232848 h 1331631"/>
              <a:gd name="connsiteX9" fmla="*/ 204130 w 2428715"/>
              <a:gd name="connsiteY9" fmla="*/ 1223749 h 1331631"/>
              <a:gd name="connsiteX10" fmla="*/ 217778 w 2428715"/>
              <a:gd name="connsiteY10" fmla="*/ 1214651 h 1331631"/>
              <a:gd name="connsiteX11" fmla="*/ 245073 w 2428715"/>
              <a:gd name="connsiteY11" fmla="*/ 1205552 h 1331631"/>
              <a:gd name="connsiteX12" fmla="*/ 286017 w 2428715"/>
              <a:gd name="connsiteY12" fmla="*/ 1196454 h 1331631"/>
              <a:gd name="connsiteX13" fmla="*/ 299664 w 2428715"/>
              <a:gd name="connsiteY13" fmla="*/ 1187355 h 1331631"/>
              <a:gd name="connsiteX14" fmla="*/ 377002 w 2428715"/>
              <a:gd name="connsiteY14" fmla="*/ 1150961 h 1331631"/>
              <a:gd name="connsiteX15" fmla="*/ 504918 w 2428715"/>
              <a:gd name="connsiteY15" fmla="*/ 1104307 h 1331631"/>
              <a:gd name="connsiteX16" fmla="*/ 572620 w 2428715"/>
              <a:gd name="connsiteY16" fmla="*/ 1073624 h 1331631"/>
              <a:gd name="connsiteX17" fmla="*/ 595366 w 2428715"/>
              <a:gd name="connsiteY17" fmla="*/ 1096370 h 1331631"/>
              <a:gd name="connsiteX18" fmla="*/ 609014 w 2428715"/>
              <a:gd name="connsiteY18" fmla="*/ 1087272 h 1331631"/>
              <a:gd name="connsiteX19" fmla="*/ 625337 w 2428715"/>
              <a:gd name="connsiteY19" fmla="*/ 1060152 h 1331631"/>
              <a:gd name="connsiteX20" fmla="*/ 690900 w 2428715"/>
              <a:gd name="connsiteY20" fmla="*/ 1061489 h 1331631"/>
              <a:gd name="connsiteX21" fmla="*/ 718196 w 2428715"/>
              <a:gd name="connsiteY21" fmla="*/ 1019033 h 1331631"/>
              <a:gd name="connsiteX22" fmla="*/ 759314 w 2428715"/>
              <a:gd name="connsiteY22" fmla="*/ 1019121 h 1331631"/>
              <a:gd name="connsiteX23" fmla="*/ 795533 w 2428715"/>
              <a:gd name="connsiteY23" fmla="*/ 978090 h 1331631"/>
              <a:gd name="connsiteX24" fmla="*/ 822829 w 2428715"/>
              <a:gd name="connsiteY24" fmla="*/ 968991 h 1331631"/>
              <a:gd name="connsiteX25" fmla="*/ 850124 w 2428715"/>
              <a:gd name="connsiteY25" fmla="*/ 941696 h 1331631"/>
              <a:gd name="connsiteX26" fmla="*/ 877420 w 2428715"/>
              <a:gd name="connsiteY26" fmla="*/ 928048 h 1331631"/>
              <a:gd name="connsiteX27" fmla="*/ 891067 w 2428715"/>
              <a:gd name="connsiteY27" fmla="*/ 923499 h 1331631"/>
              <a:gd name="connsiteX28" fmla="*/ 904715 w 2428715"/>
              <a:gd name="connsiteY28" fmla="*/ 914400 h 1331631"/>
              <a:gd name="connsiteX29" fmla="*/ 922912 w 2428715"/>
              <a:gd name="connsiteY29" fmla="*/ 909851 h 1331631"/>
              <a:gd name="connsiteX30" fmla="*/ 927461 w 2428715"/>
              <a:gd name="connsiteY30" fmla="*/ 896203 h 1331631"/>
              <a:gd name="connsiteX31" fmla="*/ 941109 w 2428715"/>
              <a:gd name="connsiteY31" fmla="*/ 887105 h 1331631"/>
              <a:gd name="connsiteX32" fmla="*/ 954757 w 2428715"/>
              <a:gd name="connsiteY32" fmla="*/ 873457 h 1331631"/>
              <a:gd name="connsiteX33" fmla="*/ 982052 w 2428715"/>
              <a:gd name="connsiteY33" fmla="*/ 855260 h 1331631"/>
              <a:gd name="connsiteX34" fmla="*/ 986602 w 2428715"/>
              <a:gd name="connsiteY34" fmla="*/ 841612 h 1331631"/>
              <a:gd name="connsiteX35" fmla="*/ 1000249 w 2428715"/>
              <a:gd name="connsiteY35" fmla="*/ 837063 h 1331631"/>
              <a:gd name="connsiteX36" fmla="*/ 1013897 w 2428715"/>
              <a:gd name="connsiteY36" fmla="*/ 827964 h 1331631"/>
              <a:gd name="connsiteX37" fmla="*/ 1045742 w 2428715"/>
              <a:gd name="connsiteY37" fmla="*/ 800669 h 1331631"/>
              <a:gd name="connsiteX38" fmla="*/ 1059390 w 2428715"/>
              <a:gd name="connsiteY38" fmla="*/ 791570 h 1331631"/>
              <a:gd name="connsiteX39" fmla="*/ 1082136 w 2428715"/>
              <a:gd name="connsiteY39" fmla="*/ 768824 h 1331631"/>
              <a:gd name="connsiteX40" fmla="*/ 1123079 w 2428715"/>
              <a:gd name="connsiteY40" fmla="*/ 736979 h 1331631"/>
              <a:gd name="connsiteX41" fmla="*/ 1136727 w 2428715"/>
              <a:gd name="connsiteY41" fmla="*/ 727881 h 1331631"/>
              <a:gd name="connsiteX42" fmla="*/ 1150375 w 2428715"/>
              <a:gd name="connsiteY42" fmla="*/ 718782 h 1331631"/>
              <a:gd name="connsiteX43" fmla="*/ 1168572 w 2428715"/>
              <a:gd name="connsiteY43" fmla="*/ 691487 h 1331631"/>
              <a:gd name="connsiteX44" fmla="*/ 1191318 w 2428715"/>
              <a:gd name="connsiteY44" fmla="*/ 668740 h 1331631"/>
              <a:gd name="connsiteX45" fmla="*/ 1214064 w 2428715"/>
              <a:gd name="connsiteY45" fmla="*/ 645994 h 1331631"/>
              <a:gd name="connsiteX46" fmla="*/ 1223163 w 2428715"/>
              <a:gd name="connsiteY46" fmla="*/ 632346 h 1331631"/>
              <a:gd name="connsiteX47" fmla="*/ 1227712 w 2428715"/>
              <a:gd name="connsiteY47" fmla="*/ 618699 h 1331631"/>
              <a:gd name="connsiteX48" fmla="*/ 1250458 w 2428715"/>
              <a:gd name="connsiteY48" fmla="*/ 591403 h 1331631"/>
              <a:gd name="connsiteX49" fmla="*/ 1259557 w 2428715"/>
              <a:gd name="connsiteY49" fmla="*/ 564108 h 1331631"/>
              <a:gd name="connsiteX50" fmla="*/ 1264106 w 2428715"/>
              <a:gd name="connsiteY50" fmla="*/ 550460 h 1331631"/>
              <a:gd name="connsiteX51" fmla="*/ 1282303 w 2428715"/>
              <a:gd name="connsiteY51" fmla="*/ 523164 h 1331631"/>
              <a:gd name="connsiteX52" fmla="*/ 1295951 w 2428715"/>
              <a:gd name="connsiteY52" fmla="*/ 482221 h 1331631"/>
              <a:gd name="connsiteX53" fmla="*/ 1300500 w 2428715"/>
              <a:gd name="connsiteY53" fmla="*/ 468573 h 1331631"/>
              <a:gd name="connsiteX54" fmla="*/ 1309599 w 2428715"/>
              <a:gd name="connsiteY54" fmla="*/ 427630 h 1331631"/>
              <a:gd name="connsiteX55" fmla="*/ 1314148 w 2428715"/>
              <a:gd name="connsiteY55" fmla="*/ 395785 h 1331631"/>
              <a:gd name="connsiteX56" fmla="*/ 1336894 w 2428715"/>
              <a:gd name="connsiteY56" fmla="*/ 368490 h 1331631"/>
              <a:gd name="connsiteX57" fmla="*/ 1345993 w 2428715"/>
              <a:gd name="connsiteY57" fmla="*/ 295702 h 1331631"/>
              <a:gd name="connsiteX58" fmla="*/ 1396572 w 2428715"/>
              <a:gd name="connsiteY58" fmla="*/ 269470 h 1331631"/>
              <a:gd name="connsiteX59" fmla="*/ 1431804 w 2428715"/>
              <a:gd name="connsiteY59" fmla="*/ 255110 h 1331631"/>
              <a:gd name="connsiteX60" fmla="*/ 1459187 w 2428715"/>
              <a:gd name="connsiteY60" fmla="*/ 217203 h 1331631"/>
              <a:gd name="connsiteX61" fmla="*/ 1473372 w 2428715"/>
              <a:gd name="connsiteY61" fmla="*/ 181970 h 1331631"/>
              <a:gd name="connsiteX62" fmla="*/ 1500667 w 2428715"/>
              <a:gd name="connsiteY62" fmla="*/ 172872 h 1331631"/>
              <a:gd name="connsiteX63" fmla="*/ 1578005 w 2428715"/>
              <a:gd name="connsiteY63" fmla="*/ 163773 h 1331631"/>
              <a:gd name="connsiteX64" fmla="*/ 1600751 w 2428715"/>
              <a:gd name="connsiteY64" fmla="*/ 145576 h 1331631"/>
              <a:gd name="connsiteX65" fmla="*/ 1614399 w 2428715"/>
              <a:gd name="connsiteY65" fmla="*/ 141027 h 1331631"/>
              <a:gd name="connsiteX66" fmla="*/ 1641694 w 2428715"/>
              <a:gd name="connsiteY66" fmla="*/ 145576 h 1331631"/>
              <a:gd name="connsiteX67" fmla="*/ 1655342 w 2428715"/>
              <a:gd name="connsiteY67" fmla="*/ 154675 h 1331631"/>
              <a:gd name="connsiteX68" fmla="*/ 1828214 w 2428715"/>
              <a:gd name="connsiteY68" fmla="*/ 150125 h 1331631"/>
              <a:gd name="connsiteX69" fmla="*/ 1841861 w 2428715"/>
              <a:gd name="connsiteY69" fmla="*/ 159224 h 1331631"/>
              <a:gd name="connsiteX70" fmla="*/ 1855509 w 2428715"/>
              <a:gd name="connsiteY70" fmla="*/ 172872 h 1331631"/>
              <a:gd name="connsiteX71" fmla="*/ 1969240 w 2428715"/>
              <a:gd name="connsiteY71" fmla="*/ 186519 h 1331631"/>
              <a:gd name="connsiteX72" fmla="*/ 2001085 w 2428715"/>
              <a:gd name="connsiteY72" fmla="*/ 191069 h 1331631"/>
              <a:gd name="connsiteX73" fmla="*/ 2051127 w 2428715"/>
              <a:gd name="connsiteY73" fmla="*/ 195618 h 1331631"/>
              <a:gd name="connsiteX74" fmla="*/ 2060226 w 2428715"/>
              <a:gd name="connsiteY74" fmla="*/ 209266 h 1331631"/>
              <a:gd name="connsiteX75" fmla="*/ 2087521 w 2428715"/>
              <a:gd name="connsiteY75" fmla="*/ 213815 h 1331631"/>
              <a:gd name="connsiteX76" fmla="*/ 2105718 w 2428715"/>
              <a:gd name="connsiteY76" fmla="*/ 236561 h 1331631"/>
              <a:gd name="connsiteX77" fmla="*/ 2119366 w 2428715"/>
              <a:gd name="connsiteY77" fmla="*/ 245660 h 1331631"/>
              <a:gd name="connsiteX78" fmla="*/ 2133014 w 2428715"/>
              <a:gd name="connsiteY78" fmla="*/ 259308 h 1331631"/>
              <a:gd name="connsiteX79" fmla="*/ 2142112 w 2428715"/>
              <a:gd name="connsiteY79" fmla="*/ 272955 h 1331631"/>
              <a:gd name="connsiteX80" fmla="*/ 2160309 w 2428715"/>
              <a:gd name="connsiteY80" fmla="*/ 291152 h 1331631"/>
              <a:gd name="connsiteX81" fmla="*/ 2169408 w 2428715"/>
              <a:gd name="connsiteY81" fmla="*/ 304800 h 1331631"/>
              <a:gd name="connsiteX82" fmla="*/ 2210351 w 2428715"/>
              <a:gd name="connsiteY82" fmla="*/ 341194 h 1331631"/>
              <a:gd name="connsiteX83" fmla="*/ 2223999 w 2428715"/>
              <a:gd name="connsiteY83" fmla="*/ 345743 h 1331631"/>
              <a:gd name="connsiteX84" fmla="*/ 2255843 w 2428715"/>
              <a:gd name="connsiteY84" fmla="*/ 363940 h 1331631"/>
              <a:gd name="connsiteX85" fmla="*/ 2283139 w 2428715"/>
              <a:gd name="connsiteY85" fmla="*/ 373039 h 1331631"/>
              <a:gd name="connsiteX86" fmla="*/ 2314984 w 2428715"/>
              <a:gd name="connsiteY86" fmla="*/ 377588 h 1331631"/>
              <a:gd name="connsiteX87" fmla="*/ 2337730 w 2428715"/>
              <a:gd name="connsiteY87" fmla="*/ 395785 h 1331631"/>
              <a:gd name="connsiteX88" fmla="*/ 2365026 w 2428715"/>
              <a:gd name="connsiteY88" fmla="*/ 413982 h 1331631"/>
              <a:gd name="connsiteX89" fmla="*/ 2378673 w 2428715"/>
              <a:gd name="connsiteY89" fmla="*/ 400334 h 1331631"/>
              <a:gd name="connsiteX90" fmla="*/ 2396870 w 2428715"/>
              <a:gd name="connsiteY90" fmla="*/ 373039 h 1331631"/>
              <a:gd name="connsiteX91" fmla="*/ 2424166 w 2428715"/>
              <a:gd name="connsiteY91" fmla="*/ 368490 h 1331631"/>
              <a:gd name="connsiteX92" fmla="*/ 2428715 w 2428715"/>
              <a:gd name="connsiteY92" fmla="*/ 354842 h 1331631"/>
              <a:gd name="connsiteX93" fmla="*/ 2424166 w 2428715"/>
              <a:gd name="connsiteY93" fmla="*/ 327546 h 1331631"/>
              <a:gd name="connsiteX94" fmla="*/ 2410518 w 2428715"/>
              <a:gd name="connsiteY94" fmla="*/ 322997 h 1331631"/>
              <a:gd name="connsiteX95" fmla="*/ 2392321 w 2428715"/>
              <a:gd name="connsiteY95" fmla="*/ 318448 h 1331631"/>
              <a:gd name="connsiteX96" fmla="*/ 2378673 w 2428715"/>
              <a:gd name="connsiteY96" fmla="*/ 309349 h 1331631"/>
              <a:gd name="connsiteX97" fmla="*/ 2374124 w 2428715"/>
              <a:gd name="connsiteY97" fmla="*/ 295702 h 1331631"/>
              <a:gd name="connsiteX98" fmla="*/ 2365026 w 2428715"/>
              <a:gd name="connsiteY98" fmla="*/ 282054 h 1331631"/>
              <a:gd name="connsiteX99" fmla="*/ 2360476 w 2428715"/>
              <a:gd name="connsiteY99" fmla="*/ 268406 h 1331631"/>
              <a:gd name="connsiteX100" fmla="*/ 2346829 w 2428715"/>
              <a:gd name="connsiteY100" fmla="*/ 263857 h 1331631"/>
              <a:gd name="connsiteX101" fmla="*/ 2333181 w 2428715"/>
              <a:gd name="connsiteY101" fmla="*/ 245660 h 1331631"/>
              <a:gd name="connsiteX102" fmla="*/ 2305885 w 2428715"/>
              <a:gd name="connsiteY102" fmla="*/ 232012 h 1331631"/>
              <a:gd name="connsiteX103" fmla="*/ 2283139 w 2428715"/>
              <a:gd name="connsiteY103" fmla="*/ 236561 h 1331631"/>
              <a:gd name="connsiteX104" fmla="*/ 2255843 w 2428715"/>
              <a:gd name="connsiteY104" fmla="*/ 245660 h 1331631"/>
              <a:gd name="connsiteX105" fmla="*/ 2214900 w 2428715"/>
              <a:gd name="connsiteY105" fmla="*/ 241110 h 1331631"/>
              <a:gd name="connsiteX106" fmla="*/ 2187605 w 2428715"/>
              <a:gd name="connsiteY106" fmla="*/ 218364 h 1331631"/>
              <a:gd name="connsiteX107" fmla="*/ 2173957 w 2428715"/>
              <a:gd name="connsiteY107" fmla="*/ 209266 h 1331631"/>
              <a:gd name="connsiteX108" fmla="*/ 2164858 w 2428715"/>
              <a:gd name="connsiteY108" fmla="*/ 195618 h 1331631"/>
              <a:gd name="connsiteX109" fmla="*/ 2151211 w 2428715"/>
              <a:gd name="connsiteY109" fmla="*/ 168322 h 1331631"/>
              <a:gd name="connsiteX110" fmla="*/ 2110267 w 2428715"/>
              <a:gd name="connsiteY110" fmla="*/ 154675 h 1331631"/>
              <a:gd name="connsiteX111" fmla="*/ 2082972 w 2428715"/>
              <a:gd name="connsiteY111" fmla="*/ 141027 h 1331631"/>
              <a:gd name="connsiteX112" fmla="*/ 2064775 w 2428715"/>
              <a:gd name="connsiteY112" fmla="*/ 136478 h 1331631"/>
              <a:gd name="connsiteX113" fmla="*/ 1991987 w 2428715"/>
              <a:gd name="connsiteY113" fmla="*/ 131928 h 1331631"/>
              <a:gd name="connsiteX114" fmla="*/ 1964691 w 2428715"/>
              <a:gd name="connsiteY114" fmla="*/ 118281 h 1331631"/>
              <a:gd name="connsiteX115" fmla="*/ 1951043 w 2428715"/>
              <a:gd name="connsiteY115" fmla="*/ 104633 h 1331631"/>
              <a:gd name="connsiteX116" fmla="*/ 1923748 w 2428715"/>
              <a:gd name="connsiteY116" fmla="*/ 90985 h 1331631"/>
              <a:gd name="connsiteX117" fmla="*/ 1910100 w 2428715"/>
              <a:gd name="connsiteY117" fmla="*/ 81887 h 1331631"/>
              <a:gd name="connsiteX118" fmla="*/ 1841861 w 2428715"/>
              <a:gd name="connsiteY118" fmla="*/ 72788 h 1331631"/>
              <a:gd name="connsiteX119" fmla="*/ 1814566 w 2428715"/>
              <a:gd name="connsiteY119" fmla="*/ 63690 h 1331631"/>
              <a:gd name="connsiteX120" fmla="*/ 1796369 w 2428715"/>
              <a:gd name="connsiteY120" fmla="*/ 59140 h 1331631"/>
              <a:gd name="connsiteX121" fmla="*/ 1769073 w 2428715"/>
              <a:gd name="connsiteY121" fmla="*/ 50042 h 1331631"/>
              <a:gd name="connsiteX122" fmla="*/ 1755426 w 2428715"/>
              <a:gd name="connsiteY122" fmla="*/ 40943 h 1331631"/>
              <a:gd name="connsiteX123" fmla="*/ 1737229 w 2428715"/>
              <a:gd name="connsiteY123" fmla="*/ 0 h 1331631"/>
              <a:gd name="connsiteX124" fmla="*/ 1728130 w 2428715"/>
              <a:gd name="connsiteY124" fmla="*/ 13648 h 1331631"/>
              <a:gd name="connsiteX125" fmla="*/ 1723581 w 2428715"/>
              <a:gd name="connsiteY125" fmla="*/ 50042 h 1331631"/>
              <a:gd name="connsiteX126" fmla="*/ 1691736 w 2428715"/>
              <a:gd name="connsiteY126" fmla="*/ 54591 h 1331631"/>
              <a:gd name="connsiteX127" fmla="*/ 1659891 w 2428715"/>
              <a:gd name="connsiteY127" fmla="*/ 63690 h 1331631"/>
              <a:gd name="connsiteX128" fmla="*/ 1641694 w 2428715"/>
              <a:gd name="connsiteY128" fmla="*/ 72788 h 1331631"/>
              <a:gd name="connsiteX129" fmla="*/ 1628046 w 2428715"/>
              <a:gd name="connsiteY129" fmla="*/ 68239 h 1331631"/>
              <a:gd name="connsiteX130" fmla="*/ 1623497 w 2428715"/>
              <a:gd name="connsiteY130" fmla="*/ 54591 h 1331631"/>
              <a:gd name="connsiteX131" fmla="*/ 1614399 w 2428715"/>
              <a:gd name="connsiteY131" fmla="*/ 68239 h 1331631"/>
              <a:gd name="connsiteX132" fmla="*/ 1600751 w 2428715"/>
              <a:gd name="connsiteY132" fmla="*/ 77337 h 1331631"/>
              <a:gd name="connsiteX133" fmla="*/ 1555258 w 2428715"/>
              <a:gd name="connsiteY133" fmla="*/ 81887 h 1331631"/>
              <a:gd name="connsiteX134" fmla="*/ 1527963 w 2428715"/>
              <a:gd name="connsiteY134" fmla="*/ 90985 h 1331631"/>
              <a:gd name="connsiteX135" fmla="*/ 1509766 w 2428715"/>
              <a:gd name="connsiteY135" fmla="*/ 100084 h 1331631"/>
              <a:gd name="connsiteX136" fmla="*/ 1487020 w 2428715"/>
              <a:gd name="connsiteY136" fmla="*/ 104633 h 1331631"/>
              <a:gd name="connsiteX137" fmla="*/ 1473372 w 2428715"/>
              <a:gd name="connsiteY137" fmla="*/ 109182 h 1331631"/>
              <a:gd name="connsiteX138" fmla="*/ 1364190 w 2428715"/>
              <a:gd name="connsiteY138" fmla="*/ 113731 h 1331631"/>
              <a:gd name="connsiteX139" fmla="*/ 1350542 w 2428715"/>
              <a:gd name="connsiteY139" fmla="*/ 122830 h 1331631"/>
              <a:gd name="connsiteX140" fmla="*/ 1332345 w 2428715"/>
              <a:gd name="connsiteY140" fmla="*/ 150125 h 1331631"/>
              <a:gd name="connsiteX141" fmla="*/ 1318697 w 2428715"/>
              <a:gd name="connsiteY141" fmla="*/ 163773 h 1331631"/>
              <a:gd name="connsiteX142" fmla="*/ 1309599 w 2428715"/>
              <a:gd name="connsiteY142" fmla="*/ 191069 h 1331631"/>
              <a:gd name="connsiteX143" fmla="*/ 1295951 w 2428715"/>
              <a:gd name="connsiteY143" fmla="*/ 204716 h 1331631"/>
              <a:gd name="connsiteX144" fmla="*/ 1282303 w 2428715"/>
              <a:gd name="connsiteY144" fmla="*/ 209266 h 1331631"/>
              <a:gd name="connsiteX145" fmla="*/ 1209515 w 2428715"/>
              <a:gd name="connsiteY145" fmla="*/ 213815 h 1331631"/>
              <a:gd name="connsiteX146" fmla="*/ 1204966 w 2428715"/>
              <a:gd name="connsiteY146" fmla="*/ 227463 h 1331631"/>
              <a:gd name="connsiteX147" fmla="*/ 1186769 w 2428715"/>
              <a:gd name="connsiteY147" fmla="*/ 254758 h 1331631"/>
              <a:gd name="connsiteX148" fmla="*/ 1177670 w 2428715"/>
              <a:gd name="connsiteY148" fmla="*/ 282054 h 1331631"/>
              <a:gd name="connsiteX149" fmla="*/ 1173121 w 2428715"/>
              <a:gd name="connsiteY149" fmla="*/ 295702 h 1331631"/>
              <a:gd name="connsiteX150" fmla="*/ 1145826 w 2428715"/>
              <a:gd name="connsiteY150" fmla="*/ 313899 h 1331631"/>
              <a:gd name="connsiteX151" fmla="*/ 1132178 w 2428715"/>
              <a:gd name="connsiteY151" fmla="*/ 327546 h 1331631"/>
              <a:gd name="connsiteX152" fmla="*/ 1104882 w 2428715"/>
              <a:gd name="connsiteY152" fmla="*/ 336645 h 1331631"/>
              <a:gd name="connsiteX153" fmla="*/ 1095784 w 2428715"/>
              <a:gd name="connsiteY153" fmla="*/ 322997 h 1331631"/>
              <a:gd name="connsiteX154" fmla="*/ 1100333 w 2428715"/>
              <a:gd name="connsiteY154" fmla="*/ 291152 h 1331631"/>
              <a:gd name="connsiteX155" fmla="*/ 1086685 w 2428715"/>
              <a:gd name="connsiteY155" fmla="*/ 304800 h 1331631"/>
              <a:gd name="connsiteX156" fmla="*/ 1073037 w 2428715"/>
              <a:gd name="connsiteY156" fmla="*/ 309349 h 1331631"/>
              <a:gd name="connsiteX157" fmla="*/ 1059390 w 2428715"/>
              <a:gd name="connsiteY157" fmla="*/ 300251 h 1331631"/>
              <a:gd name="connsiteX158" fmla="*/ 1050291 w 2428715"/>
              <a:gd name="connsiteY158" fmla="*/ 286603 h 1331631"/>
              <a:gd name="connsiteX159" fmla="*/ 1036643 w 2428715"/>
              <a:gd name="connsiteY159" fmla="*/ 282054 h 1331631"/>
              <a:gd name="connsiteX160" fmla="*/ 1009348 w 2428715"/>
              <a:gd name="connsiteY160" fmla="*/ 291152 h 1331631"/>
              <a:gd name="connsiteX161" fmla="*/ 995700 w 2428715"/>
              <a:gd name="connsiteY161" fmla="*/ 295702 h 1331631"/>
              <a:gd name="connsiteX162" fmla="*/ 982052 w 2428715"/>
              <a:gd name="connsiteY162" fmla="*/ 304800 h 1331631"/>
              <a:gd name="connsiteX163" fmla="*/ 968405 w 2428715"/>
              <a:gd name="connsiteY163" fmla="*/ 350293 h 1331631"/>
              <a:gd name="connsiteX164" fmla="*/ 959306 w 2428715"/>
              <a:gd name="connsiteY164" fmla="*/ 363940 h 1331631"/>
              <a:gd name="connsiteX165" fmla="*/ 963855 w 2428715"/>
              <a:gd name="connsiteY165" fmla="*/ 377588 h 1331631"/>
              <a:gd name="connsiteX166" fmla="*/ 969654 w 2428715"/>
              <a:gd name="connsiteY166" fmla="*/ 397835 h 1331631"/>
              <a:gd name="connsiteX167" fmla="*/ 1000249 w 2428715"/>
              <a:gd name="connsiteY167" fmla="*/ 404884 h 1331631"/>
              <a:gd name="connsiteX168" fmla="*/ 1013897 w 2428715"/>
              <a:gd name="connsiteY168" fmla="*/ 418531 h 1331631"/>
              <a:gd name="connsiteX169" fmla="*/ 1009348 w 2428715"/>
              <a:gd name="connsiteY169" fmla="*/ 441278 h 1331631"/>
              <a:gd name="connsiteX170" fmla="*/ 986602 w 2428715"/>
              <a:gd name="connsiteY170" fmla="*/ 486770 h 1331631"/>
              <a:gd name="connsiteX171" fmla="*/ 968405 w 2428715"/>
              <a:gd name="connsiteY171" fmla="*/ 518615 h 1331631"/>
              <a:gd name="connsiteX172" fmla="*/ 954757 w 2428715"/>
              <a:gd name="connsiteY172" fmla="*/ 523164 h 1331631"/>
              <a:gd name="connsiteX173" fmla="*/ 945658 w 2428715"/>
              <a:gd name="connsiteY173" fmla="*/ 536812 h 1331631"/>
              <a:gd name="connsiteX174" fmla="*/ 932011 w 2428715"/>
              <a:gd name="connsiteY174" fmla="*/ 545910 h 1331631"/>
              <a:gd name="connsiteX175" fmla="*/ 913814 w 2428715"/>
              <a:gd name="connsiteY175" fmla="*/ 568657 h 1331631"/>
              <a:gd name="connsiteX176" fmla="*/ 904715 w 2428715"/>
              <a:gd name="connsiteY176" fmla="*/ 582305 h 1331631"/>
              <a:gd name="connsiteX177" fmla="*/ 900166 w 2428715"/>
              <a:gd name="connsiteY177" fmla="*/ 595952 h 1331631"/>
              <a:gd name="connsiteX178" fmla="*/ 881969 w 2428715"/>
              <a:gd name="connsiteY178" fmla="*/ 623248 h 1331631"/>
              <a:gd name="connsiteX179" fmla="*/ 859223 w 2428715"/>
              <a:gd name="connsiteY179" fmla="*/ 655093 h 1331631"/>
              <a:gd name="connsiteX180" fmla="*/ 850124 w 2428715"/>
              <a:gd name="connsiteY180" fmla="*/ 668740 h 1331631"/>
              <a:gd name="connsiteX181" fmla="*/ 845575 w 2428715"/>
              <a:gd name="connsiteY181" fmla="*/ 682388 h 1331631"/>
              <a:gd name="connsiteX182" fmla="*/ 831927 w 2428715"/>
              <a:gd name="connsiteY182" fmla="*/ 691487 h 1331631"/>
              <a:gd name="connsiteX183" fmla="*/ 809181 w 2428715"/>
              <a:gd name="connsiteY183" fmla="*/ 714233 h 1331631"/>
              <a:gd name="connsiteX184" fmla="*/ 795533 w 2428715"/>
              <a:gd name="connsiteY184" fmla="*/ 732430 h 1331631"/>
              <a:gd name="connsiteX185" fmla="*/ 781885 w 2428715"/>
              <a:gd name="connsiteY185" fmla="*/ 746078 h 1331631"/>
              <a:gd name="connsiteX186" fmla="*/ 754590 w 2428715"/>
              <a:gd name="connsiteY186" fmla="*/ 787021 h 1331631"/>
              <a:gd name="connsiteX187" fmla="*/ 745491 w 2428715"/>
              <a:gd name="connsiteY187" fmla="*/ 800669 h 1331631"/>
              <a:gd name="connsiteX188" fmla="*/ 736393 w 2428715"/>
              <a:gd name="connsiteY188" fmla="*/ 827964 h 1331631"/>
              <a:gd name="connsiteX189" fmla="*/ 673240 w 2428715"/>
              <a:gd name="connsiteY189" fmla="*/ 857045 h 1331631"/>
              <a:gd name="connsiteX190" fmla="*/ 638183 w 2428715"/>
              <a:gd name="connsiteY190" fmla="*/ 883091 h 1331631"/>
              <a:gd name="connsiteX191" fmla="*/ 595366 w 2428715"/>
              <a:gd name="connsiteY191" fmla="*/ 896203 h 1331631"/>
              <a:gd name="connsiteX192" fmla="*/ 581718 w 2428715"/>
              <a:gd name="connsiteY192" fmla="*/ 891654 h 1331631"/>
              <a:gd name="connsiteX193" fmla="*/ 577169 w 2428715"/>
              <a:gd name="connsiteY193" fmla="*/ 928048 h 1331631"/>
              <a:gd name="connsiteX194" fmla="*/ 568070 w 2428715"/>
              <a:gd name="connsiteY194" fmla="*/ 941696 h 1331631"/>
              <a:gd name="connsiteX195" fmla="*/ 563521 w 2428715"/>
              <a:gd name="connsiteY195" fmla="*/ 955343 h 1331631"/>
              <a:gd name="connsiteX196" fmla="*/ 549873 w 2428715"/>
              <a:gd name="connsiteY196" fmla="*/ 964442 h 1331631"/>
              <a:gd name="connsiteX197" fmla="*/ 522578 w 2428715"/>
              <a:gd name="connsiteY197" fmla="*/ 982639 h 1331631"/>
              <a:gd name="connsiteX198" fmla="*/ 508930 w 2428715"/>
              <a:gd name="connsiteY198" fmla="*/ 973540 h 1331631"/>
              <a:gd name="connsiteX199" fmla="*/ 481635 w 2428715"/>
              <a:gd name="connsiteY199" fmla="*/ 959893 h 1331631"/>
              <a:gd name="connsiteX200" fmla="*/ 463437 w 2428715"/>
              <a:gd name="connsiteY200" fmla="*/ 964442 h 1331631"/>
              <a:gd name="connsiteX201" fmla="*/ 454339 w 2428715"/>
              <a:gd name="connsiteY201" fmla="*/ 978090 h 1331631"/>
              <a:gd name="connsiteX202" fmla="*/ 440691 w 2428715"/>
              <a:gd name="connsiteY202" fmla="*/ 996287 h 1331631"/>
              <a:gd name="connsiteX203" fmla="*/ 404297 w 2428715"/>
              <a:gd name="connsiteY203" fmla="*/ 1023582 h 1331631"/>
              <a:gd name="connsiteX204" fmla="*/ 390649 w 2428715"/>
              <a:gd name="connsiteY204" fmla="*/ 1037230 h 1331631"/>
              <a:gd name="connsiteX205" fmla="*/ 377002 w 2428715"/>
              <a:gd name="connsiteY205" fmla="*/ 1041779 h 1331631"/>
              <a:gd name="connsiteX206" fmla="*/ 349706 w 2428715"/>
              <a:gd name="connsiteY206" fmla="*/ 1059976 h 1331631"/>
              <a:gd name="connsiteX207" fmla="*/ 322411 w 2428715"/>
              <a:gd name="connsiteY207" fmla="*/ 1078173 h 1331631"/>
              <a:gd name="connsiteX208" fmla="*/ 295115 w 2428715"/>
              <a:gd name="connsiteY208" fmla="*/ 1100919 h 1331631"/>
              <a:gd name="connsiteX209" fmla="*/ 286017 w 2428715"/>
              <a:gd name="connsiteY209" fmla="*/ 1114567 h 1331631"/>
              <a:gd name="connsiteX210" fmla="*/ 258721 w 2428715"/>
              <a:gd name="connsiteY210" fmla="*/ 1137313 h 1331631"/>
              <a:gd name="connsiteX211" fmla="*/ 240524 w 2428715"/>
              <a:gd name="connsiteY211" fmla="*/ 1164609 h 1331631"/>
              <a:gd name="connsiteX212" fmla="*/ 231426 w 2428715"/>
              <a:gd name="connsiteY212" fmla="*/ 1178257 h 1331631"/>
              <a:gd name="connsiteX213" fmla="*/ 217778 w 2428715"/>
              <a:gd name="connsiteY213" fmla="*/ 1182806 h 1331631"/>
              <a:gd name="connsiteX214" fmla="*/ 208679 w 2428715"/>
              <a:gd name="connsiteY214" fmla="*/ 1196454 h 1331631"/>
              <a:gd name="connsiteX215" fmla="*/ 181384 w 2428715"/>
              <a:gd name="connsiteY215" fmla="*/ 1205552 h 1331631"/>
              <a:gd name="connsiteX216" fmla="*/ 167736 w 2428715"/>
              <a:gd name="connsiteY216" fmla="*/ 1210102 h 1331631"/>
              <a:gd name="connsiteX217" fmla="*/ 139816 w 2428715"/>
              <a:gd name="connsiteY217" fmla="*/ 1205465 h 1331631"/>
              <a:gd name="connsiteX218" fmla="*/ 126256 w 2428715"/>
              <a:gd name="connsiteY218" fmla="*/ 1157570 h 1331631"/>
              <a:gd name="connsiteX219" fmla="*/ 87812 w 2428715"/>
              <a:gd name="connsiteY219" fmla="*/ 1152309 h 1331631"/>
              <a:gd name="connsiteX220" fmla="*/ 34919 w 2428715"/>
              <a:gd name="connsiteY220" fmla="*/ 1188253 h 1331631"/>
              <a:gd name="connsiteX221" fmla="*/ 22160 w 2428715"/>
              <a:gd name="connsiteY221" fmla="*/ 1264693 h 1331631"/>
              <a:gd name="connsiteX222" fmla="*/ 8512 w 2428715"/>
              <a:gd name="connsiteY222" fmla="*/ 1260143 h 1331631"/>
              <a:gd name="connsiteX223" fmla="*/ 3963 w 2428715"/>
              <a:gd name="connsiteY223" fmla="*/ 1260143 h 1331631"/>
              <a:gd name="connsiteX0" fmla="*/ 3963 w 2428715"/>
              <a:gd name="connsiteY0" fmla="*/ 1260143 h 1331631"/>
              <a:gd name="connsiteX1" fmla="*/ 8512 w 2428715"/>
              <a:gd name="connsiteY1" fmla="*/ 1310185 h 1331631"/>
              <a:gd name="connsiteX2" fmla="*/ 8512 w 2428715"/>
              <a:gd name="connsiteY2" fmla="*/ 1246496 h 1331631"/>
              <a:gd name="connsiteX3" fmla="*/ 3963 w 2428715"/>
              <a:gd name="connsiteY3" fmla="*/ 1328382 h 1331631"/>
              <a:gd name="connsiteX4" fmla="*/ 39107 w 2428715"/>
              <a:gd name="connsiteY4" fmla="*/ 1312861 h 1331631"/>
              <a:gd name="connsiteX5" fmla="*/ 72290 w 2428715"/>
              <a:gd name="connsiteY5" fmla="*/ 1290113 h 1331631"/>
              <a:gd name="connsiteX6" fmla="*/ 103509 w 2428715"/>
              <a:gd name="connsiteY6" fmla="*/ 1281728 h 1331631"/>
              <a:gd name="connsiteX7" fmla="*/ 144453 w 2428715"/>
              <a:gd name="connsiteY7" fmla="*/ 1262906 h 1331631"/>
              <a:gd name="connsiteX8" fmla="*/ 176835 w 2428715"/>
              <a:gd name="connsiteY8" fmla="*/ 1232848 h 1331631"/>
              <a:gd name="connsiteX9" fmla="*/ 204130 w 2428715"/>
              <a:gd name="connsiteY9" fmla="*/ 1223749 h 1331631"/>
              <a:gd name="connsiteX10" fmla="*/ 217778 w 2428715"/>
              <a:gd name="connsiteY10" fmla="*/ 1214651 h 1331631"/>
              <a:gd name="connsiteX11" fmla="*/ 245073 w 2428715"/>
              <a:gd name="connsiteY11" fmla="*/ 1205552 h 1331631"/>
              <a:gd name="connsiteX12" fmla="*/ 286017 w 2428715"/>
              <a:gd name="connsiteY12" fmla="*/ 1196454 h 1331631"/>
              <a:gd name="connsiteX13" fmla="*/ 299664 w 2428715"/>
              <a:gd name="connsiteY13" fmla="*/ 1187355 h 1331631"/>
              <a:gd name="connsiteX14" fmla="*/ 377002 w 2428715"/>
              <a:gd name="connsiteY14" fmla="*/ 1150961 h 1331631"/>
              <a:gd name="connsiteX15" fmla="*/ 504918 w 2428715"/>
              <a:gd name="connsiteY15" fmla="*/ 1104307 h 1331631"/>
              <a:gd name="connsiteX16" fmla="*/ 572620 w 2428715"/>
              <a:gd name="connsiteY16" fmla="*/ 1073624 h 1331631"/>
              <a:gd name="connsiteX17" fmla="*/ 595366 w 2428715"/>
              <a:gd name="connsiteY17" fmla="*/ 1096370 h 1331631"/>
              <a:gd name="connsiteX18" fmla="*/ 609014 w 2428715"/>
              <a:gd name="connsiteY18" fmla="*/ 1087272 h 1331631"/>
              <a:gd name="connsiteX19" fmla="*/ 625337 w 2428715"/>
              <a:gd name="connsiteY19" fmla="*/ 1060152 h 1331631"/>
              <a:gd name="connsiteX20" fmla="*/ 690900 w 2428715"/>
              <a:gd name="connsiteY20" fmla="*/ 1061489 h 1331631"/>
              <a:gd name="connsiteX21" fmla="*/ 718196 w 2428715"/>
              <a:gd name="connsiteY21" fmla="*/ 1019033 h 1331631"/>
              <a:gd name="connsiteX22" fmla="*/ 759314 w 2428715"/>
              <a:gd name="connsiteY22" fmla="*/ 1019121 h 1331631"/>
              <a:gd name="connsiteX23" fmla="*/ 795533 w 2428715"/>
              <a:gd name="connsiteY23" fmla="*/ 978090 h 1331631"/>
              <a:gd name="connsiteX24" fmla="*/ 822829 w 2428715"/>
              <a:gd name="connsiteY24" fmla="*/ 968991 h 1331631"/>
              <a:gd name="connsiteX25" fmla="*/ 850124 w 2428715"/>
              <a:gd name="connsiteY25" fmla="*/ 941696 h 1331631"/>
              <a:gd name="connsiteX26" fmla="*/ 877420 w 2428715"/>
              <a:gd name="connsiteY26" fmla="*/ 928048 h 1331631"/>
              <a:gd name="connsiteX27" fmla="*/ 891067 w 2428715"/>
              <a:gd name="connsiteY27" fmla="*/ 923499 h 1331631"/>
              <a:gd name="connsiteX28" fmla="*/ 904715 w 2428715"/>
              <a:gd name="connsiteY28" fmla="*/ 914400 h 1331631"/>
              <a:gd name="connsiteX29" fmla="*/ 922912 w 2428715"/>
              <a:gd name="connsiteY29" fmla="*/ 909851 h 1331631"/>
              <a:gd name="connsiteX30" fmla="*/ 927461 w 2428715"/>
              <a:gd name="connsiteY30" fmla="*/ 896203 h 1331631"/>
              <a:gd name="connsiteX31" fmla="*/ 941109 w 2428715"/>
              <a:gd name="connsiteY31" fmla="*/ 887105 h 1331631"/>
              <a:gd name="connsiteX32" fmla="*/ 954757 w 2428715"/>
              <a:gd name="connsiteY32" fmla="*/ 873457 h 1331631"/>
              <a:gd name="connsiteX33" fmla="*/ 982052 w 2428715"/>
              <a:gd name="connsiteY33" fmla="*/ 855260 h 1331631"/>
              <a:gd name="connsiteX34" fmla="*/ 986602 w 2428715"/>
              <a:gd name="connsiteY34" fmla="*/ 841612 h 1331631"/>
              <a:gd name="connsiteX35" fmla="*/ 1000249 w 2428715"/>
              <a:gd name="connsiteY35" fmla="*/ 837063 h 1331631"/>
              <a:gd name="connsiteX36" fmla="*/ 1013897 w 2428715"/>
              <a:gd name="connsiteY36" fmla="*/ 827964 h 1331631"/>
              <a:gd name="connsiteX37" fmla="*/ 1045742 w 2428715"/>
              <a:gd name="connsiteY37" fmla="*/ 800669 h 1331631"/>
              <a:gd name="connsiteX38" fmla="*/ 1059390 w 2428715"/>
              <a:gd name="connsiteY38" fmla="*/ 791570 h 1331631"/>
              <a:gd name="connsiteX39" fmla="*/ 1082136 w 2428715"/>
              <a:gd name="connsiteY39" fmla="*/ 768824 h 1331631"/>
              <a:gd name="connsiteX40" fmla="*/ 1123079 w 2428715"/>
              <a:gd name="connsiteY40" fmla="*/ 736979 h 1331631"/>
              <a:gd name="connsiteX41" fmla="*/ 1136727 w 2428715"/>
              <a:gd name="connsiteY41" fmla="*/ 727881 h 1331631"/>
              <a:gd name="connsiteX42" fmla="*/ 1150375 w 2428715"/>
              <a:gd name="connsiteY42" fmla="*/ 718782 h 1331631"/>
              <a:gd name="connsiteX43" fmla="*/ 1168572 w 2428715"/>
              <a:gd name="connsiteY43" fmla="*/ 691487 h 1331631"/>
              <a:gd name="connsiteX44" fmla="*/ 1191318 w 2428715"/>
              <a:gd name="connsiteY44" fmla="*/ 668740 h 1331631"/>
              <a:gd name="connsiteX45" fmla="*/ 1214064 w 2428715"/>
              <a:gd name="connsiteY45" fmla="*/ 645994 h 1331631"/>
              <a:gd name="connsiteX46" fmla="*/ 1223163 w 2428715"/>
              <a:gd name="connsiteY46" fmla="*/ 632346 h 1331631"/>
              <a:gd name="connsiteX47" fmla="*/ 1227712 w 2428715"/>
              <a:gd name="connsiteY47" fmla="*/ 618699 h 1331631"/>
              <a:gd name="connsiteX48" fmla="*/ 1250458 w 2428715"/>
              <a:gd name="connsiteY48" fmla="*/ 591403 h 1331631"/>
              <a:gd name="connsiteX49" fmla="*/ 1259557 w 2428715"/>
              <a:gd name="connsiteY49" fmla="*/ 564108 h 1331631"/>
              <a:gd name="connsiteX50" fmla="*/ 1264106 w 2428715"/>
              <a:gd name="connsiteY50" fmla="*/ 550460 h 1331631"/>
              <a:gd name="connsiteX51" fmla="*/ 1282303 w 2428715"/>
              <a:gd name="connsiteY51" fmla="*/ 523164 h 1331631"/>
              <a:gd name="connsiteX52" fmla="*/ 1295951 w 2428715"/>
              <a:gd name="connsiteY52" fmla="*/ 482221 h 1331631"/>
              <a:gd name="connsiteX53" fmla="*/ 1300500 w 2428715"/>
              <a:gd name="connsiteY53" fmla="*/ 468573 h 1331631"/>
              <a:gd name="connsiteX54" fmla="*/ 1309599 w 2428715"/>
              <a:gd name="connsiteY54" fmla="*/ 427630 h 1331631"/>
              <a:gd name="connsiteX55" fmla="*/ 1314148 w 2428715"/>
              <a:gd name="connsiteY55" fmla="*/ 395785 h 1331631"/>
              <a:gd name="connsiteX56" fmla="*/ 1336894 w 2428715"/>
              <a:gd name="connsiteY56" fmla="*/ 368490 h 1331631"/>
              <a:gd name="connsiteX57" fmla="*/ 1345993 w 2428715"/>
              <a:gd name="connsiteY57" fmla="*/ 295702 h 1331631"/>
              <a:gd name="connsiteX58" fmla="*/ 1396572 w 2428715"/>
              <a:gd name="connsiteY58" fmla="*/ 269470 h 1331631"/>
              <a:gd name="connsiteX59" fmla="*/ 1431804 w 2428715"/>
              <a:gd name="connsiteY59" fmla="*/ 255110 h 1331631"/>
              <a:gd name="connsiteX60" fmla="*/ 1459187 w 2428715"/>
              <a:gd name="connsiteY60" fmla="*/ 217203 h 1331631"/>
              <a:gd name="connsiteX61" fmla="*/ 1473372 w 2428715"/>
              <a:gd name="connsiteY61" fmla="*/ 181970 h 1331631"/>
              <a:gd name="connsiteX62" fmla="*/ 1500667 w 2428715"/>
              <a:gd name="connsiteY62" fmla="*/ 172872 h 1331631"/>
              <a:gd name="connsiteX63" fmla="*/ 1578005 w 2428715"/>
              <a:gd name="connsiteY63" fmla="*/ 163773 h 1331631"/>
              <a:gd name="connsiteX64" fmla="*/ 1600751 w 2428715"/>
              <a:gd name="connsiteY64" fmla="*/ 145576 h 1331631"/>
              <a:gd name="connsiteX65" fmla="*/ 1614399 w 2428715"/>
              <a:gd name="connsiteY65" fmla="*/ 141027 h 1331631"/>
              <a:gd name="connsiteX66" fmla="*/ 1641694 w 2428715"/>
              <a:gd name="connsiteY66" fmla="*/ 145576 h 1331631"/>
              <a:gd name="connsiteX67" fmla="*/ 1655342 w 2428715"/>
              <a:gd name="connsiteY67" fmla="*/ 154675 h 1331631"/>
              <a:gd name="connsiteX68" fmla="*/ 1828214 w 2428715"/>
              <a:gd name="connsiteY68" fmla="*/ 150125 h 1331631"/>
              <a:gd name="connsiteX69" fmla="*/ 1841861 w 2428715"/>
              <a:gd name="connsiteY69" fmla="*/ 159224 h 1331631"/>
              <a:gd name="connsiteX70" fmla="*/ 1855509 w 2428715"/>
              <a:gd name="connsiteY70" fmla="*/ 172872 h 1331631"/>
              <a:gd name="connsiteX71" fmla="*/ 1969240 w 2428715"/>
              <a:gd name="connsiteY71" fmla="*/ 186519 h 1331631"/>
              <a:gd name="connsiteX72" fmla="*/ 2001085 w 2428715"/>
              <a:gd name="connsiteY72" fmla="*/ 191069 h 1331631"/>
              <a:gd name="connsiteX73" fmla="*/ 2051127 w 2428715"/>
              <a:gd name="connsiteY73" fmla="*/ 195618 h 1331631"/>
              <a:gd name="connsiteX74" fmla="*/ 2060226 w 2428715"/>
              <a:gd name="connsiteY74" fmla="*/ 209266 h 1331631"/>
              <a:gd name="connsiteX75" fmla="*/ 2087521 w 2428715"/>
              <a:gd name="connsiteY75" fmla="*/ 213815 h 1331631"/>
              <a:gd name="connsiteX76" fmla="*/ 2105718 w 2428715"/>
              <a:gd name="connsiteY76" fmla="*/ 236561 h 1331631"/>
              <a:gd name="connsiteX77" fmla="*/ 2119366 w 2428715"/>
              <a:gd name="connsiteY77" fmla="*/ 245660 h 1331631"/>
              <a:gd name="connsiteX78" fmla="*/ 2133014 w 2428715"/>
              <a:gd name="connsiteY78" fmla="*/ 259308 h 1331631"/>
              <a:gd name="connsiteX79" fmla="*/ 2142112 w 2428715"/>
              <a:gd name="connsiteY79" fmla="*/ 272955 h 1331631"/>
              <a:gd name="connsiteX80" fmla="*/ 2160309 w 2428715"/>
              <a:gd name="connsiteY80" fmla="*/ 291152 h 1331631"/>
              <a:gd name="connsiteX81" fmla="*/ 2169408 w 2428715"/>
              <a:gd name="connsiteY81" fmla="*/ 304800 h 1331631"/>
              <a:gd name="connsiteX82" fmla="*/ 2210351 w 2428715"/>
              <a:gd name="connsiteY82" fmla="*/ 341194 h 1331631"/>
              <a:gd name="connsiteX83" fmla="*/ 2223999 w 2428715"/>
              <a:gd name="connsiteY83" fmla="*/ 345743 h 1331631"/>
              <a:gd name="connsiteX84" fmla="*/ 2255843 w 2428715"/>
              <a:gd name="connsiteY84" fmla="*/ 363940 h 1331631"/>
              <a:gd name="connsiteX85" fmla="*/ 2283139 w 2428715"/>
              <a:gd name="connsiteY85" fmla="*/ 373039 h 1331631"/>
              <a:gd name="connsiteX86" fmla="*/ 2314984 w 2428715"/>
              <a:gd name="connsiteY86" fmla="*/ 377588 h 1331631"/>
              <a:gd name="connsiteX87" fmla="*/ 2337730 w 2428715"/>
              <a:gd name="connsiteY87" fmla="*/ 395785 h 1331631"/>
              <a:gd name="connsiteX88" fmla="*/ 2365026 w 2428715"/>
              <a:gd name="connsiteY88" fmla="*/ 413982 h 1331631"/>
              <a:gd name="connsiteX89" fmla="*/ 2378673 w 2428715"/>
              <a:gd name="connsiteY89" fmla="*/ 400334 h 1331631"/>
              <a:gd name="connsiteX90" fmla="*/ 2396870 w 2428715"/>
              <a:gd name="connsiteY90" fmla="*/ 373039 h 1331631"/>
              <a:gd name="connsiteX91" fmla="*/ 2424166 w 2428715"/>
              <a:gd name="connsiteY91" fmla="*/ 368490 h 1331631"/>
              <a:gd name="connsiteX92" fmla="*/ 2428715 w 2428715"/>
              <a:gd name="connsiteY92" fmla="*/ 354842 h 1331631"/>
              <a:gd name="connsiteX93" fmla="*/ 2424166 w 2428715"/>
              <a:gd name="connsiteY93" fmla="*/ 327546 h 1331631"/>
              <a:gd name="connsiteX94" fmla="*/ 2410518 w 2428715"/>
              <a:gd name="connsiteY94" fmla="*/ 322997 h 1331631"/>
              <a:gd name="connsiteX95" fmla="*/ 2392321 w 2428715"/>
              <a:gd name="connsiteY95" fmla="*/ 318448 h 1331631"/>
              <a:gd name="connsiteX96" fmla="*/ 2378673 w 2428715"/>
              <a:gd name="connsiteY96" fmla="*/ 309349 h 1331631"/>
              <a:gd name="connsiteX97" fmla="*/ 2374124 w 2428715"/>
              <a:gd name="connsiteY97" fmla="*/ 295702 h 1331631"/>
              <a:gd name="connsiteX98" fmla="*/ 2365026 w 2428715"/>
              <a:gd name="connsiteY98" fmla="*/ 282054 h 1331631"/>
              <a:gd name="connsiteX99" fmla="*/ 2360476 w 2428715"/>
              <a:gd name="connsiteY99" fmla="*/ 268406 h 1331631"/>
              <a:gd name="connsiteX100" fmla="*/ 2346829 w 2428715"/>
              <a:gd name="connsiteY100" fmla="*/ 263857 h 1331631"/>
              <a:gd name="connsiteX101" fmla="*/ 2333181 w 2428715"/>
              <a:gd name="connsiteY101" fmla="*/ 245660 h 1331631"/>
              <a:gd name="connsiteX102" fmla="*/ 2305885 w 2428715"/>
              <a:gd name="connsiteY102" fmla="*/ 232012 h 1331631"/>
              <a:gd name="connsiteX103" fmla="*/ 2283139 w 2428715"/>
              <a:gd name="connsiteY103" fmla="*/ 236561 h 1331631"/>
              <a:gd name="connsiteX104" fmla="*/ 2255843 w 2428715"/>
              <a:gd name="connsiteY104" fmla="*/ 245660 h 1331631"/>
              <a:gd name="connsiteX105" fmla="*/ 2214900 w 2428715"/>
              <a:gd name="connsiteY105" fmla="*/ 241110 h 1331631"/>
              <a:gd name="connsiteX106" fmla="*/ 2187605 w 2428715"/>
              <a:gd name="connsiteY106" fmla="*/ 218364 h 1331631"/>
              <a:gd name="connsiteX107" fmla="*/ 2173957 w 2428715"/>
              <a:gd name="connsiteY107" fmla="*/ 209266 h 1331631"/>
              <a:gd name="connsiteX108" fmla="*/ 2164858 w 2428715"/>
              <a:gd name="connsiteY108" fmla="*/ 195618 h 1331631"/>
              <a:gd name="connsiteX109" fmla="*/ 2151211 w 2428715"/>
              <a:gd name="connsiteY109" fmla="*/ 168322 h 1331631"/>
              <a:gd name="connsiteX110" fmla="*/ 2110267 w 2428715"/>
              <a:gd name="connsiteY110" fmla="*/ 154675 h 1331631"/>
              <a:gd name="connsiteX111" fmla="*/ 2082972 w 2428715"/>
              <a:gd name="connsiteY111" fmla="*/ 141027 h 1331631"/>
              <a:gd name="connsiteX112" fmla="*/ 2064775 w 2428715"/>
              <a:gd name="connsiteY112" fmla="*/ 136478 h 1331631"/>
              <a:gd name="connsiteX113" fmla="*/ 1991987 w 2428715"/>
              <a:gd name="connsiteY113" fmla="*/ 131928 h 1331631"/>
              <a:gd name="connsiteX114" fmla="*/ 1964691 w 2428715"/>
              <a:gd name="connsiteY114" fmla="*/ 118281 h 1331631"/>
              <a:gd name="connsiteX115" fmla="*/ 1951043 w 2428715"/>
              <a:gd name="connsiteY115" fmla="*/ 104633 h 1331631"/>
              <a:gd name="connsiteX116" fmla="*/ 1923748 w 2428715"/>
              <a:gd name="connsiteY116" fmla="*/ 90985 h 1331631"/>
              <a:gd name="connsiteX117" fmla="*/ 1910100 w 2428715"/>
              <a:gd name="connsiteY117" fmla="*/ 81887 h 1331631"/>
              <a:gd name="connsiteX118" fmla="*/ 1841861 w 2428715"/>
              <a:gd name="connsiteY118" fmla="*/ 72788 h 1331631"/>
              <a:gd name="connsiteX119" fmla="*/ 1814566 w 2428715"/>
              <a:gd name="connsiteY119" fmla="*/ 63690 h 1331631"/>
              <a:gd name="connsiteX120" fmla="*/ 1796369 w 2428715"/>
              <a:gd name="connsiteY120" fmla="*/ 59140 h 1331631"/>
              <a:gd name="connsiteX121" fmla="*/ 1769073 w 2428715"/>
              <a:gd name="connsiteY121" fmla="*/ 50042 h 1331631"/>
              <a:gd name="connsiteX122" fmla="*/ 1755426 w 2428715"/>
              <a:gd name="connsiteY122" fmla="*/ 40943 h 1331631"/>
              <a:gd name="connsiteX123" fmla="*/ 1737229 w 2428715"/>
              <a:gd name="connsiteY123" fmla="*/ 0 h 1331631"/>
              <a:gd name="connsiteX124" fmla="*/ 1728130 w 2428715"/>
              <a:gd name="connsiteY124" fmla="*/ 13648 h 1331631"/>
              <a:gd name="connsiteX125" fmla="*/ 1723581 w 2428715"/>
              <a:gd name="connsiteY125" fmla="*/ 50042 h 1331631"/>
              <a:gd name="connsiteX126" fmla="*/ 1691736 w 2428715"/>
              <a:gd name="connsiteY126" fmla="*/ 54591 h 1331631"/>
              <a:gd name="connsiteX127" fmla="*/ 1659891 w 2428715"/>
              <a:gd name="connsiteY127" fmla="*/ 63690 h 1331631"/>
              <a:gd name="connsiteX128" fmla="*/ 1641694 w 2428715"/>
              <a:gd name="connsiteY128" fmla="*/ 72788 h 1331631"/>
              <a:gd name="connsiteX129" fmla="*/ 1628046 w 2428715"/>
              <a:gd name="connsiteY129" fmla="*/ 68239 h 1331631"/>
              <a:gd name="connsiteX130" fmla="*/ 1623497 w 2428715"/>
              <a:gd name="connsiteY130" fmla="*/ 54591 h 1331631"/>
              <a:gd name="connsiteX131" fmla="*/ 1614399 w 2428715"/>
              <a:gd name="connsiteY131" fmla="*/ 68239 h 1331631"/>
              <a:gd name="connsiteX132" fmla="*/ 1600751 w 2428715"/>
              <a:gd name="connsiteY132" fmla="*/ 77337 h 1331631"/>
              <a:gd name="connsiteX133" fmla="*/ 1555258 w 2428715"/>
              <a:gd name="connsiteY133" fmla="*/ 81887 h 1331631"/>
              <a:gd name="connsiteX134" fmla="*/ 1527963 w 2428715"/>
              <a:gd name="connsiteY134" fmla="*/ 90985 h 1331631"/>
              <a:gd name="connsiteX135" fmla="*/ 1509766 w 2428715"/>
              <a:gd name="connsiteY135" fmla="*/ 100084 h 1331631"/>
              <a:gd name="connsiteX136" fmla="*/ 1487020 w 2428715"/>
              <a:gd name="connsiteY136" fmla="*/ 104633 h 1331631"/>
              <a:gd name="connsiteX137" fmla="*/ 1473372 w 2428715"/>
              <a:gd name="connsiteY137" fmla="*/ 109182 h 1331631"/>
              <a:gd name="connsiteX138" fmla="*/ 1364190 w 2428715"/>
              <a:gd name="connsiteY138" fmla="*/ 113731 h 1331631"/>
              <a:gd name="connsiteX139" fmla="*/ 1350542 w 2428715"/>
              <a:gd name="connsiteY139" fmla="*/ 122830 h 1331631"/>
              <a:gd name="connsiteX140" fmla="*/ 1332345 w 2428715"/>
              <a:gd name="connsiteY140" fmla="*/ 150125 h 1331631"/>
              <a:gd name="connsiteX141" fmla="*/ 1318697 w 2428715"/>
              <a:gd name="connsiteY141" fmla="*/ 163773 h 1331631"/>
              <a:gd name="connsiteX142" fmla="*/ 1309599 w 2428715"/>
              <a:gd name="connsiteY142" fmla="*/ 191069 h 1331631"/>
              <a:gd name="connsiteX143" fmla="*/ 1295951 w 2428715"/>
              <a:gd name="connsiteY143" fmla="*/ 204716 h 1331631"/>
              <a:gd name="connsiteX144" fmla="*/ 1282303 w 2428715"/>
              <a:gd name="connsiteY144" fmla="*/ 209266 h 1331631"/>
              <a:gd name="connsiteX145" fmla="*/ 1209515 w 2428715"/>
              <a:gd name="connsiteY145" fmla="*/ 213815 h 1331631"/>
              <a:gd name="connsiteX146" fmla="*/ 1204966 w 2428715"/>
              <a:gd name="connsiteY146" fmla="*/ 227463 h 1331631"/>
              <a:gd name="connsiteX147" fmla="*/ 1186769 w 2428715"/>
              <a:gd name="connsiteY147" fmla="*/ 254758 h 1331631"/>
              <a:gd name="connsiteX148" fmla="*/ 1177670 w 2428715"/>
              <a:gd name="connsiteY148" fmla="*/ 282054 h 1331631"/>
              <a:gd name="connsiteX149" fmla="*/ 1173121 w 2428715"/>
              <a:gd name="connsiteY149" fmla="*/ 295702 h 1331631"/>
              <a:gd name="connsiteX150" fmla="*/ 1145826 w 2428715"/>
              <a:gd name="connsiteY150" fmla="*/ 313899 h 1331631"/>
              <a:gd name="connsiteX151" fmla="*/ 1132178 w 2428715"/>
              <a:gd name="connsiteY151" fmla="*/ 327546 h 1331631"/>
              <a:gd name="connsiteX152" fmla="*/ 1104882 w 2428715"/>
              <a:gd name="connsiteY152" fmla="*/ 336645 h 1331631"/>
              <a:gd name="connsiteX153" fmla="*/ 1095784 w 2428715"/>
              <a:gd name="connsiteY153" fmla="*/ 322997 h 1331631"/>
              <a:gd name="connsiteX154" fmla="*/ 1100333 w 2428715"/>
              <a:gd name="connsiteY154" fmla="*/ 291152 h 1331631"/>
              <a:gd name="connsiteX155" fmla="*/ 1086685 w 2428715"/>
              <a:gd name="connsiteY155" fmla="*/ 304800 h 1331631"/>
              <a:gd name="connsiteX156" fmla="*/ 1073037 w 2428715"/>
              <a:gd name="connsiteY156" fmla="*/ 309349 h 1331631"/>
              <a:gd name="connsiteX157" fmla="*/ 1059390 w 2428715"/>
              <a:gd name="connsiteY157" fmla="*/ 300251 h 1331631"/>
              <a:gd name="connsiteX158" fmla="*/ 1050291 w 2428715"/>
              <a:gd name="connsiteY158" fmla="*/ 286603 h 1331631"/>
              <a:gd name="connsiteX159" fmla="*/ 1036643 w 2428715"/>
              <a:gd name="connsiteY159" fmla="*/ 282054 h 1331631"/>
              <a:gd name="connsiteX160" fmla="*/ 1009348 w 2428715"/>
              <a:gd name="connsiteY160" fmla="*/ 291152 h 1331631"/>
              <a:gd name="connsiteX161" fmla="*/ 995700 w 2428715"/>
              <a:gd name="connsiteY161" fmla="*/ 295702 h 1331631"/>
              <a:gd name="connsiteX162" fmla="*/ 982052 w 2428715"/>
              <a:gd name="connsiteY162" fmla="*/ 304800 h 1331631"/>
              <a:gd name="connsiteX163" fmla="*/ 968405 w 2428715"/>
              <a:gd name="connsiteY163" fmla="*/ 350293 h 1331631"/>
              <a:gd name="connsiteX164" fmla="*/ 959306 w 2428715"/>
              <a:gd name="connsiteY164" fmla="*/ 363940 h 1331631"/>
              <a:gd name="connsiteX165" fmla="*/ 963855 w 2428715"/>
              <a:gd name="connsiteY165" fmla="*/ 377588 h 1331631"/>
              <a:gd name="connsiteX166" fmla="*/ 969654 w 2428715"/>
              <a:gd name="connsiteY166" fmla="*/ 397835 h 1331631"/>
              <a:gd name="connsiteX167" fmla="*/ 1000249 w 2428715"/>
              <a:gd name="connsiteY167" fmla="*/ 404884 h 1331631"/>
              <a:gd name="connsiteX168" fmla="*/ 1013897 w 2428715"/>
              <a:gd name="connsiteY168" fmla="*/ 418531 h 1331631"/>
              <a:gd name="connsiteX169" fmla="*/ 1009348 w 2428715"/>
              <a:gd name="connsiteY169" fmla="*/ 441278 h 1331631"/>
              <a:gd name="connsiteX170" fmla="*/ 986602 w 2428715"/>
              <a:gd name="connsiteY170" fmla="*/ 486770 h 1331631"/>
              <a:gd name="connsiteX171" fmla="*/ 968405 w 2428715"/>
              <a:gd name="connsiteY171" fmla="*/ 518615 h 1331631"/>
              <a:gd name="connsiteX172" fmla="*/ 954757 w 2428715"/>
              <a:gd name="connsiteY172" fmla="*/ 523164 h 1331631"/>
              <a:gd name="connsiteX173" fmla="*/ 945658 w 2428715"/>
              <a:gd name="connsiteY173" fmla="*/ 536812 h 1331631"/>
              <a:gd name="connsiteX174" fmla="*/ 932011 w 2428715"/>
              <a:gd name="connsiteY174" fmla="*/ 545910 h 1331631"/>
              <a:gd name="connsiteX175" fmla="*/ 913814 w 2428715"/>
              <a:gd name="connsiteY175" fmla="*/ 568657 h 1331631"/>
              <a:gd name="connsiteX176" fmla="*/ 904715 w 2428715"/>
              <a:gd name="connsiteY176" fmla="*/ 582305 h 1331631"/>
              <a:gd name="connsiteX177" fmla="*/ 900166 w 2428715"/>
              <a:gd name="connsiteY177" fmla="*/ 595952 h 1331631"/>
              <a:gd name="connsiteX178" fmla="*/ 881969 w 2428715"/>
              <a:gd name="connsiteY178" fmla="*/ 623248 h 1331631"/>
              <a:gd name="connsiteX179" fmla="*/ 859223 w 2428715"/>
              <a:gd name="connsiteY179" fmla="*/ 655093 h 1331631"/>
              <a:gd name="connsiteX180" fmla="*/ 850124 w 2428715"/>
              <a:gd name="connsiteY180" fmla="*/ 668740 h 1331631"/>
              <a:gd name="connsiteX181" fmla="*/ 845575 w 2428715"/>
              <a:gd name="connsiteY181" fmla="*/ 682388 h 1331631"/>
              <a:gd name="connsiteX182" fmla="*/ 831927 w 2428715"/>
              <a:gd name="connsiteY182" fmla="*/ 691487 h 1331631"/>
              <a:gd name="connsiteX183" fmla="*/ 809181 w 2428715"/>
              <a:gd name="connsiteY183" fmla="*/ 714233 h 1331631"/>
              <a:gd name="connsiteX184" fmla="*/ 795533 w 2428715"/>
              <a:gd name="connsiteY184" fmla="*/ 732430 h 1331631"/>
              <a:gd name="connsiteX185" fmla="*/ 781885 w 2428715"/>
              <a:gd name="connsiteY185" fmla="*/ 746078 h 1331631"/>
              <a:gd name="connsiteX186" fmla="*/ 754590 w 2428715"/>
              <a:gd name="connsiteY186" fmla="*/ 787021 h 1331631"/>
              <a:gd name="connsiteX187" fmla="*/ 745491 w 2428715"/>
              <a:gd name="connsiteY187" fmla="*/ 800669 h 1331631"/>
              <a:gd name="connsiteX188" fmla="*/ 736393 w 2428715"/>
              <a:gd name="connsiteY188" fmla="*/ 827964 h 1331631"/>
              <a:gd name="connsiteX189" fmla="*/ 673240 w 2428715"/>
              <a:gd name="connsiteY189" fmla="*/ 857045 h 1331631"/>
              <a:gd name="connsiteX190" fmla="*/ 638183 w 2428715"/>
              <a:gd name="connsiteY190" fmla="*/ 883091 h 1331631"/>
              <a:gd name="connsiteX191" fmla="*/ 595366 w 2428715"/>
              <a:gd name="connsiteY191" fmla="*/ 896203 h 1331631"/>
              <a:gd name="connsiteX192" fmla="*/ 581718 w 2428715"/>
              <a:gd name="connsiteY192" fmla="*/ 891654 h 1331631"/>
              <a:gd name="connsiteX193" fmla="*/ 577169 w 2428715"/>
              <a:gd name="connsiteY193" fmla="*/ 928048 h 1331631"/>
              <a:gd name="connsiteX194" fmla="*/ 568070 w 2428715"/>
              <a:gd name="connsiteY194" fmla="*/ 941696 h 1331631"/>
              <a:gd name="connsiteX195" fmla="*/ 563521 w 2428715"/>
              <a:gd name="connsiteY195" fmla="*/ 955343 h 1331631"/>
              <a:gd name="connsiteX196" fmla="*/ 549873 w 2428715"/>
              <a:gd name="connsiteY196" fmla="*/ 964442 h 1331631"/>
              <a:gd name="connsiteX197" fmla="*/ 522578 w 2428715"/>
              <a:gd name="connsiteY197" fmla="*/ 982639 h 1331631"/>
              <a:gd name="connsiteX198" fmla="*/ 508930 w 2428715"/>
              <a:gd name="connsiteY198" fmla="*/ 973540 h 1331631"/>
              <a:gd name="connsiteX199" fmla="*/ 481635 w 2428715"/>
              <a:gd name="connsiteY199" fmla="*/ 959893 h 1331631"/>
              <a:gd name="connsiteX200" fmla="*/ 463437 w 2428715"/>
              <a:gd name="connsiteY200" fmla="*/ 964442 h 1331631"/>
              <a:gd name="connsiteX201" fmla="*/ 454339 w 2428715"/>
              <a:gd name="connsiteY201" fmla="*/ 978090 h 1331631"/>
              <a:gd name="connsiteX202" fmla="*/ 440691 w 2428715"/>
              <a:gd name="connsiteY202" fmla="*/ 996287 h 1331631"/>
              <a:gd name="connsiteX203" fmla="*/ 404297 w 2428715"/>
              <a:gd name="connsiteY203" fmla="*/ 1023582 h 1331631"/>
              <a:gd name="connsiteX204" fmla="*/ 390649 w 2428715"/>
              <a:gd name="connsiteY204" fmla="*/ 1037230 h 1331631"/>
              <a:gd name="connsiteX205" fmla="*/ 377002 w 2428715"/>
              <a:gd name="connsiteY205" fmla="*/ 1041779 h 1331631"/>
              <a:gd name="connsiteX206" fmla="*/ 349706 w 2428715"/>
              <a:gd name="connsiteY206" fmla="*/ 1059976 h 1331631"/>
              <a:gd name="connsiteX207" fmla="*/ 322411 w 2428715"/>
              <a:gd name="connsiteY207" fmla="*/ 1078173 h 1331631"/>
              <a:gd name="connsiteX208" fmla="*/ 295115 w 2428715"/>
              <a:gd name="connsiteY208" fmla="*/ 1100919 h 1331631"/>
              <a:gd name="connsiteX209" fmla="*/ 286017 w 2428715"/>
              <a:gd name="connsiteY209" fmla="*/ 1114567 h 1331631"/>
              <a:gd name="connsiteX210" fmla="*/ 258721 w 2428715"/>
              <a:gd name="connsiteY210" fmla="*/ 1137313 h 1331631"/>
              <a:gd name="connsiteX211" fmla="*/ 240524 w 2428715"/>
              <a:gd name="connsiteY211" fmla="*/ 1164609 h 1331631"/>
              <a:gd name="connsiteX212" fmla="*/ 231426 w 2428715"/>
              <a:gd name="connsiteY212" fmla="*/ 1178257 h 1331631"/>
              <a:gd name="connsiteX213" fmla="*/ 217778 w 2428715"/>
              <a:gd name="connsiteY213" fmla="*/ 1182806 h 1331631"/>
              <a:gd name="connsiteX214" fmla="*/ 208679 w 2428715"/>
              <a:gd name="connsiteY214" fmla="*/ 1196454 h 1331631"/>
              <a:gd name="connsiteX215" fmla="*/ 181384 w 2428715"/>
              <a:gd name="connsiteY215" fmla="*/ 1205552 h 1331631"/>
              <a:gd name="connsiteX216" fmla="*/ 167736 w 2428715"/>
              <a:gd name="connsiteY216" fmla="*/ 1210102 h 1331631"/>
              <a:gd name="connsiteX217" fmla="*/ 139816 w 2428715"/>
              <a:gd name="connsiteY217" fmla="*/ 1205465 h 1331631"/>
              <a:gd name="connsiteX218" fmla="*/ 126256 w 2428715"/>
              <a:gd name="connsiteY218" fmla="*/ 1157570 h 1331631"/>
              <a:gd name="connsiteX219" fmla="*/ 87812 w 2428715"/>
              <a:gd name="connsiteY219" fmla="*/ 1152309 h 1331631"/>
              <a:gd name="connsiteX220" fmla="*/ 34919 w 2428715"/>
              <a:gd name="connsiteY220" fmla="*/ 1188253 h 1331631"/>
              <a:gd name="connsiteX221" fmla="*/ 22160 w 2428715"/>
              <a:gd name="connsiteY221" fmla="*/ 1264693 h 1331631"/>
              <a:gd name="connsiteX222" fmla="*/ 8512 w 2428715"/>
              <a:gd name="connsiteY222" fmla="*/ 1260143 h 1331631"/>
              <a:gd name="connsiteX223" fmla="*/ 3963 w 2428715"/>
              <a:gd name="connsiteY223" fmla="*/ 1260143 h 1331631"/>
              <a:gd name="connsiteX0" fmla="*/ 6210 w 2426413"/>
              <a:gd name="connsiteY0" fmla="*/ 1260143 h 1331631"/>
              <a:gd name="connsiteX1" fmla="*/ 6210 w 2426413"/>
              <a:gd name="connsiteY1" fmla="*/ 1310185 h 1331631"/>
              <a:gd name="connsiteX2" fmla="*/ 6210 w 2426413"/>
              <a:gd name="connsiteY2" fmla="*/ 1246496 h 1331631"/>
              <a:gd name="connsiteX3" fmla="*/ 1661 w 2426413"/>
              <a:gd name="connsiteY3" fmla="*/ 1328382 h 1331631"/>
              <a:gd name="connsiteX4" fmla="*/ 36805 w 2426413"/>
              <a:gd name="connsiteY4" fmla="*/ 1312861 h 1331631"/>
              <a:gd name="connsiteX5" fmla="*/ 69988 w 2426413"/>
              <a:gd name="connsiteY5" fmla="*/ 1290113 h 1331631"/>
              <a:gd name="connsiteX6" fmla="*/ 101207 w 2426413"/>
              <a:gd name="connsiteY6" fmla="*/ 1281728 h 1331631"/>
              <a:gd name="connsiteX7" fmla="*/ 142151 w 2426413"/>
              <a:gd name="connsiteY7" fmla="*/ 1262906 h 1331631"/>
              <a:gd name="connsiteX8" fmla="*/ 174533 w 2426413"/>
              <a:gd name="connsiteY8" fmla="*/ 1232848 h 1331631"/>
              <a:gd name="connsiteX9" fmla="*/ 201828 w 2426413"/>
              <a:gd name="connsiteY9" fmla="*/ 1223749 h 1331631"/>
              <a:gd name="connsiteX10" fmla="*/ 215476 w 2426413"/>
              <a:gd name="connsiteY10" fmla="*/ 1214651 h 1331631"/>
              <a:gd name="connsiteX11" fmla="*/ 242771 w 2426413"/>
              <a:gd name="connsiteY11" fmla="*/ 1205552 h 1331631"/>
              <a:gd name="connsiteX12" fmla="*/ 283715 w 2426413"/>
              <a:gd name="connsiteY12" fmla="*/ 1196454 h 1331631"/>
              <a:gd name="connsiteX13" fmla="*/ 297362 w 2426413"/>
              <a:gd name="connsiteY13" fmla="*/ 1187355 h 1331631"/>
              <a:gd name="connsiteX14" fmla="*/ 374700 w 2426413"/>
              <a:gd name="connsiteY14" fmla="*/ 1150961 h 1331631"/>
              <a:gd name="connsiteX15" fmla="*/ 502616 w 2426413"/>
              <a:gd name="connsiteY15" fmla="*/ 1104307 h 1331631"/>
              <a:gd name="connsiteX16" fmla="*/ 570318 w 2426413"/>
              <a:gd name="connsiteY16" fmla="*/ 1073624 h 1331631"/>
              <a:gd name="connsiteX17" fmla="*/ 593064 w 2426413"/>
              <a:gd name="connsiteY17" fmla="*/ 1096370 h 1331631"/>
              <a:gd name="connsiteX18" fmla="*/ 606712 w 2426413"/>
              <a:gd name="connsiteY18" fmla="*/ 1087272 h 1331631"/>
              <a:gd name="connsiteX19" fmla="*/ 623035 w 2426413"/>
              <a:gd name="connsiteY19" fmla="*/ 1060152 h 1331631"/>
              <a:gd name="connsiteX20" fmla="*/ 688598 w 2426413"/>
              <a:gd name="connsiteY20" fmla="*/ 1061489 h 1331631"/>
              <a:gd name="connsiteX21" fmla="*/ 715894 w 2426413"/>
              <a:gd name="connsiteY21" fmla="*/ 1019033 h 1331631"/>
              <a:gd name="connsiteX22" fmla="*/ 757012 w 2426413"/>
              <a:gd name="connsiteY22" fmla="*/ 1019121 h 1331631"/>
              <a:gd name="connsiteX23" fmla="*/ 793231 w 2426413"/>
              <a:gd name="connsiteY23" fmla="*/ 978090 h 1331631"/>
              <a:gd name="connsiteX24" fmla="*/ 820527 w 2426413"/>
              <a:gd name="connsiteY24" fmla="*/ 968991 h 1331631"/>
              <a:gd name="connsiteX25" fmla="*/ 847822 w 2426413"/>
              <a:gd name="connsiteY25" fmla="*/ 941696 h 1331631"/>
              <a:gd name="connsiteX26" fmla="*/ 875118 w 2426413"/>
              <a:gd name="connsiteY26" fmla="*/ 928048 h 1331631"/>
              <a:gd name="connsiteX27" fmla="*/ 888765 w 2426413"/>
              <a:gd name="connsiteY27" fmla="*/ 923499 h 1331631"/>
              <a:gd name="connsiteX28" fmla="*/ 902413 w 2426413"/>
              <a:gd name="connsiteY28" fmla="*/ 914400 h 1331631"/>
              <a:gd name="connsiteX29" fmla="*/ 920610 w 2426413"/>
              <a:gd name="connsiteY29" fmla="*/ 909851 h 1331631"/>
              <a:gd name="connsiteX30" fmla="*/ 925159 w 2426413"/>
              <a:gd name="connsiteY30" fmla="*/ 896203 h 1331631"/>
              <a:gd name="connsiteX31" fmla="*/ 938807 w 2426413"/>
              <a:gd name="connsiteY31" fmla="*/ 887105 h 1331631"/>
              <a:gd name="connsiteX32" fmla="*/ 952455 w 2426413"/>
              <a:gd name="connsiteY32" fmla="*/ 873457 h 1331631"/>
              <a:gd name="connsiteX33" fmla="*/ 979750 w 2426413"/>
              <a:gd name="connsiteY33" fmla="*/ 855260 h 1331631"/>
              <a:gd name="connsiteX34" fmla="*/ 984300 w 2426413"/>
              <a:gd name="connsiteY34" fmla="*/ 841612 h 1331631"/>
              <a:gd name="connsiteX35" fmla="*/ 997947 w 2426413"/>
              <a:gd name="connsiteY35" fmla="*/ 837063 h 1331631"/>
              <a:gd name="connsiteX36" fmla="*/ 1011595 w 2426413"/>
              <a:gd name="connsiteY36" fmla="*/ 827964 h 1331631"/>
              <a:gd name="connsiteX37" fmla="*/ 1043440 w 2426413"/>
              <a:gd name="connsiteY37" fmla="*/ 800669 h 1331631"/>
              <a:gd name="connsiteX38" fmla="*/ 1057088 w 2426413"/>
              <a:gd name="connsiteY38" fmla="*/ 791570 h 1331631"/>
              <a:gd name="connsiteX39" fmla="*/ 1079834 w 2426413"/>
              <a:gd name="connsiteY39" fmla="*/ 768824 h 1331631"/>
              <a:gd name="connsiteX40" fmla="*/ 1120777 w 2426413"/>
              <a:gd name="connsiteY40" fmla="*/ 736979 h 1331631"/>
              <a:gd name="connsiteX41" fmla="*/ 1134425 w 2426413"/>
              <a:gd name="connsiteY41" fmla="*/ 727881 h 1331631"/>
              <a:gd name="connsiteX42" fmla="*/ 1148073 w 2426413"/>
              <a:gd name="connsiteY42" fmla="*/ 718782 h 1331631"/>
              <a:gd name="connsiteX43" fmla="*/ 1166270 w 2426413"/>
              <a:gd name="connsiteY43" fmla="*/ 691487 h 1331631"/>
              <a:gd name="connsiteX44" fmla="*/ 1189016 w 2426413"/>
              <a:gd name="connsiteY44" fmla="*/ 668740 h 1331631"/>
              <a:gd name="connsiteX45" fmla="*/ 1211762 w 2426413"/>
              <a:gd name="connsiteY45" fmla="*/ 645994 h 1331631"/>
              <a:gd name="connsiteX46" fmla="*/ 1220861 w 2426413"/>
              <a:gd name="connsiteY46" fmla="*/ 632346 h 1331631"/>
              <a:gd name="connsiteX47" fmla="*/ 1225410 w 2426413"/>
              <a:gd name="connsiteY47" fmla="*/ 618699 h 1331631"/>
              <a:gd name="connsiteX48" fmla="*/ 1248156 w 2426413"/>
              <a:gd name="connsiteY48" fmla="*/ 591403 h 1331631"/>
              <a:gd name="connsiteX49" fmla="*/ 1257255 w 2426413"/>
              <a:gd name="connsiteY49" fmla="*/ 564108 h 1331631"/>
              <a:gd name="connsiteX50" fmla="*/ 1261804 w 2426413"/>
              <a:gd name="connsiteY50" fmla="*/ 550460 h 1331631"/>
              <a:gd name="connsiteX51" fmla="*/ 1280001 w 2426413"/>
              <a:gd name="connsiteY51" fmla="*/ 523164 h 1331631"/>
              <a:gd name="connsiteX52" fmla="*/ 1293649 w 2426413"/>
              <a:gd name="connsiteY52" fmla="*/ 482221 h 1331631"/>
              <a:gd name="connsiteX53" fmla="*/ 1298198 w 2426413"/>
              <a:gd name="connsiteY53" fmla="*/ 468573 h 1331631"/>
              <a:gd name="connsiteX54" fmla="*/ 1307297 w 2426413"/>
              <a:gd name="connsiteY54" fmla="*/ 427630 h 1331631"/>
              <a:gd name="connsiteX55" fmla="*/ 1311846 w 2426413"/>
              <a:gd name="connsiteY55" fmla="*/ 395785 h 1331631"/>
              <a:gd name="connsiteX56" fmla="*/ 1334592 w 2426413"/>
              <a:gd name="connsiteY56" fmla="*/ 368490 h 1331631"/>
              <a:gd name="connsiteX57" fmla="*/ 1343691 w 2426413"/>
              <a:gd name="connsiteY57" fmla="*/ 295702 h 1331631"/>
              <a:gd name="connsiteX58" fmla="*/ 1394270 w 2426413"/>
              <a:gd name="connsiteY58" fmla="*/ 269470 h 1331631"/>
              <a:gd name="connsiteX59" fmla="*/ 1429502 w 2426413"/>
              <a:gd name="connsiteY59" fmla="*/ 255110 h 1331631"/>
              <a:gd name="connsiteX60" fmla="*/ 1456885 w 2426413"/>
              <a:gd name="connsiteY60" fmla="*/ 217203 h 1331631"/>
              <a:gd name="connsiteX61" fmla="*/ 1471070 w 2426413"/>
              <a:gd name="connsiteY61" fmla="*/ 181970 h 1331631"/>
              <a:gd name="connsiteX62" fmla="*/ 1498365 w 2426413"/>
              <a:gd name="connsiteY62" fmla="*/ 172872 h 1331631"/>
              <a:gd name="connsiteX63" fmla="*/ 1575703 w 2426413"/>
              <a:gd name="connsiteY63" fmla="*/ 163773 h 1331631"/>
              <a:gd name="connsiteX64" fmla="*/ 1598449 w 2426413"/>
              <a:gd name="connsiteY64" fmla="*/ 145576 h 1331631"/>
              <a:gd name="connsiteX65" fmla="*/ 1612097 w 2426413"/>
              <a:gd name="connsiteY65" fmla="*/ 141027 h 1331631"/>
              <a:gd name="connsiteX66" fmla="*/ 1639392 w 2426413"/>
              <a:gd name="connsiteY66" fmla="*/ 145576 h 1331631"/>
              <a:gd name="connsiteX67" fmla="*/ 1653040 w 2426413"/>
              <a:gd name="connsiteY67" fmla="*/ 154675 h 1331631"/>
              <a:gd name="connsiteX68" fmla="*/ 1825912 w 2426413"/>
              <a:gd name="connsiteY68" fmla="*/ 150125 h 1331631"/>
              <a:gd name="connsiteX69" fmla="*/ 1839559 w 2426413"/>
              <a:gd name="connsiteY69" fmla="*/ 159224 h 1331631"/>
              <a:gd name="connsiteX70" fmla="*/ 1853207 w 2426413"/>
              <a:gd name="connsiteY70" fmla="*/ 172872 h 1331631"/>
              <a:gd name="connsiteX71" fmla="*/ 1966938 w 2426413"/>
              <a:gd name="connsiteY71" fmla="*/ 186519 h 1331631"/>
              <a:gd name="connsiteX72" fmla="*/ 1998783 w 2426413"/>
              <a:gd name="connsiteY72" fmla="*/ 191069 h 1331631"/>
              <a:gd name="connsiteX73" fmla="*/ 2048825 w 2426413"/>
              <a:gd name="connsiteY73" fmla="*/ 195618 h 1331631"/>
              <a:gd name="connsiteX74" fmla="*/ 2057924 w 2426413"/>
              <a:gd name="connsiteY74" fmla="*/ 209266 h 1331631"/>
              <a:gd name="connsiteX75" fmla="*/ 2085219 w 2426413"/>
              <a:gd name="connsiteY75" fmla="*/ 213815 h 1331631"/>
              <a:gd name="connsiteX76" fmla="*/ 2103416 w 2426413"/>
              <a:gd name="connsiteY76" fmla="*/ 236561 h 1331631"/>
              <a:gd name="connsiteX77" fmla="*/ 2117064 w 2426413"/>
              <a:gd name="connsiteY77" fmla="*/ 245660 h 1331631"/>
              <a:gd name="connsiteX78" fmla="*/ 2130712 w 2426413"/>
              <a:gd name="connsiteY78" fmla="*/ 259308 h 1331631"/>
              <a:gd name="connsiteX79" fmla="*/ 2139810 w 2426413"/>
              <a:gd name="connsiteY79" fmla="*/ 272955 h 1331631"/>
              <a:gd name="connsiteX80" fmla="*/ 2158007 w 2426413"/>
              <a:gd name="connsiteY80" fmla="*/ 291152 h 1331631"/>
              <a:gd name="connsiteX81" fmla="*/ 2167106 w 2426413"/>
              <a:gd name="connsiteY81" fmla="*/ 304800 h 1331631"/>
              <a:gd name="connsiteX82" fmla="*/ 2208049 w 2426413"/>
              <a:gd name="connsiteY82" fmla="*/ 341194 h 1331631"/>
              <a:gd name="connsiteX83" fmla="*/ 2221697 w 2426413"/>
              <a:gd name="connsiteY83" fmla="*/ 345743 h 1331631"/>
              <a:gd name="connsiteX84" fmla="*/ 2253541 w 2426413"/>
              <a:gd name="connsiteY84" fmla="*/ 363940 h 1331631"/>
              <a:gd name="connsiteX85" fmla="*/ 2280837 w 2426413"/>
              <a:gd name="connsiteY85" fmla="*/ 373039 h 1331631"/>
              <a:gd name="connsiteX86" fmla="*/ 2312682 w 2426413"/>
              <a:gd name="connsiteY86" fmla="*/ 377588 h 1331631"/>
              <a:gd name="connsiteX87" fmla="*/ 2335428 w 2426413"/>
              <a:gd name="connsiteY87" fmla="*/ 395785 h 1331631"/>
              <a:gd name="connsiteX88" fmla="*/ 2362724 w 2426413"/>
              <a:gd name="connsiteY88" fmla="*/ 413982 h 1331631"/>
              <a:gd name="connsiteX89" fmla="*/ 2376371 w 2426413"/>
              <a:gd name="connsiteY89" fmla="*/ 400334 h 1331631"/>
              <a:gd name="connsiteX90" fmla="*/ 2394568 w 2426413"/>
              <a:gd name="connsiteY90" fmla="*/ 373039 h 1331631"/>
              <a:gd name="connsiteX91" fmla="*/ 2421864 w 2426413"/>
              <a:gd name="connsiteY91" fmla="*/ 368490 h 1331631"/>
              <a:gd name="connsiteX92" fmla="*/ 2426413 w 2426413"/>
              <a:gd name="connsiteY92" fmla="*/ 354842 h 1331631"/>
              <a:gd name="connsiteX93" fmla="*/ 2421864 w 2426413"/>
              <a:gd name="connsiteY93" fmla="*/ 327546 h 1331631"/>
              <a:gd name="connsiteX94" fmla="*/ 2408216 w 2426413"/>
              <a:gd name="connsiteY94" fmla="*/ 322997 h 1331631"/>
              <a:gd name="connsiteX95" fmla="*/ 2390019 w 2426413"/>
              <a:gd name="connsiteY95" fmla="*/ 318448 h 1331631"/>
              <a:gd name="connsiteX96" fmla="*/ 2376371 w 2426413"/>
              <a:gd name="connsiteY96" fmla="*/ 309349 h 1331631"/>
              <a:gd name="connsiteX97" fmla="*/ 2371822 w 2426413"/>
              <a:gd name="connsiteY97" fmla="*/ 295702 h 1331631"/>
              <a:gd name="connsiteX98" fmla="*/ 2362724 w 2426413"/>
              <a:gd name="connsiteY98" fmla="*/ 282054 h 1331631"/>
              <a:gd name="connsiteX99" fmla="*/ 2358174 w 2426413"/>
              <a:gd name="connsiteY99" fmla="*/ 268406 h 1331631"/>
              <a:gd name="connsiteX100" fmla="*/ 2344527 w 2426413"/>
              <a:gd name="connsiteY100" fmla="*/ 263857 h 1331631"/>
              <a:gd name="connsiteX101" fmla="*/ 2330879 w 2426413"/>
              <a:gd name="connsiteY101" fmla="*/ 245660 h 1331631"/>
              <a:gd name="connsiteX102" fmla="*/ 2303583 w 2426413"/>
              <a:gd name="connsiteY102" fmla="*/ 232012 h 1331631"/>
              <a:gd name="connsiteX103" fmla="*/ 2280837 w 2426413"/>
              <a:gd name="connsiteY103" fmla="*/ 236561 h 1331631"/>
              <a:gd name="connsiteX104" fmla="*/ 2253541 w 2426413"/>
              <a:gd name="connsiteY104" fmla="*/ 245660 h 1331631"/>
              <a:gd name="connsiteX105" fmla="*/ 2212598 w 2426413"/>
              <a:gd name="connsiteY105" fmla="*/ 241110 h 1331631"/>
              <a:gd name="connsiteX106" fmla="*/ 2185303 w 2426413"/>
              <a:gd name="connsiteY106" fmla="*/ 218364 h 1331631"/>
              <a:gd name="connsiteX107" fmla="*/ 2171655 w 2426413"/>
              <a:gd name="connsiteY107" fmla="*/ 209266 h 1331631"/>
              <a:gd name="connsiteX108" fmla="*/ 2162556 w 2426413"/>
              <a:gd name="connsiteY108" fmla="*/ 195618 h 1331631"/>
              <a:gd name="connsiteX109" fmla="*/ 2148909 w 2426413"/>
              <a:gd name="connsiteY109" fmla="*/ 168322 h 1331631"/>
              <a:gd name="connsiteX110" fmla="*/ 2107965 w 2426413"/>
              <a:gd name="connsiteY110" fmla="*/ 154675 h 1331631"/>
              <a:gd name="connsiteX111" fmla="*/ 2080670 w 2426413"/>
              <a:gd name="connsiteY111" fmla="*/ 141027 h 1331631"/>
              <a:gd name="connsiteX112" fmla="*/ 2062473 w 2426413"/>
              <a:gd name="connsiteY112" fmla="*/ 136478 h 1331631"/>
              <a:gd name="connsiteX113" fmla="*/ 1989685 w 2426413"/>
              <a:gd name="connsiteY113" fmla="*/ 131928 h 1331631"/>
              <a:gd name="connsiteX114" fmla="*/ 1962389 w 2426413"/>
              <a:gd name="connsiteY114" fmla="*/ 118281 h 1331631"/>
              <a:gd name="connsiteX115" fmla="*/ 1948741 w 2426413"/>
              <a:gd name="connsiteY115" fmla="*/ 104633 h 1331631"/>
              <a:gd name="connsiteX116" fmla="*/ 1921446 w 2426413"/>
              <a:gd name="connsiteY116" fmla="*/ 90985 h 1331631"/>
              <a:gd name="connsiteX117" fmla="*/ 1907798 w 2426413"/>
              <a:gd name="connsiteY117" fmla="*/ 81887 h 1331631"/>
              <a:gd name="connsiteX118" fmla="*/ 1839559 w 2426413"/>
              <a:gd name="connsiteY118" fmla="*/ 72788 h 1331631"/>
              <a:gd name="connsiteX119" fmla="*/ 1812264 w 2426413"/>
              <a:gd name="connsiteY119" fmla="*/ 63690 h 1331631"/>
              <a:gd name="connsiteX120" fmla="*/ 1794067 w 2426413"/>
              <a:gd name="connsiteY120" fmla="*/ 59140 h 1331631"/>
              <a:gd name="connsiteX121" fmla="*/ 1766771 w 2426413"/>
              <a:gd name="connsiteY121" fmla="*/ 50042 h 1331631"/>
              <a:gd name="connsiteX122" fmla="*/ 1753124 w 2426413"/>
              <a:gd name="connsiteY122" fmla="*/ 40943 h 1331631"/>
              <a:gd name="connsiteX123" fmla="*/ 1734927 w 2426413"/>
              <a:gd name="connsiteY123" fmla="*/ 0 h 1331631"/>
              <a:gd name="connsiteX124" fmla="*/ 1725828 w 2426413"/>
              <a:gd name="connsiteY124" fmla="*/ 13648 h 1331631"/>
              <a:gd name="connsiteX125" fmla="*/ 1721279 w 2426413"/>
              <a:gd name="connsiteY125" fmla="*/ 50042 h 1331631"/>
              <a:gd name="connsiteX126" fmla="*/ 1689434 w 2426413"/>
              <a:gd name="connsiteY126" fmla="*/ 54591 h 1331631"/>
              <a:gd name="connsiteX127" fmla="*/ 1657589 w 2426413"/>
              <a:gd name="connsiteY127" fmla="*/ 63690 h 1331631"/>
              <a:gd name="connsiteX128" fmla="*/ 1639392 w 2426413"/>
              <a:gd name="connsiteY128" fmla="*/ 72788 h 1331631"/>
              <a:gd name="connsiteX129" fmla="*/ 1625744 w 2426413"/>
              <a:gd name="connsiteY129" fmla="*/ 68239 h 1331631"/>
              <a:gd name="connsiteX130" fmla="*/ 1621195 w 2426413"/>
              <a:gd name="connsiteY130" fmla="*/ 54591 h 1331631"/>
              <a:gd name="connsiteX131" fmla="*/ 1612097 w 2426413"/>
              <a:gd name="connsiteY131" fmla="*/ 68239 h 1331631"/>
              <a:gd name="connsiteX132" fmla="*/ 1598449 w 2426413"/>
              <a:gd name="connsiteY132" fmla="*/ 77337 h 1331631"/>
              <a:gd name="connsiteX133" fmla="*/ 1552956 w 2426413"/>
              <a:gd name="connsiteY133" fmla="*/ 81887 h 1331631"/>
              <a:gd name="connsiteX134" fmla="*/ 1525661 w 2426413"/>
              <a:gd name="connsiteY134" fmla="*/ 90985 h 1331631"/>
              <a:gd name="connsiteX135" fmla="*/ 1507464 w 2426413"/>
              <a:gd name="connsiteY135" fmla="*/ 100084 h 1331631"/>
              <a:gd name="connsiteX136" fmla="*/ 1484718 w 2426413"/>
              <a:gd name="connsiteY136" fmla="*/ 104633 h 1331631"/>
              <a:gd name="connsiteX137" fmla="*/ 1471070 w 2426413"/>
              <a:gd name="connsiteY137" fmla="*/ 109182 h 1331631"/>
              <a:gd name="connsiteX138" fmla="*/ 1361888 w 2426413"/>
              <a:gd name="connsiteY138" fmla="*/ 113731 h 1331631"/>
              <a:gd name="connsiteX139" fmla="*/ 1348240 w 2426413"/>
              <a:gd name="connsiteY139" fmla="*/ 122830 h 1331631"/>
              <a:gd name="connsiteX140" fmla="*/ 1330043 w 2426413"/>
              <a:gd name="connsiteY140" fmla="*/ 150125 h 1331631"/>
              <a:gd name="connsiteX141" fmla="*/ 1316395 w 2426413"/>
              <a:gd name="connsiteY141" fmla="*/ 163773 h 1331631"/>
              <a:gd name="connsiteX142" fmla="*/ 1307297 w 2426413"/>
              <a:gd name="connsiteY142" fmla="*/ 191069 h 1331631"/>
              <a:gd name="connsiteX143" fmla="*/ 1293649 w 2426413"/>
              <a:gd name="connsiteY143" fmla="*/ 204716 h 1331631"/>
              <a:gd name="connsiteX144" fmla="*/ 1280001 w 2426413"/>
              <a:gd name="connsiteY144" fmla="*/ 209266 h 1331631"/>
              <a:gd name="connsiteX145" fmla="*/ 1207213 w 2426413"/>
              <a:gd name="connsiteY145" fmla="*/ 213815 h 1331631"/>
              <a:gd name="connsiteX146" fmla="*/ 1202664 w 2426413"/>
              <a:gd name="connsiteY146" fmla="*/ 227463 h 1331631"/>
              <a:gd name="connsiteX147" fmla="*/ 1184467 w 2426413"/>
              <a:gd name="connsiteY147" fmla="*/ 254758 h 1331631"/>
              <a:gd name="connsiteX148" fmla="*/ 1175368 w 2426413"/>
              <a:gd name="connsiteY148" fmla="*/ 282054 h 1331631"/>
              <a:gd name="connsiteX149" fmla="*/ 1170819 w 2426413"/>
              <a:gd name="connsiteY149" fmla="*/ 295702 h 1331631"/>
              <a:gd name="connsiteX150" fmla="*/ 1143524 w 2426413"/>
              <a:gd name="connsiteY150" fmla="*/ 313899 h 1331631"/>
              <a:gd name="connsiteX151" fmla="*/ 1129876 w 2426413"/>
              <a:gd name="connsiteY151" fmla="*/ 327546 h 1331631"/>
              <a:gd name="connsiteX152" fmla="*/ 1102580 w 2426413"/>
              <a:gd name="connsiteY152" fmla="*/ 336645 h 1331631"/>
              <a:gd name="connsiteX153" fmla="*/ 1093482 w 2426413"/>
              <a:gd name="connsiteY153" fmla="*/ 322997 h 1331631"/>
              <a:gd name="connsiteX154" fmla="*/ 1098031 w 2426413"/>
              <a:gd name="connsiteY154" fmla="*/ 291152 h 1331631"/>
              <a:gd name="connsiteX155" fmla="*/ 1084383 w 2426413"/>
              <a:gd name="connsiteY155" fmla="*/ 304800 h 1331631"/>
              <a:gd name="connsiteX156" fmla="*/ 1070735 w 2426413"/>
              <a:gd name="connsiteY156" fmla="*/ 309349 h 1331631"/>
              <a:gd name="connsiteX157" fmla="*/ 1057088 w 2426413"/>
              <a:gd name="connsiteY157" fmla="*/ 300251 h 1331631"/>
              <a:gd name="connsiteX158" fmla="*/ 1047989 w 2426413"/>
              <a:gd name="connsiteY158" fmla="*/ 286603 h 1331631"/>
              <a:gd name="connsiteX159" fmla="*/ 1034341 w 2426413"/>
              <a:gd name="connsiteY159" fmla="*/ 282054 h 1331631"/>
              <a:gd name="connsiteX160" fmla="*/ 1007046 w 2426413"/>
              <a:gd name="connsiteY160" fmla="*/ 291152 h 1331631"/>
              <a:gd name="connsiteX161" fmla="*/ 993398 w 2426413"/>
              <a:gd name="connsiteY161" fmla="*/ 295702 h 1331631"/>
              <a:gd name="connsiteX162" fmla="*/ 979750 w 2426413"/>
              <a:gd name="connsiteY162" fmla="*/ 304800 h 1331631"/>
              <a:gd name="connsiteX163" fmla="*/ 966103 w 2426413"/>
              <a:gd name="connsiteY163" fmla="*/ 350293 h 1331631"/>
              <a:gd name="connsiteX164" fmla="*/ 957004 w 2426413"/>
              <a:gd name="connsiteY164" fmla="*/ 363940 h 1331631"/>
              <a:gd name="connsiteX165" fmla="*/ 961553 w 2426413"/>
              <a:gd name="connsiteY165" fmla="*/ 377588 h 1331631"/>
              <a:gd name="connsiteX166" fmla="*/ 967352 w 2426413"/>
              <a:gd name="connsiteY166" fmla="*/ 397835 h 1331631"/>
              <a:gd name="connsiteX167" fmla="*/ 997947 w 2426413"/>
              <a:gd name="connsiteY167" fmla="*/ 404884 h 1331631"/>
              <a:gd name="connsiteX168" fmla="*/ 1011595 w 2426413"/>
              <a:gd name="connsiteY168" fmla="*/ 418531 h 1331631"/>
              <a:gd name="connsiteX169" fmla="*/ 1007046 w 2426413"/>
              <a:gd name="connsiteY169" fmla="*/ 441278 h 1331631"/>
              <a:gd name="connsiteX170" fmla="*/ 984300 w 2426413"/>
              <a:gd name="connsiteY170" fmla="*/ 486770 h 1331631"/>
              <a:gd name="connsiteX171" fmla="*/ 966103 w 2426413"/>
              <a:gd name="connsiteY171" fmla="*/ 518615 h 1331631"/>
              <a:gd name="connsiteX172" fmla="*/ 952455 w 2426413"/>
              <a:gd name="connsiteY172" fmla="*/ 523164 h 1331631"/>
              <a:gd name="connsiteX173" fmla="*/ 943356 w 2426413"/>
              <a:gd name="connsiteY173" fmla="*/ 536812 h 1331631"/>
              <a:gd name="connsiteX174" fmla="*/ 929709 w 2426413"/>
              <a:gd name="connsiteY174" fmla="*/ 545910 h 1331631"/>
              <a:gd name="connsiteX175" fmla="*/ 911512 w 2426413"/>
              <a:gd name="connsiteY175" fmla="*/ 568657 h 1331631"/>
              <a:gd name="connsiteX176" fmla="*/ 902413 w 2426413"/>
              <a:gd name="connsiteY176" fmla="*/ 582305 h 1331631"/>
              <a:gd name="connsiteX177" fmla="*/ 897864 w 2426413"/>
              <a:gd name="connsiteY177" fmla="*/ 595952 h 1331631"/>
              <a:gd name="connsiteX178" fmla="*/ 879667 w 2426413"/>
              <a:gd name="connsiteY178" fmla="*/ 623248 h 1331631"/>
              <a:gd name="connsiteX179" fmla="*/ 856921 w 2426413"/>
              <a:gd name="connsiteY179" fmla="*/ 655093 h 1331631"/>
              <a:gd name="connsiteX180" fmla="*/ 847822 w 2426413"/>
              <a:gd name="connsiteY180" fmla="*/ 668740 h 1331631"/>
              <a:gd name="connsiteX181" fmla="*/ 843273 w 2426413"/>
              <a:gd name="connsiteY181" fmla="*/ 682388 h 1331631"/>
              <a:gd name="connsiteX182" fmla="*/ 829625 w 2426413"/>
              <a:gd name="connsiteY182" fmla="*/ 691487 h 1331631"/>
              <a:gd name="connsiteX183" fmla="*/ 806879 w 2426413"/>
              <a:gd name="connsiteY183" fmla="*/ 714233 h 1331631"/>
              <a:gd name="connsiteX184" fmla="*/ 793231 w 2426413"/>
              <a:gd name="connsiteY184" fmla="*/ 732430 h 1331631"/>
              <a:gd name="connsiteX185" fmla="*/ 779583 w 2426413"/>
              <a:gd name="connsiteY185" fmla="*/ 746078 h 1331631"/>
              <a:gd name="connsiteX186" fmla="*/ 752288 w 2426413"/>
              <a:gd name="connsiteY186" fmla="*/ 787021 h 1331631"/>
              <a:gd name="connsiteX187" fmla="*/ 743189 w 2426413"/>
              <a:gd name="connsiteY187" fmla="*/ 800669 h 1331631"/>
              <a:gd name="connsiteX188" fmla="*/ 734091 w 2426413"/>
              <a:gd name="connsiteY188" fmla="*/ 827964 h 1331631"/>
              <a:gd name="connsiteX189" fmla="*/ 670938 w 2426413"/>
              <a:gd name="connsiteY189" fmla="*/ 857045 h 1331631"/>
              <a:gd name="connsiteX190" fmla="*/ 635881 w 2426413"/>
              <a:gd name="connsiteY190" fmla="*/ 883091 h 1331631"/>
              <a:gd name="connsiteX191" fmla="*/ 593064 w 2426413"/>
              <a:gd name="connsiteY191" fmla="*/ 896203 h 1331631"/>
              <a:gd name="connsiteX192" fmla="*/ 579416 w 2426413"/>
              <a:gd name="connsiteY192" fmla="*/ 891654 h 1331631"/>
              <a:gd name="connsiteX193" fmla="*/ 574867 w 2426413"/>
              <a:gd name="connsiteY193" fmla="*/ 928048 h 1331631"/>
              <a:gd name="connsiteX194" fmla="*/ 565768 w 2426413"/>
              <a:gd name="connsiteY194" fmla="*/ 941696 h 1331631"/>
              <a:gd name="connsiteX195" fmla="*/ 561219 w 2426413"/>
              <a:gd name="connsiteY195" fmla="*/ 955343 h 1331631"/>
              <a:gd name="connsiteX196" fmla="*/ 547571 w 2426413"/>
              <a:gd name="connsiteY196" fmla="*/ 964442 h 1331631"/>
              <a:gd name="connsiteX197" fmla="*/ 520276 w 2426413"/>
              <a:gd name="connsiteY197" fmla="*/ 982639 h 1331631"/>
              <a:gd name="connsiteX198" fmla="*/ 506628 w 2426413"/>
              <a:gd name="connsiteY198" fmla="*/ 973540 h 1331631"/>
              <a:gd name="connsiteX199" fmla="*/ 479333 w 2426413"/>
              <a:gd name="connsiteY199" fmla="*/ 959893 h 1331631"/>
              <a:gd name="connsiteX200" fmla="*/ 461135 w 2426413"/>
              <a:gd name="connsiteY200" fmla="*/ 964442 h 1331631"/>
              <a:gd name="connsiteX201" fmla="*/ 452037 w 2426413"/>
              <a:gd name="connsiteY201" fmla="*/ 978090 h 1331631"/>
              <a:gd name="connsiteX202" fmla="*/ 438389 w 2426413"/>
              <a:gd name="connsiteY202" fmla="*/ 996287 h 1331631"/>
              <a:gd name="connsiteX203" fmla="*/ 401995 w 2426413"/>
              <a:gd name="connsiteY203" fmla="*/ 1023582 h 1331631"/>
              <a:gd name="connsiteX204" fmla="*/ 388347 w 2426413"/>
              <a:gd name="connsiteY204" fmla="*/ 1037230 h 1331631"/>
              <a:gd name="connsiteX205" fmla="*/ 374700 w 2426413"/>
              <a:gd name="connsiteY205" fmla="*/ 1041779 h 1331631"/>
              <a:gd name="connsiteX206" fmla="*/ 347404 w 2426413"/>
              <a:gd name="connsiteY206" fmla="*/ 1059976 h 1331631"/>
              <a:gd name="connsiteX207" fmla="*/ 320109 w 2426413"/>
              <a:gd name="connsiteY207" fmla="*/ 1078173 h 1331631"/>
              <a:gd name="connsiteX208" fmla="*/ 292813 w 2426413"/>
              <a:gd name="connsiteY208" fmla="*/ 1100919 h 1331631"/>
              <a:gd name="connsiteX209" fmla="*/ 283715 w 2426413"/>
              <a:gd name="connsiteY209" fmla="*/ 1114567 h 1331631"/>
              <a:gd name="connsiteX210" fmla="*/ 256419 w 2426413"/>
              <a:gd name="connsiteY210" fmla="*/ 1137313 h 1331631"/>
              <a:gd name="connsiteX211" fmla="*/ 238222 w 2426413"/>
              <a:gd name="connsiteY211" fmla="*/ 1164609 h 1331631"/>
              <a:gd name="connsiteX212" fmla="*/ 229124 w 2426413"/>
              <a:gd name="connsiteY212" fmla="*/ 1178257 h 1331631"/>
              <a:gd name="connsiteX213" fmla="*/ 215476 w 2426413"/>
              <a:gd name="connsiteY213" fmla="*/ 1182806 h 1331631"/>
              <a:gd name="connsiteX214" fmla="*/ 206377 w 2426413"/>
              <a:gd name="connsiteY214" fmla="*/ 1196454 h 1331631"/>
              <a:gd name="connsiteX215" fmla="*/ 179082 w 2426413"/>
              <a:gd name="connsiteY215" fmla="*/ 1205552 h 1331631"/>
              <a:gd name="connsiteX216" fmla="*/ 165434 w 2426413"/>
              <a:gd name="connsiteY216" fmla="*/ 1210102 h 1331631"/>
              <a:gd name="connsiteX217" fmla="*/ 137514 w 2426413"/>
              <a:gd name="connsiteY217" fmla="*/ 1205465 h 1331631"/>
              <a:gd name="connsiteX218" fmla="*/ 123954 w 2426413"/>
              <a:gd name="connsiteY218" fmla="*/ 1157570 h 1331631"/>
              <a:gd name="connsiteX219" fmla="*/ 85510 w 2426413"/>
              <a:gd name="connsiteY219" fmla="*/ 1152309 h 1331631"/>
              <a:gd name="connsiteX220" fmla="*/ 32617 w 2426413"/>
              <a:gd name="connsiteY220" fmla="*/ 1188253 h 1331631"/>
              <a:gd name="connsiteX221" fmla="*/ 19858 w 2426413"/>
              <a:gd name="connsiteY221" fmla="*/ 1264693 h 1331631"/>
              <a:gd name="connsiteX222" fmla="*/ 6210 w 2426413"/>
              <a:gd name="connsiteY222" fmla="*/ 1260143 h 1331631"/>
              <a:gd name="connsiteX0" fmla="*/ 19858 w 2426413"/>
              <a:gd name="connsiteY0" fmla="*/ 1264693 h 1331631"/>
              <a:gd name="connsiteX1" fmla="*/ 6210 w 2426413"/>
              <a:gd name="connsiteY1" fmla="*/ 1310185 h 1331631"/>
              <a:gd name="connsiteX2" fmla="*/ 6210 w 2426413"/>
              <a:gd name="connsiteY2" fmla="*/ 1246496 h 1331631"/>
              <a:gd name="connsiteX3" fmla="*/ 1661 w 2426413"/>
              <a:gd name="connsiteY3" fmla="*/ 1328382 h 1331631"/>
              <a:gd name="connsiteX4" fmla="*/ 36805 w 2426413"/>
              <a:gd name="connsiteY4" fmla="*/ 1312861 h 1331631"/>
              <a:gd name="connsiteX5" fmla="*/ 69988 w 2426413"/>
              <a:gd name="connsiteY5" fmla="*/ 1290113 h 1331631"/>
              <a:gd name="connsiteX6" fmla="*/ 101207 w 2426413"/>
              <a:gd name="connsiteY6" fmla="*/ 1281728 h 1331631"/>
              <a:gd name="connsiteX7" fmla="*/ 142151 w 2426413"/>
              <a:gd name="connsiteY7" fmla="*/ 1262906 h 1331631"/>
              <a:gd name="connsiteX8" fmla="*/ 174533 w 2426413"/>
              <a:gd name="connsiteY8" fmla="*/ 1232848 h 1331631"/>
              <a:gd name="connsiteX9" fmla="*/ 201828 w 2426413"/>
              <a:gd name="connsiteY9" fmla="*/ 1223749 h 1331631"/>
              <a:gd name="connsiteX10" fmla="*/ 215476 w 2426413"/>
              <a:gd name="connsiteY10" fmla="*/ 1214651 h 1331631"/>
              <a:gd name="connsiteX11" fmla="*/ 242771 w 2426413"/>
              <a:gd name="connsiteY11" fmla="*/ 1205552 h 1331631"/>
              <a:gd name="connsiteX12" fmla="*/ 283715 w 2426413"/>
              <a:gd name="connsiteY12" fmla="*/ 1196454 h 1331631"/>
              <a:gd name="connsiteX13" fmla="*/ 297362 w 2426413"/>
              <a:gd name="connsiteY13" fmla="*/ 1187355 h 1331631"/>
              <a:gd name="connsiteX14" fmla="*/ 374700 w 2426413"/>
              <a:gd name="connsiteY14" fmla="*/ 1150961 h 1331631"/>
              <a:gd name="connsiteX15" fmla="*/ 502616 w 2426413"/>
              <a:gd name="connsiteY15" fmla="*/ 1104307 h 1331631"/>
              <a:gd name="connsiteX16" fmla="*/ 570318 w 2426413"/>
              <a:gd name="connsiteY16" fmla="*/ 1073624 h 1331631"/>
              <a:gd name="connsiteX17" fmla="*/ 593064 w 2426413"/>
              <a:gd name="connsiteY17" fmla="*/ 1096370 h 1331631"/>
              <a:gd name="connsiteX18" fmla="*/ 606712 w 2426413"/>
              <a:gd name="connsiteY18" fmla="*/ 1087272 h 1331631"/>
              <a:gd name="connsiteX19" fmla="*/ 623035 w 2426413"/>
              <a:gd name="connsiteY19" fmla="*/ 1060152 h 1331631"/>
              <a:gd name="connsiteX20" fmla="*/ 688598 w 2426413"/>
              <a:gd name="connsiteY20" fmla="*/ 1061489 h 1331631"/>
              <a:gd name="connsiteX21" fmla="*/ 715894 w 2426413"/>
              <a:gd name="connsiteY21" fmla="*/ 1019033 h 1331631"/>
              <a:gd name="connsiteX22" fmla="*/ 757012 w 2426413"/>
              <a:gd name="connsiteY22" fmla="*/ 1019121 h 1331631"/>
              <a:gd name="connsiteX23" fmla="*/ 793231 w 2426413"/>
              <a:gd name="connsiteY23" fmla="*/ 978090 h 1331631"/>
              <a:gd name="connsiteX24" fmla="*/ 820527 w 2426413"/>
              <a:gd name="connsiteY24" fmla="*/ 968991 h 1331631"/>
              <a:gd name="connsiteX25" fmla="*/ 847822 w 2426413"/>
              <a:gd name="connsiteY25" fmla="*/ 941696 h 1331631"/>
              <a:gd name="connsiteX26" fmla="*/ 875118 w 2426413"/>
              <a:gd name="connsiteY26" fmla="*/ 928048 h 1331631"/>
              <a:gd name="connsiteX27" fmla="*/ 888765 w 2426413"/>
              <a:gd name="connsiteY27" fmla="*/ 923499 h 1331631"/>
              <a:gd name="connsiteX28" fmla="*/ 902413 w 2426413"/>
              <a:gd name="connsiteY28" fmla="*/ 914400 h 1331631"/>
              <a:gd name="connsiteX29" fmla="*/ 920610 w 2426413"/>
              <a:gd name="connsiteY29" fmla="*/ 909851 h 1331631"/>
              <a:gd name="connsiteX30" fmla="*/ 925159 w 2426413"/>
              <a:gd name="connsiteY30" fmla="*/ 896203 h 1331631"/>
              <a:gd name="connsiteX31" fmla="*/ 938807 w 2426413"/>
              <a:gd name="connsiteY31" fmla="*/ 887105 h 1331631"/>
              <a:gd name="connsiteX32" fmla="*/ 952455 w 2426413"/>
              <a:gd name="connsiteY32" fmla="*/ 873457 h 1331631"/>
              <a:gd name="connsiteX33" fmla="*/ 979750 w 2426413"/>
              <a:gd name="connsiteY33" fmla="*/ 855260 h 1331631"/>
              <a:gd name="connsiteX34" fmla="*/ 984300 w 2426413"/>
              <a:gd name="connsiteY34" fmla="*/ 841612 h 1331631"/>
              <a:gd name="connsiteX35" fmla="*/ 997947 w 2426413"/>
              <a:gd name="connsiteY35" fmla="*/ 837063 h 1331631"/>
              <a:gd name="connsiteX36" fmla="*/ 1011595 w 2426413"/>
              <a:gd name="connsiteY36" fmla="*/ 827964 h 1331631"/>
              <a:gd name="connsiteX37" fmla="*/ 1043440 w 2426413"/>
              <a:gd name="connsiteY37" fmla="*/ 800669 h 1331631"/>
              <a:gd name="connsiteX38" fmla="*/ 1057088 w 2426413"/>
              <a:gd name="connsiteY38" fmla="*/ 791570 h 1331631"/>
              <a:gd name="connsiteX39" fmla="*/ 1079834 w 2426413"/>
              <a:gd name="connsiteY39" fmla="*/ 768824 h 1331631"/>
              <a:gd name="connsiteX40" fmla="*/ 1120777 w 2426413"/>
              <a:gd name="connsiteY40" fmla="*/ 736979 h 1331631"/>
              <a:gd name="connsiteX41" fmla="*/ 1134425 w 2426413"/>
              <a:gd name="connsiteY41" fmla="*/ 727881 h 1331631"/>
              <a:gd name="connsiteX42" fmla="*/ 1148073 w 2426413"/>
              <a:gd name="connsiteY42" fmla="*/ 718782 h 1331631"/>
              <a:gd name="connsiteX43" fmla="*/ 1166270 w 2426413"/>
              <a:gd name="connsiteY43" fmla="*/ 691487 h 1331631"/>
              <a:gd name="connsiteX44" fmla="*/ 1189016 w 2426413"/>
              <a:gd name="connsiteY44" fmla="*/ 668740 h 1331631"/>
              <a:gd name="connsiteX45" fmla="*/ 1211762 w 2426413"/>
              <a:gd name="connsiteY45" fmla="*/ 645994 h 1331631"/>
              <a:gd name="connsiteX46" fmla="*/ 1220861 w 2426413"/>
              <a:gd name="connsiteY46" fmla="*/ 632346 h 1331631"/>
              <a:gd name="connsiteX47" fmla="*/ 1225410 w 2426413"/>
              <a:gd name="connsiteY47" fmla="*/ 618699 h 1331631"/>
              <a:gd name="connsiteX48" fmla="*/ 1248156 w 2426413"/>
              <a:gd name="connsiteY48" fmla="*/ 591403 h 1331631"/>
              <a:gd name="connsiteX49" fmla="*/ 1257255 w 2426413"/>
              <a:gd name="connsiteY49" fmla="*/ 564108 h 1331631"/>
              <a:gd name="connsiteX50" fmla="*/ 1261804 w 2426413"/>
              <a:gd name="connsiteY50" fmla="*/ 550460 h 1331631"/>
              <a:gd name="connsiteX51" fmla="*/ 1280001 w 2426413"/>
              <a:gd name="connsiteY51" fmla="*/ 523164 h 1331631"/>
              <a:gd name="connsiteX52" fmla="*/ 1293649 w 2426413"/>
              <a:gd name="connsiteY52" fmla="*/ 482221 h 1331631"/>
              <a:gd name="connsiteX53" fmla="*/ 1298198 w 2426413"/>
              <a:gd name="connsiteY53" fmla="*/ 468573 h 1331631"/>
              <a:gd name="connsiteX54" fmla="*/ 1307297 w 2426413"/>
              <a:gd name="connsiteY54" fmla="*/ 427630 h 1331631"/>
              <a:gd name="connsiteX55" fmla="*/ 1311846 w 2426413"/>
              <a:gd name="connsiteY55" fmla="*/ 395785 h 1331631"/>
              <a:gd name="connsiteX56" fmla="*/ 1334592 w 2426413"/>
              <a:gd name="connsiteY56" fmla="*/ 368490 h 1331631"/>
              <a:gd name="connsiteX57" fmla="*/ 1343691 w 2426413"/>
              <a:gd name="connsiteY57" fmla="*/ 295702 h 1331631"/>
              <a:gd name="connsiteX58" fmla="*/ 1394270 w 2426413"/>
              <a:gd name="connsiteY58" fmla="*/ 269470 h 1331631"/>
              <a:gd name="connsiteX59" fmla="*/ 1429502 w 2426413"/>
              <a:gd name="connsiteY59" fmla="*/ 255110 h 1331631"/>
              <a:gd name="connsiteX60" fmla="*/ 1456885 w 2426413"/>
              <a:gd name="connsiteY60" fmla="*/ 217203 h 1331631"/>
              <a:gd name="connsiteX61" fmla="*/ 1471070 w 2426413"/>
              <a:gd name="connsiteY61" fmla="*/ 181970 h 1331631"/>
              <a:gd name="connsiteX62" fmla="*/ 1498365 w 2426413"/>
              <a:gd name="connsiteY62" fmla="*/ 172872 h 1331631"/>
              <a:gd name="connsiteX63" fmla="*/ 1575703 w 2426413"/>
              <a:gd name="connsiteY63" fmla="*/ 163773 h 1331631"/>
              <a:gd name="connsiteX64" fmla="*/ 1598449 w 2426413"/>
              <a:gd name="connsiteY64" fmla="*/ 145576 h 1331631"/>
              <a:gd name="connsiteX65" fmla="*/ 1612097 w 2426413"/>
              <a:gd name="connsiteY65" fmla="*/ 141027 h 1331631"/>
              <a:gd name="connsiteX66" fmla="*/ 1639392 w 2426413"/>
              <a:gd name="connsiteY66" fmla="*/ 145576 h 1331631"/>
              <a:gd name="connsiteX67" fmla="*/ 1653040 w 2426413"/>
              <a:gd name="connsiteY67" fmla="*/ 154675 h 1331631"/>
              <a:gd name="connsiteX68" fmla="*/ 1825912 w 2426413"/>
              <a:gd name="connsiteY68" fmla="*/ 150125 h 1331631"/>
              <a:gd name="connsiteX69" fmla="*/ 1839559 w 2426413"/>
              <a:gd name="connsiteY69" fmla="*/ 159224 h 1331631"/>
              <a:gd name="connsiteX70" fmla="*/ 1853207 w 2426413"/>
              <a:gd name="connsiteY70" fmla="*/ 172872 h 1331631"/>
              <a:gd name="connsiteX71" fmla="*/ 1966938 w 2426413"/>
              <a:gd name="connsiteY71" fmla="*/ 186519 h 1331631"/>
              <a:gd name="connsiteX72" fmla="*/ 1998783 w 2426413"/>
              <a:gd name="connsiteY72" fmla="*/ 191069 h 1331631"/>
              <a:gd name="connsiteX73" fmla="*/ 2048825 w 2426413"/>
              <a:gd name="connsiteY73" fmla="*/ 195618 h 1331631"/>
              <a:gd name="connsiteX74" fmla="*/ 2057924 w 2426413"/>
              <a:gd name="connsiteY74" fmla="*/ 209266 h 1331631"/>
              <a:gd name="connsiteX75" fmla="*/ 2085219 w 2426413"/>
              <a:gd name="connsiteY75" fmla="*/ 213815 h 1331631"/>
              <a:gd name="connsiteX76" fmla="*/ 2103416 w 2426413"/>
              <a:gd name="connsiteY76" fmla="*/ 236561 h 1331631"/>
              <a:gd name="connsiteX77" fmla="*/ 2117064 w 2426413"/>
              <a:gd name="connsiteY77" fmla="*/ 245660 h 1331631"/>
              <a:gd name="connsiteX78" fmla="*/ 2130712 w 2426413"/>
              <a:gd name="connsiteY78" fmla="*/ 259308 h 1331631"/>
              <a:gd name="connsiteX79" fmla="*/ 2139810 w 2426413"/>
              <a:gd name="connsiteY79" fmla="*/ 272955 h 1331631"/>
              <a:gd name="connsiteX80" fmla="*/ 2158007 w 2426413"/>
              <a:gd name="connsiteY80" fmla="*/ 291152 h 1331631"/>
              <a:gd name="connsiteX81" fmla="*/ 2167106 w 2426413"/>
              <a:gd name="connsiteY81" fmla="*/ 304800 h 1331631"/>
              <a:gd name="connsiteX82" fmla="*/ 2208049 w 2426413"/>
              <a:gd name="connsiteY82" fmla="*/ 341194 h 1331631"/>
              <a:gd name="connsiteX83" fmla="*/ 2221697 w 2426413"/>
              <a:gd name="connsiteY83" fmla="*/ 345743 h 1331631"/>
              <a:gd name="connsiteX84" fmla="*/ 2253541 w 2426413"/>
              <a:gd name="connsiteY84" fmla="*/ 363940 h 1331631"/>
              <a:gd name="connsiteX85" fmla="*/ 2280837 w 2426413"/>
              <a:gd name="connsiteY85" fmla="*/ 373039 h 1331631"/>
              <a:gd name="connsiteX86" fmla="*/ 2312682 w 2426413"/>
              <a:gd name="connsiteY86" fmla="*/ 377588 h 1331631"/>
              <a:gd name="connsiteX87" fmla="*/ 2335428 w 2426413"/>
              <a:gd name="connsiteY87" fmla="*/ 395785 h 1331631"/>
              <a:gd name="connsiteX88" fmla="*/ 2362724 w 2426413"/>
              <a:gd name="connsiteY88" fmla="*/ 413982 h 1331631"/>
              <a:gd name="connsiteX89" fmla="*/ 2376371 w 2426413"/>
              <a:gd name="connsiteY89" fmla="*/ 400334 h 1331631"/>
              <a:gd name="connsiteX90" fmla="*/ 2394568 w 2426413"/>
              <a:gd name="connsiteY90" fmla="*/ 373039 h 1331631"/>
              <a:gd name="connsiteX91" fmla="*/ 2421864 w 2426413"/>
              <a:gd name="connsiteY91" fmla="*/ 368490 h 1331631"/>
              <a:gd name="connsiteX92" fmla="*/ 2426413 w 2426413"/>
              <a:gd name="connsiteY92" fmla="*/ 354842 h 1331631"/>
              <a:gd name="connsiteX93" fmla="*/ 2421864 w 2426413"/>
              <a:gd name="connsiteY93" fmla="*/ 327546 h 1331631"/>
              <a:gd name="connsiteX94" fmla="*/ 2408216 w 2426413"/>
              <a:gd name="connsiteY94" fmla="*/ 322997 h 1331631"/>
              <a:gd name="connsiteX95" fmla="*/ 2390019 w 2426413"/>
              <a:gd name="connsiteY95" fmla="*/ 318448 h 1331631"/>
              <a:gd name="connsiteX96" fmla="*/ 2376371 w 2426413"/>
              <a:gd name="connsiteY96" fmla="*/ 309349 h 1331631"/>
              <a:gd name="connsiteX97" fmla="*/ 2371822 w 2426413"/>
              <a:gd name="connsiteY97" fmla="*/ 295702 h 1331631"/>
              <a:gd name="connsiteX98" fmla="*/ 2362724 w 2426413"/>
              <a:gd name="connsiteY98" fmla="*/ 282054 h 1331631"/>
              <a:gd name="connsiteX99" fmla="*/ 2358174 w 2426413"/>
              <a:gd name="connsiteY99" fmla="*/ 268406 h 1331631"/>
              <a:gd name="connsiteX100" fmla="*/ 2344527 w 2426413"/>
              <a:gd name="connsiteY100" fmla="*/ 263857 h 1331631"/>
              <a:gd name="connsiteX101" fmla="*/ 2330879 w 2426413"/>
              <a:gd name="connsiteY101" fmla="*/ 245660 h 1331631"/>
              <a:gd name="connsiteX102" fmla="*/ 2303583 w 2426413"/>
              <a:gd name="connsiteY102" fmla="*/ 232012 h 1331631"/>
              <a:gd name="connsiteX103" fmla="*/ 2280837 w 2426413"/>
              <a:gd name="connsiteY103" fmla="*/ 236561 h 1331631"/>
              <a:gd name="connsiteX104" fmla="*/ 2253541 w 2426413"/>
              <a:gd name="connsiteY104" fmla="*/ 245660 h 1331631"/>
              <a:gd name="connsiteX105" fmla="*/ 2212598 w 2426413"/>
              <a:gd name="connsiteY105" fmla="*/ 241110 h 1331631"/>
              <a:gd name="connsiteX106" fmla="*/ 2185303 w 2426413"/>
              <a:gd name="connsiteY106" fmla="*/ 218364 h 1331631"/>
              <a:gd name="connsiteX107" fmla="*/ 2171655 w 2426413"/>
              <a:gd name="connsiteY107" fmla="*/ 209266 h 1331631"/>
              <a:gd name="connsiteX108" fmla="*/ 2162556 w 2426413"/>
              <a:gd name="connsiteY108" fmla="*/ 195618 h 1331631"/>
              <a:gd name="connsiteX109" fmla="*/ 2148909 w 2426413"/>
              <a:gd name="connsiteY109" fmla="*/ 168322 h 1331631"/>
              <a:gd name="connsiteX110" fmla="*/ 2107965 w 2426413"/>
              <a:gd name="connsiteY110" fmla="*/ 154675 h 1331631"/>
              <a:gd name="connsiteX111" fmla="*/ 2080670 w 2426413"/>
              <a:gd name="connsiteY111" fmla="*/ 141027 h 1331631"/>
              <a:gd name="connsiteX112" fmla="*/ 2062473 w 2426413"/>
              <a:gd name="connsiteY112" fmla="*/ 136478 h 1331631"/>
              <a:gd name="connsiteX113" fmla="*/ 1989685 w 2426413"/>
              <a:gd name="connsiteY113" fmla="*/ 131928 h 1331631"/>
              <a:gd name="connsiteX114" fmla="*/ 1962389 w 2426413"/>
              <a:gd name="connsiteY114" fmla="*/ 118281 h 1331631"/>
              <a:gd name="connsiteX115" fmla="*/ 1948741 w 2426413"/>
              <a:gd name="connsiteY115" fmla="*/ 104633 h 1331631"/>
              <a:gd name="connsiteX116" fmla="*/ 1921446 w 2426413"/>
              <a:gd name="connsiteY116" fmla="*/ 90985 h 1331631"/>
              <a:gd name="connsiteX117" fmla="*/ 1907798 w 2426413"/>
              <a:gd name="connsiteY117" fmla="*/ 81887 h 1331631"/>
              <a:gd name="connsiteX118" fmla="*/ 1839559 w 2426413"/>
              <a:gd name="connsiteY118" fmla="*/ 72788 h 1331631"/>
              <a:gd name="connsiteX119" fmla="*/ 1812264 w 2426413"/>
              <a:gd name="connsiteY119" fmla="*/ 63690 h 1331631"/>
              <a:gd name="connsiteX120" fmla="*/ 1794067 w 2426413"/>
              <a:gd name="connsiteY120" fmla="*/ 59140 h 1331631"/>
              <a:gd name="connsiteX121" fmla="*/ 1766771 w 2426413"/>
              <a:gd name="connsiteY121" fmla="*/ 50042 h 1331631"/>
              <a:gd name="connsiteX122" fmla="*/ 1753124 w 2426413"/>
              <a:gd name="connsiteY122" fmla="*/ 40943 h 1331631"/>
              <a:gd name="connsiteX123" fmla="*/ 1734927 w 2426413"/>
              <a:gd name="connsiteY123" fmla="*/ 0 h 1331631"/>
              <a:gd name="connsiteX124" fmla="*/ 1725828 w 2426413"/>
              <a:gd name="connsiteY124" fmla="*/ 13648 h 1331631"/>
              <a:gd name="connsiteX125" fmla="*/ 1721279 w 2426413"/>
              <a:gd name="connsiteY125" fmla="*/ 50042 h 1331631"/>
              <a:gd name="connsiteX126" fmla="*/ 1689434 w 2426413"/>
              <a:gd name="connsiteY126" fmla="*/ 54591 h 1331631"/>
              <a:gd name="connsiteX127" fmla="*/ 1657589 w 2426413"/>
              <a:gd name="connsiteY127" fmla="*/ 63690 h 1331631"/>
              <a:gd name="connsiteX128" fmla="*/ 1639392 w 2426413"/>
              <a:gd name="connsiteY128" fmla="*/ 72788 h 1331631"/>
              <a:gd name="connsiteX129" fmla="*/ 1625744 w 2426413"/>
              <a:gd name="connsiteY129" fmla="*/ 68239 h 1331631"/>
              <a:gd name="connsiteX130" fmla="*/ 1621195 w 2426413"/>
              <a:gd name="connsiteY130" fmla="*/ 54591 h 1331631"/>
              <a:gd name="connsiteX131" fmla="*/ 1612097 w 2426413"/>
              <a:gd name="connsiteY131" fmla="*/ 68239 h 1331631"/>
              <a:gd name="connsiteX132" fmla="*/ 1598449 w 2426413"/>
              <a:gd name="connsiteY132" fmla="*/ 77337 h 1331631"/>
              <a:gd name="connsiteX133" fmla="*/ 1552956 w 2426413"/>
              <a:gd name="connsiteY133" fmla="*/ 81887 h 1331631"/>
              <a:gd name="connsiteX134" fmla="*/ 1525661 w 2426413"/>
              <a:gd name="connsiteY134" fmla="*/ 90985 h 1331631"/>
              <a:gd name="connsiteX135" fmla="*/ 1507464 w 2426413"/>
              <a:gd name="connsiteY135" fmla="*/ 100084 h 1331631"/>
              <a:gd name="connsiteX136" fmla="*/ 1484718 w 2426413"/>
              <a:gd name="connsiteY136" fmla="*/ 104633 h 1331631"/>
              <a:gd name="connsiteX137" fmla="*/ 1471070 w 2426413"/>
              <a:gd name="connsiteY137" fmla="*/ 109182 h 1331631"/>
              <a:gd name="connsiteX138" fmla="*/ 1361888 w 2426413"/>
              <a:gd name="connsiteY138" fmla="*/ 113731 h 1331631"/>
              <a:gd name="connsiteX139" fmla="*/ 1348240 w 2426413"/>
              <a:gd name="connsiteY139" fmla="*/ 122830 h 1331631"/>
              <a:gd name="connsiteX140" fmla="*/ 1330043 w 2426413"/>
              <a:gd name="connsiteY140" fmla="*/ 150125 h 1331631"/>
              <a:gd name="connsiteX141" fmla="*/ 1316395 w 2426413"/>
              <a:gd name="connsiteY141" fmla="*/ 163773 h 1331631"/>
              <a:gd name="connsiteX142" fmla="*/ 1307297 w 2426413"/>
              <a:gd name="connsiteY142" fmla="*/ 191069 h 1331631"/>
              <a:gd name="connsiteX143" fmla="*/ 1293649 w 2426413"/>
              <a:gd name="connsiteY143" fmla="*/ 204716 h 1331631"/>
              <a:gd name="connsiteX144" fmla="*/ 1280001 w 2426413"/>
              <a:gd name="connsiteY144" fmla="*/ 209266 h 1331631"/>
              <a:gd name="connsiteX145" fmla="*/ 1207213 w 2426413"/>
              <a:gd name="connsiteY145" fmla="*/ 213815 h 1331631"/>
              <a:gd name="connsiteX146" fmla="*/ 1202664 w 2426413"/>
              <a:gd name="connsiteY146" fmla="*/ 227463 h 1331631"/>
              <a:gd name="connsiteX147" fmla="*/ 1184467 w 2426413"/>
              <a:gd name="connsiteY147" fmla="*/ 254758 h 1331631"/>
              <a:gd name="connsiteX148" fmla="*/ 1175368 w 2426413"/>
              <a:gd name="connsiteY148" fmla="*/ 282054 h 1331631"/>
              <a:gd name="connsiteX149" fmla="*/ 1170819 w 2426413"/>
              <a:gd name="connsiteY149" fmla="*/ 295702 h 1331631"/>
              <a:gd name="connsiteX150" fmla="*/ 1143524 w 2426413"/>
              <a:gd name="connsiteY150" fmla="*/ 313899 h 1331631"/>
              <a:gd name="connsiteX151" fmla="*/ 1129876 w 2426413"/>
              <a:gd name="connsiteY151" fmla="*/ 327546 h 1331631"/>
              <a:gd name="connsiteX152" fmla="*/ 1102580 w 2426413"/>
              <a:gd name="connsiteY152" fmla="*/ 336645 h 1331631"/>
              <a:gd name="connsiteX153" fmla="*/ 1093482 w 2426413"/>
              <a:gd name="connsiteY153" fmla="*/ 322997 h 1331631"/>
              <a:gd name="connsiteX154" fmla="*/ 1098031 w 2426413"/>
              <a:gd name="connsiteY154" fmla="*/ 291152 h 1331631"/>
              <a:gd name="connsiteX155" fmla="*/ 1084383 w 2426413"/>
              <a:gd name="connsiteY155" fmla="*/ 304800 h 1331631"/>
              <a:gd name="connsiteX156" fmla="*/ 1070735 w 2426413"/>
              <a:gd name="connsiteY156" fmla="*/ 309349 h 1331631"/>
              <a:gd name="connsiteX157" fmla="*/ 1057088 w 2426413"/>
              <a:gd name="connsiteY157" fmla="*/ 300251 h 1331631"/>
              <a:gd name="connsiteX158" fmla="*/ 1047989 w 2426413"/>
              <a:gd name="connsiteY158" fmla="*/ 286603 h 1331631"/>
              <a:gd name="connsiteX159" fmla="*/ 1034341 w 2426413"/>
              <a:gd name="connsiteY159" fmla="*/ 282054 h 1331631"/>
              <a:gd name="connsiteX160" fmla="*/ 1007046 w 2426413"/>
              <a:gd name="connsiteY160" fmla="*/ 291152 h 1331631"/>
              <a:gd name="connsiteX161" fmla="*/ 993398 w 2426413"/>
              <a:gd name="connsiteY161" fmla="*/ 295702 h 1331631"/>
              <a:gd name="connsiteX162" fmla="*/ 979750 w 2426413"/>
              <a:gd name="connsiteY162" fmla="*/ 304800 h 1331631"/>
              <a:gd name="connsiteX163" fmla="*/ 966103 w 2426413"/>
              <a:gd name="connsiteY163" fmla="*/ 350293 h 1331631"/>
              <a:gd name="connsiteX164" fmla="*/ 957004 w 2426413"/>
              <a:gd name="connsiteY164" fmla="*/ 363940 h 1331631"/>
              <a:gd name="connsiteX165" fmla="*/ 961553 w 2426413"/>
              <a:gd name="connsiteY165" fmla="*/ 377588 h 1331631"/>
              <a:gd name="connsiteX166" fmla="*/ 967352 w 2426413"/>
              <a:gd name="connsiteY166" fmla="*/ 397835 h 1331631"/>
              <a:gd name="connsiteX167" fmla="*/ 997947 w 2426413"/>
              <a:gd name="connsiteY167" fmla="*/ 404884 h 1331631"/>
              <a:gd name="connsiteX168" fmla="*/ 1011595 w 2426413"/>
              <a:gd name="connsiteY168" fmla="*/ 418531 h 1331631"/>
              <a:gd name="connsiteX169" fmla="*/ 1007046 w 2426413"/>
              <a:gd name="connsiteY169" fmla="*/ 441278 h 1331631"/>
              <a:gd name="connsiteX170" fmla="*/ 984300 w 2426413"/>
              <a:gd name="connsiteY170" fmla="*/ 486770 h 1331631"/>
              <a:gd name="connsiteX171" fmla="*/ 966103 w 2426413"/>
              <a:gd name="connsiteY171" fmla="*/ 518615 h 1331631"/>
              <a:gd name="connsiteX172" fmla="*/ 952455 w 2426413"/>
              <a:gd name="connsiteY172" fmla="*/ 523164 h 1331631"/>
              <a:gd name="connsiteX173" fmla="*/ 943356 w 2426413"/>
              <a:gd name="connsiteY173" fmla="*/ 536812 h 1331631"/>
              <a:gd name="connsiteX174" fmla="*/ 929709 w 2426413"/>
              <a:gd name="connsiteY174" fmla="*/ 545910 h 1331631"/>
              <a:gd name="connsiteX175" fmla="*/ 911512 w 2426413"/>
              <a:gd name="connsiteY175" fmla="*/ 568657 h 1331631"/>
              <a:gd name="connsiteX176" fmla="*/ 902413 w 2426413"/>
              <a:gd name="connsiteY176" fmla="*/ 582305 h 1331631"/>
              <a:gd name="connsiteX177" fmla="*/ 897864 w 2426413"/>
              <a:gd name="connsiteY177" fmla="*/ 595952 h 1331631"/>
              <a:gd name="connsiteX178" fmla="*/ 879667 w 2426413"/>
              <a:gd name="connsiteY178" fmla="*/ 623248 h 1331631"/>
              <a:gd name="connsiteX179" fmla="*/ 856921 w 2426413"/>
              <a:gd name="connsiteY179" fmla="*/ 655093 h 1331631"/>
              <a:gd name="connsiteX180" fmla="*/ 847822 w 2426413"/>
              <a:gd name="connsiteY180" fmla="*/ 668740 h 1331631"/>
              <a:gd name="connsiteX181" fmla="*/ 843273 w 2426413"/>
              <a:gd name="connsiteY181" fmla="*/ 682388 h 1331631"/>
              <a:gd name="connsiteX182" fmla="*/ 829625 w 2426413"/>
              <a:gd name="connsiteY182" fmla="*/ 691487 h 1331631"/>
              <a:gd name="connsiteX183" fmla="*/ 806879 w 2426413"/>
              <a:gd name="connsiteY183" fmla="*/ 714233 h 1331631"/>
              <a:gd name="connsiteX184" fmla="*/ 793231 w 2426413"/>
              <a:gd name="connsiteY184" fmla="*/ 732430 h 1331631"/>
              <a:gd name="connsiteX185" fmla="*/ 779583 w 2426413"/>
              <a:gd name="connsiteY185" fmla="*/ 746078 h 1331631"/>
              <a:gd name="connsiteX186" fmla="*/ 752288 w 2426413"/>
              <a:gd name="connsiteY186" fmla="*/ 787021 h 1331631"/>
              <a:gd name="connsiteX187" fmla="*/ 743189 w 2426413"/>
              <a:gd name="connsiteY187" fmla="*/ 800669 h 1331631"/>
              <a:gd name="connsiteX188" fmla="*/ 734091 w 2426413"/>
              <a:gd name="connsiteY188" fmla="*/ 827964 h 1331631"/>
              <a:gd name="connsiteX189" fmla="*/ 670938 w 2426413"/>
              <a:gd name="connsiteY189" fmla="*/ 857045 h 1331631"/>
              <a:gd name="connsiteX190" fmla="*/ 635881 w 2426413"/>
              <a:gd name="connsiteY190" fmla="*/ 883091 h 1331631"/>
              <a:gd name="connsiteX191" fmla="*/ 593064 w 2426413"/>
              <a:gd name="connsiteY191" fmla="*/ 896203 h 1331631"/>
              <a:gd name="connsiteX192" fmla="*/ 579416 w 2426413"/>
              <a:gd name="connsiteY192" fmla="*/ 891654 h 1331631"/>
              <a:gd name="connsiteX193" fmla="*/ 574867 w 2426413"/>
              <a:gd name="connsiteY193" fmla="*/ 928048 h 1331631"/>
              <a:gd name="connsiteX194" fmla="*/ 565768 w 2426413"/>
              <a:gd name="connsiteY194" fmla="*/ 941696 h 1331631"/>
              <a:gd name="connsiteX195" fmla="*/ 561219 w 2426413"/>
              <a:gd name="connsiteY195" fmla="*/ 955343 h 1331631"/>
              <a:gd name="connsiteX196" fmla="*/ 547571 w 2426413"/>
              <a:gd name="connsiteY196" fmla="*/ 964442 h 1331631"/>
              <a:gd name="connsiteX197" fmla="*/ 520276 w 2426413"/>
              <a:gd name="connsiteY197" fmla="*/ 982639 h 1331631"/>
              <a:gd name="connsiteX198" fmla="*/ 506628 w 2426413"/>
              <a:gd name="connsiteY198" fmla="*/ 973540 h 1331631"/>
              <a:gd name="connsiteX199" fmla="*/ 479333 w 2426413"/>
              <a:gd name="connsiteY199" fmla="*/ 959893 h 1331631"/>
              <a:gd name="connsiteX200" fmla="*/ 461135 w 2426413"/>
              <a:gd name="connsiteY200" fmla="*/ 964442 h 1331631"/>
              <a:gd name="connsiteX201" fmla="*/ 452037 w 2426413"/>
              <a:gd name="connsiteY201" fmla="*/ 978090 h 1331631"/>
              <a:gd name="connsiteX202" fmla="*/ 438389 w 2426413"/>
              <a:gd name="connsiteY202" fmla="*/ 996287 h 1331631"/>
              <a:gd name="connsiteX203" fmla="*/ 401995 w 2426413"/>
              <a:gd name="connsiteY203" fmla="*/ 1023582 h 1331631"/>
              <a:gd name="connsiteX204" fmla="*/ 388347 w 2426413"/>
              <a:gd name="connsiteY204" fmla="*/ 1037230 h 1331631"/>
              <a:gd name="connsiteX205" fmla="*/ 374700 w 2426413"/>
              <a:gd name="connsiteY205" fmla="*/ 1041779 h 1331631"/>
              <a:gd name="connsiteX206" fmla="*/ 347404 w 2426413"/>
              <a:gd name="connsiteY206" fmla="*/ 1059976 h 1331631"/>
              <a:gd name="connsiteX207" fmla="*/ 320109 w 2426413"/>
              <a:gd name="connsiteY207" fmla="*/ 1078173 h 1331631"/>
              <a:gd name="connsiteX208" fmla="*/ 292813 w 2426413"/>
              <a:gd name="connsiteY208" fmla="*/ 1100919 h 1331631"/>
              <a:gd name="connsiteX209" fmla="*/ 283715 w 2426413"/>
              <a:gd name="connsiteY209" fmla="*/ 1114567 h 1331631"/>
              <a:gd name="connsiteX210" fmla="*/ 256419 w 2426413"/>
              <a:gd name="connsiteY210" fmla="*/ 1137313 h 1331631"/>
              <a:gd name="connsiteX211" fmla="*/ 238222 w 2426413"/>
              <a:gd name="connsiteY211" fmla="*/ 1164609 h 1331631"/>
              <a:gd name="connsiteX212" fmla="*/ 229124 w 2426413"/>
              <a:gd name="connsiteY212" fmla="*/ 1178257 h 1331631"/>
              <a:gd name="connsiteX213" fmla="*/ 215476 w 2426413"/>
              <a:gd name="connsiteY213" fmla="*/ 1182806 h 1331631"/>
              <a:gd name="connsiteX214" fmla="*/ 206377 w 2426413"/>
              <a:gd name="connsiteY214" fmla="*/ 1196454 h 1331631"/>
              <a:gd name="connsiteX215" fmla="*/ 179082 w 2426413"/>
              <a:gd name="connsiteY215" fmla="*/ 1205552 h 1331631"/>
              <a:gd name="connsiteX216" fmla="*/ 165434 w 2426413"/>
              <a:gd name="connsiteY216" fmla="*/ 1210102 h 1331631"/>
              <a:gd name="connsiteX217" fmla="*/ 137514 w 2426413"/>
              <a:gd name="connsiteY217" fmla="*/ 1205465 h 1331631"/>
              <a:gd name="connsiteX218" fmla="*/ 123954 w 2426413"/>
              <a:gd name="connsiteY218" fmla="*/ 1157570 h 1331631"/>
              <a:gd name="connsiteX219" fmla="*/ 85510 w 2426413"/>
              <a:gd name="connsiteY219" fmla="*/ 1152309 h 1331631"/>
              <a:gd name="connsiteX220" fmla="*/ 32617 w 2426413"/>
              <a:gd name="connsiteY220" fmla="*/ 1188253 h 1331631"/>
              <a:gd name="connsiteX221" fmla="*/ 19858 w 2426413"/>
              <a:gd name="connsiteY221" fmla="*/ 1264693 h 1331631"/>
              <a:gd name="connsiteX0" fmla="*/ 18197 w 2424752"/>
              <a:gd name="connsiteY0" fmla="*/ 1264693 h 1331631"/>
              <a:gd name="connsiteX1" fmla="*/ 4549 w 2424752"/>
              <a:gd name="connsiteY1" fmla="*/ 1310185 h 1331631"/>
              <a:gd name="connsiteX2" fmla="*/ 0 w 2424752"/>
              <a:gd name="connsiteY2" fmla="*/ 1328382 h 1331631"/>
              <a:gd name="connsiteX3" fmla="*/ 35144 w 2424752"/>
              <a:gd name="connsiteY3" fmla="*/ 1312861 h 1331631"/>
              <a:gd name="connsiteX4" fmla="*/ 68327 w 2424752"/>
              <a:gd name="connsiteY4" fmla="*/ 1290113 h 1331631"/>
              <a:gd name="connsiteX5" fmla="*/ 99546 w 2424752"/>
              <a:gd name="connsiteY5" fmla="*/ 1281728 h 1331631"/>
              <a:gd name="connsiteX6" fmla="*/ 140490 w 2424752"/>
              <a:gd name="connsiteY6" fmla="*/ 1262906 h 1331631"/>
              <a:gd name="connsiteX7" fmla="*/ 172872 w 2424752"/>
              <a:gd name="connsiteY7" fmla="*/ 1232848 h 1331631"/>
              <a:gd name="connsiteX8" fmla="*/ 200167 w 2424752"/>
              <a:gd name="connsiteY8" fmla="*/ 1223749 h 1331631"/>
              <a:gd name="connsiteX9" fmla="*/ 213815 w 2424752"/>
              <a:gd name="connsiteY9" fmla="*/ 1214651 h 1331631"/>
              <a:gd name="connsiteX10" fmla="*/ 241110 w 2424752"/>
              <a:gd name="connsiteY10" fmla="*/ 1205552 h 1331631"/>
              <a:gd name="connsiteX11" fmla="*/ 282054 w 2424752"/>
              <a:gd name="connsiteY11" fmla="*/ 1196454 h 1331631"/>
              <a:gd name="connsiteX12" fmla="*/ 295701 w 2424752"/>
              <a:gd name="connsiteY12" fmla="*/ 1187355 h 1331631"/>
              <a:gd name="connsiteX13" fmla="*/ 373039 w 2424752"/>
              <a:gd name="connsiteY13" fmla="*/ 1150961 h 1331631"/>
              <a:gd name="connsiteX14" fmla="*/ 500955 w 2424752"/>
              <a:gd name="connsiteY14" fmla="*/ 1104307 h 1331631"/>
              <a:gd name="connsiteX15" fmla="*/ 568657 w 2424752"/>
              <a:gd name="connsiteY15" fmla="*/ 1073624 h 1331631"/>
              <a:gd name="connsiteX16" fmla="*/ 591403 w 2424752"/>
              <a:gd name="connsiteY16" fmla="*/ 1096370 h 1331631"/>
              <a:gd name="connsiteX17" fmla="*/ 605051 w 2424752"/>
              <a:gd name="connsiteY17" fmla="*/ 1087272 h 1331631"/>
              <a:gd name="connsiteX18" fmla="*/ 621374 w 2424752"/>
              <a:gd name="connsiteY18" fmla="*/ 1060152 h 1331631"/>
              <a:gd name="connsiteX19" fmla="*/ 686937 w 2424752"/>
              <a:gd name="connsiteY19" fmla="*/ 1061489 h 1331631"/>
              <a:gd name="connsiteX20" fmla="*/ 714233 w 2424752"/>
              <a:gd name="connsiteY20" fmla="*/ 1019033 h 1331631"/>
              <a:gd name="connsiteX21" fmla="*/ 755351 w 2424752"/>
              <a:gd name="connsiteY21" fmla="*/ 1019121 h 1331631"/>
              <a:gd name="connsiteX22" fmla="*/ 791570 w 2424752"/>
              <a:gd name="connsiteY22" fmla="*/ 978090 h 1331631"/>
              <a:gd name="connsiteX23" fmla="*/ 818866 w 2424752"/>
              <a:gd name="connsiteY23" fmla="*/ 968991 h 1331631"/>
              <a:gd name="connsiteX24" fmla="*/ 846161 w 2424752"/>
              <a:gd name="connsiteY24" fmla="*/ 941696 h 1331631"/>
              <a:gd name="connsiteX25" fmla="*/ 873457 w 2424752"/>
              <a:gd name="connsiteY25" fmla="*/ 928048 h 1331631"/>
              <a:gd name="connsiteX26" fmla="*/ 887104 w 2424752"/>
              <a:gd name="connsiteY26" fmla="*/ 923499 h 1331631"/>
              <a:gd name="connsiteX27" fmla="*/ 900752 w 2424752"/>
              <a:gd name="connsiteY27" fmla="*/ 914400 h 1331631"/>
              <a:gd name="connsiteX28" fmla="*/ 918949 w 2424752"/>
              <a:gd name="connsiteY28" fmla="*/ 909851 h 1331631"/>
              <a:gd name="connsiteX29" fmla="*/ 923498 w 2424752"/>
              <a:gd name="connsiteY29" fmla="*/ 896203 h 1331631"/>
              <a:gd name="connsiteX30" fmla="*/ 937146 w 2424752"/>
              <a:gd name="connsiteY30" fmla="*/ 887105 h 1331631"/>
              <a:gd name="connsiteX31" fmla="*/ 950794 w 2424752"/>
              <a:gd name="connsiteY31" fmla="*/ 873457 h 1331631"/>
              <a:gd name="connsiteX32" fmla="*/ 978089 w 2424752"/>
              <a:gd name="connsiteY32" fmla="*/ 855260 h 1331631"/>
              <a:gd name="connsiteX33" fmla="*/ 982639 w 2424752"/>
              <a:gd name="connsiteY33" fmla="*/ 841612 h 1331631"/>
              <a:gd name="connsiteX34" fmla="*/ 996286 w 2424752"/>
              <a:gd name="connsiteY34" fmla="*/ 837063 h 1331631"/>
              <a:gd name="connsiteX35" fmla="*/ 1009934 w 2424752"/>
              <a:gd name="connsiteY35" fmla="*/ 827964 h 1331631"/>
              <a:gd name="connsiteX36" fmla="*/ 1041779 w 2424752"/>
              <a:gd name="connsiteY36" fmla="*/ 800669 h 1331631"/>
              <a:gd name="connsiteX37" fmla="*/ 1055427 w 2424752"/>
              <a:gd name="connsiteY37" fmla="*/ 791570 h 1331631"/>
              <a:gd name="connsiteX38" fmla="*/ 1078173 w 2424752"/>
              <a:gd name="connsiteY38" fmla="*/ 768824 h 1331631"/>
              <a:gd name="connsiteX39" fmla="*/ 1119116 w 2424752"/>
              <a:gd name="connsiteY39" fmla="*/ 736979 h 1331631"/>
              <a:gd name="connsiteX40" fmla="*/ 1132764 w 2424752"/>
              <a:gd name="connsiteY40" fmla="*/ 727881 h 1331631"/>
              <a:gd name="connsiteX41" fmla="*/ 1146412 w 2424752"/>
              <a:gd name="connsiteY41" fmla="*/ 718782 h 1331631"/>
              <a:gd name="connsiteX42" fmla="*/ 1164609 w 2424752"/>
              <a:gd name="connsiteY42" fmla="*/ 691487 h 1331631"/>
              <a:gd name="connsiteX43" fmla="*/ 1187355 w 2424752"/>
              <a:gd name="connsiteY43" fmla="*/ 668740 h 1331631"/>
              <a:gd name="connsiteX44" fmla="*/ 1210101 w 2424752"/>
              <a:gd name="connsiteY44" fmla="*/ 645994 h 1331631"/>
              <a:gd name="connsiteX45" fmla="*/ 1219200 w 2424752"/>
              <a:gd name="connsiteY45" fmla="*/ 632346 h 1331631"/>
              <a:gd name="connsiteX46" fmla="*/ 1223749 w 2424752"/>
              <a:gd name="connsiteY46" fmla="*/ 618699 h 1331631"/>
              <a:gd name="connsiteX47" fmla="*/ 1246495 w 2424752"/>
              <a:gd name="connsiteY47" fmla="*/ 591403 h 1331631"/>
              <a:gd name="connsiteX48" fmla="*/ 1255594 w 2424752"/>
              <a:gd name="connsiteY48" fmla="*/ 564108 h 1331631"/>
              <a:gd name="connsiteX49" fmla="*/ 1260143 w 2424752"/>
              <a:gd name="connsiteY49" fmla="*/ 550460 h 1331631"/>
              <a:gd name="connsiteX50" fmla="*/ 1278340 w 2424752"/>
              <a:gd name="connsiteY50" fmla="*/ 523164 h 1331631"/>
              <a:gd name="connsiteX51" fmla="*/ 1291988 w 2424752"/>
              <a:gd name="connsiteY51" fmla="*/ 482221 h 1331631"/>
              <a:gd name="connsiteX52" fmla="*/ 1296537 w 2424752"/>
              <a:gd name="connsiteY52" fmla="*/ 468573 h 1331631"/>
              <a:gd name="connsiteX53" fmla="*/ 1305636 w 2424752"/>
              <a:gd name="connsiteY53" fmla="*/ 427630 h 1331631"/>
              <a:gd name="connsiteX54" fmla="*/ 1310185 w 2424752"/>
              <a:gd name="connsiteY54" fmla="*/ 395785 h 1331631"/>
              <a:gd name="connsiteX55" fmla="*/ 1332931 w 2424752"/>
              <a:gd name="connsiteY55" fmla="*/ 368490 h 1331631"/>
              <a:gd name="connsiteX56" fmla="*/ 1342030 w 2424752"/>
              <a:gd name="connsiteY56" fmla="*/ 295702 h 1331631"/>
              <a:gd name="connsiteX57" fmla="*/ 1392609 w 2424752"/>
              <a:gd name="connsiteY57" fmla="*/ 269470 h 1331631"/>
              <a:gd name="connsiteX58" fmla="*/ 1427841 w 2424752"/>
              <a:gd name="connsiteY58" fmla="*/ 255110 h 1331631"/>
              <a:gd name="connsiteX59" fmla="*/ 1455224 w 2424752"/>
              <a:gd name="connsiteY59" fmla="*/ 217203 h 1331631"/>
              <a:gd name="connsiteX60" fmla="*/ 1469409 w 2424752"/>
              <a:gd name="connsiteY60" fmla="*/ 181970 h 1331631"/>
              <a:gd name="connsiteX61" fmla="*/ 1496704 w 2424752"/>
              <a:gd name="connsiteY61" fmla="*/ 172872 h 1331631"/>
              <a:gd name="connsiteX62" fmla="*/ 1574042 w 2424752"/>
              <a:gd name="connsiteY62" fmla="*/ 163773 h 1331631"/>
              <a:gd name="connsiteX63" fmla="*/ 1596788 w 2424752"/>
              <a:gd name="connsiteY63" fmla="*/ 145576 h 1331631"/>
              <a:gd name="connsiteX64" fmla="*/ 1610436 w 2424752"/>
              <a:gd name="connsiteY64" fmla="*/ 141027 h 1331631"/>
              <a:gd name="connsiteX65" fmla="*/ 1637731 w 2424752"/>
              <a:gd name="connsiteY65" fmla="*/ 145576 h 1331631"/>
              <a:gd name="connsiteX66" fmla="*/ 1651379 w 2424752"/>
              <a:gd name="connsiteY66" fmla="*/ 154675 h 1331631"/>
              <a:gd name="connsiteX67" fmla="*/ 1824251 w 2424752"/>
              <a:gd name="connsiteY67" fmla="*/ 150125 h 1331631"/>
              <a:gd name="connsiteX68" fmla="*/ 1837898 w 2424752"/>
              <a:gd name="connsiteY68" fmla="*/ 159224 h 1331631"/>
              <a:gd name="connsiteX69" fmla="*/ 1851546 w 2424752"/>
              <a:gd name="connsiteY69" fmla="*/ 172872 h 1331631"/>
              <a:gd name="connsiteX70" fmla="*/ 1965277 w 2424752"/>
              <a:gd name="connsiteY70" fmla="*/ 186519 h 1331631"/>
              <a:gd name="connsiteX71" fmla="*/ 1997122 w 2424752"/>
              <a:gd name="connsiteY71" fmla="*/ 191069 h 1331631"/>
              <a:gd name="connsiteX72" fmla="*/ 2047164 w 2424752"/>
              <a:gd name="connsiteY72" fmla="*/ 195618 h 1331631"/>
              <a:gd name="connsiteX73" fmla="*/ 2056263 w 2424752"/>
              <a:gd name="connsiteY73" fmla="*/ 209266 h 1331631"/>
              <a:gd name="connsiteX74" fmla="*/ 2083558 w 2424752"/>
              <a:gd name="connsiteY74" fmla="*/ 213815 h 1331631"/>
              <a:gd name="connsiteX75" fmla="*/ 2101755 w 2424752"/>
              <a:gd name="connsiteY75" fmla="*/ 236561 h 1331631"/>
              <a:gd name="connsiteX76" fmla="*/ 2115403 w 2424752"/>
              <a:gd name="connsiteY76" fmla="*/ 245660 h 1331631"/>
              <a:gd name="connsiteX77" fmla="*/ 2129051 w 2424752"/>
              <a:gd name="connsiteY77" fmla="*/ 259308 h 1331631"/>
              <a:gd name="connsiteX78" fmla="*/ 2138149 w 2424752"/>
              <a:gd name="connsiteY78" fmla="*/ 272955 h 1331631"/>
              <a:gd name="connsiteX79" fmla="*/ 2156346 w 2424752"/>
              <a:gd name="connsiteY79" fmla="*/ 291152 h 1331631"/>
              <a:gd name="connsiteX80" fmla="*/ 2165445 w 2424752"/>
              <a:gd name="connsiteY80" fmla="*/ 304800 h 1331631"/>
              <a:gd name="connsiteX81" fmla="*/ 2206388 w 2424752"/>
              <a:gd name="connsiteY81" fmla="*/ 341194 h 1331631"/>
              <a:gd name="connsiteX82" fmla="*/ 2220036 w 2424752"/>
              <a:gd name="connsiteY82" fmla="*/ 345743 h 1331631"/>
              <a:gd name="connsiteX83" fmla="*/ 2251880 w 2424752"/>
              <a:gd name="connsiteY83" fmla="*/ 363940 h 1331631"/>
              <a:gd name="connsiteX84" fmla="*/ 2279176 w 2424752"/>
              <a:gd name="connsiteY84" fmla="*/ 373039 h 1331631"/>
              <a:gd name="connsiteX85" fmla="*/ 2311021 w 2424752"/>
              <a:gd name="connsiteY85" fmla="*/ 377588 h 1331631"/>
              <a:gd name="connsiteX86" fmla="*/ 2333767 w 2424752"/>
              <a:gd name="connsiteY86" fmla="*/ 395785 h 1331631"/>
              <a:gd name="connsiteX87" fmla="*/ 2361063 w 2424752"/>
              <a:gd name="connsiteY87" fmla="*/ 413982 h 1331631"/>
              <a:gd name="connsiteX88" fmla="*/ 2374710 w 2424752"/>
              <a:gd name="connsiteY88" fmla="*/ 400334 h 1331631"/>
              <a:gd name="connsiteX89" fmla="*/ 2392907 w 2424752"/>
              <a:gd name="connsiteY89" fmla="*/ 373039 h 1331631"/>
              <a:gd name="connsiteX90" fmla="*/ 2420203 w 2424752"/>
              <a:gd name="connsiteY90" fmla="*/ 368490 h 1331631"/>
              <a:gd name="connsiteX91" fmla="*/ 2424752 w 2424752"/>
              <a:gd name="connsiteY91" fmla="*/ 354842 h 1331631"/>
              <a:gd name="connsiteX92" fmla="*/ 2420203 w 2424752"/>
              <a:gd name="connsiteY92" fmla="*/ 327546 h 1331631"/>
              <a:gd name="connsiteX93" fmla="*/ 2406555 w 2424752"/>
              <a:gd name="connsiteY93" fmla="*/ 322997 h 1331631"/>
              <a:gd name="connsiteX94" fmla="*/ 2388358 w 2424752"/>
              <a:gd name="connsiteY94" fmla="*/ 318448 h 1331631"/>
              <a:gd name="connsiteX95" fmla="*/ 2374710 w 2424752"/>
              <a:gd name="connsiteY95" fmla="*/ 309349 h 1331631"/>
              <a:gd name="connsiteX96" fmla="*/ 2370161 w 2424752"/>
              <a:gd name="connsiteY96" fmla="*/ 295702 h 1331631"/>
              <a:gd name="connsiteX97" fmla="*/ 2361063 w 2424752"/>
              <a:gd name="connsiteY97" fmla="*/ 282054 h 1331631"/>
              <a:gd name="connsiteX98" fmla="*/ 2356513 w 2424752"/>
              <a:gd name="connsiteY98" fmla="*/ 268406 h 1331631"/>
              <a:gd name="connsiteX99" fmla="*/ 2342866 w 2424752"/>
              <a:gd name="connsiteY99" fmla="*/ 263857 h 1331631"/>
              <a:gd name="connsiteX100" fmla="*/ 2329218 w 2424752"/>
              <a:gd name="connsiteY100" fmla="*/ 245660 h 1331631"/>
              <a:gd name="connsiteX101" fmla="*/ 2301922 w 2424752"/>
              <a:gd name="connsiteY101" fmla="*/ 232012 h 1331631"/>
              <a:gd name="connsiteX102" fmla="*/ 2279176 w 2424752"/>
              <a:gd name="connsiteY102" fmla="*/ 236561 h 1331631"/>
              <a:gd name="connsiteX103" fmla="*/ 2251880 w 2424752"/>
              <a:gd name="connsiteY103" fmla="*/ 245660 h 1331631"/>
              <a:gd name="connsiteX104" fmla="*/ 2210937 w 2424752"/>
              <a:gd name="connsiteY104" fmla="*/ 241110 h 1331631"/>
              <a:gd name="connsiteX105" fmla="*/ 2183642 w 2424752"/>
              <a:gd name="connsiteY105" fmla="*/ 218364 h 1331631"/>
              <a:gd name="connsiteX106" fmla="*/ 2169994 w 2424752"/>
              <a:gd name="connsiteY106" fmla="*/ 209266 h 1331631"/>
              <a:gd name="connsiteX107" fmla="*/ 2160895 w 2424752"/>
              <a:gd name="connsiteY107" fmla="*/ 195618 h 1331631"/>
              <a:gd name="connsiteX108" fmla="*/ 2147248 w 2424752"/>
              <a:gd name="connsiteY108" fmla="*/ 168322 h 1331631"/>
              <a:gd name="connsiteX109" fmla="*/ 2106304 w 2424752"/>
              <a:gd name="connsiteY109" fmla="*/ 154675 h 1331631"/>
              <a:gd name="connsiteX110" fmla="*/ 2079009 w 2424752"/>
              <a:gd name="connsiteY110" fmla="*/ 141027 h 1331631"/>
              <a:gd name="connsiteX111" fmla="*/ 2060812 w 2424752"/>
              <a:gd name="connsiteY111" fmla="*/ 136478 h 1331631"/>
              <a:gd name="connsiteX112" fmla="*/ 1988024 w 2424752"/>
              <a:gd name="connsiteY112" fmla="*/ 131928 h 1331631"/>
              <a:gd name="connsiteX113" fmla="*/ 1960728 w 2424752"/>
              <a:gd name="connsiteY113" fmla="*/ 118281 h 1331631"/>
              <a:gd name="connsiteX114" fmla="*/ 1947080 w 2424752"/>
              <a:gd name="connsiteY114" fmla="*/ 104633 h 1331631"/>
              <a:gd name="connsiteX115" fmla="*/ 1919785 w 2424752"/>
              <a:gd name="connsiteY115" fmla="*/ 90985 h 1331631"/>
              <a:gd name="connsiteX116" fmla="*/ 1906137 w 2424752"/>
              <a:gd name="connsiteY116" fmla="*/ 81887 h 1331631"/>
              <a:gd name="connsiteX117" fmla="*/ 1837898 w 2424752"/>
              <a:gd name="connsiteY117" fmla="*/ 72788 h 1331631"/>
              <a:gd name="connsiteX118" fmla="*/ 1810603 w 2424752"/>
              <a:gd name="connsiteY118" fmla="*/ 63690 h 1331631"/>
              <a:gd name="connsiteX119" fmla="*/ 1792406 w 2424752"/>
              <a:gd name="connsiteY119" fmla="*/ 59140 h 1331631"/>
              <a:gd name="connsiteX120" fmla="*/ 1765110 w 2424752"/>
              <a:gd name="connsiteY120" fmla="*/ 50042 h 1331631"/>
              <a:gd name="connsiteX121" fmla="*/ 1751463 w 2424752"/>
              <a:gd name="connsiteY121" fmla="*/ 40943 h 1331631"/>
              <a:gd name="connsiteX122" fmla="*/ 1733266 w 2424752"/>
              <a:gd name="connsiteY122" fmla="*/ 0 h 1331631"/>
              <a:gd name="connsiteX123" fmla="*/ 1724167 w 2424752"/>
              <a:gd name="connsiteY123" fmla="*/ 13648 h 1331631"/>
              <a:gd name="connsiteX124" fmla="*/ 1719618 w 2424752"/>
              <a:gd name="connsiteY124" fmla="*/ 50042 h 1331631"/>
              <a:gd name="connsiteX125" fmla="*/ 1687773 w 2424752"/>
              <a:gd name="connsiteY125" fmla="*/ 54591 h 1331631"/>
              <a:gd name="connsiteX126" fmla="*/ 1655928 w 2424752"/>
              <a:gd name="connsiteY126" fmla="*/ 63690 h 1331631"/>
              <a:gd name="connsiteX127" fmla="*/ 1637731 w 2424752"/>
              <a:gd name="connsiteY127" fmla="*/ 72788 h 1331631"/>
              <a:gd name="connsiteX128" fmla="*/ 1624083 w 2424752"/>
              <a:gd name="connsiteY128" fmla="*/ 68239 h 1331631"/>
              <a:gd name="connsiteX129" fmla="*/ 1619534 w 2424752"/>
              <a:gd name="connsiteY129" fmla="*/ 54591 h 1331631"/>
              <a:gd name="connsiteX130" fmla="*/ 1610436 w 2424752"/>
              <a:gd name="connsiteY130" fmla="*/ 68239 h 1331631"/>
              <a:gd name="connsiteX131" fmla="*/ 1596788 w 2424752"/>
              <a:gd name="connsiteY131" fmla="*/ 77337 h 1331631"/>
              <a:gd name="connsiteX132" fmla="*/ 1551295 w 2424752"/>
              <a:gd name="connsiteY132" fmla="*/ 81887 h 1331631"/>
              <a:gd name="connsiteX133" fmla="*/ 1524000 w 2424752"/>
              <a:gd name="connsiteY133" fmla="*/ 90985 h 1331631"/>
              <a:gd name="connsiteX134" fmla="*/ 1505803 w 2424752"/>
              <a:gd name="connsiteY134" fmla="*/ 100084 h 1331631"/>
              <a:gd name="connsiteX135" fmla="*/ 1483057 w 2424752"/>
              <a:gd name="connsiteY135" fmla="*/ 104633 h 1331631"/>
              <a:gd name="connsiteX136" fmla="*/ 1469409 w 2424752"/>
              <a:gd name="connsiteY136" fmla="*/ 109182 h 1331631"/>
              <a:gd name="connsiteX137" fmla="*/ 1360227 w 2424752"/>
              <a:gd name="connsiteY137" fmla="*/ 113731 h 1331631"/>
              <a:gd name="connsiteX138" fmla="*/ 1346579 w 2424752"/>
              <a:gd name="connsiteY138" fmla="*/ 122830 h 1331631"/>
              <a:gd name="connsiteX139" fmla="*/ 1328382 w 2424752"/>
              <a:gd name="connsiteY139" fmla="*/ 150125 h 1331631"/>
              <a:gd name="connsiteX140" fmla="*/ 1314734 w 2424752"/>
              <a:gd name="connsiteY140" fmla="*/ 163773 h 1331631"/>
              <a:gd name="connsiteX141" fmla="*/ 1305636 w 2424752"/>
              <a:gd name="connsiteY141" fmla="*/ 191069 h 1331631"/>
              <a:gd name="connsiteX142" fmla="*/ 1291988 w 2424752"/>
              <a:gd name="connsiteY142" fmla="*/ 204716 h 1331631"/>
              <a:gd name="connsiteX143" fmla="*/ 1278340 w 2424752"/>
              <a:gd name="connsiteY143" fmla="*/ 209266 h 1331631"/>
              <a:gd name="connsiteX144" fmla="*/ 1205552 w 2424752"/>
              <a:gd name="connsiteY144" fmla="*/ 213815 h 1331631"/>
              <a:gd name="connsiteX145" fmla="*/ 1201003 w 2424752"/>
              <a:gd name="connsiteY145" fmla="*/ 227463 h 1331631"/>
              <a:gd name="connsiteX146" fmla="*/ 1182806 w 2424752"/>
              <a:gd name="connsiteY146" fmla="*/ 254758 h 1331631"/>
              <a:gd name="connsiteX147" fmla="*/ 1173707 w 2424752"/>
              <a:gd name="connsiteY147" fmla="*/ 282054 h 1331631"/>
              <a:gd name="connsiteX148" fmla="*/ 1169158 w 2424752"/>
              <a:gd name="connsiteY148" fmla="*/ 295702 h 1331631"/>
              <a:gd name="connsiteX149" fmla="*/ 1141863 w 2424752"/>
              <a:gd name="connsiteY149" fmla="*/ 313899 h 1331631"/>
              <a:gd name="connsiteX150" fmla="*/ 1128215 w 2424752"/>
              <a:gd name="connsiteY150" fmla="*/ 327546 h 1331631"/>
              <a:gd name="connsiteX151" fmla="*/ 1100919 w 2424752"/>
              <a:gd name="connsiteY151" fmla="*/ 336645 h 1331631"/>
              <a:gd name="connsiteX152" fmla="*/ 1091821 w 2424752"/>
              <a:gd name="connsiteY152" fmla="*/ 322997 h 1331631"/>
              <a:gd name="connsiteX153" fmla="*/ 1096370 w 2424752"/>
              <a:gd name="connsiteY153" fmla="*/ 291152 h 1331631"/>
              <a:gd name="connsiteX154" fmla="*/ 1082722 w 2424752"/>
              <a:gd name="connsiteY154" fmla="*/ 304800 h 1331631"/>
              <a:gd name="connsiteX155" fmla="*/ 1069074 w 2424752"/>
              <a:gd name="connsiteY155" fmla="*/ 309349 h 1331631"/>
              <a:gd name="connsiteX156" fmla="*/ 1055427 w 2424752"/>
              <a:gd name="connsiteY156" fmla="*/ 300251 h 1331631"/>
              <a:gd name="connsiteX157" fmla="*/ 1046328 w 2424752"/>
              <a:gd name="connsiteY157" fmla="*/ 286603 h 1331631"/>
              <a:gd name="connsiteX158" fmla="*/ 1032680 w 2424752"/>
              <a:gd name="connsiteY158" fmla="*/ 282054 h 1331631"/>
              <a:gd name="connsiteX159" fmla="*/ 1005385 w 2424752"/>
              <a:gd name="connsiteY159" fmla="*/ 291152 h 1331631"/>
              <a:gd name="connsiteX160" fmla="*/ 991737 w 2424752"/>
              <a:gd name="connsiteY160" fmla="*/ 295702 h 1331631"/>
              <a:gd name="connsiteX161" fmla="*/ 978089 w 2424752"/>
              <a:gd name="connsiteY161" fmla="*/ 304800 h 1331631"/>
              <a:gd name="connsiteX162" fmla="*/ 964442 w 2424752"/>
              <a:gd name="connsiteY162" fmla="*/ 350293 h 1331631"/>
              <a:gd name="connsiteX163" fmla="*/ 955343 w 2424752"/>
              <a:gd name="connsiteY163" fmla="*/ 363940 h 1331631"/>
              <a:gd name="connsiteX164" fmla="*/ 959892 w 2424752"/>
              <a:gd name="connsiteY164" fmla="*/ 377588 h 1331631"/>
              <a:gd name="connsiteX165" fmla="*/ 965691 w 2424752"/>
              <a:gd name="connsiteY165" fmla="*/ 397835 h 1331631"/>
              <a:gd name="connsiteX166" fmla="*/ 996286 w 2424752"/>
              <a:gd name="connsiteY166" fmla="*/ 404884 h 1331631"/>
              <a:gd name="connsiteX167" fmla="*/ 1009934 w 2424752"/>
              <a:gd name="connsiteY167" fmla="*/ 418531 h 1331631"/>
              <a:gd name="connsiteX168" fmla="*/ 1005385 w 2424752"/>
              <a:gd name="connsiteY168" fmla="*/ 441278 h 1331631"/>
              <a:gd name="connsiteX169" fmla="*/ 982639 w 2424752"/>
              <a:gd name="connsiteY169" fmla="*/ 486770 h 1331631"/>
              <a:gd name="connsiteX170" fmla="*/ 964442 w 2424752"/>
              <a:gd name="connsiteY170" fmla="*/ 518615 h 1331631"/>
              <a:gd name="connsiteX171" fmla="*/ 950794 w 2424752"/>
              <a:gd name="connsiteY171" fmla="*/ 523164 h 1331631"/>
              <a:gd name="connsiteX172" fmla="*/ 941695 w 2424752"/>
              <a:gd name="connsiteY172" fmla="*/ 536812 h 1331631"/>
              <a:gd name="connsiteX173" fmla="*/ 928048 w 2424752"/>
              <a:gd name="connsiteY173" fmla="*/ 545910 h 1331631"/>
              <a:gd name="connsiteX174" fmla="*/ 909851 w 2424752"/>
              <a:gd name="connsiteY174" fmla="*/ 568657 h 1331631"/>
              <a:gd name="connsiteX175" fmla="*/ 900752 w 2424752"/>
              <a:gd name="connsiteY175" fmla="*/ 582305 h 1331631"/>
              <a:gd name="connsiteX176" fmla="*/ 896203 w 2424752"/>
              <a:gd name="connsiteY176" fmla="*/ 595952 h 1331631"/>
              <a:gd name="connsiteX177" fmla="*/ 878006 w 2424752"/>
              <a:gd name="connsiteY177" fmla="*/ 623248 h 1331631"/>
              <a:gd name="connsiteX178" fmla="*/ 855260 w 2424752"/>
              <a:gd name="connsiteY178" fmla="*/ 655093 h 1331631"/>
              <a:gd name="connsiteX179" fmla="*/ 846161 w 2424752"/>
              <a:gd name="connsiteY179" fmla="*/ 668740 h 1331631"/>
              <a:gd name="connsiteX180" fmla="*/ 841612 w 2424752"/>
              <a:gd name="connsiteY180" fmla="*/ 682388 h 1331631"/>
              <a:gd name="connsiteX181" fmla="*/ 827964 w 2424752"/>
              <a:gd name="connsiteY181" fmla="*/ 691487 h 1331631"/>
              <a:gd name="connsiteX182" fmla="*/ 805218 w 2424752"/>
              <a:gd name="connsiteY182" fmla="*/ 714233 h 1331631"/>
              <a:gd name="connsiteX183" fmla="*/ 791570 w 2424752"/>
              <a:gd name="connsiteY183" fmla="*/ 732430 h 1331631"/>
              <a:gd name="connsiteX184" fmla="*/ 777922 w 2424752"/>
              <a:gd name="connsiteY184" fmla="*/ 746078 h 1331631"/>
              <a:gd name="connsiteX185" fmla="*/ 750627 w 2424752"/>
              <a:gd name="connsiteY185" fmla="*/ 787021 h 1331631"/>
              <a:gd name="connsiteX186" fmla="*/ 741528 w 2424752"/>
              <a:gd name="connsiteY186" fmla="*/ 800669 h 1331631"/>
              <a:gd name="connsiteX187" fmla="*/ 732430 w 2424752"/>
              <a:gd name="connsiteY187" fmla="*/ 827964 h 1331631"/>
              <a:gd name="connsiteX188" fmla="*/ 669277 w 2424752"/>
              <a:gd name="connsiteY188" fmla="*/ 857045 h 1331631"/>
              <a:gd name="connsiteX189" fmla="*/ 634220 w 2424752"/>
              <a:gd name="connsiteY189" fmla="*/ 883091 h 1331631"/>
              <a:gd name="connsiteX190" fmla="*/ 591403 w 2424752"/>
              <a:gd name="connsiteY190" fmla="*/ 896203 h 1331631"/>
              <a:gd name="connsiteX191" fmla="*/ 577755 w 2424752"/>
              <a:gd name="connsiteY191" fmla="*/ 891654 h 1331631"/>
              <a:gd name="connsiteX192" fmla="*/ 573206 w 2424752"/>
              <a:gd name="connsiteY192" fmla="*/ 928048 h 1331631"/>
              <a:gd name="connsiteX193" fmla="*/ 564107 w 2424752"/>
              <a:gd name="connsiteY193" fmla="*/ 941696 h 1331631"/>
              <a:gd name="connsiteX194" fmla="*/ 559558 w 2424752"/>
              <a:gd name="connsiteY194" fmla="*/ 955343 h 1331631"/>
              <a:gd name="connsiteX195" fmla="*/ 545910 w 2424752"/>
              <a:gd name="connsiteY195" fmla="*/ 964442 h 1331631"/>
              <a:gd name="connsiteX196" fmla="*/ 518615 w 2424752"/>
              <a:gd name="connsiteY196" fmla="*/ 982639 h 1331631"/>
              <a:gd name="connsiteX197" fmla="*/ 504967 w 2424752"/>
              <a:gd name="connsiteY197" fmla="*/ 973540 h 1331631"/>
              <a:gd name="connsiteX198" fmla="*/ 477672 w 2424752"/>
              <a:gd name="connsiteY198" fmla="*/ 959893 h 1331631"/>
              <a:gd name="connsiteX199" fmla="*/ 459474 w 2424752"/>
              <a:gd name="connsiteY199" fmla="*/ 964442 h 1331631"/>
              <a:gd name="connsiteX200" fmla="*/ 450376 w 2424752"/>
              <a:gd name="connsiteY200" fmla="*/ 978090 h 1331631"/>
              <a:gd name="connsiteX201" fmla="*/ 436728 w 2424752"/>
              <a:gd name="connsiteY201" fmla="*/ 996287 h 1331631"/>
              <a:gd name="connsiteX202" fmla="*/ 400334 w 2424752"/>
              <a:gd name="connsiteY202" fmla="*/ 1023582 h 1331631"/>
              <a:gd name="connsiteX203" fmla="*/ 386686 w 2424752"/>
              <a:gd name="connsiteY203" fmla="*/ 1037230 h 1331631"/>
              <a:gd name="connsiteX204" fmla="*/ 373039 w 2424752"/>
              <a:gd name="connsiteY204" fmla="*/ 1041779 h 1331631"/>
              <a:gd name="connsiteX205" fmla="*/ 345743 w 2424752"/>
              <a:gd name="connsiteY205" fmla="*/ 1059976 h 1331631"/>
              <a:gd name="connsiteX206" fmla="*/ 318448 w 2424752"/>
              <a:gd name="connsiteY206" fmla="*/ 1078173 h 1331631"/>
              <a:gd name="connsiteX207" fmla="*/ 291152 w 2424752"/>
              <a:gd name="connsiteY207" fmla="*/ 1100919 h 1331631"/>
              <a:gd name="connsiteX208" fmla="*/ 282054 w 2424752"/>
              <a:gd name="connsiteY208" fmla="*/ 1114567 h 1331631"/>
              <a:gd name="connsiteX209" fmla="*/ 254758 w 2424752"/>
              <a:gd name="connsiteY209" fmla="*/ 1137313 h 1331631"/>
              <a:gd name="connsiteX210" fmla="*/ 236561 w 2424752"/>
              <a:gd name="connsiteY210" fmla="*/ 1164609 h 1331631"/>
              <a:gd name="connsiteX211" fmla="*/ 227463 w 2424752"/>
              <a:gd name="connsiteY211" fmla="*/ 1178257 h 1331631"/>
              <a:gd name="connsiteX212" fmla="*/ 213815 w 2424752"/>
              <a:gd name="connsiteY212" fmla="*/ 1182806 h 1331631"/>
              <a:gd name="connsiteX213" fmla="*/ 204716 w 2424752"/>
              <a:gd name="connsiteY213" fmla="*/ 1196454 h 1331631"/>
              <a:gd name="connsiteX214" fmla="*/ 177421 w 2424752"/>
              <a:gd name="connsiteY214" fmla="*/ 1205552 h 1331631"/>
              <a:gd name="connsiteX215" fmla="*/ 163773 w 2424752"/>
              <a:gd name="connsiteY215" fmla="*/ 1210102 h 1331631"/>
              <a:gd name="connsiteX216" fmla="*/ 135853 w 2424752"/>
              <a:gd name="connsiteY216" fmla="*/ 1205465 h 1331631"/>
              <a:gd name="connsiteX217" fmla="*/ 122293 w 2424752"/>
              <a:gd name="connsiteY217" fmla="*/ 1157570 h 1331631"/>
              <a:gd name="connsiteX218" fmla="*/ 83849 w 2424752"/>
              <a:gd name="connsiteY218" fmla="*/ 1152309 h 1331631"/>
              <a:gd name="connsiteX219" fmla="*/ 30956 w 2424752"/>
              <a:gd name="connsiteY219" fmla="*/ 1188253 h 1331631"/>
              <a:gd name="connsiteX220" fmla="*/ 18197 w 2424752"/>
              <a:gd name="connsiteY220" fmla="*/ 1264693 h 1331631"/>
              <a:gd name="connsiteX0" fmla="*/ 18197 w 2424752"/>
              <a:gd name="connsiteY0" fmla="*/ 1264693 h 1331631"/>
              <a:gd name="connsiteX1" fmla="*/ 4549 w 2424752"/>
              <a:gd name="connsiteY1" fmla="*/ 1310185 h 1331631"/>
              <a:gd name="connsiteX2" fmla="*/ 0 w 2424752"/>
              <a:gd name="connsiteY2" fmla="*/ 1328382 h 1331631"/>
              <a:gd name="connsiteX3" fmla="*/ 35144 w 2424752"/>
              <a:gd name="connsiteY3" fmla="*/ 1312861 h 1331631"/>
              <a:gd name="connsiteX4" fmla="*/ 68327 w 2424752"/>
              <a:gd name="connsiteY4" fmla="*/ 1290113 h 1331631"/>
              <a:gd name="connsiteX5" fmla="*/ 99546 w 2424752"/>
              <a:gd name="connsiteY5" fmla="*/ 1281728 h 1331631"/>
              <a:gd name="connsiteX6" fmla="*/ 140490 w 2424752"/>
              <a:gd name="connsiteY6" fmla="*/ 1262906 h 1331631"/>
              <a:gd name="connsiteX7" fmla="*/ 172872 w 2424752"/>
              <a:gd name="connsiteY7" fmla="*/ 1232848 h 1331631"/>
              <a:gd name="connsiteX8" fmla="*/ 200167 w 2424752"/>
              <a:gd name="connsiteY8" fmla="*/ 1223749 h 1331631"/>
              <a:gd name="connsiteX9" fmla="*/ 213815 w 2424752"/>
              <a:gd name="connsiteY9" fmla="*/ 1214651 h 1331631"/>
              <a:gd name="connsiteX10" fmla="*/ 241110 w 2424752"/>
              <a:gd name="connsiteY10" fmla="*/ 1205552 h 1331631"/>
              <a:gd name="connsiteX11" fmla="*/ 282054 w 2424752"/>
              <a:gd name="connsiteY11" fmla="*/ 1196454 h 1331631"/>
              <a:gd name="connsiteX12" fmla="*/ 295701 w 2424752"/>
              <a:gd name="connsiteY12" fmla="*/ 1187355 h 1331631"/>
              <a:gd name="connsiteX13" fmla="*/ 373039 w 2424752"/>
              <a:gd name="connsiteY13" fmla="*/ 1150961 h 1331631"/>
              <a:gd name="connsiteX14" fmla="*/ 500955 w 2424752"/>
              <a:gd name="connsiteY14" fmla="*/ 1104307 h 1331631"/>
              <a:gd name="connsiteX15" fmla="*/ 568657 w 2424752"/>
              <a:gd name="connsiteY15" fmla="*/ 1073624 h 1331631"/>
              <a:gd name="connsiteX16" fmla="*/ 591403 w 2424752"/>
              <a:gd name="connsiteY16" fmla="*/ 1096370 h 1331631"/>
              <a:gd name="connsiteX17" fmla="*/ 605051 w 2424752"/>
              <a:gd name="connsiteY17" fmla="*/ 1087272 h 1331631"/>
              <a:gd name="connsiteX18" fmla="*/ 621374 w 2424752"/>
              <a:gd name="connsiteY18" fmla="*/ 1060152 h 1331631"/>
              <a:gd name="connsiteX19" fmla="*/ 686937 w 2424752"/>
              <a:gd name="connsiteY19" fmla="*/ 1061489 h 1331631"/>
              <a:gd name="connsiteX20" fmla="*/ 714233 w 2424752"/>
              <a:gd name="connsiteY20" fmla="*/ 1019033 h 1331631"/>
              <a:gd name="connsiteX21" fmla="*/ 755351 w 2424752"/>
              <a:gd name="connsiteY21" fmla="*/ 1019121 h 1331631"/>
              <a:gd name="connsiteX22" fmla="*/ 791570 w 2424752"/>
              <a:gd name="connsiteY22" fmla="*/ 978090 h 1331631"/>
              <a:gd name="connsiteX23" fmla="*/ 818866 w 2424752"/>
              <a:gd name="connsiteY23" fmla="*/ 968991 h 1331631"/>
              <a:gd name="connsiteX24" fmla="*/ 846161 w 2424752"/>
              <a:gd name="connsiteY24" fmla="*/ 941696 h 1331631"/>
              <a:gd name="connsiteX25" fmla="*/ 873457 w 2424752"/>
              <a:gd name="connsiteY25" fmla="*/ 928048 h 1331631"/>
              <a:gd name="connsiteX26" fmla="*/ 887104 w 2424752"/>
              <a:gd name="connsiteY26" fmla="*/ 923499 h 1331631"/>
              <a:gd name="connsiteX27" fmla="*/ 900752 w 2424752"/>
              <a:gd name="connsiteY27" fmla="*/ 914400 h 1331631"/>
              <a:gd name="connsiteX28" fmla="*/ 918949 w 2424752"/>
              <a:gd name="connsiteY28" fmla="*/ 909851 h 1331631"/>
              <a:gd name="connsiteX29" fmla="*/ 923498 w 2424752"/>
              <a:gd name="connsiteY29" fmla="*/ 896203 h 1331631"/>
              <a:gd name="connsiteX30" fmla="*/ 937146 w 2424752"/>
              <a:gd name="connsiteY30" fmla="*/ 887105 h 1331631"/>
              <a:gd name="connsiteX31" fmla="*/ 950794 w 2424752"/>
              <a:gd name="connsiteY31" fmla="*/ 873457 h 1331631"/>
              <a:gd name="connsiteX32" fmla="*/ 978089 w 2424752"/>
              <a:gd name="connsiteY32" fmla="*/ 855260 h 1331631"/>
              <a:gd name="connsiteX33" fmla="*/ 982639 w 2424752"/>
              <a:gd name="connsiteY33" fmla="*/ 841612 h 1331631"/>
              <a:gd name="connsiteX34" fmla="*/ 996286 w 2424752"/>
              <a:gd name="connsiteY34" fmla="*/ 837063 h 1331631"/>
              <a:gd name="connsiteX35" fmla="*/ 1009934 w 2424752"/>
              <a:gd name="connsiteY35" fmla="*/ 827964 h 1331631"/>
              <a:gd name="connsiteX36" fmla="*/ 1041779 w 2424752"/>
              <a:gd name="connsiteY36" fmla="*/ 800669 h 1331631"/>
              <a:gd name="connsiteX37" fmla="*/ 1055427 w 2424752"/>
              <a:gd name="connsiteY37" fmla="*/ 791570 h 1331631"/>
              <a:gd name="connsiteX38" fmla="*/ 1078173 w 2424752"/>
              <a:gd name="connsiteY38" fmla="*/ 768824 h 1331631"/>
              <a:gd name="connsiteX39" fmla="*/ 1119116 w 2424752"/>
              <a:gd name="connsiteY39" fmla="*/ 736979 h 1331631"/>
              <a:gd name="connsiteX40" fmla="*/ 1132764 w 2424752"/>
              <a:gd name="connsiteY40" fmla="*/ 727881 h 1331631"/>
              <a:gd name="connsiteX41" fmla="*/ 1146412 w 2424752"/>
              <a:gd name="connsiteY41" fmla="*/ 718782 h 1331631"/>
              <a:gd name="connsiteX42" fmla="*/ 1164609 w 2424752"/>
              <a:gd name="connsiteY42" fmla="*/ 691487 h 1331631"/>
              <a:gd name="connsiteX43" fmla="*/ 1187355 w 2424752"/>
              <a:gd name="connsiteY43" fmla="*/ 668740 h 1331631"/>
              <a:gd name="connsiteX44" fmla="*/ 1210101 w 2424752"/>
              <a:gd name="connsiteY44" fmla="*/ 645994 h 1331631"/>
              <a:gd name="connsiteX45" fmla="*/ 1219200 w 2424752"/>
              <a:gd name="connsiteY45" fmla="*/ 632346 h 1331631"/>
              <a:gd name="connsiteX46" fmla="*/ 1223749 w 2424752"/>
              <a:gd name="connsiteY46" fmla="*/ 618699 h 1331631"/>
              <a:gd name="connsiteX47" fmla="*/ 1246495 w 2424752"/>
              <a:gd name="connsiteY47" fmla="*/ 591403 h 1331631"/>
              <a:gd name="connsiteX48" fmla="*/ 1255594 w 2424752"/>
              <a:gd name="connsiteY48" fmla="*/ 564108 h 1331631"/>
              <a:gd name="connsiteX49" fmla="*/ 1260143 w 2424752"/>
              <a:gd name="connsiteY49" fmla="*/ 550460 h 1331631"/>
              <a:gd name="connsiteX50" fmla="*/ 1278340 w 2424752"/>
              <a:gd name="connsiteY50" fmla="*/ 523164 h 1331631"/>
              <a:gd name="connsiteX51" fmla="*/ 1291988 w 2424752"/>
              <a:gd name="connsiteY51" fmla="*/ 482221 h 1331631"/>
              <a:gd name="connsiteX52" fmla="*/ 1296537 w 2424752"/>
              <a:gd name="connsiteY52" fmla="*/ 468573 h 1331631"/>
              <a:gd name="connsiteX53" fmla="*/ 1305636 w 2424752"/>
              <a:gd name="connsiteY53" fmla="*/ 427630 h 1331631"/>
              <a:gd name="connsiteX54" fmla="*/ 1310185 w 2424752"/>
              <a:gd name="connsiteY54" fmla="*/ 395785 h 1331631"/>
              <a:gd name="connsiteX55" fmla="*/ 1332931 w 2424752"/>
              <a:gd name="connsiteY55" fmla="*/ 368490 h 1331631"/>
              <a:gd name="connsiteX56" fmla="*/ 1342030 w 2424752"/>
              <a:gd name="connsiteY56" fmla="*/ 295702 h 1331631"/>
              <a:gd name="connsiteX57" fmla="*/ 1392609 w 2424752"/>
              <a:gd name="connsiteY57" fmla="*/ 269470 h 1331631"/>
              <a:gd name="connsiteX58" fmla="*/ 1427841 w 2424752"/>
              <a:gd name="connsiteY58" fmla="*/ 255110 h 1331631"/>
              <a:gd name="connsiteX59" fmla="*/ 1455224 w 2424752"/>
              <a:gd name="connsiteY59" fmla="*/ 217203 h 1331631"/>
              <a:gd name="connsiteX60" fmla="*/ 1469409 w 2424752"/>
              <a:gd name="connsiteY60" fmla="*/ 181970 h 1331631"/>
              <a:gd name="connsiteX61" fmla="*/ 1496704 w 2424752"/>
              <a:gd name="connsiteY61" fmla="*/ 172872 h 1331631"/>
              <a:gd name="connsiteX62" fmla="*/ 1574042 w 2424752"/>
              <a:gd name="connsiteY62" fmla="*/ 163773 h 1331631"/>
              <a:gd name="connsiteX63" fmla="*/ 1596788 w 2424752"/>
              <a:gd name="connsiteY63" fmla="*/ 145576 h 1331631"/>
              <a:gd name="connsiteX64" fmla="*/ 1610436 w 2424752"/>
              <a:gd name="connsiteY64" fmla="*/ 141027 h 1331631"/>
              <a:gd name="connsiteX65" fmla="*/ 1637731 w 2424752"/>
              <a:gd name="connsiteY65" fmla="*/ 145576 h 1331631"/>
              <a:gd name="connsiteX66" fmla="*/ 1651379 w 2424752"/>
              <a:gd name="connsiteY66" fmla="*/ 154675 h 1331631"/>
              <a:gd name="connsiteX67" fmla="*/ 1824251 w 2424752"/>
              <a:gd name="connsiteY67" fmla="*/ 150125 h 1331631"/>
              <a:gd name="connsiteX68" fmla="*/ 1837898 w 2424752"/>
              <a:gd name="connsiteY68" fmla="*/ 159224 h 1331631"/>
              <a:gd name="connsiteX69" fmla="*/ 1851546 w 2424752"/>
              <a:gd name="connsiteY69" fmla="*/ 172872 h 1331631"/>
              <a:gd name="connsiteX70" fmla="*/ 1965277 w 2424752"/>
              <a:gd name="connsiteY70" fmla="*/ 186519 h 1331631"/>
              <a:gd name="connsiteX71" fmla="*/ 1997122 w 2424752"/>
              <a:gd name="connsiteY71" fmla="*/ 191069 h 1331631"/>
              <a:gd name="connsiteX72" fmla="*/ 2047164 w 2424752"/>
              <a:gd name="connsiteY72" fmla="*/ 195618 h 1331631"/>
              <a:gd name="connsiteX73" fmla="*/ 2056263 w 2424752"/>
              <a:gd name="connsiteY73" fmla="*/ 209266 h 1331631"/>
              <a:gd name="connsiteX74" fmla="*/ 2083558 w 2424752"/>
              <a:gd name="connsiteY74" fmla="*/ 213815 h 1331631"/>
              <a:gd name="connsiteX75" fmla="*/ 2101755 w 2424752"/>
              <a:gd name="connsiteY75" fmla="*/ 236561 h 1331631"/>
              <a:gd name="connsiteX76" fmla="*/ 2115403 w 2424752"/>
              <a:gd name="connsiteY76" fmla="*/ 245660 h 1331631"/>
              <a:gd name="connsiteX77" fmla="*/ 2129051 w 2424752"/>
              <a:gd name="connsiteY77" fmla="*/ 259308 h 1331631"/>
              <a:gd name="connsiteX78" fmla="*/ 2138149 w 2424752"/>
              <a:gd name="connsiteY78" fmla="*/ 272955 h 1331631"/>
              <a:gd name="connsiteX79" fmla="*/ 2156346 w 2424752"/>
              <a:gd name="connsiteY79" fmla="*/ 291152 h 1331631"/>
              <a:gd name="connsiteX80" fmla="*/ 2165445 w 2424752"/>
              <a:gd name="connsiteY80" fmla="*/ 304800 h 1331631"/>
              <a:gd name="connsiteX81" fmla="*/ 2206388 w 2424752"/>
              <a:gd name="connsiteY81" fmla="*/ 341194 h 1331631"/>
              <a:gd name="connsiteX82" fmla="*/ 2220036 w 2424752"/>
              <a:gd name="connsiteY82" fmla="*/ 345743 h 1331631"/>
              <a:gd name="connsiteX83" fmla="*/ 2251880 w 2424752"/>
              <a:gd name="connsiteY83" fmla="*/ 363940 h 1331631"/>
              <a:gd name="connsiteX84" fmla="*/ 2279176 w 2424752"/>
              <a:gd name="connsiteY84" fmla="*/ 373039 h 1331631"/>
              <a:gd name="connsiteX85" fmla="*/ 2311021 w 2424752"/>
              <a:gd name="connsiteY85" fmla="*/ 377588 h 1331631"/>
              <a:gd name="connsiteX86" fmla="*/ 2333767 w 2424752"/>
              <a:gd name="connsiteY86" fmla="*/ 395785 h 1331631"/>
              <a:gd name="connsiteX87" fmla="*/ 2361063 w 2424752"/>
              <a:gd name="connsiteY87" fmla="*/ 413982 h 1331631"/>
              <a:gd name="connsiteX88" fmla="*/ 2374710 w 2424752"/>
              <a:gd name="connsiteY88" fmla="*/ 400334 h 1331631"/>
              <a:gd name="connsiteX89" fmla="*/ 2392907 w 2424752"/>
              <a:gd name="connsiteY89" fmla="*/ 373039 h 1331631"/>
              <a:gd name="connsiteX90" fmla="*/ 2420203 w 2424752"/>
              <a:gd name="connsiteY90" fmla="*/ 368490 h 1331631"/>
              <a:gd name="connsiteX91" fmla="*/ 2424752 w 2424752"/>
              <a:gd name="connsiteY91" fmla="*/ 354842 h 1331631"/>
              <a:gd name="connsiteX92" fmla="*/ 2420203 w 2424752"/>
              <a:gd name="connsiteY92" fmla="*/ 327546 h 1331631"/>
              <a:gd name="connsiteX93" fmla="*/ 2406555 w 2424752"/>
              <a:gd name="connsiteY93" fmla="*/ 322997 h 1331631"/>
              <a:gd name="connsiteX94" fmla="*/ 2388358 w 2424752"/>
              <a:gd name="connsiteY94" fmla="*/ 318448 h 1331631"/>
              <a:gd name="connsiteX95" fmla="*/ 2374710 w 2424752"/>
              <a:gd name="connsiteY95" fmla="*/ 309349 h 1331631"/>
              <a:gd name="connsiteX96" fmla="*/ 2370161 w 2424752"/>
              <a:gd name="connsiteY96" fmla="*/ 295702 h 1331631"/>
              <a:gd name="connsiteX97" fmla="*/ 2361063 w 2424752"/>
              <a:gd name="connsiteY97" fmla="*/ 282054 h 1331631"/>
              <a:gd name="connsiteX98" fmla="*/ 2356513 w 2424752"/>
              <a:gd name="connsiteY98" fmla="*/ 268406 h 1331631"/>
              <a:gd name="connsiteX99" fmla="*/ 2342866 w 2424752"/>
              <a:gd name="connsiteY99" fmla="*/ 263857 h 1331631"/>
              <a:gd name="connsiteX100" fmla="*/ 2329218 w 2424752"/>
              <a:gd name="connsiteY100" fmla="*/ 245660 h 1331631"/>
              <a:gd name="connsiteX101" fmla="*/ 2301922 w 2424752"/>
              <a:gd name="connsiteY101" fmla="*/ 232012 h 1331631"/>
              <a:gd name="connsiteX102" fmla="*/ 2279176 w 2424752"/>
              <a:gd name="connsiteY102" fmla="*/ 236561 h 1331631"/>
              <a:gd name="connsiteX103" fmla="*/ 2251880 w 2424752"/>
              <a:gd name="connsiteY103" fmla="*/ 245660 h 1331631"/>
              <a:gd name="connsiteX104" fmla="*/ 2210937 w 2424752"/>
              <a:gd name="connsiteY104" fmla="*/ 241110 h 1331631"/>
              <a:gd name="connsiteX105" fmla="*/ 2183642 w 2424752"/>
              <a:gd name="connsiteY105" fmla="*/ 218364 h 1331631"/>
              <a:gd name="connsiteX106" fmla="*/ 2169994 w 2424752"/>
              <a:gd name="connsiteY106" fmla="*/ 209266 h 1331631"/>
              <a:gd name="connsiteX107" fmla="*/ 2160895 w 2424752"/>
              <a:gd name="connsiteY107" fmla="*/ 195618 h 1331631"/>
              <a:gd name="connsiteX108" fmla="*/ 2147248 w 2424752"/>
              <a:gd name="connsiteY108" fmla="*/ 168322 h 1331631"/>
              <a:gd name="connsiteX109" fmla="*/ 2106304 w 2424752"/>
              <a:gd name="connsiteY109" fmla="*/ 154675 h 1331631"/>
              <a:gd name="connsiteX110" fmla="*/ 2079009 w 2424752"/>
              <a:gd name="connsiteY110" fmla="*/ 141027 h 1331631"/>
              <a:gd name="connsiteX111" fmla="*/ 2060812 w 2424752"/>
              <a:gd name="connsiteY111" fmla="*/ 136478 h 1331631"/>
              <a:gd name="connsiteX112" fmla="*/ 1988024 w 2424752"/>
              <a:gd name="connsiteY112" fmla="*/ 131928 h 1331631"/>
              <a:gd name="connsiteX113" fmla="*/ 1960728 w 2424752"/>
              <a:gd name="connsiteY113" fmla="*/ 118281 h 1331631"/>
              <a:gd name="connsiteX114" fmla="*/ 1947080 w 2424752"/>
              <a:gd name="connsiteY114" fmla="*/ 104633 h 1331631"/>
              <a:gd name="connsiteX115" fmla="*/ 1919785 w 2424752"/>
              <a:gd name="connsiteY115" fmla="*/ 90985 h 1331631"/>
              <a:gd name="connsiteX116" fmla="*/ 1906137 w 2424752"/>
              <a:gd name="connsiteY116" fmla="*/ 81887 h 1331631"/>
              <a:gd name="connsiteX117" fmla="*/ 1837898 w 2424752"/>
              <a:gd name="connsiteY117" fmla="*/ 72788 h 1331631"/>
              <a:gd name="connsiteX118" fmla="*/ 1810603 w 2424752"/>
              <a:gd name="connsiteY118" fmla="*/ 63690 h 1331631"/>
              <a:gd name="connsiteX119" fmla="*/ 1792406 w 2424752"/>
              <a:gd name="connsiteY119" fmla="*/ 59140 h 1331631"/>
              <a:gd name="connsiteX120" fmla="*/ 1765110 w 2424752"/>
              <a:gd name="connsiteY120" fmla="*/ 50042 h 1331631"/>
              <a:gd name="connsiteX121" fmla="*/ 1751463 w 2424752"/>
              <a:gd name="connsiteY121" fmla="*/ 40943 h 1331631"/>
              <a:gd name="connsiteX122" fmla="*/ 1733266 w 2424752"/>
              <a:gd name="connsiteY122" fmla="*/ 0 h 1331631"/>
              <a:gd name="connsiteX123" fmla="*/ 1724167 w 2424752"/>
              <a:gd name="connsiteY123" fmla="*/ 13648 h 1331631"/>
              <a:gd name="connsiteX124" fmla="*/ 1719618 w 2424752"/>
              <a:gd name="connsiteY124" fmla="*/ 50042 h 1331631"/>
              <a:gd name="connsiteX125" fmla="*/ 1687773 w 2424752"/>
              <a:gd name="connsiteY125" fmla="*/ 54591 h 1331631"/>
              <a:gd name="connsiteX126" fmla="*/ 1655928 w 2424752"/>
              <a:gd name="connsiteY126" fmla="*/ 63690 h 1331631"/>
              <a:gd name="connsiteX127" fmla="*/ 1637731 w 2424752"/>
              <a:gd name="connsiteY127" fmla="*/ 72788 h 1331631"/>
              <a:gd name="connsiteX128" fmla="*/ 1624083 w 2424752"/>
              <a:gd name="connsiteY128" fmla="*/ 68239 h 1331631"/>
              <a:gd name="connsiteX129" fmla="*/ 1619534 w 2424752"/>
              <a:gd name="connsiteY129" fmla="*/ 54591 h 1331631"/>
              <a:gd name="connsiteX130" fmla="*/ 1610436 w 2424752"/>
              <a:gd name="connsiteY130" fmla="*/ 68239 h 1331631"/>
              <a:gd name="connsiteX131" fmla="*/ 1596788 w 2424752"/>
              <a:gd name="connsiteY131" fmla="*/ 77337 h 1331631"/>
              <a:gd name="connsiteX132" fmla="*/ 1551295 w 2424752"/>
              <a:gd name="connsiteY132" fmla="*/ 81887 h 1331631"/>
              <a:gd name="connsiteX133" fmla="*/ 1524000 w 2424752"/>
              <a:gd name="connsiteY133" fmla="*/ 90985 h 1331631"/>
              <a:gd name="connsiteX134" fmla="*/ 1505803 w 2424752"/>
              <a:gd name="connsiteY134" fmla="*/ 100084 h 1331631"/>
              <a:gd name="connsiteX135" fmla="*/ 1483057 w 2424752"/>
              <a:gd name="connsiteY135" fmla="*/ 104633 h 1331631"/>
              <a:gd name="connsiteX136" fmla="*/ 1469409 w 2424752"/>
              <a:gd name="connsiteY136" fmla="*/ 109182 h 1331631"/>
              <a:gd name="connsiteX137" fmla="*/ 1360227 w 2424752"/>
              <a:gd name="connsiteY137" fmla="*/ 113731 h 1331631"/>
              <a:gd name="connsiteX138" fmla="*/ 1346579 w 2424752"/>
              <a:gd name="connsiteY138" fmla="*/ 122830 h 1331631"/>
              <a:gd name="connsiteX139" fmla="*/ 1328382 w 2424752"/>
              <a:gd name="connsiteY139" fmla="*/ 150125 h 1331631"/>
              <a:gd name="connsiteX140" fmla="*/ 1314734 w 2424752"/>
              <a:gd name="connsiteY140" fmla="*/ 163773 h 1331631"/>
              <a:gd name="connsiteX141" fmla="*/ 1305636 w 2424752"/>
              <a:gd name="connsiteY141" fmla="*/ 191069 h 1331631"/>
              <a:gd name="connsiteX142" fmla="*/ 1291988 w 2424752"/>
              <a:gd name="connsiteY142" fmla="*/ 204716 h 1331631"/>
              <a:gd name="connsiteX143" fmla="*/ 1278340 w 2424752"/>
              <a:gd name="connsiteY143" fmla="*/ 209266 h 1331631"/>
              <a:gd name="connsiteX144" fmla="*/ 1205552 w 2424752"/>
              <a:gd name="connsiteY144" fmla="*/ 213815 h 1331631"/>
              <a:gd name="connsiteX145" fmla="*/ 1201003 w 2424752"/>
              <a:gd name="connsiteY145" fmla="*/ 227463 h 1331631"/>
              <a:gd name="connsiteX146" fmla="*/ 1182806 w 2424752"/>
              <a:gd name="connsiteY146" fmla="*/ 254758 h 1331631"/>
              <a:gd name="connsiteX147" fmla="*/ 1173707 w 2424752"/>
              <a:gd name="connsiteY147" fmla="*/ 282054 h 1331631"/>
              <a:gd name="connsiteX148" fmla="*/ 1169158 w 2424752"/>
              <a:gd name="connsiteY148" fmla="*/ 295702 h 1331631"/>
              <a:gd name="connsiteX149" fmla="*/ 1141863 w 2424752"/>
              <a:gd name="connsiteY149" fmla="*/ 313899 h 1331631"/>
              <a:gd name="connsiteX150" fmla="*/ 1128215 w 2424752"/>
              <a:gd name="connsiteY150" fmla="*/ 327546 h 1331631"/>
              <a:gd name="connsiteX151" fmla="*/ 1100919 w 2424752"/>
              <a:gd name="connsiteY151" fmla="*/ 336645 h 1331631"/>
              <a:gd name="connsiteX152" fmla="*/ 1091821 w 2424752"/>
              <a:gd name="connsiteY152" fmla="*/ 322997 h 1331631"/>
              <a:gd name="connsiteX153" fmla="*/ 1096370 w 2424752"/>
              <a:gd name="connsiteY153" fmla="*/ 291152 h 1331631"/>
              <a:gd name="connsiteX154" fmla="*/ 1082722 w 2424752"/>
              <a:gd name="connsiteY154" fmla="*/ 304800 h 1331631"/>
              <a:gd name="connsiteX155" fmla="*/ 1069074 w 2424752"/>
              <a:gd name="connsiteY155" fmla="*/ 309349 h 1331631"/>
              <a:gd name="connsiteX156" fmla="*/ 1055427 w 2424752"/>
              <a:gd name="connsiteY156" fmla="*/ 300251 h 1331631"/>
              <a:gd name="connsiteX157" fmla="*/ 1046328 w 2424752"/>
              <a:gd name="connsiteY157" fmla="*/ 286603 h 1331631"/>
              <a:gd name="connsiteX158" fmla="*/ 1032680 w 2424752"/>
              <a:gd name="connsiteY158" fmla="*/ 282054 h 1331631"/>
              <a:gd name="connsiteX159" fmla="*/ 1005385 w 2424752"/>
              <a:gd name="connsiteY159" fmla="*/ 291152 h 1331631"/>
              <a:gd name="connsiteX160" fmla="*/ 991737 w 2424752"/>
              <a:gd name="connsiteY160" fmla="*/ 295702 h 1331631"/>
              <a:gd name="connsiteX161" fmla="*/ 978089 w 2424752"/>
              <a:gd name="connsiteY161" fmla="*/ 304800 h 1331631"/>
              <a:gd name="connsiteX162" fmla="*/ 964442 w 2424752"/>
              <a:gd name="connsiteY162" fmla="*/ 350293 h 1331631"/>
              <a:gd name="connsiteX163" fmla="*/ 955343 w 2424752"/>
              <a:gd name="connsiteY163" fmla="*/ 363940 h 1331631"/>
              <a:gd name="connsiteX164" fmla="*/ 959892 w 2424752"/>
              <a:gd name="connsiteY164" fmla="*/ 377588 h 1331631"/>
              <a:gd name="connsiteX165" fmla="*/ 965691 w 2424752"/>
              <a:gd name="connsiteY165" fmla="*/ 397835 h 1331631"/>
              <a:gd name="connsiteX166" fmla="*/ 996286 w 2424752"/>
              <a:gd name="connsiteY166" fmla="*/ 404884 h 1331631"/>
              <a:gd name="connsiteX167" fmla="*/ 1009934 w 2424752"/>
              <a:gd name="connsiteY167" fmla="*/ 418531 h 1331631"/>
              <a:gd name="connsiteX168" fmla="*/ 1005385 w 2424752"/>
              <a:gd name="connsiteY168" fmla="*/ 441278 h 1331631"/>
              <a:gd name="connsiteX169" fmla="*/ 982639 w 2424752"/>
              <a:gd name="connsiteY169" fmla="*/ 486770 h 1331631"/>
              <a:gd name="connsiteX170" fmla="*/ 964442 w 2424752"/>
              <a:gd name="connsiteY170" fmla="*/ 518615 h 1331631"/>
              <a:gd name="connsiteX171" fmla="*/ 950794 w 2424752"/>
              <a:gd name="connsiteY171" fmla="*/ 523164 h 1331631"/>
              <a:gd name="connsiteX172" fmla="*/ 941695 w 2424752"/>
              <a:gd name="connsiteY172" fmla="*/ 536812 h 1331631"/>
              <a:gd name="connsiteX173" fmla="*/ 928048 w 2424752"/>
              <a:gd name="connsiteY173" fmla="*/ 545910 h 1331631"/>
              <a:gd name="connsiteX174" fmla="*/ 909851 w 2424752"/>
              <a:gd name="connsiteY174" fmla="*/ 568657 h 1331631"/>
              <a:gd name="connsiteX175" fmla="*/ 900752 w 2424752"/>
              <a:gd name="connsiteY175" fmla="*/ 582305 h 1331631"/>
              <a:gd name="connsiteX176" fmla="*/ 896203 w 2424752"/>
              <a:gd name="connsiteY176" fmla="*/ 595952 h 1331631"/>
              <a:gd name="connsiteX177" fmla="*/ 878006 w 2424752"/>
              <a:gd name="connsiteY177" fmla="*/ 623248 h 1331631"/>
              <a:gd name="connsiteX178" fmla="*/ 855260 w 2424752"/>
              <a:gd name="connsiteY178" fmla="*/ 655093 h 1331631"/>
              <a:gd name="connsiteX179" fmla="*/ 846161 w 2424752"/>
              <a:gd name="connsiteY179" fmla="*/ 668740 h 1331631"/>
              <a:gd name="connsiteX180" fmla="*/ 841612 w 2424752"/>
              <a:gd name="connsiteY180" fmla="*/ 682388 h 1331631"/>
              <a:gd name="connsiteX181" fmla="*/ 827964 w 2424752"/>
              <a:gd name="connsiteY181" fmla="*/ 691487 h 1331631"/>
              <a:gd name="connsiteX182" fmla="*/ 805218 w 2424752"/>
              <a:gd name="connsiteY182" fmla="*/ 714233 h 1331631"/>
              <a:gd name="connsiteX183" fmla="*/ 791570 w 2424752"/>
              <a:gd name="connsiteY183" fmla="*/ 732430 h 1331631"/>
              <a:gd name="connsiteX184" fmla="*/ 777922 w 2424752"/>
              <a:gd name="connsiteY184" fmla="*/ 746078 h 1331631"/>
              <a:gd name="connsiteX185" fmla="*/ 750627 w 2424752"/>
              <a:gd name="connsiteY185" fmla="*/ 787021 h 1331631"/>
              <a:gd name="connsiteX186" fmla="*/ 741528 w 2424752"/>
              <a:gd name="connsiteY186" fmla="*/ 800669 h 1331631"/>
              <a:gd name="connsiteX187" fmla="*/ 732430 w 2424752"/>
              <a:gd name="connsiteY187" fmla="*/ 827964 h 1331631"/>
              <a:gd name="connsiteX188" fmla="*/ 669277 w 2424752"/>
              <a:gd name="connsiteY188" fmla="*/ 857045 h 1331631"/>
              <a:gd name="connsiteX189" fmla="*/ 634220 w 2424752"/>
              <a:gd name="connsiteY189" fmla="*/ 883091 h 1331631"/>
              <a:gd name="connsiteX190" fmla="*/ 591403 w 2424752"/>
              <a:gd name="connsiteY190" fmla="*/ 896203 h 1331631"/>
              <a:gd name="connsiteX191" fmla="*/ 577755 w 2424752"/>
              <a:gd name="connsiteY191" fmla="*/ 891654 h 1331631"/>
              <a:gd name="connsiteX192" fmla="*/ 573206 w 2424752"/>
              <a:gd name="connsiteY192" fmla="*/ 928048 h 1331631"/>
              <a:gd name="connsiteX193" fmla="*/ 564107 w 2424752"/>
              <a:gd name="connsiteY193" fmla="*/ 941696 h 1331631"/>
              <a:gd name="connsiteX194" fmla="*/ 559558 w 2424752"/>
              <a:gd name="connsiteY194" fmla="*/ 955343 h 1331631"/>
              <a:gd name="connsiteX195" fmla="*/ 545910 w 2424752"/>
              <a:gd name="connsiteY195" fmla="*/ 964442 h 1331631"/>
              <a:gd name="connsiteX196" fmla="*/ 518615 w 2424752"/>
              <a:gd name="connsiteY196" fmla="*/ 982639 h 1331631"/>
              <a:gd name="connsiteX197" fmla="*/ 504967 w 2424752"/>
              <a:gd name="connsiteY197" fmla="*/ 973540 h 1331631"/>
              <a:gd name="connsiteX198" fmla="*/ 477672 w 2424752"/>
              <a:gd name="connsiteY198" fmla="*/ 959893 h 1331631"/>
              <a:gd name="connsiteX199" fmla="*/ 459474 w 2424752"/>
              <a:gd name="connsiteY199" fmla="*/ 964442 h 1331631"/>
              <a:gd name="connsiteX200" fmla="*/ 450376 w 2424752"/>
              <a:gd name="connsiteY200" fmla="*/ 978090 h 1331631"/>
              <a:gd name="connsiteX201" fmla="*/ 436728 w 2424752"/>
              <a:gd name="connsiteY201" fmla="*/ 996287 h 1331631"/>
              <a:gd name="connsiteX202" fmla="*/ 400334 w 2424752"/>
              <a:gd name="connsiteY202" fmla="*/ 1023582 h 1331631"/>
              <a:gd name="connsiteX203" fmla="*/ 386686 w 2424752"/>
              <a:gd name="connsiteY203" fmla="*/ 1037230 h 1331631"/>
              <a:gd name="connsiteX204" fmla="*/ 373039 w 2424752"/>
              <a:gd name="connsiteY204" fmla="*/ 1041779 h 1331631"/>
              <a:gd name="connsiteX205" fmla="*/ 345743 w 2424752"/>
              <a:gd name="connsiteY205" fmla="*/ 1059976 h 1331631"/>
              <a:gd name="connsiteX206" fmla="*/ 318448 w 2424752"/>
              <a:gd name="connsiteY206" fmla="*/ 1078173 h 1331631"/>
              <a:gd name="connsiteX207" fmla="*/ 291152 w 2424752"/>
              <a:gd name="connsiteY207" fmla="*/ 1100919 h 1331631"/>
              <a:gd name="connsiteX208" fmla="*/ 282054 w 2424752"/>
              <a:gd name="connsiteY208" fmla="*/ 1114567 h 1331631"/>
              <a:gd name="connsiteX209" fmla="*/ 254758 w 2424752"/>
              <a:gd name="connsiteY209" fmla="*/ 1137313 h 1331631"/>
              <a:gd name="connsiteX210" fmla="*/ 236561 w 2424752"/>
              <a:gd name="connsiteY210" fmla="*/ 1164609 h 1331631"/>
              <a:gd name="connsiteX211" fmla="*/ 227463 w 2424752"/>
              <a:gd name="connsiteY211" fmla="*/ 1178257 h 1331631"/>
              <a:gd name="connsiteX212" fmla="*/ 213815 w 2424752"/>
              <a:gd name="connsiteY212" fmla="*/ 1182806 h 1331631"/>
              <a:gd name="connsiteX213" fmla="*/ 204716 w 2424752"/>
              <a:gd name="connsiteY213" fmla="*/ 1196454 h 1331631"/>
              <a:gd name="connsiteX214" fmla="*/ 177421 w 2424752"/>
              <a:gd name="connsiteY214" fmla="*/ 1205552 h 1331631"/>
              <a:gd name="connsiteX215" fmla="*/ 163773 w 2424752"/>
              <a:gd name="connsiteY215" fmla="*/ 1210102 h 1331631"/>
              <a:gd name="connsiteX216" fmla="*/ 135853 w 2424752"/>
              <a:gd name="connsiteY216" fmla="*/ 1205465 h 1331631"/>
              <a:gd name="connsiteX217" fmla="*/ 122293 w 2424752"/>
              <a:gd name="connsiteY217" fmla="*/ 1157570 h 1331631"/>
              <a:gd name="connsiteX218" fmla="*/ 83849 w 2424752"/>
              <a:gd name="connsiteY218" fmla="*/ 1152309 h 1331631"/>
              <a:gd name="connsiteX219" fmla="*/ 50579 w 2424752"/>
              <a:gd name="connsiteY219" fmla="*/ 1256931 h 1331631"/>
              <a:gd name="connsiteX220" fmla="*/ 18197 w 2424752"/>
              <a:gd name="connsiteY220" fmla="*/ 1264693 h 1331631"/>
              <a:gd name="connsiteX0" fmla="*/ 18197 w 2424752"/>
              <a:gd name="connsiteY0" fmla="*/ 1264693 h 1331631"/>
              <a:gd name="connsiteX1" fmla="*/ 4549 w 2424752"/>
              <a:gd name="connsiteY1" fmla="*/ 1310185 h 1331631"/>
              <a:gd name="connsiteX2" fmla="*/ 0 w 2424752"/>
              <a:gd name="connsiteY2" fmla="*/ 1328382 h 1331631"/>
              <a:gd name="connsiteX3" fmla="*/ 35144 w 2424752"/>
              <a:gd name="connsiteY3" fmla="*/ 1312861 h 1331631"/>
              <a:gd name="connsiteX4" fmla="*/ 68327 w 2424752"/>
              <a:gd name="connsiteY4" fmla="*/ 1290113 h 1331631"/>
              <a:gd name="connsiteX5" fmla="*/ 99546 w 2424752"/>
              <a:gd name="connsiteY5" fmla="*/ 1281728 h 1331631"/>
              <a:gd name="connsiteX6" fmla="*/ 140490 w 2424752"/>
              <a:gd name="connsiteY6" fmla="*/ 1262906 h 1331631"/>
              <a:gd name="connsiteX7" fmla="*/ 172872 w 2424752"/>
              <a:gd name="connsiteY7" fmla="*/ 1232848 h 1331631"/>
              <a:gd name="connsiteX8" fmla="*/ 200167 w 2424752"/>
              <a:gd name="connsiteY8" fmla="*/ 1223749 h 1331631"/>
              <a:gd name="connsiteX9" fmla="*/ 213815 w 2424752"/>
              <a:gd name="connsiteY9" fmla="*/ 1214651 h 1331631"/>
              <a:gd name="connsiteX10" fmla="*/ 241110 w 2424752"/>
              <a:gd name="connsiteY10" fmla="*/ 1205552 h 1331631"/>
              <a:gd name="connsiteX11" fmla="*/ 282054 w 2424752"/>
              <a:gd name="connsiteY11" fmla="*/ 1196454 h 1331631"/>
              <a:gd name="connsiteX12" fmla="*/ 295701 w 2424752"/>
              <a:gd name="connsiteY12" fmla="*/ 1187355 h 1331631"/>
              <a:gd name="connsiteX13" fmla="*/ 373039 w 2424752"/>
              <a:gd name="connsiteY13" fmla="*/ 1150961 h 1331631"/>
              <a:gd name="connsiteX14" fmla="*/ 500955 w 2424752"/>
              <a:gd name="connsiteY14" fmla="*/ 1104307 h 1331631"/>
              <a:gd name="connsiteX15" fmla="*/ 568657 w 2424752"/>
              <a:gd name="connsiteY15" fmla="*/ 1073624 h 1331631"/>
              <a:gd name="connsiteX16" fmla="*/ 591403 w 2424752"/>
              <a:gd name="connsiteY16" fmla="*/ 1096370 h 1331631"/>
              <a:gd name="connsiteX17" fmla="*/ 605051 w 2424752"/>
              <a:gd name="connsiteY17" fmla="*/ 1087272 h 1331631"/>
              <a:gd name="connsiteX18" fmla="*/ 621374 w 2424752"/>
              <a:gd name="connsiteY18" fmla="*/ 1060152 h 1331631"/>
              <a:gd name="connsiteX19" fmla="*/ 686937 w 2424752"/>
              <a:gd name="connsiteY19" fmla="*/ 1061489 h 1331631"/>
              <a:gd name="connsiteX20" fmla="*/ 714233 w 2424752"/>
              <a:gd name="connsiteY20" fmla="*/ 1019033 h 1331631"/>
              <a:gd name="connsiteX21" fmla="*/ 755351 w 2424752"/>
              <a:gd name="connsiteY21" fmla="*/ 1019121 h 1331631"/>
              <a:gd name="connsiteX22" fmla="*/ 791570 w 2424752"/>
              <a:gd name="connsiteY22" fmla="*/ 978090 h 1331631"/>
              <a:gd name="connsiteX23" fmla="*/ 818866 w 2424752"/>
              <a:gd name="connsiteY23" fmla="*/ 968991 h 1331631"/>
              <a:gd name="connsiteX24" fmla="*/ 846161 w 2424752"/>
              <a:gd name="connsiteY24" fmla="*/ 941696 h 1331631"/>
              <a:gd name="connsiteX25" fmla="*/ 873457 w 2424752"/>
              <a:gd name="connsiteY25" fmla="*/ 928048 h 1331631"/>
              <a:gd name="connsiteX26" fmla="*/ 887104 w 2424752"/>
              <a:gd name="connsiteY26" fmla="*/ 923499 h 1331631"/>
              <a:gd name="connsiteX27" fmla="*/ 900752 w 2424752"/>
              <a:gd name="connsiteY27" fmla="*/ 914400 h 1331631"/>
              <a:gd name="connsiteX28" fmla="*/ 918949 w 2424752"/>
              <a:gd name="connsiteY28" fmla="*/ 909851 h 1331631"/>
              <a:gd name="connsiteX29" fmla="*/ 923498 w 2424752"/>
              <a:gd name="connsiteY29" fmla="*/ 896203 h 1331631"/>
              <a:gd name="connsiteX30" fmla="*/ 937146 w 2424752"/>
              <a:gd name="connsiteY30" fmla="*/ 887105 h 1331631"/>
              <a:gd name="connsiteX31" fmla="*/ 950794 w 2424752"/>
              <a:gd name="connsiteY31" fmla="*/ 873457 h 1331631"/>
              <a:gd name="connsiteX32" fmla="*/ 978089 w 2424752"/>
              <a:gd name="connsiteY32" fmla="*/ 855260 h 1331631"/>
              <a:gd name="connsiteX33" fmla="*/ 982639 w 2424752"/>
              <a:gd name="connsiteY33" fmla="*/ 841612 h 1331631"/>
              <a:gd name="connsiteX34" fmla="*/ 996286 w 2424752"/>
              <a:gd name="connsiteY34" fmla="*/ 837063 h 1331631"/>
              <a:gd name="connsiteX35" fmla="*/ 1009934 w 2424752"/>
              <a:gd name="connsiteY35" fmla="*/ 827964 h 1331631"/>
              <a:gd name="connsiteX36" fmla="*/ 1041779 w 2424752"/>
              <a:gd name="connsiteY36" fmla="*/ 800669 h 1331631"/>
              <a:gd name="connsiteX37" fmla="*/ 1055427 w 2424752"/>
              <a:gd name="connsiteY37" fmla="*/ 791570 h 1331631"/>
              <a:gd name="connsiteX38" fmla="*/ 1078173 w 2424752"/>
              <a:gd name="connsiteY38" fmla="*/ 768824 h 1331631"/>
              <a:gd name="connsiteX39" fmla="*/ 1119116 w 2424752"/>
              <a:gd name="connsiteY39" fmla="*/ 736979 h 1331631"/>
              <a:gd name="connsiteX40" fmla="*/ 1132764 w 2424752"/>
              <a:gd name="connsiteY40" fmla="*/ 727881 h 1331631"/>
              <a:gd name="connsiteX41" fmla="*/ 1146412 w 2424752"/>
              <a:gd name="connsiteY41" fmla="*/ 718782 h 1331631"/>
              <a:gd name="connsiteX42" fmla="*/ 1164609 w 2424752"/>
              <a:gd name="connsiteY42" fmla="*/ 691487 h 1331631"/>
              <a:gd name="connsiteX43" fmla="*/ 1187355 w 2424752"/>
              <a:gd name="connsiteY43" fmla="*/ 668740 h 1331631"/>
              <a:gd name="connsiteX44" fmla="*/ 1210101 w 2424752"/>
              <a:gd name="connsiteY44" fmla="*/ 645994 h 1331631"/>
              <a:gd name="connsiteX45" fmla="*/ 1219200 w 2424752"/>
              <a:gd name="connsiteY45" fmla="*/ 632346 h 1331631"/>
              <a:gd name="connsiteX46" fmla="*/ 1223749 w 2424752"/>
              <a:gd name="connsiteY46" fmla="*/ 618699 h 1331631"/>
              <a:gd name="connsiteX47" fmla="*/ 1246495 w 2424752"/>
              <a:gd name="connsiteY47" fmla="*/ 591403 h 1331631"/>
              <a:gd name="connsiteX48" fmla="*/ 1255594 w 2424752"/>
              <a:gd name="connsiteY48" fmla="*/ 564108 h 1331631"/>
              <a:gd name="connsiteX49" fmla="*/ 1260143 w 2424752"/>
              <a:gd name="connsiteY49" fmla="*/ 550460 h 1331631"/>
              <a:gd name="connsiteX50" fmla="*/ 1278340 w 2424752"/>
              <a:gd name="connsiteY50" fmla="*/ 523164 h 1331631"/>
              <a:gd name="connsiteX51" fmla="*/ 1291988 w 2424752"/>
              <a:gd name="connsiteY51" fmla="*/ 482221 h 1331631"/>
              <a:gd name="connsiteX52" fmla="*/ 1296537 w 2424752"/>
              <a:gd name="connsiteY52" fmla="*/ 468573 h 1331631"/>
              <a:gd name="connsiteX53" fmla="*/ 1305636 w 2424752"/>
              <a:gd name="connsiteY53" fmla="*/ 427630 h 1331631"/>
              <a:gd name="connsiteX54" fmla="*/ 1310185 w 2424752"/>
              <a:gd name="connsiteY54" fmla="*/ 395785 h 1331631"/>
              <a:gd name="connsiteX55" fmla="*/ 1332931 w 2424752"/>
              <a:gd name="connsiteY55" fmla="*/ 368490 h 1331631"/>
              <a:gd name="connsiteX56" fmla="*/ 1342030 w 2424752"/>
              <a:gd name="connsiteY56" fmla="*/ 295702 h 1331631"/>
              <a:gd name="connsiteX57" fmla="*/ 1392609 w 2424752"/>
              <a:gd name="connsiteY57" fmla="*/ 269470 h 1331631"/>
              <a:gd name="connsiteX58" fmla="*/ 1427841 w 2424752"/>
              <a:gd name="connsiteY58" fmla="*/ 255110 h 1331631"/>
              <a:gd name="connsiteX59" fmla="*/ 1455224 w 2424752"/>
              <a:gd name="connsiteY59" fmla="*/ 217203 h 1331631"/>
              <a:gd name="connsiteX60" fmla="*/ 1469409 w 2424752"/>
              <a:gd name="connsiteY60" fmla="*/ 181970 h 1331631"/>
              <a:gd name="connsiteX61" fmla="*/ 1496704 w 2424752"/>
              <a:gd name="connsiteY61" fmla="*/ 172872 h 1331631"/>
              <a:gd name="connsiteX62" fmla="*/ 1574042 w 2424752"/>
              <a:gd name="connsiteY62" fmla="*/ 163773 h 1331631"/>
              <a:gd name="connsiteX63" fmla="*/ 1596788 w 2424752"/>
              <a:gd name="connsiteY63" fmla="*/ 145576 h 1331631"/>
              <a:gd name="connsiteX64" fmla="*/ 1610436 w 2424752"/>
              <a:gd name="connsiteY64" fmla="*/ 141027 h 1331631"/>
              <a:gd name="connsiteX65" fmla="*/ 1637731 w 2424752"/>
              <a:gd name="connsiteY65" fmla="*/ 145576 h 1331631"/>
              <a:gd name="connsiteX66" fmla="*/ 1651379 w 2424752"/>
              <a:gd name="connsiteY66" fmla="*/ 154675 h 1331631"/>
              <a:gd name="connsiteX67" fmla="*/ 1824251 w 2424752"/>
              <a:gd name="connsiteY67" fmla="*/ 150125 h 1331631"/>
              <a:gd name="connsiteX68" fmla="*/ 1837898 w 2424752"/>
              <a:gd name="connsiteY68" fmla="*/ 159224 h 1331631"/>
              <a:gd name="connsiteX69" fmla="*/ 1851546 w 2424752"/>
              <a:gd name="connsiteY69" fmla="*/ 172872 h 1331631"/>
              <a:gd name="connsiteX70" fmla="*/ 1965277 w 2424752"/>
              <a:gd name="connsiteY70" fmla="*/ 186519 h 1331631"/>
              <a:gd name="connsiteX71" fmla="*/ 1997122 w 2424752"/>
              <a:gd name="connsiteY71" fmla="*/ 191069 h 1331631"/>
              <a:gd name="connsiteX72" fmla="*/ 2047164 w 2424752"/>
              <a:gd name="connsiteY72" fmla="*/ 195618 h 1331631"/>
              <a:gd name="connsiteX73" fmla="*/ 2056263 w 2424752"/>
              <a:gd name="connsiteY73" fmla="*/ 209266 h 1331631"/>
              <a:gd name="connsiteX74" fmla="*/ 2083558 w 2424752"/>
              <a:gd name="connsiteY74" fmla="*/ 213815 h 1331631"/>
              <a:gd name="connsiteX75" fmla="*/ 2101755 w 2424752"/>
              <a:gd name="connsiteY75" fmla="*/ 236561 h 1331631"/>
              <a:gd name="connsiteX76" fmla="*/ 2115403 w 2424752"/>
              <a:gd name="connsiteY76" fmla="*/ 245660 h 1331631"/>
              <a:gd name="connsiteX77" fmla="*/ 2129051 w 2424752"/>
              <a:gd name="connsiteY77" fmla="*/ 259308 h 1331631"/>
              <a:gd name="connsiteX78" fmla="*/ 2138149 w 2424752"/>
              <a:gd name="connsiteY78" fmla="*/ 272955 h 1331631"/>
              <a:gd name="connsiteX79" fmla="*/ 2156346 w 2424752"/>
              <a:gd name="connsiteY79" fmla="*/ 291152 h 1331631"/>
              <a:gd name="connsiteX80" fmla="*/ 2165445 w 2424752"/>
              <a:gd name="connsiteY80" fmla="*/ 304800 h 1331631"/>
              <a:gd name="connsiteX81" fmla="*/ 2206388 w 2424752"/>
              <a:gd name="connsiteY81" fmla="*/ 341194 h 1331631"/>
              <a:gd name="connsiteX82" fmla="*/ 2220036 w 2424752"/>
              <a:gd name="connsiteY82" fmla="*/ 345743 h 1331631"/>
              <a:gd name="connsiteX83" fmla="*/ 2251880 w 2424752"/>
              <a:gd name="connsiteY83" fmla="*/ 363940 h 1331631"/>
              <a:gd name="connsiteX84" fmla="*/ 2279176 w 2424752"/>
              <a:gd name="connsiteY84" fmla="*/ 373039 h 1331631"/>
              <a:gd name="connsiteX85" fmla="*/ 2311021 w 2424752"/>
              <a:gd name="connsiteY85" fmla="*/ 377588 h 1331631"/>
              <a:gd name="connsiteX86" fmla="*/ 2333767 w 2424752"/>
              <a:gd name="connsiteY86" fmla="*/ 395785 h 1331631"/>
              <a:gd name="connsiteX87" fmla="*/ 2361063 w 2424752"/>
              <a:gd name="connsiteY87" fmla="*/ 413982 h 1331631"/>
              <a:gd name="connsiteX88" fmla="*/ 2374710 w 2424752"/>
              <a:gd name="connsiteY88" fmla="*/ 400334 h 1331631"/>
              <a:gd name="connsiteX89" fmla="*/ 2392907 w 2424752"/>
              <a:gd name="connsiteY89" fmla="*/ 373039 h 1331631"/>
              <a:gd name="connsiteX90" fmla="*/ 2420203 w 2424752"/>
              <a:gd name="connsiteY90" fmla="*/ 368490 h 1331631"/>
              <a:gd name="connsiteX91" fmla="*/ 2424752 w 2424752"/>
              <a:gd name="connsiteY91" fmla="*/ 354842 h 1331631"/>
              <a:gd name="connsiteX92" fmla="*/ 2420203 w 2424752"/>
              <a:gd name="connsiteY92" fmla="*/ 327546 h 1331631"/>
              <a:gd name="connsiteX93" fmla="*/ 2406555 w 2424752"/>
              <a:gd name="connsiteY93" fmla="*/ 322997 h 1331631"/>
              <a:gd name="connsiteX94" fmla="*/ 2388358 w 2424752"/>
              <a:gd name="connsiteY94" fmla="*/ 318448 h 1331631"/>
              <a:gd name="connsiteX95" fmla="*/ 2374710 w 2424752"/>
              <a:gd name="connsiteY95" fmla="*/ 309349 h 1331631"/>
              <a:gd name="connsiteX96" fmla="*/ 2370161 w 2424752"/>
              <a:gd name="connsiteY96" fmla="*/ 295702 h 1331631"/>
              <a:gd name="connsiteX97" fmla="*/ 2361063 w 2424752"/>
              <a:gd name="connsiteY97" fmla="*/ 282054 h 1331631"/>
              <a:gd name="connsiteX98" fmla="*/ 2356513 w 2424752"/>
              <a:gd name="connsiteY98" fmla="*/ 268406 h 1331631"/>
              <a:gd name="connsiteX99" fmla="*/ 2342866 w 2424752"/>
              <a:gd name="connsiteY99" fmla="*/ 263857 h 1331631"/>
              <a:gd name="connsiteX100" fmla="*/ 2329218 w 2424752"/>
              <a:gd name="connsiteY100" fmla="*/ 245660 h 1331631"/>
              <a:gd name="connsiteX101" fmla="*/ 2301922 w 2424752"/>
              <a:gd name="connsiteY101" fmla="*/ 232012 h 1331631"/>
              <a:gd name="connsiteX102" fmla="*/ 2279176 w 2424752"/>
              <a:gd name="connsiteY102" fmla="*/ 236561 h 1331631"/>
              <a:gd name="connsiteX103" fmla="*/ 2251880 w 2424752"/>
              <a:gd name="connsiteY103" fmla="*/ 245660 h 1331631"/>
              <a:gd name="connsiteX104" fmla="*/ 2210937 w 2424752"/>
              <a:gd name="connsiteY104" fmla="*/ 241110 h 1331631"/>
              <a:gd name="connsiteX105" fmla="*/ 2183642 w 2424752"/>
              <a:gd name="connsiteY105" fmla="*/ 218364 h 1331631"/>
              <a:gd name="connsiteX106" fmla="*/ 2169994 w 2424752"/>
              <a:gd name="connsiteY106" fmla="*/ 209266 h 1331631"/>
              <a:gd name="connsiteX107" fmla="*/ 2160895 w 2424752"/>
              <a:gd name="connsiteY107" fmla="*/ 195618 h 1331631"/>
              <a:gd name="connsiteX108" fmla="*/ 2147248 w 2424752"/>
              <a:gd name="connsiteY108" fmla="*/ 168322 h 1331631"/>
              <a:gd name="connsiteX109" fmla="*/ 2106304 w 2424752"/>
              <a:gd name="connsiteY109" fmla="*/ 154675 h 1331631"/>
              <a:gd name="connsiteX110" fmla="*/ 2079009 w 2424752"/>
              <a:gd name="connsiteY110" fmla="*/ 141027 h 1331631"/>
              <a:gd name="connsiteX111" fmla="*/ 2060812 w 2424752"/>
              <a:gd name="connsiteY111" fmla="*/ 136478 h 1331631"/>
              <a:gd name="connsiteX112" fmla="*/ 1988024 w 2424752"/>
              <a:gd name="connsiteY112" fmla="*/ 131928 h 1331631"/>
              <a:gd name="connsiteX113" fmla="*/ 1960728 w 2424752"/>
              <a:gd name="connsiteY113" fmla="*/ 118281 h 1331631"/>
              <a:gd name="connsiteX114" fmla="*/ 1947080 w 2424752"/>
              <a:gd name="connsiteY114" fmla="*/ 104633 h 1331631"/>
              <a:gd name="connsiteX115" fmla="*/ 1919785 w 2424752"/>
              <a:gd name="connsiteY115" fmla="*/ 90985 h 1331631"/>
              <a:gd name="connsiteX116" fmla="*/ 1906137 w 2424752"/>
              <a:gd name="connsiteY116" fmla="*/ 81887 h 1331631"/>
              <a:gd name="connsiteX117" fmla="*/ 1837898 w 2424752"/>
              <a:gd name="connsiteY117" fmla="*/ 72788 h 1331631"/>
              <a:gd name="connsiteX118" fmla="*/ 1810603 w 2424752"/>
              <a:gd name="connsiteY118" fmla="*/ 63690 h 1331631"/>
              <a:gd name="connsiteX119" fmla="*/ 1792406 w 2424752"/>
              <a:gd name="connsiteY119" fmla="*/ 59140 h 1331631"/>
              <a:gd name="connsiteX120" fmla="*/ 1765110 w 2424752"/>
              <a:gd name="connsiteY120" fmla="*/ 50042 h 1331631"/>
              <a:gd name="connsiteX121" fmla="*/ 1751463 w 2424752"/>
              <a:gd name="connsiteY121" fmla="*/ 40943 h 1331631"/>
              <a:gd name="connsiteX122" fmla="*/ 1733266 w 2424752"/>
              <a:gd name="connsiteY122" fmla="*/ 0 h 1331631"/>
              <a:gd name="connsiteX123" fmla="*/ 1724167 w 2424752"/>
              <a:gd name="connsiteY123" fmla="*/ 13648 h 1331631"/>
              <a:gd name="connsiteX124" fmla="*/ 1719618 w 2424752"/>
              <a:gd name="connsiteY124" fmla="*/ 50042 h 1331631"/>
              <a:gd name="connsiteX125" fmla="*/ 1687773 w 2424752"/>
              <a:gd name="connsiteY125" fmla="*/ 54591 h 1331631"/>
              <a:gd name="connsiteX126" fmla="*/ 1655928 w 2424752"/>
              <a:gd name="connsiteY126" fmla="*/ 63690 h 1331631"/>
              <a:gd name="connsiteX127" fmla="*/ 1637731 w 2424752"/>
              <a:gd name="connsiteY127" fmla="*/ 72788 h 1331631"/>
              <a:gd name="connsiteX128" fmla="*/ 1624083 w 2424752"/>
              <a:gd name="connsiteY128" fmla="*/ 68239 h 1331631"/>
              <a:gd name="connsiteX129" fmla="*/ 1619534 w 2424752"/>
              <a:gd name="connsiteY129" fmla="*/ 54591 h 1331631"/>
              <a:gd name="connsiteX130" fmla="*/ 1610436 w 2424752"/>
              <a:gd name="connsiteY130" fmla="*/ 68239 h 1331631"/>
              <a:gd name="connsiteX131" fmla="*/ 1596788 w 2424752"/>
              <a:gd name="connsiteY131" fmla="*/ 77337 h 1331631"/>
              <a:gd name="connsiteX132" fmla="*/ 1551295 w 2424752"/>
              <a:gd name="connsiteY132" fmla="*/ 81887 h 1331631"/>
              <a:gd name="connsiteX133" fmla="*/ 1524000 w 2424752"/>
              <a:gd name="connsiteY133" fmla="*/ 90985 h 1331631"/>
              <a:gd name="connsiteX134" fmla="*/ 1505803 w 2424752"/>
              <a:gd name="connsiteY134" fmla="*/ 100084 h 1331631"/>
              <a:gd name="connsiteX135" fmla="*/ 1483057 w 2424752"/>
              <a:gd name="connsiteY135" fmla="*/ 104633 h 1331631"/>
              <a:gd name="connsiteX136" fmla="*/ 1469409 w 2424752"/>
              <a:gd name="connsiteY136" fmla="*/ 109182 h 1331631"/>
              <a:gd name="connsiteX137" fmla="*/ 1360227 w 2424752"/>
              <a:gd name="connsiteY137" fmla="*/ 113731 h 1331631"/>
              <a:gd name="connsiteX138" fmla="*/ 1346579 w 2424752"/>
              <a:gd name="connsiteY138" fmla="*/ 122830 h 1331631"/>
              <a:gd name="connsiteX139" fmla="*/ 1328382 w 2424752"/>
              <a:gd name="connsiteY139" fmla="*/ 150125 h 1331631"/>
              <a:gd name="connsiteX140" fmla="*/ 1314734 w 2424752"/>
              <a:gd name="connsiteY140" fmla="*/ 163773 h 1331631"/>
              <a:gd name="connsiteX141" fmla="*/ 1305636 w 2424752"/>
              <a:gd name="connsiteY141" fmla="*/ 191069 h 1331631"/>
              <a:gd name="connsiteX142" fmla="*/ 1291988 w 2424752"/>
              <a:gd name="connsiteY142" fmla="*/ 204716 h 1331631"/>
              <a:gd name="connsiteX143" fmla="*/ 1278340 w 2424752"/>
              <a:gd name="connsiteY143" fmla="*/ 209266 h 1331631"/>
              <a:gd name="connsiteX144" fmla="*/ 1205552 w 2424752"/>
              <a:gd name="connsiteY144" fmla="*/ 213815 h 1331631"/>
              <a:gd name="connsiteX145" fmla="*/ 1201003 w 2424752"/>
              <a:gd name="connsiteY145" fmla="*/ 227463 h 1331631"/>
              <a:gd name="connsiteX146" fmla="*/ 1182806 w 2424752"/>
              <a:gd name="connsiteY146" fmla="*/ 254758 h 1331631"/>
              <a:gd name="connsiteX147" fmla="*/ 1173707 w 2424752"/>
              <a:gd name="connsiteY147" fmla="*/ 282054 h 1331631"/>
              <a:gd name="connsiteX148" fmla="*/ 1169158 w 2424752"/>
              <a:gd name="connsiteY148" fmla="*/ 295702 h 1331631"/>
              <a:gd name="connsiteX149" fmla="*/ 1141863 w 2424752"/>
              <a:gd name="connsiteY149" fmla="*/ 313899 h 1331631"/>
              <a:gd name="connsiteX150" fmla="*/ 1128215 w 2424752"/>
              <a:gd name="connsiteY150" fmla="*/ 327546 h 1331631"/>
              <a:gd name="connsiteX151" fmla="*/ 1100919 w 2424752"/>
              <a:gd name="connsiteY151" fmla="*/ 336645 h 1331631"/>
              <a:gd name="connsiteX152" fmla="*/ 1091821 w 2424752"/>
              <a:gd name="connsiteY152" fmla="*/ 322997 h 1331631"/>
              <a:gd name="connsiteX153" fmla="*/ 1096370 w 2424752"/>
              <a:gd name="connsiteY153" fmla="*/ 291152 h 1331631"/>
              <a:gd name="connsiteX154" fmla="*/ 1082722 w 2424752"/>
              <a:gd name="connsiteY154" fmla="*/ 304800 h 1331631"/>
              <a:gd name="connsiteX155" fmla="*/ 1069074 w 2424752"/>
              <a:gd name="connsiteY155" fmla="*/ 309349 h 1331631"/>
              <a:gd name="connsiteX156" fmla="*/ 1055427 w 2424752"/>
              <a:gd name="connsiteY156" fmla="*/ 300251 h 1331631"/>
              <a:gd name="connsiteX157" fmla="*/ 1046328 w 2424752"/>
              <a:gd name="connsiteY157" fmla="*/ 286603 h 1331631"/>
              <a:gd name="connsiteX158" fmla="*/ 1032680 w 2424752"/>
              <a:gd name="connsiteY158" fmla="*/ 282054 h 1331631"/>
              <a:gd name="connsiteX159" fmla="*/ 1005385 w 2424752"/>
              <a:gd name="connsiteY159" fmla="*/ 291152 h 1331631"/>
              <a:gd name="connsiteX160" fmla="*/ 991737 w 2424752"/>
              <a:gd name="connsiteY160" fmla="*/ 295702 h 1331631"/>
              <a:gd name="connsiteX161" fmla="*/ 978089 w 2424752"/>
              <a:gd name="connsiteY161" fmla="*/ 304800 h 1331631"/>
              <a:gd name="connsiteX162" fmla="*/ 964442 w 2424752"/>
              <a:gd name="connsiteY162" fmla="*/ 350293 h 1331631"/>
              <a:gd name="connsiteX163" fmla="*/ 955343 w 2424752"/>
              <a:gd name="connsiteY163" fmla="*/ 363940 h 1331631"/>
              <a:gd name="connsiteX164" fmla="*/ 959892 w 2424752"/>
              <a:gd name="connsiteY164" fmla="*/ 377588 h 1331631"/>
              <a:gd name="connsiteX165" fmla="*/ 965691 w 2424752"/>
              <a:gd name="connsiteY165" fmla="*/ 397835 h 1331631"/>
              <a:gd name="connsiteX166" fmla="*/ 996286 w 2424752"/>
              <a:gd name="connsiteY166" fmla="*/ 404884 h 1331631"/>
              <a:gd name="connsiteX167" fmla="*/ 1009934 w 2424752"/>
              <a:gd name="connsiteY167" fmla="*/ 418531 h 1331631"/>
              <a:gd name="connsiteX168" fmla="*/ 1005385 w 2424752"/>
              <a:gd name="connsiteY168" fmla="*/ 441278 h 1331631"/>
              <a:gd name="connsiteX169" fmla="*/ 982639 w 2424752"/>
              <a:gd name="connsiteY169" fmla="*/ 486770 h 1331631"/>
              <a:gd name="connsiteX170" fmla="*/ 964442 w 2424752"/>
              <a:gd name="connsiteY170" fmla="*/ 518615 h 1331631"/>
              <a:gd name="connsiteX171" fmla="*/ 950794 w 2424752"/>
              <a:gd name="connsiteY171" fmla="*/ 523164 h 1331631"/>
              <a:gd name="connsiteX172" fmla="*/ 941695 w 2424752"/>
              <a:gd name="connsiteY172" fmla="*/ 536812 h 1331631"/>
              <a:gd name="connsiteX173" fmla="*/ 928048 w 2424752"/>
              <a:gd name="connsiteY173" fmla="*/ 545910 h 1331631"/>
              <a:gd name="connsiteX174" fmla="*/ 909851 w 2424752"/>
              <a:gd name="connsiteY174" fmla="*/ 568657 h 1331631"/>
              <a:gd name="connsiteX175" fmla="*/ 900752 w 2424752"/>
              <a:gd name="connsiteY175" fmla="*/ 582305 h 1331631"/>
              <a:gd name="connsiteX176" fmla="*/ 896203 w 2424752"/>
              <a:gd name="connsiteY176" fmla="*/ 595952 h 1331631"/>
              <a:gd name="connsiteX177" fmla="*/ 878006 w 2424752"/>
              <a:gd name="connsiteY177" fmla="*/ 623248 h 1331631"/>
              <a:gd name="connsiteX178" fmla="*/ 855260 w 2424752"/>
              <a:gd name="connsiteY178" fmla="*/ 655093 h 1331631"/>
              <a:gd name="connsiteX179" fmla="*/ 846161 w 2424752"/>
              <a:gd name="connsiteY179" fmla="*/ 668740 h 1331631"/>
              <a:gd name="connsiteX180" fmla="*/ 841612 w 2424752"/>
              <a:gd name="connsiteY180" fmla="*/ 682388 h 1331631"/>
              <a:gd name="connsiteX181" fmla="*/ 827964 w 2424752"/>
              <a:gd name="connsiteY181" fmla="*/ 691487 h 1331631"/>
              <a:gd name="connsiteX182" fmla="*/ 805218 w 2424752"/>
              <a:gd name="connsiteY182" fmla="*/ 714233 h 1331631"/>
              <a:gd name="connsiteX183" fmla="*/ 791570 w 2424752"/>
              <a:gd name="connsiteY183" fmla="*/ 732430 h 1331631"/>
              <a:gd name="connsiteX184" fmla="*/ 777922 w 2424752"/>
              <a:gd name="connsiteY184" fmla="*/ 746078 h 1331631"/>
              <a:gd name="connsiteX185" fmla="*/ 750627 w 2424752"/>
              <a:gd name="connsiteY185" fmla="*/ 787021 h 1331631"/>
              <a:gd name="connsiteX186" fmla="*/ 741528 w 2424752"/>
              <a:gd name="connsiteY186" fmla="*/ 800669 h 1331631"/>
              <a:gd name="connsiteX187" fmla="*/ 732430 w 2424752"/>
              <a:gd name="connsiteY187" fmla="*/ 827964 h 1331631"/>
              <a:gd name="connsiteX188" fmla="*/ 669277 w 2424752"/>
              <a:gd name="connsiteY188" fmla="*/ 857045 h 1331631"/>
              <a:gd name="connsiteX189" fmla="*/ 634220 w 2424752"/>
              <a:gd name="connsiteY189" fmla="*/ 883091 h 1331631"/>
              <a:gd name="connsiteX190" fmla="*/ 591403 w 2424752"/>
              <a:gd name="connsiteY190" fmla="*/ 896203 h 1331631"/>
              <a:gd name="connsiteX191" fmla="*/ 577755 w 2424752"/>
              <a:gd name="connsiteY191" fmla="*/ 891654 h 1331631"/>
              <a:gd name="connsiteX192" fmla="*/ 573206 w 2424752"/>
              <a:gd name="connsiteY192" fmla="*/ 928048 h 1331631"/>
              <a:gd name="connsiteX193" fmla="*/ 564107 w 2424752"/>
              <a:gd name="connsiteY193" fmla="*/ 941696 h 1331631"/>
              <a:gd name="connsiteX194" fmla="*/ 559558 w 2424752"/>
              <a:gd name="connsiteY194" fmla="*/ 955343 h 1331631"/>
              <a:gd name="connsiteX195" fmla="*/ 545910 w 2424752"/>
              <a:gd name="connsiteY195" fmla="*/ 964442 h 1331631"/>
              <a:gd name="connsiteX196" fmla="*/ 518615 w 2424752"/>
              <a:gd name="connsiteY196" fmla="*/ 982639 h 1331631"/>
              <a:gd name="connsiteX197" fmla="*/ 504967 w 2424752"/>
              <a:gd name="connsiteY197" fmla="*/ 973540 h 1331631"/>
              <a:gd name="connsiteX198" fmla="*/ 477672 w 2424752"/>
              <a:gd name="connsiteY198" fmla="*/ 959893 h 1331631"/>
              <a:gd name="connsiteX199" fmla="*/ 459474 w 2424752"/>
              <a:gd name="connsiteY199" fmla="*/ 964442 h 1331631"/>
              <a:gd name="connsiteX200" fmla="*/ 450376 w 2424752"/>
              <a:gd name="connsiteY200" fmla="*/ 978090 h 1331631"/>
              <a:gd name="connsiteX201" fmla="*/ 436728 w 2424752"/>
              <a:gd name="connsiteY201" fmla="*/ 996287 h 1331631"/>
              <a:gd name="connsiteX202" fmla="*/ 400334 w 2424752"/>
              <a:gd name="connsiteY202" fmla="*/ 1023582 h 1331631"/>
              <a:gd name="connsiteX203" fmla="*/ 386686 w 2424752"/>
              <a:gd name="connsiteY203" fmla="*/ 1037230 h 1331631"/>
              <a:gd name="connsiteX204" fmla="*/ 373039 w 2424752"/>
              <a:gd name="connsiteY204" fmla="*/ 1041779 h 1331631"/>
              <a:gd name="connsiteX205" fmla="*/ 345743 w 2424752"/>
              <a:gd name="connsiteY205" fmla="*/ 1059976 h 1331631"/>
              <a:gd name="connsiteX206" fmla="*/ 318448 w 2424752"/>
              <a:gd name="connsiteY206" fmla="*/ 1078173 h 1331631"/>
              <a:gd name="connsiteX207" fmla="*/ 291152 w 2424752"/>
              <a:gd name="connsiteY207" fmla="*/ 1100919 h 1331631"/>
              <a:gd name="connsiteX208" fmla="*/ 282054 w 2424752"/>
              <a:gd name="connsiteY208" fmla="*/ 1114567 h 1331631"/>
              <a:gd name="connsiteX209" fmla="*/ 254758 w 2424752"/>
              <a:gd name="connsiteY209" fmla="*/ 1137313 h 1331631"/>
              <a:gd name="connsiteX210" fmla="*/ 236561 w 2424752"/>
              <a:gd name="connsiteY210" fmla="*/ 1164609 h 1331631"/>
              <a:gd name="connsiteX211" fmla="*/ 227463 w 2424752"/>
              <a:gd name="connsiteY211" fmla="*/ 1178257 h 1331631"/>
              <a:gd name="connsiteX212" fmla="*/ 213815 w 2424752"/>
              <a:gd name="connsiteY212" fmla="*/ 1182806 h 1331631"/>
              <a:gd name="connsiteX213" fmla="*/ 204716 w 2424752"/>
              <a:gd name="connsiteY213" fmla="*/ 1196454 h 1331631"/>
              <a:gd name="connsiteX214" fmla="*/ 177421 w 2424752"/>
              <a:gd name="connsiteY214" fmla="*/ 1205552 h 1331631"/>
              <a:gd name="connsiteX215" fmla="*/ 163773 w 2424752"/>
              <a:gd name="connsiteY215" fmla="*/ 1210102 h 1331631"/>
              <a:gd name="connsiteX216" fmla="*/ 135853 w 2424752"/>
              <a:gd name="connsiteY216" fmla="*/ 1205465 h 1331631"/>
              <a:gd name="connsiteX217" fmla="*/ 122293 w 2424752"/>
              <a:gd name="connsiteY217" fmla="*/ 1157570 h 1331631"/>
              <a:gd name="connsiteX218" fmla="*/ 87774 w 2424752"/>
              <a:gd name="connsiteY218" fmla="*/ 1234722 h 1331631"/>
              <a:gd name="connsiteX219" fmla="*/ 50579 w 2424752"/>
              <a:gd name="connsiteY219" fmla="*/ 1256931 h 1331631"/>
              <a:gd name="connsiteX220" fmla="*/ 18197 w 2424752"/>
              <a:gd name="connsiteY220" fmla="*/ 1264693 h 1331631"/>
              <a:gd name="connsiteX0" fmla="*/ 18197 w 2424752"/>
              <a:gd name="connsiteY0" fmla="*/ 1264693 h 1331631"/>
              <a:gd name="connsiteX1" fmla="*/ 4549 w 2424752"/>
              <a:gd name="connsiteY1" fmla="*/ 1310185 h 1331631"/>
              <a:gd name="connsiteX2" fmla="*/ 0 w 2424752"/>
              <a:gd name="connsiteY2" fmla="*/ 1328382 h 1331631"/>
              <a:gd name="connsiteX3" fmla="*/ 35144 w 2424752"/>
              <a:gd name="connsiteY3" fmla="*/ 1312861 h 1331631"/>
              <a:gd name="connsiteX4" fmla="*/ 68327 w 2424752"/>
              <a:gd name="connsiteY4" fmla="*/ 1290113 h 1331631"/>
              <a:gd name="connsiteX5" fmla="*/ 99546 w 2424752"/>
              <a:gd name="connsiteY5" fmla="*/ 1281728 h 1331631"/>
              <a:gd name="connsiteX6" fmla="*/ 140490 w 2424752"/>
              <a:gd name="connsiteY6" fmla="*/ 1262906 h 1331631"/>
              <a:gd name="connsiteX7" fmla="*/ 172872 w 2424752"/>
              <a:gd name="connsiteY7" fmla="*/ 1232848 h 1331631"/>
              <a:gd name="connsiteX8" fmla="*/ 200167 w 2424752"/>
              <a:gd name="connsiteY8" fmla="*/ 1223749 h 1331631"/>
              <a:gd name="connsiteX9" fmla="*/ 213815 w 2424752"/>
              <a:gd name="connsiteY9" fmla="*/ 1214651 h 1331631"/>
              <a:gd name="connsiteX10" fmla="*/ 241110 w 2424752"/>
              <a:gd name="connsiteY10" fmla="*/ 1205552 h 1331631"/>
              <a:gd name="connsiteX11" fmla="*/ 282054 w 2424752"/>
              <a:gd name="connsiteY11" fmla="*/ 1196454 h 1331631"/>
              <a:gd name="connsiteX12" fmla="*/ 295701 w 2424752"/>
              <a:gd name="connsiteY12" fmla="*/ 1187355 h 1331631"/>
              <a:gd name="connsiteX13" fmla="*/ 373039 w 2424752"/>
              <a:gd name="connsiteY13" fmla="*/ 1150961 h 1331631"/>
              <a:gd name="connsiteX14" fmla="*/ 500955 w 2424752"/>
              <a:gd name="connsiteY14" fmla="*/ 1104307 h 1331631"/>
              <a:gd name="connsiteX15" fmla="*/ 568657 w 2424752"/>
              <a:gd name="connsiteY15" fmla="*/ 1073624 h 1331631"/>
              <a:gd name="connsiteX16" fmla="*/ 591403 w 2424752"/>
              <a:gd name="connsiteY16" fmla="*/ 1096370 h 1331631"/>
              <a:gd name="connsiteX17" fmla="*/ 605051 w 2424752"/>
              <a:gd name="connsiteY17" fmla="*/ 1087272 h 1331631"/>
              <a:gd name="connsiteX18" fmla="*/ 621374 w 2424752"/>
              <a:gd name="connsiteY18" fmla="*/ 1060152 h 1331631"/>
              <a:gd name="connsiteX19" fmla="*/ 686937 w 2424752"/>
              <a:gd name="connsiteY19" fmla="*/ 1061489 h 1331631"/>
              <a:gd name="connsiteX20" fmla="*/ 714233 w 2424752"/>
              <a:gd name="connsiteY20" fmla="*/ 1019033 h 1331631"/>
              <a:gd name="connsiteX21" fmla="*/ 755351 w 2424752"/>
              <a:gd name="connsiteY21" fmla="*/ 1019121 h 1331631"/>
              <a:gd name="connsiteX22" fmla="*/ 791570 w 2424752"/>
              <a:gd name="connsiteY22" fmla="*/ 978090 h 1331631"/>
              <a:gd name="connsiteX23" fmla="*/ 818866 w 2424752"/>
              <a:gd name="connsiteY23" fmla="*/ 968991 h 1331631"/>
              <a:gd name="connsiteX24" fmla="*/ 846161 w 2424752"/>
              <a:gd name="connsiteY24" fmla="*/ 941696 h 1331631"/>
              <a:gd name="connsiteX25" fmla="*/ 873457 w 2424752"/>
              <a:gd name="connsiteY25" fmla="*/ 928048 h 1331631"/>
              <a:gd name="connsiteX26" fmla="*/ 887104 w 2424752"/>
              <a:gd name="connsiteY26" fmla="*/ 923499 h 1331631"/>
              <a:gd name="connsiteX27" fmla="*/ 900752 w 2424752"/>
              <a:gd name="connsiteY27" fmla="*/ 914400 h 1331631"/>
              <a:gd name="connsiteX28" fmla="*/ 918949 w 2424752"/>
              <a:gd name="connsiteY28" fmla="*/ 909851 h 1331631"/>
              <a:gd name="connsiteX29" fmla="*/ 923498 w 2424752"/>
              <a:gd name="connsiteY29" fmla="*/ 896203 h 1331631"/>
              <a:gd name="connsiteX30" fmla="*/ 937146 w 2424752"/>
              <a:gd name="connsiteY30" fmla="*/ 887105 h 1331631"/>
              <a:gd name="connsiteX31" fmla="*/ 950794 w 2424752"/>
              <a:gd name="connsiteY31" fmla="*/ 873457 h 1331631"/>
              <a:gd name="connsiteX32" fmla="*/ 978089 w 2424752"/>
              <a:gd name="connsiteY32" fmla="*/ 855260 h 1331631"/>
              <a:gd name="connsiteX33" fmla="*/ 982639 w 2424752"/>
              <a:gd name="connsiteY33" fmla="*/ 841612 h 1331631"/>
              <a:gd name="connsiteX34" fmla="*/ 996286 w 2424752"/>
              <a:gd name="connsiteY34" fmla="*/ 837063 h 1331631"/>
              <a:gd name="connsiteX35" fmla="*/ 1009934 w 2424752"/>
              <a:gd name="connsiteY35" fmla="*/ 827964 h 1331631"/>
              <a:gd name="connsiteX36" fmla="*/ 1041779 w 2424752"/>
              <a:gd name="connsiteY36" fmla="*/ 800669 h 1331631"/>
              <a:gd name="connsiteX37" fmla="*/ 1055427 w 2424752"/>
              <a:gd name="connsiteY37" fmla="*/ 791570 h 1331631"/>
              <a:gd name="connsiteX38" fmla="*/ 1078173 w 2424752"/>
              <a:gd name="connsiteY38" fmla="*/ 768824 h 1331631"/>
              <a:gd name="connsiteX39" fmla="*/ 1119116 w 2424752"/>
              <a:gd name="connsiteY39" fmla="*/ 736979 h 1331631"/>
              <a:gd name="connsiteX40" fmla="*/ 1132764 w 2424752"/>
              <a:gd name="connsiteY40" fmla="*/ 727881 h 1331631"/>
              <a:gd name="connsiteX41" fmla="*/ 1146412 w 2424752"/>
              <a:gd name="connsiteY41" fmla="*/ 718782 h 1331631"/>
              <a:gd name="connsiteX42" fmla="*/ 1164609 w 2424752"/>
              <a:gd name="connsiteY42" fmla="*/ 691487 h 1331631"/>
              <a:gd name="connsiteX43" fmla="*/ 1187355 w 2424752"/>
              <a:gd name="connsiteY43" fmla="*/ 668740 h 1331631"/>
              <a:gd name="connsiteX44" fmla="*/ 1210101 w 2424752"/>
              <a:gd name="connsiteY44" fmla="*/ 645994 h 1331631"/>
              <a:gd name="connsiteX45" fmla="*/ 1219200 w 2424752"/>
              <a:gd name="connsiteY45" fmla="*/ 632346 h 1331631"/>
              <a:gd name="connsiteX46" fmla="*/ 1223749 w 2424752"/>
              <a:gd name="connsiteY46" fmla="*/ 618699 h 1331631"/>
              <a:gd name="connsiteX47" fmla="*/ 1246495 w 2424752"/>
              <a:gd name="connsiteY47" fmla="*/ 591403 h 1331631"/>
              <a:gd name="connsiteX48" fmla="*/ 1255594 w 2424752"/>
              <a:gd name="connsiteY48" fmla="*/ 564108 h 1331631"/>
              <a:gd name="connsiteX49" fmla="*/ 1260143 w 2424752"/>
              <a:gd name="connsiteY49" fmla="*/ 550460 h 1331631"/>
              <a:gd name="connsiteX50" fmla="*/ 1278340 w 2424752"/>
              <a:gd name="connsiteY50" fmla="*/ 523164 h 1331631"/>
              <a:gd name="connsiteX51" fmla="*/ 1291988 w 2424752"/>
              <a:gd name="connsiteY51" fmla="*/ 482221 h 1331631"/>
              <a:gd name="connsiteX52" fmla="*/ 1296537 w 2424752"/>
              <a:gd name="connsiteY52" fmla="*/ 468573 h 1331631"/>
              <a:gd name="connsiteX53" fmla="*/ 1305636 w 2424752"/>
              <a:gd name="connsiteY53" fmla="*/ 427630 h 1331631"/>
              <a:gd name="connsiteX54" fmla="*/ 1310185 w 2424752"/>
              <a:gd name="connsiteY54" fmla="*/ 395785 h 1331631"/>
              <a:gd name="connsiteX55" fmla="*/ 1332931 w 2424752"/>
              <a:gd name="connsiteY55" fmla="*/ 368490 h 1331631"/>
              <a:gd name="connsiteX56" fmla="*/ 1342030 w 2424752"/>
              <a:gd name="connsiteY56" fmla="*/ 295702 h 1331631"/>
              <a:gd name="connsiteX57" fmla="*/ 1392609 w 2424752"/>
              <a:gd name="connsiteY57" fmla="*/ 269470 h 1331631"/>
              <a:gd name="connsiteX58" fmla="*/ 1427841 w 2424752"/>
              <a:gd name="connsiteY58" fmla="*/ 255110 h 1331631"/>
              <a:gd name="connsiteX59" fmla="*/ 1455224 w 2424752"/>
              <a:gd name="connsiteY59" fmla="*/ 217203 h 1331631"/>
              <a:gd name="connsiteX60" fmla="*/ 1469409 w 2424752"/>
              <a:gd name="connsiteY60" fmla="*/ 181970 h 1331631"/>
              <a:gd name="connsiteX61" fmla="*/ 1496704 w 2424752"/>
              <a:gd name="connsiteY61" fmla="*/ 172872 h 1331631"/>
              <a:gd name="connsiteX62" fmla="*/ 1574042 w 2424752"/>
              <a:gd name="connsiteY62" fmla="*/ 163773 h 1331631"/>
              <a:gd name="connsiteX63" fmla="*/ 1596788 w 2424752"/>
              <a:gd name="connsiteY63" fmla="*/ 145576 h 1331631"/>
              <a:gd name="connsiteX64" fmla="*/ 1610436 w 2424752"/>
              <a:gd name="connsiteY64" fmla="*/ 141027 h 1331631"/>
              <a:gd name="connsiteX65" fmla="*/ 1637731 w 2424752"/>
              <a:gd name="connsiteY65" fmla="*/ 145576 h 1331631"/>
              <a:gd name="connsiteX66" fmla="*/ 1651379 w 2424752"/>
              <a:gd name="connsiteY66" fmla="*/ 154675 h 1331631"/>
              <a:gd name="connsiteX67" fmla="*/ 1824251 w 2424752"/>
              <a:gd name="connsiteY67" fmla="*/ 150125 h 1331631"/>
              <a:gd name="connsiteX68" fmla="*/ 1837898 w 2424752"/>
              <a:gd name="connsiteY68" fmla="*/ 159224 h 1331631"/>
              <a:gd name="connsiteX69" fmla="*/ 1851546 w 2424752"/>
              <a:gd name="connsiteY69" fmla="*/ 172872 h 1331631"/>
              <a:gd name="connsiteX70" fmla="*/ 1965277 w 2424752"/>
              <a:gd name="connsiteY70" fmla="*/ 186519 h 1331631"/>
              <a:gd name="connsiteX71" fmla="*/ 1997122 w 2424752"/>
              <a:gd name="connsiteY71" fmla="*/ 191069 h 1331631"/>
              <a:gd name="connsiteX72" fmla="*/ 2047164 w 2424752"/>
              <a:gd name="connsiteY72" fmla="*/ 195618 h 1331631"/>
              <a:gd name="connsiteX73" fmla="*/ 2056263 w 2424752"/>
              <a:gd name="connsiteY73" fmla="*/ 209266 h 1331631"/>
              <a:gd name="connsiteX74" fmla="*/ 2083558 w 2424752"/>
              <a:gd name="connsiteY74" fmla="*/ 213815 h 1331631"/>
              <a:gd name="connsiteX75" fmla="*/ 2101755 w 2424752"/>
              <a:gd name="connsiteY75" fmla="*/ 236561 h 1331631"/>
              <a:gd name="connsiteX76" fmla="*/ 2115403 w 2424752"/>
              <a:gd name="connsiteY76" fmla="*/ 245660 h 1331631"/>
              <a:gd name="connsiteX77" fmla="*/ 2129051 w 2424752"/>
              <a:gd name="connsiteY77" fmla="*/ 259308 h 1331631"/>
              <a:gd name="connsiteX78" fmla="*/ 2138149 w 2424752"/>
              <a:gd name="connsiteY78" fmla="*/ 272955 h 1331631"/>
              <a:gd name="connsiteX79" fmla="*/ 2156346 w 2424752"/>
              <a:gd name="connsiteY79" fmla="*/ 291152 h 1331631"/>
              <a:gd name="connsiteX80" fmla="*/ 2165445 w 2424752"/>
              <a:gd name="connsiteY80" fmla="*/ 304800 h 1331631"/>
              <a:gd name="connsiteX81" fmla="*/ 2206388 w 2424752"/>
              <a:gd name="connsiteY81" fmla="*/ 341194 h 1331631"/>
              <a:gd name="connsiteX82" fmla="*/ 2220036 w 2424752"/>
              <a:gd name="connsiteY82" fmla="*/ 345743 h 1331631"/>
              <a:gd name="connsiteX83" fmla="*/ 2251880 w 2424752"/>
              <a:gd name="connsiteY83" fmla="*/ 363940 h 1331631"/>
              <a:gd name="connsiteX84" fmla="*/ 2279176 w 2424752"/>
              <a:gd name="connsiteY84" fmla="*/ 373039 h 1331631"/>
              <a:gd name="connsiteX85" fmla="*/ 2311021 w 2424752"/>
              <a:gd name="connsiteY85" fmla="*/ 377588 h 1331631"/>
              <a:gd name="connsiteX86" fmla="*/ 2333767 w 2424752"/>
              <a:gd name="connsiteY86" fmla="*/ 395785 h 1331631"/>
              <a:gd name="connsiteX87" fmla="*/ 2361063 w 2424752"/>
              <a:gd name="connsiteY87" fmla="*/ 413982 h 1331631"/>
              <a:gd name="connsiteX88" fmla="*/ 2374710 w 2424752"/>
              <a:gd name="connsiteY88" fmla="*/ 400334 h 1331631"/>
              <a:gd name="connsiteX89" fmla="*/ 2392907 w 2424752"/>
              <a:gd name="connsiteY89" fmla="*/ 373039 h 1331631"/>
              <a:gd name="connsiteX90" fmla="*/ 2420203 w 2424752"/>
              <a:gd name="connsiteY90" fmla="*/ 368490 h 1331631"/>
              <a:gd name="connsiteX91" fmla="*/ 2424752 w 2424752"/>
              <a:gd name="connsiteY91" fmla="*/ 354842 h 1331631"/>
              <a:gd name="connsiteX92" fmla="*/ 2420203 w 2424752"/>
              <a:gd name="connsiteY92" fmla="*/ 327546 h 1331631"/>
              <a:gd name="connsiteX93" fmla="*/ 2406555 w 2424752"/>
              <a:gd name="connsiteY93" fmla="*/ 322997 h 1331631"/>
              <a:gd name="connsiteX94" fmla="*/ 2388358 w 2424752"/>
              <a:gd name="connsiteY94" fmla="*/ 318448 h 1331631"/>
              <a:gd name="connsiteX95" fmla="*/ 2374710 w 2424752"/>
              <a:gd name="connsiteY95" fmla="*/ 309349 h 1331631"/>
              <a:gd name="connsiteX96" fmla="*/ 2370161 w 2424752"/>
              <a:gd name="connsiteY96" fmla="*/ 295702 h 1331631"/>
              <a:gd name="connsiteX97" fmla="*/ 2361063 w 2424752"/>
              <a:gd name="connsiteY97" fmla="*/ 282054 h 1331631"/>
              <a:gd name="connsiteX98" fmla="*/ 2356513 w 2424752"/>
              <a:gd name="connsiteY98" fmla="*/ 268406 h 1331631"/>
              <a:gd name="connsiteX99" fmla="*/ 2342866 w 2424752"/>
              <a:gd name="connsiteY99" fmla="*/ 263857 h 1331631"/>
              <a:gd name="connsiteX100" fmla="*/ 2329218 w 2424752"/>
              <a:gd name="connsiteY100" fmla="*/ 245660 h 1331631"/>
              <a:gd name="connsiteX101" fmla="*/ 2301922 w 2424752"/>
              <a:gd name="connsiteY101" fmla="*/ 232012 h 1331631"/>
              <a:gd name="connsiteX102" fmla="*/ 2279176 w 2424752"/>
              <a:gd name="connsiteY102" fmla="*/ 236561 h 1331631"/>
              <a:gd name="connsiteX103" fmla="*/ 2251880 w 2424752"/>
              <a:gd name="connsiteY103" fmla="*/ 245660 h 1331631"/>
              <a:gd name="connsiteX104" fmla="*/ 2210937 w 2424752"/>
              <a:gd name="connsiteY104" fmla="*/ 241110 h 1331631"/>
              <a:gd name="connsiteX105" fmla="*/ 2183642 w 2424752"/>
              <a:gd name="connsiteY105" fmla="*/ 218364 h 1331631"/>
              <a:gd name="connsiteX106" fmla="*/ 2169994 w 2424752"/>
              <a:gd name="connsiteY106" fmla="*/ 209266 h 1331631"/>
              <a:gd name="connsiteX107" fmla="*/ 2160895 w 2424752"/>
              <a:gd name="connsiteY107" fmla="*/ 195618 h 1331631"/>
              <a:gd name="connsiteX108" fmla="*/ 2147248 w 2424752"/>
              <a:gd name="connsiteY108" fmla="*/ 168322 h 1331631"/>
              <a:gd name="connsiteX109" fmla="*/ 2106304 w 2424752"/>
              <a:gd name="connsiteY109" fmla="*/ 154675 h 1331631"/>
              <a:gd name="connsiteX110" fmla="*/ 2079009 w 2424752"/>
              <a:gd name="connsiteY110" fmla="*/ 141027 h 1331631"/>
              <a:gd name="connsiteX111" fmla="*/ 2060812 w 2424752"/>
              <a:gd name="connsiteY111" fmla="*/ 136478 h 1331631"/>
              <a:gd name="connsiteX112" fmla="*/ 1988024 w 2424752"/>
              <a:gd name="connsiteY112" fmla="*/ 131928 h 1331631"/>
              <a:gd name="connsiteX113" fmla="*/ 1960728 w 2424752"/>
              <a:gd name="connsiteY113" fmla="*/ 118281 h 1331631"/>
              <a:gd name="connsiteX114" fmla="*/ 1947080 w 2424752"/>
              <a:gd name="connsiteY114" fmla="*/ 104633 h 1331631"/>
              <a:gd name="connsiteX115" fmla="*/ 1919785 w 2424752"/>
              <a:gd name="connsiteY115" fmla="*/ 90985 h 1331631"/>
              <a:gd name="connsiteX116" fmla="*/ 1906137 w 2424752"/>
              <a:gd name="connsiteY116" fmla="*/ 81887 h 1331631"/>
              <a:gd name="connsiteX117" fmla="*/ 1837898 w 2424752"/>
              <a:gd name="connsiteY117" fmla="*/ 72788 h 1331631"/>
              <a:gd name="connsiteX118" fmla="*/ 1810603 w 2424752"/>
              <a:gd name="connsiteY118" fmla="*/ 63690 h 1331631"/>
              <a:gd name="connsiteX119" fmla="*/ 1792406 w 2424752"/>
              <a:gd name="connsiteY119" fmla="*/ 59140 h 1331631"/>
              <a:gd name="connsiteX120" fmla="*/ 1765110 w 2424752"/>
              <a:gd name="connsiteY120" fmla="*/ 50042 h 1331631"/>
              <a:gd name="connsiteX121" fmla="*/ 1751463 w 2424752"/>
              <a:gd name="connsiteY121" fmla="*/ 40943 h 1331631"/>
              <a:gd name="connsiteX122" fmla="*/ 1733266 w 2424752"/>
              <a:gd name="connsiteY122" fmla="*/ 0 h 1331631"/>
              <a:gd name="connsiteX123" fmla="*/ 1724167 w 2424752"/>
              <a:gd name="connsiteY123" fmla="*/ 13648 h 1331631"/>
              <a:gd name="connsiteX124" fmla="*/ 1719618 w 2424752"/>
              <a:gd name="connsiteY124" fmla="*/ 50042 h 1331631"/>
              <a:gd name="connsiteX125" fmla="*/ 1687773 w 2424752"/>
              <a:gd name="connsiteY125" fmla="*/ 54591 h 1331631"/>
              <a:gd name="connsiteX126" fmla="*/ 1655928 w 2424752"/>
              <a:gd name="connsiteY126" fmla="*/ 63690 h 1331631"/>
              <a:gd name="connsiteX127" fmla="*/ 1637731 w 2424752"/>
              <a:gd name="connsiteY127" fmla="*/ 72788 h 1331631"/>
              <a:gd name="connsiteX128" fmla="*/ 1624083 w 2424752"/>
              <a:gd name="connsiteY128" fmla="*/ 68239 h 1331631"/>
              <a:gd name="connsiteX129" fmla="*/ 1619534 w 2424752"/>
              <a:gd name="connsiteY129" fmla="*/ 54591 h 1331631"/>
              <a:gd name="connsiteX130" fmla="*/ 1610436 w 2424752"/>
              <a:gd name="connsiteY130" fmla="*/ 68239 h 1331631"/>
              <a:gd name="connsiteX131" fmla="*/ 1596788 w 2424752"/>
              <a:gd name="connsiteY131" fmla="*/ 77337 h 1331631"/>
              <a:gd name="connsiteX132" fmla="*/ 1551295 w 2424752"/>
              <a:gd name="connsiteY132" fmla="*/ 81887 h 1331631"/>
              <a:gd name="connsiteX133" fmla="*/ 1524000 w 2424752"/>
              <a:gd name="connsiteY133" fmla="*/ 90985 h 1331631"/>
              <a:gd name="connsiteX134" fmla="*/ 1505803 w 2424752"/>
              <a:gd name="connsiteY134" fmla="*/ 100084 h 1331631"/>
              <a:gd name="connsiteX135" fmla="*/ 1483057 w 2424752"/>
              <a:gd name="connsiteY135" fmla="*/ 104633 h 1331631"/>
              <a:gd name="connsiteX136" fmla="*/ 1469409 w 2424752"/>
              <a:gd name="connsiteY136" fmla="*/ 109182 h 1331631"/>
              <a:gd name="connsiteX137" fmla="*/ 1360227 w 2424752"/>
              <a:gd name="connsiteY137" fmla="*/ 113731 h 1331631"/>
              <a:gd name="connsiteX138" fmla="*/ 1346579 w 2424752"/>
              <a:gd name="connsiteY138" fmla="*/ 122830 h 1331631"/>
              <a:gd name="connsiteX139" fmla="*/ 1328382 w 2424752"/>
              <a:gd name="connsiteY139" fmla="*/ 150125 h 1331631"/>
              <a:gd name="connsiteX140" fmla="*/ 1314734 w 2424752"/>
              <a:gd name="connsiteY140" fmla="*/ 163773 h 1331631"/>
              <a:gd name="connsiteX141" fmla="*/ 1305636 w 2424752"/>
              <a:gd name="connsiteY141" fmla="*/ 191069 h 1331631"/>
              <a:gd name="connsiteX142" fmla="*/ 1291988 w 2424752"/>
              <a:gd name="connsiteY142" fmla="*/ 204716 h 1331631"/>
              <a:gd name="connsiteX143" fmla="*/ 1278340 w 2424752"/>
              <a:gd name="connsiteY143" fmla="*/ 209266 h 1331631"/>
              <a:gd name="connsiteX144" fmla="*/ 1205552 w 2424752"/>
              <a:gd name="connsiteY144" fmla="*/ 213815 h 1331631"/>
              <a:gd name="connsiteX145" fmla="*/ 1201003 w 2424752"/>
              <a:gd name="connsiteY145" fmla="*/ 227463 h 1331631"/>
              <a:gd name="connsiteX146" fmla="*/ 1182806 w 2424752"/>
              <a:gd name="connsiteY146" fmla="*/ 254758 h 1331631"/>
              <a:gd name="connsiteX147" fmla="*/ 1173707 w 2424752"/>
              <a:gd name="connsiteY147" fmla="*/ 282054 h 1331631"/>
              <a:gd name="connsiteX148" fmla="*/ 1169158 w 2424752"/>
              <a:gd name="connsiteY148" fmla="*/ 295702 h 1331631"/>
              <a:gd name="connsiteX149" fmla="*/ 1141863 w 2424752"/>
              <a:gd name="connsiteY149" fmla="*/ 313899 h 1331631"/>
              <a:gd name="connsiteX150" fmla="*/ 1128215 w 2424752"/>
              <a:gd name="connsiteY150" fmla="*/ 327546 h 1331631"/>
              <a:gd name="connsiteX151" fmla="*/ 1100919 w 2424752"/>
              <a:gd name="connsiteY151" fmla="*/ 336645 h 1331631"/>
              <a:gd name="connsiteX152" fmla="*/ 1091821 w 2424752"/>
              <a:gd name="connsiteY152" fmla="*/ 322997 h 1331631"/>
              <a:gd name="connsiteX153" fmla="*/ 1096370 w 2424752"/>
              <a:gd name="connsiteY153" fmla="*/ 291152 h 1331631"/>
              <a:gd name="connsiteX154" fmla="*/ 1082722 w 2424752"/>
              <a:gd name="connsiteY154" fmla="*/ 304800 h 1331631"/>
              <a:gd name="connsiteX155" fmla="*/ 1069074 w 2424752"/>
              <a:gd name="connsiteY155" fmla="*/ 309349 h 1331631"/>
              <a:gd name="connsiteX156" fmla="*/ 1055427 w 2424752"/>
              <a:gd name="connsiteY156" fmla="*/ 300251 h 1331631"/>
              <a:gd name="connsiteX157" fmla="*/ 1046328 w 2424752"/>
              <a:gd name="connsiteY157" fmla="*/ 286603 h 1331631"/>
              <a:gd name="connsiteX158" fmla="*/ 1032680 w 2424752"/>
              <a:gd name="connsiteY158" fmla="*/ 282054 h 1331631"/>
              <a:gd name="connsiteX159" fmla="*/ 1005385 w 2424752"/>
              <a:gd name="connsiteY159" fmla="*/ 291152 h 1331631"/>
              <a:gd name="connsiteX160" fmla="*/ 991737 w 2424752"/>
              <a:gd name="connsiteY160" fmla="*/ 295702 h 1331631"/>
              <a:gd name="connsiteX161" fmla="*/ 978089 w 2424752"/>
              <a:gd name="connsiteY161" fmla="*/ 304800 h 1331631"/>
              <a:gd name="connsiteX162" fmla="*/ 964442 w 2424752"/>
              <a:gd name="connsiteY162" fmla="*/ 350293 h 1331631"/>
              <a:gd name="connsiteX163" fmla="*/ 955343 w 2424752"/>
              <a:gd name="connsiteY163" fmla="*/ 363940 h 1331631"/>
              <a:gd name="connsiteX164" fmla="*/ 959892 w 2424752"/>
              <a:gd name="connsiteY164" fmla="*/ 377588 h 1331631"/>
              <a:gd name="connsiteX165" fmla="*/ 965691 w 2424752"/>
              <a:gd name="connsiteY165" fmla="*/ 397835 h 1331631"/>
              <a:gd name="connsiteX166" fmla="*/ 996286 w 2424752"/>
              <a:gd name="connsiteY166" fmla="*/ 404884 h 1331631"/>
              <a:gd name="connsiteX167" fmla="*/ 1009934 w 2424752"/>
              <a:gd name="connsiteY167" fmla="*/ 418531 h 1331631"/>
              <a:gd name="connsiteX168" fmla="*/ 1005385 w 2424752"/>
              <a:gd name="connsiteY168" fmla="*/ 441278 h 1331631"/>
              <a:gd name="connsiteX169" fmla="*/ 982639 w 2424752"/>
              <a:gd name="connsiteY169" fmla="*/ 486770 h 1331631"/>
              <a:gd name="connsiteX170" fmla="*/ 964442 w 2424752"/>
              <a:gd name="connsiteY170" fmla="*/ 518615 h 1331631"/>
              <a:gd name="connsiteX171" fmla="*/ 950794 w 2424752"/>
              <a:gd name="connsiteY171" fmla="*/ 523164 h 1331631"/>
              <a:gd name="connsiteX172" fmla="*/ 941695 w 2424752"/>
              <a:gd name="connsiteY172" fmla="*/ 536812 h 1331631"/>
              <a:gd name="connsiteX173" fmla="*/ 928048 w 2424752"/>
              <a:gd name="connsiteY173" fmla="*/ 545910 h 1331631"/>
              <a:gd name="connsiteX174" fmla="*/ 909851 w 2424752"/>
              <a:gd name="connsiteY174" fmla="*/ 568657 h 1331631"/>
              <a:gd name="connsiteX175" fmla="*/ 900752 w 2424752"/>
              <a:gd name="connsiteY175" fmla="*/ 582305 h 1331631"/>
              <a:gd name="connsiteX176" fmla="*/ 896203 w 2424752"/>
              <a:gd name="connsiteY176" fmla="*/ 595952 h 1331631"/>
              <a:gd name="connsiteX177" fmla="*/ 878006 w 2424752"/>
              <a:gd name="connsiteY177" fmla="*/ 623248 h 1331631"/>
              <a:gd name="connsiteX178" fmla="*/ 855260 w 2424752"/>
              <a:gd name="connsiteY178" fmla="*/ 655093 h 1331631"/>
              <a:gd name="connsiteX179" fmla="*/ 846161 w 2424752"/>
              <a:gd name="connsiteY179" fmla="*/ 668740 h 1331631"/>
              <a:gd name="connsiteX180" fmla="*/ 841612 w 2424752"/>
              <a:gd name="connsiteY180" fmla="*/ 682388 h 1331631"/>
              <a:gd name="connsiteX181" fmla="*/ 827964 w 2424752"/>
              <a:gd name="connsiteY181" fmla="*/ 691487 h 1331631"/>
              <a:gd name="connsiteX182" fmla="*/ 805218 w 2424752"/>
              <a:gd name="connsiteY182" fmla="*/ 714233 h 1331631"/>
              <a:gd name="connsiteX183" fmla="*/ 791570 w 2424752"/>
              <a:gd name="connsiteY183" fmla="*/ 732430 h 1331631"/>
              <a:gd name="connsiteX184" fmla="*/ 777922 w 2424752"/>
              <a:gd name="connsiteY184" fmla="*/ 746078 h 1331631"/>
              <a:gd name="connsiteX185" fmla="*/ 750627 w 2424752"/>
              <a:gd name="connsiteY185" fmla="*/ 787021 h 1331631"/>
              <a:gd name="connsiteX186" fmla="*/ 741528 w 2424752"/>
              <a:gd name="connsiteY186" fmla="*/ 800669 h 1331631"/>
              <a:gd name="connsiteX187" fmla="*/ 732430 w 2424752"/>
              <a:gd name="connsiteY187" fmla="*/ 827964 h 1331631"/>
              <a:gd name="connsiteX188" fmla="*/ 669277 w 2424752"/>
              <a:gd name="connsiteY188" fmla="*/ 857045 h 1331631"/>
              <a:gd name="connsiteX189" fmla="*/ 634220 w 2424752"/>
              <a:gd name="connsiteY189" fmla="*/ 883091 h 1331631"/>
              <a:gd name="connsiteX190" fmla="*/ 591403 w 2424752"/>
              <a:gd name="connsiteY190" fmla="*/ 896203 h 1331631"/>
              <a:gd name="connsiteX191" fmla="*/ 577755 w 2424752"/>
              <a:gd name="connsiteY191" fmla="*/ 891654 h 1331631"/>
              <a:gd name="connsiteX192" fmla="*/ 573206 w 2424752"/>
              <a:gd name="connsiteY192" fmla="*/ 928048 h 1331631"/>
              <a:gd name="connsiteX193" fmla="*/ 564107 w 2424752"/>
              <a:gd name="connsiteY193" fmla="*/ 941696 h 1331631"/>
              <a:gd name="connsiteX194" fmla="*/ 559558 w 2424752"/>
              <a:gd name="connsiteY194" fmla="*/ 955343 h 1331631"/>
              <a:gd name="connsiteX195" fmla="*/ 545910 w 2424752"/>
              <a:gd name="connsiteY195" fmla="*/ 964442 h 1331631"/>
              <a:gd name="connsiteX196" fmla="*/ 518615 w 2424752"/>
              <a:gd name="connsiteY196" fmla="*/ 982639 h 1331631"/>
              <a:gd name="connsiteX197" fmla="*/ 504967 w 2424752"/>
              <a:gd name="connsiteY197" fmla="*/ 973540 h 1331631"/>
              <a:gd name="connsiteX198" fmla="*/ 477672 w 2424752"/>
              <a:gd name="connsiteY198" fmla="*/ 959893 h 1331631"/>
              <a:gd name="connsiteX199" fmla="*/ 459474 w 2424752"/>
              <a:gd name="connsiteY199" fmla="*/ 964442 h 1331631"/>
              <a:gd name="connsiteX200" fmla="*/ 450376 w 2424752"/>
              <a:gd name="connsiteY200" fmla="*/ 978090 h 1331631"/>
              <a:gd name="connsiteX201" fmla="*/ 436728 w 2424752"/>
              <a:gd name="connsiteY201" fmla="*/ 996287 h 1331631"/>
              <a:gd name="connsiteX202" fmla="*/ 400334 w 2424752"/>
              <a:gd name="connsiteY202" fmla="*/ 1023582 h 1331631"/>
              <a:gd name="connsiteX203" fmla="*/ 386686 w 2424752"/>
              <a:gd name="connsiteY203" fmla="*/ 1037230 h 1331631"/>
              <a:gd name="connsiteX204" fmla="*/ 373039 w 2424752"/>
              <a:gd name="connsiteY204" fmla="*/ 1041779 h 1331631"/>
              <a:gd name="connsiteX205" fmla="*/ 345743 w 2424752"/>
              <a:gd name="connsiteY205" fmla="*/ 1059976 h 1331631"/>
              <a:gd name="connsiteX206" fmla="*/ 318448 w 2424752"/>
              <a:gd name="connsiteY206" fmla="*/ 1078173 h 1331631"/>
              <a:gd name="connsiteX207" fmla="*/ 291152 w 2424752"/>
              <a:gd name="connsiteY207" fmla="*/ 1100919 h 1331631"/>
              <a:gd name="connsiteX208" fmla="*/ 282054 w 2424752"/>
              <a:gd name="connsiteY208" fmla="*/ 1114567 h 1331631"/>
              <a:gd name="connsiteX209" fmla="*/ 254758 w 2424752"/>
              <a:gd name="connsiteY209" fmla="*/ 1137313 h 1331631"/>
              <a:gd name="connsiteX210" fmla="*/ 236561 w 2424752"/>
              <a:gd name="connsiteY210" fmla="*/ 1164609 h 1331631"/>
              <a:gd name="connsiteX211" fmla="*/ 227463 w 2424752"/>
              <a:gd name="connsiteY211" fmla="*/ 1178257 h 1331631"/>
              <a:gd name="connsiteX212" fmla="*/ 213815 w 2424752"/>
              <a:gd name="connsiteY212" fmla="*/ 1182806 h 1331631"/>
              <a:gd name="connsiteX213" fmla="*/ 204716 w 2424752"/>
              <a:gd name="connsiteY213" fmla="*/ 1196454 h 1331631"/>
              <a:gd name="connsiteX214" fmla="*/ 177421 w 2424752"/>
              <a:gd name="connsiteY214" fmla="*/ 1205552 h 1331631"/>
              <a:gd name="connsiteX215" fmla="*/ 163773 w 2424752"/>
              <a:gd name="connsiteY215" fmla="*/ 1210102 h 1331631"/>
              <a:gd name="connsiteX216" fmla="*/ 135853 w 2424752"/>
              <a:gd name="connsiteY216" fmla="*/ 1205465 h 1331631"/>
              <a:gd name="connsiteX217" fmla="*/ 145839 w 2424752"/>
              <a:gd name="connsiteY217" fmla="*/ 1239983 h 1331631"/>
              <a:gd name="connsiteX218" fmla="*/ 87774 w 2424752"/>
              <a:gd name="connsiteY218" fmla="*/ 1234722 h 1331631"/>
              <a:gd name="connsiteX219" fmla="*/ 50579 w 2424752"/>
              <a:gd name="connsiteY219" fmla="*/ 1256931 h 1331631"/>
              <a:gd name="connsiteX220" fmla="*/ 18197 w 2424752"/>
              <a:gd name="connsiteY220" fmla="*/ 1264693 h 1331631"/>
              <a:gd name="connsiteX0" fmla="*/ 18197 w 2424752"/>
              <a:gd name="connsiteY0" fmla="*/ 1264693 h 1331631"/>
              <a:gd name="connsiteX1" fmla="*/ 4549 w 2424752"/>
              <a:gd name="connsiteY1" fmla="*/ 1310185 h 1331631"/>
              <a:gd name="connsiteX2" fmla="*/ 0 w 2424752"/>
              <a:gd name="connsiteY2" fmla="*/ 1328382 h 1331631"/>
              <a:gd name="connsiteX3" fmla="*/ 35144 w 2424752"/>
              <a:gd name="connsiteY3" fmla="*/ 1312861 h 1331631"/>
              <a:gd name="connsiteX4" fmla="*/ 68327 w 2424752"/>
              <a:gd name="connsiteY4" fmla="*/ 1290113 h 1331631"/>
              <a:gd name="connsiteX5" fmla="*/ 99546 w 2424752"/>
              <a:gd name="connsiteY5" fmla="*/ 1281728 h 1331631"/>
              <a:gd name="connsiteX6" fmla="*/ 140490 w 2424752"/>
              <a:gd name="connsiteY6" fmla="*/ 1262906 h 1331631"/>
              <a:gd name="connsiteX7" fmla="*/ 172872 w 2424752"/>
              <a:gd name="connsiteY7" fmla="*/ 1232848 h 1331631"/>
              <a:gd name="connsiteX8" fmla="*/ 200167 w 2424752"/>
              <a:gd name="connsiteY8" fmla="*/ 1223749 h 1331631"/>
              <a:gd name="connsiteX9" fmla="*/ 213815 w 2424752"/>
              <a:gd name="connsiteY9" fmla="*/ 1214651 h 1331631"/>
              <a:gd name="connsiteX10" fmla="*/ 241110 w 2424752"/>
              <a:gd name="connsiteY10" fmla="*/ 1205552 h 1331631"/>
              <a:gd name="connsiteX11" fmla="*/ 282054 w 2424752"/>
              <a:gd name="connsiteY11" fmla="*/ 1196454 h 1331631"/>
              <a:gd name="connsiteX12" fmla="*/ 295701 w 2424752"/>
              <a:gd name="connsiteY12" fmla="*/ 1187355 h 1331631"/>
              <a:gd name="connsiteX13" fmla="*/ 373039 w 2424752"/>
              <a:gd name="connsiteY13" fmla="*/ 1150961 h 1331631"/>
              <a:gd name="connsiteX14" fmla="*/ 500955 w 2424752"/>
              <a:gd name="connsiteY14" fmla="*/ 1104307 h 1331631"/>
              <a:gd name="connsiteX15" fmla="*/ 568657 w 2424752"/>
              <a:gd name="connsiteY15" fmla="*/ 1073624 h 1331631"/>
              <a:gd name="connsiteX16" fmla="*/ 591403 w 2424752"/>
              <a:gd name="connsiteY16" fmla="*/ 1096370 h 1331631"/>
              <a:gd name="connsiteX17" fmla="*/ 605051 w 2424752"/>
              <a:gd name="connsiteY17" fmla="*/ 1087272 h 1331631"/>
              <a:gd name="connsiteX18" fmla="*/ 621374 w 2424752"/>
              <a:gd name="connsiteY18" fmla="*/ 1060152 h 1331631"/>
              <a:gd name="connsiteX19" fmla="*/ 686937 w 2424752"/>
              <a:gd name="connsiteY19" fmla="*/ 1061489 h 1331631"/>
              <a:gd name="connsiteX20" fmla="*/ 714233 w 2424752"/>
              <a:gd name="connsiteY20" fmla="*/ 1019033 h 1331631"/>
              <a:gd name="connsiteX21" fmla="*/ 755351 w 2424752"/>
              <a:gd name="connsiteY21" fmla="*/ 1019121 h 1331631"/>
              <a:gd name="connsiteX22" fmla="*/ 791570 w 2424752"/>
              <a:gd name="connsiteY22" fmla="*/ 978090 h 1331631"/>
              <a:gd name="connsiteX23" fmla="*/ 818866 w 2424752"/>
              <a:gd name="connsiteY23" fmla="*/ 968991 h 1331631"/>
              <a:gd name="connsiteX24" fmla="*/ 846161 w 2424752"/>
              <a:gd name="connsiteY24" fmla="*/ 941696 h 1331631"/>
              <a:gd name="connsiteX25" fmla="*/ 873457 w 2424752"/>
              <a:gd name="connsiteY25" fmla="*/ 928048 h 1331631"/>
              <a:gd name="connsiteX26" fmla="*/ 887104 w 2424752"/>
              <a:gd name="connsiteY26" fmla="*/ 923499 h 1331631"/>
              <a:gd name="connsiteX27" fmla="*/ 900752 w 2424752"/>
              <a:gd name="connsiteY27" fmla="*/ 914400 h 1331631"/>
              <a:gd name="connsiteX28" fmla="*/ 918949 w 2424752"/>
              <a:gd name="connsiteY28" fmla="*/ 909851 h 1331631"/>
              <a:gd name="connsiteX29" fmla="*/ 923498 w 2424752"/>
              <a:gd name="connsiteY29" fmla="*/ 896203 h 1331631"/>
              <a:gd name="connsiteX30" fmla="*/ 937146 w 2424752"/>
              <a:gd name="connsiteY30" fmla="*/ 887105 h 1331631"/>
              <a:gd name="connsiteX31" fmla="*/ 950794 w 2424752"/>
              <a:gd name="connsiteY31" fmla="*/ 873457 h 1331631"/>
              <a:gd name="connsiteX32" fmla="*/ 978089 w 2424752"/>
              <a:gd name="connsiteY32" fmla="*/ 855260 h 1331631"/>
              <a:gd name="connsiteX33" fmla="*/ 982639 w 2424752"/>
              <a:gd name="connsiteY33" fmla="*/ 841612 h 1331631"/>
              <a:gd name="connsiteX34" fmla="*/ 996286 w 2424752"/>
              <a:gd name="connsiteY34" fmla="*/ 837063 h 1331631"/>
              <a:gd name="connsiteX35" fmla="*/ 1009934 w 2424752"/>
              <a:gd name="connsiteY35" fmla="*/ 827964 h 1331631"/>
              <a:gd name="connsiteX36" fmla="*/ 1041779 w 2424752"/>
              <a:gd name="connsiteY36" fmla="*/ 800669 h 1331631"/>
              <a:gd name="connsiteX37" fmla="*/ 1055427 w 2424752"/>
              <a:gd name="connsiteY37" fmla="*/ 791570 h 1331631"/>
              <a:gd name="connsiteX38" fmla="*/ 1078173 w 2424752"/>
              <a:gd name="connsiteY38" fmla="*/ 768824 h 1331631"/>
              <a:gd name="connsiteX39" fmla="*/ 1119116 w 2424752"/>
              <a:gd name="connsiteY39" fmla="*/ 736979 h 1331631"/>
              <a:gd name="connsiteX40" fmla="*/ 1132764 w 2424752"/>
              <a:gd name="connsiteY40" fmla="*/ 727881 h 1331631"/>
              <a:gd name="connsiteX41" fmla="*/ 1146412 w 2424752"/>
              <a:gd name="connsiteY41" fmla="*/ 718782 h 1331631"/>
              <a:gd name="connsiteX42" fmla="*/ 1164609 w 2424752"/>
              <a:gd name="connsiteY42" fmla="*/ 691487 h 1331631"/>
              <a:gd name="connsiteX43" fmla="*/ 1187355 w 2424752"/>
              <a:gd name="connsiteY43" fmla="*/ 668740 h 1331631"/>
              <a:gd name="connsiteX44" fmla="*/ 1210101 w 2424752"/>
              <a:gd name="connsiteY44" fmla="*/ 645994 h 1331631"/>
              <a:gd name="connsiteX45" fmla="*/ 1219200 w 2424752"/>
              <a:gd name="connsiteY45" fmla="*/ 632346 h 1331631"/>
              <a:gd name="connsiteX46" fmla="*/ 1223749 w 2424752"/>
              <a:gd name="connsiteY46" fmla="*/ 618699 h 1331631"/>
              <a:gd name="connsiteX47" fmla="*/ 1246495 w 2424752"/>
              <a:gd name="connsiteY47" fmla="*/ 591403 h 1331631"/>
              <a:gd name="connsiteX48" fmla="*/ 1255594 w 2424752"/>
              <a:gd name="connsiteY48" fmla="*/ 564108 h 1331631"/>
              <a:gd name="connsiteX49" fmla="*/ 1260143 w 2424752"/>
              <a:gd name="connsiteY49" fmla="*/ 550460 h 1331631"/>
              <a:gd name="connsiteX50" fmla="*/ 1278340 w 2424752"/>
              <a:gd name="connsiteY50" fmla="*/ 523164 h 1331631"/>
              <a:gd name="connsiteX51" fmla="*/ 1291988 w 2424752"/>
              <a:gd name="connsiteY51" fmla="*/ 482221 h 1331631"/>
              <a:gd name="connsiteX52" fmla="*/ 1296537 w 2424752"/>
              <a:gd name="connsiteY52" fmla="*/ 468573 h 1331631"/>
              <a:gd name="connsiteX53" fmla="*/ 1305636 w 2424752"/>
              <a:gd name="connsiteY53" fmla="*/ 427630 h 1331631"/>
              <a:gd name="connsiteX54" fmla="*/ 1310185 w 2424752"/>
              <a:gd name="connsiteY54" fmla="*/ 395785 h 1331631"/>
              <a:gd name="connsiteX55" fmla="*/ 1332931 w 2424752"/>
              <a:gd name="connsiteY55" fmla="*/ 368490 h 1331631"/>
              <a:gd name="connsiteX56" fmla="*/ 1342030 w 2424752"/>
              <a:gd name="connsiteY56" fmla="*/ 295702 h 1331631"/>
              <a:gd name="connsiteX57" fmla="*/ 1392609 w 2424752"/>
              <a:gd name="connsiteY57" fmla="*/ 269470 h 1331631"/>
              <a:gd name="connsiteX58" fmla="*/ 1427841 w 2424752"/>
              <a:gd name="connsiteY58" fmla="*/ 255110 h 1331631"/>
              <a:gd name="connsiteX59" fmla="*/ 1455224 w 2424752"/>
              <a:gd name="connsiteY59" fmla="*/ 217203 h 1331631"/>
              <a:gd name="connsiteX60" fmla="*/ 1469409 w 2424752"/>
              <a:gd name="connsiteY60" fmla="*/ 181970 h 1331631"/>
              <a:gd name="connsiteX61" fmla="*/ 1496704 w 2424752"/>
              <a:gd name="connsiteY61" fmla="*/ 172872 h 1331631"/>
              <a:gd name="connsiteX62" fmla="*/ 1574042 w 2424752"/>
              <a:gd name="connsiteY62" fmla="*/ 163773 h 1331631"/>
              <a:gd name="connsiteX63" fmla="*/ 1596788 w 2424752"/>
              <a:gd name="connsiteY63" fmla="*/ 145576 h 1331631"/>
              <a:gd name="connsiteX64" fmla="*/ 1610436 w 2424752"/>
              <a:gd name="connsiteY64" fmla="*/ 141027 h 1331631"/>
              <a:gd name="connsiteX65" fmla="*/ 1637731 w 2424752"/>
              <a:gd name="connsiteY65" fmla="*/ 145576 h 1331631"/>
              <a:gd name="connsiteX66" fmla="*/ 1651379 w 2424752"/>
              <a:gd name="connsiteY66" fmla="*/ 154675 h 1331631"/>
              <a:gd name="connsiteX67" fmla="*/ 1824251 w 2424752"/>
              <a:gd name="connsiteY67" fmla="*/ 150125 h 1331631"/>
              <a:gd name="connsiteX68" fmla="*/ 1837898 w 2424752"/>
              <a:gd name="connsiteY68" fmla="*/ 159224 h 1331631"/>
              <a:gd name="connsiteX69" fmla="*/ 1851546 w 2424752"/>
              <a:gd name="connsiteY69" fmla="*/ 172872 h 1331631"/>
              <a:gd name="connsiteX70" fmla="*/ 1965277 w 2424752"/>
              <a:gd name="connsiteY70" fmla="*/ 186519 h 1331631"/>
              <a:gd name="connsiteX71" fmla="*/ 1997122 w 2424752"/>
              <a:gd name="connsiteY71" fmla="*/ 191069 h 1331631"/>
              <a:gd name="connsiteX72" fmla="*/ 2047164 w 2424752"/>
              <a:gd name="connsiteY72" fmla="*/ 195618 h 1331631"/>
              <a:gd name="connsiteX73" fmla="*/ 2056263 w 2424752"/>
              <a:gd name="connsiteY73" fmla="*/ 209266 h 1331631"/>
              <a:gd name="connsiteX74" fmla="*/ 2083558 w 2424752"/>
              <a:gd name="connsiteY74" fmla="*/ 213815 h 1331631"/>
              <a:gd name="connsiteX75" fmla="*/ 2101755 w 2424752"/>
              <a:gd name="connsiteY75" fmla="*/ 236561 h 1331631"/>
              <a:gd name="connsiteX76" fmla="*/ 2115403 w 2424752"/>
              <a:gd name="connsiteY76" fmla="*/ 245660 h 1331631"/>
              <a:gd name="connsiteX77" fmla="*/ 2129051 w 2424752"/>
              <a:gd name="connsiteY77" fmla="*/ 259308 h 1331631"/>
              <a:gd name="connsiteX78" fmla="*/ 2138149 w 2424752"/>
              <a:gd name="connsiteY78" fmla="*/ 272955 h 1331631"/>
              <a:gd name="connsiteX79" fmla="*/ 2156346 w 2424752"/>
              <a:gd name="connsiteY79" fmla="*/ 291152 h 1331631"/>
              <a:gd name="connsiteX80" fmla="*/ 2165445 w 2424752"/>
              <a:gd name="connsiteY80" fmla="*/ 304800 h 1331631"/>
              <a:gd name="connsiteX81" fmla="*/ 2206388 w 2424752"/>
              <a:gd name="connsiteY81" fmla="*/ 341194 h 1331631"/>
              <a:gd name="connsiteX82" fmla="*/ 2220036 w 2424752"/>
              <a:gd name="connsiteY82" fmla="*/ 345743 h 1331631"/>
              <a:gd name="connsiteX83" fmla="*/ 2251880 w 2424752"/>
              <a:gd name="connsiteY83" fmla="*/ 363940 h 1331631"/>
              <a:gd name="connsiteX84" fmla="*/ 2279176 w 2424752"/>
              <a:gd name="connsiteY84" fmla="*/ 373039 h 1331631"/>
              <a:gd name="connsiteX85" fmla="*/ 2311021 w 2424752"/>
              <a:gd name="connsiteY85" fmla="*/ 377588 h 1331631"/>
              <a:gd name="connsiteX86" fmla="*/ 2333767 w 2424752"/>
              <a:gd name="connsiteY86" fmla="*/ 395785 h 1331631"/>
              <a:gd name="connsiteX87" fmla="*/ 2361063 w 2424752"/>
              <a:gd name="connsiteY87" fmla="*/ 413982 h 1331631"/>
              <a:gd name="connsiteX88" fmla="*/ 2374710 w 2424752"/>
              <a:gd name="connsiteY88" fmla="*/ 400334 h 1331631"/>
              <a:gd name="connsiteX89" fmla="*/ 2392907 w 2424752"/>
              <a:gd name="connsiteY89" fmla="*/ 373039 h 1331631"/>
              <a:gd name="connsiteX90" fmla="*/ 2420203 w 2424752"/>
              <a:gd name="connsiteY90" fmla="*/ 368490 h 1331631"/>
              <a:gd name="connsiteX91" fmla="*/ 2424752 w 2424752"/>
              <a:gd name="connsiteY91" fmla="*/ 354842 h 1331631"/>
              <a:gd name="connsiteX92" fmla="*/ 2420203 w 2424752"/>
              <a:gd name="connsiteY92" fmla="*/ 327546 h 1331631"/>
              <a:gd name="connsiteX93" fmla="*/ 2406555 w 2424752"/>
              <a:gd name="connsiteY93" fmla="*/ 322997 h 1331631"/>
              <a:gd name="connsiteX94" fmla="*/ 2388358 w 2424752"/>
              <a:gd name="connsiteY94" fmla="*/ 318448 h 1331631"/>
              <a:gd name="connsiteX95" fmla="*/ 2374710 w 2424752"/>
              <a:gd name="connsiteY95" fmla="*/ 309349 h 1331631"/>
              <a:gd name="connsiteX96" fmla="*/ 2370161 w 2424752"/>
              <a:gd name="connsiteY96" fmla="*/ 295702 h 1331631"/>
              <a:gd name="connsiteX97" fmla="*/ 2361063 w 2424752"/>
              <a:gd name="connsiteY97" fmla="*/ 282054 h 1331631"/>
              <a:gd name="connsiteX98" fmla="*/ 2356513 w 2424752"/>
              <a:gd name="connsiteY98" fmla="*/ 268406 h 1331631"/>
              <a:gd name="connsiteX99" fmla="*/ 2342866 w 2424752"/>
              <a:gd name="connsiteY99" fmla="*/ 263857 h 1331631"/>
              <a:gd name="connsiteX100" fmla="*/ 2329218 w 2424752"/>
              <a:gd name="connsiteY100" fmla="*/ 245660 h 1331631"/>
              <a:gd name="connsiteX101" fmla="*/ 2301922 w 2424752"/>
              <a:gd name="connsiteY101" fmla="*/ 232012 h 1331631"/>
              <a:gd name="connsiteX102" fmla="*/ 2279176 w 2424752"/>
              <a:gd name="connsiteY102" fmla="*/ 236561 h 1331631"/>
              <a:gd name="connsiteX103" fmla="*/ 2251880 w 2424752"/>
              <a:gd name="connsiteY103" fmla="*/ 245660 h 1331631"/>
              <a:gd name="connsiteX104" fmla="*/ 2210937 w 2424752"/>
              <a:gd name="connsiteY104" fmla="*/ 241110 h 1331631"/>
              <a:gd name="connsiteX105" fmla="*/ 2183642 w 2424752"/>
              <a:gd name="connsiteY105" fmla="*/ 218364 h 1331631"/>
              <a:gd name="connsiteX106" fmla="*/ 2169994 w 2424752"/>
              <a:gd name="connsiteY106" fmla="*/ 209266 h 1331631"/>
              <a:gd name="connsiteX107" fmla="*/ 2160895 w 2424752"/>
              <a:gd name="connsiteY107" fmla="*/ 195618 h 1331631"/>
              <a:gd name="connsiteX108" fmla="*/ 2147248 w 2424752"/>
              <a:gd name="connsiteY108" fmla="*/ 168322 h 1331631"/>
              <a:gd name="connsiteX109" fmla="*/ 2106304 w 2424752"/>
              <a:gd name="connsiteY109" fmla="*/ 154675 h 1331631"/>
              <a:gd name="connsiteX110" fmla="*/ 2079009 w 2424752"/>
              <a:gd name="connsiteY110" fmla="*/ 141027 h 1331631"/>
              <a:gd name="connsiteX111" fmla="*/ 2060812 w 2424752"/>
              <a:gd name="connsiteY111" fmla="*/ 136478 h 1331631"/>
              <a:gd name="connsiteX112" fmla="*/ 1988024 w 2424752"/>
              <a:gd name="connsiteY112" fmla="*/ 131928 h 1331631"/>
              <a:gd name="connsiteX113" fmla="*/ 1960728 w 2424752"/>
              <a:gd name="connsiteY113" fmla="*/ 118281 h 1331631"/>
              <a:gd name="connsiteX114" fmla="*/ 1947080 w 2424752"/>
              <a:gd name="connsiteY114" fmla="*/ 104633 h 1331631"/>
              <a:gd name="connsiteX115" fmla="*/ 1919785 w 2424752"/>
              <a:gd name="connsiteY115" fmla="*/ 90985 h 1331631"/>
              <a:gd name="connsiteX116" fmla="*/ 1906137 w 2424752"/>
              <a:gd name="connsiteY116" fmla="*/ 81887 h 1331631"/>
              <a:gd name="connsiteX117" fmla="*/ 1837898 w 2424752"/>
              <a:gd name="connsiteY117" fmla="*/ 72788 h 1331631"/>
              <a:gd name="connsiteX118" fmla="*/ 1810603 w 2424752"/>
              <a:gd name="connsiteY118" fmla="*/ 63690 h 1331631"/>
              <a:gd name="connsiteX119" fmla="*/ 1792406 w 2424752"/>
              <a:gd name="connsiteY119" fmla="*/ 59140 h 1331631"/>
              <a:gd name="connsiteX120" fmla="*/ 1765110 w 2424752"/>
              <a:gd name="connsiteY120" fmla="*/ 50042 h 1331631"/>
              <a:gd name="connsiteX121" fmla="*/ 1751463 w 2424752"/>
              <a:gd name="connsiteY121" fmla="*/ 40943 h 1331631"/>
              <a:gd name="connsiteX122" fmla="*/ 1733266 w 2424752"/>
              <a:gd name="connsiteY122" fmla="*/ 0 h 1331631"/>
              <a:gd name="connsiteX123" fmla="*/ 1724167 w 2424752"/>
              <a:gd name="connsiteY123" fmla="*/ 13648 h 1331631"/>
              <a:gd name="connsiteX124" fmla="*/ 1719618 w 2424752"/>
              <a:gd name="connsiteY124" fmla="*/ 50042 h 1331631"/>
              <a:gd name="connsiteX125" fmla="*/ 1687773 w 2424752"/>
              <a:gd name="connsiteY125" fmla="*/ 54591 h 1331631"/>
              <a:gd name="connsiteX126" fmla="*/ 1655928 w 2424752"/>
              <a:gd name="connsiteY126" fmla="*/ 63690 h 1331631"/>
              <a:gd name="connsiteX127" fmla="*/ 1637731 w 2424752"/>
              <a:gd name="connsiteY127" fmla="*/ 72788 h 1331631"/>
              <a:gd name="connsiteX128" fmla="*/ 1624083 w 2424752"/>
              <a:gd name="connsiteY128" fmla="*/ 68239 h 1331631"/>
              <a:gd name="connsiteX129" fmla="*/ 1619534 w 2424752"/>
              <a:gd name="connsiteY129" fmla="*/ 54591 h 1331631"/>
              <a:gd name="connsiteX130" fmla="*/ 1610436 w 2424752"/>
              <a:gd name="connsiteY130" fmla="*/ 68239 h 1331631"/>
              <a:gd name="connsiteX131" fmla="*/ 1596788 w 2424752"/>
              <a:gd name="connsiteY131" fmla="*/ 77337 h 1331631"/>
              <a:gd name="connsiteX132" fmla="*/ 1551295 w 2424752"/>
              <a:gd name="connsiteY132" fmla="*/ 81887 h 1331631"/>
              <a:gd name="connsiteX133" fmla="*/ 1524000 w 2424752"/>
              <a:gd name="connsiteY133" fmla="*/ 90985 h 1331631"/>
              <a:gd name="connsiteX134" fmla="*/ 1505803 w 2424752"/>
              <a:gd name="connsiteY134" fmla="*/ 100084 h 1331631"/>
              <a:gd name="connsiteX135" fmla="*/ 1483057 w 2424752"/>
              <a:gd name="connsiteY135" fmla="*/ 104633 h 1331631"/>
              <a:gd name="connsiteX136" fmla="*/ 1469409 w 2424752"/>
              <a:gd name="connsiteY136" fmla="*/ 109182 h 1331631"/>
              <a:gd name="connsiteX137" fmla="*/ 1360227 w 2424752"/>
              <a:gd name="connsiteY137" fmla="*/ 113731 h 1331631"/>
              <a:gd name="connsiteX138" fmla="*/ 1346579 w 2424752"/>
              <a:gd name="connsiteY138" fmla="*/ 122830 h 1331631"/>
              <a:gd name="connsiteX139" fmla="*/ 1328382 w 2424752"/>
              <a:gd name="connsiteY139" fmla="*/ 150125 h 1331631"/>
              <a:gd name="connsiteX140" fmla="*/ 1314734 w 2424752"/>
              <a:gd name="connsiteY140" fmla="*/ 163773 h 1331631"/>
              <a:gd name="connsiteX141" fmla="*/ 1305636 w 2424752"/>
              <a:gd name="connsiteY141" fmla="*/ 191069 h 1331631"/>
              <a:gd name="connsiteX142" fmla="*/ 1291988 w 2424752"/>
              <a:gd name="connsiteY142" fmla="*/ 204716 h 1331631"/>
              <a:gd name="connsiteX143" fmla="*/ 1278340 w 2424752"/>
              <a:gd name="connsiteY143" fmla="*/ 209266 h 1331631"/>
              <a:gd name="connsiteX144" fmla="*/ 1205552 w 2424752"/>
              <a:gd name="connsiteY144" fmla="*/ 213815 h 1331631"/>
              <a:gd name="connsiteX145" fmla="*/ 1201003 w 2424752"/>
              <a:gd name="connsiteY145" fmla="*/ 227463 h 1331631"/>
              <a:gd name="connsiteX146" fmla="*/ 1182806 w 2424752"/>
              <a:gd name="connsiteY146" fmla="*/ 254758 h 1331631"/>
              <a:gd name="connsiteX147" fmla="*/ 1173707 w 2424752"/>
              <a:gd name="connsiteY147" fmla="*/ 282054 h 1331631"/>
              <a:gd name="connsiteX148" fmla="*/ 1169158 w 2424752"/>
              <a:gd name="connsiteY148" fmla="*/ 295702 h 1331631"/>
              <a:gd name="connsiteX149" fmla="*/ 1141863 w 2424752"/>
              <a:gd name="connsiteY149" fmla="*/ 313899 h 1331631"/>
              <a:gd name="connsiteX150" fmla="*/ 1128215 w 2424752"/>
              <a:gd name="connsiteY150" fmla="*/ 327546 h 1331631"/>
              <a:gd name="connsiteX151" fmla="*/ 1100919 w 2424752"/>
              <a:gd name="connsiteY151" fmla="*/ 336645 h 1331631"/>
              <a:gd name="connsiteX152" fmla="*/ 1091821 w 2424752"/>
              <a:gd name="connsiteY152" fmla="*/ 322997 h 1331631"/>
              <a:gd name="connsiteX153" fmla="*/ 1096370 w 2424752"/>
              <a:gd name="connsiteY153" fmla="*/ 291152 h 1331631"/>
              <a:gd name="connsiteX154" fmla="*/ 1082722 w 2424752"/>
              <a:gd name="connsiteY154" fmla="*/ 304800 h 1331631"/>
              <a:gd name="connsiteX155" fmla="*/ 1069074 w 2424752"/>
              <a:gd name="connsiteY155" fmla="*/ 309349 h 1331631"/>
              <a:gd name="connsiteX156" fmla="*/ 1055427 w 2424752"/>
              <a:gd name="connsiteY156" fmla="*/ 300251 h 1331631"/>
              <a:gd name="connsiteX157" fmla="*/ 1046328 w 2424752"/>
              <a:gd name="connsiteY157" fmla="*/ 286603 h 1331631"/>
              <a:gd name="connsiteX158" fmla="*/ 1032680 w 2424752"/>
              <a:gd name="connsiteY158" fmla="*/ 282054 h 1331631"/>
              <a:gd name="connsiteX159" fmla="*/ 1005385 w 2424752"/>
              <a:gd name="connsiteY159" fmla="*/ 291152 h 1331631"/>
              <a:gd name="connsiteX160" fmla="*/ 991737 w 2424752"/>
              <a:gd name="connsiteY160" fmla="*/ 295702 h 1331631"/>
              <a:gd name="connsiteX161" fmla="*/ 978089 w 2424752"/>
              <a:gd name="connsiteY161" fmla="*/ 304800 h 1331631"/>
              <a:gd name="connsiteX162" fmla="*/ 964442 w 2424752"/>
              <a:gd name="connsiteY162" fmla="*/ 350293 h 1331631"/>
              <a:gd name="connsiteX163" fmla="*/ 955343 w 2424752"/>
              <a:gd name="connsiteY163" fmla="*/ 363940 h 1331631"/>
              <a:gd name="connsiteX164" fmla="*/ 959892 w 2424752"/>
              <a:gd name="connsiteY164" fmla="*/ 377588 h 1331631"/>
              <a:gd name="connsiteX165" fmla="*/ 965691 w 2424752"/>
              <a:gd name="connsiteY165" fmla="*/ 397835 h 1331631"/>
              <a:gd name="connsiteX166" fmla="*/ 996286 w 2424752"/>
              <a:gd name="connsiteY166" fmla="*/ 404884 h 1331631"/>
              <a:gd name="connsiteX167" fmla="*/ 1009934 w 2424752"/>
              <a:gd name="connsiteY167" fmla="*/ 418531 h 1331631"/>
              <a:gd name="connsiteX168" fmla="*/ 1005385 w 2424752"/>
              <a:gd name="connsiteY168" fmla="*/ 441278 h 1331631"/>
              <a:gd name="connsiteX169" fmla="*/ 982639 w 2424752"/>
              <a:gd name="connsiteY169" fmla="*/ 486770 h 1331631"/>
              <a:gd name="connsiteX170" fmla="*/ 964442 w 2424752"/>
              <a:gd name="connsiteY170" fmla="*/ 518615 h 1331631"/>
              <a:gd name="connsiteX171" fmla="*/ 950794 w 2424752"/>
              <a:gd name="connsiteY171" fmla="*/ 523164 h 1331631"/>
              <a:gd name="connsiteX172" fmla="*/ 941695 w 2424752"/>
              <a:gd name="connsiteY172" fmla="*/ 536812 h 1331631"/>
              <a:gd name="connsiteX173" fmla="*/ 928048 w 2424752"/>
              <a:gd name="connsiteY173" fmla="*/ 545910 h 1331631"/>
              <a:gd name="connsiteX174" fmla="*/ 909851 w 2424752"/>
              <a:gd name="connsiteY174" fmla="*/ 568657 h 1331631"/>
              <a:gd name="connsiteX175" fmla="*/ 900752 w 2424752"/>
              <a:gd name="connsiteY175" fmla="*/ 582305 h 1331631"/>
              <a:gd name="connsiteX176" fmla="*/ 896203 w 2424752"/>
              <a:gd name="connsiteY176" fmla="*/ 595952 h 1331631"/>
              <a:gd name="connsiteX177" fmla="*/ 878006 w 2424752"/>
              <a:gd name="connsiteY177" fmla="*/ 623248 h 1331631"/>
              <a:gd name="connsiteX178" fmla="*/ 855260 w 2424752"/>
              <a:gd name="connsiteY178" fmla="*/ 655093 h 1331631"/>
              <a:gd name="connsiteX179" fmla="*/ 846161 w 2424752"/>
              <a:gd name="connsiteY179" fmla="*/ 668740 h 1331631"/>
              <a:gd name="connsiteX180" fmla="*/ 841612 w 2424752"/>
              <a:gd name="connsiteY180" fmla="*/ 682388 h 1331631"/>
              <a:gd name="connsiteX181" fmla="*/ 827964 w 2424752"/>
              <a:gd name="connsiteY181" fmla="*/ 691487 h 1331631"/>
              <a:gd name="connsiteX182" fmla="*/ 805218 w 2424752"/>
              <a:gd name="connsiteY182" fmla="*/ 714233 h 1331631"/>
              <a:gd name="connsiteX183" fmla="*/ 791570 w 2424752"/>
              <a:gd name="connsiteY183" fmla="*/ 732430 h 1331631"/>
              <a:gd name="connsiteX184" fmla="*/ 777922 w 2424752"/>
              <a:gd name="connsiteY184" fmla="*/ 746078 h 1331631"/>
              <a:gd name="connsiteX185" fmla="*/ 750627 w 2424752"/>
              <a:gd name="connsiteY185" fmla="*/ 787021 h 1331631"/>
              <a:gd name="connsiteX186" fmla="*/ 741528 w 2424752"/>
              <a:gd name="connsiteY186" fmla="*/ 800669 h 1331631"/>
              <a:gd name="connsiteX187" fmla="*/ 732430 w 2424752"/>
              <a:gd name="connsiteY187" fmla="*/ 827964 h 1331631"/>
              <a:gd name="connsiteX188" fmla="*/ 669277 w 2424752"/>
              <a:gd name="connsiteY188" fmla="*/ 857045 h 1331631"/>
              <a:gd name="connsiteX189" fmla="*/ 634220 w 2424752"/>
              <a:gd name="connsiteY189" fmla="*/ 883091 h 1331631"/>
              <a:gd name="connsiteX190" fmla="*/ 591403 w 2424752"/>
              <a:gd name="connsiteY190" fmla="*/ 896203 h 1331631"/>
              <a:gd name="connsiteX191" fmla="*/ 577755 w 2424752"/>
              <a:gd name="connsiteY191" fmla="*/ 891654 h 1331631"/>
              <a:gd name="connsiteX192" fmla="*/ 573206 w 2424752"/>
              <a:gd name="connsiteY192" fmla="*/ 928048 h 1331631"/>
              <a:gd name="connsiteX193" fmla="*/ 564107 w 2424752"/>
              <a:gd name="connsiteY193" fmla="*/ 941696 h 1331631"/>
              <a:gd name="connsiteX194" fmla="*/ 559558 w 2424752"/>
              <a:gd name="connsiteY194" fmla="*/ 955343 h 1331631"/>
              <a:gd name="connsiteX195" fmla="*/ 545910 w 2424752"/>
              <a:gd name="connsiteY195" fmla="*/ 964442 h 1331631"/>
              <a:gd name="connsiteX196" fmla="*/ 518615 w 2424752"/>
              <a:gd name="connsiteY196" fmla="*/ 982639 h 1331631"/>
              <a:gd name="connsiteX197" fmla="*/ 504967 w 2424752"/>
              <a:gd name="connsiteY197" fmla="*/ 973540 h 1331631"/>
              <a:gd name="connsiteX198" fmla="*/ 477672 w 2424752"/>
              <a:gd name="connsiteY198" fmla="*/ 959893 h 1331631"/>
              <a:gd name="connsiteX199" fmla="*/ 459474 w 2424752"/>
              <a:gd name="connsiteY199" fmla="*/ 964442 h 1331631"/>
              <a:gd name="connsiteX200" fmla="*/ 450376 w 2424752"/>
              <a:gd name="connsiteY200" fmla="*/ 978090 h 1331631"/>
              <a:gd name="connsiteX201" fmla="*/ 436728 w 2424752"/>
              <a:gd name="connsiteY201" fmla="*/ 996287 h 1331631"/>
              <a:gd name="connsiteX202" fmla="*/ 400334 w 2424752"/>
              <a:gd name="connsiteY202" fmla="*/ 1023582 h 1331631"/>
              <a:gd name="connsiteX203" fmla="*/ 386686 w 2424752"/>
              <a:gd name="connsiteY203" fmla="*/ 1037230 h 1331631"/>
              <a:gd name="connsiteX204" fmla="*/ 373039 w 2424752"/>
              <a:gd name="connsiteY204" fmla="*/ 1041779 h 1331631"/>
              <a:gd name="connsiteX205" fmla="*/ 345743 w 2424752"/>
              <a:gd name="connsiteY205" fmla="*/ 1059976 h 1331631"/>
              <a:gd name="connsiteX206" fmla="*/ 318448 w 2424752"/>
              <a:gd name="connsiteY206" fmla="*/ 1078173 h 1331631"/>
              <a:gd name="connsiteX207" fmla="*/ 291152 w 2424752"/>
              <a:gd name="connsiteY207" fmla="*/ 1100919 h 1331631"/>
              <a:gd name="connsiteX208" fmla="*/ 282054 w 2424752"/>
              <a:gd name="connsiteY208" fmla="*/ 1114567 h 1331631"/>
              <a:gd name="connsiteX209" fmla="*/ 254758 w 2424752"/>
              <a:gd name="connsiteY209" fmla="*/ 1137313 h 1331631"/>
              <a:gd name="connsiteX210" fmla="*/ 236561 w 2424752"/>
              <a:gd name="connsiteY210" fmla="*/ 1164609 h 1331631"/>
              <a:gd name="connsiteX211" fmla="*/ 227463 w 2424752"/>
              <a:gd name="connsiteY211" fmla="*/ 1178257 h 1331631"/>
              <a:gd name="connsiteX212" fmla="*/ 213815 w 2424752"/>
              <a:gd name="connsiteY212" fmla="*/ 1182806 h 1331631"/>
              <a:gd name="connsiteX213" fmla="*/ 204716 w 2424752"/>
              <a:gd name="connsiteY213" fmla="*/ 1196454 h 1331631"/>
              <a:gd name="connsiteX214" fmla="*/ 177421 w 2424752"/>
              <a:gd name="connsiteY214" fmla="*/ 1205552 h 1331631"/>
              <a:gd name="connsiteX215" fmla="*/ 163773 w 2424752"/>
              <a:gd name="connsiteY215" fmla="*/ 1210102 h 1331631"/>
              <a:gd name="connsiteX216" fmla="*/ 135853 w 2424752"/>
              <a:gd name="connsiteY216" fmla="*/ 1205465 h 1331631"/>
              <a:gd name="connsiteX217" fmla="*/ 118368 w 2424752"/>
              <a:gd name="connsiteY217" fmla="*/ 1220361 h 1331631"/>
              <a:gd name="connsiteX218" fmla="*/ 87774 w 2424752"/>
              <a:gd name="connsiteY218" fmla="*/ 1234722 h 1331631"/>
              <a:gd name="connsiteX219" fmla="*/ 50579 w 2424752"/>
              <a:gd name="connsiteY219" fmla="*/ 1256931 h 1331631"/>
              <a:gd name="connsiteX220" fmla="*/ 18197 w 2424752"/>
              <a:gd name="connsiteY220" fmla="*/ 1264693 h 1331631"/>
              <a:gd name="connsiteX0" fmla="*/ 18197 w 2424752"/>
              <a:gd name="connsiteY0" fmla="*/ 1264693 h 1331631"/>
              <a:gd name="connsiteX1" fmla="*/ 4549 w 2424752"/>
              <a:gd name="connsiteY1" fmla="*/ 1310185 h 1331631"/>
              <a:gd name="connsiteX2" fmla="*/ 0 w 2424752"/>
              <a:gd name="connsiteY2" fmla="*/ 1328382 h 1331631"/>
              <a:gd name="connsiteX3" fmla="*/ 35144 w 2424752"/>
              <a:gd name="connsiteY3" fmla="*/ 1312861 h 1331631"/>
              <a:gd name="connsiteX4" fmla="*/ 68327 w 2424752"/>
              <a:gd name="connsiteY4" fmla="*/ 1290113 h 1331631"/>
              <a:gd name="connsiteX5" fmla="*/ 99546 w 2424752"/>
              <a:gd name="connsiteY5" fmla="*/ 1281728 h 1331631"/>
              <a:gd name="connsiteX6" fmla="*/ 140490 w 2424752"/>
              <a:gd name="connsiteY6" fmla="*/ 1262906 h 1331631"/>
              <a:gd name="connsiteX7" fmla="*/ 172872 w 2424752"/>
              <a:gd name="connsiteY7" fmla="*/ 1232848 h 1331631"/>
              <a:gd name="connsiteX8" fmla="*/ 200167 w 2424752"/>
              <a:gd name="connsiteY8" fmla="*/ 1223749 h 1331631"/>
              <a:gd name="connsiteX9" fmla="*/ 213815 w 2424752"/>
              <a:gd name="connsiteY9" fmla="*/ 1214651 h 1331631"/>
              <a:gd name="connsiteX10" fmla="*/ 241110 w 2424752"/>
              <a:gd name="connsiteY10" fmla="*/ 1205552 h 1331631"/>
              <a:gd name="connsiteX11" fmla="*/ 282054 w 2424752"/>
              <a:gd name="connsiteY11" fmla="*/ 1196454 h 1331631"/>
              <a:gd name="connsiteX12" fmla="*/ 295701 w 2424752"/>
              <a:gd name="connsiteY12" fmla="*/ 1187355 h 1331631"/>
              <a:gd name="connsiteX13" fmla="*/ 373039 w 2424752"/>
              <a:gd name="connsiteY13" fmla="*/ 1150961 h 1331631"/>
              <a:gd name="connsiteX14" fmla="*/ 500955 w 2424752"/>
              <a:gd name="connsiteY14" fmla="*/ 1104307 h 1331631"/>
              <a:gd name="connsiteX15" fmla="*/ 568657 w 2424752"/>
              <a:gd name="connsiteY15" fmla="*/ 1073624 h 1331631"/>
              <a:gd name="connsiteX16" fmla="*/ 591403 w 2424752"/>
              <a:gd name="connsiteY16" fmla="*/ 1096370 h 1331631"/>
              <a:gd name="connsiteX17" fmla="*/ 605051 w 2424752"/>
              <a:gd name="connsiteY17" fmla="*/ 1087272 h 1331631"/>
              <a:gd name="connsiteX18" fmla="*/ 621374 w 2424752"/>
              <a:gd name="connsiteY18" fmla="*/ 1060152 h 1331631"/>
              <a:gd name="connsiteX19" fmla="*/ 686937 w 2424752"/>
              <a:gd name="connsiteY19" fmla="*/ 1061489 h 1331631"/>
              <a:gd name="connsiteX20" fmla="*/ 714233 w 2424752"/>
              <a:gd name="connsiteY20" fmla="*/ 1019033 h 1331631"/>
              <a:gd name="connsiteX21" fmla="*/ 755351 w 2424752"/>
              <a:gd name="connsiteY21" fmla="*/ 1019121 h 1331631"/>
              <a:gd name="connsiteX22" fmla="*/ 791570 w 2424752"/>
              <a:gd name="connsiteY22" fmla="*/ 978090 h 1331631"/>
              <a:gd name="connsiteX23" fmla="*/ 818866 w 2424752"/>
              <a:gd name="connsiteY23" fmla="*/ 968991 h 1331631"/>
              <a:gd name="connsiteX24" fmla="*/ 846161 w 2424752"/>
              <a:gd name="connsiteY24" fmla="*/ 941696 h 1331631"/>
              <a:gd name="connsiteX25" fmla="*/ 873457 w 2424752"/>
              <a:gd name="connsiteY25" fmla="*/ 928048 h 1331631"/>
              <a:gd name="connsiteX26" fmla="*/ 887104 w 2424752"/>
              <a:gd name="connsiteY26" fmla="*/ 923499 h 1331631"/>
              <a:gd name="connsiteX27" fmla="*/ 900752 w 2424752"/>
              <a:gd name="connsiteY27" fmla="*/ 914400 h 1331631"/>
              <a:gd name="connsiteX28" fmla="*/ 918949 w 2424752"/>
              <a:gd name="connsiteY28" fmla="*/ 909851 h 1331631"/>
              <a:gd name="connsiteX29" fmla="*/ 923498 w 2424752"/>
              <a:gd name="connsiteY29" fmla="*/ 896203 h 1331631"/>
              <a:gd name="connsiteX30" fmla="*/ 937146 w 2424752"/>
              <a:gd name="connsiteY30" fmla="*/ 887105 h 1331631"/>
              <a:gd name="connsiteX31" fmla="*/ 950794 w 2424752"/>
              <a:gd name="connsiteY31" fmla="*/ 873457 h 1331631"/>
              <a:gd name="connsiteX32" fmla="*/ 978089 w 2424752"/>
              <a:gd name="connsiteY32" fmla="*/ 855260 h 1331631"/>
              <a:gd name="connsiteX33" fmla="*/ 982639 w 2424752"/>
              <a:gd name="connsiteY33" fmla="*/ 841612 h 1331631"/>
              <a:gd name="connsiteX34" fmla="*/ 996286 w 2424752"/>
              <a:gd name="connsiteY34" fmla="*/ 837063 h 1331631"/>
              <a:gd name="connsiteX35" fmla="*/ 1009934 w 2424752"/>
              <a:gd name="connsiteY35" fmla="*/ 827964 h 1331631"/>
              <a:gd name="connsiteX36" fmla="*/ 1041779 w 2424752"/>
              <a:gd name="connsiteY36" fmla="*/ 800669 h 1331631"/>
              <a:gd name="connsiteX37" fmla="*/ 1055427 w 2424752"/>
              <a:gd name="connsiteY37" fmla="*/ 791570 h 1331631"/>
              <a:gd name="connsiteX38" fmla="*/ 1078173 w 2424752"/>
              <a:gd name="connsiteY38" fmla="*/ 768824 h 1331631"/>
              <a:gd name="connsiteX39" fmla="*/ 1119116 w 2424752"/>
              <a:gd name="connsiteY39" fmla="*/ 736979 h 1331631"/>
              <a:gd name="connsiteX40" fmla="*/ 1132764 w 2424752"/>
              <a:gd name="connsiteY40" fmla="*/ 727881 h 1331631"/>
              <a:gd name="connsiteX41" fmla="*/ 1146412 w 2424752"/>
              <a:gd name="connsiteY41" fmla="*/ 718782 h 1331631"/>
              <a:gd name="connsiteX42" fmla="*/ 1164609 w 2424752"/>
              <a:gd name="connsiteY42" fmla="*/ 691487 h 1331631"/>
              <a:gd name="connsiteX43" fmla="*/ 1187355 w 2424752"/>
              <a:gd name="connsiteY43" fmla="*/ 668740 h 1331631"/>
              <a:gd name="connsiteX44" fmla="*/ 1210101 w 2424752"/>
              <a:gd name="connsiteY44" fmla="*/ 645994 h 1331631"/>
              <a:gd name="connsiteX45" fmla="*/ 1219200 w 2424752"/>
              <a:gd name="connsiteY45" fmla="*/ 632346 h 1331631"/>
              <a:gd name="connsiteX46" fmla="*/ 1223749 w 2424752"/>
              <a:gd name="connsiteY46" fmla="*/ 618699 h 1331631"/>
              <a:gd name="connsiteX47" fmla="*/ 1246495 w 2424752"/>
              <a:gd name="connsiteY47" fmla="*/ 591403 h 1331631"/>
              <a:gd name="connsiteX48" fmla="*/ 1255594 w 2424752"/>
              <a:gd name="connsiteY48" fmla="*/ 564108 h 1331631"/>
              <a:gd name="connsiteX49" fmla="*/ 1260143 w 2424752"/>
              <a:gd name="connsiteY49" fmla="*/ 550460 h 1331631"/>
              <a:gd name="connsiteX50" fmla="*/ 1278340 w 2424752"/>
              <a:gd name="connsiteY50" fmla="*/ 523164 h 1331631"/>
              <a:gd name="connsiteX51" fmla="*/ 1291988 w 2424752"/>
              <a:gd name="connsiteY51" fmla="*/ 482221 h 1331631"/>
              <a:gd name="connsiteX52" fmla="*/ 1296537 w 2424752"/>
              <a:gd name="connsiteY52" fmla="*/ 468573 h 1331631"/>
              <a:gd name="connsiteX53" fmla="*/ 1342918 w 2424752"/>
              <a:gd name="connsiteY53" fmla="*/ 439403 h 1331631"/>
              <a:gd name="connsiteX54" fmla="*/ 1310185 w 2424752"/>
              <a:gd name="connsiteY54" fmla="*/ 395785 h 1331631"/>
              <a:gd name="connsiteX55" fmla="*/ 1332931 w 2424752"/>
              <a:gd name="connsiteY55" fmla="*/ 368490 h 1331631"/>
              <a:gd name="connsiteX56" fmla="*/ 1342030 w 2424752"/>
              <a:gd name="connsiteY56" fmla="*/ 295702 h 1331631"/>
              <a:gd name="connsiteX57" fmla="*/ 1392609 w 2424752"/>
              <a:gd name="connsiteY57" fmla="*/ 269470 h 1331631"/>
              <a:gd name="connsiteX58" fmla="*/ 1427841 w 2424752"/>
              <a:gd name="connsiteY58" fmla="*/ 255110 h 1331631"/>
              <a:gd name="connsiteX59" fmla="*/ 1455224 w 2424752"/>
              <a:gd name="connsiteY59" fmla="*/ 217203 h 1331631"/>
              <a:gd name="connsiteX60" fmla="*/ 1469409 w 2424752"/>
              <a:gd name="connsiteY60" fmla="*/ 181970 h 1331631"/>
              <a:gd name="connsiteX61" fmla="*/ 1496704 w 2424752"/>
              <a:gd name="connsiteY61" fmla="*/ 172872 h 1331631"/>
              <a:gd name="connsiteX62" fmla="*/ 1574042 w 2424752"/>
              <a:gd name="connsiteY62" fmla="*/ 163773 h 1331631"/>
              <a:gd name="connsiteX63" fmla="*/ 1596788 w 2424752"/>
              <a:gd name="connsiteY63" fmla="*/ 145576 h 1331631"/>
              <a:gd name="connsiteX64" fmla="*/ 1610436 w 2424752"/>
              <a:gd name="connsiteY64" fmla="*/ 141027 h 1331631"/>
              <a:gd name="connsiteX65" fmla="*/ 1637731 w 2424752"/>
              <a:gd name="connsiteY65" fmla="*/ 145576 h 1331631"/>
              <a:gd name="connsiteX66" fmla="*/ 1651379 w 2424752"/>
              <a:gd name="connsiteY66" fmla="*/ 154675 h 1331631"/>
              <a:gd name="connsiteX67" fmla="*/ 1824251 w 2424752"/>
              <a:gd name="connsiteY67" fmla="*/ 150125 h 1331631"/>
              <a:gd name="connsiteX68" fmla="*/ 1837898 w 2424752"/>
              <a:gd name="connsiteY68" fmla="*/ 159224 h 1331631"/>
              <a:gd name="connsiteX69" fmla="*/ 1851546 w 2424752"/>
              <a:gd name="connsiteY69" fmla="*/ 172872 h 1331631"/>
              <a:gd name="connsiteX70" fmla="*/ 1965277 w 2424752"/>
              <a:gd name="connsiteY70" fmla="*/ 186519 h 1331631"/>
              <a:gd name="connsiteX71" fmla="*/ 1997122 w 2424752"/>
              <a:gd name="connsiteY71" fmla="*/ 191069 h 1331631"/>
              <a:gd name="connsiteX72" fmla="*/ 2047164 w 2424752"/>
              <a:gd name="connsiteY72" fmla="*/ 195618 h 1331631"/>
              <a:gd name="connsiteX73" fmla="*/ 2056263 w 2424752"/>
              <a:gd name="connsiteY73" fmla="*/ 209266 h 1331631"/>
              <a:gd name="connsiteX74" fmla="*/ 2083558 w 2424752"/>
              <a:gd name="connsiteY74" fmla="*/ 213815 h 1331631"/>
              <a:gd name="connsiteX75" fmla="*/ 2101755 w 2424752"/>
              <a:gd name="connsiteY75" fmla="*/ 236561 h 1331631"/>
              <a:gd name="connsiteX76" fmla="*/ 2115403 w 2424752"/>
              <a:gd name="connsiteY76" fmla="*/ 245660 h 1331631"/>
              <a:gd name="connsiteX77" fmla="*/ 2129051 w 2424752"/>
              <a:gd name="connsiteY77" fmla="*/ 259308 h 1331631"/>
              <a:gd name="connsiteX78" fmla="*/ 2138149 w 2424752"/>
              <a:gd name="connsiteY78" fmla="*/ 272955 h 1331631"/>
              <a:gd name="connsiteX79" fmla="*/ 2156346 w 2424752"/>
              <a:gd name="connsiteY79" fmla="*/ 291152 h 1331631"/>
              <a:gd name="connsiteX80" fmla="*/ 2165445 w 2424752"/>
              <a:gd name="connsiteY80" fmla="*/ 304800 h 1331631"/>
              <a:gd name="connsiteX81" fmla="*/ 2206388 w 2424752"/>
              <a:gd name="connsiteY81" fmla="*/ 341194 h 1331631"/>
              <a:gd name="connsiteX82" fmla="*/ 2220036 w 2424752"/>
              <a:gd name="connsiteY82" fmla="*/ 345743 h 1331631"/>
              <a:gd name="connsiteX83" fmla="*/ 2251880 w 2424752"/>
              <a:gd name="connsiteY83" fmla="*/ 363940 h 1331631"/>
              <a:gd name="connsiteX84" fmla="*/ 2279176 w 2424752"/>
              <a:gd name="connsiteY84" fmla="*/ 373039 h 1331631"/>
              <a:gd name="connsiteX85" fmla="*/ 2311021 w 2424752"/>
              <a:gd name="connsiteY85" fmla="*/ 377588 h 1331631"/>
              <a:gd name="connsiteX86" fmla="*/ 2333767 w 2424752"/>
              <a:gd name="connsiteY86" fmla="*/ 395785 h 1331631"/>
              <a:gd name="connsiteX87" fmla="*/ 2361063 w 2424752"/>
              <a:gd name="connsiteY87" fmla="*/ 413982 h 1331631"/>
              <a:gd name="connsiteX88" fmla="*/ 2374710 w 2424752"/>
              <a:gd name="connsiteY88" fmla="*/ 400334 h 1331631"/>
              <a:gd name="connsiteX89" fmla="*/ 2392907 w 2424752"/>
              <a:gd name="connsiteY89" fmla="*/ 373039 h 1331631"/>
              <a:gd name="connsiteX90" fmla="*/ 2420203 w 2424752"/>
              <a:gd name="connsiteY90" fmla="*/ 368490 h 1331631"/>
              <a:gd name="connsiteX91" fmla="*/ 2424752 w 2424752"/>
              <a:gd name="connsiteY91" fmla="*/ 354842 h 1331631"/>
              <a:gd name="connsiteX92" fmla="*/ 2420203 w 2424752"/>
              <a:gd name="connsiteY92" fmla="*/ 327546 h 1331631"/>
              <a:gd name="connsiteX93" fmla="*/ 2406555 w 2424752"/>
              <a:gd name="connsiteY93" fmla="*/ 322997 h 1331631"/>
              <a:gd name="connsiteX94" fmla="*/ 2388358 w 2424752"/>
              <a:gd name="connsiteY94" fmla="*/ 318448 h 1331631"/>
              <a:gd name="connsiteX95" fmla="*/ 2374710 w 2424752"/>
              <a:gd name="connsiteY95" fmla="*/ 309349 h 1331631"/>
              <a:gd name="connsiteX96" fmla="*/ 2370161 w 2424752"/>
              <a:gd name="connsiteY96" fmla="*/ 295702 h 1331631"/>
              <a:gd name="connsiteX97" fmla="*/ 2361063 w 2424752"/>
              <a:gd name="connsiteY97" fmla="*/ 282054 h 1331631"/>
              <a:gd name="connsiteX98" fmla="*/ 2356513 w 2424752"/>
              <a:gd name="connsiteY98" fmla="*/ 268406 h 1331631"/>
              <a:gd name="connsiteX99" fmla="*/ 2342866 w 2424752"/>
              <a:gd name="connsiteY99" fmla="*/ 263857 h 1331631"/>
              <a:gd name="connsiteX100" fmla="*/ 2329218 w 2424752"/>
              <a:gd name="connsiteY100" fmla="*/ 245660 h 1331631"/>
              <a:gd name="connsiteX101" fmla="*/ 2301922 w 2424752"/>
              <a:gd name="connsiteY101" fmla="*/ 232012 h 1331631"/>
              <a:gd name="connsiteX102" fmla="*/ 2279176 w 2424752"/>
              <a:gd name="connsiteY102" fmla="*/ 236561 h 1331631"/>
              <a:gd name="connsiteX103" fmla="*/ 2251880 w 2424752"/>
              <a:gd name="connsiteY103" fmla="*/ 245660 h 1331631"/>
              <a:gd name="connsiteX104" fmla="*/ 2210937 w 2424752"/>
              <a:gd name="connsiteY104" fmla="*/ 241110 h 1331631"/>
              <a:gd name="connsiteX105" fmla="*/ 2183642 w 2424752"/>
              <a:gd name="connsiteY105" fmla="*/ 218364 h 1331631"/>
              <a:gd name="connsiteX106" fmla="*/ 2169994 w 2424752"/>
              <a:gd name="connsiteY106" fmla="*/ 209266 h 1331631"/>
              <a:gd name="connsiteX107" fmla="*/ 2160895 w 2424752"/>
              <a:gd name="connsiteY107" fmla="*/ 195618 h 1331631"/>
              <a:gd name="connsiteX108" fmla="*/ 2147248 w 2424752"/>
              <a:gd name="connsiteY108" fmla="*/ 168322 h 1331631"/>
              <a:gd name="connsiteX109" fmla="*/ 2106304 w 2424752"/>
              <a:gd name="connsiteY109" fmla="*/ 154675 h 1331631"/>
              <a:gd name="connsiteX110" fmla="*/ 2079009 w 2424752"/>
              <a:gd name="connsiteY110" fmla="*/ 141027 h 1331631"/>
              <a:gd name="connsiteX111" fmla="*/ 2060812 w 2424752"/>
              <a:gd name="connsiteY111" fmla="*/ 136478 h 1331631"/>
              <a:gd name="connsiteX112" fmla="*/ 1988024 w 2424752"/>
              <a:gd name="connsiteY112" fmla="*/ 131928 h 1331631"/>
              <a:gd name="connsiteX113" fmla="*/ 1960728 w 2424752"/>
              <a:gd name="connsiteY113" fmla="*/ 118281 h 1331631"/>
              <a:gd name="connsiteX114" fmla="*/ 1947080 w 2424752"/>
              <a:gd name="connsiteY114" fmla="*/ 104633 h 1331631"/>
              <a:gd name="connsiteX115" fmla="*/ 1919785 w 2424752"/>
              <a:gd name="connsiteY115" fmla="*/ 90985 h 1331631"/>
              <a:gd name="connsiteX116" fmla="*/ 1906137 w 2424752"/>
              <a:gd name="connsiteY116" fmla="*/ 81887 h 1331631"/>
              <a:gd name="connsiteX117" fmla="*/ 1837898 w 2424752"/>
              <a:gd name="connsiteY117" fmla="*/ 72788 h 1331631"/>
              <a:gd name="connsiteX118" fmla="*/ 1810603 w 2424752"/>
              <a:gd name="connsiteY118" fmla="*/ 63690 h 1331631"/>
              <a:gd name="connsiteX119" fmla="*/ 1792406 w 2424752"/>
              <a:gd name="connsiteY119" fmla="*/ 59140 h 1331631"/>
              <a:gd name="connsiteX120" fmla="*/ 1765110 w 2424752"/>
              <a:gd name="connsiteY120" fmla="*/ 50042 h 1331631"/>
              <a:gd name="connsiteX121" fmla="*/ 1751463 w 2424752"/>
              <a:gd name="connsiteY121" fmla="*/ 40943 h 1331631"/>
              <a:gd name="connsiteX122" fmla="*/ 1733266 w 2424752"/>
              <a:gd name="connsiteY122" fmla="*/ 0 h 1331631"/>
              <a:gd name="connsiteX123" fmla="*/ 1724167 w 2424752"/>
              <a:gd name="connsiteY123" fmla="*/ 13648 h 1331631"/>
              <a:gd name="connsiteX124" fmla="*/ 1719618 w 2424752"/>
              <a:gd name="connsiteY124" fmla="*/ 50042 h 1331631"/>
              <a:gd name="connsiteX125" fmla="*/ 1687773 w 2424752"/>
              <a:gd name="connsiteY125" fmla="*/ 54591 h 1331631"/>
              <a:gd name="connsiteX126" fmla="*/ 1655928 w 2424752"/>
              <a:gd name="connsiteY126" fmla="*/ 63690 h 1331631"/>
              <a:gd name="connsiteX127" fmla="*/ 1637731 w 2424752"/>
              <a:gd name="connsiteY127" fmla="*/ 72788 h 1331631"/>
              <a:gd name="connsiteX128" fmla="*/ 1624083 w 2424752"/>
              <a:gd name="connsiteY128" fmla="*/ 68239 h 1331631"/>
              <a:gd name="connsiteX129" fmla="*/ 1619534 w 2424752"/>
              <a:gd name="connsiteY129" fmla="*/ 54591 h 1331631"/>
              <a:gd name="connsiteX130" fmla="*/ 1610436 w 2424752"/>
              <a:gd name="connsiteY130" fmla="*/ 68239 h 1331631"/>
              <a:gd name="connsiteX131" fmla="*/ 1596788 w 2424752"/>
              <a:gd name="connsiteY131" fmla="*/ 77337 h 1331631"/>
              <a:gd name="connsiteX132" fmla="*/ 1551295 w 2424752"/>
              <a:gd name="connsiteY132" fmla="*/ 81887 h 1331631"/>
              <a:gd name="connsiteX133" fmla="*/ 1524000 w 2424752"/>
              <a:gd name="connsiteY133" fmla="*/ 90985 h 1331631"/>
              <a:gd name="connsiteX134" fmla="*/ 1505803 w 2424752"/>
              <a:gd name="connsiteY134" fmla="*/ 100084 h 1331631"/>
              <a:gd name="connsiteX135" fmla="*/ 1483057 w 2424752"/>
              <a:gd name="connsiteY135" fmla="*/ 104633 h 1331631"/>
              <a:gd name="connsiteX136" fmla="*/ 1469409 w 2424752"/>
              <a:gd name="connsiteY136" fmla="*/ 109182 h 1331631"/>
              <a:gd name="connsiteX137" fmla="*/ 1360227 w 2424752"/>
              <a:gd name="connsiteY137" fmla="*/ 113731 h 1331631"/>
              <a:gd name="connsiteX138" fmla="*/ 1346579 w 2424752"/>
              <a:gd name="connsiteY138" fmla="*/ 122830 h 1331631"/>
              <a:gd name="connsiteX139" fmla="*/ 1328382 w 2424752"/>
              <a:gd name="connsiteY139" fmla="*/ 150125 h 1331631"/>
              <a:gd name="connsiteX140" fmla="*/ 1314734 w 2424752"/>
              <a:gd name="connsiteY140" fmla="*/ 163773 h 1331631"/>
              <a:gd name="connsiteX141" fmla="*/ 1305636 w 2424752"/>
              <a:gd name="connsiteY141" fmla="*/ 191069 h 1331631"/>
              <a:gd name="connsiteX142" fmla="*/ 1291988 w 2424752"/>
              <a:gd name="connsiteY142" fmla="*/ 204716 h 1331631"/>
              <a:gd name="connsiteX143" fmla="*/ 1278340 w 2424752"/>
              <a:gd name="connsiteY143" fmla="*/ 209266 h 1331631"/>
              <a:gd name="connsiteX144" fmla="*/ 1205552 w 2424752"/>
              <a:gd name="connsiteY144" fmla="*/ 213815 h 1331631"/>
              <a:gd name="connsiteX145" fmla="*/ 1201003 w 2424752"/>
              <a:gd name="connsiteY145" fmla="*/ 227463 h 1331631"/>
              <a:gd name="connsiteX146" fmla="*/ 1182806 w 2424752"/>
              <a:gd name="connsiteY146" fmla="*/ 254758 h 1331631"/>
              <a:gd name="connsiteX147" fmla="*/ 1173707 w 2424752"/>
              <a:gd name="connsiteY147" fmla="*/ 282054 h 1331631"/>
              <a:gd name="connsiteX148" fmla="*/ 1169158 w 2424752"/>
              <a:gd name="connsiteY148" fmla="*/ 295702 h 1331631"/>
              <a:gd name="connsiteX149" fmla="*/ 1141863 w 2424752"/>
              <a:gd name="connsiteY149" fmla="*/ 313899 h 1331631"/>
              <a:gd name="connsiteX150" fmla="*/ 1128215 w 2424752"/>
              <a:gd name="connsiteY150" fmla="*/ 327546 h 1331631"/>
              <a:gd name="connsiteX151" fmla="*/ 1100919 w 2424752"/>
              <a:gd name="connsiteY151" fmla="*/ 336645 h 1331631"/>
              <a:gd name="connsiteX152" fmla="*/ 1091821 w 2424752"/>
              <a:gd name="connsiteY152" fmla="*/ 322997 h 1331631"/>
              <a:gd name="connsiteX153" fmla="*/ 1096370 w 2424752"/>
              <a:gd name="connsiteY153" fmla="*/ 291152 h 1331631"/>
              <a:gd name="connsiteX154" fmla="*/ 1082722 w 2424752"/>
              <a:gd name="connsiteY154" fmla="*/ 304800 h 1331631"/>
              <a:gd name="connsiteX155" fmla="*/ 1069074 w 2424752"/>
              <a:gd name="connsiteY155" fmla="*/ 309349 h 1331631"/>
              <a:gd name="connsiteX156" fmla="*/ 1055427 w 2424752"/>
              <a:gd name="connsiteY156" fmla="*/ 300251 h 1331631"/>
              <a:gd name="connsiteX157" fmla="*/ 1046328 w 2424752"/>
              <a:gd name="connsiteY157" fmla="*/ 286603 h 1331631"/>
              <a:gd name="connsiteX158" fmla="*/ 1032680 w 2424752"/>
              <a:gd name="connsiteY158" fmla="*/ 282054 h 1331631"/>
              <a:gd name="connsiteX159" fmla="*/ 1005385 w 2424752"/>
              <a:gd name="connsiteY159" fmla="*/ 291152 h 1331631"/>
              <a:gd name="connsiteX160" fmla="*/ 991737 w 2424752"/>
              <a:gd name="connsiteY160" fmla="*/ 295702 h 1331631"/>
              <a:gd name="connsiteX161" fmla="*/ 978089 w 2424752"/>
              <a:gd name="connsiteY161" fmla="*/ 304800 h 1331631"/>
              <a:gd name="connsiteX162" fmla="*/ 964442 w 2424752"/>
              <a:gd name="connsiteY162" fmla="*/ 350293 h 1331631"/>
              <a:gd name="connsiteX163" fmla="*/ 955343 w 2424752"/>
              <a:gd name="connsiteY163" fmla="*/ 363940 h 1331631"/>
              <a:gd name="connsiteX164" fmla="*/ 959892 w 2424752"/>
              <a:gd name="connsiteY164" fmla="*/ 377588 h 1331631"/>
              <a:gd name="connsiteX165" fmla="*/ 965691 w 2424752"/>
              <a:gd name="connsiteY165" fmla="*/ 397835 h 1331631"/>
              <a:gd name="connsiteX166" fmla="*/ 996286 w 2424752"/>
              <a:gd name="connsiteY166" fmla="*/ 404884 h 1331631"/>
              <a:gd name="connsiteX167" fmla="*/ 1009934 w 2424752"/>
              <a:gd name="connsiteY167" fmla="*/ 418531 h 1331631"/>
              <a:gd name="connsiteX168" fmla="*/ 1005385 w 2424752"/>
              <a:gd name="connsiteY168" fmla="*/ 441278 h 1331631"/>
              <a:gd name="connsiteX169" fmla="*/ 982639 w 2424752"/>
              <a:gd name="connsiteY169" fmla="*/ 486770 h 1331631"/>
              <a:gd name="connsiteX170" fmla="*/ 964442 w 2424752"/>
              <a:gd name="connsiteY170" fmla="*/ 518615 h 1331631"/>
              <a:gd name="connsiteX171" fmla="*/ 950794 w 2424752"/>
              <a:gd name="connsiteY171" fmla="*/ 523164 h 1331631"/>
              <a:gd name="connsiteX172" fmla="*/ 941695 w 2424752"/>
              <a:gd name="connsiteY172" fmla="*/ 536812 h 1331631"/>
              <a:gd name="connsiteX173" fmla="*/ 928048 w 2424752"/>
              <a:gd name="connsiteY173" fmla="*/ 545910 h 1331631"/>
              <a:gd name="connsiteX174" fmla="*/ 909851 w 2424752"/>
              <a:gd name="connsiteY174" fmla="*/ 568657 h 1331631"/>
              <a:gd name="connsiteX175" fmla="*/ 900752 w 2424752"/>
              <a:gd name="connsiteY175" fmla="*/ 582305 h 1331631"/>
              <a:gd name="connsiteX176" fmla="*/ 896203 w 2424752"/>
              <a:gd name="connsiteY176" fmla="*/ 595952 h 1331631"/>
              <a:gd name="connsiteX177" fmla="*/ 878006 w 2424752"/>
              <a:gd name="connsiteY177" fmla="*/ 623248 h 1331631"/>
              <a:gd name="connsiteX178" fmla="*/ 855260 w 2424752"/>
              <a:gd name="connsiteY178" fmla="*/ 655093 h 1331631"/>
              <a:gd name="connsiteX179" fmla="*/ 846161 w 2424752"/>
              <a:gd name="connsiteY179" fmla="*/ 668740 h 1331631"/>
              <a:gd name="connsiteX180" fmla="*/ 841612 w 2424752"/>
              <a:gd name="connsiteY180" fmla="*/ 682388 h 1331631"/>
              <a:gd name="connsiteX181" fmla="*/ 827964 w 2424752"/>
              <a:gd name="connsiteY181" fmla="*/ 691487 h 1331631"/>
              <a:gd name="connsiteX182" fmla="*/ 805218 w 2424752"/>
              <a:gd name="connsiteY182" fmla="*/ 714233 h 1331631"/>
              <a:gd name="connsiteX183" fmla="*/ 791570 w 2424752"/>
              <a:gd name="connsiteY183" fmla="*/ 732430 h 1331631"/>
              <a:gd name="connsiteX184" fmla="*/ 777922 w 2424752"/>
              <a:gd name="connsiteY184" fmla="*/ 746078 h 1331631"/>
              <a:gd name="connsiteX185" fmla="*/ 750627 w 2424752"/>
              <a:gd name="connsiteY185" fmla="*/ 787021 h 1331631"/>
              <a:gd name="connsiteX186" fmla="*/ 741528 w 2424752"/>
              <a:gd name="connsiteY186" fmla="*/ 800669 h 1331631"/>
              <a:gd name="connsiteX187" fmla="*/ 732430 w 2424752"/>
              <a:gd name="connsiteY187" fmla="*/ 827964 h 1331631"/>
              <a:gd name="connsiteX188" fmla="*/ 669277 w 2424752"/>
              <a:gd name="connsiteY188" fmla="*/ 857045 h 1331631"/>
              <a:gd name="connsiteX189" fmla="*/ 634220 w 2424752"/>
              <a:gd name="connsiteY189" fmla="*/ 883091 h 1331631"/>
              <a:gd name="connsiteX190" fmla="*/ 591403 w 2424752"/>
              <a:gd name="connsiteY190" fmla="*/ 896203 h 1331631"/>
              <a:gd name="connsiteX191" fmla="*/ 577755 w 2424752"/>
              <a:gd name="connsiteY191" fmla="*/ 891654 h 1331631"/>
              <a:gd name="connsiteX192" fmla="*/ 573206 w 2424752"/>
              <a:gd name="connsiteY192" fmla="*/ 928048 h 1331631"/>
              <a:gd name="connsiteX193" fmla="*/ 564107 w 2424752"/>
              <a:gd name="connsiteY193" fmla="*/ 941696 h 1331631"/>
              <a:gd name="connsiteX194" fmla="*/ 559558 w 2424752"/>
              <a:gd name="connsiteY194" fmla="*/ 955343 h 1331631"/>
              <a:gd name="connsiteX195" fmla="*/ 545910 w 2424752"/>
              <a:gd name="connsiteY195" fmla="*/ 964442 h 1331631"/>
              <a:gd name="connsiteX196" fmla="*/ 518615 w 2424752"/>
              <a:gd name="connsiteY196" fmla="*/ 982639 h 1331631"/>
              <a:gd name="connsiteX197" fmla="*/ 504967 w 2424752"/>
              <a:gd name="connsiteY197" fmla="*/ 973540 h 1331631"/>
              <a:gd name="connsiteX198" fmla="*/ 477672 w 2424752"/>
              <a:gd name="connsiteY198" fmla="*/ 959893 h 1331631"/>
              <a:gd name="connsiteX199" fmla="*/ 459474 w 2424752"/>
              <a:gd name="connsiteY199" fmla="*/ 964442 h 1331631"/>
              <a:gd name="connsiteX200" fmla="*/ 450376 w 2424752"/>
              <a:gd name="connsiteY200" fmla="*/ 978090 h 1331631"/>
              <a:gd name="connsiteX201" fmla="*/ 436728 w 2424752"/>
              <a:gd name="connsiteY201" fmla="*/ 996287 h 1331631"/>
              <a:gd name="connsiteX202" fmla="*/ 400334 w 2424752"/>
              <a:gd name="connsiteY202" fmla="*/ 1023582 h 1331631"/>
              <a:gd name="connsiteX203" fmla="*/ 386686 w 2424752"/>
              <a:gd name="connsiteY203" fmla="*/ 1037230 h 1331631"/>
              <a:gd name="connsiteX204" fmla="*/ 373039 w 2424752"/>
              <a:gd name="connsiteY204" fmla="*/ 1041779 h 1331631"/>
              <a:gd name="connsiteX205" fmla="*/ 345743 w 2424752"/>
              <a:gd name="connsiteY205" fmla="*/ 1059976 h 1331631"/>
              <a:gd name="connsiteX206" fmla="*/ 318448 w 2424752"/>
              <a:gd name="connsiteY206" fmla="*/ 1078173 h 1331631"/>
              <a:gd name="connsiteX207" fmla="*/ 291152 w 2424752"/>
              <a:gd name="connsiteY207" fmla="*/ 1100919 h 1331631"/>
              <a:gd name="connsiteX208" fmla="*/ 282054 w 2424752"/>
              <a:gd name="connsiteY208" fmla="*/ 1114567 h 1331631"/>
              <a:gd name="connsiteX209" fmla="*/ 254758 w 2424752"/>
              <a:gd name="connsiteY209" fmla="*/ 1137313 h 1331631"/>
              <a:gd name="connsiteX210" fmla="*/ 236561 w 2424752"/>
              <a:gd name="connsiteY210" fmla="*/ 1164609 h 1331631"/>
              <a:gd name="connsiteX211" fmla="*/ 227463 w 2424752"/>
              <a:gd name="connsiteY211" fmla="*/ 1178257 h 1331631"/>
              <a:gd name="connsiteX212" fmla="*/ 213815 w 2424752"/>
              <a:gd name="connsiteY212" fmla="*/ 1182806 h 1331631"/>
              <a:gd name="connsiteX213" fmla="*/ 204716 w 2424752"/>
              <a:gd name="connsiteY213" fmla="*/ 1196454 h 1331631"/>
              <a:gd name="connsiteX214" fmla="*/ 177421 w 2424752"/>
              <a:gd name="connsiteY214" fmla="*/ 1205552 h 1331631"/>
              <a:gd name="connsiteX215" fmla="*/ 163773 w 2424752"/>
              <a:gd name="connsiteY215" fmla="*/ 1210102 h 1331631"/>
              <a:gd name="connsiteX216" fmla="*/ 135853 w 2424752"/>
              <a:gd name="connsiteY216" fmla="*/ 1205465 h 1331631"/>
              <a:gd name="connsiteX217" fmla="*/ 118368 w 2424752"/>
              <a:gd name="connsiteY217" fmla="*/ 1220361 h 1331631"/>
              <a:gd name="connsiteX218" fmla="*/ 87774 w 2424752"/>
              <a:gd name="connsiteY218" fmla="*/ 1234722 h 1331631"/>
              <a:gd name="connsiteX219" fmla="*/ 50579 w 2424752"/>
              <a:gd name="connsiteY219" fmla="*/ 1256931 h 1331631"/>
              <a:gd name="connsiteX220" fmla="*/ 18197 w 2424752"/>
              <a:gd name="connsiteY220" fmla="*/ 1264693 h 1331631"/>
              <a:gd name="connsiteX0" fmla="*/ 18197 w 2424752"/>
              <a:gd name="connsiteY0" fmla="*/ 1264693 h 1331631"/>
              <a:gd name="connsiteX1" fmla="*/ 4549 w 2424752"/>
              <a:gd name="connsiteY1" fmla="*/ 1310185 h 1331631"/>
              <a:gd name="connsiteX2" fmla="*/ 0 w 2424752"/>
              <a:gd name="connsiteY2" fmla="*/ 1328382 h 1331631"/>
              <a:gd name="connsiteX3" fmla="*/ 35144 w 2424752"/>
              <a:gd name="connsiteY3" fmla="*/ 1312861 h 1331631"/>
              <a:gd name="connsiteX4" fmla="*/ 68327 w 2424752"/>
              <a:gd name="connsiteY4" fmla="*/ 1290113 h 1331631"/>
              <a:gd name="connsiteX5" fmla="*/ 99546 w 2424752"/>
              <a:gd name="connsiteY5" fmla="*/ 1281728 h 1331631"/>
              <a:gd name="connsiteX6" fmla="*/ 140490 w 2424752"/>
              <a:gd name="connsiteY6" fmla="*/ 1262906 h 1331631"/>
              <a:gd name="connsiteX7" fmla="*/ 172872 w 2424752"/>
              <a:gd name="connsiteY7" fmla="*/ 1232848 h 1331631"/>
              <a:gd name="connsiteX8" fmla="*/ 200167 w 2424752"/>
              <a:gd name="connsiteY8" fmla="*/ 1223749 h 1331631"/>
              <a:gd name="connsiteX9" fmla="*/ 213815 w 2424752"/>
              <a:gd name="connsiteY9" fmla="*/ 1214651 h 1331631"/>
              <a:gd name="connsiteX10" fmla="*/ 241110 w 2424752"/>
              <a:gd name="connsiteY10" fmla="*/ 1205552 h 1331631"/>
              <a:gd name="connsiteX11" fmla="*/ 282054 w 2424752"/>
              <a:gd name="connsiteY11" fmla="*/ 1196454 h 1331631"/>
              <a:gd name="connsiteX12" fmla="*/ 295701 w 2424752"/>
              <a:gd name="connsiteY12" fmla="*/ 1187355 h 1331631"/>
              <a:gd name="connsiteX13" fmla="*/ 373039 w 2424752"/>
              <a:gd name="connsiteY13" fmla="*/ 1150961 h 1331631"/>
              <a:gd name="connsiteX14" fmla="*/ 500955 w 2424752"/>
              <a:gd name="connsiteY14" fmla="*/ 1104307 h 1331631"/>
              <a:gd name="connsiteX15" fmla="*/ 568657 w 2424752"/>
              <a:gd name="connsiteY15" fmla="*/ 1073624 h 1331631"/>
              <a:gd name="connsiteX16" fmla="*/ 591403 w 2424752"/>
              <a:gd name="connsiteY16" fmla="*/ 1096370 h 1331631"/>
              <a:gd name="connsiteX17" fmla="*/ 605051 w 2424752"/>
              <a:gd name="connsiteY17" fmla="*/ 1087272 h 1331631"/>
              <a:gd name="connsiteX18" fmla="*/ 621374 w 2424752"/>
              <a:gd name="connsiteY18" fmla="*/ 1060152 h 1331631"/>
              <a:gd name="connsiteX19" fmla="*/ 686937 w 2424752"/>
              <a:gd name="connsiteY19" fmla="*/ 1061489 h 1331631"/>
              <a:gd name="connsiteX20" fmla="*/ 714233 w 2424752"/>
              <a:gd name="connsiteY20" fmla="*/ 1019033 h 1331631"/>
              <a:gd name="connsiteX21" fmla="*/ 755351 w 2424752"/>
              <a:gd name="connsiteY21" fmla="*/ 1019121 h 1331631"/>
              <a:gd name="connsiteX22" fmla="*/ 791570 w 2424752"/>
              <a:gd name="connsiteY22" fmla="*/ 978090 h 1331631"/>
              <a:gd name="connsiteX23" fmla="*/ 818866 w 2424752"/>
              <a:gd name="connsiteY23" fmla="*/ 968991 h 1331631"/>
              <a:gd name="connsiteX24" fmla="*/ 846161 w 2424752"/>
              <a:gd name="connsiteY24" fmla="*/ 941696 h 1331631"/>
              <a:gd name="connsiteX25" fmla="*/ 873457 w 2424752"/>
              <a:gd name="connsiteY25" fmla="*/ 928048 h 1331631"/>
              <a:gd name="connsiteX26" fmla="*/ 887104 w 2424752"/>
              <a:gd name="connsiteY26" fmla="*/ 923499 h 1331631"/>
              <a:gd name="connsiteX27" fmla="*/ 900752 w 2424752"/>
              <a:gd name="connsiteY27" fmla="*/ 914400 h 1331631"/>
              <a:gd name="connsiteX28" fmla="*/ 918949 w 2424752"/>
              <a:gd name="connsiteY28" fmla="*/ 909851 h 1331631"/>
              <a:gd name="connsiteX29" fmla="*/ 923498 w 2424752"/>
              <a:gd name="connsiteY29" fmla="*/ 896203 h 1331631"/>
              <a:gd name="connsiteX30" fmla="*/ 937146 w 2424752"/>
              <a:gd name="connsiteY30" fmla="*/ 887105 h 1331631"/>
              <a:gd name="connsiteX31" fmla="*/ 950794 w 2424752"/>
              <a:gd name="connsiteY31" fmla="*/ 873457 h 1331631"/>
              <a:gd name="connsiteX32" fmla="*/ 978089 w 2424752"/>
              <a:gd name="connsiteY32" fmla="*/ 855260 h 1331631"/>
              <a:gd name="connsiteX33" fmla="*/ 982639 w 2424752"/>
              <a:gd name="connsiteY33" fmla="*/ 841612 h 1331631"/>
              <a:gd name="connsiteX34" fmla="*/ 996286 w 2424752"/>
              <a:gd name="connsiteY34" fmla="*/ 837063 h 1331631"/>
              <a:gd name="connsiteX35" fmla="*/ 1009934 w 2424752"/>
              <a:gd name="connsiteY35" fmla="*/ 827964 h 1331631"/>
              <a:gd name="connsiteX36" fmla="*/ 1041779 w 2424752"/>
              <a:gd name="connsiteY36" fmla="*/ 800669 h 1331631"/>
              <a:gd name="connsiteX37" fmla="*/ 1055427 w 2424752"/>
              <a:gd name="connsiteY37" fmla="*/ 791570 h 1331631"/>
              <a:gd name="connsiteX38" fmla="*/ 1078173 w 2424752"/>
              <a:gd name="connsiteY38" fmla="*/ 768824 h 1331631"/>
              <a:gd name="connsiteX39" fmla="*/ 1119116 w 2424752"/>
              <a:gd name="connsiteY39" fmla="*/ 736979 h 1331631"/>
              <a:gd name="connsiteX40" fmla="*/ 1132764 w 2424752"/>
              <a:gd name="connsiteY40" fmla="*/ 727881 h 1331631"/>
              <a:gd name="connsiteX41" fmla="*/ 1146412 w 2424752"/>
              <a:gd name="connsiteY41" fmla="*/ 718782 h 1331631"/>
              <a:gd name="connsiteX42" fmla="*/ 1164609 w 2424752"/>
              <a:gd name="connsiteY42" fmla="*/ 691487 h 1331631"/>
              <a:gd name="connsiteX43" fmla="*/ 1187355 w 2424752"/>
              <a:gd name="connsiteY43" fmla="*/ 668740 h 1331631"/>
              <a:gd name="connsiteX44" fmla="*/ 1210101 w 2424752"/>
              <a:gd name="connsiteY44" fmla="*/ 645994 h 1331631"/>
              <a:gd name="connsiteX45" fmla="*/ 1219200 w 2424752"/>
              <a:gd name="connsiteY45" fmla="*/ 632346 h 1331631"/>
              <a:gd name="connsiteX46" fmla="*/ 1223749 w 2424752"/>
              <a:gd name="connsiteY46" fmla="*/ 618699 h 1331631"/>
              <a:gd name="connsiteX47" fmla="*/ 1246495 w 2424752"/>
              <a:gd name="connsiteY47" fmla="*/ 591403 h 1331631"/>
              <a:gd name="connsiteX48" fmla="*/ 1255594 w 2424752"/>
              <a:gd name="connsiteY48" fmla="*/ 564108 h 1331631"/>
              <a:gd name="connsiteX49" fmla="*/ 1260143 w 2424752"/>
              <a:gd name="connsiteY49" fmla="*/ 550460 h 1331631"/>
              <a:gd name="connsiteX50" fmla="*/ 1278340 w 2424752"/>
              <a:gd name="connsiteY50" fmla="*/ 523164 h 1331631"/>
              <a:gd name="connsiteX51" fmla="*/ 1291988 w 2424752"/>
              <a:gd name="connsiteY51" fmla="*/ 482221 h 1331631"/>
              <a:gd name="connsiteX52" fmla="*/ 1296537 w 2424752"/>
              <a:gd name="connsiteY52" fmla="*/ 468573 h 1331631"/>
              <a:gd name="connsiteX53" fmla="*/ 1342918 w 2424752"/>
              <a:gd name="connsiteY53" fmla="*/ 439403 h 1331631"/>
              <a:gd name="connsiteX54" fmla="*/ 1300373 w 2424752"/>
              <a:gd name="connsiteY54" fmla="*/ 421294 h 1331631"/>
              <a:gd name="connsiteX55" fmla="*/ 1332931 w 2424752"/>
              <a:gd name="connsiteY55" fmla="*/ 368490 h 1331631"/>
              <a:gd name="connsiteX56" fmla="*/ 1342030 w 2424752"/>
              <a:gd name="connsiteY56" fmla="*/ 295702 h 1331631"/>
              <a:gd name="connsiteX57" fmla="*/ 1392609 w 2424752"/>
              <a:gd name="connsiteY57" fmla="*/ 269470 h 1331631"/>
              <a:gd name="connsiteX58" fmla="*/ 1427841 w 2424752"/>
              <a:gd name="connsiteY58" fmla="*/ 255110 h 1331631"/>
              <a:gd name="connsiteX59" fmla="*/ 1455224 w 2424752"/>
              <a:gd name="connsiteY59" fmla="*/ 217203 h 1331631"/>
              <a:gd name="connsiteX60" fmla="*/ 1469409 w 2424752"/>
              <a:gd name="connsiteY60" fmla="*/ 181970 h 1331631"/>
              <a:gd name="connsiteX61" fmla="*/ 1496704 w 2424752"/>
              <a:gd name="connsiteY61" fmla="*/ 172872 h 1331631"/>
              <a:gd name="connsiteX62" fmla="*/ 1574042 w 2424752"/>
              <a:gd name="connsiteY62" fmla="*/ 163773 h 1331631"/>
              <a:gd name="connsiteX63" fmla="*/ 1596788 w 2424752"/>
              <a:gd name="connsiteY63" fmla="*/ 145576 h 1331631"/>
              <a:gd name="connsiteX64" fmla="*/ 1610436 w 2424752"/>
              <a:gd name="connsiteY64" fmla="*/ 141027 h 1331631"/>
              <a:gd name="connsiteX65" fmla="*/ 1637731 w 2424752"/>
              <a:gd name="connsiteY65" fmla="*/ 145576 h 1331631"/>
              <a:gd name="connsiteX66" fmla="*/ 1651379 w 2424752"/>
              <a:gd name="connsiteY66" fmla="*/ 154675 h 1331631"/>
              <a:gd name="connsiteX67" fmla="*/ 1824251 w 2424752"/>
              <a:gd name="connsiteY67" fmla="*/ 150125 h 1331631"/>
              <a:gd name="connsiteX68" fmla="*/ 1837898 w 2424752"/>
              <a:gd name="connsiteY68" fmla="*/ 159224 h 1331631"/>
              <a:gd name="connsiteX69" fmla="*/ 1851546 w 2424752"/>
              <a:gd name="connsiteY69" fmla="*/ 172872 h 1331631"/>
              <a:gd name="connsiteX70" fmla="*/ 1965277 w 2424752"/>
              <a:gd name="connsiteY70" fmla="*/ 186519 h 1331631"/>
              <a:gd name="connsiteX71" fmla="*/ 1997122 w 2424752"/>
              <a:gd name="connsiteY71" fmla="*/ 191069 h 1331631"/>
              <a:gd name="connsiteX72" fmla="*/ 2047164 w 2424752"/>
              <a:gd name="connsiteY72" fmla="*/ 195618 h 1331631"/>
              <a:gd name="connsiteX73" fmla="*/ 2056263 w 2424752"/>
              <a:gd name="connsiteY73" fmla="*/ 209266 h 1331631"/>
              <a:gd name="connsiteX74" fmla="*/ 2083558 w 2424752"/>
              <a:gd name="connsiteY74" fmla="*/ 213815 h 1331631"/>
              <a:gd name="connsiteX75" fmla="*/ 2101755 w 2424752"/>
              <a:gd name="connsiteY75" fmla="*/ 236561 h 1331631"/>
              <a:gd name="connsiteX76" fmla="*/ 2115403 w 2424752"/>
              <a:gd name="connsiteY76" fmla="*/ 245660 h 1331631"/>
              <a:gd name="connsiteX77" fmla="*/ 2129051 w 2424752"/>
              <a:gd name="connsiteY77" fmla="*/ 259308 h 1331631"/>
              <a:gd name="connsiteX78" fmla="*/ 2138149 w 2424752"/>
              <a:gd name="connsiteY78" fmla="*/ 272955 h 1331631"/>
              <a:gd name="connsiteX79" fmla="*/ 2156346 w 2424752"/>
              <a:gd name="connsiteY79" fmla="*/ 291152 h 1331631"/>
              <a:gd name="connsiteX80" fmla="*/ 2165445 w 2424752"/>
              <a:gd name="connsiteY80" fmla="*/ 304800 h 1331631"/>
              <a:gd name="connsiteX81" fmla="*/ 2206388 w 2424752"/>
              <a:gd name="connsiteY81" fmla="*/ 341194 h 1331631"/>
              <a:gd name="connsiteX82" fmla="*/ 2220036 w 2424752"/>
              <a:gd name="connsiteY82" fmla="*/ 345743 h 1331631"/>
              <a:gd name="connsiteX83" fmla="*/ 2251880 w 2424752"/>
              <a:gd name="connsiteY83" fmla="*/ 363940 h 1331631"/>
              <a:gd name="connsiteX84" fmla="*/ 2279176 w 2424752"/>
              <a:gd name="connsiteY84" fmla="*/ 373039 h 1331631"/>
              <a:gd name="connsiteX85" fmla="*/ 2311021 w 2424752"/>
              <a:gd name="connsiteY85" fmla="*/ 377588 h 1331631"/>
              <a:gd name="connsiteX86" fmla="*/ 2333767 w 2424752"/>
              <a:gd name="connsiteY86" fmla="*/ 395785 h 1331631"/>
              <a:gd name="connsiteX87" fmla="*/ 2361063 w 2424752"/>
              <a:gd name="connsiteY87" fmla="*/ 413982 h 1331631"/>
              <a:gd name="connsiteX88" fmla="*/ 2374710 w 2424752"/>
              <a:gd name="connsiteY88" fmla="*/ 400334 h 1331631"/>
              <a:gd name="connsiteX89" fmla="*/ 2392907 w 2424752"/>
              <a:gd name="connsiteY89" fmla="*/ 373039 h 1331631"/>
              <a:gd name="connsiteX90" fmla="*/ 2420203 w 2424752"/>
              <a:gd name="connsiteY90" fmla="*/ 368490 h 1331631"/>
              <a:gd name="connsiteX91" fmla="*/ 2424752 w 2424752"/>
              <a:gd name="connsiteY91" fmla="*/ 354842 h 1331631"/>
              <a:gd name="connsiteX92" fmla="*/ 2420203 w 2424752"/>
              <a:gd name="connsiteY92" fmla="*/ 327546 h 1331631"/>
              <a:gd name="connsiteX93" fmla="*/ 2406555 w 2424752"/>
              <a:gd name="connsiteY93" fmla="*/ 322997 h 1331631"/>
              <a:gd name="connsiteX94" fmla="*/ 2388358 w 2424752"/>
              <a:gd name="connsiteY94" fmla="*/ 318448 h 1331631"/>
              <a:gd name="connsiteX95" fmla="*/ 2374710 w 2424752"/>
              <a:gd name="connsiteY95" fmla="*/ 309349 h 1331631"/>
              <a:gd name="connsiteX96" fmla="*/ 2370161 w 2424752"/>
              <a:gd name="connsiteY96" fmla="*/ 295702 h 1331631"/>
              <a:gd name="connsiteX97" fmla="*/ 2361063 w 2424752"/>
              <a:gd name="connsiteY97" fmla="*/ 282054 h 1331631"/>
              <a:gd name="connsiteX98" fmla="*/ 2356513 w 2424752"/>
              <a:gd name="connsiteY98" fmla="*/ 268406 h 1331631"/>
              <a:gd name="connsiteX99" fmla="*/ 2342866 w 2424752"/>
              <a:gd name="connsiteY99" fmla="*/ 263857 h 1331631"/>
              <a:gd name="connsiteX100" fmla="*/ 2329218 w 2424752"/>
              <a:gd name="connsiteY100" fmla="*/ 245660 h 1331631"/>
              <a:gd name="connsiteX101" fmla="*/ 2301922 w 2424752"/>
              <a:gd name="connsiteY101" fmla="*/ 232012 h 1331631"/>
              <a:gd name="connsiteX102" fmla="*/ 2279176 w 2424752"/>
              <a:gd name="connsiteY102" fmla="*/ 236561 h 1331631"/>
              <a:gd name="connsiteX103" fmla="*/ 2251880 w 2424752"/>
              <a:gd name="connsiteY103" fmla="*/ 245660 h 1331631"/>
              <a:gd name="connsiteX104" fmla="*/ 2210937 w 2424752"/>
              <a:gd name="connsiteY104" fmla="*/ 241110 h 1331631"/>
              <a:gd name="connsiteX105" fmla="*/ 2183642 w 2424752"/>
              <a:gd name="connsiteY105" fmla="*/ 218364 h 1331631"/>
              <a:gd name="connsiteX106" fmla="*/ 2169994 w 2424752"/>
              <a:gd name="connsiteY106" fmla="*/ 209266 h 1331631"/>
              <a:gd name="connsiteX107" fmla="*/ 2160895 w 2424752"/>
              <a:gd name="connsiteY107" fmla="*/ 195618 h 1331631"/>
              <a:gd name="connsiteX108" fmla="*/ 2147248 w 2424752"/>
              <a:gd name="connsiteY108" fmla="*/ 168322 h 1331631"/>
              <a:gd name="connsiteX109" fmla="*/ 2106304 w 2424752"/>
              <a:gd name="connsiteY109" fmla="*/ 154675 h 1331631"/>
              <a:gd name="connsiteX110" fmla="*/ 2079009 w 2424752"/>
              <a:gd name="connsiteY110" fmla="*/ 141027 h 1331631"/>
              <a:gd name="connsiteX111" fmla="*/ 2060812 w 2424752"/>
              <a:gd name="connsiteY111" fmla="*/ 136478 h 1331631"/>
              <a:gd name="connsiteX112" fmla="*/ 1988024 w 2424752"/>
              <a:gd name="connsiteY112" fmla="*/ 131928 h 1331631"/>
              <a:gd name="connsiteX113" fmla="*/ 1960728 w 2424752"/>
              <a:gd name="connsiteY113" fmla="*/ 118281 h 1331631"/>
              <a:gd name="connsiteX114" fmla="*/ 1947080 w 2424752"/>
              <a:gd name="connsiteY114" fmla="*/ 104633 h 1331631"/>
              <a:gd name="connsiteX115" fmla="*/ 1919785 w 2424752"/>
              <a:gd name="connsiteY115" fmla="*/ 90985 h 1331631"/>
              <a:gd name="connsiteX116" fmla="*/ 1906137 w 2424752"/>
              <a:gd name="connsiteY116" fmla="*/ 81887 h 1331631"/>
              <a:gd name="connsiteX117" fmla="*/ 1837898 w 2424752"/>
              <a:gd name="connsiteY117" fmla="*/ 72788 h 1331631"/>
              <a:gd name="connsiteX118" fmla="*/ 1810603 w 2424752"/>
              <a:gd name="connsiteY118" fmla="*/ 63690 h 1331631"/>
              <a:gd name="connsiteX119" fmla="*/ 1792406 w 2424752"/>
              <a:gd name="connsiteY119" fmla="*/ 59140 h 1331631"/>
              <a:gd name="connsiteX120" fmla="*/ 1765110 w 2424752"/>
              <a:gd name="connsiteY120" fmla="*/ 50042 h 1331631"/>
              <a:gd name="connsiteX121" fmla="*/ 1751463 w 2424752"/>
              <a:gd name="connsiteY121" fmla="*/ 40943 h 1331631"/>
              <a:gd name="connsiteX122" fmla="*/ 1733266 w 2424752"/>
              <a:gd name="connsiteY122" fmla="*/ 0 h 1331631"/>
              <a:gd name="connsiteX123" fmla="*/ 1724167 w 2424752"/>
              <a:gd name="connsiteY123" fmla="*/ 13648 h 1331631"/>
              <a:gd name="connsiteX124" fmla="*/ 1719618 w 2424752"/>
              <a:gd name="connsiteY124" fmla="*/ 50042 h 1331631"/>
              <a:gd name="connsiteX125" fmla="*/ 1687773 w 2424752"/>
              <a:gd name="connsiteY125" fmla="*/ 54591 h 1331631"/>
              <a:gd name="connsiteX126" fmla="*/ 1655928 w 2424752"/>
              <a:gd name="connsiteY126" fmla="*/ 63690 h 1331631"/>
              <a:gd name="connsiteX127" fmla="*/ 1637731 w 2424752"/>
              <a:gd name="connsiteY127" fmla="*/ 72788 h 1331631"/>
              <a:gd name="connsiteX128" fmla="*/ 1624083 w 2424752"/>
              <a:gd name="connsiteY128" fmla="*/ 68239 h 1331631"/>
              <a:gd name="connsiteX129" fmla="*/ 1619534 w 2424752"/>
              <a:gd name="connsiteY129" fmla="*/ 54591 h 1331631"/>
              <a:gd name="connsiteX130" fmla="*/ 1610436 w 2424752"/>
              <a:gd name="connsiteY130" fmla="*/ 68239 h 1331631"/>
              <a:gd name="connsiteX131" fmla="*/ 1596788 w 2424752"/>
              <a:gd name="connsiteY131" fmla="*/ 77337 h 1331631"/>
              <a:gd name="connsiteX132" fmla="*/ 1551295 w 2424752"/>
              <a:gd name="connsiteY132" fmla="*/ 81887 h 1331631"/>
              <a:gd name="connsiteX133" fmla="*/ 1524000 w 2424752"/>
              <a:gd name="connsiteY133" fmla="*/ 90985 h 1331631"/>
              <a:gd name="connsiteX134" fmla="*/ 1505803 w 2424752"/>
              <a:gd name="connsiteY134" fmla="*/ 100084 h 1331631"/>
              <a:gd name="connsiteX135" fmla="*/ 1483057 w 2424752"/>
              <a:gd name="connsiteY135" fmla="*/ 104633 h 1331631"/>
              <a:gd name="connsiteX136" fmla="*/ 1469409 w 2424752"/>
              <a:gd name="connsiteY136" fmla="*/ 109182 h 1331631"/>
              <a:gd name="connsiteX137" fmla="*/ 1360227 w 2424752"/>
              <a:gd name="connsiteY137" fmla="*/ 113731 h 1331631"/>
              <a:gd name="connsiteX138" fmla="*/ 1346579 w 2424752"/>
              <a:gd name="connsiteY138" fmla="*/ 122830 h 1331631"/>
              <a:gd name="connsiteX139" fmla="*/ 1328382 w 2424752"/>
              <a:gd name="connsiteY139" fmla="*/ 150125 h 1331631"/>
              <a:gd name="connsiteX140" fmla="*/ 1314734 w 2424752"/>
              <a:gd name="connsiteY140" fmla="*/ 163773 h 1331631"/>
              <a:gd name="connsiteX141" fmla="*/ 1305636 w 2424752"/>
              <a:gd name="connsiteY141" fmla="*/ 191069 h 1331631"/>
              <a:gd name="connsiteX142" fmla="*/ 1291988 w 2424752"/>
              <a:gd name="connsiteY142" fmla="*/ 204716 h 1331631"/>
              <a:gd name="connsiteX143" fmla="*/ 1278340 w 2424752"/>
              <a:gd name="connsiteY143" fmla="*/ 209266 h 1331631"/>
              <a:gd name="connsiteX144" fmla="*/ 1205552 w 2424752"/>
              <a:gd name="connsiteY144" fmla="*/ 213815 h 1331631"/>
              <a:gd name="connsiteX145" fmla="*/ 1201003 w 2424752"/>
              <a:gd name="connsiteY145" fmla="*/ 227463 h 1331631"/>
              <a:gd name="connsiteX146" fmla="*/ 1182806 w 2424752"/>
              <a:gd name="connsiteY146" fmla="*/ 254758 h 1331631"/>
              <a:gd name="connsiteX147" fmla="*/ 1173707 w 2424752"/>
              <a:gd name="connsiteY147" fmla="*/ 282054 h 1331631"/>
              <a:gd name="connsiteX148" fmla="*/ 1169158 w 2424752"/>
              <a:gd name="connsiteY148" fmla="*/ 295702 h 1331631"/>
              <a:gd name="connsiteX149" fmla="*/ 1141863 w 2424752"/>
              <a:gd name="connsiteY149" fmla="*/ 313899 h 1331631"/>
              <a:gd name="connsiteX150" fmla="*/ 1128215 w 2424752"/>
              <a:gd name="connsiteY150" fmla="*/ 327546 h 1331631"/>
              <a:gd name="connsiteX151" fmla="*/ 1100919 w 2424752"/>
              <a:gd name="connsiteY151" fmla="*/ 336645 h 1331631"/>
              <a:gd name="connsiteX152" fmla="*/ 1091821 w 2424752"/>
              <a:gd name="connsiteY152" fmla="*/ 322997 h 1331631"/>
              <a:gd name="connsiteX153" fmla="*/ 1096370 w 2424752"/>
              <a:gd name="connsiteY153" fmla="*/ 291152 h 1331631"/>
              <a:gd name="connsiteX154" fmla="*/ 1082722 w 2424752"/>
              <a:gd name="connsiteY154" fmla="*/ 304800 h 1331631"/>
              <a:gd name="connsiteX155" fmla="*/ 1069074 w 2424752"/>
              <a:gd name="connsiteY155" fmla="*/ 309349 h 1331631"/>
              <a:gd name="connsiteX156" fmla="*/ 1055427 w 2424752"/>
              <a:gd name="connsiteY156" fmla="*/ 300251 h 1331631"/>
              <a:gd name="connsiteX157" fmla="*/ 1046328 w 2424752"/>
              <a:gd name="connsiteY157" fmla="*/ 286603 h 1331631"/>
              <a:gd name="connsiteX158" fmla="*/ 1032680 w 2424752"/>
              <a:gd name="connsiteY158" fmla="*/ 282054 h 1331631"/>
              <a:gd name="connsiteX159" fmla="*/ 1005385 w 2424752"/>
              <a:gd name="connsiteY159" fmla="*/ 291152 h 1331631"/>
              <a:gd name="connsiteX160" fmla="*/ 991737 w 2424752"/>
              <a:gd name="connsiteY160" fmla="*/ 295702 h 1331631"/>
              <a:gd name="connsiteX161" fmla="*/ 978089 w 2424752"/>
              <a:gd name="connsiteY161" fmla="*/ 304800 h 1331631"/>
              <a:gd name="connsiteX162" fmla="*/ 964442 w 2424752"/>
              <a:gd name="connsiteY162" fmla="*/ 350293 h 1331631"/>
              <a:gd name="connsiteX163" fmla="*/ 955343 w 2424752"/>
              <a:gd name="connsiteY163" fmla="*/ 363940 h 1331631"/>
              <a:gd name="connsiteX164" fmla="*/ 959892 w 2424752"/>
              <a:gd name="connsiteY164" fmla="*/ 377588 h 1331631"/>
              <a:gd name="connsiteX165" fmla="*/ 965691 w 2424752"/>
              <a:gd name="connsiteY165" fmla="*/ 397835 h 1331631"/>
              <a:gd name="connsiteX166" fmla="*/ 996286 w 2424752"/>
              <a:gd name="connsiteY166" fmla="*/ 404884 h 1331631"/>
              <a:gd name="connsiteX167" fmla="*/ 1009934 w 2424752"/>
              <a:gd name="connsiteY167" fmla="*/ 418531 h 1331631"/>
              <a:gd name="connsiteX168" fmla="*/ 1005385 w 2424752"/>
              <a:gd name="connsiteY168" fmla="*/ 441278 h 1331631"/>
              <a:gd name="connsiteX169" fmla="*/ 982639 w 2424752"/>
              <a:gd name="connsiteY169" fmla="*/ 486770 h 1331631"/>
              <a:gd name="connsiteX170" fmla="*/ 964442 w 2424752"/>
              <a:gd name="connsiteY170" fmla="*/ 518615 h 1331631"/>
              <a:gd name="connsiteX171" fmla="*/ 950794 w 2424752"/>
              <a:gd name="connsiteY171" fmla="*/ 523164 h 1331631"/>
              <a:gd name="connsiteX172" fmla="*/ 941695 w 2424752"/>
              <a:gd name="connsiteY172" fmla="*/ 536812 h 1331631"/>
              <a:gd name="connsiteX173" fmla="*/ 928048 w 2424752"/>
              <a:gd name="connsiteY173" fmla="*/ 545910 h 1331631"/>
              <a:gd name="connsiteX174" fmla="*/ 909851 w 2424752"/>
              <a:gd name="connsiteY174" fmla="*/ 568657 h 1331631"/>
              <a:gd name="connsiteX175" fmla="*/ 900752 w 2424752"/>
              <a:gd name="connsiteY175" fmla="*/ 582305 h 1331631"/>
              <a:gd name="connsiteX176" fmla="*/ 896203 w 2424752"/>
              <a:gd name="connsiteY176" fmla="*/ 595952 h 1331631"/>
              <a:gd name="connsiteX177" fmla="*/ 878006 w 2424752"/>
              <a:gd name="connsiteY177" fmla="*/ 623248 h 1331631"/>
              <a:gd name="connsiteX178" fmla="*/ 855260 w 2424752"/>
              <a:gd name="connsiteY178" fmla="*/ 655093 h 1331631"/>
              <a:gd name="connsiteX179" fmla="*/ 846161 w 2424752"/>
              <a:gd name="connsiteY179" fmla="*/ 668740 h 1331631"/>
              <a:gd name="connsiteX180" fmla="*/ 841612 w 2424752"/>
              <a:gd name="connsiteY180" fmla="*/ 682388 h 1331631"/>
              <a:gd name="connsiteX181" fmla="*/ 827964 w 2424752"/>
              <a:gd name="connsiteY181" fmla="*/ 691487 h 1331631"/>
              <a:gd name="connsiteX182" fmla="*/ 805218 w 2424752"/>
              <a:gd name="connsiteY182" fmla="*/ 714233 h 1331631"/>
              <a:gd name="connsiteX183" fmla="*/ 791570 w 2424752"/>
              <a:gd name="connsiteY183" fmla="*/ 732430 h 1331631"/>
              <a:gd name="connsiteX184" fmla="*/ 777922 w 2424752"/>
              <a:gd name="connsiteY184" fmla="*/ 746078 h 1331631"/>
              <a:gd name="connsiteX185" fmla="*/ 750627 w 2424752"/>
              <a:gd name="connsiteY185" fmla="*/ 787021 h 1331631"/>
              <a:gd name="connsiteX186" fmla="*/ 741528 w 2424752"/>
              <a:gd name="connsiteY186" fmla="*/ 800669 h 1331631"/>
              <a:gd name="connsiteX187" fmla="*/ 732430 w 2424752"/>
              <a:gd name="connsiteY187" fmla="*/ 827964 h 1331631"/>
              <a:gd name="connsiteX188" fmla="*/ 669277 w 2424752"/>
              <a:gd name="connsiteY188" fmla="*/ 857045 h 1331631"/>
              <a:gd name="connsiteX189" fmla="*/ 634220 w 2424752"/>
              <a:gd name="connsiteY189" fmla="*/ 883091 h 1331631"/>
              <a:gd name="connsiteX190" fmla="*/ 591403 w 2424752"/>
              <a:gd name="connsiteY190" fmla="*/ 896203 h 1331631"/>
              <a:gd name="connsiteX191" fmla="*/ 577755 w 2424752"/>
              <a:gd name="connsiteY191" fmla="*/ 891654 h 1331631"/>
              <a:gd name="connsiteX192" fmla="*/ 573206 w 2424752"/>
              <a:gd name="connsiteY192" fmla="*/ 928048 h 1331631"/>
              <a:gd name="connsiteX193" fmla="*/ 564107 w 2424752"/>
              <a:gd name="connsiteY193" fmla="*/ 941696 h 1331631"/>
              <a:gd name="connsiteX194" fmla="*/ 559558 w 2424752"/>
              <a:gd name="connsiteY194" fmla="*/ 955343 h 1331631"/>
              <a:gd name="connsiteX195" fmla="*/ 545910 w 2424752"/>
              <a:gd name="connsiteY195" fmla="*/ 964442 h 1331631"/>
              <a:gd name="connsiteX196" fmla="*/ 518615 w 2424752"/>
              <a:gd name="connsiteY196" fmla="*/ 982639 h 1331631"/>
              <a:gd name="connsiteX197" fmla="*/ 504967 w 2424752"/>
              <a:gd name="connsiteY197" fmla="*/ 973540 h 1331631"/>
              <a:gd name="connsiteX198" fmla="*/ 477672 w 2424752"/>
              <a:gd name="connsiteY198" fmla="*/ 959893 h 1331631"/>
              <a:gd name="connsiteX199" fmla="*/ 459474 w 2424752"/>
              <a:gd name="connsiteY199" fmla="*/ 964442 h 1331631"/>
              <a:gd name="connsiteX200" fmla="*/ 450376 w 2424752"/>
              <a:gd name="connsiteY200" fmla="*/ 978090 h 1331631"/>
              <a:gd name="connsiteX201" fmla="*/ 436728 w 2424752"/>
              <a:gd name="connsiteY201" fmla="*/ 996287 h 1331631"/>
              <a:gd name="connsiteX202" fmla="*/ 400334 w 2424752"/>
              <a:gd name="connsiteY202" fmla="*/ 1023582 h 1331631"/>
              <a:gd name="connsiteX203" fmla="*/ 386686 w 2424752"/>
              <a:gd name="connsiteY203" fmla="*/ 1037230 h 1331631"/>
              <a:gd name="connsiteX204" fmla="*/ 373039 w 2424752"/>
              <a:gd name="connsiteY204" fmla="*/ 1041779 h 1331631"/>
              <a:gd name="connsiteX205" fmla="*/ 345743 w 2424752"/>
              <a:gd name="connsiteY205" fmla="*/ 1059976 h 1331631"/>
              <a:gd name="connsiteX206" fmla="*/ 318448 w 2424752"/>
              <a:gd name="connsiteY206" fmla="*/ 1078173 h 1331631"/>
              <a:gd name="connsiteX207" fmla="*/ 291152 w 2424752"/>
              <a:gd name="connsiteY207" fmla="*/ 1100919 h 1331631"/>
              <a:gd name="connsiteX208" fmla="*/ 282054 w 2424752"/>
              <a:gd name="connsiteY208" fmla="*/ 1114567 h 1331631"/>
              <a:gd name="connsiteX209" fmla="*/ 254758 w 2424752"/>
              <a:gd name="connsiteY209" fmla="*/ 1137313 h 1331631"/>
              <a:gd name="connsiteX210" fmla="*/ 236561 w 2424752"/>
              <a:gd name="connsiteY210" fmla="*/ 1164609 h 1331631"/>
              <a:gd name="connsiteX211" fmla="*/ 227463 w 2424752"/>
              <a:gd name="connsiteY211" fmla="*/ 1178257 h 1331631"/>
              <a:gd name="connsiteX212" fmla="*/ 213815 w 2424752"/>
              <a:gd name="connsiteY212" fmla="*/ 1182806 h 1331631"/>
              <a:gd name="connsiteX213" fmla="*/ 204716 w 2424752"/>
              <a:gd name="connsiteY213" fmla="*/ 1196454 h 1331631"/>
              <a:gd name="connsiteX214" fmla="*/ 177421 w 2424752"/>
              <a:gd name="connsiteY214" fmla="*/ 1205552 h 1331631"/>
              <a:gd name="connsiteX215" fmla="*/ 163773 w 2424752"/>
              <a:gd name="connsiteY215" fmla="*/ 1210102 h 1331631"/>
              <a:gd name="connsiteX216" fmla="*/ 135853 w 2424752"/>
              <a:gd name="connsiteY216" fmla="*/ 1205465 h 1331631"/>
              <a:gd name="connsiteX217" fmla="*/ 118368 w 2424752"/>
              <a:gd name="connsiteY217" fmla="*/ 1220361 h 1331631"/>
              <a:gd name="connsiteX218" fmla="*/ 87774 w 2424752"/>
              <a:gd name="connsiteY218" fmla="*/ 1234722 h 1331631"/>
              <a:gd name="connsiteX219" fmla="*/ 50579 w 2424752"/>
              <a:gd name="connsiteY219" fmla="*/ 1256931 h 1331631"/>
              <a:gd name="connsiteX220" fmla="*/ 18197 w 2424752"/>
              <a:gd name="connsiteY220" fmla="*/ 1264693 h 1331631"/>
              <a:gd name="connsiteX0" fmla="*/ 18197 w 2424752"/>
              <a:gd name="connsiteY0" fmla="*/ 1264693 h 1331631"/>
              <a:gd name="connsiteX1" fmla="*/ 4549 w 2424752"/>
              <a:gd name="connsiteY1" fmla="*/ 1310185 h 1331631"/>
              <a:gd name="connsiteX2" fmla="*/ 0 w 2424752"/>
              <a:gd name="connsiteY2" fmla="*/ 1328382 h 1331631"/>
              <a:gd name="connsiteX3" fmla="*/ 35144 w 2424752"/>
              <a:gd name="connsiteY3" fmla="*/ 1312861 h 1331631"/>
              <a:gd name="connsiteX4" fmla="*/ 68327 w 2424752"/>
              <a:gd name="connsiteY4" fmla="*/ 1290113 h 1331631"/>
              <a:gd name="connsiteX5" fmla="*/ 99546 w 2424752"/>
              <a:gd name="connsiteY5" fmla="*/ 1281728 h 1331631"/>
              <a:gd name="connsiteX6" fmla="*/ 140490 w 2424752"/>
              <a:gd name="connsiteY6" fmla="*/ 1262906 h 1331631"/>
              <a:gd name="connsiteX7" fmla="*/ 172872 w 2424752"/>
              <a:gd name="connsiteY7" fmla="*/ 1232848 h 1331631"/>
              <a:gd name="connsiteX8" fmla="*/ 200167 w 2424752"/>
              <a:gd name="connsiteY8" fmla="*/ 1223749 h 1331631"/>
              <a:gd name="connsiteX9" fmla="*/ 213815 w 2424752"/>
              <a:gd name="connsiteY9" fmla="*/ 1214651 h 1331631"/>
              <a:gd name="connsiteX10" fmla="*/ 241110 w 2424752"/>
              <a:gd name="connsiteY10" fmla="*/ 1205552 h 1331631"/>
              <a:gd name="connsiteX11" fmla="*/ 282054 w 2424752"/>
              <a:gd name="connsiteY11" fmla="*/ 1196454 h 1331631"/>
              <a:gd name="connsiteX12" fmla="*/ 295701 w 2424752"/>
              <a:gd name="connsiteY12" fmla="*/ 1187355 h 1331631"/>
              <a:gd name="connsiteX13" fmla="*/ 373039 w 2424752"/>
              <a:gd name="connsiteY13" fmla="*/ 1150961 h 1331631"/>
              <a:gd name="connsiteX14" fmla="*/ 500955 w 2424752"/>
              <a:gd name="connsiteY14" fmla="*/ 1104307 h 1331631"/>
              <a:gd name="connsiteX15" fmla="*/ 568657 w 2424752"/>
              <a:gd name="connsiteY15" fmla="*/ 1073624 h 1331631"/>
              <a:gd name="connsiteX16" fmla="*/ 591403 w 2424752"/>
              <a:gd name="connsiteY16" fmla="*/ 1096370 h 1331631"/>
              <a:gd name="connsiteX17" fmla="*/ 605051 w 2424752"/>
              <a:gd name="connsiteY17" fmla="*/ 1087272 h 1331631"/>
              <a:gd name="connsiteX18" fmla="*/ 621374 w 2424752"/>
              <a:gd name="connsiteY18" fmla="*/ 1060152 h 1331631"/>
              <a:gd name="connsiteX19" fmla="*/ 686937 w 2424752"/>
              <a:gd name="connsiteY19" fmla="*/ 1061489 h 1331631"/>
              <a:gd name="connsiteX20" fmla="*/ 714233 w 2424752"/>
              <a:gd name="connsiteY20" fmla="*/ 1019033 h 1331631"/>
              <a:gd name="connsiteX21" fmla="*/ 755351 w 2424752"/>
              <a:gd name="connsiteY21" fmla="*/ 1019121 h 1331631"/>
              <a:gd name="connsiteX22" fmla="*/ 791570 w 2424752"/>
              <a:gd name="connsiteY22" fmla="*/ 978090 h 1331631"/>
              <a:gd name="connsiteX23" fmla="*/ 818866 w 2424752"/>
              <a:gd name="connsiteY23" fmla="*/ 968991 h 1331631"/>
              <a:gd name="connsiteX24" fmla="*/ 846161 w 2424752"/>
              <a:gd name="connsiteY24" fmla="*/ 941696 h 1331631"/>
              <a:gd name="connsiteX25" fmla="*/ 873457 w 2424752"/>
              <a:gd name="connsiteY25" fmla="*/ 928048 h 1331631"/>
              <a:gd name="connsiteX26" fmla="*/ 887104 w 2424752"/>
              <a:gd name="connsiteY26" fmla="*/ 923499 h 1331631"/>
              <a:gd name="connsiteX27" fmla="*/ 900752 w 2424752"/>
              <a:gd name="connsiteY27" fmla="*/ 914400 h 1331631"/>
              <a:gd name="connsiteX28" fmla="*/ 918949 w 2424752"/>
              <a:gd name="connsiteY28" fmla="*/ 909851 h 1331631"/>
              <a:gd name="connsiteX29" fmla="*/ 923498 w 2424752"/>
              <a:gd name="connsiteY29" fmla="*/ 896203 h 1331631"/>
              <a:gd name="connsiteX30" fmla="*/ 937146 w 2424752"/>
              <a:gd name="connsiteY30" fmla="*/ 887105 h 1331631"/>
              <a:gd name="connsiteX31" fmla="*/ 950794 w 2424752"/>
              <a:gd name="connsiteY31" fmla="*/ 873457 h 1331631"/>
              <a:gd name="connsiteX32" fmla="*/ 978089 w 2424752"/>
              <a:gd name="connsiteY32" fmla="*/ 855260 h 1331631"/>
              <a:gd name="connsiteX33" fmla="*/ 982639 w 2424752"/>
              <a:gd name="connsiteY33" fmla="*/ 841612 h 1331631"/>
              <a:gd name="connsiteX34" fmla="*/ 996286 w 2424752"/>
              <a:gd name="connsiteY34" fmla="*/ 837063 h 1331631"/>
              <a:gd name="connsiteX35" fmla="*/ 1009934 w 2424752"/>
              <a:gd name="connsiteY35" fmla="*/ 827964 h 1331631"/>
              <a:gd name="connsiteX36" fmla="*/ 1041779 w 2424752"/>
              <a:gd name="connsiteY36" fmla="*/ 800669 h 1331631"/>
              <a:gd name="connsiteX37" fmla="*/ 1055427 w 2424752"/>
              <a:gd name="connsiteY37" fmla="*/ 791570 h 1331631"/>
              <a:gd name="connsiteX38" fmla="*/ 1078173 w 2424752"/>
              <a:gd name="connsiteY38" fmla="*/ 768824 h 1331631"/>
              <a:gd name="connsiteX39" fmla="*/ 1119116 w 2424752"/>
              <a:gd name="connsiteY39" fmla="*/ 736979 h 1331631"/>
              <a:gd name="connsiteX40" fmla="*/ 1132764 w 2424752"/>
              <a:gd name="connsiteY40" fmla="*/ 727881 h 1331631"/>
              <a:gd name="connsiteX41" fmla="*/ 1146412 w 2424752"/>
              <a:gd name="connsiteY41" fmla="*/ 718782 h 1331631"/>
              <a:gd name="connsiteX42" fmla="*/ 1164609 w 2424752"/>
              <a:gd name="connsiteY42" fmla="*/ 691487 h 1331631"/>
              <a:gd name="connsiteX43" fmla="*/ 1187355 w 2424752"/>
              <a:gd name="connsiteY43" fmla="*/ 668740 h 1331631"/>
              <a:gd name="connsiteX44" fmla="*/ 1210101 w 2424752"/>
              <a:gd name="connsiteY44" fmla="*/ 645994 h 1331631"/>
              <a:gd name="connsiteX45" fmla="*/ 1219200 w 2424752"/>
              <a:gd name="connsiteY45" fmla="*/ 632346 h 1331631"/>
              <a:gd name="connsiteX46" fmla="*/ 1223749 w 2424752"/>
              <a:gd name="connsiteY46" fmla="*/ 618699 h 1331631"/>
              <a:gd name="connsiteX47" fmla="*/ 1246495 w 2424752"/>
              <a:gd name="connsiteY47" fmla="*/ 591403 h 1331631"/>
              <a:gd name="connsiteX48" fmla="*/ 1255594 w 2424752"/>
              <a:gd name="connsiteY48" fmla="*/ 564108 h 1331631"/>
              <a:gd name="connsiteX49" fmla="*/ 1260143 w 2424752"/>
              <a:gd name="connsiteY49" fmla="*/ 550460 h 1331631"/>
              <a:gd name="connsiteX50" fmla="*/ 1278340 w 2424752"/>
              <a:gd name="connsiteY50" fmla="*/ 523164 h 1331631"/>
              <a:gd name="connsiteX51" fmla="*/ 1291988 w 2424752"/>
              <a:gd name="connsiteY51" fmla="*/ 482221 h 1331631"/>
              <a:gd name="connsiteX52" fmla="*/ 1296537 w 2424752"/>
              <a:gd name="connsiteY52" fmla="*/ 468573 h 1331631"/>
              <a:gd name="connsiteX53" fmla="*/ 1342918 w 2424752"/>
              <a:gd name="connsiteY53" fmla="*/ 439403 h 1331631"/>
              <a:gd name="connsiteX54" fmla="*/ 1316071 w 2424752"/>
              <a:gd name="connsiteY54" fmla="*/ 425218 h 1331631"/>
              <a:gd name="connsiteX55" fmla="*/ 1332931 w 2424752"/>
              <a:gd name="connsiteY55" fmla="*/ 368490 h 1331631"/>
              <a:gd name="connsiteX56" fmla="*/ 1342030 w 2424752"/>
              <a:gd name="connsiteY56" fmla="*/ 295702 h 1331631"/>
              <a:gd name="connsiteX57" fmla="*/ 1392609 w 2424752"/>
              <a:gd name="connsiteY57" fmla="*/ 269470 h 1331631"/>
              <a:gd name="connsiteX58" fmla="*/ 1427841 w 2424752"/>
              <a:gd name="connsiteY58" fmla="*/ 255110 h 1331631"/>
              <a:gd name="connsiteX59" fmla="*/ 1455224 w 2424752"/>
              <a:gd name="connsiteY59" fmla="*/ 217203 h 1331631"/>
              <a:gd name="connsiteX60" fmla="*/ 1469409 w 2424752"/>
              <a:gd name="connsiteY60" fmla="*/ 181970 h 1331631"/>
              <a:gd name="connsiteX61" fmla="*/ 1496704 w 2424752"/>
              <a:gd name="connsiteY61" fmla="*/ 172872 h 1331631"/>
              <a:gd name="connsiteX62" fmla="*/ 1574042 w 2424752"/>
              <a:gd name="connsiteY62" fmla="*/ 163773 h 1331631"/>
              <a:gd name="connsiteX63" fmla="*/ 1596788 w 2424752"/>
              <a:gd name="connsiteY63" fmla="*/ 145576 h 1331631"/>
              <a:gd name="connsiteX64" fmla="*/ 1610436 w 2424752"/>
              <a:gd name="connsiteY64" fmla="*/ 141027 h 1331631"/>
              <a:gd name="connsiteX65" fmla="*/ 1637731 w 2424752"/>
              <a:gd name="connsiteY65" fmla="*/ 145576 h 1331631"/>
              <a:gd name="connsiteX66" fmla="*/ 1651379 w 2424752"/>
              <a:gd name="connsiteY66" fmla="*/ 154675 h 1331631"/>
              <a:gd name="connsiteX67" fmla="*/ 1824251 w 2424752"/>
              <a:gd name="connsiteY67" fmla="*/ 150125 h 1331631"/>
              <a:gd name="connsiteX68" fmla="*/ 1837898 w 2424752"/>
              <a:gd name="connsiteY68" fmla="*/ 159224 h 1331631"/>
              <a:gd name="connsiteX69" fmla="*/ 1851546 w 2424752"/>
              <a:gd name="connsiteY69" fmla="*/ 172872 h 1331631"/>
              <a:gd name="connsiteX70" fmla="*/ 1965277 w 2424752"/>
              <a:gd name="connsiteY70" fmla="*/ 186519 h 1331631"/>
              <a:gd name="connsiteX71" fmla="*/ 1997122 w 2424752"/>
              <a:gd name="connsiteY71" fmla="*/ 191069 h 1331631"/>
              <a:gd name="connsiteX72" fmla="*/ 2047164 w 2424752"/>
              <a:gd name="connsiteY72" fmla="*/ 195618 h 1331631"/>
              <a:gd name="connsiteX73" fmla="*/ 2056263 w 2424752"/>
              <a:gd name="connsiteY73" fmla="*/ 209266 h 1331631"/>
              <a:gd name="connsiteX74" fmla="*/ 2083558 w 2424752"/>
              <a:gd name="connsiteY74" fmla="*/ 213815 h 1331631"/>
              <a:gd name="connsiteX75" fmla="*/ 2101755 w 2424752"/>
              <a:gd name="connsiteY75" fmla="*/ 236561 h 1331631"/>
              <a:gd name="connsiteX76" fmla="*/ 2115403 w 2424752"/>
              <a:gd name="connsiteY76" fmla="*/ 245660 h 1331631"/>
              <a:gd name="connsiteX77" fmla="*/ 2129051 w 2424752"/>
              <a:gd name="connsiteY77" fmla="*/ 259308 h 1331631"/>
              <a:gd name="connsiteX78" fmla="*/ 2138149 w 2424752"/>
              <a:gd name="connsiteY78" fmla="*/ 272955 h 1331631"/>
              <a:gd name="connsiteX79" fmla="*/ 2156346 w 2424752"/>
              <a:gd name="connsiteY79" fmla="*/ 291152 h 1331631"/>
              <a:gd name="connsiteX80" fmla="*/ 2165445 w 2424752"/>
              <a:gd name="connsiteY80" fmla="*/ 304800 h 1331631"/>
              <a:gd name="connsiteX81" fmla="*/ 2206388 w 2424752"/>
              <a:gd name="connsiteY81" fmla="*/ 341194 h 1331631"/>
              <a:gd name="connsiteX82" fmla="*/ 2220036 w 2424752"/>
              <a:gd name="connsiteY82" fmla="*/ 345743 h 1331631"/>
              <a:gd name="connsiteX83" fmla="*/ 2251880 w 2424752"/>
              <a:gd name="connsiteY83" fmla="*/ 363940 h 1331631"/>
              <a:gd name="connsiteX84" fmla="*/ 2279176 w 2424752"/>
              <a:gd name="connsiteY84" fmla="*/ 373039 h 1331631"/>
              <a:gd name="connsiteX85" fmla="*/ 2311021 w 2424752"/>
              <a:gd name="connsiteY85" fmla="*/ 377588 h 1331631"/>
              <a:gd name="connsiteX86" fmla="*/ 2333767 w 2424752"/>
              <a:gd name="connsiteY86" fmla="*/ 395785 h 1331631"/>
              <a:gd name="connsiteX87" fmla="*/ 2361063 w 2424752"/>
              <a:gd name="connsiteY87" fmla="*/ 413982 h 1331631"/>
              <a:gd name="connsiteX88" fmla="*/ 2374710 w 2424752"/>
              <a:gd name="connsiteY88" fmla="*/ 400334 h 1331631"/>
              <a:gd name="connsiteX89" fmla="*/ 2392907 w 2424752"/>
              <a:gd name="connsiteY89" fmla="*/ 373039 h 1331631"/>
              <a:gd name="connsiteX90" fmla="*/ 2420203 w 2424752"/>
              <a:gd name="connsiteY90" fmla="*/ 368490 h 1331631"/>
              <a:gd name="connsiteX91" fmla="*/ 2424752 w 2424752"/>
              <a:gd name="connsiteY91" fmla="*/ 354842 h 1331631"/>
              <a:gd name="connsiteX92" fmla="*/ 2420203 w 2424752"/>
              <a:gd name="connsiteY92" fmla="*/ 327546 h 1331631"/>
              <a:gd name="connsiteX93" fmla="*/ 2406555 w 2424752"/>
              <a:gd name="connsiteY93" fmla="*/ 322997 h 1331631"/>
              <a:gd name="connsiteX94" fmla="*/ 2388358 w 2424752"/>
              <a:gd name="connsiteY94" fmla="*/ 318448 h 1331631"/>
              <a:gd name="connsiteX95" fmla="*/ 2374710 w 2424752"/>
              <a:gd name="connsiteY95" fmla="*/ 309349 h 1331631"/>
              <a:gd name="connsiteX96" fmla="*/ 2370161 w 2424752"/>
              <a:gd name="connsiteY96" fmla="*/ 295702 h 1331631"/>
              <a:gd name="connsiteX97" fmla="*/ 2361063 w 2424752"/>
              <a:gd name="connsiteY97" fmla="*/ 282054 h 1331631"/>
              <a:gd name="connsiteX98" fmla="*/ 2356513 w 2424752"/>
              <a:gd name="connsiteY98" fmla="*/ 268406 h 1331631"/>
              <a:gd name="connsiteX99" fmla="*/ 2342866 w 2424752"/>
              <a:gd name="connsiteY99" fmla="*/ 263857 h 1331631"/>
              <a:gd name="connsiteX100" fmla="*/ 2329218 w 2424752"/>
              <a:gd name="connsiteY100" fmla="*/ 245660 h 1331631"/>
              <a:gd name="connsiteX101" fmla="*/ 2301922 w 2424752"/>
              <a:gd name="connsiteY101" fmla="*/ 232012 h 1331631"/>
              <a:gd name="connsiteX102" fmla="*/ 2279176 w 2424752"/>
              <a:gd name="connsiteY102" fmla="*/ 236561 h 1331631"/>
              <a:gd name="connsiteX103" fmla="*/ 2251880 w 2424752"/>
              <a:gd name="connsiteY103" fmla="*/ 245660 h 1331631"/>
              <a:gd name="connsiteX104" fmla="*/ 2210937 w 2424752"/>
              <a:gd name="connsiteY104" fmla="*/ 241110 h 1331631"/>
              <a:gd name="connsiteX105" fmla="*/ 2183642 w 2424752"/>
              <a:gd name="connsiteY105" fmla="*/ 218364 h 1331631"/>
              <a:gd name="connsiteX106" fmla="*/ 2169994 w 2424752"/>
              <a:gd name="connsiteY106" fmla="*/ 209266 h 1331631"/>
              <a:gd name="connsiteX107" fmla="*/ 2160895 w 2424752"/>
              <a:gd name="connsiteY107" fmla="*/ 195618 h 1331631"/>
              <a:gd name="connsiteX108" fmla="*/ 2147248 w 2424752"/>
              <a:gd name="connsiteY108" fmla="*/ 168322 h 1331631"/>
              <a:gd name="connsiteX109" fmla="*/ 2106304 w 2424752"/>
              <a:gd name="connsiteY109" fmla="*/ 154675 h 1331631"/>
              <a:gd name="connsiteX110" fmla="*/ 2079009 w 2424752"/>
              <a:gd name="connsiteY110" fmla="*/ 141027 h 1331631"/>
              <a:gd name="connsiteX111" fmla="*/ 2060812 w 2424752"/>
              <a:gd name="connsiteY111" fmla="*/ 136478 h 1331631"/>
              <a:gd name="connsiteX112" fmla="*/ 1988024 w 2424752"/>
              <a:gd name="connsiteY112" fmla="*/ 131928 h 1331631"/>
              <a:gd name="connsiteX113" fmla="*/ 1960728 w 2424752"/>
              <a:gd name="connsiteY113" fmla="*/ 118281 h 1331631"/>
              <a:gd name="connsiteX114" fmla="*/ 1947080 w 2424752"/>
              <a:gd name="connsiteY114" fmla="*/ 104633 h 1331631"/>
              <a:gd name="connsiteX115" fmla="*/ 1919785 w 2424752"/>
              <a:gd name="connsiteY115" fmla="*/ 90985 h 1331631"/>
              <a:gd name="connsiteX116" fmla="*/ 1906137 w 2424752"/>
              <a:gd name="connsiteY116" fmla="*/ 81887 h 1331631"/>
              <a:gd name="connsiteX117" fmla="*/ 1837898 w 2424752"/>
              <a:gd name="connsiteY117" fmla="*/ 72788 h 1331631"/>
              <a:gd name="connsiteX118" fmla="*/ 1810603 w 2424752"/>
              <a:gd name="connsiteY118" fmla="*/ 63690 h 1331631"/>
              <a:gd name="connsiteX119" fmla="*/ 1792406 w 2424752"/>
              <a:gd name="connsiteY119" fmla="*/ 59140 h 1331631"/>
              <a:gd name="connsiteX120" fmla="*/ 1765110 w 2424752"/>
              <a:gd name="connsiteY120" fmla="*/ 50042 h 1331631"/>
              <a:gd name="connsiteX121" fmla="*/ 1751463 w 2424752"/>
              <a:gd name="connsiteY121" fmla="*/ 40943 h 1331631"/>
              <a:gd name="connsiteX122" fmla="*/ 1733266 w 2424752"/>
              <a:gd name="connsiteY122" fmla="*/ 0 h 1331631"/>
              <a:gd name="connsiteX123" fmla="*/ 1724167 w 2424752"/>
              <a:gd name="connsiteY123" fmla="*/ 13648 h 1331631"/>
              <a:gd name="connsiteX124" fmla="*/ 1719618 w 2424752"/>
              <a:gd name="connsiteY124" fmla="*/ 50042 h 1331631"/>
              <a:gd name="connsiteX125" fmla="*/ 1687773 w 2424752"/>
              <a:gd name="connsiteY125" fmla="*/ 54591 h 1331631"/>
              <a:gd name="connsiteX126" fmla="*/ 1655928 w 2424752"/>
              <a:gd name="connsiteY126" fmla="*/ 63690 h 1331631"/>
              <a:gd name="connsiteX127" fmla="*/ 1637731 w 2424752"/>
              <a:gd name="connsiteY127" fmla="*/ 72788 h 1331631"/>
              <a:gd name="connsiteX128" fmla="*/ 1624083 w 2424752"/>
              <a:gd name="connsiteY128" fmla="*/ 68239 h 1331631"/>
              <a:gd name="connsiteX129" fmla="*/ 1619534 w 2424752"/>
              <a:gd name="connsiteY129" fmla="*/ 54591 h 1331631"/>
              <a:gd name="connsiteX130" fmla="*/ 1610436 w 2424752"/>
              <a:gd name="connsiteY130" fmla="*/ 68239 h 1331631"/>
              <a:gd name="connsiteX131" fmla="*/ 1596788 w 2424752"/>
              <a:gd name="connsiteY131" fmla="*/ 77337 h 1331631"/>
              <a:gd name="connsiteX132" fmla="*/ 1551295 w 2424752"/>
              <a:gd name="connsiteY132" fmla="*/ 81887 h 1331631"/>
              <a:gd name="connsiteX133" fmla="*/ 1524000 w 2424752"/>
              <a:gd name="connsiteY133" fmla="*/ 90985 h 1331631"/>
              <a:gd name="connsiteX134" fmla="*/ 1505803 w 2424752"/>
              <a:gd name="connsiteY134" fmla="*/ 100084 h 1331631"/>
              <a:gd name="connsiteX135" fmla="*/ 1483057 w 2424752"/>
              <a:gd name="connsiteY135" fmla="*/ 104633 h 1331631"/>
              <a:gd name="connsiteX136" fmla="*/ 1469409 w 2424752"/>
              <a:gd name="connsiteY136" fmla="*/ 109182 h 1331631"/>
              <a:gd name="connsiteX137" fmla="*/ 1360227 w 2424752"/>
              <a:gd name="connsiteY137" fmla="*/ 113731 h 1331631"/>
              <a:gd name="connsiteX138" fmla="*/ 1346579 w 2424752"/>
              <a:gd name="connsiteY138" fmla="*/ 122830 h 1331631"/>
              <a:gd name="connsiteX139" fmla="*/ 1328382 w 2424752"/>
              <a:gd name="connsiteY139" fmla="*/ 150125 h 1331631"/>
              <a:gd name="connsiteX140" fmla="*/ 1314734 w 2424752"/>
              <a:gd name="connsiteY140" fmla="*/ 163773 h 1331631"/>
              <a:gd name="connsiteX141" fmla="*/ 1305636 w 2424752"/>
              <a:gd name="connsiteY141" fmla="*/ 191069 h 1331631"/>
              <a:gd name="connsiteX142" fmla="*/ 1291988 w 2424752"/>
              <a:gd name="connsiteY142" fmla="*/ 204716 h 1331631"/>
              <a:gd name="connsiteX143" fmla="*/ 1278340 w 2424752"/>
              <a:gd name="connsiteY143" fmla="*/ 209266 h 1331631"/>
              <a:gd name="connsiteX144" fmla="*/ 1205552 w 2424752"/>
              <a:gd name="connsiteY144" fmla="*/ 213815 h 1331631"/>
              <a:gd name="connsiteX145" fmla="*/ 1201003 w 2424752"/>
              <a:gd name="connsiteY145" fmla="*/ 227463 h 1331631"/>
              <a:gd name="connsiteX146" fmla="*/ 1182806 w 2424752"/>
              <a:gd name="connsiteY146" fmla="*/ 254758 h 1331631"/>
              <a:gd name="connsiteX147" fmla="*/ 1173707 w 2424752"/>
              <a:gd name="connsiteY147" fmla="*/ 282054 h 1331631"/>
              <a:gd name="connsiteX148" fmla="*/ 1169158 w 2424752"/>
              <a:gd name="connsiteY148" fmla="*/ 295702 h 1331631"/>
              <a:gd name="connsiteX149" fmla="*/ 1141863 w 2424752"/>
              <a:gd name="connsiteY149" fmla="*/ 313899 h 1331631"/>
              <a:gd name="connsiteX150" fmla="*/ 1128215 w 2424752"/>
              <a:gd name="connsiteY150" fmla="*/ 327546 h 1331631"/>
              <a:gd name="connsiteX151" fmla="*/ 1100919 w 2424752"/>
              <a:gd name="connsiteY151" fmla="*/ 336645 h 1331631"/>
              <a:gd name="connsiteX152" fmla="*/ 1091821 w 2424752"/>
              <a:gd name="connsiteY152" fmla="*/ 322997 h 1331631"/>
              <a:gd name="connsiteX153" fmla="*/ 1096370 w 2424752"/>
              <a:gd name="connsiteY153" fmla="*/ 291152 h 1331631"/>
              <a:gd name="connsiteX154" fmla="*/ 1082722 w 2424752"/>
              <a:gd name="connsiteY154" fmla="*/ 304800 h 1331631"/>
              <a:gd name="connsiteX155" fmla="*/ 1069074 w 2424752"/>
              <a:gd name="connsiteY155" fmla="*/ 309349 h 1331631"/>
              <a:gd name="connsiteX156" fmla="*/ 1055427 w 2424752"/>
              <a:gd name="connsiteY156" fmla="*/ 300251 h 1331631"/>
              <a:gd name="connsiteX157" fmla="*/ 1046328 w 2424752"/>
              <a:gd name="connsiteY157" fmla="*/ 286603 h 1331631"/>
              <a:gd name="connsiteX158" fmla="*/ 1032680 w 2424752"/>
              <a:gd name="connsiteY158" fmla="*/ 282054 h 1331631"/>
              <a:gd name="connsiteX159" fmla="*/ 1005385 w 2424752"/>
              <a:gd name="connsiteY159" fmla="*/ 291152 h 1331631"/>
              <a:gd name="connsiteX160" fmla="*/ 991737 w 2424752"/>
              <a:gd name="connsiteY160" fmla="*/ 295702 h 1331631"/>
              <a:gd name="connsiteX161" fmla="*/ 978089 w 2424752"/>
              <a:gd name="connsiteY161" fmla="*/ 304800 h 1331631"/>
              <a:gd name="connsiteX162" fmla="*/ 964442 w 2424752"/>
              <a:gd name="connsiteY162" fmla="*/ 350293 h 1331631"/>
              <a:gd name="connsiteX163" fmla="*/ 955343 w 2424752"/>
              <a:gd name="connsiteY163" fmla="*/ 363940 h 1331631"/>
              <a:gd name="connsiteX164" fmla="*/ 959892 w 2424752"/>
              <a:gd name="connsiteY164" fmla="*/ 377588 h 1331631"/>
              <a:gd name="connsiteX165" fmla="*/ 965691 w 2424752"/>
              <a:gd name="connsiteY165" fmla="*/ 397835 h 1331631"/>
              <a:gd name="connsiteX166" fmla="*/ 996286 w 2424752"/>
              <a:gd name="connsiteY166" fmla="*/ 404884 h 1331631"/>
              <a:gd name="connsiteX167" fmla="*/ 1009934 w 2424752"/>
              <a:gd name="connsiteY167" fmla="*/ 418531 h 1331631"/>
              <a:gd name="connsiteX168" fmla="*/ 1005385 w 2424752"/>
              <a:gd name="connsiteY168" fmla="*/ 441278 h 1331631"/>
              <a:gd name="connsiteX169" fmla="*/ 982639 w 2424752"/>
              <a:gd name="connsiteY169" fmla="*/ 486770 h 1331631"/>
              <a:gd name="connsiteX170" fmla="*/ 964442 w 2424752"/>
              <a:gd name="connsiteY170" fmla="*/ 518615 h 1331631"/>
              <a:gd name="connsiteX171" fmla="*/ 950794 w 2424752"/>
              <a:gd name="connsiteY171" fmla="*/ 523164 h 1331631"/>
              <a:gd name="connsiteX172" fmla="*/ 941695 w 2424752"/>
              <a:gd name="connsiteY172" fmla="*/ 536812 h 1331631"/>
              <a:gd name="connsiteX173" fmla="*/ 928048 w 2424752"/>
              <a:gd name="connsiteY173" fmla="*/ 545910 h 1331631"/>
              <a:gd name="connsiteX174" fmla="*/ 909851 w 2424752"/>
              <a:gd name="connsiteY174" fmla="*/ 568657 h 1331631"/>
              <a:gd name="connsiteX175" fmla="*/ 900752 w 2424752"/>
              <a:gd name="connsiteY175" fmla="*/ 582305 h 1331631"/>
              <a:gd name="connsiteX176" fmla="*/ 896203 w 2424752"/>
              <a:gd name="connsiteY176" fmla="*/ 595952 h 1331631"/>
              <a:gd name="connsiteX177" fmla="*/ 878006 w 2424752"/>
              <a:gd name="connsiteY177" fmla="*/ 623248 h 1331631"/>
              <a:gd name="connsiteX178" fmla="*/ 855260 w 2424752"/>
              <a:gd name="connsiteY178" fmla="*/ 655093 h 1331631"/>
              <a:gd name="connsiteX179" fmla="*/ 846161 w 2424752"/>
              <a:gd name="connsiteY179" fmla="*/ 668740 h 1331631"/>
              <a:gd name="connsiteX180" fmla="*/ 841612 w 2424752"/>
              <a:gd name="connsiteY180" fmla="*/ 682388 h 1331631"/>
              <a:gd name="connsiteX181" fmla="*/ 827964 w 2424752"/>
              <a:gd name="connsiteY181" fmla="*/ 691487 h 1331631"/>
              <a:gd name="connsiteX182" fmla="*/ 805218 w 2424752"/>
              <a:gd name="connsiteY182" fmla="*/ 714233 h 1331631"/>
              <a:gd name="connsiteX183" fmla="*/ 791570 w 2424752"/>
              <a:gd name="connsiteY183" fmla="*/ 732430 h 1331631"/>
              <a:gd name="connsiteX184" fmla="*/ 777922 w 2424752"/>
              <a:gd name="connsiteY184" fmla="*/ 746078 h 1331631"/>
              <a:gd name="connsiteX185" fmla="*/ 750627 w 2424752"/>
              <a:gd name="connsiteY185" fmla="*/ 787021 h 1331631"/>
              <a:gd name="connsiteX186" fmla="*/ 741528 w 2424752"/>
              <a:gd name="connsiteY186" fmla="*/ 800669 h 1331631"/>
              <a:gd name="connsiteX187" fmla="*/ 732430 w 2424752"/>
              <a:gd name="connsiteY187" fmla="*/ 827964 h 1331631"/>
              <a:gd name="connsiteX188" fmla="*/ 669277 w 2424752"/>
              <a:gd name="connsiteY188" fmla="*/ 857045 h 1331631"/>
              <a:gd name="connsiteX189" fmla="*/ 634220 w 2424752"/>
              <a:gd name="connsiteY189" fmla="*/ 883091 h 1331631"/>
              <a:gd name="connsiteX190" fmla="*/ 591403 w 2424752"/>
              <a:gd name="connsiteY190" fmla="*/ 896203 h 1331631"/>
              <a:gd name="connsiteX191" fmla="*/ 577755 w 2424752"/>
              <a:gd name="connsiteY191" fmla="*/ 891654 h 1331631"/>
              <a:gd name="connsiteX192" fmla="*/ 573206 w 2424752"/>
              <a:gd name="connsiteY192" fmla="*/ 928048 h 1331631"/>
              <a:gd name="connsiteX193" fmla="*/ 564107 w 2424752"/>
              <a:gd name="connsiteY193" fmla="*/ 941696 h 1331631"/>
              <a:gd name="connsiteX194" fmla="*/ 559558 w 2424752"/>
              <a:gd name="connsiteY194" fmla="*/ 955343 h 1331631"/>
              <a:gd name="connsiteX195" fmla="*/ 545910 w 2424752"/>
              <a:gd name="connsiteY195" fmla="*/ 964442 h 1331631"/>
              <a:gd name="connsiteX196" fmla="*/ 518615 w 2424752"/>
              <a:gd name="connsiteY196" fmla="*/ 982639 h 1331631"/>
              <a:gd name="connsiteX197" fmla="*/ 504967 w 2424752"/>
              <a:gd name="connsiteY197" fmla="*/ 973540 h 1331631"/>
              <a:gd name="connsiteX198" fmla="*/ 477672 w 2424752"/>
              <a:gd name="connsiteY198" fmla="*/ 959893 h 1331631"/>
              <a:gd name="connsiteX199" fmla="*/ 459474 w 2424752"/>
              <a:gd name="connsiteY199" fmla="*/ 964442 h 1331631"/>
              <a:gd name="connsiteX200" fmla="*/ 450376 w 2424752"/>
              <a:gd name="connsiteY200" fmla="*/ 978090 h 1331631"/>
              <a:gd name="connsiteX201" fmla="*/ 436728 w 2424752"/>
              <a:gd name="connsiteY201" fmla="*/ 996287 h 1331631"/>
              <a:gd name="connsiteX202" fmla="*/ 400334 w 2424752"/>
              <a:gd name="connsiteY202" fmla="*/ 1023582 h 1331631"/>
              <a:gd name="connsiteX203" fmla="*/ 386686 w 2424752"/>
              <a:gd name="connsiteY203" fmla="*/ 1037230 h 1331631"/>
              <a:gd name="connsiteX204" fmla="*/ 373039 w 2424752"/>
              <a:gd name="connsiteY204" fmla="*/ 1041779 h 1331631"/>
              <a:gd name="connsiteX205" fmla="*/ 345743 w 2424752"/>
              <a:gd name="connsiteY205" fmla="*/ 1059976 h 1331631"/>
              <a:gd name="connsiteX206" fmla="*/ 318448 w 2424752"/>
              <a:gd name="connsiteY206" fmla="*/ 1078173 h 1331631"/>
              <a:gd name="connsiteX207" fmla="*/ 291152 w 2424752"/>
              <a:gd name="connsiteY207" fmla="*/ 1100919 h 1331631"/>
              <a:gd name="connsiteX208" fmla="*/ 282054 w 2424752"/>
              <a:gd name="connsiteY208" fmla="*/ 1114567 h 1331631"/>
              <a:gd name="connsiteX209" fmla="*/ 254758 w 2424752"/>
              <a:gd name="connsiteY209" fmla="*/ 1137313 h 1331631"/>
              <a:gd name="connsiteX210" fmla="*/ 236561 w 2424752"/>
              <a:gd name="connsiteY210" fmla="*/ 1164609 h 1331631"/>
              <a:gd name="connsiteX211" fmla="*/ 227463 w 2424752"/>
              <a:gd name="connsiteY211" fmla="*/ 1178257 h 1331631"/>
              <a:gd name="connsiteX212" fmla="*/ 213815 w 2424752"/>
              <a:gd name="connsiteY212" fmla="*/ 1182806 h 1331631"/>
              <a:gd name="connsiteX213" fmla="*/ 204716 w 2424752"/>
              <a:gd name="connsiteY213" fmla="*/ 1196454 h 1331631"/>
              <a:gd name="connsiteX214" fmla="*/ 177421 w 2424752"/>
              <a:gd name="connsiteY214" fmla="*/ 1205552 h 1331631"/>
              <a:gd name="connsiteX215" fmla="*/ 163773 w 2424752"/>
              <a:gd name="connsiteY215" fmla="*/ 1210102 h 1331631"/>
              <a:gd name="connsiteX216" fmla="*/ 135853 w 2424752"/>
              <a:gd name="connsiteY216" fmla="*/ 1205465 h 1331631"/>
              <a:gd name="connsiteX217" fmla="*/ 118368 w 2424752"/>
              <a:gd name="connsiteY217" fmla="*/ 1220361 h 1331631"/>
              <a:gd name="connsiteX218" fmla="*/ 87774 w 2424752"/>
              <a:gd name="connsiteY218" fmla="*/ 1234722 h 1331631"/>
              <a:gd name="connsiteX219" fmla="*/ 50579 w 2424752"/>
              <a:gd name="connsiteY219" fmla="*/ 1256931 h 1331631"/>
              <a:gd name="connsiteX220" fmla="*/ 18197 w 2424752"/>
              <a:gd name="connsiteY220" fmla="*/ 1264693 h 1331631"/>
              <a:gd name="connsiteX0" fmla="*/ 18197 w 2424752"/>
              <a:gd name="connsiteY0" fmla="*/ 1264693 h 1331631"/>
              <a:gd name="connsiteX1" fmla="*/ 4549 w 2424752"/>
              <a:gd name="connsiteY1" fmla="*/ 1310185 h 1331631"/>
              <a:gd name="connsiteX2" fmla="*/ 0 w 2424752"/>
              <a:gd name="connsiteY2" fmla="*/ 1328382 h 1331631"/>
              <a:gd name="connsiteX3" fmla="*/ 35144 w 2424752"/>
              <a:gd name="connsiteY3" fmla="*/ 1312861 h 1331631"/>
              <a:gd name="connsiteX4" fmla="*/ 68327 w 2424752"/>
              <a:gd name="connsiteY4" fmla="*/ 1290113 h 1331631"/>
              <a:gd name="connsiteX5" fmla="*/ 99546 w 2424752"/>
              <a:gd name="connsiteY5" fmla="*/ 1281728 h 1331631"/>
              <a:gd name="connsiteX6" fmla="*/ 140490 w 2424752"/>
              <a:gd name="connsiteY6" fmla="*/ 1262906 h 1331631"/>
              <a:gd name="connsiteX7" fmla="*/ 172872 w 2424752"/>
              <a:gd name="connsiteY7" fmla="*/ 1232848 h 1331631"/>
              <a:gd name="connsiteX8" fmla="*/ 200167 w 2424752"/>
              <a:gd name="connsiteY8" fmla="*/ 1223749 h 1331631"/>
              <a:gd name="connsiteX9" fmla="*/ 213815 w 2424752"/>
              <a:gd name="connsiteY9" fmla="*/ 1214651 h 1331631"/>
              <a:gd name="connsiteX10" fmla="*/ 241110 w 2424752"/>
              <a:gd name="connsiteY10" fmla="*/ 1205552 h 1331631"/>
              <a:gd name="connsiteX11" fmla="*/ 282054 w 2424752"/>
              <a:gd name="connsiteY11" fmla="*/ 1196454 h 1331631"/>
              <a:gd name="connsiteX12" fmla="*/ 295701 w 2424752"/>
              <a:gd name="connsiteY12" fmla="*/ 1187355 h 1331631"/>
              <a:gd name="connsiteX13" fmla="*/ 373039 w 2424752"/>
              <a:gd name="connsiteY13" fmla="*/ 1150961 h 1331631"/>
              <a:gd name="connsiteX14" fmla="*/ 500955 w 2424752"/>
              <a:gd name="connsiteY14" fmla="*/ 1104307 h 1331631"/>
              <a:gd name="connsiteX15" fmla="*/ 564732 w 2424752"/>
              <a:gd name="connsiteY15" fmla="*/ 1079510 h 1331631"/>
              <a:gd name="connsiteX16" fmla="*/ 591403 w 2424752"/>
              <a:gd name="connsiteY16" fmla="*/ 1096370 h 1331631"/>
              <a:gd name="connsiteX17" fmla="*/ 605051 w 2424752"/>
              <a:gd name="connsiteY17" fmla="*/ 1087272 h 1331631"/>
              <a:gd name="connsiteX18" fmla="*/ 621374 w 2424752"/>
              <a:gd name="connsiteY18" fmla="*/ 1060152 h 1331631"/>
              <a:gd name="connsiteX19" fmla="*/ 686937 w 2424752"/>
              <a:gd name="connsiteY19" fmla="*/ 1061489 h 1331631"/>
              <a:gd name="connsiteX20" fmla="*/ 714233 w 2424752"/>
              <a:gd name="connsiteY20" fmla="*/ 1019033 h 1331631"/>
              <a:gd name="connsiteX21" fmla="*/ 755351 w 2424752"/>
              <a:gd name="connsiteY21" fmla="*/ 1019121 h 1331631"/>
              <a:gd name="connsiteX22" fmla="*/ 791570 w 2424752"/>
              <a:gd name="connsiteY22" fmla="*/ 978090 h 1331631"/>
              <a:gd name="connsiteX23" fmla="*/ 818866 w 2424752"/>
              <a:gd name="connsiteY23" fmla="*/ 968991 h 1331631"/>
              <a:gd name="connsiteX24" fmla="*/ 846161 w 2424752"/>
              <a:gd name="connsiteY24" fmla="*/ 941696 h 1331631"/>
              <a:gd name="connsiteX25" fmla="*/ 873457 w 2424752"/>
              <a:gd name="connsiteY25" fmla="*/ 928048 h 1331631"/>
              <a:gd name="connsiteX26" fmla="*/ 887104 w 2424752"/>
              <a:gd name="connsiteY26" fmla="*/ 923499 h 1331631"/>
              <a:gd name="connsiteX27" fmla="*/ 900752 w 2424752"/>
              <a:gd name="connsiteY27" fmla="*/ 914400 h 1331631"/>
              <a:gd name="connsiteX28" fmla="*/ 918949 w 2424752"/>
              <a:gd name="connsiteY28" fmla="*/ 909851 h 1331631"/>
              <a:gd name="connsiteX29" fmla="*/ 923498 w 2424752"/>
              <a:gd name="connsiteY29" fmla="*/ 896203 h 1331631"/>
              <a:gd name="connsiteX30" fmla="*/ 937146 w 2424752"/>
              <a:gd name="connsiteY30" fmla="*/ 887105 h 1331631"/>
              <a:gd name="connsiteX31" fmla="*/ 950794 w 2424752"/>
              <a:gd name="connsiteY31" fmla="*/ 873457 h 1331631"/>
              <a:gd name="connsiteX32" fmla="*/ 978089 w 2424752"/>
              <a:gd name="connsiteY32" fmla="*/ 855260 h 1331631"/>
              <a:gd name="connsiteX33" fmla="*/ 982639 w 2424752"/>
              <a:gd name="connsiteY33" fmla="*/ 841612 h 1331631"/>
              <a:gd name="connsiteX34" fmla="*/ 996286 w 2424752"/>
              <a:gd name="connsiteY34" fmla="*/ 837063 h 1331631"/>
              <a:gd name="connsiteX35" fmla="*/ 1009934 w 2424752"/>
              <a:gd name="connsiteY35" fmla="*/ 827964 h 1331631"/>
              <a:gd name="connsiteX36" fmla="*/ 1041779 w 2424752"/>
              <a:gd name="connsiteY36" fmla="*/ 800669 h 1331631"/>
              <a:gd name="connsiteX37" fmla="*/ 1055427 w 2424752"/>
              <a:gd name="connsiteY37" fmla="*/ 791570 h 1331631"/>
              <a:gd name="connsiteX38" fmla="*/ 1078173 w 2424752"/>
              <a:gd name="connsiteY38" fmla="*/ 768824 h 1331631"/>
              <a:gd name="connsiteX39" fmla="*/ 1119116 w 2424752"/>
              <a:gd name="connsiteY39" fmla="*/ 736979 h 1331631"/>
              <a:gd name="connsiteX40" fmla="*/ 1132764 w 2424752"/>
              <a:gd name="connsiteY40" fmla="*/ 727881 h 1331631"/>
              <a:gd name="connsiteX41" fmla="*/ 1146412 w 2424752"/>
              <a:gd name="connsiteY41" fmla="*/ 718782 h 1331631"/>
              <a:gd name="connsiteX42" fmla="*/ 1164609 w 2424752"/>
              <a:gd name="connsiteY42" fmla="*/ 691487 h 1331631"/>
              <a:gd name="connsiteX43" fmla="*/ 1187355 w 2424752"/>
              <a:gd name="connsiteY43" fmla="*/ 668740 h 1331631"/>
              <a:gd name="connsiteX44" fmla="*/ 1210101 w 2424752"/>
              <a:gd name="connsiteY44" fmla="*/ 645994 h 1331631"/>
              <a:gd name="connsiteX45" fmla="*/ 1219200 w 2424752"/>
              <a:gd name="connsiteY45" fmla="*/ 632346 h 1331631"/>
              <a:gd name="connsiteX46" fmla="*/ 1223749 w 2424752"/>
              <a:gd name="connsiteY46" fmla="*/ 618699 h 1331631"/>
              <a:gd name="connsiteX47" fmla="*/ 1246495 w 2424752"/>
              <a:gd name="connsiteY47" fmla="*/ 591403 h 1331631"/>
              <a:gd name="connsiteX48" fmla="*/ 1255594 w 2424752"/>
              <a:gd name="connsiteY48" fmla="*/ 564108 h 1331631"/>
              <a:gd name="connsiteX49" fmla="*/ 1260143 w 2424752"/>
              <a:gd name="connsiteY49" fmla="*/ 550460 h 1331631"/>
              <a:gd name="connsiteX50" fmla="*/ 1278340 w 2424752"/>
              <a:gd name="connsiteY50" fmla="*/ 523164 h 1331631"/>
              <a:gd name="connsiteX51" fmla="*/ 1291988 w 2424752"/>
              <a:gd name="connsiteY51" fmla="*/ 482221 h 1331631"/>
              <a:gd name="connsiteX52" fmla="*/ 1296537 w 2424752"/>
              <a:gd name="connsiteY52" fmla="*/ 468573 h 1331631"/>
              <a:gd name="connsiteX53" fmla="*/ 1342918 w 2424752"/>
              <a:gd name="connsiteY53" fmla="*/ 439403 h 1331631"/>
              <a:gd name="connsiteX54" fmla="*/ 1316071 w 2424752"/>
              <a:gd name="connsiteY54" fmla="*/ 425218 h 1331631"/>
              <a:gd name="connsiteX55" fmla="*/ 1332931 w 2424752"/>
              <a:gd name="connsiteY55" fmla="*/ 368490 h 1331631"/>
              <a:gd name="connsiteX56" fmla="*/ 1342030 w 2424752"/>
              <a:gd name="connsiteY56" fmla="*/ 295702 h 1331631"/>
              <a:gd name="connsiteX57" fmla="*/ 1392609 w 2424752"/>
              <a:gd name="connsiteY57" fmla="*/ 269470 h 1331631"/>
              <a:gd name="connsiteX58" fmla="*/ 1427841 w 2424752"/>
              <a:gd name="connsiteY58" fmla="*/ 255110 h 1331631"/>
              <a:gd name="connsiteX59" fmla="*/ 1455224 w 2424752"/>
              <a:gd name="connsiteY59" fmla="*/ 217203 h 1331631"/>
              <a:gd name="connsiteX60" fmla="*/ 1469409 w 2424752"/>
              <a:gd name="connsiteY60" fmla="*/ 181970 h 1331631"/>
              <a:gd name="connsiteX61" fmla="*/ 1496704 w 2424752"/>
              <a:gd name="connsiteY61" fmla="*/ 172872 h 1331631"/>
              <a:gd name="connsiteX62" fmla="*/ 1574042 w 2424752"/>
              <a:gd name="connsiteY62" fmla="*/ 163773 h 1331631"/>
              <a:gd name="connsiteX63" fmla="*/ 1596788 w 2424752"/>
              <a:gd name="connsiteY63" fmla="*/ 145576 h 1331631"/>
              <a:gd name="connsiteX64" fmla="*/ 1610436 w 2424752"/>
              <a:gd name="connsiteY64" fmla="*/ 141027 h 1331631"/>
              <a:gd name="connsiteX65" fmla="*/ 1637731 w 2424752"/>
              <a:gd name="connsiteY65" fmla="*/ 145576 h 1331631"/>
              <a:gd name="connsiteX66" fmla="*/ 1651379 w 2424752"/>
              <a:gd name="connsiteY66" fmla="*/ 154675 h 1331631"/>
              <a:gd name="connsiteX67" fmla="*/ 1824251 w 2424752"/>
              <a:gd name="connsiteY67" fmla="*/ 150125 h 1331631"/>
              <a:gd name="connsiteX68" fmla="*/ 1837898 w 2424752"/>
              <a:gd name="connsiteY68" fmla="*/ 159224 h 1331631"/>
              <a:gd name="connsiteX69" fmla="*/ 1851546 w 2424752"/>
              <a:gd name="connsiteY69" fmla="*/ 172872 h 1331631"/>
              <a:gd name="connsiteX70" fmla="*/ 1965277 w 2424752"/>
              <a:gd name="connsiteY70" fmla="*/ 186519 h 1331631"/>
              <a:gd name="connsiteX71" fmla="*/ 1997122 w 2424752"/>
              <a:gd name="connsiteY71" fmla="*/ 191069 h 1331631"/>
              <a:gd name="connsiteX72" fmla="*/ 2047164 w 2424752"/>
              <a:gd name="connsiteY72" fmla="*/ 195618 h 1331631"/>
              <a:gd name="connsiteX73" fmla="*/ 2056263 w 2424752"/>
              <a:gd name="connsiteY73" fmla="*/ 209266 h 1331631"/>
              <a:gd name="connsiteX74" fmla="*/ 2083558 w 2424752"/>
              <a:gd name="connsiteY74" fmla="*/ 213815 h 1331631"/>
              <a:gd name="connsiteX75" fmla="*/ 2101755 w 2424752"/>
              <a:gd name="connsiteY75" fmla="*/ 236561 h 1331631"/>
              <a:gd name="connsiteX76" fmla="*/ 2115403 w 2424752"/>
              <a:gd name="connsiteY76" fmla="*/ 245660 h 1331631"/>
              <a:gd name="connsiteX77" fmla="*/ 2129051 w 2424752"/>
              <a:gd name="connsiteY77" fmla="*/ 259308 h 1331631"/>
              <a:gd name="connsiteX78" fmla="*/ 2138149 w 2424752"/>
              <a:gd name="connsiteY78" fmla="*/ 272955 h 1331631"/>
              <a:gd name="connsiteX79" fmla="*/ 2156346 w 2424752"/>
              <a:gd name="connsiteY79" fmla="*/ 291152 h 1331631"/>
              <a:gd name="connsiteX80" fmla="*/ 2165445 w 2424752"/>
              <a:gd name="connsiteY80" fmla="*/ 304800 h 1331631"/>
              <a:gd name="connsiteX81" fmla="*/ 2206388 w 2424752"/>
              <a:gd name="connsiteY81" fmla="*/ 341194 h 1331631"/>
              <a:gd name="connsiteX82" fmla="*/ 2220036 w 2424752"/>
              <a:gd name="connsiteY82" fmla="*/ 345743 h 1331631"/>
              <a:gd name="connsiteX83" fmla="*/ 2251880 w 2424752"/>
              <a:gd name="connsiteY83" fmla="*/ 363940 h 1331631"/>
              <a:gd name="connsiteX84" fmla="*/ 2279176 w 2424752"/>
              <a:gd name="connsiteY84" fmla="*/ 373039 h 1331631"/>
              <a:gd name="connsiteX85" fmla="*/ 2311021 w 2424752"/>
              <a:gd name="connsiteY85" fmla="*/ 377588 h 1331631"/>
              <a:gd name="connsiteX86" fmla="*/ 2333767 w 2424752"/>
              <a:gd name="connsiteY86" fmla="*/ 395785 h 1331631"/>
              <a:gd name="connsiteX87" fmla="*/ 2361063 w 2424752"/>
              <a:gd name="connsiteY87" fmla="*/ 413982 h 1331631"/>
              <a:gd name="connsiteX88" fmla="*/ 2374710 w 2424752"/>
              <a:gd name="connsiteY88" fmla="*/ 400334 h 1331631"/>
              <a:gd name="connsiteX89" fmla="*/ 2392907 w 2424752"/>
              <a:gd name="connsiteY89" fmla="*/ 373039 h 1331631"/>
              <a:gd name="connsiteX90" fmla="*/ 2420203 w 2424752"/>
              <a:gd name="connsiteY90" fmla="*/ 368490 h 1331631"/>
              <a:gd name="connsiteX91" fmla="*/ 2424752 w 2424752"/>
              <a:gd name="connsiteY91" fmla="*/ 354842 h 1331631"/>
              <a:gd name="connsiteX92" fmla="*/ 2420203 w 2424752"/>
              <a:gd name="connsiteY92" fmla="*/ 327546 h 1331631"/>
              <a:gd name="connsiteX93" fmla="*/ 2406555 w 2424752"/>
              <a:gd name="connsiteY93" fmla="*/ 322997 h 1331631"/>
              <a:gd name="connsiteX94" fmla="*/ 2388358 w 2424752"/>
              <a:gd name="connsiteY94" fmla="*/ 318448 h 1331631"/>
              <a:gd name="connsiteX95" fmla="*/ 2374710 w 2424752"/>
              <a:gd name="connsiteY95" fmla="*/ 309349 h 1331631"/>
              <a:gd name="connsiteX96" fmla="*/ 2370161 w 2424752"/>
              <a:gd name="connsiteY96" fmla="*/ 295702 h 1331631"/>
              <a:gd name="connsiteX97" fmla="*/ 2361063 w 2424752"/>
              <a:gd name="connsiteY97" fmla="*/ 282054 h 1331631"/>
              <a:gd name="connsiteX98" fmla="*/ 2356513 w 2424752"/>
              <a:gd name="connsiteY98" fmla="*/ 268406 h 1331631"/>
              <a:gd name="connsiteX99" fmla="*/ 2342866 w 2424752"/>
              <a:gd name="connsiteY99" fmla="*/ 263857 h 1331631"/>
              <a:gd name="connsiteX100" fmla="*/ 2329218 w 2424752"/>
              <a:gd name="connsiteY100" fmla="*/ 245660 h 1331631"/>
              <a:gd name="connsiteX101" fmla="*/ 2301922 w 2424752"/>
              <a:gd name="connsiteY101" fmla="*/ 232012 h 1331631"/>
              <a:gd name="connsiteX102" fmla="*/ 2279176 w 2424752"/>
              <a:gd name="connsiteY102" fmla="*/ 236561 h 1331631"/>
              <a:gd name="connsiteX103" fmla="*/ 2251880 w 2424752"/>
              <a:gd name="connsiteY103" fmla="*/ 245660 h 1331631"/>
              <a:gd name="connsiteX104" fmla="*/ 2210937 w 2424752"/>
              <a:gd name="connsiteY104" fmla="*/ 241110 h 1331631"/>
              <a:gd name="connsiteX105" fmla="*/ 2183642 w 2424752"/>
              <a:gd name="connsiteY105" fmla="*/ 218364 h 1331631"/>
              <a:gd name="connsiteX106" fmla="*/ 2169994 w 2424752"/>
              <a:gd name="connsiteY106" fmla="*/ 209266 h 1331631"/>
              <a:gd name="connsiteX107" fmla="*/ 2160895 w 2424752"/>
              <a:gd name="connsiteY107" fmla="*/ 195618 h 1331631"/>
              <a:gd name="connsiteX108" fmla="*/ 2147248 w 2424752"/>
              <a:gd name="connsiteY108" fmla="*/ 168322 h 1331631"/>
              <a:gd name="connsiteX109" fmla="*/ 2106304 w 2424752"/>
              <a:gd name="connsiteY109" fmla="*/ 154675 h 1331631"/>
              <a:gd name="connsiteX110" fmla="*/ 2079009 w 2424752"/>
              <a:gd name="connsiteY110" fmla="*/ 141027 h 1331631"/>
              <a:gd name="connsiteX111" fmla="*/ 2060812 w 2424752"/>
              <a:gd name="connsiteY111" fmla="*/ 136478 h 1331631"/>
              <a:gd name="connsiteX112" fmla="*/ 1988024 w 2424752"/>
              <a:gd name="connsiteY112" fmla="*/ 131928 h 1331631"/>
              <a:gd name="connsiteX113" fmla="*/ 1960728 w 2424752"/>
              <a:gd name="connsiteY113" fmla="*/ 118281 h 1331631"/>
              <a:gd name="connsiteX114" fmla="*/ 1947080 w 2424752"/>
              <a:gd name="connsiteY114" fmla="*/ 104633 h 1331631"/>
              <a:gd name="connsiteX115" fmla="*/ 1919785 w 2424752"/>
              <a:gd name="connsiteY115" fmla="*/ 90985 h 1331631"/>
              <a:gd name="connsiteX116" fmla="*/ 1906137 w 2424752"/>
              <a:gd name="connsiteY116" fmla="*/ 81887 h 1331631"/>
              <a:gd name="connsiteX117" fmla="*/ 1837898 w 2424752"/>
              <a:gd name="connsiteY117" fmla="*/ 72788 h 1331631"/>
              <a:gd name="connsiteX118" fmla="*/ 1810603 w 2424752"/>
              <a:gd name="connsiteY118" fmla="*/ 63690 h 1331631"/>
              <a:gd name="connsiteX119" fmla="*/ 1792406 w 2424752"/>
              <a:gd name="connsiteY119" fmla="*/ 59140 h 1331631"/>
              <a:gd name="connsiteX120" fmla="*/ 1765110 w 2424752"/>
              <a:gd name="connsiteY120" fmla="*/ 50042 h 1331631"/>
              <a:gd name="connsiteX121" fmla="*/ 1751463 w 2424752"/>
              <a:gd name="connsiteY121" fmla="*/ 40943 h 1331631"/>
              <a:gd name="connsiteX122" fmla="*/ 1733266 w 2424752"/>
              <a:gd name="connsiteY122" fmla="*/ 0 h 1331631"/>
              <a:gd name="connsiteX123" fmla="*/ 1724167 w 2424752"/>
              <a:gd name="connsiteY123" fmla="*/ 13648 h 1331631"/>
              <a:gd name="connsiteX124" fmla="*/ 1719618 w 2424752"/>
              <a:gd name="connsiteY124" fmla="*/ 50042 h 1331631"/>
              <a:gd name="connsiteX125" fmla="*/ 1687773 w 2424752"/>
              <a:gd name="connsiteY125" fmla="*/ 54591 h 1331631"/>
              <a:gd name="connsiteX126" fmla="*/ 1655928 w 2424752"/>
              <a:gd name="connsiteY126" fmla="*/ 63690 h 1331631"/>
              <a:gd name="connsiteX127" fmla="*/ 1637731 w 2424752"/>
              <a:gd name="connsiteY127" fmla="*/ 72788 h 1331631"/>
              <a:gd name="connsiteX128" fmla="*/ 1624083 w 2424752"/>
              <a:gd name="connsiteY128" fmla="*/ 68239 h 1331631"/>
              <a:gd name="connsiteX129" fmla="*/ 1619534 w 2424752"/>
              <a:gd name="connsiteY129" fmla="*/ 54591 h 1331631"/>
              <a:gd name="connsiteX130" fmla="*/ 1610436 w 2424752"/>
              <a:gd name="connsiteY130" fmla="*/ 68239 h 1331631"/>
              <a:gd name="connsiteX131" fmla="*/ 1596788 w 2424752"/>
              <a:gd name="connsiteY131" fmla="*/ 77337 h 1331631"/>
              <a:gd name="connsiteX132" fmla="*/ 1551295 w 2424752"/>
              <a:gd name="connsiteY132" fmla="*/ 81887 h 1331631"/>
              <a:gd name="connsiteX133" fmla="*/ 1524000 w 2424752"/>
              <a:gd name="connsiteY133" fmla="*/ 90985 h 1331631"/>
              <a:gd name="connsiteX134" fmla="*/ 1505803 w 2424752"/>
              <a:gd name="connsiteY134" fmla="*/ 100084 h 1331631"/>
              <a:gd name="connsiteX135" fmla="*/ 1483057 w 2424752"/>
              <a:gd name="connsiteY135" fmla="*/ 104633 h 1331631"/>
              <a:gd name="connsiteX136" fmla="*/ 1469409 w 2424752"/>
              <a:gd name="connsiteY136" fmla="*/ 109182 h 1331631"/>
              <a:gd name="connsiteX137" fmla="*/ 1360227 w 2424752"/>
              <a:gd name="connsiteY137" fmla="*/ 113731 h 1331631"/>
              <a:gd name="connsiteX138" fmla="*/ 1346579 w 2424752"/>
              <a:gd name="connsiteY138" fmla="*/ 122830 h 1331631"/>
              <a:gd name="connsiteX139" fmla="*/ 1328382 w 2424752"/>
              <a:gd name="connsiteY139" fmla="*/ 150125 h 1331631"/>
              <a:gd name="connsiteX140" fmla="*/ 1314734 w 2424752"/>
              <a:gd name="connsiteY140" fmla="*/ 163773 h 1331631"/>
              <a:gd name="connsiteX141" fmla="*/ 1305636 w 2424752"/>
              <a:gd name="connsiteY141" fmla="*/ 191069 h 1331631"/>
              <a:gd name="connsiteX142" fmla="*/ 1291988 w 2424752"/>
              <a:gd name="connsiteY142" fmla="*/ 204716 h 1331631"/>
              <a:gd name="connsiteX143" fmla="*/ 1278340 w 2424752"/>
              <a:gd name="connsiteY143" fmla="*/ 209266 h 1331631"/>
              <a:gd name="connsiteX144" fmla="*/ 1205552 w 2424752"/>
              <a:gd name="connsiteY144" fmla="*/ 213815 h 1331631"/>
              <a:gd name="connsiteX145" fmla="*/ 1201003 w 2424752"/>
              <a:gd name="connsiteY145" fmla="*/ 227463 h 1331631"/>
              <a:gd name="connsiteX146" fmla="*/ 1182806 w 2424752"/>
              <a:gd name="connsiteY146" fmla="*/ 254758 h 1331631"/>
              <a:gd name="connsiteX147" fmla="*/ 1173707 w 2424752"/>
              <a:gd name="connsiteY147" fmla="*/ 282054 h 1331631"/>
              <a:gd name="connsiteX148" fmla="*/ 1169158 w 2424752"/>
              <a:gd name="connsiteY148" fmla="*/ 295702 h 1331631"/>
              <a:gd name="connsiteX149" fmla="*/ 1141863 w 2424752"/>
              <a:gd name="connsiteY149" fmla="*/ 313899 h 1331631"/>
              <a:gd name="connsiteX150" fmla="*/ 1128215 w 2424752"/>
              <a:gd name="connsiteY150" fmla="*/ 327546 h 1331631"/>
              <a:gd name="connsiteX151" fmla="*/ 1100919 w 2424752"/>
              <a:gd name="connsiteY151" fmla="*/ 336645 h 1331631"/>
              <a:gd name="connsiteX152" fmla="*/ 1091821 w 2424752"/>
              <a:gd name="connsiteY152" fmla="*/ 322997 h 1331631"/>
              <a:gd name="connsiteX153" fmla="*/ 1096370 w 2424752"/>
              <a:gd name="connsiteY153" fmla="*/ 291152 h 1331631"/>
              <a:gd name="connsiteX154" fmla="*/ 1082722 w 2424752"/>
              <a:gd name="connsiteY154" fmla="*/ 304800 h 1331631"/>
              <a:gd name="connsiteX155" fmla="*/ 1069074 w 2424752"/>
              <a:gd name="connsiteY155" fmla="*/ 309349 h 1331631"/>
              <a:gd name="connsiteX156" fmla="*/ 1055427 w 2424752"/>
              <a:gd name="connsiteY156" fmla="*/ 300251 h 1331631"/>
              <a:gd name="connsiteX157" fmla="*/ 1046328 w 2424752"/>
              <a:gd name="connsiteY157" fmla="*/ 286603 h 1331631"/>
              <a:gd name="connsiteX158" fmla="*/ 1032680 w 2424752"/>
              <a:gd name="connsiteY158" fmla="*/ 282054 h 1331631"/>
              <a:gd name="connsiteX159" fmla="*/ 1005385 w 2424752"/>
              <a:gd name="connsiteY159" fmla="*/ 291152 h 1331631"/>
              <a:gd name="connsiteX160" fmla="*/ 991737 w 2424752"/>
              <a:gd name="connsiteY160" fmla="*/ 295702 h 1331631"/>
              <a:gd name="connsiteX161" fmla="*/ 978089 w 2424752"/>
              <a:gd name="connsiteY161" fmla="*/ 304800 h 1331631"/>
              <a:gd name="connsiteX162" fmla="*/ 964442 w 2424752"/>
              <a:gd name="connsiteY162" fmla="*/ 350293 h 1331631"/>
              <a:gd name="connsiteX163" fmla="*/ 955343 w 2424752"/>
              <a:gd name="connsiteY163" fmla="*/ 363940 h 1331631"/>
              <a:gd name="connsiteX164" fmla="*/ 959892 w 2424752"/>
              <a:gd name="connsiteY164" fmla="*/ 377588 h 1331631"/>
              <a:gd name="connsiteX165" fmla="*/ 965691 w 2424752"/>
              <a:gd name="connsiteY165" fmla="*/ 397835 h 1331631"/>
              <a:gd name="connsiteX166" fmla="*/ 996286 w 2424752"/>
              <a:gd name="connsiteY166" fmla="*/ 404884 h 1331631"/>
              <a:gd name="connsiteX167" fmla="*/ 1009934 w 2424752"/>
              <a:gd name="connsiteY167" fmla="*/ 418531 h 1331631"/>
              <a:gd name="connsiteX168" fmla="*/ 1005385 w 2424752"/>
              <a:gd name="connsiteY168" fmla="*/ 441278 h 1331631"/>
              <a:gd name="connsiteX169" fmla="*/ 982639 w 2424752"/>
              <a:gd name="connsiteY169" fmla="*/ 486770 h 1331631"/>
              <a:gd name="connsiteX170" fmla="*/ 964442 w 2424752"/>
              <a:gd name="connsiteY170" fmla="*/ 518615 h 1331631"/>
              <a:gd name="connsiteX171" fmla="*/ 950794 w 2424752"/>
              <a:gd name="connsiteY171" fmla="*/ 523164 h 1331631"/>
              <a:gd name="connsiteX172" fmla="*/ 941695 w 2424752"/>
              <a:gd name="connsiteY172" fmla="*/ 536812 h 1331631"/>
              <a:gd name="connsiteX173" fmla="*/ 928048 w 2424752"/>
              <a:gd name="connsiteY173" fmla="*/ 545910 h 1331631"/>
              <a:gd name="connsiteX174" fmla="*/ 909851 w 2424752"/>
              <a:gd name="connsiteY174" fmla="*/ 568657 h 1331631"/>
              <a:gd name="connsiteX175" fmla="*/ 900752 w 2424752"/>
              <a:gd name="connsiteY175" fmla="*/ 582305 h 1331631"/>
              <a:gd name="connsiteX176" fmla="*/ 896203 w 2424752"/>
              <a:gd name="connsiteY176" fmla="*/ 595952 h 1331631"/>
              <a:gd name="connsiteX177" fmla="*/ 878006 w 2424752"/>
              <a:gd name="connsiteY177" fmla="*/ 623248 h 1331631"/>
              <a:gd name="connsiteX178" fmla="*/ 855260 w 2424752"/>
              <a:gd name="connsiteY178" fmla="*/ 655093 h 1331631"/>
              <a:gd name="connsiteX179" fmla="*/ 846161 w 2424752"/>
              <a:gd name="connsiteY179" fmla="*/ 668740 h 1331631"/>
              <a:gd name="connsiteX180" fmla="*/ 841612 w 2424752"/>
              <a:gd name="connsiteY180" fmla="*/ 682388 h 1331631"/>
              <a:gd name="connsiteX181" fmla="*/ 827964 w 2424752"/>
              <a:gd name="connsiteY181" fmla="*/ 691487 h 1331631"/>
              <a:gd name="connsiteX182" fmla="*/ 805218 w 2424752"/>
              <a:gd name="connsiteY182" fmla="*/ 714233 h 1331631"/>
              <a:gd name="connsiteX183" fmla="*/ 791570 w 2424752"/>
              <a:gd name="connsiteY183" fmla="*/ 732430 h 1331631"/>
              <a:gd name="connsiteX184" fmla="*/ 777922 w 2424752"/>
              <a:gd name="connsiteY184" fmla="*/ 746078 h 1331631"/>
              <a:gd name="connsiteX185" fmla="*/ 750627 w 2424752"/>
              <a:gd name="connsiteY185" fmla="*/ 787021 h 1331631"/>
              <a:gd name="connsiteX186" fmla="*/ 741528 w 2424752"/>
              <a:gd name="connsiteY186" fmla="*/ 800669 h 1331631"/>
              <a:gd name="connsiteX187" fmla="*/ 732430 w 2424752"/>
              <a:gd name="connsiteY187" fmla="*/ 827964 h 1331631"/>
              <a:gd name="connsiteX188" fmla="*/ 669277 w 2424752"/>
              <a:gd name="connsiteY188" fmla="*/ 857045 h 1331631"/>
              <a:gd name="connsiteX189" fmla="*/ 634220 w 2424752"/>
              <a:gd name="connsiteY189" fmla="*/ 883091 h 1331631"/>
              <a:gd name="connsiteX190" fmla="*/ 591403 w 2424752"/>
              <a:gd name="connsiteY190" fmla="*/ 896203 h 1331631"/>
              <a:gd name="connsiteX191" fmla="*/ 577755 w 2424752"/>
              <a:gd name="connsiteY191" fmla="*/ 891654 h 1331631"/>
              <a:gd name="connsiteX192" fmla="*/ 573206 w 2424752"/>
              <a:gd name="connsiteY192" fmla="*/ 928048 h 1331631"/>
              <a:gd name="connsiteX193" fmla="*/ 564107 w 2424752"/>
              <a:gd name="connsiteY193" fmla="*/ 941696 h 1331631"/>
              <a:gd name="connsiteX194" fmla="*/ 559558 w 2424752"/>
              <a:gd name="connsiteY194" fmla="*/ 955343 h 1331631"/>
              <a:gd name="connsiteX195" fmla="*/ 545910 w 2424752"/>
              <a:gd name="connsiteY195" fmla="*/ 964442 h 1331631"/>
              <a:gd name="connsiteX196" fmla="*/ 518615 w 2424752"/>
              <a:gd name="connsiteY196" fmla="*/ 982639 h 1331631"/>
              <a:gd name="connsiteX197" fmla="*/ 504967 w 2424752"/>
              <a:gd name="connsiteY197" fmla="*/ 973540 h 1331631"/>
              <a:gd name="connsiteX198" fmla="*/ 477672 w 2424752"/>
              <a:gd name="connsiteY198" fmla="*/ 959893 h 1331631"/>
              <a:gd name="connsiteX199" fmla="*/ 459474 w 2424752"/>
              <a:gd name="connsiteY199" fmla="*/ 964442 h 1331631"/>
              <a:gd name="connsiteX200" fmla="*/ 450376 w 2424752"/>
              <a:gd name="connsiteY200" fmla="*/ 978090 h 1331631"/>
              <a:gd name="connsiteX201" fmla="*/ 436728 w 2424752"/>
              <a:gd name="connsiteY201" fmla="*/ 996287 h 1331631"/>
              <a:gd name="connsiteX202" fmla="*/ 400334 w 2424752"/>
              <a:gd name="connsiteY202" fmla="*/ 1023582 h 1331631"/>
              <a:gd name="connsiteX203" fmla="*/ 386686 w 2424752"/>
              <a:gd name="connsiteY203" fmla="*/ 1037230 h 1331631"/>
              <a:gd name="connsiteX204" fmla="*/ 373039 w 2424752"/>
              <a:gd name="connsiteY204" fmla="*/ 1041779 h 1331631"/>
              <a:gd name="connsiteX205" fmla="*/ 345743 w 2424752"/>
              <a:gd name="connsiteY205" fmla="*/ 1059976 h 1331631"/>
              <a:gd name="connsiteX206" fmla="*/ 318448 w 2424752"/>
              <a:gd name="connsiteY206" fmla="*/ 1078173 h 1331631"/>
              <a:gd name="connsiteX207" fmla="*/ 291152 w 2424752"/>
              <a:gd name="connsiteY207" fmla="*/ 1100919 h 1331631"/>
              <a:gd name="connsiteX208" fmla="*/ 282054 w 2424752"/>
              <a:gd name="connsiteY208" fmla="*/ 1114567 h 1331631"/>
              <a:gd name="connsiteX209" fmla="*/ 254758 w 2424752"/>
              <a:gd name="connsiteY209" fmla="*/ 1137313 h 1331631"/>
              <a:gd name="connsiteX210" fmla="*/ 236561 w 2424752"/>
              <a:gd name="connsiteY210" fmla="*/ 1164609 h 1331631"/>
              <a:gd name="connsiteX211" fmla="*/ 227463 w 2424752"/>
              <a:gd name="connsiteY211" fmla="*/ 1178257 h 1331631"/>
              <a:gd name="connsiteX212" fmla="*/ 213815 w 2424752"/>
              <a:gd name="connsiteY212" fmla="*/ 1182806 h 1331631"/>
              <a:gd name="connsiteX213" fmla="*/ 204716 w 2424752"/>
              <a:gd name="connsiteY213" fmla="*/ 1196454 h 1331631"/>
              <a:gd name="connsiteX214" fmla="*/ 177421 w 2424752"/>
              <a:gd name="connsiteY214" fmla="*/ 1205552 h 1331631"/>
              <a:gd name="connsiteX215" fmla="*/ 163773 w 2424752"/>
              <a:gd name="connsiteY215" fmla="*/ 1210102 h 1331631"/>
              <a:gd name="connsiteX216" fmla="*/ 135853 w 2424752"/>
              <a:gd name="connsiteY216" fmla="*/ 1205465 h 1331631"/>
              <a:gd name="connsiteX217" fmla="*/ 118368 w 2424752"/>
              <a:gd name="connsiteY217" fmla="*/ 1220361 h 1331631"/>
              <a:gd name="connsiteX218" fmla="*/ 87774 w 2424752"/>
              <a:gd name="connsiteY218" fmla="*/ 1234722 h 1331631"/>
              <a:gd name="connsiteX219" fmla="*/ 50579 w 2424752"/>
              <a:gd name="connsiteY219" fmla="*/ 1256931 h 1331631"/>
              <a:gd name="connsiteX220" fmla="*/ 18197 w 2424752"/>
              <a:gd name="connsiteY220" fmla="*/ 1264693 h 1331631"/>
              <a:gd name="connsiteX0" fmla="*/ 18197 w 2424752"/>
              <a:gd name="connsiteY0" fmla="*/ 1264693 h 1331631"/>
              <a:gd name="connsiteX1" fmla="*/ 4549 w 2424752"/>
              <a:gd name="connsiteY1" fmla="*/ 1310185 h 1331631"/>
              <a:gd name="connsiteX2" fmla="*/ 0 w 2424752"/>
              <a:gd name="connsiteY2" fmla="*/ 1328382 h 1331631"/>
              <a:gd name="connsiteX3" fmla="*/ 35144 w 2424752"/>
              <a:gd name="connsiteY3" fmla="*/ 1312861 h 1331631"/>
              <a:gd name="connsiteX4" fmla="*/ 68327 w 2424752"/>
              <a:gd name="connsiteY4" fmla="*/ 1290113 h 1331631"/>
              <a:gd name="connsiteX5" fmla="*/ 99546 w 2424752"/>
              <a:gd name="connsiteY5" fmla="*/ 1281728 h 1331631"/>
              <a:gd name="connsiteX6" fmla="*/ 140490 w 2424752"/>
              <a:gd name="connsiteY6" fmla="*/ 1262906 h 1331631"/>
              <a:gd name="connsiteX7" fmla="*/ 172872 w 2424752"/>
              <a:gd name="connsiteY7" fmla="*/ 1232848 h 1331631"/>
              <a:gd name="connsiteX8" fmla="*/ 200167 w 2424752"/>
              <a:gd name="connsiteY8" fmla="*/ 1223749 h 1331631"/>
              <a:gd name="connsiteX9" fmla="*/ 213815 w 2424752"/>
              <a:gd name="connsiteY9" fmla="*/ 1214651 h 1331631"/>
              <a:gd name="connsiteX10" fmla="*/ 241110 w 2424752"/>
              <a:gd name="connsiteY10" fmla="*/ 1205552 h 1331631"/>
              <a:gd name="connsiteX11" fmla="*/ 282054 w 2424752"/>
              <a:gd name="connsiteY11" fmla="*/ 1196454 h 1331631"/>
              <a:gd name="connsiteX12" fmla="*/ 295701 w 2424752"/>
              <a:gd name="connsiteY12" fmla="*/ 1187355 h 1331631"/>
              <a:gd name="connsiteX13" fmla="*/ 373039 w 2424752"/>
              <a:gd name="connsiteY13" fmla="*/ 1150961 h 1331631"/>
              <a:gd name="connsiteX14" fmla="*/ 500955 w 2424752"/>
              <a:gd name="connsiteY14" fmla="*/ 1104307 h 1331631"/>
              <a:gd name="connsiteX15" fmla="*/ 564732 w 2424752"/>
              <a:gd name="connsiteY15" fmla="*/ 1079510 h 1331631"/>
              <a:gd name="connsiteX16" fmla="*/ 591403 w 2424752"/>
              <a:gd name="connsiteY16" fmla="*/ 1096370 h 1331631"/>
              <a:gd name="connsiteX17" fmla="*/ 605051 w 2424752"/>
              <a:gd name="connsiteY17" fmla="*/ 1087272 h 1331631"/>
              <a:gd name="connsiteX18" fmla="*/ 621374 w 2424752"/>
              <a:gd name="connsiteY18" fmla="*/ 1060152 h 1331631"/>
              <a:gd name="connsiteX19" fmla="*/ 686937 w 2424752"/>
              <a:gd name="connsiteY19" fmla="*/ 1061489 h 1331631"/>
              <a:gd name="connsiteX20" fmla="*/ 714233 w 2424752"/>
              <a:gd name="connsiteY20" fmla="*/ 1019033 h 1331631"/>
              <a:gd name="connsiteX21" fmla="*/ 755351 w 2424752"/>
              <a:gd name="connsiteY21" fmla="*/ 1019121 h 1331631"/>
              <a:gd name="connsiteX22" fmla="*/ 791570 w 2424752"/>
              <a:gd name="connsiteY22" fmla="*/ 978090 h 1331631"/>
              <a:gd name="connsiteX23" fmla="*/ 818866 w 2424752"/>
              <a:gd name="connsiteY23" fmla="*/ 968991 h 1331631"/>
              <a:gd name="connsiteX24" fmla="*/ 846161 w 2424752"/>
              <a:gd name="connsiteY24" fmla="*/ 941696 h 1331631"/>
              <a:gd name="connsiteX25" fmla="*/ 873457 w 2424752"/>
              <a:gd name="connsiteY25" fmla="*/ 928048 h 1331631"/>
              <a:gd name="connsiteX26" fmla="*/ 887104 w 2424752"/>
              <a:gd name="connsiteY26" fmla="*/ 923499 h 1331631"/>
              <a:gd name="connsiteX27" fmla="*/ 900752 w 2424752"/>
              <a:gd name="connsiteY27" fmla="*/ 914400 h 1331631"/>
              <a:gd name="connsiteX28" fmla="*/ 918949 w 2424752"/>
              <a:gd name="connsiteY28" fmla="*/ 909851 h 1331631"/>
              <a:gd name="connsiteX29" fmla="*/ 923498 w 2424752"/>
              <a:gd name="connsiteY29" fmla="*/ 896203 h 1331631"/>
              <a:gd name="connsiteX30" fmla="*/ 937146 w 2424752"/>
              <a:gd name="connsiteY30" fmla="*/ 887105 h 1331631"/>
              <a:gd name="connsiteX31" fmla="*/ 950794 w 2424752"/>
              <a:gd name="connsiteY31" fmla="*/ 873457 h 1331631"/>
              <a:gd name="connsiteX32" fmla="*/ 978089 w 2424752"/>
              <a:gd name="connsiteY32" fmla="*/ 855260 h 1331631"/>
              <a:gd name="connsiteX33" fmla="*/ 982639 w 2424752"/>
              <a:gd name="connsiteY33" fmla="*/ 841612 h 1331631"/>
              <a:gd name="connsiteX34" fmla="*/ 996286 w 2424752"/>
              <a:gd name="connsiteY34" fmla="*/ 837063 h 1331631"/>
              <a:gd name="connsiteX35" fmla="*/ 1009934 w 2424752"/>
              <a:gd name="connsiteY35" fmla="*/ 827964 h 1331631"/>
              <a:gd name="connsiteX36" fmla="*/ 1041779 w 2424752"/>
              <a:gd name="connsiteY36" fmla="*/ 800669 h 1331631"/>
              <a:gd name="connsiteX37" fmla="*/ 1055427 w 2424752"/>
              <a:gd name="connsiteY37" fmla="*/ 791570 h 1331631"/>
              <a:gd name="connsiteX38" fmla="*/ 1078173 w 2424752"/>
              <a:gd name="connsiteY38" fmla="*/ 768824 h 1331631"/>
              <a:gd name="connsiteX39" fmla="*/ 1119116 w 2424752"/>
              <a:gd name="connsiteY39" fmla="*/ 736979 h 1331631"/>
              <a:gd name="connsiteX40" fmla="*/ 1132764 w 2424752"/>
              <a:gd name="connsiteY40" fmla="*/ 727881 h 1331631"/>
              <a:gd name="connsiteX41" fmla="*/ 1146412 w 2424752"/>
              <a:gd name="connsiteY41" fmla="*/ 718782 h 1331631"/>
              <a:gd name="connsiteX42" fmla="*/ 1164609 w 2424752"/>
              <a:gd name="connsiteY42" fmla="*/ 691487 h 1331631"/>
              <a:gd name="connsiteX43" fmla="*/ 1187355 w 2424752"/>
              <a:gd name="connsiteY43" fmla="*/ 668740 h 1331631"/>
              <a:gd name="connsiteX44" fmla="*/ 1210101 w 2424752"/>
              <a:gd name="connsiteY44" fmla="*/ 645994 h 1331631"/>
              <a:gd name="connsiteX45" fmla="*/ 1219200 w 2424752"/>
              <a:gd name="connsiteY45" fmla="*/ 632346 h 1331631"/>
              <a:gd name="connsiteX46" fmla="*/ 1223749 w 2424752"/>
              <a:gd name="connsiteY46" fmla="*/ 618699 h 1331631"/>
              <a:gd name="connsiteX47" fmla="*/ 1246495 w 2424752"/>
              <a:gd name="connsiteY47" fmla="*/ 591403 h 1331631"/>
              <a:gd name="connsiteX48" fmla="*/ 1255594 w 2424752"/>
              <a:gd name="connsiteY48" fmla="*/ 564108 h 1331631"/>
              <a:gd name="connsiteX49" fmla="*/ 1260143 w 2424752"/>
              <a:gd name="connsiteY49" fmla="*/ 550460 h 1331631"/>
              <a:gd name="connsiteX50" fmla="*/ 1278340 w 2424752"/>
              <a:gd name="connsiteY50" fmla="*/ 523164 h 1331631"/>
              <a:gd name="connsiteX51" fmla="*/ 1291988 w 2424752"/>
              <a:gd name="connsiteY51" fmla="*/ 482221 h 1331631"/>
              <a:gd name="connsiteX52" fmla="*/ 1296537 w 2424752"/>
              <a:gd name="connsiteY52" fmla="*/ 468573 h 1331631"/>
              <a:gd name="connsiteX53" fmla="*/ 1342918 w 2424752"/>
              <a:gd name="connsiteY53" fmla="*/ 439403 h 1331631"/>
              <a:gd name="connsiteX54" fmla="*/ 1316071 w 2424752"/>
              <a:gd name="connsiteY54" fmla="*/ 425218 h 1331631"/>
              <a:gd name="connsiteX55" fmla="*/ 1332931 w 2424752"/>
              <a:gd name="connsiteY55" fmla="*/ 368490 h 1331631"/>
              <a:gd name="connsiteX56" fmla="*/ 1342030 w 2424752"/>
              <a:gd name="connsiteY56" fmla="*/ 295702 h 1331631"/>
              <a:gd name="connsiteX57" fmla="*/ 1392609 w 2424752"/>
              <a:gd name="connsiteY57" fmla="*/ 269470 h 1331631"/>
              <a:gd name="connsiteX58" fmla="*/ 1427841 w 2424752"/>
              <a:gd name="connsiteY58" fmla="*/ 255110 h 1331631"/>
              <a:gd name="connsiteX59" fmla="*/ 1455224 w 2424752"/>
              <a:gd name="connsiteY59" fmla="*/ 217203 h 1331631"/>
              <a:gd name="connsiteX60" fmla="*/ 1469409 w 2424752"/>
              <a:gd name="connsiteY60" fmla="*/ 181970 h 1331631"/>
              <a:gd name="connsiteX61" fmla="*/ 1496704 w 2424752"/>
              <a:gd name="connsiteY61" fmla="*/ 172872 h 1331631"/>
              <a:gd name="connsiteX62" fmla="*/ 1574042 w 2424752"/>
              <a:gd name="connsiteY62" fmla="*/ 163773 h 1331631"/>
              <a:gd name="connsiteX63" fmla="*/ 1596788 w 2424752"/>
              <a:gd name="connsiteY63" fmla="*/ 145576 h 1331631"/>
              <a:gd name="connsiteX64" fmla="*/ 1610436 w 2424752"/>
              <a:gd name="connsiteY64" fmla="*/ 141027 h 1331631"/>
              <a:gd name="connsiteX65" fmla="*/ 1637731 w 2424752"/>
              <a:gd name="connsiteY65" fmla="*/ 145576 h 1331631"/>
              <a:gd name="connsiteX66" fmla="*/ 1651379 w 2424752"/>
              <a:gd name="connsiteY66" fmla="*/ 154675 h 1331631"/>
              <a:gd name="connsiteX67" fmla="*/ 1824251 w 2424752"/>
              <a:gd name="connsiteY67" fmla="*/ 150125 h 1331631"/>
              <a:gd name="connsiteX68" fmla="*/ 1837898 w 2424752"/>
              <a:gd name="connsiteY68" fmla="*/ 159224 h 1331631"/>
              <a:gd name="connsiteX69" fmla="*/ 1851546 w 2424752"/>
              <a:gd name="connsiteY69" fmla="*/ 172872 h 1331631"/>
              <a:gd name="connsiteX70" fmla="*/ 1965277 w 2424752"/>
              <a:gd name="connsiteY70" fmla="*/ 186519 h 1331631"/>
              <a:gd name="connsiteX71" fmla="*/ 1997122 w 2424752"/>
              <a:gd name="connsiteY71" fmla="*/ 191069 h 1331631"/>
              <a:gd name="connsiteX72" fmla="*/ 2047164 w 2424752"/>
              <a:gd name="connsiteY72" fmla="*/ 195618 h 1331631"/>
              <a:gd name="connsiteX73" fmla="*/ 2056263 w 2424752"/>
              <a:gd name="connsiteY73" fmla="*/ 209266 h 1331631"/>
              <a:gd name="connsiteX74" fmla="*/ 2083558 w 2424752"/>
              <a:gd name="connsiteY74" fmla="*/ 213815 h 1331631"/>
              <a:gd name="connsiteX75" fmla="*/ 2101755 w 2424752"/>
              <a:gd name="connsiteY75" fmla="*/ 236561 h 1331631"/>
              <a:gd name="connsiteX76" fmla="*/ 2115403 w 2424752"/>
              <a:gd name="connsiteY76" fmla="*/ 245660 h 1331631"/>
              <a:gd name="connsiteX77" fmla="*/ 2129051 w 2424752"/>
              <a:gd name="connsiteY77" fmla="*/ 259308 h 1331631"/>
              <a:gd name="connsiteX78" fmla="*/ 2138149 w 2424752"/>
              <a:gd name="connsiteY78" fmla="*/ 272955 h 1331631"/>
              <a:gd name="connsiteX79" fmla="*/ 2156346 w 2424752"/>
              <a:gd name="connsiteY79" fmla="*/ 291152 h 1331631"/>
              <a:gd name="connsiteX80" fmla="*/ 2165445 w 2424752"/>
              <a:gd name="connsiteY80" fmla="*/ 304800 h 1331631"/>
              <a:gd name="connsiteX81" fmla="*/ 2206388 w 2424752"/>
              <a:gd name="connsiteY81" fmla="*/ 341194 h 1331631"/>
              <a:gd name="connsiteX82" fmla="*/ 2220036 w 2424752"/>
              <a:gd name="connsiteY82" fmla="*/ 345743 h 1331631"/>
              <a:gd name="connsiteX83" fmla="*/ 2251880 w 2424752"/>
              <a:gd name="connsiteY83" fmla="*/ 363940 h 1331631"/>
              <a:gd name="connsiteX84" fmla="*/ 2279176 w 2424752"/>
              <a:gd name="connsiteY84" fmla="*/ 373039 h 1331631"/>
              <a:gd name="connsiteX85" fmla="*/ 2311021 w 2424752"/>
              <a:gd name="connsiteY85" fmla="*/ 377588 h 1331631"/>
              <a:gd name="connsiteX86" fmla="*/ 2333767 w 2424752"/>
              <a:gd name="connsiteY86" fmla="*/ 395785 h 1331631"/>
              <a:gd name="connsiteX87" fmla="*/ 2361063 w 2424752"/>
              <a:gd name="connsiteY87" fmla="*/ 413982 h 1331631"/>
              <a:gd name="connsiteX88" fmla="*/ 2374710 w 2424752"/>
              <a:gd name="connsiteY88" fmla="*/ 400334 h 1331631"/>
              <a:gd name="connsiteX89" fmla="*/ 2404680 w 2424752"/>
              <a:gd name="connsiteY89" fmla="*/ 386775 h 1331631"/>
              <a:gd name="connsiteX90" fmla="*/ 2420203 w 2424752"/>
              <a:gd name="connsiteY90" fmla="*/ 368490 h 1331631"/>
              <a:gd name="connsiteX91" fmla="*/ 2424752 w 2424752"/>
              <a:gd name="connsiteY91" fmla="*/ 354842 h 1331631"/>
              <a:gd name="connsiteX92" fmla="*/ 2420203 w 2424752"/>
              <a:gd name="connsiteY92" fmla="*/ 327546 h 1331631"/>
              <a:gd name="connsiteX93" fmla="*/ 2406555 w 2424752"/>
              <a:gd name="connsiteY93" fmla="*/ 322997 h 1331631"/>
              <a:gd name="connsiteX94" fmla="*/ 2388358 w 2424752"/>
              <a:gd name="connsiteY94" fmla="*/ 318448 h 1331631"/>
              <a:gd name="connsiteX95" fmla="*/ 2374710 w 2424752"/>
              <a:gd name="connsiteY95" fmla="*/ 309349 h 1331631"/>
              <a:gd name="connsiteX96" fmla="*/ 2370161 w 2424752"/>
              <a:gd name="connsiteY96" fmla="*/ 295702 h 1331631"/>
              <a:gd name="connsiteX97" fmla="*/ 2361063 w 2424752"/>
              <a:gd name="connsiteY97" fmla="*/ 282054 h 1331631"/>
              <a:gd name="connsiteX98" fmla="*/ 2356513 w 2424752"/>
              <a:gd name="connsiteY98" fmla="*/ 268406 h 1331631"/>
              <a:gd name="connsiteX99" fmla="*/ 2342866 w 2424752"/>
              <a:gd name="connsiteY99" fmla="*/ 263857 h 1331631"/>
              <a:gd name="connsiteX100" fmla="*/ 2329218 w 2424752"/>
              <a:gd name="connsiteY100" fmla="*/ 245660 h 1331631"/>
              <a:gd name="connsiteX101" fmla="*/ 2301922 w 2424752"/>
              <a:gd name="connsiteY101" fmla="*/ 232012 h 1331631"/>
              <a:gd name="connsiteX102" fmla="*/ 2279176 w 2424752"/>
              <a:gd name="connsiteY102" fmla="*/ 236561 h 1331631"/>
              <a:gd name="connsiteX103" fmla="*/ 2251880 w 2424752"/>
              <a:gd name="connsiteY103" fmla="*/ 245660 h 1331631"/>
              <a:gd name="connsiteX104" fmla="*/ 2210937 w 2424752"/>
              <a:gd name="connsiteY104" fmla="*/ 241110 h 1331631"/>
              <a:gd name="connsiteX105" fmla="*/ 2183642 w 2424752"/>
              <a:gd name="connsiteY105" fmla="*/ 218364 h 1331631"/>
              <a:gd name="connsiteX106" fmla="*/ 2169994 w 2424752"/>
              <a:gd name="connsiteY106" fmla="*/ 209266 h 1331631"/>
              <a:gd name="connsiteX107" fmla="*/ 2160895 w 2424752"/>
              <a:gd name="connsiteY107" fmla="*/ 195618 h 1331631"/>
              <a:gd name="connsiteX108" fmla="*/ 2147248 w 2424752"/>
              <a:gd name="connsiteY108" fmla="*/ 168322 h 1331631"/>
              <a:gd name="connsiteX109" fmla="*/ 2106304 w 2424752"/>
              <a:gd name="connsiteY109" fmla="*/ 154675 h 1331631"/>
              <a:gd name="connsiteX110" fmla="*/ 2079009 w 2424752"/>
              <a:gd name="connsiteY110" fmla="*/ 141027 h 1331631"/>
              <a:gd name="connsiteX111" fmla="*/ 2060812 w 2424752"/>
              <a:gd name="connsiteY111" fmla="*/ 136478 h 1331631"/>
              <a:gd name="connsiteX112" fmla="*/ 1988024 w 2424752"/>
              <a:gd name="connsiteY112" fmla="*/ 131928 h 1331631"/>
              <a:gd name="connsiteX113" fmla="*/ 1960728 w 2424752"/>
              <a:gd name="connsiteY113" fmla="*/ 118281 h 1331631"/>
              <a:gd name="connsiteX114" fmla="*/ 1947080 w 2424752"/>
              <a:gd name="connsiteY114" fmla="*/ 104633 h 1331631"/>
              <a:gd name="connsiteX115" fmla="*/ 1919785 w 2424752"/>
              <a:gd name="connsiteY115" fmla="*/ 90985 h 1331631"/>
              <a:gd name="connsiteX116" fmla="*/ 1906137 w 2424752"/>
              <a:gd name="connsiteY116" fmla="*/ 81887 h 1331631"/>
              <a:gd name="connsiteX117" fmla="*/ 1837898 w 2424752"/>
              <a:gd name="connsiteY117" fmla="*/ 72788 h 1331631"/>
              <a:gd name="connsiteX118" fmla="*/ 1810603 w 2424752"/>
              <a:gd name="connsiteY118" fmla="*/ 63690 h 1331631"/>
              <a:gd name="connsiteX119" fmla="*/ 1792406 w 2424752"/>
              <a:gd name="connsiteY119" fmla="*/ 59140 h 1331631"/>
              <a:gd name="connsiteX120" fmla="*/ 1765110 w 2424752"/>
              <a:gd name="connsiteY120" fmla="*/ 50042 h 1331631"/>
              <a:gd name="connsiteX121" fmla="*/ 1751463 w 2424752"/>
              <a:gd name="connsiteY121" fmla="*/ 40943 h 1331631"/>
              <a:gd name="connsiteX122" fmla="*/ 1733266 w 2424752"/>
              <a:gd name="connsiteY122" fmla="*/ 0 h 1331631"/>
              <a:gd name="connsiteX123" fmla="*/ 1724167 w 2424752"/>
              <a:gd name="connsiteY123" fmla="*/ 13648 h 1331631"/>
              <a:gd name="connsiteX124" fmla="*/ 1719618 w 2424752"/>
              <a:gd name="connsiteY124" fmla="*/ 50042 h 1331631"/>
              <a:gd name="connsiteX125" fmla="*/ 1687773 w 2424752"/>
              <a:gd name="connsiteY125" fmla="*/ 54591 h 1331631"/>
              <a:gd name="connsiteX126" fmla="*/ 1655928 w 2424752"/>
              <a:gd name="connsiteY126" fmla="*/ 63690 h 1331631"/>
              <a:gd name="connsiteX127" fmla="*/ 1637731 w 2424752"/>
              <a:gd name="connsiteY127" fmla="*/ 72788 h 1331631"/>
              <a:gd name="connsiteX128" fmla="*/ 1624083 w 2424752"/>
              <a:gd name="connsiteY128" fmla="*/ 68239 h 1331631"/>
              <a:gd name="connsiteX129" fmla="*/ 1619534 w 2424752"/>
              <a:gd name="connsiteY129" fmla="*/ 54591 h 1331631"/>
              <a:gd name="connsiteX130" fmla="*/ 1610436 w 2424752"/>
              <a:gd name="connsiteY130" fmla="*/ 68239 h 1331631"/>
              <a:gd name="connsiteX131" fmla="*/ 1596788 w 2424752"/>
              <a:gd name="connsiteY131" fmla="*/ 77337 h 1331631"/>
              <a:gd name="connsiteX132" fmla="*/ 1551295 w 2424752"/>
              <a:gd name="connsiteY132" fmla="*/ 81887 h 1331631"/>
              <a:gd name="connsiteX133" fmla="*/ 1524000 w 2424752"/>
              <a:gd name="connsiteY133" fmla="*/ 90985 h 1331631"/>
              <a:gd name="connsiteX134" fmla="*/ 1505803 w 2424752"/>
              <a:gd name="connsiteY134" fmla="*/ 100084 h 1331631"/>
              <a:gd name="connsiteX135" fmla="*/ 1483057 w 2424752"/>
              <a:gd name="connsiteY135" fmla="*/ 104633 h 1331631"/>
              <a:gd name="connsiteX136" fmla="*/ 1469409 w 2424752"/>
              <a:gd name="connsiteY136" fmla="*/ 109182 h 1331631"/>
              <a:gd name="connsiteX137" fmla="*/ 1360227 w 2424752"/>
              <a:gd name="connsiteY137" fmla="*/ 113731 h 1331631"/>
              <a:gd name="connsiteX138" fmla="*/ 1346579 w 2424752"/>
              <a:gd name="connsiteY138" fmla="*/ 122830 h 1331631"/>
              <a:gd name="connsiteX139" fmla="*/ 1328382 w 2424752"/>
              <a:gd name="connsiteY139" fmla="*/ 150125 h 1331631"/>
              <a:gd name="connsiteX140" fmla="*/ 1314734 w 2424752"/>
              <a:gd name="connsiteY140" fmla="*/ 163773 h 1331631"/>
              <a:gd name="connsiteX141" fmla="*/ 1305636 w 2424752"/>
              <a:gd name="connsiteY141" fmla="*/ 191069 h 1331631"/>
              <a:gd name="connsiteX142" fmla="*/ 1291988 w 2424752"/>
              <a:gd name="connsiteY142" fmla="*/ 204716 h 1331631"/>
              <a:gd name="connsiteX143" fmla="*/ 1278340 w 2424752"/>
              <a:gd name="connsiteY143" fmla="*/ 209266 h 1331631"/>
              <a:gd name="connsiteX144" fmla="*/ 1205552 w 2424752"/>
              <a:gd name="connsiteY144" fmla="*/ 213815 h 1331631"/>
              <a:gd name="connsiteX145" fmla="*/ 1201003 w 2424752"/>
              <a:gd name="connsiteY145" fmla="*/ 227463 h 1331631"/>
              <a:gd name="connsiteX146" fmla="*/ 1182806 w 2424752"/>
              <a:gd name="connsiteY146" fmla="*/ 254758 h 1331631"/>
              <a:gd name="connsiteX147" fmla="*/ 1173707 w 2424752"/>
              <a:gd name="connsiteY147" fmla="*/ 282054 h 1331631"/>
              <a:gd name="connsiteX148" fmla="*/ 1169158 w 2424752"/>
              <a:gd name="connsiteY148" fmla="*/ 295702 h 1331631"/>
              <a:gd name="connsiteX149" fmla="*/ 1141863 w 2424752"/>
              <a:gd name="connsiteY149" fmla="*/ 313899 h 1331631"/>
              <a:gd name="connsiteX150" fmla="*/ 1128215 w 2424752"/>
              <a:gd name="connsiteY150" fmla="*/ 327546 h 1331631"/>
              <a:gd name="connsiteX151" fmla="*/ 1100919 w 2424752"/>
              <a:gd name="connsiteY151" fmla="*/ 336645 h 1331631"/>
              <a:gd name="connsiteX152" fmla="*/ 1091821 w 2424752"/>
              <a:gd name="connsiteY152" fmla="*/ 322997 h 1331631"/>
              <a:gd name="connsiteX153" fmla="*/ 1096370 w 2424752"/>
              <a:gd name="connsiteY153" fmla="*/ 291152 h 1331631"/>
              <a:gd name="connsiteX154" fmla="*/ 1082722 w 2424752"/>
              <a:gd name="connsiteY154" fmla="*/ 304800 h 1331631"/>
              <a:gd name="connsiteX155" fmla="*/ 1069074 w 2424752"/>
              <a:gd name="connsiteY155" fmla="*/ 309349 h 1331631"/>
              <a:gd name="connsiteX156" fmla="*/ 1055427 w 2424752"/>
              <a:gd name="connsiteY156" fmla="*/ 300251 h 1331631"/>
              <a:gd name="connsiteX157" fmla="*/ 1046328 w 2424752"/>
              <a:gd name="connsiteY157" fmla="*/ 286603 h 1331631"/>
              <a:gd name="connsiteX158" fmla="*/ 1032680 w 2424752"/>
              <a:gd name="connsiteY158" fmla="*/ 282054 h 1331631"/>
              <a:gd name="connsiteX159" fmla="*/ 1005385 w 2424752"/>
              <a:gd name="connsiteY159" fmla="*/ 291152 h 1331631"/>
              <a:gd name="connsiteX160" fmla="*/ 991737 w 2424752"/>
              <a:gd name="connsiteY160" fmla="*/ 295702 h 1331631"/>
              <a:gd name="connsiteX161" fmla="*/ 978089 w 2424752"/>
              <a:gd name="connsiteY161" fmla="*/ 304800 h 1331631"/>
              <a:gd name="connsiteX162" fmla="*/ 964442 w 2424752"/>
              <a:gd name="connsiteY162" fmla="*/ 350293 h 1331631"/>
              <a:gd name="connsiteX163" fmla="*/ 955343 w 2424752"/>
              <a:gd name="connsiteY163" fmla="*/ 363940 h 1331631"/>
              <a:gd name="connsiteX164" fmla="*/ 959892 w 2424752"/>
              <a:gd name="connsiteY164" fmla="*/ 377588 h 1331631"/>
              <a:gd name="connsiteX165" fmla="*/ 965691 w 2424752"/>
              <a:gd name="connsiteY165" fmla="*/ 397835 h 1331631"/>
              <a:gd name="connsiteX166" fmla="*/ 996286 w 2424752"/>
              <a:gd name="connsiteY166" fmla="*/ 404884 h 1331631"/>
              <a:gd name="connsiteX167" fmla="*/ 1009934 w 2424752"/>
              <a:gd name="connsiteY167" fmla="*/ 418531 h 1331631"/>
              <a:gd name="connsiteX168" fmla="*/ 1005385 w 2424752"/>
              <a:gd name="connsiteY168" fmla="*/ 441278 h 1331631"/>
              <a:gd name="connsiteX169" fmla="*/ 982639 w 2424752"/>
              <a:gd name="connsiteY169" fmla="*/ 486770 h 1331631"/>
              <a:gd name="connsiteX170" fmla="*/ 964442 w 2424752"/>
              <a:gd name="connsiteY170" fmla="*/ 518615 h 1331631"/>
              <a:gd name="connsiteX171" fmla="*/ 950794 w 2424752"/>
              <a:gd name="connsiteY171" fmla="*/ 523164 h 1331631"/>
              <a:gd name="connsiteX172" fmla="*/ 941695 w 2424752"/>
              <a:gd name="connsiteY172" fmla="*/ 536812 h 1331631"/>
              <a:gd name="connsiteX173" fmla="*/ 928048 w 2424752"/>
              <a:gd name="connsiteY173" fmla="*/ 545910 h 1331631"/>
              <a:gd name="connsiteX174" fmla="*/ 909851 w 2424752"/>
              <a:gd name="connsiteY174" fmla="*/ 568657 h 1331631"/>
              <a:gd name="connsiteX175" fmla="*/ 900752 w 2424752"/>
              <a:gd name="connsiteY175" fmla="*/ 582305 h 1331631"/>
              <a:gd name="connsiteX176" fmla="*/ 896203 w 2424752"/>
              <a:gd name="connsiteY176" fmla="*/ 595952 h 1331631"/>
              <a:gd name="connsiteX177" fmla="*/ 878006 w 2424752"/>
              <a:gd name="connsiteY177" fmla="*/ 623248 h 1331631"/>
              <a:gd name="connsiteX178" fmla="*/ 855260 w 2424752"/>
              <a:gd name="connsiteY178" fmla="*/ 655093 h 1331631"/>
              <a:gd name="connsiteX179" fmla="*/ 846161 w 2424752"/>
              <a:gd name="connsiteY179" fmla="*/ 668740 h 1331631"/>
              <a:gd name="connsiteX180" fmla="*/ 841612 w 2424752"/>
              <a:gd name="connsiteY180" fmla="*/ 682388 h 1331631"/>
              <a:gd name="connsiteX181" fmla="*/ 827964 w 2424752"/>
              <a:gd name="connsiteY181" fmla="*/ 691487 h 1331631"/>
              <a:gd name="connsiteX182" fmla="*/ 805218 w 2424752"/>
              <a:gd name="connsiteY182" fmla="*/ 714233 h 1331631"/>
              <a:gd name="connsiteX183" fmla="*/ 791570 w 2424752"/>
              <a:gd name="connsiteY183" fmla="*/ 732430 h 1331631"/>
              <a:gd name="connsiteX184" fmla="*/ 777922 w 2424752"/>
              <a:gd name="connsiteY184" fmla="*/ 746078 h 1331631"/>
              <a:gd name="connsiteX185" fmla="*/ 750627 w 2424752"/>
              <a:gd name="connsiteY185" fmla="*/ 787021 h 1331631"/>
              <a:gd name="connsiteX186" fmla="*/ 741528 w 2424752"/>
              <a:gd name="connsiteY186" fmla="*/ 800669 h 1331631"/>
              <a:gd name="connsiteX187" fmla="*/ 732430 w 2424752"/>
              <a:gd name="connsiteY187" fmla="*/ 827964 h 1331631"/>
              <a:gd name="connsiteX188" fmla="*/ 669277 w 2424752"/>
              <a:gd name="connsiteY188" fmla="*/ 857045 h 1331631"/>
              <a:gd name="connsiteX189" fmla="*/ 634220 w 2424752"/>
              <a:gd name="connsiteY189" fmla="*/ 883091 h 1331631"/>
              <a:gd name="connsiteX190" fmla="*/ 591403 w 2424752"/>
              <a:gd name="connsiteY190" fmla="*/ 896203 h 1331631"/>
              <a:gd name="connsiteX191" fmla="*/ 577755 w 2424752"/>
              <a:gd name="connsiteY191" fmla="*/ 891654 h 1331631"/>
              <a:gd name="connsiteX192" fmla="*/ 573206 w 2424752"/>
              <a:gd name="connsiteY192" fmla="*/ 928048 h 1331631"/>
              <a:gd name="connsiteX193" fmla="*/ 564107 w 2424752"/>
              <a:gd name="connsiteY193" fmla="*/ 941696 h 1331631"/>
              <a:gd name="connsiteX194" fmla="*/ 559558 w 2424752"/>
              <a:gd name="connsiteY194" fmla="*/ 955343 h 1331631"/>
              <a:gd name="connsiteX195" fmla="*/ 545910 w 2424752"/>
              <a:gd name="connsiteY195" fmla="*/ 964442 h 1331631"/>
              <a:gd name="connsiteX196" fmla="*/ 518615 w 2424752"/>
              <a:gd name="connsiteY196" fmla="*/ 982639 h 1331631"/>
              <a:gd name="connsiteX197" fmla="*/ 504967 w 2424752"/>
              <a:gd name="connsiteY197" fmla="*/ 973540 h 1331631"/>
              <a:gd name="connsiteX198" fmla="*/ 477672 w 2424752"/>
              <a:gd name="connsiteY198" fmla="*/ 959893 h 1331631"/>
              <a:gd name="connsiteX199" fmla="*/ 459474 w 2424752"/>
              <a:gd name="connsiteY199" fmla="*/ 964442 h 1331631"/>
              <a:gd name="connsiteX200" fmla="*/ 450376 w 2424752"/>
              <a:gd name="connsiteY200" fmla="*/ 978090 h 1331631"/>
              <a:gd name="connsiteX201" fmla="*/ 436728 w 2424752"/>
              <a:gd name="connsiteY201" fmla="*/ 996287 h 1331631"/>
              <a:gd name="connsiteX202" fmla="*/ 400334 w 2424752"/>
              <a:gd name="connsiteY202" fmla="*/ 1023582 h 1331631"/>
              <a:gd name="connsiteX203" fmla="*/ 386686 w 2424752"/>
              <a:gd name="connsiteY203" fmla="*/ 1037230 h 1331631"/>
              <a:gd name="connsiteX204" fmla="*/ 373039 w 2424752"/>
              <a:gd name="connsiteY204" fmla="*/ 1041779 h 1331631"/>
              <a:gd name="connsiteX205" fmla="*/ 345743 w 2424752"/>
              <a:gd name="connsiteY205" fmla="*/ 1059976 h 1331631"/>
              <a:gd name="connsiteX206" fmla="*/ 318448 w 2424752"/>
              <a:gd name="connsiteY206" fmla="*/ 1078173 h 1331631"/>
              <a:gd name="connsiteX207" fmla="*/ 291152 w 2424752"/>
              <a:gd name="connsiteY207" fmla="*/ 1100919 h 1331631"/>
              <a:gd name="connsiteX208" fmla="*/ 282054 w 2424752"/>
              <a:gd name="connsiteY208" fmla="*/ 1114567 h 1331631"/>
              <a:gd name="connsiteX209" fmla="*/ 254758 w 2424752"/>
              <a:gd name="connsiteY209" fmla="*/ 1137313 h 1331631"/>
              <a:gd name="connsiteX210" fmla="*/ 236561 w 2424752"/>
              <a:gd name="connsiteY210" fmla="*/ 1164609 h 1331631"/>
              <a:gd name="connsiteX211" fmla="*/ 227463 w 2424752"/>
              <a:gd name="connsiteY211" fmla="*/ 1178257 h 1331631"/>
              <a:gd name="connsiteX212" fmla="*/ 213815 w 2424752"/>
              <a:gd name="connsiteY212" fmla="*/ 1182806 h 1331631"/>
              <a:gd name="connsiteX213" fmla="*/ 204716 w 2424752"/>
              <a:gd name="connsiteY213" fmla="*/ 1196454 h 1331631"/>
              <a:gd name="connsiteX214" fmla="*/ 177421 w 2424752"/>
              <a:gd name="connsiteY214" fmla="*/ 1205552 h 1331631"/>
              <a:gd name="connsiteX215" fmla="*/ 163773 w 2424752"/>
              <a:gd name="connsiteY215" fmla="*/ 1210102 h 1331631"/>
              <a:gd name="connsiteX216" fmla="*/ 135853 w 2424752"/>
              <a:gd name="connsiteY216" fmla="*/ 1205465 h 1331631"/>
              <a:gd name="connsiteX217" fmla="*/ 118368 w 2424752"/>
              <a:gd name="connsiteY217" fmla="*/ 1220361 h 1331631"/>
              <a:gd name="connsiteX218" fmla="*/ 87774 w 2424752"/>
              <a:gd name="connsiteY218" fmla="*/ 1234722 h 1331631"/>
              <a:gd name="connsiteX219" fmla="*/ 50579 w 2424752"/>
              <a:gd name="connsiteY219" fmla="*/ 1256931 h 1331631"/>
              <a:gd name="connsiteX220" fmla="*/ 18197 w 2424752"/>
              <a:gd name="connsiteY220" fmla="*/ 1264693 h 1331631"/>
              <a:gd name="connsiteX0" fmla="*/ 18197 w 2424752"/>
              <a:gd name="connsiteY0" fmla="*/ 1264693 h 1331631"/>
              <a:gd name="connsiteX1" fmla="*/ 4549 w 2424752"/>
              <a:gd name="connsiteY1" fmla="*/ 1310185 h 1331631"/>
              <a:gd name="connsiteX2" fmla="*/ 0 w 2424752"/>
              <a:gd name="connsiteY2" fmla="*/ 1328382 h 1331631"/>
              <a:gd name="connsiteX3" fmla="*/ 35144 w 2424752"/>
              <a:gd name="connsiteY3" fmla="*/ 1312861 h 1331631"/>
              <a:gd name="connsiteX4" fmla="*/ 68327 w 2424752"/>
              <a:gd name="connsiteY4" fmla="*/ 1290113 h 1331631"/>
              <a:gd name="connsiteX5" fmla="*/ 99546 w 2424752"/>
              <a:gd name="connsiteY5" fmla="*/ 1281728 h 1331631"/>
              <a:gd name="connsiteX6" fmla="*/ 140490 w 2424752"/>
              <a:gd name="connsiteY6" fmla="*/ 1262906 h 1331631"/>
              <a:gd name="connsiteX7" fmla="*/ 172872 w 2424752"/>
              <a:gd name="connsiteY7" fmla="*/ 1232848 h 1331631"/>
              <a:gd name="connsiteX8" fmla="*/ 200167 w 2424752"/>
              <a:gd name="connsiteY8" fmla="*/ 1223749 h 1331631"/>
              <a:gd name="connsiteX9" fmla="*/ 213815 w 2424752"/>
              <a:gd name="connsiteY9" fmla="*/ 1214651 h 1331631"/>
              <a:gd name="connsiteX10" fmla="*/ 241110 w 2424752"/>
              <a:gd name="connsiteY10" fmla="*/ 1205552 h 1331631"/>
              <a:gd name="connsiteX11" fmla="*/ 282054 w 2424752"/>
              <a:gd name="connsiteY11" fmla="*/ 1196454 h 1331631"/>
              <a:gd name="connsiteX12" fmla="*/ 295701 w 2424752"/>
              <a:gd name="connsiteY12" fmla="*/ 1187355 h 1331631"/>
              <a:gd name="connsiteX13" fmla="*/ 373039 w 2424752"/>
              <a:gd name="connsiteY13" fmla="*/ 1150961 h 1331631"/>
              <a:gd name="connsiteX14" fmla="*/ 500955 w 2424752"/>
              <a:gd name="connsiteY14" fmla="*/ 1104307 h 1331631"/>
              <a:gd name="connsiteX15" fmla="*/ 564732 w 2424752"/>
              <a:gd name="connsiteY15" fmla="*/ 1079510 h 1331631"/>
              <a:gd name="connsiteX16" fmla="*/ 591403 w 2424752"/>
              <a:gd name="connsiteY16" fmla="*/ 1096370 h 1331631"/>
              <a:gd name="connsiteX17" fmla="*/ 605051 w 2424752"/>
              <a:gd name="connsiteY17" fmla="*/ 1087272 h 1331631"/>
              <a:gd name="connsiteX18" fmla="*/ 621374 w 2424752"/>
              <a:gd name="connsiteY18" fmla="*/ 1060152 h 1331631"/>
              <a:gd name="connsiteX19" fmla="*/ 686937 w 2424752"/>
              <a:gd name="connsiteY19" fmla="*/ 1061489 h 1331631"/>
              <a:gd name="connsiteX20" fmla="*/ 714233 w 2424752"/>
              <a:gd name="connsiteY20" fmla="*/ 1019033 h 1331631"/>
              <a:gd name="connsiteX21" fmla="*/ 755351 w 2424752"/>
              <a:gd name="connsiteY21" fmla="*/ 1019121 h 1331631"/>
              <a:gd name="connsiteX22" fmla="*/ 791570 w 2424752"/>
              <a:gd name="connsiteY22" fmla="*/ 978090 h 1331631"/>
              <a:gd name="connsiteX23" fmla="*/ 818866 w 2424752"/>
              <a:gd name="connsiteY23" fmla="*/ 968991 h 1331631"/>
              <a:gd name="connsiteX24" fmla="*/ 846161 w 2424752"/>
              <a:gd name="connsiteY24" fmla="*/ 941696 h 1331631"/>
              <a:gd name="connsiteX25" fmla="*/ 873457 w 2424752"/>
              <a:gd name="connsiteY25" fmla="*/ 928048 h 1331631"/>
              <a:gd name="connsiteX26" fmla="*/ 887104 w 2424752"/>
              <a:gd name="connsiteY26" fmla="*/ 923499 h 1331631"/>
              <a:gd name="connsiteX27" fmla="*/ 900752 w 2424752"/>
              <a:gd name="connsiteY27" fmla="*/ 914400 h 1331631"/>
              <a:gd name="connsiteX28" fmla="*/ 918949 w 2424752"/>
              <a:gd name="connsiteY28" fmla="*/ 909851 h 1331631"/>
              <a:gd name="connsiteX29" fmla="*/ 923498 w 2424752"/>
              <a:gd name="connsiteY29" fmla="*/ 896203 h 1331631"/>
              <a:gd name="connsiteX30" fmla="*/ 937146 w 2424752"/>
              <a:gd name="connsiteY30" fmla="*/ 887105 h 1331631"/>
              <a:gd name="connsiteX31" fmla="*/ 950794 w 2424752"/>
              <a:gd name="connsiteY31" fmla="*/ 873457 h 1331631"/>
              <a:gd name="connsiteX32" fmla="*/ 978089 w 2424752"/>
              <a:gd name="connsiteY32" fmla="*/ 855260 h 1331631"/>
              <a:gd name="connsiteX33" fmla="*/ 982639 w 2424752"/>
              <a:gd name="connsiteY33" fmla="*/ 841612 h 1331631"/>
              <a:gd name="connsiteX34" fmla="*/ 996286 w 2424752"/>
              <a:gd name="connsiteY34" fmla="*/ 837063 h 1331631"/>
              <a:gd name="connsiteX35" fmla="*/ 1009934 w 2424752"/>
              <a:gd name="connsiteY35" fmla="*/ 827964 h 1331631"/>
              <a:gd name="connsiteX36" fmla="*/ 1041779 w 2424752"/>
              <a:gd name="connsiteY36" fmla="*/ 800669 h 1331631"/>
              <a:gd name="connsiteX37" fmla="*/ 1055427 w 2424752"/>
              <a:gd name="connsiteY37" fmla="*/ 791570 h 1331631"/>
              <a:gd name="connsiteX38" fmla="*/ 1078173 w 2424752"/>
              <a:gd name="connsiteY38" fmla="*/ 768824 h 1331631"/>
              <a:gd name="connsiteX39" fmla="*/ 1119116 w 2424752"/>
              <a:gd name="connsiteY39" fmla="*/ 736979 h 1331631"/>
              <a:gd name="connsiteX40" fmla="*/ 1132764 w 2424752"/>
              <a:gd name="connsiteY40" fmla="*/ 727881 h 1331631"/>
              <a:gd name="connsiteX41" fmla="*/ 1146412 w 2424752"/>
              <a:gd name="connsiteY41" fmla="*/ 718782 h 1331631"/>
              <a:gd name="connsiteX42" fmla="*/ 1164609 w 2424752"/>
              <a:gd name="connsiteY42" fmla="*/ 691487 h 1331631"/>
              <a:gd name="connsiteX43" fmla="*/ 1187355 w 2424752"/>
              <a:gd name="connsiteY43" fmla="*/ 668740 h 1331631"/>
              <a:gd name="connsiteX44" fmla="*/ 1210101 w 2424752"/>
              <a:gd name="connsiteY44" fmla="*/ 645994 h 1331631"/>
              <a:gd name="connsiteX45" fmla="*/ 1219200 w 2424752"/>
              <a:gd name="connsiteY45" fmla="*/ 632346 h 1331631"/>
              <a:gd name="connsiteX46" fmla="*/ 1223749 w 2424752"/>
              <a:gd name="connsiteY46" fmla="*/ 618699 h 1331631"/>
              <a:gd name="connsiteX47" fmla="*/ 1246495 w 2424752"/>
              <a:gd name="connsiteY47" fmla="*/ 591403 h 1331631"/>
              <a:gd name="connsiteX48" fmla="*/ 1255594 w 2424752"/>
              <a:gd name="connsiteY48" fmla="*/ 564108 h 1331631"/>
              <a:gd name="connsiteX49" fmla="*/ 1260143 w 2424752"/>
              <a:gd name="connsiteY49" fmla="*/ 550460 h 1331631"/>
              <a:gd name="connsiteX50" fmla="*/ 1278340 w 2424752"/>
              <a:gd name="connsiteY50" fmla="*/ 523164 h 1331631"/>
              <a:gd name="connsiteX51" fmla="*/ 1291988 w 2424752"/>
              <a:gd name="connsiteY51" fmla="*/ 482221 h 1331631"/>
              <a:gd name="connsiteX52" fmla="*/ 1296537 w 2424752"/>
              <a:gd name="connsiteY52" fmla="*/ 468573 h 1331631"/>
              <a:gd name="connsiteX53" fmla="*/ 1342918 w 2424752"/>
              <a:gd name="connsiteY53" fmla="*/ 439403 h 1331631"/>
              <a:gd name="connsiteX54" fmla="*/ 1316071 w 2424752"/>
              <a:gd name="connsiteY54" fmla="*/ 425218 h 1331631"/>
              <a:gd name="connsiteX55" fmla="*/ 1332931 w 2424752"/>
              <a:gd name="connsiteY55" fmla="*/ 368490 h 1331631"/>
              <a:gd name="connsiteX56" fmla="*/ 1342030 w 2424752"/>
              <a:gd name="connsiteY56" fmla="*/ 295702 h 1331631"/>
              <a:gd name="connsiteX57" fmla="*/ 1392609 w 2424752"/>
              <a:gd name="connsiteY57" fmla="*/ 269470 h 1331631"/>
              <a:gd name="connsiteX58" fmla="*/ 1427841 w 2424752"/>
              <a:gd name="connsiteY58" fmla="*/ 255110 h 1331631"/>
              <a:gd name="connsiteX59" fmla="*/ 1455224 w 2424752"/>
              <a:gd name="connsiteY59" fmla="*/ 217203 h 1331631"/>
              <a:gd name="connsiteX60" fmla="*/ 1469409 w 2424752"/>
              <a:gd name="connsiteY60" fmla="*/ 181970 h 1331631"/>
              <a:gd name="connsiteX61" fmla="*/ 1496704 w 2424752"/>
              <a:gd name="connsiteY61" fmla="*/ 172872 h 1331631"/>
              <a:gd name="connsiteX62" fmla="*/ 1574042 w 2424752"/>
              <a:gd name="connsiteY62" fmla="*/ 163773 h 1331631"/>
              <a:gd name="connsiteX63" fmla="*/ 1596788 w 2424752"/>
              <a:gd name="connsiteY63" fmla="*/ 145576 h 1331631"/>
              <a:gd name="connsiteX64" fmla="*/ 1610436 w 2424752"/>
              <a:gd name="connsiteY64" fmla="*/ 141027 h 1331631"/>
              <a:gd name="connsiteX65" fmla="*/ 1637731 w 2424752"/>
              <a:gd name="connsiteY65" fmla="*/ 145576 h 1331631"/>
              <a:gd name="connsiteX66" fmla="*/ 1651379 w 2424752"/>
              <a:gd name="connsiteY66" fmla="*/ 154675 h 1331631"/>
              <a:gd name="connsiteX67" fmla="*/ 1824251 w 2424752"/>
              <a:gd name="connsiteY67" fmla="*/ 150125 h 1331631"/>
              <a:gd name="connsiteX68" fmla="*/ 1837898 w 2424752"/>
              <a:gd name="connsiteY68" fmla="*/ 159224 h 1331631"/>
              <a:gd name="connsiteX69" fmla="*/ 1851546 w 2424752"/>
              <a:gd name="connsiteY69" fmla="*/ 172872 h 1331631"/>
              <a:gd name="connsiteX70" fmla="*/ 1965277 w 2424752"/>
              <a:gd name="connsiteY70" fmla="*/ 186519 h 1331631"/>
              <a:gd name="connsiteX71" fmla="*/ 1997122 w 2424752"/>
              <a:gd name="connsiteY71" fmla="*/ 191069 h 1331631"/>
              <a:gd name="connsiteX72" fmla="*/ 2047164 w 2424752"/>
              <a:gd name="connsiteY72" fmla="*/ 195618 h 1331631"/>
              <a:gd name="connsiteX73" fmla="*/ 2056263 w 2424752"/>
              <a:gd name="connsiteY73" fmla="*/ 209266 h 1331631"/>
              <a:gd name="connsiteX74" fmla="*/ 2083558 w 2424752"/>
              <a:gd name="connsiteY74" fmla="*/ 213815 h 1331631"/>
              <a:gd name="connsiteX75" fmla="*/ 2101755 w 2424752"/>
              <a:gd name="connsiteY75" fmla="*/ 236561 h 1331631"/>
              <a:gd name="connsiteX76" fmla="*/ 2115403 w 2424752"/>
              <a:gd name="connsiteY76" fmla="*/ 245660 h 1331631"/>
              <a:gd name="connsiteX77" fmla="*/ 2129051 w 2424752"/>
              <a:gd name="connsiteY77" fmla="*/ 259308 h 1331631"/>
              <a:gd name="connsiteX78" fmla="*/ 2138149 w 2424752"/>
              <a:gd name="connsiteY78" fmla="*/ 272955 h 1331631"/>
              <a:gd name="connsiteX79" fmla="*/ 2156346 w 2424752"/>
              <a:gd name="connsiteY79" fmla="*/ 291152 h 1331631"/>
              <a:gd name="connsiteX80" fmla="*/ 2165445 w 2424752"/>
              <a:gd name="connsiteY80" fmla="*/ 304800 h 1331631"/>
              <a:gd name="connsiteX81" fmla="*/ 2206388 w 2424752"/>
              <a:gd name="connsiteY81" fmla="*/ 341194 h 1331631"/>
              <a:gd name="connsiteX82" fmla="*/ 2220036 w 2424752"/>
              <a:gd name="connsiteY82" fmla="*/ 345743 h 1331631"/>
              <a:gd name="connsiteX83" fmla="*/ 2251880 w 2424752"/>
              <a:gd name="connsiteY83" fmla="*/ 363940 h 1331631"/>
              <a:gd name="connsiteX84" fmla="*/ 2279176 w 2424752"/>
              <a:gd name="connsiteY84" fmla="*/ 373039 h 1331631"/>
              <a:gd name="connsiteX85" fmla="*/ 2311021 w 2424752"/>
              <a:gd name="connsiteY85" fmla="*/ 377588 h 1331631"/>
              <a:gd name="connsiteX86" fmla="*/ 2333767 w 2424752"/>
              <a:gd name="connsiteY86" fmla="*/ 395785 h 1331631"/>
              <a:gd name="connsiteX87" fmla="*/ 2361063 w 2424752"/>
              <a:gd name="connsiteY87" fmla="*/ 413982 h 1331631"/>
              <a:gd name="connsiteX88" fmla="*/ 2378635 w 2424752"/>
              <a:gd name="connsiteY88" fmla="*/ 421918 h 1331631"/>
              <a:gd name="connsiteX89" fmla="*/ 2404680 w 2424752"/>
              <a:gd name="connsiteY89" fmla="*/ 386775 h 1331631"/>
              <a:gd name="connsiteX90" fmla="*/ 2420203 w 2424752"/>
              <a:gd name="connsiteY90" fmla="*/ 368490 h 1331631"/>
              <a:gd name="connsiteX91" fmla="*/ 2424752 w 2424752"/>
              <a:gd name="connsiteY91" fmla="*/ 354842 h 1331631"/>
              <a:gd name="connsiteX92" fmla="*/ 2420203 w 2424752"/>
              <a:gd name="connsiteY92" fmla="*/ 327546 h 1331631"/>
              <a:gd name="connsiteX93" fmla="*/ 2406555 w 2424752"/>
              <a:gd name="connsiteY93" fmla="*/ 322997 h 1331631"/>
              <a:gd name="connsiteX94" fmla="*/ 2388358 w 2424752"/>
              <a:gd name="connsiteY94" fmla="*/ 318448 h 1331631"/>
              <a:gd name="connsiteX95" fmla="*/ 2374710 w 2424752"/>
              <a:gd name="connsiteY95" fmla="*/ 309349 h 1331631"/>
              <a:gd name="connsiteX96" fmla="*/ 2370161 w 2424752"/>
              <a:gd name="connsiteY96" fmla="*/ 295702 h 1331631"/>
              <a:gd name="connsiteX97" fmla="*/ 2361063 w 2424752"/>
              <a:gd name="connsiteY97" fmla="*/ 282054 h 1331631"/>
              <a:gd name="connsiteX98" fmla="*/ 2356513 w 2424752"/>
              <a:gd name="connsiteY98" fmla="*/ 268406 h 1331631"/>
              <a:gd name="connsiteX99" fmla="*/ 2342866 w 2424752"/>
              <a:gd name="connsiteY99" fmla="*/ 263857 h 1331631"/>
              <a:gd name="connsiteX100" fmla="*/ 2329218 w 2424752"/>
              <a:gd name="connsiteY100" fmla="*/ 245660 h 1331631"/>
              <a:gd name="connsiteX101" fmla="*/ 2301922 w 2424752"/>
              <a:gd name="connsiteY101" fmla="*/ 232012 h 1331631"/>
              <a:gd name="connsiteX102" fmla="*/ 2279176 w 2424752"/>
              <a:gd name="connsiteY102" fmla="*/ 236561 h 1331631"/>
              <a:gd name="connsiteX103" fmla="*/ 2251880 w 2424752"/>
              <a:gd name="connsiteY103" fmla="*/ 245660 h 1331631"/>
              <a:gd name="connsiteX104" fmla="*/ 2210937 w 2424752"/>
              <a:gd name="connsiteY104" fmla="*/ 241110 h 1331631"/>
              <a:gd name="connsiteX105" fmla="*/ 2183642 w 2424752"/>
              <a:gd name="connsiteY105" fmla="*/ 218364 h 1331631"/>
              <a:gd name="connsiteX106" fmla="*/ 2169994 w 2424752"/>
              <a:gd name="connsiteY106" fmla="*/ 209266 h 1331631"/>
              <a:gd name="connsiteX107" fmla="*/ 2160895 w 2424752"/>
              <a:gd name="connsiteY107" fmla="*/ 195618 h 1331631"/>
              <a:gd name="connsiteX108" fmla="*/ 2147248 w 2424752"/>
              <a:gd name="connsiteY108" fmla="*/ 168322 h 1331631"/>
              <a:gd name="connsiteX109" fmla="*/ 2106304 w 2424752"/>
              <a:gd name="connsiteY109" fmla="*/ 154675 h 1331631"/>
              <a:gd name="connsiteX110" fmla="*/ 2079009 w 2424752"/>
              <a:gd name="connsiteY110" fmla="*/ 141027 h 1331631"/>
              <a:gd name="connsiteX111" fmla="*/ 2060812 w 2424752"/>
              <a:gd name="connsiteY111" fmla="*/ 136478 h 1331631"/>
              <a:gd name="connsiteX112" fmla="*/ 1988024 w 2424752"/>
              <a:gd name="connsiteY112" fmla="*/ 131928 h 1331631"/>
              <a:gd name="connsiteX113" fmla="*/ 1960728 w 2424752"/>
              <a:gd name="connsiteY113" fmla="*/ 118281 h 1331631"/>
              <a:gd name="connsiteX114" fmla="*/ 1947080 w 2424752"/>
              <a:gd name="connsiteY114" fmla="*/ 104633 h 1331631"/>
              <a:gd name="connsiteX115" fmla="*/ 1919785 w 2424752"/>
              <a:gd name="connsiteY115" fmla="*/ 90985 h 1331631"/>
              <a:gd name="connsiteX116" fmla="*/ 1906137 w 2424752"/>
              <a:gd name="connsiteY116" fmla="*/ 81887 h 1331631"/>
              <a:gd name="connsiteX117" fmla="*/ 1837898 w 2424752"/>
              <a:gd name="connsiteY117" fmla="*/ 72788 h 1331631"/>
              <a:gd name="connsiteX118" fmla="*/ 1810603 w 2424752"/>
              <a:gd name="connsiteY118" fmla="*/ 63690 h 1331631"/>
              <a:gd name="connsiteX119" fmla="*/ 1792406 w 2424752"/>
              <a:gd name="connsiteY119" fmla="*/ 59140 h 1331631"/>
              <a:gd name="connsiteX120" fmla="*/ 1765110 w 2424752"/>
              <a:gd name="connsiteY120" fmla="*/ 50042 h 1331631"/>
              <a:gd name="connsiteX121" fmla="*/ 1751463 w 2424752"/>
              <a:gd name="connsiteY121" fmla="*/ 40943 h 1331631"/>
              <a:gd name="connsiteX122" fmla="*/ 1733266 w 2424752"/>
              <a:gd name="connsiteY122" fmla="*/ 0 h 1331631"/>
              <a:gd name="connsiteX123" fmla="*/ 1724167 w 2424752"/>
              <a:gd name="connsiteY123" fmla="*/ 13648 h 1331631"/>
              <a:gd name="connsiteX124" fmla="*/ 1719618 w 2424752"/>
              <a:gd name="connsiteY124" fmla="*/ 50042 h 1331631"/>
              <a:gd name="connsiteX125" fmla="*/ 1687773 w 2424752"/>
              <a:gd name="connsiteY125" fmla="*/ 54591 h 1331631"/>
              <a:gd name="connsiteX126" fmla="*/ 1655928 w 2424752"/>
              <a:gd name="connsiteY126" fmla="*/ 63690 h 1331631"/>
              <a:gd name="connsiteX127" fmla="*/ 1637731 w 2424752"/>
              <a:gd name="connsiteY127" fmla="*/ 72788 h 1331631"/>
              <a:gd name="connsiteX128" fmla="*/ 1624083 w 2424752"/>
              <a:gd name="connsiteY128" fmla="*/ 68239 h 1331631"/>
              <a:gd name="connsiteX129" fmla="*/ 1619534 w 2424752"/>
              <a:gd name="connsiteY129" fmla="*/ 54591 h 1331631"/>
              <a:gd name="connsiteX130" fmla="*/ 1610436 w 2424752"/>
              <a:gd name="connsiteY130" fmla="*/ 68239 h 1331631"/>
              <a:gd name="connsiteX131" fmla="*/ 1596788 w 2424752"/>
              <a:gd name="connsiteY131" fmla="*/ 77337 h 1331631"/>
              <a:gd name="connsiteX132" fmla="*/ 1551295 w 2424752"/>
              <a:gd name="connsiteY132" fmla="*/ 81887 h 1331631"/>
              <a:gd name="connsiteX133" fmla="*/ 1524000 w 2424752"/>
              <a:gd name="connsiteY133" fmla="*/ 90985 h 1331631"/>
              <a:gd name="connsiteX134" fmla="*/ 1505803 w 2424752"/>
              <a:gd name="connsiteY134" fmla="*/ 100084 h 1331631"/>
              <a:gd name="connsiteX135" fmla="*/ 1483057 w 2424752"/>
              <a:gd name="connsiteY135" fmla="*/ 104633 h 1331631"/>
              <a:gd name="connsiteX136" fmla="*/ 1469409 w 2424752"/>
              <a:gd name="connsiteY136" fmla="*/ 109182 h 1331631"/>
              <a:gd name="connsiteX137" fmla="*/ 1360227 w 2424752"/>
              <a:gd name="connsiteY137" fmla="*/ 113731 h 1331631"/>
              <a:gd name="connsiteX138" fmla="*/ 1346579 w 2424752"/>
              <a:gd name="connsiteY138" fmla="*/ 122830 h 1331631"/>
              <a:gd name="connsiteX139" fmla="*/ 1328382 w 2424752"/>
              <a:gd name="connsiteY139" fmla="*/ 150125 h 1331631"/>
              <a:gd name="connsiteX140" fmla="*/ 1314734 w 2424752"/>
              <a:gd name="connsiteY140" fmla="*/ 163773 h 1331631"/>
              <a:gd name="connsiteX141" fmla="*/ 1305636 w 2424752"/>
              <a:gd name="connsiteY141" fmla="*/ 191069 h 1331631"/>
              <a:gd name="connsiteX142" fmla="*/ 1291988 w 2424752"/>
              <a:gd name="connsiteY142" fmla="*/ 204716 h 1331631"/>
              <a:gd name="connsiteX143" fmla="*/ 1278340 w 2424752"/>
              <a:gd name="connsiteY143" fmla="*/ 209266 h 1331631"/>
              <a:gd name="connsiteX144" fmla="*/ 1205552 w 2424752"/>
              <a:gd name="connsiteY144" fmla="*/ 213815 h 1331631"/>
              <a:gd name="connsiteX145" fmla="*/ 1201003 w 2424752"/>
              <a:gd name="connsiteY145" fmla="*/ 227463 h 1331631"/>
              <a:gd name="connsiteX146" fmla="*/ 1182806 w 2424752"/>
              <a:gd name="connsiteY146" fmla="*/ 254758 h 1331631"/>
              <a:gd name="connsiteX147" fmla="*/ 1173707 w 2424752"/>
              <a:gd name="connsiteY147" fmla="*/ 282054 h 1331631"/>
              <a:gd name="connsiteX148" fmla="*/ 1169158 w 2424752"/>
              <a:gd name="connsiteY148" fmla="*/ 295702 h 1331631"/>
              <a:gd name="connsiteX149" fmla="*/ 1141863 w 2424752"/>
              <a:gd name="connsiteY149" fmla="*/ 313899 h 1331631"/>
              <a:gd name="connsiteX150" fmla="*/ 1128215 w 2424752"/>
              <a:gd name="connsiteY150" fmla="*/ 327546 h 1331631"/>
              <a:gd name="connsiteX151" fmla="*/ 1100919 w 2424752"/>
              <a:gd name="connsiteY151" fmla="*/ 336645 h 1331631"/>
              <a:gd name="connsiteX152" fmla="*/ 1091821 w 2424752"/>
              <a:gd name="connsiteY152" fmla="*/ 322997 h 1331631"/>
              <a:gd name="connsiteX153" fmla="*/ 1096370 w 2424752"/>
              <a:gd name="connsiteY153" fmla="*/ 291152 h 1331631"/>
              <a:gd name="connsiteX154" fmla="*/ 1082722 w 2424752"/>
              <a:gd name="connsiteY154" fmla="*/ 304800 h 1331631"/>
              <a:gd name="connsiteX155" fmla="*/ 1069074 w 2424752"/>
              <a:gd name="connsiteY155" fmla="*/ 309349 h 1331631"/>
              <a:gd name="connsiteX156" fmla="*/ 1055427 w 2424752"/>
              <a:gd name="connsiteY156" fmla="*/ 300251 h 1331631"/>
              <a:gd name="connsiteX157" fmla="*/ 1046328 w 2424752"/>
              <a:gd name="connsiteY157" fmla="*/ 286603 h 1331631"/>
              <a:gd name="connsiteX158" fmla="*/ 1032680 w 2424752"/>
              <a:gd name="connsiteY158" fmla="*/ 282054 h 1331631"/>
              <a:gd name="connsiteX159" fmla="*/ 1005385 w 2424752"/>
              <a:gd name="connsiteY159" fmla="*/ 291152 h 1331631"/>
              <a:gd name="connsiteX160" fmla="*/ 991737 w 2424752"/>
              <a:gd name="connsiteY160" fmla="*/ 295702 h 1331631"/>
              <a:gd name="connsiteX161" fmla="*/ 978089 w 2424752"/>
              <a:gd name="connsiteY161" fmla="*/ 304800 h 1331631"/>
              <a:gd name="connsiteX162" fmla="*/ 964442 w 2424752"/>
              <a:gd name="connsiteY162" fmla="*/ 350293 h 1331631"/>
              <a:gd name="connsiteX163" fmla="*/ 955343 w 2424752"/>
              <a:gd name="connsiteY163" fmla="*/ 363940 h 1331631"/>
              <a:gd name="connsiteX164" fmla="*/ 959892 w 2424752"/>
              <a:gd name="connsiteY164" fmla="*/ 377588 h 1331631"/>
              <a:gd name="connsiteX165" fmla="*/ 965691 w 2424752"/>
              <a:gd name="connsiteY165" fmla="*/ 397835 h 1331631"/>
              <a:gd name="connsiteX166" fmla="*/ 996286 w 2424752"/>
              <a:gd name="connsiteY166" fmla="*/ 404884 h 1331631"/>
              <a:gd name="connsiteX167" fmla="*/ 1009934 w 2424752"/>
              <a:gd name="connsiteY167" fmla="*/ 418531 h 1331631"/>
              <a:gd name="connsiteX168" fmla="*/ 1005385 w 2424752"/>
              <a:gd name="connsiteY168" fmla="*/ 441278 h 1331631"/>
              <a:gd name="connsiteX169" fmla="*/ 982639 w 2424752"/>
              <a:gd name="connsiteY169" fmla="*/ 486770 h 1331631"/>
              <a:gd name="connsiteX170" fmla="*/ 964442 w 2424752"/>
              <a:gd name="connsiteY170" fmla="*/ 518615 h 1331631"/>
              <a:gd name="connsiteX171" fmla="*/ 950794 w 2424752"/>
              <a:gd name="connsiteY171" fmla="*/ 523164 h 1331631"/>
              <a:gd name="connsiteX172" fmla="*/ 941695 w 2424752"/>
              <a:gd name="connsiteY172" fmla="*/ 536812 h 1331631"/>
              <a:gd name="connsiteX173" fmla="*/ 928048 w 2424752"/>
              <a:gd name="connsiteY173" fmla="*/ 545910 h 1331631"/>
              <a:gd name="connsiteX174" fmla="*/ 909851 w 2424752"/>
              <a:gd name="connsiteY174" fmla="*/ 568657 h 1331631"/>
              <a:gd name="connsiteX175" fmla="*/ 900752 w 2424752"/>
              <a:gd name="connsiteY175" fmla="*/ 582305 h 1331631"/>
              <a:gd name="connsiteX176" fmla="*/ 896203 w 2424752"/>
              <a:gd name="connsiteY176" fmla="*/ 595952 h 1331631"/>
              <a:gd name="connsiteX177" fmla="*/ 878006 w 2424752"/>
              <a:gd name="connsiteY177" fmla="*/ 623248 h 1331631"/>
              <a:gd name="connsiteX178" fmla="*/ 855260 w 2424752"/>
              <a:gd name="connsiteY178" fmla="*/ 655093 h 1331631"/>
              <a:gd name="connsiteX179" fmla="*/ 846161 w 2424752"/>
              <a:gd name="connsiteY179" fmla="*/ 668740 h 1331631"/>
              <a:gd name="connsiteX180" fmla="*/ 841612 w 2424752"/>
              <a:gd name="connsiteY180" fmla="*/ 682388 h 1331631"/>
              <a:gd name="connsiteX181" fmla="*/ 827964 w 2424752"/>
              <a:gd name="connsiteY181" fmla="*/ 691487 h 1331631"/>
              <a:gd name="connsiteX182" fmla="*/ 805218 w 2424752"/>
              <a:gd name="connsiteY182" fmla="*/ 714233 h 1331631"/>
              <a:gd name="connsiteX183" fmla="*/ 791570 w 2424752"/>
              <a:gd name="connsiteY183" fmla="*/ 732430 h 1331631"/>
              <a:gd name="connsiteX184" fmla="*/ 777922 w 2424752"/>
              <a:gd name="connsiteY184" fmla="*/ 746078 h 1331631"/>
              <a:gd name="connsiteX185" fmla="*/ 750627 w 2424752"/>
              <a:gd name="connsiteY185" fmla="*/ 787021 h 1331631"/>
              <a:gd name="connsiteX186" fmla="*/ 741528 w 2424752"/>
              <a:gd name="connsiteY186" fmla="*/ 800669 h 1331631"/>
              <a:gd name="connsiteX187" fmla="*/ 732430 w 2424752"/>
              <a:gd name="connsiteY187" fmla="*/ 827964 h 1331631"/>
              <a:gd name="connsiteX188" fmla="*/ 669277 w 2424752"/>
              <a:gd name="connsiteY188" fmla="*/ 857045 h 1331631"/>
              <a:gd name="connsiteX189" fmla="*/ 634220 w 2424752"/>
              <a:gd name="connsiteY189" fmla="*/ 883091 h 1331631"/>
              <a:gd name="connsiteX190" fmla="*/ 591403 w 2424752"/>
              <a:gd name="connsiteY190" fmla="*/ 896203 h 1331631"/>
              <a:gd name="connsiteX191" fmla="*/ 577755 w 2424752"/>
              <a:gd name="connsiteY191" fmla="*/ 891654 h 1331631"/>
              <a:gd name="connsiteX192" fmla="*/ 573206 w 2424752"/>
              <a:gd name="connsiteY192" fmla="*/ 928048 h 1331631"/>
              <a:gd name="connsiteX193" fmla="*/ 564107 w 2424752"/>
              <a:gd name="connsiteY193" fmla="*/ 941696 h 1331631"/>
              <a:gd name="connsiteX194" fmla="*/ 559558 w 2424752"/>
              <a:gd name="connsiteY194" fmla="*/ 955343 h 1331631"/>
              <a:gd name="connsiteX195" fmla="*/ 545910 w 2424752"/>
              <a:gd name="connsiteY195" fmla="*/ 964442 h 1331631"/>
              <a:gd name="connsiteX196" fmla="*/ 518615 w 2424752"/>
              <a:gd name="connsiteY196" fmla="*/ 982639 h 1331631"/>
              <a:gd name="connsiteX197" fmla="*/ 504967 w 2424752"/>
              <a:gd name="connsiteY197" fmla="*/ 973540 h 1331631"/>
              <a:gd name="connsiteX198" fmla="*/ 477672 w 2424752"/>
              <a:gd name="connsiteY198" fmla="*/ 959893 h 1331631"/>
              <a:gd name="connsiteX199" fmla="*/ 459474 w 2424752"/>
              <a:gd name="connsiteY199" fmla="*/ 964442 h 1331631"/>
              <a:gd name="connsiteX200" fmla="*/ 450376 w 2424752"/>
              <a:gd name="connsiteY200" fmla="*/ 978090 h 1331631"/>
              <a:gd name="connsiteX201" fmla="*/ 436728 w 2424752"/>
              <a:gd name="connsiteY201" fmla="*/ 996287 h 1331631"/>
              <a:gd name="connsiteX202" fmla="*/ 400334 w 2424752"/>
              <a:gd name="connsiteY202" fmla="*/ 1023582 h 1331631"/>
              <a:gd name="connsiteX203" fmla="*/ 386686 w 2424752"/>
              <a:gd name="connsiteY203" fmla="*/ 1037230 h 1331631"/>
              <a:gd name="connsiteX204" fmla="*/ 373039 w 2424752"/>
              <a:gd name="connsiteY204" fmla="*/ 1041779 h 1331631"/>
              <a:gd name="connsiteX205" fmla="*/ 345743 w 2424752"/>
              <a:gd name="connsiteY205" fmla="*/ 1059976 h 1331631"/>
              <a:gd name="connsiteX206" fmla="*/ 318448 w 2424752"/>
              <a:gd name="connsiteY206" fmla="*/ 1078173 h 1331631"/>
              <a:gd name="connsiteX207" fmla="*/ 291152 w 2424752"/>
              <a:gd name="connsiteY207" fmla="*/ 1100919 h 1331631"/>
              <a:gd name="connsiteX208" fmla="*/ 282054 w 2424752"/>
              <a:gd name="connsiteY208" fmla="*/ 1114567 h 1331631"/>
              <a:gd name="connsiteX209" fmla="*/ 254758 w 2424752"/>
              <a:gd name="connsiteY209" fmla="*/ 1137313 h 1331631"/>
              <a:gd name="connsiteX210" fmla="*/ 236561 w 2424752"/>
              <a:gd name="connsiteY210" fmla="*/ 1164609 h 1331631"/>
              <a:gd name="connsiteX211" fmla="*/ 227463 w 2424752"/>
              <a:gd name="connsiteY211" fmla="*/ 1178257 h 1331631"/>
              <a:gd name="connsiteX212" fmla="*/ 213815 w 2424752"/>
              <a:gd name="connsiteY212" fmla="*/ 1182806 h 1331631"/>
              <a:gd name="connsiteX213" fmla="*/ 204716 w 2424752"/>
              <a:gd name="connsiteY213" fmla="*/ 1196454 h 1331631"/>
              <a:gd name="connsiteX214" fmla="*/ 177421 w 2424752"/>
              <a:gd name="connsiteY214" fmla="*/ 1205552 h 1331631"/>
              <a:gd name="connsiteX215" fmla="*/ 163773 w 2424752"/>
              <a:gd name="connsiteY215" fmla="*/ 1210102 h 1331631"/>
              <a:gd name="connsiteX216" fmla="*/ 135853 w 2424752"/>
              <a:gd name="connsiteY216" fmla="*/ 1205465 h 1331631"/>
              <a:gd name="connsiteX217" fmla="*/ 118368 w 2424752"/>
              <a:gd name="connsiteY217" fmla="*/ 1220361 h 1331631"/>
              <a:gd name="connsiteX218" fmla="*/ 87774 w 2424752"/>
              <a:gd name="connsiteY218" fmla="*/ 1234722 h 1331631"/>
              <a:gd name="connsiteX219" fmla="*/ 50579 w 2424752"/>
              <a:gd name="connsiteY219" fmla="*/ 1256931 h 1331631"/>
              <a:gd name="connsiteX220" fmla="*/ 18197 w 2424752"/>
              <a:gd name="connsiteY220" fmla="*/ 1264693 h 1331631"/>
              <a:gd name="connsiteX0" fmla="*/ 18197 w 2424752"/>
              <a:gd name="connsiteY0" fmla="*/ 1264693 h 1331631"/>
              <a:gd name="connsiteX1" fmla="*/ 4549 w 2424752"/>
              <a:gd name="connsiteY1" fmla="*/ 1310185 h 1331631"/>
              <a:gd name="connsiteX2" fmla="*/ 0 w 2424752"/>
              <a:gd name="connsiteY2" fmla="*/ 1328382 h 1331631"/>
              <a:gd name="connsiteX3" fmla="*/ 35144 w 2424752"/>
              <a:gd name="connsiteY3" fmla="*/ 1312861 h 1331631"/>
              <a:gd name="connsiteX4" fmla="*/ 68327 w 2424752"/>
              <a:gd name="connsiteY4" fmla="*/ 1290113 h 1331631"/>
              <a:gd name="connsiteX5" fmla="*/ 99546 w 2424752"/>
              <a:gd name="connsiteY5" fmla="*/ 1281728 h 1331631"/>
              <a:gd name="connsiteX6" fmla="*/ 140490 w 2424752"/>
              <a:gd name="connsiteY6" fmla="*/ 1262906 h 1331631"/>
              <a:gd name="connsiteX7" fmla="*/ 172872 w 2424752"/>
              <a:gd name="connsiteY7" fmla="*/ 1232848 h 1331631"/>
              <a:gd name="connsiteX8" fmla="*/ 200167 w 2424752"/>
              <a:gd name="connsiteY8" fmla="*/ 1223749 h 1331631"/>
              <a:gd name="connsiteX9" fmla="*/ 213815 w 2424752"/>
              <a:gd name="connsiteY9" fmla="*/ 1214651 h 1331631"/>
              <a:gd name="connsiteX10" fmla="*/ 241110 w 2424752"/>
              <a:gd name="connsiteY10" fmla="*/ 1205552 h 1331631"/>
              <a:gd name="connsiteX11" fmla="*/ 282054 w 2424752"/>
              <a:gd name="connsiteY11" fmla="*/ 1196454 h 1331631"/>
              <a:gd name="connsiteX12" fmla="*/ 295701 w 2424752"/>
              <a:gd name="connsiteY12" fmla="*/ 1187355 h 1331631"/>
              <a:gd name="connsiteX13" fmla="*/ 373039 w 2424752"/>
              <a:gd name="connsiteY13" fmla="*/ 1150961 h 1331631"/>
              <a:gd name="connsiteX14" fmla="*/ 500955 w 2424752"/>
              <a:gd name="connsiteY14" fmla="*/ 1104307 h 1331631"/>
              <a:gd name="connsiteX15" fmla="*/ 564732 w 2424752"/>
              <a:gd name="connsiteY15" fmla="*/ 1079510 h 1331631"/>
              <a:gd name="connsiteX16" fmla="*/ 591403 w 2424752"/>
              <a:gd name="connsiteY16" fmla="*/ 1096370 h 1331631"/>
              <a:gd name="connsiteX17" fmla="*/ 605051 w 2424752"/>
              <a:gd name="connsiteY17" fmla="*/ 1087272 h 1331631"/>
              <a:gd name="connsiteX18" fmla="*/ 621374 w 2424752"/>
              <a:gd name="connsiteY18" fmla="*/ 1060152 h 1331631"/>
              <a:gd name="connsiteX19" fmla="*/ 686937 w 2424752"/>
              <a:gd name="connsiteY19" fmla="*/ 1061489 h 1331631"/>
              <a:gd name="connsiteX20" fmla="*/ 714233 w 2424752"/>
              <a:gd name="connsiteY20" fmla="*/ 1019033 h 1331631"/>
              <a:gd name="connsiteX21" fmla="*/ 755351 w 2424752"/>
              <a:gd name="connsiteY21" fmla="*/ 1019121 h 1331631"/>
              <a:gd name="connsiteX22" fmla="*/ 791570 w 2424752"/>
              <a:gd name="connsiteY22" fmla="*/ 978090 h 1331631"/>
              <a:gd name="connsiteX23" fmla="*/ 818866 w 2424752"/>
              <a:gd name="connsiteY23" fmla="*/ 968991 h 1331631"/>
              <a:gd name="connsiteX24" fmla="*/ 846161 w 2424752"/>
              <a:gd name="connsiteY24" fmla="*/ 941696 h 1331631"/>
              <a:gd name="connsiteX25" fmla="*/ 873457 w 2424752"/>
              <a:gd name="connsiteY25" fmla="*/ 928048 h 1331631"/>
              <a:gd name="connsiteX26" fmla="*/ 887104 w 2424752"/>
              <a:gd name="connsiteY26" fmla="*/ 923499 h 1331631"/>
              <a:gd name="connsiteX27" fmla="*/ 900752 w 2424752"/>
              <a:gd name="connsiteY27" fmla="*/ 914400 h 1331631"/>
              <a:gd name="connsiteX28" fmla="*/ 918949 w 2424752"/>
              <a:gd name="connsiteY28" fmla="*/ 909851 h 1331631"/>
              <a:gd name="connsiteX29" fmla="*/ 923498 w 2424752"/>
              <a:gd name="connsiteY29" fmla="*/ 896203 h 1331631"/>
              <a:gd name="connsiteX30" fmla="*/ 937146 w 2424752"/>
              <a:gd name="connsiteY30" fmla="*/ 887105 h 1331631"/>
              <a:gd name="connsiteX31" fmla="*/ 950794 w 2424752"/>
              <a:gd name="connsiteY31" fmla="*/ 873457 h 1331631"/>
              <a:gd name="connsiteX32" fmla="*/ 978089 w 2424752"/>
              <a:gd name="connsiteY32" fmla="*/ 855260 h 1331631"/>
              <a:gd name="connsiteX33" fmla="*/ 982639 w 2424752"/>
              <a:gd name="connsiteY33" fmla="*/ 841612 h 1331631"/>
              <a:gd name="connsiteX34" fmla="*/ 996286 w 2424752"/>
              <a:gd name="connsiteY34" fmla="*/ 837063 h 1331631"/>
              <a:gd name="connsiteX35" fmla="*/ 1009934 w 2424752"/>
              <a:gd name="connsiteY35" fmla="*/ 827964 h 1331631"/>
              <a:gd name="connsiteX36" fmla="*/ 1041779 w 2424752"/>
              <a:gd name="connsiteY36" fmla="*/ 800669 h 1331631"/>
              <a:gd name="connsiteX37" fmla="*/ 1055427 w 2424752"/>
              <a:gd name="connsiteY37" fmla="*/ 791570 h 1331631"/>
              <a:gd name="connsiteX38" fmla="*/ 1078173 w 2424752"/>
              <a:gd name="connsiteY38" fmla="*/ 768824 h 1331631"/>
              <a:gd name="connsiteX39" fmla="*/ 1119116 w 2424752"/>
              <a:gd name="connsiteY39" fmla="*/ 736979 h 1331631"/>
              <a:gd name="connsiteX40" fmla="*/ 1132764 w 2424752"/>
              <a:gd name="connsiteY40" fmla="*/ 727881 h 1331631"/>
              <a:gd name="connsiteX41" fmla="*/ 1146412 w 2424752"/>
              <a:gd name="connsiteY41" fmla="*/ 718782 h 1331631"/>
              <a:gd name="connsiteX42" fmla="*/ 1164609 w 2424752"/>
              <a:gd name="connsiteY42" fmla="*/ 691487 h 1331631"/>
              <a:gd name="connsiteX43" fmla="*/ 1187355 w 2424752"/>
              <a:gd name="connsiteY43" fmla="*/ 668740 h 1331631"/>
              <a:gd name="connsiteX44" fmla="*/ 1210101 w 2424752"/>
              <a:gd name="connsiteY44" fmla="*/ 645994 h 1331631"/>
              <a:gd name="connsiteX45" fmla="*/ 1219200 w 2424752"/>
              <a:gd name="connsiteY45" fmla="*/ 632346 h 1331631"/>
              <a:gd name="connsiteX46" fmla="*/ 1223749 w 2424752"/>
              <a:gd name="connsiteY46" fmla="*/ 618699 h 1331631"/>
              <a:gd name="connsiteX47" fmla="*/ 1246495 w 2424752"/>
              <a:gd name="connsiteY47" fmla="*/ 591403 h 1331631"/>
              <a:gd name="connsiteX48" fmla="*/ 1255594 w 2424752"/>
              <a:gd name="connsiteY48" fmla="*/ 564108 h 1331631"/>
              <a:gd name="connsiteX49" fmla="*/ 1260143 w 2424752"/>
              <a:gd name="connsiteY49" fmla="*/ 550460 h 1331631"/>
              <a:gd name="connsiteX50" fmla="*/ 1278340 w 2424752"/>
              <a:gd name="connsiteY50" fmla="*/ 523164 h 1331631"/>
              <a:gd name="connsiteX51" fmla="*/ 1291988 w 2424752"/>
              <a:gd name="connsiteY51" fmla="*/ 482221 h 1331631"/>
              <a:gd name="connsiteX52" fmla="*/ 1296537 w 2424752"/>
              <a:gd name="connsiteY52" fmla="*/ 468573 h 1331631"/>
              <a:gd name="connsiteX53" fmla="*/ 1342918 w 2424752"/>
              <a:gd name="connsiteY53" fmla="*/ 439403 h 1331631"/>
              <a:gd name="connsiteX54" fmla="*/ 1316071 w 2424752"/>
              <a:gd name="connsiteY54" fmla="*/ 425218 h 1331631"/>
              <a:gd name="connsiteX55" fmla="*/ 1332931 w 2424752"/>
              <a:gd name="connsiteY55" fmla="*/ 368490 h 1331631"/>
              <a:gd name="connsiteX56" fmla="*/ 1342030 w 2424752"/>
              <a:gd name="connsiteY56" fmla="*/ 295702 h 1331631"/>
              <a:gd name="connsiteX57" fmla="*/ 1392609 w 2424752"/>
              <a:gd name="connsiteY57" fmla="*/ 269470 h 1331631"/>
              <a:gd name="connsiteX58" fmla="*/ 1427841 w 2424752"/>
              <a:gd name="connsiteY58" fmla="*/ 255110 h 1331631"/>
              <a:gd name="connsiteX59" fmla="*/ 1455224 w 2424752"/>
              <a:gd name="connsiteY59" fmla="*/ 217203 h 1331631"/>
              <a:gd name="connsiteX60" fmla="*/ 1469409 w 2424752"/>
              <a:gd name="connsiteY60" fmla="*/ 181970 h 1331631"/>
              <a:gd name="connsiteX61" fmla="*/ 1496704 w 2424752"/>
              <a:gd name="connsiteY61" fmla="*/ 172872 h 1331631"/>
              <a:gd name="connsiteX62" fmla="*/ 1574042 w 2424752"/>
              <a:gd name="connsiteY62" fmla="*/ 163773 h 1331631"/>
              <a:gd name="connsiteX63" fmla="*/ 1596788 w 2424752"/>
              <a:gd name="connsiteY63" fmla="*/ 145576 h 1331631"/>
              <a:gd name="connsiteX64" fmla="*/ 1610436 w 2424752"/>
              <a:gd name="connsiteY64" fmla="*/ 141027 h 1331631"/>
              <a:gd name="connsiteX65" fmla="*/ 1637731 w 2424752"/>
              <a:gd name="connsiteY65" fmla="*/ 145576 h 1331631"/>
              <a:gd name="connsiteX66" fmla="*/ 1651379 w 2424752"/>
              <a:gd name="connsiteY66" fmla="*/ 154675 h 1331631"/>
              <a:gd name="connsiteX67" fmla="*/ 1745762 w 2424752"/>
              <a:gd name="connsiteY67" fmla="*/ 181521 h 1331631"/>
              <a:gd name="connsiteX68" fmla="*/ 1837898 w 2424752"/>
              <a:gd name="connsiteY68" fmla="*/ 159224 h 1331631"/>
              <a:gd name="connsiteX69" fmla="*/ 1851546 w 2424752"/>
              <a:gd name="connsiteY69" fmla="*/ 172872 h 1331631"/>
              <a:gd name="connsiteX70" fmla="*/ 1965277 w 2424752"/>
              <a:gd name="connsiteY70" fmla="*/ 186519 h 1331631"/>
              <a:gd name="connsiteX71" fmla="*/ 1997122 w 2424752"/>
              <a:gd name="connsiteY71" fmla="*/ 191069 h 1331631"/>
              <a:gd name="connsiteX72" fmla="*/ 2047164 w 2424752"/>
              <a:gd name="connsiteY72" fmla="*/ 195618 h 1331631"/>
              <a:gd name="connsiteX73" fmla="*/ 2056263 w 2424752"/>
              <a:gd name="connsiteY73" fmla="*/ 209266 h 1331631"/>
              <a:gd name="connsiteX74" fmla="*/ 2083558 w 2424752"/>
              <a:gd name="connsiteY74" fmla="*/ 213815 h 1331631"/>
              <a:gd name="connsiteX75" fmla="*/ 2101755 w 2424752"/>
              <a:gd name="connsiteY75" fmla="*/ 236561 h 1331631"/>
              <a:gd name="connsiteX76" fmla="*/ 2115403 w 2424752"/>
              <a:gd name="connsiteY76" fmla="*/ 245660 h 1331631"/>
              <a:gd name="connsiteX77" fmla="*/ 2129051 w 2424752"/>
              <a:gd name="connsiteY77" fmla="*/ 259308 h 1331631"/>
              <a:gd name="connsiteX78" fmla="*/ 2138149 w 2424752"/>
              <a:gd name="connsiteY78" fmla="*/ 272955 h 1331631"/>
              <a:gd name="connsiteX79" fmla="*/ 2156346 w 2424752"/>
              <a:gd name="connsiteY79" fmla="*/ 291152 h 1331631"/>
              <a:gd name="connsiteX80" fmla="*/ 2165445 w 2424752"/>
              <a:gd name="connsiteY80" fmla="*/ 304800 h 1331631"/>
              <a:gd name="connsiteX81" fmla="*/ 2206388 w 2424752"/>
              <a:gd name="connsiteY81" fmla="*/ 341194 h 1331631"/>
              <a:gd name="connsiteX82" fmla="*/ 2220036 w 2424752"/>
              <a:gd name="connsiteY82" fmla="*/ 345743 h 1331631"/>
              <a:gd name="connsiteX83" fmla="*/ 2251880 w 2424752"/>
              <a:gd name="connsiteY83" fmla="*/ 363940 h 1331631"/>
              <a:gd name="connsiteX84" fmla="*/ 2279176 w 2424752"/>
              <a:gd name="connsiteY84" fmla="*/ 373039 h 1331631"/>
              <a:gd name="connsiteX85" fmla="*/ 2311021 w 2424752"/>
              <a:gd name="connsiteY85" fmla="*/ 377588 h 1331631"/>
              <a:gd name="connsiteX86" fmla="*/ 2333767 w 2424752"/>
              <a:gd name="connsiteY86" fmla="*/ 395785 h 1331631"/>
              <a:gd name="connsiteX87" fmla="*/ 2361063 w 2424752"/>
              <a:gd name="connsiteY87" fmla="*/ 413982 h 1331631"/>
              <a:gd name="connsiteX88" fmla="*/ 2378635 w 2424752"/>
              <a:gd name="connsiteY88" fmla="*/ 421918 h 1331631"/>
              <a:gd name="connsiteX89" fmla="*/ 2404680 w 2424752"/>
              <a:gd name="connsiteY89" fmla="*/ 386775 h 1331631"/>
              <a:gd name="connsiteX90" fmla="*/ 2420203 w 2424752"/>
              <a:gd name="connsiteY90" fmla="*/ 368490 h 1331631"/>
              <a:gd name="connsiteX91" fmla="*/ 2424752 w 2424752"/>
              <a:gd name="connsiteY91" fmla="*/ 354842 h 1331631"/>
              <a:gd name="connsiteX92" fmla="*/ 2420203 w 2424752"/>
              <a:gd name="connsiteY92" fmla="*/ 327546 h 1331631"/>
              <a:gd name="connsiteX93" fmla="*/ 2406555 w 2424752"/>
              <a:gd name="connsiteY93" fmla="*/ 322997 h 1331631"/>
              <a:gd name="connsiteX94" fmla="*/ 2388358 w 2424752"/>
              <a:gd name="connsiteY94" fmla="*/ 318448 h 1331631"/>
              <a:gd name="connsiteX95" fmla="*/ 2374710 w 2424752"/>
              <a:gd name="connsiteY95" fmla="*/ 309349 h 1331631"/>
              <a:gd name="connsiteX96" fmla="*/ 2370161 w 2424752"/>
              <a:gd name="connsiteY96" fmla="*/ 295702 h 1331631"/>
              <a:gd name="connsiteX97" fmla="*/ 2361063 w 2424752"/>
              <a:gd name="connsiteY97" fmla="*/ 282054 h 1331631"/>
              <a:gd name="connsiteX98" fmla="*/ 2356513 w 2424752"/>
              <a:gd name="connsiteY98" fmla="*/ 268406 h 1331631"/>
              <a:gd name="connsiteX99" fmla="*/ 2342866 w 2424752"/>
              <a:gd name="connsiteY99" fmla="*/ 263857 h 1331631"/>
              <a:gd name="connsiteX100" fmla="*/ 2329218 w 2424752"/>
              <a:gd name="connsiteY100" fmla="*/ 245660 h 1331631"/>
              <a:gd name="connsiteX101" fmla="*/ 2301922 w 2424752"/>
              <a:gd name="connsiteY101" fmla="*/ 232012 h 1331631"/>
              <a:gd name="connsiteX102" fmla="*/ 2279176 w 2424752"/>
              <a:gd name="connsiteY102" fmla="*/ 236561 h 1331631"/>
              <a:gd name="connsiteX103" fmla="*/ 2251880 w 2424752"/>
              <a:gd name="connsiteY103" fmla="*/ 245660 h 1331631"/>
              <a:gd name="connsiteX104" fmla="*/ 2210937 w 2424752"/>
              <a:gd name="connsiteY104" fmla="*/ 241110 h 1331631"/>
              <a:gd name="connsiteX105" fmla="*/ 2183642 w 2424752"/>
              <a:gd name="connsiteY105" fmla="*/ 218364 h 1331631"/>
              <a:gd name="connsiteX106" fmla="*/ 2169994 w 2424752"/>
              <a:gd name="connsiteY106" fmla="*/ 209266 h 1331631"/>
              <a:gd name="connsiteX107" fmla="*/ 2160895 w 2424752"/>
              <a:gd name="connsiteY107" fmla="*/ 195618 h 1331631"/>
              <a:gd name="connsiteX108" fmla="*/ 2147248 w 2424752"/>
              <a:gd name="connsiteY108" fmla="*/ 168322 h 1331631"/>
              <a:gd name="connsiteX109" fmla="*/ 2106304 w 2424752"/>
              <a:gd name="connsiteY109" fmla="*/ 154675 h 1331631"/>
              <a:gd name="connsiteX110" fmla="*/ 2079009 w 2424752"/>
              <a:gd name="connsiteY110" fmla="*/ 141027 h 1331631"/>
              <a:gd name="connsiteX111" fmla="*/ 2060812 w 2424752"/>
              <a:gd name="connsiteY111" fmla="*/ 136478 h 1331631"/>
              <a:gd name="connsiteX112" fmla="*/ 1988024 w 2424752"/>
              <a:gd name="connsiteY112" fmla="*/ 131928 h 1331631"/>
              <a:gd name="connsiteX113" fmla="*/ 1960728 w 2424752"/>
              <a:gd name="connsiteY113" fmla="*/ 118281 h 1331631"/>
              <a:gd name="connsiteX114" fmla="*/ 1947080 w 2424752"/>
              <a:gd name="connsiteY114" fmla="*/ 104633 h 1331631"/>
              <a:gd name="connsiteX115" fmla="*/ 1919785 w 2424752"/>
              <a:gd name="connsiteY115" fmla="*/ 90985 h 1331631"/>
              <a:gd name="connsiteX116" fmla="*/ 1906137 w 2424752"/>
              <a:gd name="connsiteY116" fmla="*/ 81887 h 1331631"/>
              <a:gd name="connsiteX117" fmla="*/ 1837898 w 2424752"/>
              <a:gd name="connsiteY117" fmla="*/ 72788 h 1331631"/>
              <a:gd name="connsiteX118" fmla="*/ 1810603 w 2424752"/>
              <a:gd name="connsiteY118" fmla="*/ 63690 h 1331631"/>
              <a:gd name="connsiteX119" fmla="*/ 1792406 w 2424752"/>
              <a:gd name="connsiteY119" fmla="*/ 59140 h 1331631"/>
              <a:gd name="connsiteX120" fmla="*/ 1765110 w 2424752"/>
              <a:gd name="connsiteY120" fmla="*/ 50042 h 1331631"/>
              <a:gd name="connsiteX121" fmla="*/ 1751463 w 2424752"/>
              <a:gd name="connsiteY121" fmla="*/ 40943 h 1331631"/>
              <a:gd name="connsiteX122" fmla="*/ 1733266 w 2424752"/>
              <a:gd name="connsiteY122" fmla="*/ 0 h 1331631"/>
              <a:gd name="connsiteX123" fmla="*/ 1724167 w 2424752"/>
              <a:gd name="connsiteY123" fmla="*/ 13648 h 1331631"/>
              <a:gd name="connsiteX124" fmla="*/ 1719618 w 2424752"/>
              <a:gd name="connsiteY124" fmla="*/ 50042 h 1331631"/>
              <a:gd name="connsiteX125" fmla="*/ 1687773 w 2424752"/>
              <a:gd name="connsiteY125" fmla="*/ 54591 h 1331631"/>
              <a:gd name="connsiteX126" fmla="*/ 1655928 w 2424752"/>
              <a:gd name="connsiteY126" fmla="*/ 63690 h 1331631"/>
              <a:gd name="connsiteX127" fmla="*/ 1637731 w 2424752"/>
              <a:gd name="connsiteY127" fmla="*/ 72788 h 1331631"/>
              <a:gd name="connsiteX128" fmla="*/ 1624083 w 2424752"/>
              <a:gd name="connsiteY128" fmla="*/ 68239 h 1331631"/>
              <a:gd name="connsiteX129" fmla="*/ 1619534 w 2424752"/>
              <a:gd name="connsiteY129" fmla="*/ 54591 h 1331631"/>
              <a:gd name="connsiteX130" fmla="*/ 1610436 w 2424752"/>
              <a:gd name="connsiteY130" fmla="*/ 68239 h 1331631"/>
              <a:gd name="connsiteX131" fmla="*/ 1596788 w 2424752"/>
              <a:gd name="connsiteY131" fmla="*/ 77337 h 1331631"/>
              <a:gd name="connsiteX132" fmla="*/ 1551295 w 2424752"/>
              <a:gd name="connsiteY132" fmla="*/ 81887 h 1331631"/>
              <a:gd name="connsiteX133" fmla="*/ 1524000 w 2424752"/>
              <a:gd name="connsiteY133" fmla="*/ 90985 h 1331631"/>
              <a:gd name="connsiteX134" fmla="*/ 1505803 w 2424752"/>
              <a:gd name="connsiteY134" fmla="*/ 100084 h 1331631"/>
              <a:gd name="connsiteX135" fmla="*/ 1483057 w 2424752"/>
              <a:gd name="connsiteY135" fmla="*/ 104633 h 1331631"/>
              <a:gd name="connsiteX136" fmla="*/ 1469409 w 2424752"/>
              <a:gd name="connsiteY136" fmla="*/ 109182 h 1331631"/>
              <a:gd name="connsiteX137" fmla="*/ 1360227 w 2424752"/>
              <a:gd name="connsiteY137" fmla="*/ 113731 h 1331631"/>
              <a:gd name="connsiteX138" fmla="*/ 1346579 w 2424752"/>
              <a:gd name="connsiteY138" fmla="*/ 122830 h 1331631"/>
              <a:gd name="connsiteX139" fmla="*/ 1328382 w 2424752"/>
              <a:gd name="connsiteY139" fmla="*/ 150125 h 1331631"/>
              <a:gd name="connsiteX140" fmla="*/ 1314734 w 2424752"/>
              <a:gd name="connsiteY140" fmla="*/ 163773 h 1331631"/>
              <a:gd name="connsiteX141" fmla="*/ 1305636 w 2424752"/>
              <a:gd name="connsiteY141" fmla="*/ 191069 h 1331631"/>
              <a:gd name="connsiteX142" fmla="*/ 1291988 w 2424752"/>
              <a:gd name="connsiteY142" fmla="*/ 204716 h 1331631"/>
              <a:gd name="connsiteX143" fmla="*/ 1278340 w 2424752"/>
              <a:gd name="connsiteY143" fmla="*/ 209266 h 1331631"/>
              <a:gd name="connsiteX144" fmla="*/ 1205552 w 2424752"/>
              <a:gd name="connsiteY144" fmla="*/ 213815 h 1331631"/>
              <a:gd name="connsiteX145" fmla="*/ 1201003 w 2424752"/>
              <a:gd name="connsiteY145" fmla="*/ 227463 h 1331631"/>
              <a:gd name="connsiteX146" fmla="*/ 1182806 w 2424752"/>
              <a:gd name="connsiteY146" fmla="*/ 254758 h 1331631"/>
              <a:gd name="connsiteX147" fmla="*/ 1173707 w 2424752"/>
              <a:gd name="connsiteY147" fmla="*/ 282054 h 1331631"/>
              <a:gd name="connsiteX148" fmla="*/ 1169158 w 2424752"/>
              <a:gd name="connsiteY148" fmla="*/ 295702 h 1331631"/>
              <a:gd name="connsiteX149" fmla="*/ 1141863 w 2424752"/>
              <a:gd name="connsiteY149" fmla="*/ 313899 h 1331631"/>
              <a:gd name="connsiteX150" fmla="*/ 1128215 w 2424752"/>
              <a:gd name="connsiteY150" fmla="*/ 327546 h 1331631"/>
              <a:gd name="connsiteX151" fmla="*/ 1100919 w 2424752"/>
              <a:gd name="connsiteY151" fmla="*/ 336645 h 1331631"/>
              <a:gd name="connsiteX152" fmla="*/ 1091821 w 2424752"/>
              <a:gd name="connsiteY152" fmla="*/ 322997 h 1331631"/>
              <a:gd name="connsiteX153" fmla="*/ 1096370 w 2424752"/>
              <a:gd name="connsiteY153" fmla="*/ 291152 h 1331631"/>
              <a:gd name="connsiteX154" fmla="*/ 1082722 w 2424752"/>
              <a:gd name="connsiteY154" fmla="*/ 304800 h 1331631"/>
              <a:gd name="connsiteX155" fmla="*/ 1069074 w 2424752"/>
              <a:gd name="connsiteY155" fmla="*/ 309349 h 1331631"/>
              <a:gd name="connsiteX156" fmla="*/ 1055427 w 2424752"/>
              <a:gd name="connsiteY156" fmla="*/ 300251 h 1331631"/>
              <a:gd name="connsiteX157" fmla="*/ 1046328 w 2424752"/>
              <a:gd name="connsiteY157" fmla="*/ 286603 h 1331631"/>
              <a:gd name="connsiteX158" fmla="*/ 1032680 w 2424752"/>
              <a:gd name="connsiteY158" fmla="*/ 282054 h 1331631"/>
              <a:gd name="connsiteX159" fmla="*/ 1005385 w 2424752"/>
              <a:gd name="connsiteY159" fmla="*/ 291152 h 1331631"/>
              <a:gd name="connsiteX160" fmla="*/ 991737 w 2424752"/>
              <a:gd name="connsiteY160" fmla="*/ 295702 h 1331631"/>
              <a:gd name="connsiteX161" fmla="*/ 978089 w 2424752"/>
              <a:gd name="connsiteY161" fmla="*/ 304800 h 1331631"/>
              <a:gd name="connsiteX162" fmla="*/ 964442 w 2424752"/>
              <a:gd name="connsiteY162" fmla="*/ 350293 h 1331631"/>
              <a:gd name="connsiteX163" fmla="*/ 955343 w 2424752"/>
              <a:gd name="connsiteY163" fmla="*/ 363940 h 1331631"/>
              <a:gd name="connsiteX164" fmla="*/ 959892 w 2424752"/>
              <a:gd name="connsiteY164" fmla="*/ 377588 h 1331631"/>
              <a:gd name="connsiteX165" fmla="*/ 965691 w 2424752"/>
              <a:gd name="connsiteY165" fmla="*/ 397835 h 1331631"/>
              <a:gd name="connsiteX166" fmla="*/ 996286 w 2424752"/>
              <a:gd name="connsiteY166" fmla="*/ 404884 h 1331631"/>
              <a:gd name="connsiteX167" fmla="*/ 1009934 w 2424752"/>
              <a:gd name="connsiteY167" fmla="*/ 418531 h 1331631"/>
              <a:gd name="connsiteX168" fmla="*/ 1005385 w 2424752"/>
              <a:gd name="connsiteY168" fmla="*/ 441278 h 1331631"/>
              <a:gd name="connsiteX169" fmla="*/ 982639 w 2424752"/>
              <a:gd name="connsiteY169" fmla="*/ 486770 h 1331631"/>
              <a:gd name="connsiteX170" fmla="*/ 964442 w 2424752"/>
              <a:gd name="connsiteY170" fmla="*/ 518615 h 1331631"/>
              <a:gd name="connsiteX171" fmla="*/ 950794 w 2424752"/>
              <a:gd name="connsiteY171" fmla="*/ 523164 h 1331631"/>
              <a:gd name="connsiteX172" fmla="*/ 941695 w 2424752"/>
              <a:gd name="connsiteY172" fmla="*/ 536812 h 1331631"/>
              <a:gd name="connsiteX173" fmla="*/ 928048 w 2424752"/>
              <a:gd name="connsiteY173" fmla="*/ 545910 h 1331631"/>
              <a:gd name="connsiteX174" fmla="*/ 909851 w 2424752"/>
              <a:gd name="connsiteY174" fmla="*/ 568657 h 1331631"/>
              <a:gd name="connsiteX175" fmla="*/ 900752 w 2424752"/>
              <a:gd name="connsiteY175" fmla="*/ 582305 h 1331631"/>
              <a:gd name="connsiteX176" fmla="*/ 896203 w 2424752"/>
              <a:gd name="connsiteY176" fmla="*/ 595952 h 1331631"/>
              <a:gd name="connsiteX177" fmla="*/ 878006 w 2424752"/>
              <a:gd name="connsiteY177" fmla="*/ 623248 h 1331631"/>
              <a:gd name="connsiteX178" fmla="*/ 855260 w 2424752"/>
              <a:gd name="connsiteY178" fmla="*/ 655093 h 1331631"/>
              <a:gd name="connsiteX179" fmla="*/ 846161 w 2424752"/>
              <a:gd name="connsiteY179" fmla="*/ 668740 h 1331631"/>
              <a:gd name="connsiteX180" fmla="*/ 841612 w 2424752"/>
              <a:gd name="connsiteY180" fmla="*/ 682388 h 1331631"/>
              <a:gd name="connsiteX181" fmla="*/ 827964 w 2424752"/>
              <a:gd name="connsiteY181" fmla="*/ 691487 h 1331631"/>
              <a:gd name="connsiteX182" fmla="*/ 805218 w 2424752"/>
              <a:gd name="connsiteY182" fmla="*/ 714233 h 1331631"/>
              <a:gd name="connsiteX183" fmla="*/ 791570 w 2424752"/>
              <a:gd name="connsiteY183" fmla="*/ 732430 h 1331631"/>
              <a:gd name="connsiteX184" fmla="*/ 777922 w 2424752"/>
              <a:gd name="connsiteY184" fmla="*/ 746078 h 1331631"/>
              <a:gd name="connsiteX185" fmla="*/ 750627 w 2424752"/>
              <a:gd name="connsiteY185" fmla="*/ 787021 h 1331631"/>
              <a:gd name="connsiteX186" fmla="*/ 741528 w 2424752"/>
              <a:gd name="connsiteY186" fmla="*/ 800669 h 1331631"/>
              <a:gd name="connsiteX187" fmla="*/ 732430 w 2424752"/>
              <a:gd name="connsiteY187" fmla="*/ 827964 h 1331631"/>
              <a:gd name="connsiteX188" fmla="*/ 669277 w 2424752"/>
              <a:gd name="connsiteY188" fmla="*/ 857045 h 1331631"/>
              <a:gd name="connsiteX189" fmla="*/ 634220 w 2424752"/>
              <a:gd name="connsiteY189" fmla="*/ 883091 h 1331631"/>
              <a:gd name="connsiteX190" fmla="*/ 591403 w 2424752"/>
              <a:gd name="connsiteY190" fmla="*/ 896203 h 1331631"/>
              <a:gd name="connsiteX191" fmla="*/ 577755 w 2424752"/>
              <a:gd name="connsiteY191" fmla="*/ 891654 h 1331631"/>
              <a:gd name="connsiteX192" fmla="*/ 573206 w 2424752"/>
              <a:gd name="connsiteY192" fmla="*/ 928048 h 1331631"/>
              <a:gd name="connsiteX193" fmla="*/ 564107 w 2424752"/>
              <a:gd name="connsiteY193" fmla="*/ 941696 h 1331631"/>
              <a:gd name="connsiteX194" fmla="*/ 559558 w 2424752"/>
              <a:gd name="connsiteY194" fmla="*/ 955343 h 1331631"/>
              <a:gd name="connsiteX195" fmla="*/ 545910 w 2424752"/>
              <a:gd name="connsiteY195" fmla="*/ 964442 h 1331631"/>
              <a:gd name="connsiteX196" fmla="*/ 518615 w 2424752"/>
              <a:gd name="connsiteY196" fmla="*/ 982639 h 1331631"/>
              <a:gd name="connsiteX197" fmla="*/ 504967 w 2424752"/>
              <a:gd name="connsiteY197" fmla="*/ 973540 h 1331631"/>
              <a:gd name="connsiteX198" fmla="*/ 477672 w 2424752"/>
              <a:gd name="connsiteY198" fmla="*/ 959893 h 1331631"/>
              <a:gd name="connsiteX199" fmla="*/ 459474 w 2424752"/>
              <a:gd name="connsiteY199" fmla="*/ 964442 h 1331631"/>
              <a:gd name="connsiteX200" fmla="*/ 450376 w 2424752"/>
              <a:gd name="connsiteY200" fmla="*/ 978090 h 1331631"/>
              <a:gd name="connsiteX201" fmla="*/ 436728 w 2424752"/>
              <a:gd name="connsiteY201" fmla="*/ 996287 h 1331631"/>
              <a:gd name="connsiteX202" fmla="*/ 400334 w 2424752"/>
              <a:gd name="connsiteY202" fmla="*/ 1023582 h 1331631"/>
              <a:gd name="connsiteX203" fmla="*/ 386686 w 2424752"/>
              <a:gd name="connsiteY203" fmla="*/ 1037230 h 1331631"/>
              <a:gd name="connsiteX204" fmla="*/ 373039 w 2424752"/>
              <a:gd name="connsiteY204" fmla="*/ 1041779 h 1331631"/>
              <a:gd name="connsiteX205" fmla="*/ 345743 w 2424752"/>
              <a:gd name="connsiteY205" fmla="*/ 1059976 h 1331631"/>
              <a:gd name="connsiteX206" fmla="*/ 318448 w 2424752"/>
              <a:gd name="connsiteY206" fmla="*/ 1078173 h 1331631"/>
              <a:gd name="connsiteX207" fmla="*/ 291152 w 2424752"/>
              <a:gd name="connsiteY207" fmla="*/ 1100919 h 1331631"/>
              <a:gd name="connsiteX208" fmla="*/ 282054 w 2424752"/>
              <a:gd name="connsiteY208" fmla="*/ 1114567 h 1331631"/>
              <a:gd name="connsiteX209" fmla="*/ 254758 w 2424752"/>
              <a:gd name="connsiteY209" fmla="*/ 1137313 h 1331631"/>
              <a:gd name="connsiteX210" fmla="*/ 236561 w 2424752"/>
              <a:gd name="connsiteY210" fmla="*/ 1164609 h 1331631"/>
              <a:gd name="connsiteX211" fmla="*/ 227463 w 2424752"/>
              <a:gd name="connsiteY211" fmla="*/ 1178257 h 1331631"/>
              <a:gd name="connsiteX212" fmla="*/ 213815 w 2424752"/>
              <a:gd name="connsiteY212" fmla="*/ 1182806 h 1331631"/>
              <a:gd name="connsiteX213" fmla="*/ 204716 w 2424752"/>
              <a:gd name="connsiteY213" fmla="*/ 1196454 h 1331631"/>
              <a:gd name="connsiteX214" fmla="*/ 177421 w 2424752"/>
              <a:gd name="connsiteY214" fmla="*/ 1205552 h 1331631"/>
              <a:gd name="connsiteX215" fmla="*/ 163773 w 2424752"/>
              <a:gd name="connsiteY215" fmla="*/ 1210102 h 1331631"/>
              <a:gd name="connsiteX216" fmla="*/ 135853 w 2424752"/>
              <a:gd name="connsiteY216" fmla="*/ 1205465 h 1331631"/>
              <a:gd name="connsiteX217" fmla="*/ 118368 w 2424752"/>
              <a:gd name="connsiteY217" fmla="*/ 1220361 h 1331631"/>
              <a:gd name="connsiteX218" fmla="*/ 87774 w 2424752"/>
              <a:gd name="connsiteY218" fmla="*/ 1234722 h 1331631"/>
              <a:gd name="connsiteX219" fmla="*/ 50579 w 2424752"/>
              <a:gd name="connsiteY219" fmla="*/ 1256931 h 1331631"/>
              <a:gd name="connsiteX220" fmla="*/ 18197 w 2424752"/>
              <a:gd name="connsiteY220" fmla="*/ 1264693 h 1331631"/>
              <a:gd name="connsiteX0" fmla="*/ 18197 w 2424752"/>
              <a:gd name="connsiteY0" fmla="*/ 1264693 h 1331631"/>
              <a:gd name="connsiteX1" fmla="*/ 4549 w 2424752"/>
              <a:gd name="connsiteY1" fmla="*/ 1310185 h 1331631"/>
              <a:gd name="connsiteX2" fmla="*/ 0 w 2424752"/>
              <a:gd name="connsiteY2" fmla="*/ 1328382 h 1331631"/>
              <a:gd name="connsiteX3" fmla="*/ 35144 w 2424752"/>
              <a:gd name="connsiteY3" fmla="*/ 1312861 h 1331631"/>
              <a:gd name="connsiteX4" fmla="*/ 68327 w 2424752"/>
              <a:gd name="connsiteY4" fmla="*/ 1290113 h 1331631"/>
              <a:gd name="connsiteX5" fmla="*/ 99546 w 2424752"/>
              <a:gd name="connsiteY5" fmla="*/ 1281728 h 1331631"/>
              <a:gd name="connsiteX6" fmla="*/ 140490 w 2424752"/>
              <a:gd name="connsiteY6" fmla="*/ 1262906 h 1331631"/>
              <a:gd name="connsiteX7" fmla="*/ 172872 w 2424752"/>
              <a:gd name="connsiteY7" fmla="*/ 1232848 h 1331631"/>
              <a:gd name="connsiteX8" fmla="*/ 200167 w 2424752"/>
              <a:gd name="connsiteY8" fmla="*/ 1223749 h 1331631"/>
              <a:gd name="connsiteX9" fmla="*/ 213815 w 2424752"/>
              <a:gd name="connsiteY9" fmla="*/ 1214651 h 1331631"/>
              <a:gd name="connsiteX10" fmla="*/ 241110 w 2424752"/>
              <a:gd name="connsiteY10" fmla="*/ 1205552 h 1331631"/>
              <a:gd name="connsiteX11" fmla="*/ 282054 w 2424752"/>
              <a:gd name="connsiteY11" fmla="*/ 1196454 h 1331631"/>
              <a:gd name="connsiteX12" fmla="*/ 295701 w 2424752"/>
              <a:gd name="connsiteY12" fmla="*/ 1187355 h 1331631"/>
              <a:gd name="connsiteX13" fmla="*/ 373039 w 2424752"/>
              <a:gd name="connsiteY13" fmla="*/ 1150961 h 1331631"/>
              <a:gd name="connsiteX14" fmla="*/ 500955 w 2424752"/>
              <a:gd name="connsiteY14" fmla="*/ 1104307 h 1331631"/>
              <a:gd name="connsiteX15" fmla="*/ 564732 w 2424752"/>
              <a:gd name="connsiteY15" fmla="*/ 1079510 h 1331631"/>
              <a:gd name="connsiteX16" fmla="*/ 591403 w 2424752"/>
              <a:gd name="connsiteY16" fmla="*/ 1096370 h 1331631"/>
              <a:gd name="connsiteX17" fmla="*/ 605051 w 2424752"/>
              <a:gd name="connsiteY17" fmla="*/ 1087272 h 1331631"/>
              <a:gd name="connsiteX18" fmla="*/ 621374 w 2424752"/>
              <a:gd name="connsiteY18" fmla="*/ 1060152 h 1331631"/>
              <a:gd name="connsiteX19" fmla="*/ 686937 w 2424752"/>
              <a:gd name="connsiteY19" fmla="*/ 1061489 h 1331631"/>
              <a:gd name="connsiteX20" fmla="*/ 714233 w 2424752"/>
              <a:gd name="connsiteY20" fmla="*/ 1019033 h 1331631"/>
              <a:gd name="connsiteX21" fmla="*/ 755351 w 2424752"/>
              <a:gd name="connsiteY21" fmla="*/ 1019121 h 1331631"/>
              <a:gd name="connsiteX22" fmla="*/ 791570 w 2424752"/>
              <a:gd name="connsiteY22" fmla="*/ 978090 h 1331631"/>
              <a:gd name="connsiteX23" fmla="*/ 818866 w 2424752"/>
              <a:gd name="connsiteY23" fmla="*/ 968991 h 1331631"/>
              <a:gd name="connsiteX24" fmla="*/ 846161 w 2424752"/>
              <a:gd name="connsiteY24" fmla="*/ 941696 h 1331631"/>
              <a:gd name="connsiteX25" fmla="*/ 873457 w 2424752"/>
              <a:gd name="connsiteY25" fmla="*/ 928048 h 1331631"/>
              <a:gd name="connsiteX26" fmla="*/ 887104 w 2424752"/>
              <a:gd name="connsiteY26" fmla="*/ 923499 h 1331631"/>
              <a:gd name="connsiteX27" fmla="*/ 900752 w 2424752"/>
              <a:gd name="connsiteY27" fmla="*/ 914400 h 1331631"/>
              <a:gd name="connsiteX28" fmla="*/ 918949 w 2424752"/>
              <a:gd name="connsiteY28" fmla="*/ 909851 h 1331631"/>
              <a:gd name="connsiteX29" fmla="*/ 923498 w 2424752"/>
              <a:gd name="connsiteY29" fmla="*/ 896203 h 1331631"/>
              <a:gd name="connsiteX30" fmla="*/ 937146 w 2424752"/>
              <a:gd name="connsiteY30" fmla="*/ 887105 h 1331631"/>
              <a:gd name="connsiteX31" fmla="*/ 950794 w 2424752"/>
              <a:gd name="connsiteY31" fmla="*/ 873457 h 1331631"/>
              <a:gd name="connsiteX32" fmla="*/ 978089 w 2424752"/>
              <a:gd name="connsiteY32" fmla="*/ 855260 h 1331631"/>
              <a:gd name="connsiteX33" fmla="*/ 982639 w 2424752"/>
              <a:gd name="connsiteY33" fmla="*/ 841612 h 1331631"/>
              <a:gd name="connsiteX34" fmla="*/ 996286 w 2424752"/>
              <a:gd name="connsiteY34" fmla="*/ 837063 h 1331631"/>
              <a:gd name="connsiteX35" fmla="*/ 1009934 w 2424752"/>
              <a:gd name="connsiteY35" fmla="*/ 827964 h 1331631"/>
              <a:gd name="connsiteX36" fmla="*/ 1041779 w 2424752"/>
              <a:gd name="connsiteY36" fmla="*/ 800669 h 1331631"/>
              <a:gd name="connsiteX37" fmla="*/ 1055427 w 2424752"/>
              <a:gd name="connsiteY37" fmla="*/ 791570 h 1331631"/>
              <a:gd name="connsiteX38" fmla="*/ 1078173 w 2424752"/>
              <a:gd name="connsiteY38" fmla="*/ 768824 h 1331631"/>
              <a:gd name="connsiteX39" fmla="*/ 1119116 w 2424752"/>
              <a:gd name="connsiteY39" fmla="*/ 736979 h 1331631"/>
              <a:gd name="connsiteX40" fmla="*/ 1132764 w 2424752"/>
              <a:gd name="connsiteY40" fmla="*/ 727881 h 1331631"/>
              <a:gd name="connsiteX41" fmla="*/ 1146412 w 2424752"/>
              <a:gd name="connsiteY41" fmla="*/ 718782 h 1331631"/>
              <a:gd name="connsiteX42" fmla="*/ 1164609 w 2424752"/>
              <a:gd name="connsiteY42" fmla="*/ 691487 h 1331631"/>
              <a:gd name="connsiteX43" fmla="*/ 1187355 w 2424752"/>
              <a:gd name="connsiteY43" fmla="*/ 668740 h 1331631"/>
              <a:gd name="connsiteX44" fmla="*/ 1210101 w 2424752"/>
              <a:gd name="connsiteY44" fmla="*/ 645994 h 1331631"/>
              <a:gd name="connsiteX45" fmla="*/ 1219200 w 2424752"/>
              <a:gd name="connsiteY45" fmla="*/ 632346 h 1331631"/>
              <a:gd name="connsiteX46" fmla="*/ 1223749 w 2424752"/>
              <a:gd name="connsiteY46" fmla="*/ 618699 h 1331631"/>
              <a:gd name="connsiteX47" fmla="*/ 1246495 w 2424752"/>
              <a:gd name="connsiteY47" fmla="*/ 591403 h 1331631"/>
              <a:gd name="connsiteX48" fmla="*/ 1255594 w 2424752"/>
              <a:gd name="connsiteY48" fmla="*/ 564108 h 1331631"/>
              <a:gd name="connsiteX49" fmla="*/ 1260143 w 2424752"/>
              <a:gd name="connsiteY49" fmla="*/ 550460 h 1331631"/>
              <a:gd name="connsiteX50" fmla="*/ 1278340 w 2424752"/>
              <a:gd name="connsiteY50" fmla="*/ 523164 h 1331631"/>
              <a:gd name="connsiteX51" fmla="*/ 1291988 w 2424752"/>
              <a:gd name="connsiteY51" fmla="*/ 482221 h 1331631"/>
              <a:gd name="connsiteX52" fmla="*/ 1296537 w 2424752"/>
              <a:gd name="connsiteY52" fmla="*/ 468573 h 1331631"/>
              <a:gd name="connsiteX53" fmla="*/ 1342918 w 2424752"/>
              <a:gd name="connsiteY53" fmla="*/ 439403 h 1331631"/>
              <a:gd name="connsiteX54" fmla="*/ 1316071 w 2424752"/>
              <a:gd name="connsiteY54" fmla="*/ 425218 h 1331631"/>
              <a:gd name="connsiteX55" fmla="*/ 1332931 w 2424752"/>
              <a:gd name="connsiteY55" fmla="*/ 368490 h 1331631"/>
              <a:gd name="connsiteX56" fmla="*/ 1342030 w 2424752"/>
              <a:gd name="connsiteY56" fmla="*/ 295702 h 1331631"/>
              <a:gd name="connsiteX57" fmla="*/ 1392609 w 2424752"/>
              <a:gd name="connsiteY57" fmla="*/ 269470 h 1331631"/>
              <a:gd name="connsiteX58" fmla="*/ 1427841 w 2424752"/>
              <a:gd name="connsiteY58" fmla="*/ 255110 h 1331631"/>
              <a:gd name="connsiteX59" fmla="*/ 1455224 w 2424752"/>
              <a:gd name="connsiteY59" fmla="*/ 217203 h 1331631"/>
              <a:gd name="connsiteX60" fmla="*/ 1469409 w 2424752"/>
              <a:gd name="connsiteY60" fmla="*/ 181970 h 1331631"/>
              <a:gd name="connsiteX61" fmla="*/ 1496704 w 2424752"/>
              <a:gd name="connsiteY61" fmla="*/ 172872 h 1331631"/>
              <a:gd name="connsiteX62" fmla="*/ 1574042 w 2424752"/>
              <a:gd name="connsiteY62" fmla="*/ 163773 h 1331631"/>
              <a:gd name="connsiteX63" fmla="*/ 1596788 w 2424752"/>
              <a:gd name="connsiteY63" fmla="*/ 145576 h 1331631"/>
              <a:gd name="connsiteX64" fmla="*/ 1610436 w 2424752"/>
              <a:gd name="connsiteY64" fmla="*/ 141027 h 1331631"/>
              <a:gd name="connsiteX65" fmla="*/ 1637731 w 2424752"/>
              <a:gd name="connsiteY65" fmla="*/ 145576 h 1331631"/>
              <a:gd name="connsiteX66" fmla="*/ 1651379 w 2424752"/>
              <a:gd name="connsiteY66" fmla="*/ 154675 h 1331631"/>
              <a:gd name="connsiteX67" fmla="*/ 1745762 w 2424752"/>
              <a:gd name="connsiteY67" fmla="*/ 181521 h 1331631"/>
              <a:gd name="connsiteX68" fmla="*/ 1837898 w 2424752"/>
              <a:gd name="connsiteY68" fmla="*/ 159224 h 1331631"/>
              <a:gd name="connsiteX69" fmla="*/ 1835848 w 2424752"/>
              <a:gd name="connsiteY69" fmla="*/ 192495 h 1331631"/>
              <a:gd name="connsiteX70" fmla="*/ 1965277 w 2424752"/>
              <a:gd name="connsiteY70" fmla="*/ 186519 h 1331631"/>
              <a:gd name="connsiteX71" fmla="*/ 1997122 w 2424752"/>
              <a:gd name="connsiteY71" fmla="*/ 191069 h 1331631"/>
              <a:gd name="connsiteX72" fmla="*/ 2047164 w 2424752"/>
              <a:gd name="connsiteY72" fmla="*/ 195618 h 1331631"/>
              <a:gd name="connsiteX73" fmla="*/ 2056263 w 2424752"/>
              <a:gd name="connsiteY73" fmla="*/ 209266 h 1331631"/>
              <a:gd name="connsiteX74" fmla="*/ 2083558 w 2424752"/>
              <a:gd name="connsiteY74" fmla="*/ 213815 h 1331631"/>
              <a:gd name="connsiteX75" fmla="*/ 2101755 w 2424752"/>
              <a:gd name="connsiteY75" fmla="*/ 236561 h 1331631"/>
              <a:gd name="connsiteX76" fmla="*/ 2115403 w 2424752"/>
              <a:gd name="connsiteY76" fmla="*/ 245660 h 1331631"/>
              <a:gd name="connsiteX77" fmla="*/ 2129051 w 2424752"/>
              <a:gd name="connsiteY77" fmla="*/ 259308 h 1331631"/>
              <a:gd name="connsiteX78" fmla="*/ 2138149 w 2424752"/>
              <a:gd name="connsiteY78" fmla="*/ 272955 h 1331631"/>
              <a:gd name="connsiteX79" fmla="*/ 2156346 w 2424752"/>
              <a:gd name="connsiteY79" fmla="*/ 291152 h 1331631"/>
              <a:gd name="connsiteX80" fmla="*/ 2165445 w 2424752"/>
              <a:gd name="connsiteY80" fmla="*/ 304800 h 1331631"/>
              <a:gd name="connsiteX81" fmla="*/ 2206388 w 2424752"/>
              <a:gd name="connsiteY81" fmla="*/ 341194 h 1331631"/>
              <a:gd name="connsiteX82" fmla="*/ 2220036 w 2424752"/>
              <a:gd name="connsiteY82" fmla="*/ 345743 h 1331631"/>
              <a:gd name="connsiteX83" fmla="*/ 2251880 w 2424752"/>
              <a:gd name="connsiteY83" fmla="*/ 363940 h 1331631"/>
              <a:gd name="connsiteX84" fmla="*/ 2279176 w 2424752"/>
              <a:gd name="connsiteY84" fmla="*/ 373039 h 1331631"/>
              <a:gd name="connsiteX85" fmla="*/ 2311021 w 2424752"/>
              <a:gd name="connsiteY85" fmla="*/ 377588 h 1331631"/>
              <a:gd name="connsiteX86" fmla="*/ 2333767 w 2424752"/>
              <a:gd name="connsiteY86" fmla="*/ 395785 h 1331631"/>
              <a:gd name="connsiteX87" fmla="*/ 2361063 w 2424752"/>
              <a:gd name="connsiteY87" fmla="*/ 413982 h 1331631"/>
              <a:gd name="connsiteX88" fmla="*/ 2378635 w 2424752"/>
              <a:gd name="connsiteY88" fmla="*/ 421918 h 1331631"/>
              <a:gd name="connsiteX89" fmla="*/ 2404680 w 2424752"/>
              <a:gd name="connsiteY89" fmla="*/ 386775 h 1331631"/>
              <a:gd name="connsiteX90" fmla="*/ 2420203 w 2424752"/>
              <a:gd name="connsiteY90" fmla="*/ 368490 h 1331631"/>
              <a:gd name="connsiteX91" fmla="*/ 2424752 w 2424752"/>
              <a:gd name="connsiteY91" fmla="*/ 354842 h 1331631"/>
              <a:gd name="connsiteX92" fmla="*/ 2420203 w 2424752"/>
              <a:gd name="connsiteY92" fmla="*/ 327546 h 1331631"/>
              <a:gd name="connsiteX93" fmla="*/ 2406555 w 2424752"/>
              <a:gd name="connsiteY93" fmla="*/ 322997 h 1331631"/>
              <a:gd name="connsiteX94" fmla="*/ 2388358 w 2424752"/>
              <a:gd name="connsiteY94" fmla="*/ 318448 h 1331631"/>
              <a:gd name="connsiteX95" fmla="*/ 2374710 w 2424752"/>
              <a:gd name="connsiteY95" fmla="*/ 309349 h 1331631"/>
              <a:gd name="connsiteX96" fmla="*/ 2370161 w 2424752"/>
              <a:gd name="connsiteY96" fmla="*/ 295702 h 1331631"/>
              <a:gd name="connsiteX97" fmla="*/ 2361063 w 2424752"/>
              <a:gd name="connsiteY97" fmla="*/ 282054 h 1331631"/>
              <a:gd name="connsiteX98" fmla="*/ 2356513 w 2424752"/>
              <a:gd name="connsiteY98" fmla="*/ 268406 h 1331631"/>
              <a:gd name="connsiteX99" fmla="*/ 2342866 w 2424752"/>
              <a:gd name="connsiteY99" fmla="*/ 263857 h 1331631"/>
              <a:gd name="connsiteX100" fmla="*/ 2329218 w 2424752"/>
              <a:gd name="connsiteY100" fmla="*/ 245660 h 1331631"/>
              <a:gd name="connsiteX101" fmla="*/ 2301922 w 2424752"/>
              <a:gd name="connsiteY101" fmla="*/ 232012 h 1331631"/>
              <a:gd name="connsiteX102" fmla="*/ 2279176 w 2424752"/>
              <a:gd name="connsiteY102" fmla="*/ 236561 h 1331631"/>
              <a:gd name="connsiteX103" fmla="*/ 2251880 w 2424752"/>
              <a:gd name="connsiteY103" fmla="*/ 245660 h 1331631"/>
              <a:gd name="connsiteX104" fmla="*/ 2210937 w 2424752"/>
              <a:gd name="connsiteY104" fmla="*/ 241110 h 1331631"/>
              <a:gd name="connsiteX105" fmla="*/ 2183642 w 2424752"/>
              <a:gd name="connsiteY105" fmla="*/ 218364 h 1331631"/>
              <a:gd name="connsiteX106" fmla="*/ 2169994 w 2424752"/>
              <a:gd name="connsiteY106" fmla="*/ 209266 h 1331631"/>
              <a:gd name="connsiteX107" fmla="*/ 2160895 w 2424752"/>
              <a:gd name="connsiteY107" fmla="*/ 195618 h 1331631"/>
              <a:gd name="connsiteX108" fmla="*/ 2147248 w 2424752"/>
              <a:gd name="connsiteY108" fmla="*/ 168322 h 1331631"/>
              <a:gd name="connsiteX109" fmla="*/ 2106304 w 2424752"/>
              <a:gd name="connsiteY109" fmla="*/ 154675 h 1331631"/>
              <a:gd name="connsiteX110" fmla="*/ 2079009 w 2424752"/>
              <a:gd name="connsiteY110" fmla="*/ 141027 h 1331631"/>
              <a:gd name="connsiteX111" fmla="*/ 2060812 w 2424752"/>
              <a:gd name="connsiteY111" fmla="*/ 136478 h 1331631"/>
              <a:gd name="connsiteX112" fmla="*/ 1988024 w 2424752"/>
              <a:gd name="connsiteY112" fmla="*/ 131928 h 1331631"/>
              <a:gd name="connsiteX113" fmla="*/ 1960728 w 2424752"/>
              <a:gd name="connsiteY113" fmla="*/ 118281 h 1331631"/>
              <a:gd name="connsiteX114" fmla="*/ 1947080 w 2424752"/>
              <a:gd name="connsiteY114" fmla="*/ 104633 h 1331631"/>
              <a:gd name="connsiteX115" fmla="*/ 1919785 w 2424752"/>
              <a:gd name="connsiteY115" fmla="*/ 90985 h 1331631"/>
              <a:gd name="connsiteX116" fmla="*/ 1906137 w 2424752"/>
              <a:gd name="connsiteY116" fmla="*/ 81887 h 1331631"/>
              <a:gd name="connsiteX117" fmla="*/ 1837898 w 2424752"/>
              <a:gd name="connsiteY117" fmla="*/ 72788 h 1331631"/>
              <a:gd name="connsiteX118" fmla="*/ 1810603 w 2424752"/>
              <a:gd name="connsiteY118" fmla="*/ 63690 h 1331631"/>
              <a:gd name="connsiteX119" fmla="*/ 1792406 w 2424752"/>
              <a:gd name="connsiteY119" fmla="*/ 59140 h 1331631"/>
              <a:gd name="connsiteX120" fmla="*/ 1765110 w 2424752"/>
              <a:gd name="connsiteY120" fmla="*/ 50042 h 1331631"/>
              <a:gd name="connsiteX121" fmla="*/ 1751463 w 2424752"/>
              <a:gd name="connsiteY121" fmla="*/ 40943 h 1331631"/>
              <a:gd name="connsiteX122" fmla="*/ 1733266 w 2424752"/>
              <a:gd name="connsiteY122" fmla="*/ 0 h 1331631"/>
              <a:gd name="connsiteX123" fmla="*/ 1724167 w 2424752"/>
              <a:gd name="connsiteY123" fmla="*/ 13648 h 1331631"/>
              <a:gd name="connsiteX124" fmla="*/ 1719618 w 2424752"/>
              <a:gd name="connsiteY124" fmla="*/ 50042 h 1331631"/>
              <a:gd name="connsiteX125" fmla="*/ 1687773 w 2424752"/>
              <a:gd name="connsiteY125" fmla="*/ 54591 h 1331631"/>
              <a:gd name="connsiteX126" fmla="*/ 1655928 w 2424752"/>
              <a:gd name="connsiteY126" fmla="*/ 63690 h 1331631"/>
              <a:gd name="connsiteX127" fmla="*/ 1637731 w 2424752"/>
              <a:gd name="connsiteY127" fmla="*/ 72788 h 1331631"/>
              <a:gd name="connsiteX128" fmla="*/ 1624083 w 2424752"/>
              <a:gd name="connsiteY128" fmla="*/ 68239 h 1331631"/>
              <a:gd name="connsiteX129" fmla="*/ 1619534 w 2424752"/>
              <a:gd name="connsiteY129" fmla="*/ 54591 h 1331631"/>
              <a:gd name="connsiteX130" fmla="*/ 1610436 w 2424752"/>
              <a:gd name="connsiteY130" fmla="*/ 68239 h 1331631"/>
              <a:gd name="connsiteX131" fmla="*/ 1596788 w 2424752"/>
              <a:gd name="connsiteY131" fmla="*/ 77337 h 1331631"/>
              <a:gd name="connsiteX132" fmla="*/ 1551295 w 2424752"/>
              <a:gd name="connsiteY132" fmla="*/ 81887 h 1331631"/>
              <a:gd name="connsiteX133" fmla="*/ 1524000 w 2424752"/>
              <a:gd name="connsiteY133" fmla="*/ 90985 h 1331631"/>
              <a:gd name="connsiteX134" fmla="*/ 1505803 w 2424752"/>
              <a:gd name="connsiteY134" fmla="*/ 100084 h 1331631"/>
              <a:gd name="connsiteX135" fmla="*/ 1483057 w 2424752"/>
              <a:gd name="connsiteY135" fmla="*/ 104633 h 1331631"/>
              <a:gd name="connsiteX136" fmla="*/ 1469409 w 2424752"/>
              <a:gd name="connsiteY136" fmla="*/ 109182 h 1331631"/>
              <a:gd name="connsiteX137" fmla="*/ 1360227 w 2424752"/>
              <a:gd name="connsiteY137" fmla="*/ 113731 h 1331631"/>
              <a:gd name="connsiteX138" fmla="*/ 1346579 w 2424752"/>
              <a:gd name="connsiteY138" fmla="*/ 122830 h 1331631"/>
              <a:gd name="connsiteX139" fmla="*/ 1328382 w 2424752"/>
              <a:gd name="connsiteY139" fmla="*/ 150125 h 1331631"/>
              <a:gd name="connsiteX140" fmla="*/ 1314734 w 2424752"/>
              <a:gd name="connsiteY140" fmla="*/ 163773 h 1331631"/>
              <a:gd name="connsiteX141" fmla="*/ 1305636 w 2424752"/>
              <a:gd name="connsiteY141" fmla="*/ 191069 h 1331631"/>
              <a:gd name="connsiteX142" fmla="*/ 1291988 w 2424752"/>
              <a:gd name="connsiteY142" fmla="*/ 204716 h 1331631"/>
              <a:gd name="connsiteX143" fmla="*/ 1278340 w 2424752"/>
              <a:gd name="connsiteY143" fmla="*/ 209266 h 1331631"/>
              <a:gd name="connsiteX144" fmla="*/ 1205552 w 2424752"/>
              <a:gd name="connsiteY144" fmla="*/ 213815 h 1331631"/>
              <a:gd name="connsiteX145" fmla="*/ 1201003 w 2424752"/>
              <a:gd name="connsiteY145" fmla="*/ 227463 h 1331631"/>
              <a:gd name="connsiteX146" fmla="*/ 1182806 w 2424752"/>
              <a:gd name="connsiteY146" fmla="*/ 254758 h 1331631"/>
              <a:gd name="connsiteX147" fmla="*/ 1173707 w 2424752"/>
              <a:gd name="connsiteY147" fmla="*/ 282054 h 1331631"/>
              <a:gd name="connsiteX148" fmla="*/ 1169158 w 2424752"/>
              <a:gd name="connsiteY148" fmla="*/ 295702 h 1331631"/>
              <a:gd name="connsiteX149" fmla="*/ 1141863 w 2424752"/>
              <a:gd name="connsiteY149" fmla="*/ 313899 h 1331631"/>
              <a:gd name="connsiteX150" fmla="*/ 1128215 w 2424752"/>
              <a:gd name="connsiteY150" fmla="*/ 327546 h 1331631"/>
              <a:gd name="connsiteX151" fmla="*/ 1100919 w 2424752"/>
              <a:gd name="connsiteY151" fmla="*/ 336645 h 1331631"/>
              <a:gd name="connsiteX152" fmla="*/ 1091821 w 2424752"/>
              <a:gd name="connsiteY152" fmla="*/ 322997 h 1331631"/>
              <a:gd name="connsiteX153" fmla="*/ 1096370 w 2424752"/>
              <a:gd name="connsiteY153" fmla="*/ 291152 h 1331631"/>
              <a:gd name="connsiteX154" fmla="*/ 1082722 w 2424752"/>
              <a:gd name="connsiteY154" fmla="*/ 304800 h 1331631"/>
              <a:gd name="connsiteX155" fmla="*/ 1069074 w 2424752"/>
              <a:gd name="connsiteY155" fmla="*/ 309349 h 1331631"/>
              <a:gd name="connsiteX156" fmla="*/ 1055427 w 2424752"/>
              <a:gd name="connsiteY156" fmla="*/ 300251 h 1331631"/>
              <a:gd name="connsiteX157" fmla="*/ 1046328 w 2424752"/>
              <a:gd name="connsiteY157" fmla="*/ 286603 h 1331631"/>
              <a:gd name="connsiteX158" fmla="*/ 1032680 w 2424752"/>
              <a:gd name="connsiteY158" fmla="*/ 282054 h 1331631"/>
              <a:gd name="connsiteX159" fmla="*/ 1005385 w 2424752"/>
              <a:gd name="connsiteY159" fmla="*/ 291152 h 1331631"/>
              <a:gd name="connsiteX160" fmla="*/ 991737 w 2424752"/>
              <a:gd name="connsiteY160" fmla="*/ 295702 h 1331631"/>
              <a:gd name="connsiteX161" fmla="*/ 978089 w 2424752"/>
              <a:gd name="connsiteY161" fmla="*/ 304800 h 1331631"/>
              <a:gd name="connsiteX162" fmla="*/ 964442 w 2424752"/>
              <a:gd name="connsiteY162" fmla="*/ 350293 h 1331631"/>
              <a:gd name="connsiteX163" fmla="*/ 955343 w 2424752"/>
              <a:gd name="connsiteY163" fmla="*/ 363940 h 1331631"/>
              <a:gd name="connsiteX164" fmla="*/ 959892 w 2424752"/>
              <a:gd name="connsiteY164" fmla="*/ 377588 h 1331631"/>
              <a:gd name="connsiteX165" fmla="*/ 965691 w 2424752"/>
              <a:gd name="connsiteY165" fmla="*/ 397835 h 1331631"/>
              <a:gd name="connsiteX166" fmla="*/ 996286 w 2424752"/>
              <a:gd name="connsiteY166" fmla="*/ 404884 h 1331631"/>
              <a:gd name="connsiteX167" fmla="*/ 1009934 w 2424752"/>
              <a:gd name="connsiteY167" fmla="*/ 418531 h 1331631"/>
              <a:gd name="connsiteX168" fmla="*/ 1005385 w 2424752"/>
              <a:gd name="connsiteY168" fmla="*/ 441278 h 1331631"/>
              <a:gd name="connsiteX169" fmla="*/ 982639 w 2424752"/>
              <a:gd name="connsiteY169" fmla="*/ 486770 h 1331631"/>
              <a:gd name="connsiteX170" fmla="*/ 964442 w 2424752"/>
              <a:gd name="connsiteY170" fmla="*/ 518615 h 1331631"/>
              <a:gd name="connsiteX171" fmla="*/ 950794 w 2424752"/>
              <a:gd name="connsiteY171" fmla="*/ 523164 h 1331631"/>
              <a:gd name="connsiteX172" fmla="*/ 941695 w 2424752"/>
              <a:gd name="connsiteY172" fmla="*/ 536812 h 1331631"/>
              <a:gd name="connsiteX173" fmla="*/ 928048 w 2424752"/>
              <a:gd name="connsiteY173" fmla="*/ 545910 h 1331631"/>
              <a:gd name="connsiteX174" fmla="*/ 909851 w 2424752"/>
              <a:gd name="connsiteY174" fmla="*/ 568657 h 1331631"/>
              <a:gd name="connsiteX175" fmla="*/ 900752 w 2424752"/>
              <a:gd name="connsiteY175" fmla="*/ 582305 h 1331631"/>
              <a:gd name="connsiteX176" fmla="*/ 896203 w 2424752"/>
              <a:gd name="connsiteY176" fmla="*/ 595952 h 1331631"/>
              <a:gd name="connsiteX177" fmla="*/ 878006 w 2424752"/>
              <a:gd name="connsiteY177" fmla="*/ 623248 h 1331631"/>
              <a:gd name="connsiteX178" fmla="*/ 855260 w 2424752"/>
              <a:gd name="connsiteY178" fmla="*/ 655093 h 1331631"/>
              <a:gd name="connsiteX179" fmla="*/ 846161 w 2424752"/>
              <a:gd name="connsiteY179" fmla="*/ 668740 h 1331631"/>
              <a:gd name="connsiteX180" fmla="*/ 841612 w 2424752"/>
              <a:gd name="connsiteY180" fmla="*/ 682388 h 1331631"/>
              <a:gd name="connsiteX181" fmla="*/ 827964 w 2424752"/>
              <a:gd name="connsiteY181" fmla="*/ 691487 h 1331631"/>
              <a:gd name="connsiteX182" fmla="*/ 805218 w 2424752"/>
              <a:gd name="connsiteY182" fmla="*/ 714233 h 1331631"/>
              <a:gd name="connsiteX183" fmla="*/ 791570 w 2424752"/>
              <a:gd name="connsiteY183" fmla="*/ 732430 h 1331631"/>
              <a:gd name="connsiteX184" fmla="*/ 777922 w 2424752"/>
              <a:gd name="connsiteY184" fmla="*/ 746078 h 1331631"/>
              <a:gd name="connsiteX185" fmla="*/ 750627 w 2424752"/>
              <a:gd name="connsiteY185" fmla="*/ 787021 h 1331631"/>
              <a:gd name="connsiteX186" fmla="*/ 741528 w 2424752"/>
              <a:gd name="connsiteY186" fmla="*/ 800669 h 1331631"/>
              <a:gd name="connsiteX187" fmla="*/ 732430 w 2424752"/>
              <a:gd name="connsiteY187" fmla="*/ 827964 h 1331631"/>
              <a:gd name="connsiteX188" fmla="*/ 669277 w 2424752"/>
              <a:gd name="connsiteY188" fmla="*/ 857045 h 1331631"/>
              <a:gd name="connsiteX189" fmla="*/ 634220 w 2424752"/>
              <a:gd name="connsiteY189" fmla="*/ 883091 h 1331631"/>
              <a:gd name="connsiteX190" fmla="*/ 591403 w 2424752"/>
              <a:gd name="connsiteY190" fmla="*/ 896203 h 1331631"/>
              <a:gd name="connsiteX191" fmla="*/ 577755 w 2424752"/>
              <a:gd name="connsiteY191" fmla="*/ 891654 h 1331631"/>
              <a:gd name="connsiteX192" fmla="*/ 573206 w 2424752"/>
              <a:gd name="connsiteY192" fmla="*/ 928048 h 1331631"/>
              <a:gd name="connsiteX193" fmla="*/ 564107 w 2424752"/>
              <a:gd name="connsiteY193" fmla="*/ 941696 h 1331631"/>
              <a:gd name="connsiteX194" fmla="*/ 559558 w 2424752"/>
              <a:gd name="connsiteY194" fmla="*/ 955343 h 1331631"/>
              <a:gd name="connsiteX195" fmla="*/ 545910 w 2424752"/>
              <a:gd name="connsiteY195" fmla="*/ 964442 h 1331631"/>
              <a:gd name="connsiteX196" fmla="*/ 518615 w 2424752"/>
              <a:gd name="connsiteY196" fmla="*/ 982639 h 1331631"/>
              <a:gd name="connsiteX197" fmla="*/ 504967 w 2424752"/>
              <a:gd name="connsiteY197" fmla="*/ 973540 h 1331631"/>
              <a:gd name="connsiteX198" fmla="*/ 477672 w 2424752"/>
              <a:gd name="connsiteY198" fmla="*/ 959893 h 1331631"/>
              <a:gd name="connsiteX199" fmla="*/ 459474 w 2424752"/>
              <a:gd name="connsiteY199" fmla="*/ 964442 h 1331631"/>
              <a:gd name="connsiteX200" fmla="*/ 450376 w 2424752"/>
              <a:gd name="connsiteY200" fmla="*/ 978090 h 1331631"/>
              <a:gd name="connsiteX201" fmla="*/ 436728 w 2424752"/>
              <a:gd name="connsiteY201" fmla="*/ 996287 h 1331631"/>
              <a:gd name="connsiteX202" fmla="*/ 400334 w 2424752"/>
              <a:gd name="connsiteY202" fmla="*/ 1023582 h 1331631"/>
              <a:gd name="connsiteX203" fmla="*/ 386686 w 2424752"/>
              <a:gd name="connsiteY203" fmla="*/ 1037230 h 1331631"/>
              <a:gd name="connsiteX204" fmla="*/ 373039 w 2424752"/>
              <a:gd name="connsiteY204" fmla="*/ 1041779 h 1331631"/>
              <a:gd name="connsiteX205" fmla="*/ 345743 w 2424752"/>
              <a:gd name="connsiteY205" fmla="*/ 1059976 h 1331631"/>
              <a:gd name="connsiteX206" fmla="*/ 318448 w 2424752"/>
              <a:gd name="connsiteY206" fmla="*/ 1078173 h 1331631"/>
              <a:gd name="connsiteX207" fmla="*/ 291152 w 2424752"/>
              <a:gd name="connsiteY207" fmla="*/ 1100919 h 1331631"/>
              <a:gd name="connsiteX208" fmla="*/ 282054 w 2424752"/>
              <a:gd name="connsiteY208" fmla="*/ 1114567 h 1331631"/>
              <a:gd name="connsiteX209" fmla="*/ 254758 w 2424752"/>
              <a:gd name="connsiteY209" fmla="*/ 1137313 h 1331631"/>
              <a:gd name="connsiteX210" fmla="*/ 236561 w 2424752"/>
              <a:gd name="connsiteY210" fmla="*/ 1164609 h 1331631"/>
              <a:gd name="connsiteX211" fmla="*/ 227463 w 2424752"/>
              <a:gd name="connsiteY211" fmla="*/ 1178257 h 1331631"/>
              <a:gd name="connsiteX212" fmla="*/ 213815 w 2424752"/>
              <a:gd name="connsiteY212" fmla="*/ 1182806 h 1331631"/>
              <a:gd name="connsiteX213" fmla="*/ 204716 w 2424752"/>
              <a:gd name="connsiteY213" fmla="*/ 1196454 h 1331631"/>
              <a:gd name="connsiteX214" fmla="*/ 177421 w 2424752"/>
              <a:gd name="connsiteY214" fmla="*/ 1205552 h 1331631"/>
              <a:gd name="connsiteX215" fmla="*/ 163773 w 2424752"/>
              <a:gd name="connsiteY215" fmla="*/ 1210102 h 1331631"/>
              <a:gd name="connsiteX216" fmla="*/ 135853 w 2424752"/>
              <a:gd name="connsiteY216" fmla="*/ 1205465 h 1331631"/>
              <a:gd name="connsiteX217" fmla="*/ 118368 w 2424752"/>
              <a:gd name="connsiteY217" fmla="*/ 1220361 h 1331631"/>
              <a:gd name="connsiteX218" fmla="*/ 87774 w 2424752"/>
              <a:gd name="connsiteY218" fmla="*/ 1234722 h 1331631"/>
              <a:gd name="connsiteX219" fmla="*/ 50579 w 2424752"/>
              <a:gd name="connsiteY219" fmla="*/ 1256931 h 1331631"/>
              <a:gd name="connsiteX220" fmla="*/ 18197 w 2424752"/>
              <a:gd name="connsiteY220" fmla="*/ 1264693 h 1331631"/>
              <a:gd name="connsiteX0" fmla="*/ 18197 w 2424752"/>
              <a:gd name="connsiteY0" fmla="*/ 1264693 h 1331631"/>
              <a:gd name="connsiteX1" fmla="*/ 4549 w 2424752"/>
              <a:gd name="connsiteY1" fmla="*/ 1310185 h 1331631"/>
              <a:gd name="connsiteX2" fmla="*/ 0 w 2424752"/>
              <a:gd name="connsiteY2" fmla="*/ 1328382 h 1331631"/>
              <a:gd name="connsiteX3" fmla="*/ 35144 w 2424752"/>
              <a:gd name="connsiteY3" fmla="*/ 1312861 h 1331631"/>
              <a:gd name="connsiteX4" fmla="*/ 68327 w 2424752"/>
              <a:gd name="connsiteY4" fmla="*/ 1290113 h 1331631"/>
              <a:gd name="connsiteX5" fmla="*/ 99546 w 2424752"/>
              <a:gd name="connsiteY5" fmla="*/ 1281728 h 1331631"/>
              <a:gd name="connsiteX6" fmla="*/ 140490 w 2424752"/>
              <a:gd name="connsiteY6" fmla="*/ 1262906 h 1331631"/>
              <a:gd name="connsiteX7" fmla="*/ 172872 w 2424752"/>
              <a:gd name="connsiteY7" fmla="*/ 1232848 h 1331631"/>
              <a:gd name="connsiteX8" fmla="*/ 200167 w 2424752"/>
              <a:gd name="connsiteY8" fmla="*/ 1223749 h 1331631"/>
              <a:gd name="connsiteX9" fmla="*/ 213815 w 2424752"/>
              <a:gd name="connsiteY9" fmla="*/ 1214651 h 1331631"/>
              <a:gd name="connsiteX10" fmla="*/ 241110 w 2424752"/>
              <a:gd name="connsiteY10" fmla="*/ 1205552 h 1331631"/>
              <a:gd name="connsiteX11" fmla="*/ 282054 w 2424752"/>
              <a:gd name="connsiteY11" fmla="*/ 1196454 h 1331631"/>
              <a:gd name="connsiteX12" fmla="*/ 295701 w 2424752"/>
              <a:gd name="connsiteY12" fmla="*/ 1187355 h 1331631"/>
              <a:gd name="connsiteX13" fmla="*/ 373039 w 2424752"/>
              <a:gd name="connsiteY13" fmla="*/ 1150961 h 1331631"/>
              <a:gd name="connsiteX14" fmla="*/ 500955 w 2424752"/>
              <a:gd name="connsiteY14" fmla="*/ 1104307 h 1331631"/>
              <a:gd name="connsiteX15" fmla="*/ 564732 w 2424752"/>
              <a:gd name="connsiteY15" fmla="*/ 1079510 h 1331631"/>
              <a:gd name="connsiteX16" fmla="*/ 591403 w 2424752"/>
              <a:gd name="connsiteY16" fmla="*/ 1096370 h 1331631"/>
              <a:gd name="connsiteX17" fmla="*/ 605051 w 2424752"/>
              <a:gd name="connsiteY17" fmla="*/ 1087272 h 1331631"/>
              <a:gd name="connsiteX18" fmla="*/ 621374 w 2424752"/>
              <a:gd name="connsiteY18" fmla="*/ 1060152 h 1331631"/>
              <a:gd name="connsiteX19" fmla="*/ 686937 w 2424752"/>
              <a:gd name="connsiteY19" fmla="*/ 1061489 h 1331631"/>
              <a:gd name="connsiteX20" fmla="*/ 714233 w 2424752"/>
              <a:gd name="connsiteY20" fmla="*/ 1019033 h 1331631"/>
              <a:gd name="connsiteX21" fmla="*/ 755351 w 2424752"/>
              <a:gd name="connsiteY21" fmla="*/ 1019121 h 1331631"/>
              <a:gd name="connsiteX22" fmla="*/ 791570 w 2424752"/>
              <a:gd name="connsiteY22" fmla="*/ 978090 h 1331631"/>
              <a:gd name="connsiteX23" fmla="*/ 818866 w 2424752"/>
              <a:gd name="connsiteY23" fmla="*/ 968991 h 1331631"/>
              <a:gd name="connsiteX24" fmla="*/ 846161 w 2424752"/>
              <a:gd name="connsiteY24" fmla="*/ 941696 h 1331631"/>
              <a:gd name="connsiteX25" fmla="*/ 873457 w 2424752"/>
              <a:gd name="connsiteY25" fmla="*/ 928048 h 1331631"/>
              <a:gd name="connsiteX26" fmla="*/ 887104 w 2424752"/>
              <a:gd name="connsiteY26" fmla="*/ 923499 h 1331631"/>
              <a:gd name="connsiteX27" fmla="*/ 900752 w 2424752"/>
              <a:gd name="connsiteY27" fmla="*/ 914400 h 1331631"/>
              <a:gd name="connsiteX28" fmla="*/ 918949 w 2424752"/>
              <a:gd name="connsiteY28" fmla="*/ 909851 h 1331631"/>
              <a:gd name="connsiteX29" fmla="*/ 923498 w 2424752"/>
              <a:gd name="connsiteY29" fmla="*/ 896203 h 1331631"/>
              <a:gd name="connsiteX30" fmla="*/ 937146 w 2424752"/>
              <a:gd name="connsiteY30" fmla="*/ 887105 h 1331631"/>
              <a:gd name="connsiteX31" fmla="*/ 950794 w 2424752"/>
              <a:gd name="connsiteY31" fmla="*/ 873457 h 1331631"/>
              <a:gd name="connsiteX32" fmla="*/ 978089 w 2424752"/>
              <a:gd name="connsiteY32" fmla="*/ 855260 h 1331631"/>
              <a:gd name="connsiteX33" fmla="*/ 982639 w 2424752"/>
              <a:gd name="connsiteY33" fmla="*/ 841612 h 1331631"/>
              <a:gd name="connsiteX34" fmla="*/ 996286 w 2424752"/>
              <a:gd name="connsiteY34" fmla="*/ 837063 h 1331631"/>
              <a:gd name="connsiteX35" fmla="*/ 1009934 w 2424752"/>
              <a:gd name="connsiteY35" fmla="*/ 827964 h 1331631"/>
              <a:gd name="connsiteX36" fmla="*/ 1041779 w 2424752"/>
              <a:gd name="connsiteY36" fmla="*/ 800669 h 1331631"/>
              <a:gd name="connsiteX37" fmla="*/ 1055427 w 2424752"/>
              <a:gd name="connsiteY37" fmla="*/ 791570 h 1331631"/>
              <a:gd name="connsiteX38" fmla="*/ 1078173 w 2424752"/>
              <a:gd name="connsiteY38" fmla="*/ 768824 h 1331631"/>
              <a:gd name="connsiteX39" fmla="*/ 1119116 w 2424752"/>
              <a:gd name="connsiteY39" fmla="*/ 736979 h 1331631"/>
              <a:gd name="connsiteX40" fmla="*/ 1132764 w 2424752"/>
              <a:gd name="connsiteY40" fmla="*/ 727881 h 1331631"/>
              <a:gd name="connsiteX41" fmla="*/ 1146412 w 2424752"/>
              <a:gd name="connsiteY41" fmla="*/ 718782 h 1331631"/>
              <a:gd name="connsiteX42" fmla="*/ 1164609 w 2424752"/>
              <a:gd name="connsiteY42" fmla="*/ 691487 h 1331631"/>
              <a:gd name="connsiteX43" fmla="*/ 1187355 w 2424752"/>
              <a:gd name="connsiteY43" fmla="*/ 668740 h 1331631"/>
              <a:gd name="connsiteX44" fmla="*/ 1210101 w 2424752"/>
              <a:gd name="connsiteY44" fmla="*/ 645994 h 1331631"/>
              <a:gd name="connsiteX45" fmla="*/ 1219200 w 2424752"/>
              <a:gd name="connsiteY45" fmla="*/ 632346 h 1331631"/>
              <a:gd name="connsiteX46" fmla="*/ 1223749 w 2424752"/>
              <a:gd name="connsiteY46" fmla="*/ 618699 h 1331631"/>
              <a:gd name="connsiteX47" fmla="*/ 1246495 w 2424752"/>
              <a:gd name="connsiteY47" fmla="*/ 591403 h 1331631"/>
              <a:gd name="connsiteX48" fmla="*/ 1255594 w 2424752"/>
              <a:gd name="connsiteY48" fmla="*/ 564108 h 1331631"/>
              <a:gd name="connsiteX49" fmla="*/ 1260143 w 2424752"/>
              <a:gd name="connsiteY49" fmla="*/ 550460 h 1331631"/>
              <a:gd name="connsiteX50" fmla="*/ 1278340 w 2424752"/>
              <a:gd name="connsiteY50" fmla="*/ 523164 h 1331631"/>
              <a:gd name="connsiteX51" fmla="*/ 1291988 w 2424752"/>
              <a:gd name="connsiteY51" fmla="*/ 482221 h 1331631"/>
              <a:gd name="connsiteX52" fmla="*/ 1296537 w 2424752"/>
              <a:gd name="connsiteY52" fmla="*/ 468573 h 1331631"/>
              <a:gd name="connsiteX53" fmla="*/ 1342918 w 2424752"/>
              <a:gd name="connsiteY53" fmla="*/ 439403 h 1331631"/>
              <a:gd name="connsiteX54" fmla="*/ 1316071 w 2424752"/>
              <a:gd name="connsiteY54" fmla="*/ 425218 h 1331631"/>
              <a:gd name="connsiteX55" fmla="*/ 1332931 w 2424752"/>
              <a:gd name="connsiteY55" fmla="*/ 368490 h 1331631"/>
              <a:gd name="connsiteX56" fmla="*/ 1342030 w 2424752"/>
              <a:gd name="connsiteY56" fmla="*/ 295702 h 1331631"/>
              <a:gd name="connsiteX57" fmla="*/ 1392609 w 2424752"/>
              <a:gd name="connsiteY57" fmla="*/ 269470 h 1331631"/>
              <a:gd name="connsiteX58" fmla="*/ 1427841 w 2424752"/>
              <a:gd name="connsiteY58" fmla="*/ 255110 h 1331631"/>
              <a:gd name="connsiteX59" fmla="*/ 1455224 w 2424752"/>
              <a:gd name="connsiteY59" fmla="*/ 217203 h 1331631"/>
              <a:gd name="connsiteX60" fmla="*/ 1469409 w 2424752"/>
              <a:gd name="connsiteY60" fmla="*/ 181970 h 1331631"/>
              <a:gd name="connsiteX61" fmla="*/ 1496704 w 2424752"/>
              <a:gd name="connsiteY61" fmla="*/ 172872 h 1331631"/>
              <a:gd name="connsiteX62" fmla="*/ 1574042 w 2424752"/>
              <a:gd name="connsiteY62" fmla="*/ 163773 h 1331631"/>
              <a:gd name="connsiteX63" fmla="*/ 1596788 w 2424752"/>
              <a:gd name="connsiteY63" fmla="*/ 145576 h 1331631"/>
              <a:gd name="connsiteX64" fmla="*/ 1610436 w 2424752"/>
              <a:gd name="connsiteY64" fmla="*/ 141027 h 1331631"/>
              <a:gd name="connsiteX65" fmla="*/ 1637731 w 2424752"/>
              <a:gd name="connsiteY65" fmla="*/ 145576 h 1331631"/>
              <a:gd name="connsiteX66" fmla="*/ 1651379 w 2424752"/>
              <a:gd name="connsiteY66" fmla="*/ 154675 h 1331631"/>
              <a:gd name="connsiteX67" fmla="*/ 1745762 w 2424752"/>
              <a:gd name="connsiteY67" fmla="*/ 181521 h 1331631"/>
              <a:gd name="connsiteX68" fmla="*/ 1800616 w 2424752"/>
              <a:gd name="connsiteY68" fmla="*/ 178847 h 1331631"/>
              <a:gd name="connsiteX69" fmla="*/ 1835848 w 2424752"/>
              <a:gd name="connsiteY69" fmla="*/ 192495 h 1331631"/>
              <a:gd name="connsiteX70" fmla="*/ 1965277 w 2424752"/>
              <a:gd name="connsiteY70" fmla="*/ 186519 h 1331631"/>
              <a:gd name="connsiteX71" fmla="*/ 1997122 w 2424752"/>
              <a:gd name="connsiteY71" fmla="*/ 191069 h 1331631"/>
              <a:gd name="connsiteX72" fmla="*/ 2047164 w 2424752"/>
              <a:gd name="connsiteY72" fmla="*/ 195618 h 1331631"/>
              <a:gd name="connsiteX73" fmla="*/ 2056263 w 2424752"/>
              <a:gd name="connsiteY73" fmla="*/ 209266 h 1331631"/>
              <a:gd name="connsiteX74" fmla="*/ 2083558 w 2424752"/>
              <a:gd name="connsiteY74" fmla="*/ 213815 h 1331631"/>
              <a:gd name="connsiteX75" fmla="*/ 2101755 w 2424752"/>
              <a:gd name="connsiteY75" fmla="*/ 236561 h 1331631"/>
              <a:gd name="connsiteX76" fmla="*/ 2115403 w 2424752"/>
              <a:gd name="connsiteY76" fmla="*/ 245660 h 1331631"/>
              <a:gd name="connsiteX77" fmla="*/ 2129051 w 2424752"/>
              <a:gd name="connsiteY77" fmla="*/ 259308 h 1331631"/>
              <a:gd name="connsiteX78" fmla="*/ 2138149 w 2424752"/>
              <a:gd name="connsiteY78" fmla="*/ 272955 h 1331631"/>
              <a:gd name="connsiteX79" fmla="*/ 2156346 w 2424752"/>
              <a:gd name="connsiteY79" fmla="*/ 291152 h 1331631"/>
              <a:gd name="connsiteX80" fmla="*/ 2165445 w 2424752"/>
              <a:gd name="connsiteY80" fmla="*/ 304800 h 1331631"/>
              <a:gd name="connsiteX81" fmla="*/ 2206388 w 2424752"/>
              <a:gd name="connsiteY81" fmla="*/ 341194 h 1331631"/>
              <a:gd name="connsiteX82" fmla="*/ 2220036 w 2424752"/>
              <a:gd name="connsiteY82" fmla="*/ 345743 h 1331631"/>
              <a:gd name="connsiteX83" fmla="*/ 2251880 w 2424752"/>
              <a:gd name="connsiteY83" fmla="*/ 363940 h 1331631"/>
              <a:gd name="connsiteX84" fmla="*/ 2279176 w 2424752"/>
              <a:gd name="connsiteY84" fmla="*/ 373039 h 1331631"/>
              <a:gd name="connsiteX85" fmla="*/ 2311021 w 2424752"/>
              <a:gd name="connsiteY85" fmla="*/ 377588 h 1331631"/>
              <a:gd name="connsiteX86" fmla="*/ 2333767 w 2424752"/>
              <a:gd name="connsiteY86" fmla="*/ 395785 h 1331631"/>
              <a:gd name="connsiteX87" fmla="*/ 2361063 w 2424752"/>
              <a:gd name="connsiteY87" fmla="*/ 413982 h 1331631"/>
              <a:gd name="connsiteX88" fmla="*/ 2378635 w 2424752"/>
              <a:gd name="connsiteY88" fmla="*/ 421918 h 1331631"/>
              <a:gd name="connsiteX89" fmla="*/ 2404680 w 2424752"/>
              <a:gd name="connsiteY89" fmla="*/ 386775 h 1331631"/>
              <a:gd name="connsiteX90" fmla="*/ 2420203 w 2424752"/>
              <a:gd name="connsiteY90" fmla="*/ 368490 h 1331631"/>
              <a:gd name="connsiteX91" fmla="*/ 2424752 w 2424752"/>
              <a:gd name="connsiteY91" fmla="*/ 354842 h 1331631"/>
              <a:gd name="connsiteX92" fmla="*/ 2420203 w 2424752"/>
              <a:gd name="connsiteY92" fmla="*/ 327546 h 1331631"/>
              <a:gd name="connsiteX93" fmla="*/ 2406555 w 2424752"/>
              <a:gd name="connsiteY93" fmla="*/ 322997 h 1331631"/>
              <a:gd name="connsiteX94" fmla="*/ 2388358 w 2424752"/>
              <a:gd name="connsiteY94" fmla="*/ 318448 h 1331631"/>
              <a:gd name="connsiteX95" fmla="*/ 2374710 w 2424752"/>
              <a:gd name="connsiteY95" fmla="*/ 309349 h 1331631"/>
              <a:gd name="connsiteX96" fmla="*/ 2370161 w 2424752"/>
              <a:gd name="connsiteY96" fmla="*/ 295702 h 1331631"/>
              <a:gd name="connsiteX97" fmla="*/ 2361063 w 2424752"/>
              <a:gd name="connsiteY97" fmla="*/ 282054 h 1331631"/>
              <a:gd name="connsiteX98" fmla="*/ 2356513 w 2424752"/>
              <a:gd name="connsiteY98" fmla="*/ 268406 h 1331631"/>
              <a:gd name="connsiteX99" fmla="*/ 2342866 w 2424752"/>
              <a:gd name="connsiteY99" fmla="*/ 263857 h 1331631"/>
              <a:gd name="connsiteX100" fmla="*/ 2329218 w 2424752"/>
              <a:gd name="connsiteY100" fmla="*/ 245660 h 1331631"/>
              <a:gd name="connsiteX101" fmla="*/ 2301922 w 2424752"/>
              <a:gd name="connsiteY101" fmla="*/ 232012 h 1331631"/>
              <a:gd name="connsiteX102" fmla="*/ 2279176 w 2424752"/>
              <a:gd name="connsiteY102" fmla="*/ 236561 h 1331631"/>
              <a:gd name="connsiteX103" fmla="*/ 2251880 w 2424752"/>
              <a:gd name="connsiteY103" fmla="*/ 245660 h 1331631"/>
              <a:gd name="connsiteX104" fmla="*/ 2210937 w 2424752"/>
              <a:gd name="connsiteY104" fmla="*/ 241110 h 1331631"/>
              <a:gd name="connsiteX105" fmla="*/ 2183642 w 2424752"/>
              <a:gd name="connsiteY105" fmla="*/ 218364 h 1331631"/>
              <a:gd name="connsiteX106" fmla="*/ 2169994 w 2424752"/>
              <a:gd name="connsiteY106" fmla="*/ 209266 h 1331631"/>
              <a:gd name="connsiteX107" fmla="*/ 2160895 w 2424752"/>
              <a:gd name="connsiteY107" fmla="*/ 195618 h 1331631"/>
              <a:gd name="connsiteX108" fmla="*/ 2147248 w 2424752"/>
              <a:gd name="connsiteY108" fmla="*/ 168322 h 1331631"/>
              <a:gd name="connsiteX109" fmla="*/ 2106304 w 2424752"/>
              <a:gd name="connsiteY109" fmla="*/ 154675 h 1331631"/>
              <a:gd name="connsiteX110" fmla="*/ 2079009 w 2424752"/>
              <a:gd name="connsiteY110" fmla="*/ 141027 h 1331631"/>
              <a:gd name="connsiteX111" fmla="*/ 2060812 w 2424752"/>
              <a:gd name="connsiteY111" fmla="*/ 136478 h 1331631"/>
              <a:gd name="connsiteX112" fmla="*/ 1988024 w 2424752"/>
              <a:gd name="connsiteY112" fmla="*/ 131928 h 1331631"/>
              <a:gd name="connsiteX113" fmla="*/ 1960728 w 2424752"/>
              <a:gd name="connsiteY113" fmla="*/ 118281 h 1331631"/>
              <a:gd name="connsiteX114" fmla="*/ 1947080 w 2424752"/>
              <a:gd name="connsiteY114" fmla="*/ 104633 h 1331631"/>
              <a:gd name="connsiteX115" fmla="*/ 1919785 w 2424752"/>
              <a:gd name="connsiteY115" fmla="*/ 90985 h 1331631"/>
              <a:gd name="connsiteX116" fmla="*/ 1906137 w 2424752"/>
              <a:gd name="connsiteY116" fmla="*/ 81887 h 1331631"/>
              <a:gd name="connsiteX117" fmla="*/ 1837898 w 2424752"/>
              <a:gd name="connsiteY117" fmla="*/ 72788 h 1331631"/>
              <a:gd name="connsiteX118" fmla="*/ 1810603 w 2424752"/>
              <a:gd name="connsiteY118" fmla="*/ 63690 h 1331631"/>
              <a:gd name="connsiteX119" fmla="*/ 1792406 w 2424752"/>
              <a:gd name="connsiteY119" fmla="*/ 59140 h 1331631"/>
              <a:gd name="connsiteX120" fmla="*/ 1765110 w 2424752"/>
              <a:gd name="connsiteY120" fmla="*/ 50042 h 1331631"/>
              <a:gd name="connsiteX121" fmla="*/ 1751463 w 2424752"/>
              <a:gd name="connsiteY121" fmla="*/ 40943 h 1331631"/>
              <a:gd name="connsiteX122" fmla="*/ 1733266 w 2424752"/>
              <a:gd name="connsiteY122" fmla="*/ 0 h 1331631"/>
              <a:gd name="connsiteX123" fmla="*/ 1724167 w 2424752"/>
              <a:gd name="connsiteY123" fmla="*/ 13648 h 1331631"/>
              <a:gd name="connsiteX124" fmla="*/ 1719618 w 2424752"/>
              <a:gd name="connsiteY124" fmla="*/ 50042 h 1331631"/>
              <a:gd name="connsiteX125" fmla="*/ 1687773 w 2424752"/>
              <a:gd name="connsiteY125" fmla="*/ 54591 h 1331631"/>
              <a:gd name="connsiteX126" fmla="*/ 1655928 w 2424752"/>
              <a:gd name="connsiteY126" fmla="*/ 63690 h 1331631"/>
              <a:gd name="connsiteX127" fmla="*/ 1637731 w 2424752"/>
              <a:gd name="connsiteY127" fmla="*/ 72788 h 1331631"/>
              <a:gd name="connsiteX128" fmla="*/ 1624083 w 2424752"/>
              <a:gd name="connsiteY128" fmla="*/ 68239 h 1331631"/>
              <a:gd name="connsiteX129" fmla="*/ 1619534 w 2424752"/>
              <a:gd name="connsiteY129" fmla="*/ 54591 h 1331631"/>
              <a:gd name="connsiteX130" fmla="*/ 1610436 w 2424752"/>
              <a:gd name="connsiteY130" fmla="*/ 68239 h 1331631"/>
              <a:gd name="connsiteX131" fmla="*/ 1596788 w 2424752"/>
              <a:gd name="connsiteY131" fmla="*/ 77337 h 1331631"/>
              <a:gd name="connsiteX132" fmla="*/ 1551295 w 2424752"/>
              <a:gd name="connsiteY132" fmla="*/ 81887 h 1331631"/>
              <a:gd name="connsiteX133" fmla="*/ 1524000 w 2424752"/>
              <a:gd name="connsiteY133" fmla="*/ 90985 h 1331631"/>
              <a:gd name="connsiteX134" fmla="*/ 1505803 w 2424752"/>
              <a:gd name="connsiteY134" fmla="*/ 100084 h 1331631"/>
              <a:gd name="connsiteX135" fmla="*/ 1483057 w 2424752"/>
              <a:gd name="connsiteY135" fmla="*/ 104633 h 1331631"/>
              <a:gd name="connsiteX136" fmla="*/ 1469409 w 2424752"/>
              <a:gd name="connsiteY136" fmla="*/ 109182 h 1331631"/>
              <a:gd name="connsiteX137" fmla="*/ 1360227 w 2424752"/>
              <a:gd name="connsiteY137" fmla="*/ 113731 h 1331631"/>
              <a:gd name="connsiteX138" fmla="*/ 1346579 w 2424752"/>
              <a:gd name="connsiteY138" fmla="*/ 122830 h 1331631"/>
              <a:gd name="connsiteX139" fmla="*/ 1328382 w 2424752"/>
              <a:gd name="connsiteY139" fmla="*/ 150125 h 1331631"/>
              <a:gd name="connsiteX140" fmla="*/ 1314734 w 2424752"/>
              <a:gd name="connsiteY140" fmla="*/ 163773 h 1331631"/>
              <a:gd name="connsiteX141" fmla="*/ 1305636 w 2424752"/>
              <a:gd name="connsiteY141" fmla="*/ 191069 h 1331631"/>
              <a:gd name="connsiteX142" fmla="*/ 1291988 w 2424752"/>
              <a:gd name="connsiteY142" fmla="*/ 204716 h 1331631"/>
              <a:gd name="connsiteX143" fmla="*/ 1278340 w 2424752"/>
              <a:gd name="connsiteY143" fmla="*/ 209266 h 1331631"/>
              <a:gd name="connsiteX144" fmla="*/ 1205552 w 2424752"/>
              <a:gd name="connsiteY144" fmla="*/ 213815 h 1331631"/>
              <a:gd name="connsiteX145" fmla="*/ 1201003 w 2424752"/>
              <a:gd name="connsiteY145" fmla="*/ 227463 h 1331631"/>
              <a:gd name="connsiteX146" fmla="*/ 1182806 w 2424752"/>
              <a:gd name="connsiteY146" fmla="*/ 254758 h 1331631"/>
              <a:gd name="connsiteX147" fmla="*/ 1173707 w 2424752"/>
              <a:gd name="connsiteY147" fmla="*/ 282054 h 1331631"/>
              <a:gd name="connsiteX148" fmla="*/ 1169158 w 2424752"/>
              <a:gd name="connsiteY148" fmla="*/ 295702 h 1331631"/>
              <a:gd name="connsiteX149" fmla="*/ 1141863 w 2424752"/>
              <a:gd name="connsiteY149" fmla="*/ 313899 h 1331631"/>
              <a:gd name="connsiteX150" fmla="*/ 1128215 w 2424752"/>
              <a:gd name="connsiteY150" fmla="*/ 327546 h 1331631"/>
              <a:gd name="connsiteX151" fmla="*/ 1100919 w 2424752"/>
              <a:gd name="connsiteY151" fmla="*/ 336645 h 1331631"/>
              <a:gd name="connsiteX152" fmla="*/ 1091821 w 2424752"/>
              <a:gd name="connsiteY152" fmla="*/ 322997 h 1331631"/>
              <a:gd name="connsiteX153" fmla="*/ 1096370 w 2424752"/>
              <a:gd name="connsiteY153" fmla="*/ 291152 h 1331631"/>
              <a:gd name="connsiteX154" fmla="*/ 1082722 w 2424752"/>
              <a:gd name="connsiteY154" fmla="*/ 304800 h 1331631"/>
              <a:gd name="connsiteX155" fmla="*/ 1069074 w 2424752"/>
              <a:gd name="connsiteY155" fmla="*/ 309349 h 1331631"/>
              <a:gd name="connsiteX156" fmla="*/ 1055427 w 2424752"/>
              <a:gd name="connsiteY156" fmla="*/ 300251 h 1331631"/>
              <a:gd name="connsiteX157" fmla="*/ 1046328 w 2424752"/>
              <a:gd name="connsiteY157" fmla="*/ 286603 h 1331631"/>
              <a:gd name="connsiteX158" fmla="*/ 1032680 w 2424752"/>
              <a:gd name="connsiteY158" fmla="*/ 282054 h 1331631"/>
              <a:gd name="connsiteX159" fmla="*/ 1005385 w 2424752"/>
              <a:gd name="connsiteY159" fmla="*/ 291152 h 1331631"/>
              <a:gd name="connsiteX160" fmla="*/ 991737 w 2424752"/>
              <a:gd name="connsiteY160" fmla="*/ 295702 h 1331631"/>
              <a:gd name="connsiteX161" fmla="*/ 978089 w 2424752"/>
              <a:gd name="connsiteY161" fmla="*/ 304800 h 1331631"/>
              <a:gd name="connsiteX162" fmla="*/ 964442 w 2424752"/>
              <a:gd name="connsiteY162" fmla="*/ 350293 h 1331631"/>
              <a:gd name="connsiteX163" fmla="*/ 955343 w 2424752"/>
              <a:gd name="connsiteY163" fmla="*/ 363940 h 1331631"/>
              <a:gd name="connsiteX164" fmla="*/ 959892 w 2424752"/>
              <a:gd name="connsiteY164" fmla="*/ 377588 h 1331631"/>
              <a:gd name="connsiteX165" fmla="*/ 965691 w 2424752"/>
              <a:gd name="connsiteY165" fmla="*/ 397835 h 1331631"/>
              <a:gd name="connsiteX166" fmla="*/ 996286 w 2424752"/>
              <a:gd name="connsiteY166" fmla="*/ 404884 h 1331631"/>
              <a:gd name="connsiteX167" fmla="*/ 1009934 w 2424752"/>
              <a:gd name="connsiteY167" fmla="*/ 418531 h 1331631"/>
              <a:gd name="connsiteX168" fmla="*/ 1005385 w 2424752"/>
              <a:gd name="connsiteY168" fmla="*/ 441278 h 1331631"/>
              <a:gd name="connsiteX169" fmla="*/ 982639 w 2424752"/>
              <a:gd name="connsiteY169" fmla="*/ 486770 h 1331631"/>
              <a:gd name="connsiteX170" fmla="*/ 964442 w 2424752"/>
              <a:gd name="connsiteY170" fmla="*/ 518615 h 1331631"/>
              <a:gd name="connsiteX171" fmla="*/ 950794 w 2424752"/>
              <a:gd name="connsiteY171" fmla="*/ 523164 h 1331631"/>
              <a:gd name="connsiteX172" fmla="*/ 941695 w 2424752"/>
              <a:gd name="connsiteY172" fmla="*/ 536812 h 1331631"/>
              <a:gd name="connsiteX173" fmla="*/ 928048 w 2424752"/>
              <a:gd name="connsiteY173" fmla="*/ 545910 h 1331631"/>
              <a:gd name="connsiteX174" fmla="*/ 909851 w 2424752"/>
              <a:gd name="connsiteY174" fmla="*/ 568657 h 1331631"/>
              <a:gd name="connsiteX175" fmla="*/ 900752 w 2424752"/>
              <a:gd name="connsiteY175" fmla="*/ 582305 h 1331631"/>
              <a:gd name="connsiteX176" fmla="*/ 896203 w 2424752"/>
              <a:gd name="connsiteY176" fmla="*/ 595952 h 1331631"/>
              <a:gd name="connsiteX177" fmla="*/ 878006 w 2424752"/>
              <a:gd name="connsiteY177" fmla="*/ 623248 h 1331631"/>
              <a:gd name="connsiteX178" fmla="*/ 855260 w 2424752"/>
              <a:gd name="connsiteY178" fmla="*/ 655093 h 1331631"/>
              <a:gd name="connsiteX179" fmla="*/ 846161 w 2424752"/>
              <a:gd name="connsiteY179" fmla="*/ 668740 h 1331631"/>
              <a:gd name="connsiteX180" fmla="*/ 841612 w 2424752"/>
              <a:gd name="connsiteY180" fmla="*/ 682388 h 1331631"/>
              <a:gd name="connsiteX181" fmla="*/ 827964 w 2424752"/>
              <a:gd name="connsiteY181" fmla="*/ 691487 h 1331631"/>
              <a:gd name="connsiteX182" fmla="*/ 805218 w 2424752"/>
              <a:gd name="connsiteY182" fmla="*/ 714233 h 1331631"/>
              <a:gd name="connsiteX183" fmla="*/ 791570 w 2424752"/>
              <a:gd name="connsiteY183" fmla="*/ 732430 h 1331631"/>
              <a:gd name="connsiteX184" fmla="*/ 777922 w 2424752"/>
              <a:gd name="connsiteY184" fmla="*/ 746078 h 1331631"/>
              <a:gd name="connsiteX185" fmla="*/ 750627 w 2424752"/>
              <a:gd name="connsiteY185" fmla="*/ 787021 h 1331631"/>
              <a:gd name="connsiteX186" fmla="*/ 741528 w 2424752"/>
              <a:gd name="connsiteY186" fmla="*/ 800669 h 1331631"/>
              <a:gd name="connsiteX187" fmla="*/ 732430 w 2424752"/>
              <a:gd name="connsiteY187" fmla="*/ 827964 h 1331631"/>
              <a:gd name="connsiteX188" fmla="*/ 669277 w 2424752"/>
              <a:gd name="connsiteY188" fmla="*/ 857045 h 1331631"/>
              <a:gd name="connsiteX189" fmla="*/ 634220 w 2424752"/>
              <a:gd name="connsiteY189" fmla="*/ 883091 h 1331631"/>
              <a:gd name="connsiteX190" fmla="*/ 591403 w 2424752"/>
              <a:gd name="connsiteY190" fmla="*/ 896203 h 1331631"/>
              <a:gd name="connsiteX191" fmla="*/ 577755 w 2424752"/>
              <a:gd name="connsiteY191" fmla="*/ 891654 h 1331631"/>
              <a:gd name="connsiteX192" fmla="*/ 573206 w 2424752"/>
              <a:gd name="connsiteY192" fmla="*/ 928048 h 1331631"/>
              <a:gd name="connsiteX193" fmla="*/ 564107 w 2424752"/>
              <a:gd name="connsiteY193" fmla="*/ 941696 h 1331631"/>
              <a:gd name="connsiteX194" fmla="*/ 559558 w 2424752"/>
              <a:gd name="connsiteY194" fmla="*/ 955343 h 1331631"/>
              <a:gd name="connsiteX195" fmla="*/ 545910 w 2424752"/>
              <a:gd name="connsiteY195" fmla="*/ 964442 h 1331631"/>
              <a:gd name="connsiteX196" fmla="*/ 518615 w 2424752"/>
              <a:gd name="connsiteY196" fmla="*/ 982639 h 1331631"/>
              <a:gd name="connsiteX197" fmla="*/ 504967 w 2424752"/>
              <a:gd name="connsiteY197" fmla="*/ 973540 h 1331631"/>
              <a:gd name="connsiteX198" fmla="*/ 477672 w 2424752"/>
              <a:gd name="connsiteY198" fmla="*/ 959893 h 1331631"/>
              <a:gd name="connsiteX199" fmla="*/ 459474 w 2424752"/>
              <a:gd name="connsiteY199" fmla="*/ 964442 h 1331631"/>
              <a:gd name="connsiteX200" fmla="*/ 450376 w 2424752"/>
              <a:gd name="connsiteY200" fmla="*/ 978090 h 1331631"/>
              <a:gd name="connsiteX201" fmla="*/ 436728 w 2424752"/>
              <a:gd name="connsiteY201" fmla="*/ 996287 h 1331631"/>
              <a:gd name="connsiteX202" fmla="*/ 400334 w 2424752"/>
              <a:gd name="connsiteY202" fmla="*/ 1023582 h 1331631"/>
              <a:gd name="connsiteX203" fmla="*/ 386686 w 2424752"/>
              <a:gd name="connsiteY203" fmla="*/ 1037230 h 1331631"/>
              <a:gd name="connsiteX204" fmla="*/ 373039 w 2424752"/>
              <a:gd name="connsiteY204" fmla="*/ 1041779 h 1331631"/>
              <a:gd name="connsiteX205" fmla="*/ 345743 w 2424752"/>
              <a:gd name="connsiteY205" fmla="*/ 1059976 h 1331631"/>
              <a:gd name="connsiteX206" fmla="*/ 318448 w 2424752"/>
              <a:gd name="connsiteY206" fmla="*/ 1078173 h 1331631"/>
              <a:gd name="connsiteX207" fmla="*/ 291152 w 2424752"/>
              <a:gd name="connsiteY207" fmla="*/ 1100919 h 1331631"/>
              <a:gd name="connsiteX208" fmla="*/ 282054 w 2424752"/>
              <a:gd name="connsiteY208" fmla="*/ 1114567 h 1331631"/>
              <a:gd name="connsiteX209" fmla="*/ 254758 w 2424752"/>
              <a:gd name="connsiteY209" fmla="*/ 1137313 h 1331631"/>
              <a:gd name="connsiteX210" fmla="*/ 236561 w 2424752"/>
              <a:gd name="connsiteY210" fmla="*/ 1164609 h 1331631"/>
              <a:gd name="connsiteX211" fmla="*/ 227463 w 2424752"/>
              <a:gd name="connsiteY211" fmla="*/ 1178257 h 1331631"/>
              <a:gd name="connsiteX212" fmla="*/ 213815 w 2424752"/>
              <a:gd name="connsiteY212" fmla="*/ 1182806 h 1331631"/>
              <a:gd name="connsiteX213" fmla="*/ 204716 w 2424752"/>
              <a:gd name="connsiteY213" fmla="*/ 1196454 h 1331631"/>
              <a:gd name="connsiteX214" fmla="*/ 177421 w 2424752"/>
              <a:gd name="connsiteY214" fmla="*/ 1205552 h 1331631"/>
              <a:gd name="connsiteX215" fmla="*/ 163773 w 2424752"/>
              <a:gd name="connsiteY215" fmla="*/ 1210102 h 1331631"/>
              <a:gd name="connsiteX216" fmla="*/ 135853 w 2424752"/>
              <a:gd name="connsiteY216" fmla="*/ 1205465 h 1331631"/>
              <a:gd name="connsiteX217" fmla="*/ 118368 w 2424752"/>
              <a:gd name="connsiteY217" fmla="*/ 1220361 h 1331631"/>
              <a:gd name="connsiteX218" fmla="*/ 87774 w 2424752"/>
              <a:gd name="connsiteY218" fmla="*/ 1234722 h 1331631"/>
              <a:gd name="connsiteX219" fmla="*/ 50579 w 2424752"/>
              <a:gd name="connsiteY219" fmla="*/ 1256931 h 1331631"/>
              <a:gd name="connsiteX220" fmla="*/ 18197 w 2424752"/>
              <a:gd name="connsiteY220" fmla="*/ 1264693 h 1331631"/>
              <a:gd name="connsiteX0" fmla="*/ 18197 w 2424752"/>
              <a:gd name="connsiteY0" fmla="*/ 1264693 h 1331631"/>
              <a:gd name="connsiteX1" fmla="*/ 4549 w 2424752"/>
              <a:gd name="connsiteY1" fmla="*/ 1310185 h 1331631"/>
              <a:gd name="connsiteX2" fmla="*/ 0 w 2424752"/>
              <a:gd name="connsiteY2" fmla="*/ 1328382 h 1331631"/>
              <a:gd name="connsiteX3" fmla="*/ 35144 w 2424752"/>
              <a:gd name="connsiteY3" fmla="*/ 1312861 h 1331631"/>
              <a:gd name="connsiteX4" fmla="*/ 68327 w 2424752"/>
              <a:gd name="connsiteY4" fmla="*/ 1290113 h 1331631"/>
              <a:gd name="connsiteX5" fmla="*/ 99546 w 2424752"/>
              <a:gd name="connsiteY5" fmla="*/ 1281728 h 1331631"/>
              <a:gd name="connsiteX6" fmla="*/ 140490 w 2424752"/>
              <a:gd name="connsiteY6" fmla="*/ 1262906 h 1331631"/>
              <a:gd name="connsiteX7" fmla="*/ 172872 w 2424752"/>
              <a:gd name="connsiteY7" fmla="*/ 1232848 h 1331631"/>
              <a:gd name="connsiteX8" fmla="*/ 200167 w 2424752"/>
              <a:gd name="connsiteY8" fmla="*/ 1223749 h 1331631"/>
              <a:gd name="connsiteX9" fmla="*/ 213815 w 2424752"/>
              <a:gd name="connsiteY9" fmla="*/ 1214651 h 1331631"/>
              <a:gd name="connsiteX10" fmla="*/ 241110 w 2424752"/>
              <a:gd name="connsiteY10" fmla="*/ 1205552 h 1331631"/>
              <a:gd name="connsiteX11" fmla="*/ 282054 w 2424752"/>
              <a:gd name="connsiteY11" fmla="*/ 1196454 h 1331631"/>
              <a:gd name="connsiteX12" fmla="*/ 295701 w 2424752"/>
              <a:gd name="connsiteY12" fmla="*/ 1187355 h 1331631"/>
              <a:gd name="connsiteX13" fmla="*/ 373039 w 2424752"/>
              <a:gd name="connsiteY13" fmla="*/ 1150961 h 1331631"/>
              <a:gd name="connsiteX14" fmla="*/ 500955 w 2424752"/>
              <a:gd name="connsiteY14" fmla="*/ 1104307 h 1331631"/>
              <a:gd name="connsiteX15" fmla="*/ 564732 w 2424752"/>
              <a:gd name="connsiteY15" fmla="*/ 1079510 h 1331631"/>
              <a:gd name="connsiteX16" fmla="*/ 591403 w 2424752"/>
              <a:gd name="connsiteY16" fmla="*/ 1096370 h 1331631"/>
              <a:gd name="connsiteX17" fmla="*/ 605051 w 2424752"/>
              <a:gd name="connsiteY17" fmla="*/ 1087272 h 1331631"/>
              <a:gd name="connsiteX18" fmla="*/ 621374 w 2424752"/>
              <a:gd name="connsiteY18" fmla="*/ 1060152 h 1331631"/>
              <a:gd name="connsiteX19" fmla="*/ 686937 w 2424752"/>
              <a:gd name="connsiteY19" fmla="*/ 1061489 h 1331631"/>
              <a:gd name="connsiteX20" fmla="*/ 714233 w 2424752"/>
              <a:gd name="connsiteY20" fmla="*/ 1019033 h 1331631"/>
              <a:gd name="connsiteX21" fmla="*/ 755351 w 2424752"/>
              <a:gd name="connsiteY21" fmla="*/ 1019121 h 1331631"/>
              <a:gd name="connsiteX22" fmla="*/ 791570 w 2424752"/>
              <a:gd name="connsiteY22" fmla="*/ 978090 h 1331631"/>
              <a:gd name="connsiteX23" fmla="*/ 818866 w 2424752"/>
              <a:gd name="connsiteY23" fmla="*/ 968991 h 1331631"/>
              <a:gd name="connsiteX24" fmla="*/ 846161 w 2424752"/>
              <a:gd name="connsiteY24" fmla="*/ 941696 h 1331631"/>
              <a:gd name="connsiteX25" fmla="*/ 873457 w 2424752"/>
              <a:gd name="connsiteY25" fmla="*/ 928048 h 1331631"/>
              <a:gd name="connsiteX26" fmla="*/ 887104 w 2424752"/>
              <a:gd name="connsiteY26" fmla="*/ 923499 h 1331631"/>
              <a:gd name="connsiteX27" fmla="*/ 900752 w 2424752"/>
              <a:gd name="connsiteY27" fmla="*/ 914400 h 1331631"/>
              <a:gd name="connsiteX28" fmla="*/ 918949 w 2424752"/>
              <a:gd name="connsiteY28" fmla="*/ 909851 h 1331631"/>
              <a:gd name="connsiteX29" fmla="*/ 923498 w 2424752"/>
              <a:gd name="connsiteY29" fmla="*/ 896203 h 1331631"/>
              <a:gd name="connsiteX30" fmla="*/ 937146 w 2424752"/>
              <a:gd name="connsiteY30" fmla="*/ 887105 h 1331631"/>
              <a:gd name="connsiteX31" fmla="*/ 950794 w 2424752"/>
              <a:gd name="connsiteY31" fmla="*/ 873457 h 1331631"/>
              <a:gd name="connsiteX32" fmla="*/ 978089 w 2424752"/>
              <a:gd name="connsiteY32" fmla="*/ 855260 h 1331631"/>
              <a:gd name="connsiteX33" fmla="*/ 982639 w 2424752"/>
              <a:gd name="connsiteY33" fmla="*/ 841612 h 1331631"/>
              <a:gd name="connsiteX34" fmla="*/ 996286 w 2424752"/>
              <a:gd name="connsiteY34" fmla="*/ 837063 h 1331631"/>
              <a:gd name="connsiteX35" fmla="*/ 1039368 w 2424752"/>
              <a:gd name="connsiteY35" fmla="*/ 826002 h 1331631"/>
              <a:gd name="connsiteX36" fmla="*/ 1041779 w 2424752"/>
              <a:gd name="connsiteY36" fmla="*/ 800669 h 1331631"/>
              <a:gd name="connsiteX37" fmla="*/ 1055427 w 2424752"/>
              <a:gd name="connsiteY37" fmla="*/ 791570 h 1331631"/>
              <a:gd name="connsiteX38" fmla="*/ 1078173 w 2424752"/>
              <a:gd name="connsiteY38" fmla="*/ 768824 h 1331631"/>
              <a:gd name="connsiteX39" fmla="*/ 1119116 w 2424752"/>
              <a:gd name="connsiteY39" fmla="*/ 736979 h 1331631"/>
              <a:gd name="connsiteX40" fmla="*/ 1132764 w 2424752"/>
              <a:gd name="connsiteY40" fmla="*/ 727881 h 1331631"/>
              <a:gd name="connsiteX41" fmla="*/ 1146412 w 2424752"/>
              <a:gd name="connsiteY41" fmla="*/ 718782 h 1331631"/>
              <a:gd name="connsiteX42" fmla="*/ 1164609 w 2424752"/>
              <a:gd name="connsiteY42" fmla="*/ 691487 h 1331631"/>
              <a:gd name="connsiteX43" fmla="*/ 1187355 w 2424752"/>
              <a:gd name="connsiteY43" fmla="*/ 668740 h 1331631"/>
              <a:gd name="connsiteX44" fmla="*/ 1210101 w 2424752"/>
              <a:gd name="connsiteY44" fmla="*/ 645994 h 1331631"/>
              <a:gd name="connsiteX45" fmla="*/ 1219200 w 2424752"/>
              <a:gd name="connsiteY45" fmla="*/ 632346 h 1331631"/>
              <a:gd name="connsiteX46" fmla="*/ 1223749 w 2424752"/>
              <a:gd name="connsiteY46" fmla="*/ 618699 h 1331631"/>
              <a:gd name="connsiteX47" fmla="*/ 1246495 w 2424752"/>
              <a:gd name="connsiteY47" fmla="*/ 591403 h 1331631"/>
              <a:gd name="connsiteX48" fmla="*/ 1255594 w 2424752"/>
              <a:gd name="connsiteY48" fmla="*/ 564108 h 1331631"/>
              <a:gd name="connsiteX49" fmla="*/ 1260143 w 2424752"/>
              <a:gd name="connsiteY49" fmla="*/ 550460 h 1331631"/>
              <a:gd name="connsiteX50" fmla="*/ 1278340 w 2424752"/>
              <a:gd name="connsiteY50" fmla="*/ 523164 h 1331631"/>
              <a:gd name="connsiteX51" fmla="*/ 1291988 w 2424752"/>
              <a:gd name="connsiteY51" fmla="*/ 482221 h 1331631"/>
              <a:gd name="connsiteX52" fmla="*/ 1296537 w 2424752"/>
              <a:gd name="connsiteY52" fmla="*/ 468573 h 1331631"/>
              <a:gd name="connsiteX53" fmla="*/ 1342918 w 2424752"/>
              <a:gd name="connsiteY53" fmla="*/ 439403 h 1331631"/>
              <a:gd name="connsiteX54" fmla="*/ 1316071 w 2424752"/>
              <a:gd name="connsiteY54" fmla="*/ 425218 h 1331631"/>
              <a:gd name="connsiteX55" fmla="*/ 1332931 w 2424752"/>
              <a:gd name="connsiteY55" fmla="*/ 368490 h 1331631"/>
              <a:gd name="connsiteX56" fmla="*/ 1342030 w 2424752"/>
              <a:gd name="connsiteY56" fmla="*/ 295702 h 1331631"/>
              <a:gd name="connsiteX57" fmla="*/ 1392609 w 2424752"/>
              <a:gd name="connsiteY57" fmla="*/ 269470 h 1331631"/>
              <a:gd name="connsiteX58" fmla="*/ 1427841 w 2424752"/>
              <a:gd name="connsiteY58" fmla="*/ 255110 h 1331631"/>
              <a:gd name="connsiteX59" fmla="*/ 1455224 w 2424752"/>
              <a:gd name="connsiteY59" fmla="*/ 217203 h 1331631"/>
              <a:gd name="connsiteX60" fmla="*/ 1469409 w 2424752"/>
              <a:gd name="connsiteY60" fmla="*/ 181970 h 1331631"/>
              <a:gd name="connsiteX61" fmla="*/ 1496704 w 2424752"/>
              <a:gd name="connsiteY61" fmla="*/ 172872 h 1331631"/>
              <a:gd name="connsiteX62" fmla="*/ 1574042 w 2424752"/>
              <a:gd name="connsiteY62" fmla="*/ 163773 h 1331631"/>
              <a:gd name="connsiteX63" fmla="*/ 1596788 w 2424752"/>
              <a:gd name="connsiteY63" fmla="*/ 145576 h 1331631"/>
              <a:gd name="connsiteX64" fmla="*/ 1610436 w 2424752"/>
              <a:gd name="connsiteY64" fmla="*/ 141027 h 1331631"/>
              <a:gd name="connsiteX65" fmla="*/ 1637731 w 2424752"/>
              <a:gd name="connsiteY65" fmla="*/ 145576 h 1331631"/>
              <a:gd name="connsiteX66" fmla="*/ 1651379 w 2424752"/>
              <a:gd name="connsiteY66" fmla="*/ 154675 h 1331631"/>
              <a:gd name="connsiteX67" fmla="*/ 1745762 w 2424752"/>
              <a:gd name="connsiteY67" fmla="*/ 181521 h 1331631"/>
              <a:gd name="connsiteX68" fmla="*/ 1800616 w 2424752"/>
              <a:gd name="connsiteY68" fmla="*/ 178847 h 1331631"/>
              <a:gd name="connsiteX69" fmla="*/ 1835848 w 2424752"/>
              <a:gd name="connsiteY69" fmla="*/ 192495 h 1331631"/>
              <a:gd name="connsiteX70" fmla="*/ 1965277 w 2424752"/>
              <a:gd name="connsiteY70" fmla="*/ 186519 h 1331631"/>
              <a:gd name="connsiteX71" fmla="*/ 1997122 w 2424752"/>
              <a:gd name="connsiteY71" fmla="*/ 191069 h 1331631"/>
              <a:gd name="connsiteX72" fmla="*/ 2047164 w 2424752"/>
              <a:gd name="connsiteY72" fmla="*/ 195618 h 1331631"/>
              <a:gd name="connsiteX73" fmla="*/ 2056263 w 2424752"/>
              <a:gd name="connsiteY73" fmla="*/ 209266 h 1331631"/>
              <a:gd name="connsiteX74" fmla="*/ 2083558 w 2424752"/>
              <a:gd name="connsiteY74" fmla="*/ 213815 h 1331631"/>
              <a:gd name="connsiteX75" fmla="*/ 2101755 w 2424752"/>
              <a:gd name="connsiteY75" fmla="*/ 236561 h 1331631"/>
              <a:gd name="connsiteX76" fmla="*/ 2115403 w 2424752"/>
              <a:gd name="connsiteY76" fmla="*/ 245660 h 1331631"/>
              <a:gd name="connsiteX77" fmla="*/ 2129051 w 2424752"/>
              <a:gd name="connsiteY77" fmla="*/ 259308 h 1331631"/>
              <a:gd name="connsiteX78" fmla="*/ 2138149 w 2424752"/>
              <a:gd name="connsiteY78" fmla="*/ 272955 h 1331631"/>
              <a:gd name="connsiteX79" fmla="*/ 2156346 w 2424752"/>
              <a:gd name="connsiteY79" fmla="*/ 291152 h 1331631"/>
              <a:gd name="connsiteX80" fmla="*/ 2165445 w 2424752"/>
              <a:gd name="connsiteY80" fmla="*/ 304800 h 1331631"/>
              <a:gd name="connsiteX81" fmla="*/ 2206388 w 2424752"/>
              <a:gd name="connsiteY81" fmla="*/ 341194 h 1331631"/>
              <a:gd name="connsiteX82" fmla="*/ 2220036 w 2424752"/>
              <a:gd name="connsiteY82" fmla="*/ 345743 h 1331631"/>
              <a:gd name="connsiteX83" fmla="*/ 2251880 w 2424752"/>
              <a:gd name="connsiteY83" fmla="*/ 363940 h 1331631"/>
              <a:gd name="connsiteX84" fmla="*/ 2279176 w 2424752"/>
              <a:gd name="connsiteY84" fmla="*/ 373039 h 1331631"/>
              <a:gd name="connsiteX85" fmla="*/ 2311021 w 2424752"/>
              <a:gd name="connsiteY85" fmla="*/ 377588 h 1331631"/>
              <a:gd name="connsiteX86" fmla="*/ 2333767 w 2424752"/>
              <a:gd name="connsiteY86" fmla="*/ 395785 h 1331631"/>
              <a:gd name="connsiteX87" fmla="*/ 2361063 w 2424752"/>
              <a:gd name="connsiteY87" fmla="*/ 413982 h 1331631"/>
              <a:gd name="connsiteX88" fmla="*/ 2378635 w 2424752"/>
              <a:gd name="connsiteY88" fmla="*/ 421918 h 1331631"/>
              <a:gd name="connsiteX89" fmla="*/ 2404680 w 2424752"/>
              <a:gd name="connsiteY89" fmla="*/ 386775 h 1331631"/>
              <a:gd name="connsiteX90" fmla="*/ 2420203 w 2424752"/>
              <a:gd name="connsiteY90" fmla="*/ 368490 h 1331631"/>
              <a:gd name="connsiteX91" fmla="*/ 2424752 w 2424752"/>
              <a:gd name="connsiteY91" fmla="*/ 354842 h 1331631"/>
              <a:gd name="connsiteX92" fmla="*/ 2420203 w 2424752"/>
              <a:gd name="connsiteY92" fmla="*/ 327546 h 1331631"/>
              <a:gd name="connsiteX93" fmla="*/ 2406555 w 2424752"/>
              <a:gd name="connsiteY93" fmla="*/ 322997 h 1331631"/>
              <a:gd name="connsiteX94" fmla="*/ 2388358 w 2424752"/>
              <a:gd name="connsiteY94" fmla="*/ 318448 h 1331631"/>
              <a:gd name="connsiteX95" fmla="*/ 2374710 w 2424752"/>
              <a:gd name="connsiteY95" fmla="*/ 309349 h 1331631"/>
              <a:gd name="connsiteX96" fmla="*/ 2370161 w 2424752"/>
              <a:gd name="connsiteY96" fmla="*/ 295702 h 1331631"/>
              <a:gd name="connsiteX97" fmla="*/ 2361063 w 2424752"/>
              <a:gd name="connsiteY97" fmla="*/ 282054 h 1331631"/>
              <a:gd name="connsiteX98" fmla="*/ 2356513 w 2424752"/>
              <a:gd name="connsiteY98" fmla="*/ 268406 h 1331631"/>
              <a:gd name="connsiteX99" fmla="*/ 2342866 w 2424752"/>
              <a:gd name="connsiteY99" fmla="*/ 263857 h 1331631"/>
              <a:gd name="connsiteX100" fmla="*/ 2329218 w 2424752"/>
              <a:gd name="connsiteY100" fmla="*/ 245660 h 1331631"/>
              <a:gd name="connsiteX101" fmla="*/ 2301922 w 2424752"/>
              <a:gd name="connsiteY101" fmla="*/ 232012 h 1331631"/>
              <a:gd name="connsiteX102" fmla="*/ 2279176 w 2424752"/>
              <a:gd name="connsiteY102" fmla="*/ 236561 h 1331631"/>
              <a:gd name="connsiteX103" fmla="*/ 2251880 w 2424752"/>
              <a:gd name="connsiteY103" fmla="*/ 245660 h 1331631"/>
              <a:gd name="connsiteX104" fmla="*/ 2210937 w 2424752"/>
              <a:gd name="connsiteY104" fmla="*/ 241110 h 1331631"/>
              <a:gd name="connsiteX105" fmla="*/ 2183642 w 2424752"/>
              <a:gd name="connsiteY105" fmla="*/ 218364 h 1331631"/>
              <a:gd name="connsiteX106" fmla="*/ 2169994 w 2424752"/>
              <a:gd name="connsiteY106" fmla="*/ 209266 h 1331631"/>
              <a:gd name="connsiteX107" fmla="*/ 2160895 w 2424752"/>
              <a:gd name="connsiteY107" fmla="*/ 195618 h 1331631"/>
              <a:gd name="connsiteX108" fmla="*/ 2147248 w 2424752"/>
              <a:gd name="connsiteY108" fmla="*/ 168322 h 1331631"/>
              <a:gd name="connsiteX109" fmla="*/ 2106304 w 2424752"/>
              <a:gd name="connsiteY109" fmla="*/ 154675 h 1331631"/>
              <a:gd name="connsiteX110" fmla="*/ 2079009 w 2424752"/>
              <a:gd name="connsiteY110" fmla="*/ 141027 h 1331631"/>
              <a:gd name="connsiteX111" fmla="*/ 2060812 w 2424752"/>
              <a:gd name="connsiteY111" fmla="*/ 136478 h 1331631"/>
              <a:gd name="connsiteX112" fmla="*/ 1988024 w 2424752"/>
              <a:gd name="connsiteY112" fmla="*/ 131928 h 1331631"/>
              <a:gd name="connsiteX113" fmla="*/ 1960728 w 2424752"/>
              <a:gd name="connsiteY113" fmla="*/ 118281 h 1331631"/>
              <a:gd name="connsiteX114" fmla="*/ 1947080 w 2424752"/>
              <a:gd name="connsiteY114" fmla="*/ 104633 h 1331631"/>
              <a:gd name="connsiteX115" fmla="*/ 1919785 w 2424752"/>
              <a:gd name="connsiteY115" fmla="*/ 90985 h 1331631"/>
              <a:gd name="connsiteX116" fmla="*/ 1906137 w 2424752"/>
              <a:gd name="connsiteY116" fmla="*/ 81887 h 1331631"/>
              <a:gd name="connsiteX117" fmla="*/ 1837898 w 2424752"/>
              <a:gd name="connsiteY117" fmla="*/ 72788 h 1331631"/>
              <a:gd name="connsiteX118" fmla="*/ 1810603 w 2424752"/>
              <a:gd name="connsiteY118" fmla="*/ 63690 h 1331631"/>
              <a:gd name="connsiteX119" fmla="*/ 1792406 w 2424752"/>
              <a:gd name="connsiteY119" fmla="*/ 59140 h 1331631"/>
              <a:gd name="connsiteX120" fmla="*/ 1765110 w 2424752"/>
              <a:gd name="connsiteY120" fmla="*/ 50042 h 1331631"/>
              <a:gd name="connsiteX121" fmla="*/ 1751463 w 2424752"/>
              <a:gd name="connsiteY121" fmla="*/ 40943 h 1331631"/>
              <a:gd name="connsiteX122" fmla="*/ 1733266 w 2424752"/>
              <a:gd name="connsiteY122" fmla="*/ 0 h 1331631"/>
              <a:gd name="connsiteX123" fmla="*/ 1724167 w 2424752"/>
              <a:gd name="connsiteY123" fmla="*/ 13648 h 1331631"/>
              <a:gd name="connsiteX124" fmla="*/ 1719618 w 2424752"/>
              <a:gd name="connsiteY124" fmla="*/ 50042 h 1331631"/>
              <a:gd name="connsiteX125" fmla="*/ 1687773 w 2424752"/>
              <a:gd name="connsiteY125" fmla="*/ 54591 h 1331631"/>
              <a:gd name="connsiteX126" fmla="*/ 1655928 w 2424752"/>
              <a:gd name="connsiteY126" fmla="*/ 63690 h 1331631"/>
              <a:gd name="connsiteX127" fmla="*/ 1637731 w 2424752"/>
              <a:gd name="connsiteY127" fmla="*/ 72788 h 1331631"/>
              <a:gd name="connsiteX128" fmla="*/ 1624083 w 2424752"/>
              <a:gd name="connsiteY128" fmla="*/ 68239 h 1331631"/>
              <a:gd name="connsiteX129" fmla="*/ 1619534 w 2424752"/>
              <a:gd name="connsiteY129" fmla="*/ 54591 h 1331631"/>
              <a:gd name="connsiteX130" fmla="*/ 1610436 w 2424752"/>
              <a:gd name="connsiteY130" fmla="*/ 68239 h 1331631"/>
              <a:gd name="connsiteX131" fmla="*/ 1596788 w 2424752"/>
              <a:gd name="connsiteY131" fmla="*/ 77337 h 1331631"/>
              <a:gd name="connsiteX132" fmla="*/ 1551295 w 2424752"/>
              <a:gd name="connsiteY132" fmla="*/ 81887 h 1331631"/>
              <a:gd name="connsiteX133" fmla="*/ 1524000 w 2424752"/>
              <a:gd name="connsiteY133" fmla="*/ 90985 h 1331631"/>
              <a:gd name="connsiteX134" fmla="*/ 1505803 w 2424752"/>
              <a:gd name="connsiteY134" fmla="*/ 100084 h 1331631"/>
              <a:gd name="connsiteX135" fmla="*/ 1483057 w 2424752"/>
              <a:gd name="connsiteY135" fmla="*/ 104633 h 1331631"/>
              <a:gd name="connsiteX136" fmla="*/ 1469409 w 2424752"/>
              <a:gd name="connsiteY136" fmla="*/ 109182 h 1331631"/>
              <a:gd name="connsiteX137" fmla="*/ 1360227 w 2424752"/>
              <a:gd name="connsiteY137" fmla="*/ 113731 h 1331631"/>
              <a:gd name="connsiteX138" fmla="*/ 1346579 w 2424752"/>
              <a:gd name="connsiteY138" fmla="*/ 122830 h 1331631"/>
              <a:gd name="connsiteX139" fmla="*/ 1328382 w 2424752"/>
              <a:gd name="connsiteY139" fmla="*/ 150125 h 1331631"/>
              <a:gd name="connsiteX140" fmla="*/ 1314734 w 2424752"/>
              <a:gd name="connsiteY140" fmla="*/ 163773 h 1331631"/>
              <a:gd name="connsiteX141" fmla="*/ 1305636 w 2424752"/>
              <a:gd name="connsiteY141" fmla="*/ 191069 h 1331631"/>
              <a:gd name="connsiteX142" fmla="*/ 1291988 w 2424752"/>
              <a:gd name="connsiteY142" fmla="*/ 204716 h 1331631"/>
              <a:gd name="connsiteX143" fmla="*/ 1278340 w 2424752"/>
              <a:gd name="connsiteY143" fmla="*/ 209266 h 1331631"/>
              <a:gd name="connsiteX144" fmla="*/ 1205552 w 2424752"/>
              <a:gd name="connsiteY144" fmla="*/ 213815 h 1331631"/>
              <a:gd name="connsiteX145" fmla="*/ 1201003 w 2424752"/>
              <a:gd name="connsiteY145" fmla="*/ 227463 h 1331631"/>
              <a:gd name="connsiteX146" fmla="*/ 1182806 w 2424752"/>
              <a:gd name="connsiteY146" fmla="*/ 254758 h 1331631"/>
              <a:gd name="connsiteX147" fmla="*/ 1173707 w 2424752"/>
              <a:gd name="connsiteY147" fmla="*/ 282054 h 1331631"/>
              <a:gd name="connsiteX148" fmla="*/ 1169158 w 2424752"/>
              <a:gd name="connsiteY148" fmla="*/ 295702 h 1331631"/>
              <a:gd name="connsiteX149" fmla="*/ 1141863 w 2424752"/>
              <a:gd name="connsiteY149" fmla="*/ 313899 h 1331631"/>
              <a:gd name="connsiteX150" fmla="*/ 1128215 w 2424752"/>
              <a:gd name="connsiteY150" fmla="*/ 327546 h 1331631"/>
              <a:gd name="connsiteX151" fmla="*/ 1100919 w 2424752"/>
              <a:gd name="connsiteY151" fmla="*/ 336645 h 1331631"/>
              <a:gd name="connsiteX152" fmla="*/ 1091821 w 2424752"/>
              <a:gd name="connsiteY152" fmla="*/ 322997 h 1331631"/>
              <a:gd name="connsiteX153" fmla="*/ 1096370 w 2424752"/>
              <a:gd name="connsiteY153" fmla="*/ 291152 h 1331631"/>
              <a:gd name="connsiteX154" fmla="*/ 1082722 w 2424752"/>
              <a:gd name="connsiteY154" fmla="*/ 304800 h 1331631"/>
              <a:gd name="connsiteX155" fmla="*/ 1069074 w 2424752"/>
              <a:gd name="connsiteY155" fmla="*/ 309349 h 1331631"/>
              <a:gd name="connsiteX156" fmla="*/ 1055427 w 2424752"/>
              <a:gd name="connsiteY156" fmla="*/ 300251 h 1331631"/>
              <a:gd name="connsiteX157" fmla="*/ 1046328 w 2424752"/>
              <a:gd name="connsiteY157" fmla="*/ 286603 h 1331631"/>
              <a:gd name="connsiteX158" fmla="*/ 1032680 w 2424752"/>
              <a:gd name="connsiteY158" fmla="*/ 282054 h 1331631"/>
              <a:gd name="connsiteX159" fmla="*/ 1005385 w 2424752"/>
              <a:gd name="connsiteY159" fmla="*/ 291152 h 1331631"/>
              <a:gd name="connsiteX160" fmla="*/ 991737 w 2424752"/>
              <a:gd name="connsiteY160" fmla="*/ 295702 h 1331631"/>
              <a:gd name="connsiteX161" fmla="*/ 978089 w 2424752"/>
              <a:gd name="connsiteY161" fmla="*/ 304800 h 1331631"/>
              <a:gd name="connsiteX162" fmla="*/ 964442 w 2424752"/>
              <a:gd name="connsiteY162" fmla="*/ 350293 h 1331631"/>
              <a:gd name="connsiteX163" fmla="*/ 955343 w 2424752"/>
              <a:gd name="connsiteY163" fmla="*/ 363940 h 1331631"/>
              <a:gd name="connsiteX164" fmla="*/ 959892 w 2424752"/>
              <a:gd name="connsiteY164" fmla="*/ 377588 h 1331631"/>
              <a:gd name="connsiteX165" fmla="*/ 965691 w 2424752"/>
              <a:gd name="connsiteY165" fmla="*/ 397835 h 1331631"/>
              <a:gd name="connsiteX166" fmla="*/ 996286 w 2424752"/>
              <a:gd name="connsiteY166" fmla="*/ 404884 h 1331631"/>
              <a:gd name="connsiteX167" fmla="*/ 1009934 w 2424752"/>
              <a:gd name="connsiteY167" fmla="*/ 418531 h 1331631"/>
              <a:gd name="connsiteX168" fmla="*/ 1005385 w 2424752"/>
              <a:gd name="connsiteY168" fmla="*/ 441278 h 1331631"/>
              <a:gd name="connsiteX169" fmla="*/ 982639 w 2424752"/>
              <a:gd name="connsiteY169" fmla="*/ 486770 h 1331631"/>
              <a:gd name="connsiteX170" fmla="*/ 964442 w 2424752"/>
              <a:gd name="connsiteY170" fmla="*/ 518615 h 1331631"/>
              <a:gd name="connsiteX171" fmla="*/ 950794 w 2424752"/>
              <a:gd name="connsiteY171" fmla="*/ 523164 h 1331631"/>
              <a:gd name="connsiteX172" fmla="*/ 941695 w 2424752"/>
              <a:gd name="connsiteY172" fmla="*/ 536812 h 1331631"/>
              <a:gd name="connsiteX173" fmla="*/ 928048 w 2424752"/>
              <a:gd name="connsiteY173" fmla="*/ 545910 h 1331631"/>
              <a:gd name="connsiteX174" fmla="*/ 909851 w 2424752"/>
              <a:gd name="connsiteY174" fmla="*/ 568657 h 1331631"/>
              <a:gd name="connsiteX175" fmla="*/ 900752 w 2424752"/>
              <a:gd name="connsiteY175" fmla="*/ 582305 h 1331631"/>
              <a:gd name="connsiteX176" fmla="*/ 896203 w 2424752"/>
              <a:gd name="connsiteY176" fmla="*/ 595952 h 1331631"/>
              <a:gd name="connsiteX177" fmla="*/ 878006 w 2424752"/>
              <a:gd name="connsiteY177" fmla="*/ 623248 h 1331631"/>
              <a:gd name="connsiteX178" fmla="*/ 855260 w 2424752"/>
              <a:gd name="connsiteY178" fmla="*/ 655093 h 1331631"/>
              <a:gd name="connsiteX179" fmla="*/ 846161 w 2424752"/>
              <a:gd name="connsiteY179" fmla="*/ 668740 h 1331631"/>
              <a:gd name="connsiteX180" fmla="*/ 841612 w 2424752"/>
              <a:gd name="connsiteY180" fmla="*/ 682388 h 1331631"/>
              <a:gd name="connsiteX181" fmla="*/ 827964 w 2424752"/>
              <a:gd name="connsiteY181" fmla="*/ 691487 h 1331631"/>
              <a:gd name="connsiteX182" fmla="*/ 805218 w 2424752"/>
              <a:gd name="connsiteY182" fmla="*/ 714233 h 1331631"/>
              <a:gd name="connsiteX183" fmla="*/ 791570 w 2424752"/>
              <a:gd name="connsiteY183" fmla="*/ 732430 h 1331631"/>
              <a:gd name="connsiteX184" fmla="*/ 777922 w 2424752"/>
              <a:gd name="connsiteY184" fmla="*/ 746078 h 1331631"/>
              <a:gd name="connsiteX185" fmla="*/ 750627 w 2424752"/>
              <a:gd name="connsiteY185" fmla="*/ 787021 h 1331631"/>
              <a:gd name="connsiteX186" fmla="*/ 741528 w 2424752"/>
              <a:gd name="connsiteY186" fmla="*/ 800669 h 1331631"/>
              <a:gd name="connsiteX187" fmla="*/ 732430 w 2424752"/>
              <a:gd name="connsiteY187" fmla="*/ 827964 h 1331631"/>
              <a:gd name="connsiteX188" fmla="*/ 669277 w 2424752"/>
              <a:gd name="connsiteY188" fmla="*/ 857045 h 1331631"/>
              <a:gd name="connsiteX189" fmla="*/ 634220 w 2424752"/>
              <a:gd name="connsiteY189" fmla="*/ 883091 h 1331631"/>
              <a:gd name="connsiteX190" fmla="*/ 591403 w 2424752"/>
              <a:gd name="connsiteY190" fmla="*/ 896203 h 1331631"/>
              <a:gd name="connsiteX191" fmla="*/ 577755 w 2424752"/>
              <a:gd name="connsiteY191" fmla="*/ 891654 h 1331631"/>
              <a:gd name="connsiteX192" fmla="*/ 573206 w 2424752"/>
              <a:gd name="connsiteY192" fmla="*/ 928048 h 1331631"/>
              <a:gd name="connsiteX193" fmla="*/ 564107 w 2424752"/>
              <a:gd name="connsiteY193" fmla="*/ 941696 h 1331631"/>
              <a:gd name="connsiteX194" fmla="*/ 559558 w 2424752"/>
              <a:gd name="connsiteY194" fmla="*/ 955343 h 1331631"/>
              <a:gd name="connsiteX195" fmla="*/ 545910 w 2424752"/>
              <a:gd name="connsiteY195" fmla="*/ 964442 h 1331631"/>
              <a:gd name="connsiteX196" fmla="*/ 518615 w 2424752"/>
              <a:gd name="connsiteY196" fmla="*/ 982639 h 1331631"/>
              <a:gd name="connsiteX197" fmla="*/ 504967 w 2424752"/>
              <a:gd name="connsiteY197" fmla="*/ 973540 h 1331631"/>
              <a:gd name="connsiteX198" fmla="*/ 477672 w 2424752"/>
              <a:gd name="connsiteY198" fmla="*/ 959893 h 1331631"/>
              <a:gd name="connsiteX199" fmla="*/ 459474 w 2424752"/>
              <a:gd name="connsiteY199" fmla="*/ 964442 h 1331631"/>
              <a:gd name="connsiteX200" fmla="*/ 450376 w 2424752"/>
              <a:gd name="connsiteY200" fmla="*/ 978090 h 1331631"/>
              <a:gd name="connsiteX201" fmla="*/ 436728 w 2424752"/>
              <a:gd name="connsiteY201" fmla="*/ 996287 h 1331631"/>
              <a:gd name="connsiteX202" fmla="*/ 400334 w 2424752"/>
              <a:gd name="connsiteY202" fmla="*/ 1023582 h 1331631"/>
              <a:gd name="connsiteX203" fmla="*/ 386686 w 2424752"/>
              <a:gd name="connsiteY203" fmla="*/ 1037230 h 1331631"/>
              <a:gd name="connsiteX204" fmla="*/ 373039 w 2424752"/>
              <a:gd name="connsiteY204" fmla="*/ 1041779 h 1331631"/>
              <a:gd name="connsiteX205" fmla="*/ 345743 w 2424752"/>
              <a:gd name="connsiteY205" fmla="*/ 1059976 h 1331631"/>
              <a:gd name="connsiteX206" fmla="*/ 318448 w 2424752"/>
              <a:gd name="connsiteY206" fmla="*/ 1078173 h 1331631"/>
              <a:gd name="connsiteX207" fmla="*/ 291152 w 2424752"/>
              <a:gd name="connsiteY207" fmla="*/ 1100919 h 1331631"/>
              <a:gd name="connsiteX208" fmla="*/ 282054 w 2424752"/>
              <a:gd name="connsiteY208" fmla="*/ 1114567 h 1331631"/>
              <a:gd name="connsiteX209" fmla="*/ 254758 w 2424752"/>
              <a:gd name="connsiteY209" fmla="*/ 1137313 h 1331631"/>
              <a:gd name="connsiteX210" fmla="*/ 236561 w 2424752"/>
              <a:gd name="connsiteY210" fmla="*/ 1164609 h 1331631"/>
              <a:gd name="connsiteX211" fmla="*/ 227463 w 2424752"/>
              <a:gd name="connsiteY211" fmla="*/ 1178257 h 1331631"/>
              <a:gd name="connsiteX212" fmla="*/ 213815 w 2424752"/>
              <a:gd name="connsiteY212" fmla="*/ 1182806 h 1331631"/>
              <a:gd name="connsiteX213" fmla="*/ 204716 w 2424752"/>
              <a:gd name="connsiteY213" fmla="*/ 1196454 h 1331631"/>
              <a:gd name="connsiteX214" fmla="*/ 177421 w 2424752"/>
              <a:gd name="connsiteY214" fmla="*/ 1205552 h 1331631"/>
              <a:gd name="connsiteX215" fmla="*/ 163773 w 2424752"/>
              <a:gd name="connsiteY215" fmla="*/ 1210102 h 1331631"/>
              <a:gd name="connsiteX216" fmla="*/ 135853 w 2424752"/>
              <a:gd name="connsiteY216" fmla="*/ 1205465 h 1331631"/>
              <a:gd name="connsiteX217" fmla="*/ 118368 w 2424752"/>
              <a:gd name="connsiteY217" fmla="*/ 1220361 h 1331631"/>
              <a:gd name="connsiteX218" fmla="*/ 87774 w 2424752"/>
              <a:gd name="connsiteY218" fmla="*/ 1234722 h 1331631"/>
              <a:gd name="connsiteX219" fmla="*/ 50579 w 2424752"/>
              <a:gd name="connsiteY219" fmla="*/ 1256931 h 1331631"/>
              <a:gd name="connsiteX220" fmla="*/ 18197 w 2424752"/>
              <a:gd name="connsiteY220" fmla="*/ 1264693 h 133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</a:cxnLst>
            <a:rect l="l" t="t" r="r" b="b"/>
            <a:pathLst>
              <a:path w="2424752" h="1331631">
                <a:moveTo>
                  <a:pt x="18197" y="1264693"/>
                </a:moveTo>
                <a:cubicBezTo>
                  <a:pt x="13796" y="1285015"/>
                  <a:pt x="6824" y="1313218"/>
                  <a:pt x="4549" y="1310185"/>
                </a:cubicBezTo>
                <a:lnTo>
                  <a:pt x="0" y="1328382"/>
                </a:lnTo>
                <a:cubicBezTo>
                  <a:pt x="5099" y="1339443"/>
                  <a:pt x="23756" y="1319239"/>
                  <a:pt x="35144" y="1312861"/>
                </a:cubicBezTo>
                <a:cubicBezTo>
                  <a:pt x="46532" y="1306483"/>
                  <a:pt x="57593" y="1295302"/>
                  <a:pt x="68327" y="1290113"/>
                </a:cubicBezTo>
                <a:cubicBezTo>
                  <a:pt x="79061" y="1284924"/>
                  <a:pt x="87519" y="1286262"/>
                  <a:pt x="99546" y="1281728"/>
                </a:cubicBezTo>
                <a:cubicBezTo>
                  <a:pt x="111573" y="1277194"/>
                  <a:pt x="128269" y="1271053"/>
                  <a:pt x="140490" y="1262906"/>
                </a:cubicBezTo>
                <a:cubicBezTo>
                  <a:pt x="152711" y="1254759"/>
                  <a:pt x="156191" y="1234364"/>
                  <a:pt x="172872" y="1232848"/>
                </a:cubicBezTo>
                <a:cubicBezTo>
                  <a:pt x="181970" y="1229815"/>
                  <a:pt x="192187" y="1229069"/>
                  <a:pt x="200167" y="1223749"/>
                </a:cubicBezTo>
                <a:cubicBezTo>
                  <a:pt x="204716" y="1220716"/>
                  <a:pt x="208819" y="1216872"/>
                  <a:pt x="213815" y="1214651"/>
                </a:cubicBezTo>
                <a:cubicBezTo>
                  <a:pt x="222579" y="1210756"/>
                  <a:pt x="232012" y="1208585"/>
                  <a:pt x="241110" y="1205552"/>
                </a:cubicBezTo>
                <a:cubicBezTo>
                  <a:pt x="263504" y="1198087"/>
                  <a:pt x="250036" y="1201790"/>
                  <a:pt x="282054" y="1196454"/>
                </a:cubicBezTo>
                <a:cubicBezTo>
                  <a:pt x="286603" y="1193421"/>
                  <a:pt x="280537" y="1194937"/>
                  <a:pt x="295701" y="1187355"/>
                </a:cubicBezTo>
                <a:cubicBezTo>
                  <a:pt x="310865" y="1179773"/>
                  <a:pt x="357117" y="1161576"/>
                  <a:pt x="373039" y="1150961"/>
                </a:cubicBezTo>
                <a:cubicBezTo>
                  <a:pt x="410191" y="1133522"/>
                  <a:pt x="469006" y="1116215"/>
                  <a:pt x="500955" y="1104307"/>
                </a:cubicBezTo>
                <a:cubicBezTo>
                  <a:pt x="532904" y="1092399"/>
                  <a:pt x="542468" y="1085076"/>
                  <a:pt x="564732" y="1079510"/>
                </a:cubicBezTo>
                <a:cubicBezTo>
                  <a:pt x="568776" y="1085577"/>
                  <a:pt x="584683" y="1095076"/>
                  <a:pt x="591403" y="1096370"/>
                </a:cubicBezTo>
                <a:cubicBezTo>
                  <a:pt x="598123" y="1097664"/>
                  <a:pt x="600502" y="1090305"/>
                  <a:pt x="605051" y="1087272"/>
                </a:cubicBezTo>
                <a:cubicBezTo>
                  <a:pt x="606567" y="1069075"/>
                  <a:pt x="607726" y="1064449"/>
                  <a:pt x="621374" y="1060152"/>
                </a:cubicBezTo>
                <a:cubicBezTo>
                  <a:pt x="635022" y="1055855"/>
                  <a:pt x="671461" y="1068342"/>
                  <a:pt x="686937" y="1061489"/>
                </a:cubicBezTo>
                <a:cubicBezTo>
                  <a:pt x="702413" y="1054636"/>
                  <a:pt x="702831" y="1026094"/>
                  <a:pt x="714233" y="1019033"/>
                </a:cubicBezTo>
                <a:cubicBezTo>
                  <a:pt x="725635" y="1011972"/>
                  <a:pt x="742461" y="1025945"/>
                  <a:pt x="755351" y="1019121"/>
                </a:cubicBezTo>
                <a:cubicBezTo>
                  <a:pt x="768241" y="1012297"/>
                  <a:pt x="780984" y="986445"/>
                  <a:pt x="791570" y="978090"/>
                </a:cubicBezTo>
                <a:cubicBezTo>
                  <a:pt x="802156" y="969735"/>
                  <a:pt x="818866" y="968991"/>
                  <a:pt x="818866" y="968991"/>
                </a:cubicBezTo>
                <a:cubicBezTo>
                  <a:pt x="827964" y="959893"/>
                  <a:pt x="833954" y="945765"/>
                  <a:pt x="846161" y="941696"/>
                </a:cubicBezTo>
                <a:cubicBezTo>
                  <a:pt x="880470" y="930258"/>
                  <a:pt x="838177" y="945687"/>
                  <a:pt x="873457" y="928048"/>
                </a:cubicBezTo>
                <a:cubicBezTo>
                  <a:pt x="877746" y="925904"/>
                  <a:pt x="882555" y="925015"/>
                  <a:pt x="887104" y="923499"/>
                </a:cubicBezTo>
                <a:cubicBezTo>
                  <a:pt x="891653" y="920466"/>
                  <a:pt x="895726" y="916554"/>
                  <a:pt x="900752" y="914400"/>
                </a:cubicBezTo>
                <a:cubicBezTo>
                  <a:pt x="906499" y="911937"/>
                  <a:pt x="914067" y="913757"/>
                  <a:pt x="918949" y="909851"/>
                </a:cubicBezTo>
                <a:cubicBezTo>
                  <a:pt x="922694" y="906855"/>
                  <a:pt x="920502" y="899948"/>
                  <a:pt x="923498" y="896203"/>
                </a:cubicBezTo>
                <a:cubicBezTo>
                  <a:pt x="926914" y="891934"/>
                  <a:pt x="932946" y="890605"/>
                  <a:pt x="937146" y="887105"/>
                </a:cubicBezTo>
                <a:cubicBezTo>
                  <a:pt x="942089" y="882986"/>
                  <a:pt x="945716" y="877407"/>
                  <a:pt x="950794" y="873457"/>
                </a:cubicBezTo>
                <a:cubicBezTo>
                  <a:pt x="959425" y="866744"/>
                  <a:pt x="978089" y="855260"/>
                  <a:pt x="978089" y="855260"/>
                </a:cubicBezTo>
                <a:cubicBezTo>
                  <a:pt x="979606" y="850711"/>
                  <a:pt x="979248" y="845003"/>
                  <a:pt x="982639" y="841612"/>
                </a:cubicBezTo>
                <a:cubicBezTo>
                  <a:pt x="986030" y="838221"/>
                  <a:pt x="986831" y="839665"/>
                  <a:pt x="996286" y="837063"/>
                </a:cubicBezTo>
                <a:cubicBezTo>
                  <a:pt x="1005741" y="834461"/>
                  <a:pt x="1034919" y="829180"/>
                  <a:pt x="1039368" y="826002"/>
                </a:cubicBezTo>
                <a:cubicBezTo>
                  <a:pt x="1087074" y="791925"/>
                  <a:pt x="1039103" y="806408"/>
                  <a:pt x="1041779" y="800669"/>
                </a:cubicBezTo>
                <a:cubicBezTo>
                  <a:pt x="1044455" y="794930"/>
                  <a:pt x="1050878" y="794603"/>
                  <a:pt x="1055427" y="791570"/>
                </a:cubicBezTo>
                <a:cubicBezTo>
                  <a:pt x="1072107" y="766549"/>
                  <a:pt x="1055427" y="787779"/>
                  <a:pt x="1078173" y="768824"/>
                </a:cubicBezTo>
                <a:cubicBezTo>
                  <a:pt x="1120936" y="733189"/>
                  <a:pt x="1050125" y="782973"/>
                  <a:pt x="1119116" y="736979"/>
                </a:cubicBezTo>
                <a:lnTo>
                  <a:pt x="1132764" y="727881"/>
                </a:lnTo>
                <a:lnTo>
                  <a:pt x="1146412" y="718782"/>
                </a:lnTo>
                <a:cubicBezTo>
                  <a:pt x="1154407" y="694796"/>
                  <a:pt x="1145676" y="714206"/>
                  <a:pt x="1164609" y="691487"/>
                </a:cubicBezTo>
                <a:cubicBezTo>
                  <a:pt x="1183566" y="668738"/>
                  <a:pt x="1162331" y="685423"/>
                  <a:pt x="1187355" y="668740"/>
                </a:cubicBezTo>
                <a:cubicBezTo>
                  <a:pt x="1211622" y="632344"/>
                  <a:pt x="1179770" y="676326"/>
                  <a:pt x="1210101" y="645994"/>
                </a:cubicBezTo>
                <a:cubicBezTo>
                  <a:pt x="1213967" y="642128"/>
                  <a:pt x="1216167" y="636895"/>
                  <a:pt x="1219200" y="632346"/>
                </a:cubicBezTo>
                <a:cubicBezTo>
                  <a:pt x="1220716" y="627797"/>
                  <a:pt x="1221089" y="622689"/>
                  <a:pt x="1223749" y="618699"/>
                </a:cubicBezTo>
                <a:cubicBezTo>
                  <a:pt x="1238036" y="597269"/>
                  <a:pt x="1236571" y="613732"/>
                  <a:pt x="1246495" y="591403"/>
                </a:cubicBezTo>
                <a:cubicBezTo>
                  <a:pt x="1250390" y="582639"/>
                  <a:pt x="1252561" y="573206"/>
                  <a:pt x="1255594" y="564108"/>
                </a:cubicBezTo>
                <a:cubicBezTo>
                  <a:pt x="1257110" y="559559"/>
                  <a:pt x="1257483" y="554450"/>
                  <a:pt x="1260143" y="550460"/>
                </a:cubicBezTo>
                <a:cubicBezTo>
                  <a:pt x="1266209" y="541361"/>
                  <a:pt x="1274882" y="533538"/>
                  <a:pt x="1278340" y="523164"/>
                </a:cubicBezTo>
                <a:lnTo>
                  <a:pt x="1291988" y="482221"/>
                </a:lnTo>
                <a:cubicBezTo>
                  <a:pt x="1293504" y="477672"/>
                  <a:pt x="1288049" y="475709"/>
                  <a:pt x="1296537" y="468573"/>
                </a:cubicBezTo>
                <a:cubicBezTo>
                  <a:pt x="1305025" y="461437"/>
                  <a:pt x="1335451" y="461801"/>
                  <a:pt x="1342918" y="439403"/>
                </a:cubicBezTo>
                <a:cubicBezTo>
                  <a:pt x="1344434" y="428788"/>
                  <a:pt x="1317735" y="437037"/>
                  <a:pt x="1316071" y="425218"/>
                </a:cubicBezTo>
                <a:cubicBezTo>
                  <a:pt x="1314407" y="413399"/>
                  <a:pt x="1327127" y="374294"/>
                  <a:pt x="1332931" y="368490"/>
                </a:cubicBezTo>
                <a:cubicBezTo>
                  <a:pt x="1337005" y="331822"/>
                  <a:pt x="1332084" y="312205"/>
                  <a:pt x="1342030" y="295702"/>
                </a:cubicBezTo>
                <a:cubicBezTo>
                  <a:pt x="1351976" y="279199"/>
                  <a:pt x="1378307" y="276235"/>
                  <a:pt x="1392609" y="269470"/>
                </a:cubicBezTo>
                <a:cubicBezTo>
                  <a:pt x="1406911" y="262705"/>
                  <a:pt x="1417405" y="263821"/>
                  <a:pt x="1427841" y="255110"/>
                </a:cubicBezTo>
                <a:cubicBezTo>
                  <a:pt x="1438277" y="246399"/>
                  <a:pt x="1448296" y="229393"/>
                  <a:pt x="1455224" y="217203"/>
                </a:cubicBezTo>
                <a:cubicBezTo>
                  <a:pt x="1462152" y="205013"/>
                  <a:pt x="1462496" y="189359"/>
                  <a:pt x="1469409" y="181970"/>
                </a:cubicBezTo>
                <a:cubicBezTo>
                  <a:pt x="1476322" y="174581"/>
                  <a:pt x="1487606" y="175905"/>
                  <a:pt x="1496704" y="172872"/>
                </a:cubicBezTo>
                <a:cubicBezTo>
                  <a:pt x="1530549" y="161590"/>
                  <a:pt x="1505545" y="168665"/>
                  <a:pt x="1574042" y="163773"/>
                </a:cubicBezTo>
                <a:cubicBezTo>
                  <a:pt x="1608345" y="152339"/>
                  <a:pt x="1567390" y="169093"/>
                  <a:pt x="1596788" y="145576"/>
                </a:cubicBezTo>
                <a:cubicBezTo>
                  <a:pt x="1600533" y="142580"/>
                  <a:pt x="1605887" y="142543"/>
                  <a:pt x="1610436" y="141027"/>
                </a:cubicBezTo>
                <a:cubicBezTo>
                  <a:pt x="1619534" y="142543"/>
                  <a:pt x="1628981" y="142659"/>
                  <a:pt x="1637731" y="145576"/>
                </a:cubicBezTo>
                <a:cubicBezTo>
                  <a:pt x="1642918" y="147305"/>
                  <a:pt x="1633374" y="148684"/>
                  <a:pt x="1651379" y="154675"/>
                </a:cubicBezTo>
                <a:cubicBezTo>
                  <a:pt x="1669384" y="160666"/>
                  <a:pt x="1714301" y="172572"/>
                  <a:pt x="1745762" y="181521"/>
                </a:cubicBezTo>
                <a:cubicBezTo>
                  <a:pt x="1750311" y="184554"/>
                  <a:pt x="1785602" y="177018"/>
                  <a:pt x="1800616" y="178847"/>
                </a:cubicBezTo>
                <a:cubicBezTo>
                  <a:pt x="1815630" y="180676"/>
                  <a:pt x="1808405" y="191216"/>
                  <a:pt x="1835848" y="192495"/>
                </a:cubicBezTo>
                <a:cubicBezTo>
                  <a:pt x="1863291" y="193774"/>
                  <a:pt x="1941935" y="185291"/>
                  <a:pt x="1965277" y="186519"/>
                </a:cubicBezTo>
                <a:cubicBezTo>
                  <a:pt x="1975892" y="188036"/>
                  <a:pt x="1986465" y="189885"/>
                  <a:pt x="1997122" y="191069"/>
                </a:cubicBezTo>
                <a:cubicBezTo>
                  <a:pt x="2013769" y="192919"/>
                  <a:pt x="2031155" y="190692"/>
                  <a:pt x="2047164" y="195618"/>
                </a:cubicBezTo>
                <a:cubicBezTo>
                  <a:pt x="2052390" y="197226"/>
                  <a:pt x="2051373" y="206821"/>
                  <a:pt x="2056263" y="209266"/>
                </a:cubicBezTo>
                <a:cubicBezTo>
                  <a:pt x="2064513" y="213391"/>
                  <a:pt x="2074460" y="212299"/>
                  <a:pt x="2083558" y="213815"/>
                </a:cubicBezTo>
                <a:cubicBezTo>
                  <a:pt x="2122668" y="239887"/>
                  <a:pt x="2076645" y="205172"/>
                  <a:pt x="2101755" y="236561"/>
                </a:cubicBezTo>
                <a:cubicBezTo>
                  <a:pt x="2105171" y="240831"/>
                  <a:pt x="2111203" y="242160"/>
                  <a:pt x="2115403" y="245660"/>
                </a:cubicBezTo>
                <a:cubicBezTo>
                  <a:pt x="2120345" y="249779"/>
                  <a:pt x="2124932" y="254365"/>
                  <a:pt x="2129051" y="259308"/>
                </a:cubicBezTo>
                <a:cubicBezTo>
                  <a:pt x="2132551" y="263508"/>
                  <a:pt x="2134591" y="268804"/>
                  <a:pt x="2138149" y="272955"/>
                </a:cubicBezTo>
                <a:cubicBezTo>
                  <a:pt x="2143732" y="279468"/>
                  <a:pt x="2150763" y="284639"/>
                  <a:pt x="2156346" y="291152"/>
                </a:cubicBezTo>
                <a:cubicBezTo>
                  <a:pt x="2159904" y="295303"/>
                  <a:pt x="2161813" y="300713"/>
                  <a:pt x="2165445" y="304800"/>
                </a:cubicBezTo>
                <a:cubicBezTo>
                  <a:pt x="2175094" y="315655"/>
                  <a:pt x="2191175" y="333588"/>
                  <a:pt x="2206388" y="341194"/>
                </a:cubicBezTo>
                <a:cubicBezTo>
                  <a:pt x="2210677" y="343338"/>
                  <a:pt x="2215487" y="344227"/>
                  <a:pt x="2220036" y="345743"/>
                </a:cubicBezTo>
                <a:cubicBezTo>
                  <a:pt x="2232349" y="353953"/>
                  <a:pt x="2237446" y="358166"/>
                  <a:pt x="2251880" y="363940"/>
                </a:cubicBezTo>
                <a:cubicBezTo>
                  <a:pt x="2260785" y="367502"/>
                  <a:pt x="2269682" y="371683"/>
                  <a:pt x="2279176" y="373039"/>
                </a:cubicBezTo>
                <a:lnTo>
                  <a:pt x="2311021" y="377588"/>
                </a:lnTo>
                <a:cubicBezTo>
                  <a:pt x="2327831" y="402805"/>
                  <a:pt x="2310501" y="382860"/>
                  <a:pt x="2333767" y="395785"/>
                </a:cubicBezTo>
                <a:cubicBezTo>
                  <a:pt x="2343326" y="401095"/>
                  <a:pt x="2353585" y="409626"/>
                  <a:pt x="2361063" y="413982"/>
                </a:cubicBezTo>
                <a:cubicBezTo>
                  <a:pt x="2368541" y="418338"/>
                  <a:pt x="2371366" y="426452"/>
                  <a:pt x="2378635" y="421918"/>
                </a:cubicBezTo>
                <a:cubicBezTo>
                  <a:pt x="2385904" y="417384"/>
                  <a:pt x="2397752" y="395680"/>
                  <a:pt x="2404680" y="386775"/>
                </a:cubicBezTo>
                <a:cubicBezTo>
                  <a:pt x="2411608" y="377870"/>
                  <a:pt x="2415029" y="374585"/>
                  <a:pt x="2420203" y="368490"/>
                </a:cubicBezTo>
                <a:cubicBezTo>
                  <a:pt x="2421719" y="363941"/>
                  <a:pt x="2424752" y="359637"/>
                  <a:pt x="2424752" y="354842"/>
                </a:cubicBezTo>
                <a:cubicBezTo>
                  <a:pt x="2424752" y="345618"/>
                  <a:pt x="2424779" y="335555"/>
                  <a:pt x="2420203" y="327546"/>
                </a:cubicBezTo>
                <a:cubicBezTo>
                  <a:pt x="2417824" y="323382"/>
                  <a:pt x="2411166" y="324314"/>
                  <a:pt x="2406555" y="322997"/>
                </a:cubicBezTo>
                <a:cubicBezTo>
                  <a:pt x="2400543" y="321279"/>
                  <a:pt x="2394424" y="319964"/>
                  <a:pt x="2388358" y="318448"/>
                </a:cubicBezTo>
                <a:cubicBezTo>
                  <a:pt x="2383809" y="315415"/>
                  <a:pt x="2378126" y="313619"/>
                  <a:pt x="2374710" y="309349"/>
                </a:cubicBezTo>
                <a:cubicBezTo>
                  <a:pt x="2371715" y="305605"/>
                  <a:pt x="2372305" y="299991"/>
                  <a:pt x="2370161" y="295702"/>
                </a:cubicBezTo>
                <a:cubicBezTo>
                  <a:pt x="2367716" y="290812"/>
                  <a:pt x="2363508" y="286944"/>
                  <a:pt x="2361063" y="282054"/>
                </a:cubicBezTo>
                <a:cubicBezTo>
                  <a:pt x="2358918" y="277765"/>
                  <a:pt x="2359904" y="271797"/>
                  <a:pt x="2356513" y="268406"/>
                </a:cubicBezTo>
                <a:cubicBezTo>
                  <a:pt x="2353122" y="265015"/>
                  <a:pt x="2347415" y="265373"/>
                  <a:pt x="2342866" y="263857"/>
                </a:cubicBezTo>
                <a:cubicBezTo>
                  <a:pt x="2338317" y="257791"/>
                  <a:pt x="2334579" y="251021"/>
                  <a:pt x="2329218" y="245660"/>
                </a:cubicBezTo>
                <a:cubicBezTo>
                  <a:pt x="2320398" y="236840"/>
                  <a:pt x="2313023" y="235712"/>
                  <a:pt x="2301922" y="232012"/>
                </a:cubicBezTo>
                <a:cubicBezTo>
                  <a:pt x="2294340" y="233528"/>
                  <a:pt x="2286636" y="234527"/>
                  <a:pt x="2279176" y="236561"/>
                </a:cubicBezTo>
                <a:cubicBezTo>
                  <a:pt x="2269923" y="239085"/>
                  <a:pt x="2251880" y="245660"/>
                  <a:pt x="2251880" y="245660"/>
                </a:cubicBezTo>
                <a:cubicBezTo>
                  <a:pt x="2238232" y="244143"/>
                  <a:pt x="2224259" y="244440"/>
                  <a:pt x="2210937" y="241110"/>
                </a:cubicBezTo>
                <a:cubicBezTo>
                  <a:pt x="2201252" y="238689"/>
                  <a:pt x="2190193" y="223823"/>
                  <a:pt x="2183642" y="218364"/>
                </a:cubicBezTo>
                <a:cubicBezTo>
                  <a:pt x="2179442" y="214864"/>
                  <a:pt x="2174543" y="212299"/>
                  <a:pt x="2169994" y="209266"/>
                </a:cubicBezTo>
                <a:cubicBezTo>
                  <a:pt x="2166961" y="204717"/>
                  <a:pt x="2163340" y="200508"/>
                  <a:pt x="2160895" y="195618"/>
                </a:cubicBezTo>
                <a:cubicBezTo>
                  <a:pt x="2156614" y="187056"/>
                  <a:pt x="2156729" y="174248"/>
                  <a:pt x="2147248" y="168322"/>
                </a:cubicBezTo>
                <a:cubicBezTo>
                  <a:pt x="2147246" y="168321"/>
                  <a:pt x="2113129" y="156950"/>
                  <a:pt x="2106304" y="154675"/>
                </a:cubicBezTo>
                <a:cubicBezTo>
                  <a:pt x="2048790" y="135502"/>
                  <a:pt x="2140750" y="167486"/>
                  <a:pt x="2079009" y="141027"/>
                </a:cubicBezTo>
                <a:cubicBezTo>
                  <a:pt x="2073262" y="138564"/>
                  <a:pt x="2067033" y="137100"/>
                  <a:pt x="2060812" y="136478"/>
                </a:cubicBezTo>
                <a:cubicBezTo>
                  <a:pt x="2036623" y="134059"/>
                  <a:pt x="2012287" y="133445"/>
                  <a:pt x="1988024" y="131928"/>
                </a:cubicBezTo>
                <a:cubicBezTo>
                  <a:pt x="1974346" y="127369"/>
                  <a:pt x="1972486" y="128079"/>
                  <a:pt x="1960728" y="118281"/>
                </a:cubicBezTo>
                <a:cubicBezTo>
                  <a:pt x="1955785" y="114162"/>
                  <a:pt x="1952022" y="108752"/>
                  <a:pt x="1947080" y="104633"/>
                </a:cubicBezTo>
                <a:cubicBezTo>
                  <a:pt x="1927524" y="88336"/>
                  <a:pt x="1940303" y="101243"/>
                  <a:pt x="1919785" y="90985"/>
                </a:cubicBezTo>
                <a:cubicBezTo>
                  <a:pt x="1914895" y="88540"/>
                  <a:pt x="1911027" y="84332"/>
                  <a:pt x="1906137" y="81887"/>
                </a:cubicBezTo>
                <a:cubicBezTo>
                  <a:pt x="1887551" y="72594"/>
                  <a:pt x="1850111" y="73806"/>
                  <a:pt x="1837898" y="72788"/>
                </a:cubicBezTo>
                <a:cubicBezTo>
                  <a:pt x="1828800" y="69755"/>
                  <a:pt x="1819907" y="66016"/>
                  <a:pt x="1810603" y="63690"/>
                </a:cubicBezTo>
                <a:cubicBezTo>
                  <a:pt x="1804537" y="62173"/>
                  <a:pt x="1798395" y="60937"/>
                  <a:pt x="1792406" y="59140"/>
                </a:cubicBezTo>
                <a:cubicBezTo>
                  <a:pt x="1783220" y="56384"/>
                  <a:pt x="1765110" y="50042"/>
                  <a:pt x="1765110" y="50042"/>
                </a:cubicBezTo>
                <a:cubicBezTo>
                  <a:pt x="1760561" y="47009"/>
                  <a:pt x="1753494" y="46019"/>
                  <a:pt x="1751463" y="40943"/>
                </a:cubicBezTo>
                <a:cubicBezTo>
                  <a:pt x="1733262" y="-4561"/>
                  <a:pt x="1763632" y="10122"/>
                  <a:pt x="1733266" y="0"/>
                </a:cubicBezTo>
                <a:cubicBezTo>
                  <a:pt x="1730233" y="4549"/>
                  <a:pt x="1725606" y="8373"/>
                  <a:pt x="1724167" y="13648"/>
                </a:cubicBezTo>
                <a:cubicBezTo>
                  <a:pt x="1720950" y="25443"/>
                  <a:pt x="1727740" y="40904"/>
                  <a:pt x="1719618" y="50042"/>
                </a:cubicBezTo>
                <a:cubicBezTo>
                  <a:pt x="1712494" y="58056"/>
                  <a:pt x="1698323" y="52673"/>
                  <a:pt x="1687773" y="54591"/>
                </a:cubicBezTo>
                <a:cubicBezTo>
                  <a:pt x="1681084" y="55807"/>
                  <a:pt x="1663112" y="60611"/>
                  <a:pt x="1655928" y="63690"/>
                </a:cubicBezTo>
                <a:cubicBezTo>
                  <a:pt x="1649695" y="66361"/>
                  <a:pt x="1643797" y="69755"/>
                  <a:pt x="1637731" y="72788"/>
                </a:cubicBezTo>
                <a:cubicBezTo>
                  <a:pt x="1633182" y="71272"/>
                  <a:pt x="1627474" y="71630"/>
                  <a:pt x="1624083" y="68239"/>
                </a:cubicBezTo>
                <a:cubicBezTo>
                  <a:pt x="1620692" y="64848"/>
                  <a:pt x="1624329" y="54591"/>
                  <a:pt x="1619534" y="54591"/>
                </a:cubicBezTo>
                <a:cubicBezTo>
                  <a:pt x="1614067" y="54591"/>
                  <a:pt x="1614302" y="64373"/>
                  <a:pt x="1610436" y="68239"/>
                </a:cubicBezTo>
                <a:cubicBezTo>
                  <a:pt x="1606570" y="72105"/>
                  <a:pt x="1602115" y="76108"/>
                  <a:pt x="1596788" y="77337"/>
                </a:cubicBezTo>
                <a:cubicBezTo>
                  <a:pt x="1581938" y="80764"/>
                  <a:pt x="1566459" y="80370"/>
                  <a:pt x="1551295" y="81887"/>
                </a:cubicBezTo>
                <a:cubicBezTo>
                  <a:pt x="1542197" y="84920"/>
                  <a:pt x="1532578" y="86696"/>
                  <a:pt x="1524000" y="90985"/>
                </a:cubicBezTo>
                <a:cubicBezTo>
                  <a:pt x="1517934" y="94018"/>
                  <a:pt x="1512237" y="97939"/>
                  <a:pt x="1505803" y="100084"/>
                </a:cubicBezTo>
                <a:cubicBezTo>
                  <a:pt x="1498468" y="102529"/>
                  <a:pt x="1490558" y="102758"/>
                  <a:pt x="1483057" y="104633"/>
                </a:cubicBezTo>
                <a:cubicBezTo>
                  <a:pt x="1478405" y="105796"/>
                  <a:pt x="1474191" y="108828"/>
                  <a:pt x="1469409" y="109182"/>
                </a:cubicBezTo>
                <a:cubicBezTo>
                  <a:pt x="1433083" y="111873"/>
                  <a:pt x="1396621" y="112215"/>
                  <a:pt x="1360227" y="113731"/>
                </a:cubicBezTo>
                <a:cubicBezTo>
                  <a:pt x="1355678" y="116764"/>
                  <a:pt x="1350180" y="118715"/>
                  <a:pt x="1346579" y="122830"/>
                </a:cubicBezTo>
                <a:cubicBezTo>
                  <a:pt x="1339378" y="131059"/>
                  <a:pt x="1336114" y="142393"/>
                  <a:pt x="1328382" y="150125"/>
                </a:cubicBezTo>
                <a:lnTo>
                  <a:pt x="1314734" y="163773"/>
                </a:lnTo>
                <a:cubicBezTo>
                  <a:pt x="1311701" y="172872"/>
                  <a:pt x="1312418" y="184288"/>
                  <a:pt x="1305636" y="191069"/>
                </a:cubicBezTo>
                <a:cubicBezTo>
                  <a:pt x="1301087" y="195618"/>
                  <a:pt x="1297341" y="201147"/>
                  <a:pt x="1291988" y="204716"/>
                </a:cubicBezTo>
                <a:cubicBezTo>
                  <a:pt x="1287998" y="207376"/>
                  <a:pt x="1283109" y="208764"/>
                  <a:pt x="1278340" y="209266"/>
                </a:cubicBezTo>
                <a:cubicBezTo>
                  <a:pt x="1254164" y="211811"/>
                  <a:pt x="1229815" y="212299"/>
                  <a:pt x="1205552" y="213815"/>
                </a:cubicBezTo>
                <a:cubicBezTo>
                  <a:pt x="1204036" y="218364"/>
                  <a:pt x="1203332" y="223271"/>
                  <a:pt x="1201003" y="227463"/>
                </a:cubicBezTo>
                <a:cubicBezTo>
                  <a:pt x="1195693" y="237022"/>
                  <a:pt x="1186264" y="244384"/>
                  <a:pt x="1182806" y="254758"/>
                </a:cubicBezTo>
                <a:lnTo>
                  <a:pt x="1173707" y="282054"/>
                </a:lnTo>
                <a:cubicBezTo>
                  <a:pt x="1172191" y="286603"/>
                  <a:pt x="1173148" y="293042"/>
                  <a:pt x="1169158" y="295702"/>
                </a:cubicBezTo>
                <a:cubicBezTo>
                  <a:pt x="1160060" y="301768"/>
                  <a:pt x="1149595" y="306167"/>
                  <a:pt x="1141863" y="313899"/>
                </a:cubicBezTo>
                <a:cubicBezTo>
                  <a:pt x="1137314" y="318448"/>
                  <a:pt x="1133839" y="324422"/>
                  <a:pt x="1128215" y="327546"/>
                </a:cubicBezTo>
                <a:cubicBezTo>
                  <a:pt x="1119831" y="332204"/>
                  <a:pt x="1100919" y="336645"/>
                  <a:pt x="1100919" y="336645"/>
                </a:cubicBezTo>
                <a:cubicBezTo>
                  <a:pt x="1097886" y="332096"/>
                  <a:pt x="1092365" y="328437"/>
                  <a:pt x="1091821" y="322997"/>
                </a:cubicBezTo>
                <a:cubicBezTo>
                  <a:pt x="1090754" y="312327"/>
                  <a:pt x="1101166" y="300743"/>
                  <a:pt x="1096370" y="291152"/>
                </a:cubicBezTo>
                <a:cubicBezTo>
                  <a:pt x="1093493" y="285398"/>
                  <a:pt x="1088075" y="301231"/>
                  <a:pt x="1082722" y="304800"/>
                </a:cubicBezTo>
                <a:cubicBezTo>
                  <a:pt x="1078732" y="307460"/>
                  <a:pt x="1073623" y="307833"/>
                  <a:pt x="1069074" y="309349"/>
                </a:cubicBezTo>
                <a:cubicBezTo>
                  <a:pt x="1064525" y="306316"/>
                  <a:pt x="1059293" y="304117"/>
                  <a:pt x="1055427" y="300251"/>
                </a:cubicBezTo>
                <a:cubicBezTo>
                  <a:pt x="1051561" y="296385"/>
                  <a:pt x="1050598" y="290019"/>
                  <a:pt x="1046328" y="286603"/>
                </a:cubicBezTo>
                <a:cubicBezTo>
                  <a:pt x="1042583" y="283607"/>
                  <a:pt x="1037229" y="283570"/>
                  <a:pt x="1032680" y="282054"/>
                </a:cubicBezTo>
                <a:lnTo>
                  <a:pt x="1005385" y="291152"/>
                </a:lnTo>
                <a:cubicBezTo>
                  <a:pt x="1000836" y="292669"/>
                  <a:pt x="995727" y="293042"/>
                  <a:pt x="991737" y="295702"/>
                </a:cubicBezTo>
                <a:lnTo>
                  <a:pt x="978089" y="304800"/>
                </a:lnTo>
                <a:cubicBezTo>
                  <a:pt x="975546" y="314971"/>
                  <a:pt x="968871" y="343650"/>
                  <a:pt x="964442" y="350293"/>
                </a:cubicBezTo>
                <a:lnTo>
                  <a:pt x="955343" y="363940"/>
                </a:lnTo>
                <a:cubicBezTo>
                  <a:pt x="956859" y="368489"/>
                  <a:pt x="958167" y="371939"/>
                  <a:pt x="959892" y="377588"/>
                </a:cubicBezTo>
                <a:cubicBezTo>
                  <a:pt x="961617" y="383237"/>
                  <a:pt x="959625" y="393286"/>
                  <a:pt x="965691" y="397835"/>
                </a:cubicBezTo>
                <a:cubicBezTo>
                  <a:pt x="971757" y="402384"/>
                  <a:pt x="988912" y="401435"/>
                  <a:pt x="996286" y="404884"/>
                </a:cubicBezTo>
                <a:cubicBezTo>
                  <a:pt x="1003660" y="408333"/>
                  <a:pt x="1008374" y="412290"/>
                  <a:pt x="1009934" y="418531"/>
                </a:cubicBezTo>
                <a:cubicBezTo>
                  <a:pt x="1011809" y="426033"/>
                  <a:pt x="1007062" y="433730"/>
                  <a:pt x="1005385" y="441278"/>
                </a:cubicBezTo>
                <a:cubicBezTo>
                  <a:pt x="997148" y="478349"/>
                  <a:pt x="1006117" y="439817"/>
                  <a:pt x="982639" y="486770"/>
                </a:cubicBezTo>
                <a:cubicBezTo>
                  <a:pt x="980402" y="491245"/>
                  <a:pt x="969798" y="514330"/>
                  <a:pt x="964442" y="518615"/>
                </a:cubicBezTo>
                <a:cubicBezTo>
                  <a:pt x="960697" y="521611"/>
                  <a:pt x="955343" y="521648"/>
                  <a:pt x="950794" y="523164"/>
                </a:cubicBezTo>
                <a:cubicBezTo>
                  <a:pt x="947761" y="527713"/>
                  <a:pt x="945561" y="532946"/>
                  <a:pt x="941695" y="536812"/>
                </a:cubicBezTo>
                <a:cubicBezTo>
                  <a:pt x="937829" y="540678"/>
                  <a:pt x="931463" y="541641"/>
                  <a:pt x="928048" y="545910"/>
                </a:cubicBezTo>
                <a:cubicBezTo>
                  <a:pt x="902933" y="577303"/>
                  <a:pt x="948963" y="542580"/>
                  <a:pt x="909851" y="568657"/>
                </a:cubicBezTo>
                <a:cubicBezTo>
                  <a:pt x="906818" y="573206"/>
                  <a:pt x="903197" y="577415"/>
                  <a:pt x="900752" y="582305"/>
                </a:cubicBezTo>
                <a:cubicBezTo>
                  <a:pt x="898608" y="586594"/>
                  <a:pt x="898532" y="591760"/>
                  <a:pt x="896203" y="595952"/>
                </a:cubicBezTo>
                <a:cubicBezTo>
                  <a:pt x="890892" y="605511"/>
                  <a:pt x="881464" y="612874"/>
                  <a:pt x="878006" y="623248"/>
                </a:cubicBezTo>
                <a:cubicBezTo>
                  <a:pt x="867391" y="655092"/>
                  <a:pt x="878005" y="647510"/>
                  <a:pt x="855260" y="655093"/>
                </a:cubicBezTo>
                <a:cubicBezTo>
                  <a:pt x="852227" y="659642"/>
                  <a:pt x="848606" y="663850"/>
                  <a:pt x="846161" y="668740"/>
                </a:cubicBezTo>
                <a:cubicBezTo>
                  <a:pt x="844016" y="673029"/>
                  <a:pt x="844608" y="678643"/>
                  <a:pt x="841612" y="682388"/>
                </a:cubicBezTo>
                <a:cubicBezTo>
                  <a:pt x="838196" y="686658"/>
                  <a:pt x="832513" y="688454"/>
                  <a:pt x="827964" y="691487"/>
                </a:cubicBezTo>
                <a:cubicBezTo>
                  <a:pt x="803704" y="727877"/>
                  <a:pt x="835545" y="683906"/>
                  <a:pt x="805218" y="714233"/>
                </a:cubicBezTo>
                <a:cubicBezTo>
                  <a:pt x="799857" y="719594"/>
                  <a:pt x="796504" y="726673"/>
                  <a:pt x="791570" y="732430"/>
                </a:cubicBezTo>
                <a:cubicBezTo>
                  <a:pt x="787383" y="737315"/>
                  <a:pt x="781872" y="741000"/>
                  <a:pt x="777922" y="746078"/>
                </a:cubicBezTo>
                <a:cubicBezTo>
                  <a:pt x="777905" y="746100"/>
                  <a:pt x="755184" y="780186"/>
                  <a:pt x="750627" y="787021"/>
                </a:cubicBezTo>
                <a:lnTo>
                  <a:pt x="741528" y="800669"/>
                </a:lnTo>
                <a:cubicBezTo>
                  <a:pt x="738495" y="809767"/>
                  <a:pt x="744472" y="818568"/>
                  <a:pt x="732430" y="827964"/>
                </a:cubicBezTo>
                <a:cubicBezTo>
                  <a:pt x="720388" y="837360"/>
                  <a:pt x="685645" y="847857"/>
                  <a:pt x="669277" y="857045"/>
                </a:cubicBezTo>
                <a:cubicBezTo>
                  <a:pt x="652909" y="866233"/>
                  <a:pt x="647199" y="876565"/>
                  <a:pt x="634220" y="883091"/>
                </a:cubicBezTo>
                <a:cubicBezTo>
                  <a:pt x="621241" y="889617"/>
                  <a:pt x="600814" y="894776"/>
                  <a:pt x="591403" y="896203"/>
                </a:cubicBezTo>
                <a:cubicBezTo>
                  <a:pt x="581992" y="897630"/>
                  <a:pt x="580788" y="886347"/>
                  <a:pt x="577755" y="891654"/>
                </a:cubicBezTo>
                <a:cubicBezTo>
                  <a:pt x="574722" y="896961"/>
                  <a:pt x="575481" y="919708"/>
                  <a:pt x="573206" y="928048"/>
                </a:cubicBezTo>
                <a:cubicBezTo>
                  <a:pt x="570931" y="936388"/>
                  <a:pt x="567140" y="937147"/>
                  <a:pt x="564107" y="941696"/>
                </a:cubicBezTo>
                <a:cubicBezTo>
                  <a:pt x="562591" y="946245"/>
                  <a:pt x="562553" y="951599"/>
                  <a:pt x="559558" y="955343"/>
                </a:cubicBezTo>
                <a:cubicBezTo>
                  <a:pt x="556142" y="959613"/>
                  <a:pt x="550110" y="960942"/>
                  <a:pt x="545910" y="964442"/>
                </a:cubicBezTo>
                <a:cubicBezTo>
                  <a:pt x="523193" y="983374"/>
                  <a:pt x="542600" y="974645"/>
                  <a:pt x="518615" y="982639"/>
                </a:cubicBezTo>
                <a:cubicBezTo>
                  <a:pt x="514066" y="979606"/>
                  <a:pt x="509857" y="975985"/>
                  <a:pt x="504967" y="973540"/>
                </a:cubicBezTo>
                <a:cubicBezTo>
                  <a:pt x="467295" y="954704"/>
                  <a:pt x="516786" y="985969"/>
                  <a:pt x="477672" y="959893"/>
                </a:cubicBezTo>
                <a:cubicBezTo>
                  <a:pt x="471606" y="961409"/>
                  <a:pt x="464677" y="960974"/>
                  <a:pt x="459474" y="964442"/>
                </a:cubicBezTo>
                <a:cubicBezTo>
                  <a:pt x="454925" y="967475"/>
                  <a:pt x="453554" y="973641"/>
                  <a:pt x="450376" y="978090"/>
                </a:cubicBezTo>
                <a:cubicBezTo>
                  <a:pt x="445969" y="984260"/>
                  <a:pt x="442338" y="991187"/>
                  <a:pt x="436728" y="996287"/>
                </a:cubicBezTo>
                <a:cubicBezTo>
                  <a:pt x="425507" y="1006487"/>
                  <a:pt x="411057" y="1012859"/>
                  <a:pt x="400334" y="1023582"/>
                </a:cubicBezTo>
                <a:cubicBezTo>
                  <a:pt x="395785" y="1028131"/>
                  <a:pt x="392039" y="1033661"/>
                  <a:pt x="386686" y="1037230"/>
                </a:cubicBezTo>
                <a:cubicBezTo>
                  <a:pt x="382696" y="1039890"/>
                  <a:pt x="377588" y="1040263"/>
                  <a:pt x="373039" y="1041779"/>
                </a:cubicBezTo>
                <a:cubicBezTo>
                  <a:pt x="363940" y="1047845"/>
                  <a:pt x="353475" y="1052244"/>
                  <a:pt x="345743" y="1059976"/>
                </a:cubicBezTo>
                <a:cubicBezTo>
                  <a:pt x="328704" y="1077015"/>
                  <a:pt x="338199" y="1071589"/>
                  <a:pt x="318448" y="1078173"/>
                </a:cubicBezTo>
                <a:cubicBezTo>
                  <a:pt x="296278" y="1111427"/>
                  <a:pt x="325785" y="1072058"/>
                  <a:pt x="291152" y="1100919"/>
                </a:cubicBezTo>
                <a:cubicBezTo>
                  <a:pt x="286952" y="1104419"/>
                  <a:pt x="285554" y="1110367"/>
                  <a:pt x="282054" y="1114567"/>
                </a:cubicBezTo>
                <a:cubicBezTo>
                  <a:pt x="271108" y="1127703"/>
                  <a:pt x="268178" y="1128367"/>
                  <a:pt x="254758" y="1137313"/>
                </a:cubicBezTo>
                <a:lnTo>
                  <a:pt x="236561" y="1164609"/>
                </a:lnTo>
                <a:cubicBezTo>
                  <a:pt x="233528" y="1169158"/>
                  <a:pt x="232650" y="1176528"/>
                  <a:pt x="227463" y="1178257"/>
                </a:cubicBezTo>
                <a:lnTo>
                  <a:pt x="213815" y="1182806"/>
                </a:lnTo>
                <a:cubicBezTo>
                  <a:pt x="210782" y="1187355"/>
                  <a:pt x="209353" y="1193556"/>
                  <a:pt x="204716" y="1196454"/>
                </a:cubicBezTo>
                <a:cubicBezTo>
                  <a:pt x="196583" y="1201537"/>
                  <a:pt x="186519" y="1202519"/>
                  <a:pt x="177421" y="1205552"/>
                </a:cubicBezTo>
                <a:cubicBezTo>
                  <a:pt x="172872" y="1207069"/>
                  <a:pt x="170701" y="1210117"/>
                  <a:pt x="163773" y="1210102"/>
                </a:cubicBezTo>
                <a:cubicBezTo>
                  <a:pt x="156845" y="1210088"/>
                  <a:pt x="155433" y="1198939"/>
                  <a:pt x="135853" y="1205465"/>
                </a:cubicBezTo>
                <a:cubicBezTo>
                  <a:pt x="128773" y="1212545"/>
                  <a:pt x="126381" y="1215485"/>
                  <a:pt x="118368" y="1220361"/>
                </a:cubicBezTo>
                <a:cubicBezTo>
                  <a:pt x="110355" y="1225237"/>
                  <a:pt x="99072" y="1228627"/>
                  <a:pt x="87774" y="1234722"/>
                </a:cubicBezTo>
                <a:cubicBezTo>
                  <a:pt x="76476" y="1240817"/>
                  <a:pt x="62175" y="1251936"/>
                  <a:pt x="50579" y="1256931"/>
                </a:cubicBezTo>
                <a:cubicBezTo>
                  <a:pt x="38983" y="1261926"/>
                  <a:pt x="49606" y="1254222"/>
                  <a:pt x="18197" y="1264693"/>
                </a:cubicBezTo>
                <a:close/>
              </a:path>
            </a:pathLst>
          </a:cu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0D162B2-98DE-413A-B0C1-23CA81F9F1A6}"/>
              </a:ext>
            </a:extLst>
          </p:cNvPr>
          <p:cNvSpPr/>
          <p:nvPr/>
        </p:nvSpPr>
        <p:spPr>
          <a:xfrm>
            <a:off x="3750785" y="4005621"/>
            <a:ext cx="1707957" cy="422079"/>
          </a:xfrm>
          <a:custGeom>
            <a:avLst/>
            <a:gdLst>
              <a:gd name="connsiteX0" fmla="*/ 1707957 w 1707957"/>
              <a:gd name="connsiteY0" fmla="*/ 78489 h 422079"/>
              <a:gd name="connsiteX1" fmla="*/ 1707957 w 1707957"/>
              <a:gd name="connsiteY1" fmla="*/ 78489 h 422079"/>
              <a:gd name="connsiteX2" fmla="*/ 1694221 w 1707957"/>
              <a:gd name="connsiteY2" fmla="*/ 68678 h 422079"/>
              <a:gd name="connsiteX3" fmla="*/ 1662826 w 1707957"/>
              <a:gd name="connsiteY3" fmla="*/ 70640 h 422079"/>
              <a:gd name="connsiteX4" fmla="*/ 1649090 w 1707957"/>
              <a:gd name="connsiteY4" fmla="*/ 84376 h 422079"/>
              <a:gd name="connsiteX5" fmla="*/ 1643203 w 1707957"/>
              <a:gd name="connsiteY5" fmla="*/ 90262 h 422079"/>
              <a:gd name="connsiteX6" fmla="*/ 1639279 w 1707957"/>
              <a:gd name="connsiteY6" fmla="*/ 94187 h 422079"/>
              <a:gd name="connsiteX7" fmla="*/ 1637317 w 1707957"/>
              <a:gd name="connsiteY7" fmla="*/ 100074 h 422079"/>
              <a:gd name="connsiteX8" fmla="*/ 1629468 w 1707957"/>
              <a:gd name="connsiteY8" fmla="*/ 107923 h 422079"/>
              <a:gd name="connsiteX9" fmla="*/ 1619657 w 1707957"/>
              <a:gd name="connsiteY9" fmla="*/ 115772 h 422079"/>
              <a:gd name="connsiteX10" fmla="*/ 1603959 w 1707957"/>
              <a:gd name="connsiteY10" fmla="*/ 119696 h 422079"/>
              <a:gd name="connsiteX11" fmla="*/ 1592185 w 1707957"/>
              <a:gd name="connsiteY11" fmla="*/ 127545 h 422079"/>
              <a:gd name="connsiteX12" fmla="*/ 1586299 w 1707957"/>
              <a:gd name="connsiteY12" fmla="*/ 131469 h 422079"/>
              <a:gd name="connsiteX13" fmla="*/ 1574525 w 1707957"/>
              <a:gd name="connsiteY13" fmla="*/ 145205 h 422079"/>
              <a:gd name="connsiteX14" fmla="*/ 1568639 w 1707957"/>
              <a:gd name="connsiteY14" fmla="*/ 149129 h 422079"/>
              <a:gd name="connsiteX15" fmla="*/ 1564714 w 1707957"/>
              <a:gd name="connsiteY15" fmla="*/ 153054 h 422079"/>
              <a:gd name="connsiteX16" fmla="*/ 1558827 w 1707957"/>
              <a:gd name="connsiteY16" fmla="*/ 156978 h 422079"/>
              <a:gd name="connsiteX17" fmla="*/ 1554903 w 1707957"/>
              <a:gd name="connsiteY17" fmla="*/ 160903 h 422079"/>
              <a:gd name="connsiteX18" fmla="*/ 1549016 w 1707957"/>
              <a:gd name="connsiteY18" fmla="*/ 164827 h 422079"/>
              <a:gd name="connsiteX19" fmla="*/ 1539205 w 1707957"/>
              <a:gd name="connsiteY19" fmla="*/ 172676 h 422079"/>
              <a:gd name="connsiteX20" fmla="*/ 1533318 w 1707957"/>
              <a:gd name="connsiteY20" fmla="*/ 174638 h 422079"/>
              <a:gd name="connsiteX21" fmla="*/ 1517621 w 1707957"/>
              <a:gd name="connsiteY21" fmla="*/ 186412 h 422079"/>
              <a:gd name="connsiteX22" fmla="*/ 1511734 w 1707957"/>
              <a:gd name="connsiteY22" fmla="*/ 184450 h 422079"/>
              <a:gd name="connsiteX23" fmla="*/ 1499961 w 1707957"/>
              <a:gd name="connsiteY23" fmla="*/ 178563 h 422079"/>
              <a:gd name="connsiteX24" fmla="*/ 1488187 w 1707957"/>
              <a:gd name="connsiteY24" fmla="*/ 184450 h 422079"/>
              <a:gd name="connsiteX25" fmla="*/ 1482300 w 1707957"/>
              <a:gd name="connsiteY25" fmla="*/ 188374 h 422079"/>
              <a:gd name="connsiteX26" fmla="*/ 1478376 w 1707957"/>
              <a:gd name="connsiteY26" fmla="*/ 192299 h 422079"/>
              <a:gd name="connsiteX27" fmla="*/ 1472489 w 1707957"/>
              <a:gd name="connsiteY27" fmla="*/ 194261 h 422079"/>
              <a:gd name="connsiteX28" fmla="*/ 1466603 w 1707957"/>
              <a:gd name="connsiteY28" fmla="*/ 198185 h 422079"/>
              <a:gd name="connsiteX29" fmla="*/ 1462678 w 1707957"/>
              <a:gd name="connsiteY29" fmla="*/ 202110 h 422079"/>
              <a:gd name="connsiteX30" fmla="*/ 1456791 w 1707957"/>
              <a:gd name="connsiteY30" fmla="*/ 204072 h 422079"/>
              <a:gd name="connsiteX31" fmla="*/ 1445018 w 1707957"/>
              <a:gd name="connsiteY31" fmla="*/ 211921 h 422079"/>
              <a:gd name="connsiteX32" fmla="*/ 1435207 w 1707957"/>
              <a:gd name="connsiteY32" fmla="*/ 219770 h 422079"/>
              <a:gd name="connsiteX33" fmla="*/ 1431282 w 1707957"/>
              <a:gd name="connsiteY33" fmla="*/ 225656 h 422079"/>
              <a:gd name="connsiteX34" fmla="*/ 1429320 w 1707957"/>
              <a:gd name="connsiteY34" fmla="*/ 231543 h 422079"/>
              <a:gd name="connsiteX35" fmla="*/ 1425396 w 1707957"/>
              <a:gd name="connsiteY35" fmla="*/ 237430 h 422079"/>
              <a:gd name="connsiteX36" fmla="*/ 1421471 w 1707957"/>
              <a:gd name="connsiteY36" fmla="*/ 249203 h 422079"/>
              <a:gd name="connsiteX37" fmla="*/ 1419509 w 1707957"/>
              <a:gd name="connsiteY37" fmla="*/ 255090 h 422079"/>
              <a:gd name="connsiteX38" fmla="*/ 1411660 w 1707957"/>
              <a:gd name="connsiteY38" fmla="*/ 247241 h 422079"/>
              <a:gd name="connsiteX39" fmla="*/ 1407736 w 1707957"/>
              <a:gd name="connsiteY39" fmla="*/ 241354 h 422079"/>
              <a:gd name="connsiteX40" fmla="*/ 1399887 w 1707957"/>
              <a:gd name="connsiteY40" fmla="*/ 239392 h 422079"/>
              <a:gd name="connsiteX41" fmla="*/ 1397924 w 1707957"/>
              <a:gd name="connsiteY41" fmla="*/ 233505 h 422079"/>
              <a:gd name="connsiteX42" fmla="*/ 1388113 w 1707957"/>
              <a:gd name="connsiteY42" fmla="*/ 223694 h 422079"/>
              <a:gd name="connsiteX43" fmla="*/ 1364567 w 1707957"/>
              <a:gd name="connsiteY43" fmla="*/ 229581 h 422079"/>
              <a:gd name="connsiteX44" fmla="*/ 1346906 w 1707957"/>
              <a:gd name="connsiteY44" fmla="*/ 239392 h 422079"/>
              <a:gd name="connsiteX45" fmla="*/ 1339058 w 1707957"/>
              <a:gd name="connsiteY45" fmla="*/ 241354 h 422079"/>
              <a:gd name="connsiteX46" fmla="*/ 1329246 w 1707957"/>
              <a:gd name="connsiteY46" fmla="*/ 249203 h 422079"/>
              <a:gd name="connsiteX47" fmla="*/ 1317473 w 1707957"/>
              <a:gd name="connsiteY47" fmla="*/ 260977 h 422079"/>
              <a:gd name="connsiteX48" fmla="*/ 1311586 w 1707957"/>
              <a:gd name="connsiteY48" fmla="*/ 266863 h 422079"/>
              <a:gd name="connsiteX49" fmla="*/ 1307662 w 1707957"/>
              <a:gd name="connsiteY49" fmla="*/ 272750 h 422079"/>
              <a:gd name="connsiteX50" fmla="*/ 1303737 w 1707957"/>
              <a:gd name="connsiteY50" fmla="*/ 276675 h 422079"/>
              <a:gd name="connsiteX51" fmla="*/ 1291964 w 1707957"/>
              <a:gd name="connsiteY51" fmla="*/ 280599 h 422079"/>
              <a:gd name="connsiteX52" fmla="*/ 1282153 w 1707957"/>
              <a:gd name="connsiteY52" fmla="*/ 272750 h 422079"/>
              <a:gd name="connsiteX53" fmla="*/ 1284115 w 1707957"/>
              <a:gd name="connsiteY53" fmla="*/ 260977 h 422079"/>
              <a:gd name="connsiteX54" fmla="*/ 1272342 w 1707957"/>
              <a:gd name="connsiteY54" fmla="*/ 266863 h 422079"/>
              <a:gd name="connsiteX55" fmla="*/ 1264493 w 1707957"/>
              <a:gd name="connsiteY55" fmla="*/ 276675 h 422079"/>
              <a:gd name="connsiteX56" fmla="*/ 1252719 w 1707957"/>
              <a:gd name="connsiteY56" fmla="*/ 284523 h 422079"/>
              <a:gd name="connsiteX57" fmla="*/ 1248795 w 1707957"/>
              <a:gd name="connsiteY57" fmla="*/ 288448 h 422079"/>
              <a:gd name="connsiteX58" fmla="*/ 1237021 w 1707957"/>
              <a:gd name="connsiteY58" fmla="*/ 292372 h 422079"/>
              <a:gd name="connsiteX59" fmla="*/ 1213475 w 1707957"/>
              <a:gd name="connsiteY59" fmla="*/ 300221 h 422079"/>
              <a:gd name="connsiteX60" fmla="*/ 1201701 w 1707957"/>
              <a:gd name="connsiteY60" fmla="*/ 306108 h 422079"/>
              <a:gd name="connsiteX61" fmla="*/ 1195815 w 1707957"/>
              <a:gd name="connsiteY61" fmla="*/ 308070 h 422079"/>
              <a:gd name="connsiteX62" fmla="*/ 1191890 w 1707957"/>
              <a:gd name="connsiteY62" fmla="*/ 311995 h 422079"/>
              <a:gd name="connsiteX63" fmla="*/ 1184041 w 1707957"/>
              <a:gd name="connsiteY63" fmla="*/ 313957 h 422079"/>
              <a:gd name="connsiteX64" fmla="*/ 1160494 w 1707957"/>
              <a:gd name="connsiteY64" fmla="*/ 315919 h 422079"/>
              <a:gd name="connsiteX65" fmla="*/ 1158532 w 1707957"/>
              <a:gd name="connsiteY65" fmla="*/ 321806 h 422079"/>
              <a:gd name="connsiteX66" fmla="*/ 1146759 w 1707957"/>
              <a:gd name="connsiteY66" fmla="*/ 323768 h 422079"/>
              <a:gd name="connsiteX67" fmla="*/ 1129099 w 1707957"/>
              <a:gd name="connsiteY67" fmla="*/ 325730 h 422079"/>
              <a:gd name="connsiteX68" fmla="*/ 1111439 w 1707957"/>
              <a:gd name="connsiteY68" fmla="*/ 333579 h 422079"/>
              <a:gd name="connsiteX69" fmla="*/ 1107514 w 1707957"/>
              <a:gd name="connsiteY69" fmla="*/ 327693 h 422079"/>
              <a:gd name="connsiteX70" fmla="*/ 1117325 w 1707957"/>
              <a:gd name="connsiteY70" fmla="*/ 308070 h 422079"/>
              <a:gd name="connsiteX71" fmla="*/ 1123212 w 1707957"/>
              <a:gd name="connsiteY71" fmla="*/ 304146 h 422079"/>
              <a:gd name="connsiteX72" fmla="*/ 1127136 w 1707957"/>
              <a:gd name="connsiteY72" fmla="*/ 300221 h 422079"/>
              <a:gd name="connsiteX73" fmla="*/ 1115363 w 1707957"/>
              <a:gd name="connsiteY73" fmla="*/ 306108 h 422079"/>
              <a:gd name="connsiteX74" fmla="*/ 1091816 w 1707957"/>
              <a:gd name="connsiteY74" fmla="*/ 311995 h 422079"/>
              <a:gd name="connsiteX75" fmla="*/ 1072194 w 1707957"/>
              <a:gd name="connsiteY75" fmla="*/ 315919 h 422079"/>
              <a:gd name="connsiteX76" fmla="*/ 925027 w 1707957"/>
              <a:gd name="connsiteY76" fmla="*/ 319844 h 422079"/>
              <a:gd name="connsiteX77" fmla="*/ 913253 w 1707957"/>
              <a:gd name="connsiteY77" fmla="*/ 323768 h 422079"/>
              <a:gd name="connsiteX78" fmla="*/ 903442 w 1707957"/>
              <a:gd name="connsiteY78" fmla="*/ 329655 h 422079"/>
              <a:gd name="connsiteX79" fmla="*/ 891669 w 1707957"/>
              <a:gd name="connsiteY79" fmla="*/ 337504 h 422079"/>
              <a:gd name="connsiteX80" fmla="*/ 885782 w 1707957"/>
              <a:gd name="connsiteY80" fmla="*/ 341428 h 422079"/>
              <a:gd name="connsiteX81" fmla="*/ 879895 w 1707957"/>
              <a:gd name="connsiteY81" fmla="*/ 343390 h 422079"/>
              <a:gd name="connsiteX82" fmla="*/ 875971 w 1707957"/>
              <a:gd name="connsiteY82" fmla="*/ 347315 h 422079"/>
              <a:gd name="connsiteX83" fmla="*/ 799444 w 1707957"/>
              <a:gd name="connsiteY83" fmla="*/ 353202 h 422079"/>
              <a:gd name="connsiteX84" fmla="*/ 789633 w 1707957"/>
              <a:gd name="connsiteY84" fmla="*/ 355164 h 422079"/>
              <a:gd name="connsiteX85" fmla="*/ 783746 w 1707957"/>
              <a:gd name="connsiteY85" fmla="*/ 357126 h 422079"/>
              <a:gd name="connsiteX86" fmla="*/ 777859 w 1707957"/>
              <a:gd name="connsiteY86" fmla="*/ 355164 h 422079"/>
              <a:gd name="connsiteX87" fmla="*/ 773935 w 1707957"/>
              <a:gd name="connsiteY87" fmla="*/ 351239 h 422079"/>
              <a:gd name="connsiteX88" fmla="*/ 771973 w 1707957"/>
              <a:gd name="connsiteY88" fmla="*/ 345353 h 422079"/>
              <a:gd name="connsiteX89" fmla="*/ 766086 w 1707957"/>
              <a:gd name="connsiteY89" fmla="*/ 347315 h 422079"/>
              <a:gd name="connsiteX90" fmla="*/ 762161 w 1707957"/>
              <a:gd name="connsiteY90" fmla="*/ 351239 h 422079"/>
              <a:gd name="connsiteX91" fmla="*/ 756275 w 1707957"/>
              <a:gd name="connsiteY91" fmla="*/ 363013 h 422079"/>
              <a:gd name="connsiteX92" fmla="*/ 750388 w 1707957"/>
              <a:gd name="connsiteY92" fmla="*/ 364975 h 422079"/>
              <a:gd name="connsiteX93" fmla="*/ 740577 w 1707957"/>
              <a:gd name="connsiteY93" fmla="*/ 349277 h 422079"/>
              <a:gd name="connsiteX94" fmla="*/ 730766 w 1707957"/>
              <a:gd name="connsiteY94" fmla="*/ 341428 h 422079"/>
              <a:gd name="connsiteX95" fmla="*/ 718992 w 1707957"/>
              <a:gd name="connsiteY95" fmla="*/ 343390 h 422079"/>
              <a:gd name="connsiteX96" fmla="*/ 713106 w 1707957"/>
              <a:gd name="connsiteY96" fmla="*/ 353202 h 422079"/>
              <a:gd name="connsiteX97" fmla="*/ 709181 w 1707957"/>
              <a:gd name="connsiteY97" fmla="*/ 357126 h 422079"/>
              <a:gd name="connsiteX98" fmla="*/ 697408 w 1707957"/>
              <a:gd name="connsiteY98" fmla="*/ 363013 h 422079"/>
              <a:gd name="connsiteX99" fmla="*/ 693483 w 1707957"/>
              <a:gd name="connsiteY99" fmla="*/ 359088 h 422079"/>
              <a:gd name="connsiteX100" fmla="*/ 679748 w 1707957"/>
              <a:gd name="connsiteY100" fmla="*/ 357126 h 422079"/>
              <a:gd name="connsiteX101" fmla="*/ 673861 w 1707957"/>
              <a:gd name="connsiteY101" fmla="*/ 355164 h 422079"/>
              <a:gd name="connsiteX102" fmla="*/ 654239 w 1707957"/>
              <a:gd name="connsiteY102" fmla="*/ 361050 h 422079"/>
              <a:gd name="connsiteX103" fmla="*/ 652276 w 1707957"/>
              <a:gd name="connsiteY103" fmla="*/ 366937 h 422079"/>
              <a:gd name="connsiteX104" fmla="*/ 642465 w 1707957"/>
              <a:gd name="connsiteY104" fmla="*/ 372824 h 422079"/>
              <a:gd name="connsiteX105" fmla="*/ 628730 w 1707957"/>
              <a:gd name="connsiteY105" fmla="*/ 363013 h 422079"/>
              <a:gd name="connsiteX106" fmla="*/ 624805 w 1707957"/>
              <a:gd name="connsiteY106" fmla="*/ 359088 h 422079"/>
              <a:gd name="connsiteX107" fmla="*/ 597334 w 1707957"/>
              <a:gd name="connsiteY107" fmla="*/ 355164 h 422079"/>
              <a:gd name="connsiteX108" fmla="*/ 591447 w 1707957"/>
              <a:gd name="connsiteY108" fmla="*/ 353202 h 422079"/>
              <a:gd name="connsiteX109" fmla="*/ 579674 w 1707957"/>
              <a:gd name="connsiteY109" fmla="*/ 347315 h 422079"/>
              <a:gd name="connsiteX110" fmla="*/ 577712 w 1707957"/>
              <a:gd name="connsiteY110" fmla="*/ 341428 h 422079"/>
              <a:gd name="connsiteX111" fmla="*/ 583598 w 1707957"/>
              <a:gd name="connsiteY111" fmla="*/ 337504 h 422079"/>
              <a:gd name="connsiteX112" fmla="*/ 628730 w 1707957"/>
              <a:gd name="connsiteY112" fmla="*/ 335541 h 422079"/>
              <a:gd name="connsiteX113" fmla="*/ 662088 w 1707957"/>
              <a:gd name="connsiteY113" fmla="*/ 329655 h 422079"/>
              <a:gd name="connsiteX114" fmla="*/ 679748 w 1707957"/>
              <a:gd name="connsiteY114" fmla="*/ 319844 h 422079"/>
              <a:gd name="connsiteX115" fmla="*/ 683672 w 1707957"/>
              <a:gd name="connsiteY115" fmla="*/ 286486 h 422079"/>
              <a:gd name="connsiteX116" fmla="*/ 685634 w 1707957"/>
              <a:gd name="connsiteY116" fmla="*/ 280599 h 422079"/>
              <a:gd name="connsiteX117" fmla="*/ 683672 w 1707957"/>
              <a:gd name="connsiteY117" fmla="*/ 266863 h 422079"/>
              <a:gd name="connsiteX118" fmla="*/ 677785 w 1707957"/>
              <a:gd name="connsiteY118" fmla="*/ 262939 h 422079"/>
              <a:gd name="connsiteX119" fmla="*/ 675823 w 1707957"/>
              <a:gd name="connsiteY119" fmla="*/ 257052 h 422079"/>
              <a:gd name="connsiteX120" fmla="*/ 662088 w 1707957"/>
              <a:gd name="connsiteY120" fmla="*/ 253128 h 422079"/>
              <a:gd name="connsiteX121" fmla="*/ 644427 w 1707957"/>
              <a:gd name="connsiteY121" fmla="*/ 257052 h 422079"/>
              <a:gd name="connsiteX122" fmla="*/ 638541 w 1707957"/>
              <a:gd name="connsiteY122" fmla="*/ 260977 h 422079"/>
              <a:gd name="connsiteX123" fmla="*/ 614994 w 1707957"/>
              <a:gd name="connsiteY123" fmla="*/ 264901 h 422079"/>
              <a:gd name="connsiteX124" fmla="*/ 595372 w 1707957"/>
              <a:gd name="connsiteY124" fmla="*/ 270788 h 422079"/>
              <a:gd name="connsiteX125" fmla="*/ 589485 w 1707957"/>
              <a:gd name="connsiteY125" fmla="*/ 274712 h 422079"/>
              <a:gd name="connsiteX126" fmla="*/ 583598 w 1707957"/>
              <a:gd name="connsiteY126" fmla="*/ 276675 h 422079"/>
              <a:gd name="connsiteX127" fmla="*/ 571825 w 1707957"/>
              <a:gd name="connsiteY127" fmla="*/ 284523 h 422079"/>
              <a:gd name="connsiteX128" fmla="*/ 565938 w 1707957"/>
              <a:gd name="connsiteY128" fmla="*/ 288448 h 422079"/>
              <a:gd name="connsiteX129" fmla="*/ 562014 w 1707957"/>
              <a:gd name="connsiteY129" fmla="*/ 294335 h 422079"/>
              <a:gd name="connsiteX130" fmla="*/ 562014 w 1707957"/>
              <a:gd name="connsiteY130" fmla="*/ 308070 h 422079"/>
              <a:gd name="connsiteX131" fmla="*/ 569863 w 1707957"/>
              <a:gd name="connsiteY131" fmla="*/ 315919 h 422079"/>
              <a:gd name="connsiteX132" fmla="*/ 573787 w 1707957"/>
              <a:gd name="connsiteY132" fmla="*/ 319844 h 422079"/>
              <a:gd name="connsiteX133" fmla="*/ 581636 w 1707957"/>
              <a:gd name="connsiteY133" fmla="*/ 337504 h 422079"/>
              <a:gd name="connsiteX134" fmla="*/ 548278 w 1707957"/>
              <a:gd name="connsiteY134" fmla="*/ 339466 h 422079"/>
              <a:gd name="connsiteX135" fmla="*/ 544354 w 1707957"/>
              <a:gd name="connsiteY135" fmla="*/ 327693 h 422079"/>
              <a:gd name="connsiteX136" fmla="*/ 542391 w 1707957"/>
              <a:gd name="connsiteY136" fmla="*/ 298259 h 422079"/>
              <a:gd name="connsiteX137" fmla="*/ 536505 w 1707957"/>
              <a:gd name="connsiteY137" fmla="*/ 296297 h 422079"/>
              <a:gd name="connsiteX138" fmla="*/ 497260 w 1707957"/>
              <a:gd name="connsiteY138" fmla="*/ 290410 h 422079"/>
              <a:gd name="connsiteX139" fmla="*/ 491373 w 1707957"/>
              <a:gd name="connsiteY139" fmla="*/ 284523 h 422079"/>
              <a:gd name="connsiteX140" fmla="*/ 485487 w 1707957"/>
              <a:gd name="connsiteY140" fmla="*/ 282561 h 422079"/>
              <a:gd name="connsiteX141" fmla="*/ 481562 w 1707957"/>
              <a:gd name="connsiteY141" fmla="*/ 278637 h 422079"/>
              <a:gd name="connsiteX142" fmla="*/ 473713 w 1707957"/>
              <a:gd name="connsiteY142" fmla="*/ 276675 h 422079"/>
              <a:gd name="connsiteX143" fmla="*/ 461940 w 1707957"/>
              <a:gd name="connsiteY143" fmla="*/ 272750 h 422079"/>
              <a:gd name="connsiteX144" fmla="*/ 456053 w 1707957"/>
              <a:gd name="connsiteY144" fmla="*/ 270788 h 422079"/>
              <a:gd name="connsiteX145" fmla="*/ 450167 w 1707957"/>
              <a:gd name="connsiteY145" fmla="*/ 264901 h 422079"/>
              <a:gd name="connsiteX146" fmla="*/ 424658 w 1707957"/>
              <a:gd name="connsiteY146" fmla="*/ 259014 h 422079"/>
              <a:gd name="connsiteX147" fmla="*/ 418771 w 1707957"/>
              <a:gd name="connsiteY147" fmla="*/ 255090 h 422079"/>
              <a:gd name="connsiteX148" fmla="*/ 395224 w 1707957"/>
              <a:gd name="connsiteY148" fmla="*/ 251165 h 422079"/>
              <a:gd name="connsiteX149" fmla="*/ 383451 w 1707957"/>
              <a:gd name="connsiteY149" fmla="*/ 249203 h 422079"/>
              <a:gd name="connsiteX150" fmla="*/ 381488 w 1707957"/>
              <a:gd name="connsiteY150" fmla="*/ 243317 h 422079"/>
              <a:gd name="connsiteX151" fmla="*/ 387375 w 1707957"/>
              <a:gd name="connsiteY151" fmla="*/ 233505 h 422079"/>
              <a:gd name="connsiteX152" fmla="*/ 357942 w 1707957"/>
              <a:gd name="connsiteY152" fmla="*/ 219770 h 422079"/>
              <a:gd name="connsiteX153" fmla="*/ 330470 w 1707957"/>
              <a:gd name="connsiteY153" fmla="*/ 207996 h 422079"/>
              <a:gd name="connsiteX154" fmla="*/ 322621 w 1707957"/>
              <a:gd name="connsiteY154" fmla="*/ 198185 h 422079"/>
              <a:gd name="connsiteX155" fmla="*/ 316735 w 1707957"/>
              <a:gd name="connsiteY155" fmla="*/ 200147 h 422079"/>
              <a:gd name="connsiteX156" fmla="*/ 314773 w 1707957"/>
              <a:gd name="connsiteY156" fmla="*/ 194261 h 422079"/>
              <a:gd name="connsiteX157" fmla="*/ 306924 w 1707957"/>
              <a:gd name="connsiteY157" fmla="*/ 182487 h 422079"/>
              <a:gd name="connsiteX158" fmla="*/ 304961 w 1707957"/>
              <a:gd name="connsiteY158" fmla="*/ 176601 h 422079"/>
              <a:gd name="connsiteX159" fmla="*/ 299075 w 1707957"/>
              <a:gd name="connsiteY159" fmla="*/ 174638 h 422079"/>
              <a:gd name="connsiteX160" fmla="*/ 289264 w 1707957"/>
              <a:gd name="connsiteY160" fmla="*/ 168752 h 422079"/>
              <a:gd name="connsiteX161" fmla="*/ 279452 w 1707957"/>
              <a:gd name="connsiteY161" fmla="*/ 162865 h 422079"/>
              <a:gd name="connsiteX162" fmla="*/ 267679 w 1707957"/>
              <a:gd name="connsiteY162" fmla="*/ 153054 h 422079"/>
              <a:gd name="connsiteX163" fmla="*/ 259830 w 1707957"/>
              <a:gd name="connsiteY163" fmla="*/ 145205 h 422079"/>
              <a:gd name="connsiteX164" fmla="*/ 251981 w 1707957"/>
              <a:gd name="connsiteY164" fmla="*/ 139318 h 422079"/>
              <a:gd name="connsiteX165" fmla="*/ 246094 w 1707957"/>
              <a:gd name="connsiteY165" fmla="*/ 135394 h 422079"/>
              <a:gd name="connsiteX166" fmla="*/ 230397 w 1707957"/>
              <a:gd name="connsiteY166" fmla="*/ 123620 h 422079"/>
              <a:gd name="connsiteX167" fmla="*/ 226472 w 1707957"/>
              <a:gd name="connsiteY167" fmla="*/ 117734 h 422079"/>
              <a:gd name="connsiteX168" fmla="*/ 224510 w 1707957"/>
              <a:gd name="connsiteY168" fmla="*/ 111847 h 422079"/>
              <a:gd name="connsiteX169" fmla="*/ 218623 w 1707957"/>
              <a:gd name="connsiteY169" fmla="*/ 107923 h 422079"/>
              <a:gd name="connsiteX170" fmla="*/ 208812 w 1707957"/>
              <a:gd name="connsiteY170" fmla="*/ 102036 h 422079"/>
              <a:gd name="connsiteX171" fmla="*/ 195076 w 1707957"/>
              <a:gd name="connsiteY171" fmla="*/ 92225 h 422079"/>
              <a:gd name="connsiteX172" fmla="*/ 191152 w 1707957"/>
              <a:gd name="connsiteY172" fmla="*/ 86338 h 422079"/>
              <a:gd name="connsiteX173" fmla="*/ 185265 w 1707957"/>
              <a:gd name="connsiteY173" fmla="*/ 84376 h 422079"/>
              <a:gd name="connsiteX174" fmla="*/ 165643 w 1707957"/>
              <a:gd name="connsiteY174" fmla="*/ 80451 h 422079"/>
              <a:gd name="connsiteX175" fmla="*/ 155832 w 1707957"/>
              <a:gd name="connsiteY175" fmla="*/ 78489 h 422079"/>
              <a:gd name="connsiteX176" fmla="*/ 146021 w 1707957"/>
              <a:gd name="connsiteY176" fmla="*/ 76527 h 422079"/>
              <a:gd name="connsiteX177" fmla="*/ 110700 w 1707957"/>
              <a:gd name="connsiteY177" fmla="*/ 78489 h 422079"/>
              <a:gd name="connsiteX178" fmla="*/ 106776 w 1707957"/>
              <a:gd name="connsiteY178" fmla="*/ 82414 h 422079"/>
              <a:gd name="connsiteX179" fmla="*/ 100889 w 1707957"/>
              <a:gd name="connsiteY179" fmla="*/ 84376 h 422079"/>
              <a:gd name="connsiteX180" fmla="*/ 91078 w 1707957"/>
              <a:gd name="connsiteY180" fmla="*/ 82414 h 422079"/>
              <a:gd name="connsiteX181" fmla="*/ 87154 w 1707957"/>
              <a:gd name="connsiteY181" fmla="*/ 78489 h 422079"/>
              <a:gd name="connsiteX182" fmla="*/ 75380 w 1707957"/>
              <a:gd name="connsiteY182" fmla="*/ 74565 h 422079"/>
              <a:gd name="connsiteX183" fmla="*/ 69494 w 1707957"/>
              <a:gd name="connsiteY183" fmla="*/ 72602 h 422079"/>
              <a:gd name="connsiteX184" fmla="*/ 65569 w 1707957"/>
              <a:gd name="connsiteY184" fmla="*/ 68678 h 422079"/>
              <a:gd name="connsiteX185" fmla="*/ 51833 w 1707957"/>
              <a:gd name="connsiteY185" fmla="*/ 62791 h 422079"/>
              <a:gd name="connsiteX186" fmla="*/ 42022 w 1707957"/>
              <a:gd name="connsiteY186" fmla="*/ 31396 h 422079"/>
              <a:gd name="connsiteX187" fmla="*/ 34173 w 1707957"/>
              <a:gd name="connsiteY187" fmla="*/ 23547 h 422079"/>
              <a:gd name="connsiteX188" fmla="*/ 30249 w 1707957"/>
              <a:gd name="connsiteY188" fmla="*/ 19622 h 422079"/>
              <a:gd name="connsiteX189" fmla="*/ 24362 w 1707957"/>
              <a:gd name="connsiteY189" fmla="*/ 0 h 422079"/>
              <a:gd name="connsiteX190" fmla="*/ 14551 w 1707957"/>
              <a:gd name="connsiteY190" fmla="*/ 1962 h 422079"/>
              <a:gd name="connsiteX191" fmla="*/ 6702 w 1707957"/>
              <a:gd name="connsiteY191" fmla="*/ 9811 h 422079"/>
              <a:gd name="connsiteX192" fmla="*/ 4740 w 1707957"/>
              <a:gd name="connsiteY192" fmla="*/ 56905 h 422079"/>
              <a:gd name="connsiteX193" fmla="*/ 10627 w 1707957"/>
              <a:gd name="connsiteY193" fmla="*/ 58867 h 422079"/>
              <a:gd name="connsiteX194" fmla="*/ 28287 w 1707957"/>
              <a:gd name="connsiteY194" fmla="*/ 66716 h 422079"/>
              <a:gd name="connsiteX195" fmla="*/ 34173 w 1707957"/>
              <a:gd name="connsiteY195" fmla="*/ 68678 h 422079"/>
              <a:gd name="connsiteX196" fmla="*/ 42022 w 1707957"/>
              <a:gd name="connsiteY196" fmla="*/ 66716 h 422079"/>
              <a:gd name="connsiteX197" fmla="*/ 45947 w 1707957"/>
              <a:gd name="connsiteY197" fmla="*/ 62791 h 422079"/>
              <a:gd name="connsiteX198" fmla="*/ 53796 w 1707957"/>
              <a:gd name="connsiteY198" fmla="*/ 64753 h 422079"/>
              <a:gd name="connsiteX199" fmla="*/ 61645 w 1707957"/>
              <a:gd name="connsiteY199" fmla="*/ 72602 h 422079"/>
              <a:gd name="connsiteX200" fmla="*/ 65569 w 1707957"/>
              <a:gd name="connsiteY200" fmla="*/ 78489 h 422079"/>
              <a:gd name="connsiteX201" fmla="*/ 77342 w 1707957"/>
              <a:gd name="connsiteY201" fmla="*/ 84376 h 422079"/>
              <a:gd name="connsiteX202" fmla="*/ 102852 w 1707957"/>
              <a:gd name="connsiteY202" fmla="*/ 88300 h 422079"/>
              <a:gd name="connsiteX203" fmla="*/ 110700 w 1707957"/>
              <a:gd name="connsiteY203" fmla="*/ 98111 h 422079"/>
              <a:gd name="connsiteX204" fmla="*/ 118549 w 1707957"/>
              <a:gd name="connsiteY204" fmla="*/ 107923 h 422079"/>
              <a:gd name="connsiteX205" fmla="*/ 122474 w 1707957"/>
              <a:gd name="connsiteY205" fmla="*/ 123620 h 422079"/>
              <a:gd name="connsiteX206" fmla="*/ 124436 w 1707957"/>
              <a:gd name="connsiteY206" fmla="*/ 131469 h 422079"/>
              <a:gd name="connsiteX207" fmla="*/ 132285 w 1707957"/>
              <a:gd name="connsiteY207" fmla="*/ 141281 h 422079"/>
              <a:gd name="connsiteX208" fmla="*/ 140134 w 1707957"/>
              <a:gd name="connsiteY208" fmla="*/ 156978 h 422079"/>
              <a:gd name="connsiteX209" fmla="*/ 146021 w 1707957"/>
              <a:gd name="connsiteY209" fmla="*/ 158941 h 422079"/>
              <a:gd name="connsiteX210" fmla="*/ 147983 w 1707957"/>
              <a:gd name="connsiteY210" fmla="*/ 164827 h 422079"/>
              <a:gd name="connsiteX211" fmla="*/ 153870 w 1707957"/>
              <a:gd name="connsiteY211" fmla="*/ 204072 h 422079"/>
              <a:gd name="connsiteX212" fmla="*/ 159756 w 1707957"/>
              <a:gd name="connsiteY212" fmla="*/ 206034 h 422079"/>
              <a:gd name="connsiteX213" fmla="*/ 165643 w 1707957"/>
              <a:gd name="connsiteY213" fmla="*/ 209959 h 422079"/>
              <a:gd name="connsiteX214" fmla="*/ 169567 w 1707957"/>
              <a:gd name="connsiteY214" fmla="*/ 215845 h 422079"/>
              <a:gd name="connsiteX215" fmla="*/ 177416 w 1707957"/>
              <a:gd name="connsiteY215" fmla="*/ 217808 h 422079"/>
              <a:gd name="connsiteX216" fmla="*/ 216661 w 1707957"/>
              <a:gd name="connsiteY216" fmla="*/ 215845 h 422079"/>
              <a:gd name="connsiteX217" fmla="*/ 222548 w 1707957"/>
              <a:gd name="connsiteY217" fmla="*/ 213883 h 422079"/>
              <a:gd name="connsiteX218" fmla="*/ 255906 w 1707957"/>
              <a:gd name="connsiteY218" fmla="*/ 211921 h 422079"/>
              <a:gd name="connsiteX219" fmla="*/ 259830 w 1707957"/>
              <a:gd name="connsiteY219" fmla="*/ 207996 h 422079"/>
              <a:gd name="connsiteX220" fmla="*/ 265717 w 1707957"/>
              <a:gd name="connsiteY220" fmla="*/ 206034 h 422079"/>
              <a:gd name="connsiteX221" fmla="*/ 271603 w 1707957"/>
              <a:gd name="connsiteY221" fmla="*/ 202110 h 422079"/>
              <a:gd name="connsiteX222" fmla="*/ 279452 w 1707957"/>
              <a:gd name="connsiteY222" fmla="*/ 204072 h 422079"/>
              <a:gd name="connsiteX223" fmla="*/ 285339 w 1707957"/>
              <a:gd name="connsiteY223" fmla="*/ 207996 h 422079"/>
              <a:gd name="connsiteX224" fmla="*/ 291226 w 1707957"/>
              <a:gd name="connsiteY224" fmla="*/ 209959 h 422079"/>
              <a:gd name="connsiteX225" fmla="*/ 293188 w 1707957"/>
              <a:gd name="connsiteY225" fmla="*/ 215845 h 422079"/>
              <a:gd name="connsiteX226" fmla="*/ 287301 w 1707957"/>
              <a:gd name="connsiteY226" fmla="*/ 225656 h 422079"/>
              <a:gd name="connsiteX227" fmla="*/ 281415 w 1707957"/>
              <a:gd name="connsiteY227" fmla="*/ 229581 h 422079"/>
              <a:gd name="connsiteX228" fmla="*/ 273566 w 1707957"/>
              <a:gd name="connsiteY228" fmla="*/ 237430 h 422079"/>
              <a:gd name="connsiteX229" fmla="*/ 261792 w 1707957"/>
              <a:gd name="connsiteY229" fmla="*/ 241354 h 422079"/>
              <a:gd name="connsiteX230" fmla="*/ 263755 w 1707957"/>
              <a:gd name="connsiteY230" fmla="*/ 247241 h 422079"/>
              <a:gd name="connsiteX231" fmla="*/ 269641 w 1707957"/>
              <a:gd name="connsiteY231" fmla="*/ 243317 h 422079"/>
              <a:gd name="connsiteX232" fmla="*/ 273566 w 1707957"/>
              <a:gd name="connsiteY232" fmla="*/ 247241 h 422079"/>
              <a:gd name="connsiteX233" fmla="*/ 277490 w 1707957"/>
              <a:gd name="connsiteY233" fmla="*/ 264901 h 422079"/>
              <a:gd name="connsiteX234" fmla="*/ 279452 w 1707957"/>
              <a:gd name="connsiteY234" fmla="*/ 270788 h 422079"/>
              <a:gd name="connsiteX235" fmla="*/ 285339 w 1707957"/>
              <a:gd name="connsiteY235" fmla="*/ 272750 h 422079"/>
              <a:gd name="connsiteX236" fmla="*/ 289264 w 1707957"/>
              <a:gd name="connsiteY236" fmla="*/ 276675 h 422079"/>
              <a:gd name="connsiteX237" fmla="*/ 301037 w 1707957"/>
              <a:gd name="connsiteY237" fmla="*/ 284523 h 422079"/>
              <a:gd name="connsiteX238" fmla="*/ 308886 w 1707957"/>
              <a:gd name="connsiteY238" fmla="*/ 292372 h 422079"/>
              <a:gd name="connsiteX239" fmla="*/ 320659 w 1707957"/>
              <a:gd name="connsiteY239" fmla="*/ 296297 h 422079"/>
              <a:gd name="connsiteX240" fmla="*/ 324584 w 1707957"/>
              <a:gd name="connsiteY240" fmla="*/ 300221 h 422079"/>
              <a:gd name="connsiteX241" fmla="*/ 350093 w 1707957"/>
              <a:gd name="connsiteY241" fmla="*/ 302184 h 422079"/>
              <a:gd name="connsiteX242" fmla="*/ 354017 w 1707957"/>
              <a:gd name="connsiteY242" fmla="*/ 298259 h 422079"/>
              <a:gd name="connsiteX243" fmla="*/ 365791 w 1707957"/>
              <a:gd name="connsiteY243" fmla="*/ 294335 h 422079"/>
              <a:gd name="connsiteX244" fmla="*/ 371677 w 1707957"/>
              <a:gd name="connsiteY244" fmla="*/ 290410 h 422079"/>
              <a:gd name="connsiteX245" fmla="*/ 395224 w 1707957"/>
              <a:gd name="connsiteY245" fmla="*/ 294335 h 422079"/>
              <a:gd name="connsiteX246" fmla="*/ 405035 w 1707957"/>
              <a:gd name="connsiteY246" fmla="*/ 286486 h 422079"/>
              <a:gd name="connsiteX247" fmla="*/ 410922 w 1707957"/>
              <a:gd name="connsiteY247" fmla="*/ 284523 h 422079"/>
              <a:gd name="connsiteX248" fmla="*/ 414846 w 1707957"/>
              <a:gd name="connsiteY248" fmla="*/ 288448 h 422079"/>
              <a:gd name="connsiteX249" fmla="*/ 412884 w 1707957"/>
              <a:gd name="connsiteY249" fmla="*/ 308070 h 422079"/>
              <a:gd name="connsiteX250" fmla="*/ 408960 w 1707957"/>
              <a:gd name="connsiteY250" fmla="*/ 313957 h 422079"/>
              <a:gd name="connsiteX251" fmla="*/ 406997 w 1707957"/>
              <a:gd name="connsiteY251" fmla="*/ 319844 h 422079"/>
              <a:gd name="connsiteX252" fmla="*/ 414846 w 1707957"/>
              <a:gd name="connsiteY252" fmla="*/ 335541 h 422079"/>
              <a:gd name="connsiteX253" fmla="*/ 426620 w 1707957"/>
              <a:gd name="connsiteY253" fmla="*/ 339466 h 422079"/>
              <a:gd name="connsiteX254" fmla="*/ 432506 w 1707957"/>
              <a:gd name="connsiteY254" fmla="*/ 341428 h 422079"/>
              <a:gd name="connsiteX255" fmla="*/ 438393 w 1707957"/>
              <a:gd name="connsiteY255" fmla="*/ 337504 h 422079"/>
              <a:gd name="connsiteX256" fmla="*/ 442318 w 1707957"/>
              <a:gd name="connsiteY256" fmla="*/ 333579 h 422079"/>
              <a:gd name="connsiteX257" fmla="*/ 448204 w 1707957"/>
              <a:gd name="connsiteY257" fmla="*/ 331617 h 422079"/>
              <a:gd name="connsiteX258" fmla="*/ 467827 w 1707957"/>
              <a:gd name="connsiteY258" fmla="*/ 333579 h 422079"/>
              <a:gd name="connsiteX259" fmla="*/ 485487 w 1707957"/>
              <a:gd name="connsiteY259" fmla="*/ 341428 h 422079"/>
              <a:gd name="connsiteX260" fmla="*/ 489411 w 1707957"/>
              <a:gd name="connsiteY260" fmla="*/ 345353 h 422079"/>
              <a:gd name="connsiteX261" fmla="*/ 491373 w 1707957"/>
              <a:gd name="connsiteY261" fmla="*/ 351239 h 422079"/>
              <a:gd name="connsiteX262" fmla="*/ 497260 w 1707957"/>
              <a:gd name="connsiteY262" fmla="*/ 355164 h 422079"/>
              <a:gd name="connsiteX263" fmla="*/ 507071 w 1707957"/>
              <a:gd name="connsiteY263" fmla="*/ 361050 h 422079"/>
              <a:gd name="connsiteX264" fmla="*/ 510996 w 1707957"/>
              <a:gd name="connsiteY264" fmla="*/ 364975 h 422079"/>
              <a:gd name="connsiteX265" fmla="*/ 516882 w 1707957"/>
              <a:gd name="connsiteY265" fmla="*/ 366937 h 422079"/>
              <a:gd name="connsiteX266" fmla="*/ 522769 w 1707957"/>
              <a:gd name="connsiteY266" fmla="*/ 370862 h 422079"/>
              <a:gd name="connsiteX267" fmla="*/ 530618 w 1707957"/>
              <a:gd name="connsiteY267" fmla="*/ 378711 h 422079"/>
              <a:gd name="connsiteX268" fmla="*/ 538467 w 1707957"/>
              <a:gd name="connsiteY268" fmla="*/ 388522 h 422079"/>
              <a:gd name="connsiteX269" fmla="*/ 550240 w 1707957"/>
              <a:gd name="connsiteY269" fmla="*/ 392446 h 422079"/>
              <a:gd name="connsiteX270" fmla="*/ 560052 w 1707957"/>
              <a:gd name="connsiteY270" fmla="*/ 400295 h 422079"/>
              <a:gd name="connsiteX271" fmla="*/ 571825 w 1707957"/>
              <a:gd name="connsiteY271" fmla="*/ 404220 h 422079"/>
              <a:gd name="connsiteX272" fmla="*/ 579674 w 1707957"/>
              <a:gd name="connsiteY272" fmla="*/ 396371 h 422079"/>
              <a:gd name="connsiteX273" fmla="*/ 581636 w 1707957"/>
              <a:gd name="connsiteY273" fmla="*/ 390484 h 422079"/>
              <a:gd name="connsiteX274" fmla="*/ 609107 w 1707957"/>
              <a:gd name="connsiteY274" fmla="*/ 384597 h 422079"/>
              <a:gd name="connsiteX275" fmla="*/ 614994 w 1707957"/>
              <a:gd name="connsiteY275" fmla="*/ 382635 h 422079"/>
              <a:gd name="connsiteX276" fmla="*/ 620881 w 1707957"/>
              <a:gd name="connsiteY276" fmla="*/ 386559 h 422079"/>
              <a:gd name="connsiteX277" fmla="*/ 640503 w 1707957"/>
              <a:gd name="connsiteY277" fmla="*/ 390484 h 422079"/>
              <a:gd name="connsiteX278" fmla="*/ 652276 w 1707957"/>
              <a:gd name="connsiteY278" fmla="*/ 388522 h 422079"/>
              <a:gd name="connsiteX279" fmla="*/ 662088 w 1707957"/>
              <a:gd name="connsiteY279" fmla="*/ 380673 h 422079"/>
              <a:gd name="connsiteX280" fmla="*/ 667974 w 1707957"/>
              <a:gd name="connsiteY280" fmla="*/ 378711 h 422079"/>
              <a:gd name="connsiteX281" fmla="*/ 673861 w 1707957"/>
              <a:gd name="connsiteY281" fmla="*/ 380673 h 422079"/>
              <a:gd name="connsiteX282" fmla="*/ 679748 w 1707957"/>
              <a:gd name="connsiteY282" fmla="*/ 392446 h 422079"/>
              <a:gd name="connsiteX283" fmla="*/ 677785 w 1707957"/>
              <a:gd name="connsiteY283" fmla="*/ 402257 h 422079"/>
              <a:gd name="connsiteX284" fmla="*/ 689559 w 1707957"/>
              <a:gd name="connsiteY284" fmla="*/ 394408 h 422079"/>
              <a:gd name="connsiteX285" fmla="*/ 695446 w 1707957"/>
              <a:gd name="connsiteY285" fmla="*/ 392446 h 422079"/>
              <a:gd name="connsiteX286" fmla="*/ 699370 w 1707957"/>
              <a:gd name="connsiteY286" fmla="*/ 396371 h 422079"/>
              <a:gd name="connsiteX287" fmla="*/ 699370 w 1707957"/>
              <a:gd name="connsiteY287" fmla="*/ 414031 h 422079"/>
              <a:gd name="connsiteX288" fmla="*/ 695446 w 1707957"/>
              <a:gd name="connsiteY288" fmla="*/ 421880 h 422079"/>
              <a:gd name="connsiteX289" fmla="*/ 705257 w 1707957"/>
              <a:gd name="connsiteY289" fmla="*/ 414031 h 422079"/>
              <a:gd name="connsiteX290" fmla="*/ 707219 w 1707957"/>
              <a:gd name="connsiteY290" fmla="*/ 408144 h 422079"/>
              <a:gd name="connsiteX291" fmla="*/ 713106 w 1707957"/>
              <a:gd name="connsiteY291" fmla="*/ 406182 h 422079"/>
              <a:gd name="connsiteX292" fmla="*/ 738615 w 1707957"/>
              <a:gd name="connsiteY292" fmla="*/ 408144 h 422079"/>
              <a:gd name="connsiteX293" fmla="*/ 762161 w 1707957"/>
              <a:gd name="connsiteY293" fmla="*/ 412069 h 422079"/>
              <a:gd name="connsiteX294" fmla="*/ 789633 w 1707957"/>
              <a:gd name="connsiteY294" fmla="*/ 408144 h 422079"/>
              <a:gd name="connsiteX295" fmla="*/ 911291 w 1707957"/>
              <a:gd name="connsiteY295" fmla="*/ 408144 h 422079"/>
              <a:gd name="connsiteX296" fmla="*/ 928951 w 1707957"/>
              <a:gd name="connsiteY296" fmla="*/ 404220 h 422079"/>
              <a:gd name="connsiteX297" fmla="*/ 944649 w 1707957"/>
              <a:gd name="connsiteY297" fmla="*/ 402257 h 422079"/>
              <a:gd name="connsiteX298" fmla="*/ 966233 w 1707957"/>
              <a:gd name="connsiteY298" fmla="*/ 396371 h 422079"/>
              <a:gd name="connsiteX299" fmla="*/ 983894 w 1707957"/>
              <a:gd name="connsiteY299" fmla="*/ 392446 h 422079"/>
              <a:gd name="connsiteX300" fmla="*/ 1034912 w 1707957"/>
              <a:gd name="connsiteY300" fmla="*/ 388522 h 422079"/>
              <a:gd name="connsiteX301" fmla="*/ 1048647 w 1707957"/>
              <a:gd name="connsiteY301" fmla="*/ 386559 h 422079"/>
              <a:gd name="connsiteX302" fmla="*/ 1146759 w 1707957"/>
              <a:gd name="connsiteY302" fmla="*/ 390484 h 422079"/>
              <a:gd name="connsiteX303" fmla="*/ 1180117 w 1707957"/>
              <a:gd name="connsiteY303" fmla="*/ 386559 h 422079"/>
              <a:gd name="connsiteX304" fmla="*/ 1186003 w 1707957"/>
              <a:gd name="connsiteY304" fmla="*/ 382635 h 422079"/>
              <a:gd name="connsiteX305" fmla="*/ 1197777 w 1707957"/>
              <a:gd name="connsiteY305" fmla="*/ 378711 h 422079"/>
              <a:gd name="connsiteX306" fmla="*/ 1203664 w 1707957"/>
              <a:gd name="connsiteY306" fmla="*/ 376748 h 422079"/>
              <a:gd name="connsiteX307" fmla="*/ 1209550 w 1707957"/>
              <a:gd name="connsiteY307" fmla="*/ 374786 h 422079"/>
              <a:gd name="connsiteX308" fmla="*/ 1238984 w 1707957"/>
              <a:gd name="connsiteY308" fmla="*/ 372824 h 422079"/>
              <a:gd name="connsiteX309" fmla="*/ 1246833 w 1707957"/>
              <a:gd name="connsiteY309" fmla="*/ 364975 h 422079"/>
              <a:gd name="connsiteX310" fmla="*/ 1254682 w 1707957"/>
              <a:gd name="connsiteY310" fmla="*/ 353202 h 422079"/>
              <a:gd name="connsiteX311" fmla="*/ 1264493 w 1707957"/>
              <a:gd name="connsiteY311" fmla="*/ 345353 h 422079"/>
              <a:gd name="connsiteX312" fmla="*/ 1274304 w 1707957"/>
              <a:gd name="connsiteY312" fmla="*/ 337504 h 422079"/>
              <a:gd name="connsiteX313" fmla="*/ 1276266 w 1707957"/>
              <a:gd name="connsiteY313" fmla="*/ 331617 h 422079"/>
              <a:gd name="connsiteX314" fmla="*/ 1290002 w 1707957"/>
              <a:gd name="connsiteY314" fmla="*/ 337504 h 422079"/>
              <a:gd name="connsiteX315" fmla="*/ 1295888 w 1707957"/>
              <a:gd name="connsiteY315" fmla="*/ 341428 h 422079"/>
              <a:gd name="connsiteX316" fmla="*/ 1309624 w 1707957"/>
              <a:gd name="connsiteY316" fmla="*/ 345353 h 422079"/>
              <a:gd name="connsiteX317" fmla="*/ 1339058 w 1707957"/>
              <a:gd name="connsiteY317" fmla="*/ 343390 h 422079"/>
              <a:gd name="connsiteX318" fmla="*/ 1344944 w 1707957"/>
              <a:gd name="connsiteY318" fmla="*/ 341428 h 422079"/>
              <a:gd name="connsiteX319" fmla="*/ 1354755 w 1707957"/>
              <a:gd name="connsiteY319" fmla="*/ 333579 h 422079"/>
              <a:gd name="connsiteX320" fmla="*/ 1368491 w 1707957"/>
              <a:gd name="connsiteY320" fmla="*/ 323768 h 422079"/>
              <a:gd name="connsiteX321" fmla="*/ 1378302 w 1707957"/>
              <a:gd name="connsiteY321" fmla="*/ 321806 h 422079"/>
              <a:gd name="connsiteX322" fmla="*/ 1380264 w 1707957"/>
              <a:gd name="connsiteY322" fmla="*/ 274712 h 422079"/>
              <a:gd name="connsiteX323" fmla="*/ 1409698 w 1707957"/>
              <a:gd name="connsiteY323" fmla="*/ 264901 h 422079"/>
              <a:gd name="connsiteX324" fmla="*/ 1435207 w 1707957"/>
              <a:gd name="connsiteY324" fmla="*/ 262939 h 422079"/>
              <a:gd name="connsiteX325" fmla="*/ 1446980 w 1707957"/>
              <a:gd name="connsiteY325" fmla="*/ 259014 h 422079"/>
              <a:gd name="connsiteX326" fmla="*/ 1450905 w 1707957"/>
              <a:gd name="connsiteY326" fmla="*/ 255090 h 422079"/>
              <a:gd name="connsiteX327" fmla="*/ 1464640 w 1707957"/>
              <a:gd name="connsiteY327" fmla="*/ 253128 h 422079"/>
              <a:gd name="connsiteX328" fmla="*/ 1476414 w 1707957"/>
              <a:gd name="connsiteY328" fmla="*/ 247241 h 422079"/>
              <a:gd name="connsiteX329" fmla="*/ 1488187 w 1707957"/>
              <a:gd name="connsiteY329" fmla="*/ 241354 h 422079"/>
              <a:gd name="connsiteX330" fmla="*/ 1497998 w 1707957"/>
              <a:gd name="connsiteY330" fmla="*/ 233505 h 422079"/>
              <a:gd name="connsiteX331" fmla="*/ 1509772 w 1707957"/>
              <a:gd name="connsiteY331" fmla="*/ 227619 h 422079"/>
              <a:gd name="connsiteX332" fmla="*/ 1517621 w 1707957"/>
              <a:gd name="connsiteY332" fmla="*/ 219770 h 422079"/>
              <a:gd name="connsiteX333" fmla="*/ 1539205 w 1707957"/>
              <a:gd name="connsiteY333" fmla="*/ 217808 h 422079"/>
              <a:gd name="connsiteX334" fmla="*/ 1543130 w 1707957"/>
              <a:gd name="connsiteY334" fmla="*/ 213883 h 422079"/>
              <a:gd name="connsiteX335" fmla="*/ 1549016 w 1707957"/>
              <a:gd name="connsiteY335" fmla="*/ 209959 h 422079"/>
              <a:gd name="connsiteX336" fmla="*/ 1556865 w 1707957"/>
              <a:gd name="connsiteY336" fmla="*/ 200147 h 422079"/>
              <a:gd name="connsiteX337" fmla="*/ 1562752 w 1707957"/>
              <a:gd name="connsiteY337" fmla="*/ 198185 h 422079"/>
              <a:gd name="connsiteX338" fmla="*/ 1574525 w 1707957"/>
              <a:gd name="connsiteY338" fmla="*/ 190336 h 422079"/>
              <a:gd name="connsiteX339" fmla="*/ 1586299 w 1707957"/>
              <a:gd name="connsiteY339" fmla="*/ 186412 h 422079"/>
              <a:gd name="connsiteX340" fmla="*/ 1594148 w 1707957"/>
              <a:gd name="connsiteY340" fmla="*/ 178563 h 422079"/>
              <a:gd name="connsiteX341" fmla="*/ 1598072 w 1707957"/>
              <a:gd name="connsiteY341" fmla="*/ 174638 h 422079"/>
              <a:gd name="connsiteX342" fmla="*/ 1601997 w 1707957"/>
              <a:gd name="connsiteY342" fmla="*/ 162865 h 422079"/>
              <a:gd name="connsiteX343" fmla="*/ 1605921 w 1707957"/>
              <a:gd name="connsiteY343" fmla="*/ 156978 h 422079"/>
              <a:gd name="connsiteX344" fmla="*/ 1617694 w 1707957"/>
              <a:gd name="connsiteY344" fmla="*/ 133432 h 422079"/>
              <a:gd name="connsiteX345" fmla="*/ 1621619 w 1707957"/>
              <a:gd name="connsiteY345" fmla="*/ 129507 h 422079"/>
              <a:gd name="connsiteX346" fmla="*/ 1627506 w 1707957"/>
              <a:gd name="connsiteY346" fmla="*/ 127545 h 422079"/>
              <a:gd name="connsiteX347" fmla="*/ 1641241 w 1707957"/>
              <a:gd name="connsiteY347" fmla="*/ 117734 h 422079"/>
              <a:gd name="connsiteX348" fmla="*/ 1651052 w 1707957"/>
              <a:gd name="connsiteY348" fmla="*/ 115772 h 422079"/>
              <a:gd name="connsiteX349" fmla="*/ 1662826 w 1707957"/>
              <a:gd name="connsiteY349" fmla="*/ 111847 h 422079"/>
              <a:gd name="connsiteX350" fmla="*/ 1674599 w 1707957"/>
              <a:gd name="connsiteY350" fmla="*/ 107923 h 422079"/>
              <a:gd name="connsiteX351" fmla="*/ 1680486 w 1707957"/>
              <a:gd name="connsiteY351" fmla="*/ 105960 h 422079"/>
              <a:gd name="connsiteX352" fmla="*/ 1688335 w 1707957"/>
              <a:gd name="connsiteY352" fmla="*/ 103998 h 422079"/>
              <a:gd name="connsiteX353" fmla="*/ 1700108 w 1707957"/>
              <a:gd name="connsiteY353" fmla="*/ 80451 h 422079"/>
              <a:gd name="connsiteX354" fmla="*/ 1707957 w 1707957"/>
              <a:gd name="connsiteY354" fmla="*/ 78489 h 422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</a:cxnLst>
            <a:rect l="l" t="t" r="r" b="b"/>
            <a:pathLst>
              <a:path w="1707957" h="422079">
                <a:moveTo>
                  <a:pt x="1707957" y="78489"/>
                </a:moveTo>
                <a:lnTo>
                  <a:pt x="1707957" y="78489"/>
                </a:lnTo>
                <a:cubicBezTo>
                  <a:pt x="1703378" y="75219"/>
                  <a:pt x="1699445" y="70768"/>
                  <a:pt x="1694221" y="68678"/>
                </a:cubicBezTo>
                <a:cubicBezTo>
                  <a:pt x="1683251" y="64290"/>
                  <a:pt x="1673132" y="67205"/>
                  <a:pt x="1662826" y="70640"/>
                </a:cubicBezTo>
                <a:lnTo>
                  <a:pt x="1649090" y="84376"/>
                </a:lnTo>
                <a:lnTo>
                  <a:pt x="1643203" y="90262"/>
                </a:lnTo>
                <a:lnTo>
                  <a:pt x="1639279" y="94187"/>
                </a:lnTo>
                <a:cubicBezTo>
                  <a:pt x="1638625" y="96149"/>
                  <a:pt x="1638519" y="98391"/>
                  <a:pt x="1637317" y="100074"/>
                </a:cubicBezTo>
                <a:cubicBezTo>
                  <a:pt x="1635166" y="103085"/>
                  <a:pt x="1632084" y="105307"/>
                  <a:pt x="1629468" y="107923"/>
                </a:cubicBezTo>
                <a:cubicBezTo>
                  <a:pt x="1626652" y="110738"/>
                  <a:pt x="1623542" y="114359"/>
                  <a:pt x="1619657" y="115772"/>
                </a:cubicBezTo>
                <a:cubicBezTo>
                  <a:pt x="1614588" y="117615"/>
                  <a:pt x="1603959" y="119696"/>
                  <a:pt x="1603959" y="119696"/>
                </a:cubicBezTo>
                <a:lnTo>
                  <a:pt x="1592185" y="127545"/>
                </a:lnTo>
                <a:lnTo>
                  <a:pt x="1586299" y="131469"/>
                </a:lnTo>
                <a:cubicBezTo>
                  <a:pt x="1582748" y="136795"/>
                  <a:pt x="1580234" y="141399"/>
                  <a:pt x="1574525" y="145205"/>
                </a:cubicBezTo>
                <a:cubicBezTo>
                  <a:pt x="1572563" y="146513"/>
                  <a:pt x="1570480" y="147656"/>
                  <a:pt x="1568639" y="149129"/>
                </a:cubicBezTo>
                <a:cubicBezTo>
                  <a:pt x="1567194" y="150285"/>
                  <a:pt x="1566159" y="151898"/>
                  <a:pt x="1564714" y="153054"/>
                </a:cubicBezTo>
                <a:cubicBezTo>
                  <a:pt x="1562872" y="154527"/>
                  <a:pt x="1560669" y="155505"/>
                  <a:pt x="1558827" y="156978"/>
                </a:cubicBezTo>
                <a:cubicBezTo>
                  <a:pt x="1557382" y="158134"/>
                  <a:pt x="1556348" y="159747"/>
                  <a:pt x="1554903" y="160903"/>
                </a:cubicBezTo>
                <a:cubicBezTo>
                  <a:pt x="1553061" y="162376"/>
                  <a:pt x="1550858" y="163354"/>
                  <a:pt x="1549016" y="164827"/>
                </a:cubicBezTo>
                <a:cubicBezTo>
                  <a:pt x="1542929" y="169697"/>
                  <a:pt x="1547263" y="168648"/>
                  <a:pt x="1539205" y="172676"/>
                </a:cubicBezTo>
                <a:cubicBezTo>
                  <a:pt x="1537355" y="173601"/>
                  <a:pt x="1535280" y="173984"/>
                  <a:pt x="1533318" y="174638"/>
                </a:cubicBezTo>
                <a:cubicBezTo>
                  <a:pt x="1522045" y="185912"/>
                  <a:pt x="1527895" y="182987"/>
                  <a:pt x="1517621" y="186412"/>
                </a:cubicBezTo>
                <a:cubicBezTo>
                  <a:pt x="1515659" y="185758"/>
                  <a:pt x="1513584" y="185375"/>
                  <a:pt x="1511734" y="184450"/>
                </a:cubicBezTo>
                <a:cubicBezTo>
                  <a:pt x="1496516" y="176841"/>
                  <a:pt x="1514758" y="183495"/>
                  <a:pt x="1499961" y="178563"/>
                </a:cubicBezTo>
                <a:cubicBezTo>
                  <a:pt x="1483091" y="189808"/>
                  <a:pt x="1504435" y="176326"/>
                  <a:pt x="1488187" y="184450"/>
                </a:cubicBezTo>
                <a:cubicBezTo>
                  <a:pt x="1486078" y="185505"/>
                  <a:pt x="1484142" y="186901"/>
                  <a:pt x="1482300" y="188374"/>
                </a:cubicBezTo>
                <a:cubicBezTo>
                  <a:pt x="1480855" y="189530"/>
                  <a:pt x="1479962" y="191347"/>
                  <a:pt x="1478376" y="192299"/>
                </a:cubicBezTo>
                <a:cubicBezTo>
                  <a:pt x="1476602" y="193363"/>
                  <a:pt x="1474451" y="193607"/>
                  <a:pt x="1472489" y="194261"/>
                </a:cubicBezTo>
                <a:cubicBezTo>
                  <a:pt x="1470527" y="195569"/>
                  <a:pt x="1468444" y="196712"/>
                  <a:pt x="1466603" y="198185"/>
                </a:cubicBezTo>
                <a:cubicBezTo>
                  <a:pt x="1465158" y="199341"/>
                  <a:pt x="1464265" y="201158"/>
                  <a:pt x="1462678" y="202110"/>
                </a:cubicBezTo>
                <a:cubicBezTo>
                  <a:pt x="1460904" y="203174"/>
                  <a:pt x="1458753" y="203418"/>
                  <a:pt x="1456791" y="204072"/>
                </a:cubicBezTo>
                <a:lnTo>
                  <a:pt x="1445018" y="211921"/>
                </a:lnTo>
                <a:cubicBezTo>
                  <a:pt x="1440642" y="214838"/>
                  <a:pt x="1438406" y="215772"/>
                  <a:pt x="1435207" y="219770"/>
                </a:cubicBezTo>
                <a:cubicBezTo>
                  <a:pt x="1433734" y="221611"/>
                  <a:pt x="1432590" y="223694"/>
                  <a:pt x="1431282" y="225656"/>
                </a:cubicBezTo>
                <a:cubicBezTo>
                  <a:pt x="1430628" y="227618"/>
                  <a:pt x="1430245" y="229693"/>
                  <a:pt x="1429320" y="231543"/>
                </a:cubicBezTo>
                <a:cubicBezTo>
                  <a:pt x="1428265" y="233652"/>
                  <a:pt x="1426354" y="235275"/>
                  <a:pt x="1425396" y="237430"/>
                </a:cubicBezTo>
                <a:cubicBezTo>
                  <a:pt x="1423716" y="241210"/>
                  <a:pt x="1422779" y="245279"/>
                  <a:pt x="1421471" y="249203"/>
                </a:cubicBezTo>
                <a:lnTo>
                  <a:pt x="1419509" y="255090"/>
                </a:lnTo>
                <a:cubicBezTo>
                  <a:pt x="1416893" y="252474"/>
                  <a:pt x="1413712" y="250320"/>
                  <a:pt x="1411660" y="247241"/>
                </a:cubicBezTo>
                <a:cubicBezTo>
                  <a:pt x="1410352" y="245279"/>
                  <a:pt x="1409698" y="242662"/>
                  <a:pt x="1407736" y="241354"/>
                </a:cubicBezTo>
                <a:cubicBezTo>
                  <a:pt x="1405492" y="239858"/>
                  <a:pt x="1402503" y="240046"/>
                  <a:pt x="1399887" y="239392"/>
                </a:cubicBezTo>
                <a:cubicBezTo>
                  <a:pt x="1399233" y="237430"/>
                  <a:pt x="1399165" y="235160"/>
                  <a:pt x="1397924" y="233505"/>
                </a:cubicBezTo>
                <a:cubicBezTo>
                  <a:pt x="1395149" y="229805"/>
                  <a:pt x="1388113" y="223694"/>
                  <a:pt x="1388113" y="223694"/>
                </a:cubicBezTo>
                <a:cubicBezTo>
                  <a:pt x="1382226" y="224675"/>
                  <a:pt x="1369752" y="226125"/>
                  <a:pt x="1364567" y="229581"/>
                </a:cubicBezTo>
                <a:cubicBezTo>
                  <a:pt x="1354023" y="236610"/>
                  <a:pt x="1355974" y="236801"/>
                  <a:pt x="1346906" y="239392"/>
                </a:cubicBezTo>
                <a:cubicBezTo>
                  <a:pt x="1344313" y="240133"/>
                  <a:pt x="1341674" y="240700"/>
                  <a:pt x="1339058" y="241354"/>
                </a:cubicBezTo>
                <a:cubicBezTo>
                  <a:pt x="1325697" y="254715"/>
                  <a:pt x="1346574" y="234351"/>
                  <a:pt x="1329246" y="249203"/>
                </a:cubicBezTo>
                <a:cubicBezTo>
                  <a:pt x="1329223" y="249223"/>
                  <a:pt x="1319446" y="259004"/>
                  <a:pt x="1317473" y="260977"/>
                </a:cubicBezTo>
                <a:cubicBezTo>
                  <a:pt x="1315511" y="262939"/>
                  <a:pt x="1313125" y="264554"/>
                  <a:pt x="1311586" y="266863"/>
                </a:cubicBezTo>
                <a:cubicBezTo>
                  <a:pt x="1310278" y="268825"/>
                  <a:pt x="1309135" y="270908"/>
                  <a:pt x="1307662" y="272750"/>
                </a:cubicBezTo>
                <a:cubicBezTo>
                  <a:pt x="1306506" y="274195"/>
                  <a:pt x="1305392" y="275848"/>
                  <a:pt x="1303737" y="276675"/>
                </a:cubicBezTo>
                <a:cubicBezTo>
                  <a:pt x="1300037" y="278525"/>
                  <a:pt x="1291964" y="280599"/>
                  <a:pt x="1291964" y="280599"/>
                </a:cubicBezTo>
                <a:cubicBezTo>
                  <a:pt x="1285778" y="279053"/>
                  <a:pt x="1282153" y="280492"/>
                  <a:pt x="1282153" y="272750"/>
                </a:cubicBezTo>
                <a:cubicBezTo>
                  <a:pt x="1282153" y="268772"/>
                  <a:pt x="1287425" y="258770"/>
                  <a:pt x="1284115" y="260977"/>
                </a:cubicBezTo>
                <a:cubicBezTo>
                  <a:pt x="1276507" y="266048"/>
                  <a:pt x="1280465" y="264155"/>
                  <a:pt x="1272342" y="266863"/>
                </a:cubicBezTo>
                <a:cubicBezTo>
                  <a:pt x="1269770" y="270721"/>
                  <a:pt x="1268218" y="273881"/>
                  <a:pt x="1264493" y="276675"/>
                </a:cubicBezTo>
                <a:cubicBezTo>
                  <a:pt x="1260720" y="279505"/>
                  <a:pt x="1256054" y="281187"/>
                  <a:pt x="1252719" y="284523"/>
                </a:cubicBezTo>
                <a:cubicBezTo>
                  <a:pt x="1251411" y="285831"/>
                  <a:pt x="1250450" y="287621"/>
                  <a:pt x="1248795" y="288448"/>
                </a:cubicBezTo>
                <a:cubicBezTo>
                  <a:pt x="1245095" y="290298"/>
                  <a:pt x="1240946" y="291064"/>
                  <a:pt x="1237021" y="292372"/>
                </a:cubicBezTo>
                <a:lnTo>
                  <a:pt x="1213475" y="300221"/>
                </a:lnTo>
                <a:cubicBezTo>
                  <a:pt x="1198679" y="305154"/>
                  <a:pt x="1216916" y="298501"/>
                  <a:pt x="1201701" y="306108"/>
                </a:cubicBezTo>
                <a:cubicBezTo>
                  <a:pt x="1199851" y="307033"/>
                  <a:pt x="1197777" y="307416"/>
                  <a:pt x="1195815" y="308070"/>
                </a:cubicBezTo>
                <a:cubicBezTo>
                  <a:pt x="1194507" y="309378"/>
                  <a:pt x="1193545" y="311168"/>
                  <a:pt x="1191890" y="311995"/>
                </a:cubicBezTo>
                <a:cubicBezTo>
                  <a:pt x="1189478" y="313201"/>
                  <a:pt x="1186717" y="313623"/>
                  <a:pt x="1184041" y="313957"/>
                </a:cubicBezTo>
                <a:cubicBezTo>
                  <a:pt x="1176226" y="314934"/>
                  <a:pt x="1168343" y="315265"/>
                  <a:pt x="1160494" y="315919"/>
                </a:cubicBezTo>
                <a:cubicBezTo>
                  <a:pt x="1159840" y="317881"/>
                  <a:pt x="1160328" y="320780"/>
                  <a:pt x="1158532" y="321806"/>
                </a:cubicBezTo>
                <a:cubicBezTo>
                  <a:pt x="1155078" y="323780"/>
                  <a:pt x="1150703" y="323242"/>
                  <a:pt x="1146759" y="323768"/>
                </a:cubicBezTo>
                <a:cubicBezTo>
                  <a:pt x="1140888" y="324551"/>
                  <a:pt x="1134986" y="325076"/>
                  <a:pt x="1129099" y="325730"/>
                </a:cubicBezTo>
                <a:cubicBezTo>
                  <a:pt x="1115088" y="330401"/>
                  <a:pt x="1120767" y="327360"/>
                  <a:pt x="1111439" y="333579"/>
                </a:cubicBezTo>
                <a:cubicBezTo>
                  <a:pt x="1110131" y="331617"/>
                  <a:pt x="1107775" y="330037"/>
                  <a:pt x="1107514" y="327693"/>
                </a:cubicBezTo>
                <a:cubicBezTo>
                  <a:pt x="1106491" y="318488"/>
                  <a:pt x="1110004" y="312950"/>
                  <a:pt x="1117325" y="308070"/>
                </a:cubicBezTo>
                <a:cubicBezTo>
                  <a:pt x="1119287" y="306762"/>
                  <a:pt x="1121370" y="305619"/>
                  <a:pt x="1123212" y="304146"/>
                </a:cubicBezTo>
                <a:cubicBezTo>
                  <a:pt x="1124657" y="302990"/>
                  <a:pt x="1128444" y="301529"/>
                  <a:pt x="1127136" y="300221"/>
                </a:cubicBezTo>
                <a:cubicBezTo>
                  <a:pt x="1125486" y="298571"/>
                  <a:pt x="1115590" y="306007"/>
                  <a:pt x="1115363" y="306108"/>
                </a:cubicBezTo>
                <a:cubicBezTo>
                  <a:pt x="1103470" y="311393"/>
                  <a:pt x="1104155" y="309253"/>
                  <a:pt x="1091816" y="311995"/>
                </a:cubicBezTo>
                <a:cubicBezTo>
                  <a:pt x="1079434" y="314747"/>
                  <a:pt x="1092691" y="315169"/>
                  <a:pt x="1072194" y="315919"/>
                </a:cubicBezTo>
                <a:lnTo>
                  <a:pt x="925027" y="319844"/>
                </a:lnTo>
                <a:cubicBezTo>
                  <a:pt x="921102" y="321152"/>
                  <a:pt x="916178" y="320842"/>
                  <a:pt x="913253" y="323768"/>
                </a:cubicBezTo>
                <a:cubicBezTo>
                  <a:pt x="904450" y="332573"/>
                  <a:pt x="914904" y="323287"/>
                  <a:pt x="903442" y="329655"/>
                </a:cubicBezTo>
                <a:cubicBezTo>
                  <a:pt x="899319" y="331946"/>
                  <a:pt x="895593" y="334888"/>
                  <a:pt x="891669" y="337504"/>
                </a:cubicBezTo>
                <a:cubicBezTo>
                  <a:pt x="889707" y="338812"/>
                  <a:pt x="888019" y="340682"/>
                  <a:pt x="885782" y="341428"/>
                </a:cubicBezTo>
                <a:lnTo>
                  <a:pt x="879895" y="343390"/>
                </a:lnTo>
                <a:cubicBezTo>
                  <a:pt x="878587" y="344698"/>
                  <a:pt x="877689" y="346628"/>
                  <a:pt x="875971" y="347315"/>
                </a:cubicBezTo>
                <a:cubicBezTo>
                  <a:pt x="855027" y="355693"/>
                  <a:pt x="811370" y="352817"/>
                  <a:pt x="799444" y="353202"/>
                </a:cubicBezTo>
                <a:cubicBezTo>
                  <a:pt x="796174" y="353856"/>
                  <a:pt x="792869" y="354355"/>
                  <a:pt x="789633" y="355164"/>
                </a:cubicBezTo>
                <a:cubicBezTo>
                  <a:pt x="787626" y="355666"/>
                  <a:pt x="785814" y="357126"/>
                  <a:pt x="783746" y="357126"/>
                </a:cubicBezTo>
                <a:cubicBezTo>
                  <a:pt x="781678" y="357126"/>
                  <a:pt x="779821" y="355818"/>
                  <a:pt x="777859" y="355164"/>
                </a:cubicBezTo>
                <a:cubicBezTo>
                  <a:pt x="776551" y="353856"/>
                  <a:pt x="774887" y="352825"/>
                  <a:pt x="773935" y="351239"/>
                </a:cubicBezTo>
                <a:cubicBezTo>
                  <a:pt x="772871" y="349466"/>
                  <a:pt x="773823" y="346278"/>
                  <a:pt x="771973" y="345353"/>
                </a:cubicBezTo>
                <a:cubicBezTo>
                  <a:pt x="770123" y="344428"/>
                  <a:pt x="768048" y="346661"/>
                  <a:pt x="766086" y="347315"/>
                </a:cubicBezTo>
                <a:cubicBezTo>
                  <a:pt x="764778" y="348623"/>
                  <a:pt x="763113" y="349653"/>
                  <a:pt x="762161" y="351239"/>
                </a:cubicBezTo>
                <a:cubicBezTo>
                  <a:pt x="758879" y="356708"/>
                  <a:pt x="762001" y="358432"/>
                  <a:pt x="756275" y="363013"/>
                </a:cubicBezTo>
                <a:cubicBezTo>
                  <a:pt x="754660" y="364305"/>
                  <a:pt x="752350" y="364321"/>
                  <a:pt x="750388" y="364975"/>
                </a:cubicBezTo>
                <a:cubicBezTo>
                  <a:pt x="732782" y="347369"/>
                  <a:pt x="749158" y="366437"/>
                  <a:pt x="740577" y="349277"/>
                </a:cubicBezTo>
                <a:cubicBezTo>
                  <a:pt x="739180" y="346484"/>
                  <a:pt x="732843" y="342813"/>
                  <a:pt x="730766" y="341428"/>
                </a:cubicBezTo>
                <a:cubicBezTo>
                  <a:pt x="726841" y="342082"/>
                  <a:pt x="722717" y="341993"/>
                  <a:pt x="718992" y="343390"/>
                </a:cubicBezTo>
                <a:cubicBezTo>
                  <a:pt x="713860" y="345314"/>
                  <a:pt x="715368" y="349432"/>
                  <a:pt x="713106" y="353202"/>
                </a:cubicBezTo>
                <a:cubicBezTo>
                  <a:pt x="712154" y="354788"/>
                  <a:pt x="710626" y="355970"/>
                  <a:pt x="709181" y="357126"/>
                </a:cubicBezTo>
                <a:cubicBezTo>
                  <a:pt x="703747" y="361472"/>
                  <a:pt x="703624" y="360940"/>
                  <a:pt x="697408" y="363013"/>
                </a:cubicBezTo>
                <a:cubicBezTo>
                  <a:pt x="696100" y="361705"/>
                  <a:pt x="695238" y="359673"/>
                  <a:pt x="693483" y="359088"/>
                </a:cubicBezTo>
                <a:cubicBezTo>
                  <a:pt x="689096" y="357625"/>
                  <a:pt x="684283" y="358033"/>
                  <a:pt x="679748" y="357126"/>
                </a:cubicBezTo>
                <a:cubicBezTo>
                  <a:pt x="677720" y="356720"/>
                  <a:pt x="675823" y="355818"/>
                  <a:pt x="673861" y="355164"/>
                </a:cubicBezTo>
                <a:cubicBezTo>
                  <a:pt x="667850" y="356023"/>
                  <a:pt x="658845" y="355293"/>
                  <a:pt x="654239" y="361050"/>
                </a:cubicBezTo>
                <a:cubicBezTo>
                  <a:pt x="652947" y="362665"/>
                  <a:pt x="653340" y="365163"/>
                  <a:pt x="652276" y="366937"/>
                </a:cubicBezTo>
                <a:cubicBezTo>
                  <a:pt x="649582" y="371428"/>
                  <a:pt x="647097" y="371280"/>
                  <a:pt x="642465" y="372824"/>
                </a:cubicBezTo>
                <a:cubicBezTo>
                  <a:pt x="633154" y="363513"/>
                  <a:pt x="638126" y="366145"/>
                  <a:pt x="628730" y="363013"/>
                </a:cubicBezTo>
                <a:cubicBezTo>
                  <a:pt x="627422" y="361705"/>
                  <a:pt x="626392" y="360040"/>
                  <a:pt x="624805" y="359088"/>
                </a:cubicBezTo>
                <a:cubicBezTo>
                  <a:pt x="618739" y="355449"/>
                  <a:pt x="597665" y="355194"/>
                  <a:pt x="597334" y="355164"/>
                </a:cubicBezTo>
                <a:cubicBezTo>
                  <a:pt x="595372" y="354510"/>
                  <a:pt x="593297" y="354127"/>
                  <a:pt x="591447" y="353202"/>
                </a:cubicBezTo>
                <a:cubicBezTo>
                  <a:pt x="576232" y="345594"/>
                  <a:pt x="594472" y="352247"/>
                  <a:pt x="579674" y="347315"/>
                </a:cubicBezTo>
                <a:cubicBezTo>
                  <a:pt x="579020" y="345353"/>
                  <a:pt x="576944" y="343349"/>
                  <a:pt x="577712" y="341428"/>
                </a:cubicBezTo>
                <a:cubicBezTo>
                  <a:pt x="578588" y="339239"/>
                  <a:pt x="581256" y="337774"/>
                  <a:pt x="583598" y="337504"/>
                </a:cubicBezTo>
                <a:cubicBezTo>
                  <a:pt x="598557" y="335778"/>
                  <a:pt x="613686" y="336195"/>
                  <a:pt x="628730" y="335541"/>
                </a:cubicBezTo>
                <a:cubicBezTo>
                  <a:pt x="647357" y="329333"/>
                  <a:pt x="636383" y="331991"/>
                  <a:pt x="662088" y="329655"/>
                </a:cubicBezTo>
                <a:cubicBezTo>
                  <a:pt x="675582" y="320659"/>
                  <a:pt x="669386" y="323297"/>
                  <a:pt x="679748" y="319844"/>
                </a:cubicBezTo>
                <a:cubicBezTo>
                  <a:pt x="685088" y="303822"/>
                  <a:pt x="679453" y="322349"/>
                  <a:pt x="683672" y="286486"/>
                </a:cubicBezTo>
                <a:cubicBezTo>
                  <a:pt x="683914" y="284432"/>
                  <a:pt x="684980" y="282561"/>
                  <a:pt x="685634" y="280599"/>
                </a:cubicBezTo>
                <a:cubicBezTo>
                  <a:pt x="684980" y="276020"/>
                  <a:pt x="685550" y="271089"/>
                  <a:pt x="683672" y="266863"/>
                </a:cubicBezTo>
                <a:cubicBezTo>
                  <a:pt x="682714" y="264708"/>
                  <a:pt x="679258" y="264781"/>
                  <a:pt x="677785" y="262939"/>
                </a:cubicBezTo>
                <a:cubicBezTo>
                  <a:pt x="676493" y="261324"/>
                  <a:pt x="677286" y="258515"/>
                  <a:pt x="675823" y="257052"/>
                </a:cubicBezTo>
                <a:cubicBezTo>
                  <a:pt x="674885" y="256114"/>
                  <a:pt x="662156" y="253145"/>
                  <a:pt x="662088" y="253128"/>
                </a:cubicBezTo>
                <a:cubicBezTo>
                  <a:pt x="657570" y="253881"/>
                  <a:pt x="649256" y="254637"/>
                  <a:pt x="644427" y="257052"/>
                </a:cubicBezTo>
                <a:cubicBezTo>
                  <a:pt x="642318" y="258107"/>
                  <a:pt x="640820" y="260369"/>
                  <a:pt x="638541" y="260977"/>
                </a:cubicBezTo>
                <a:cubicBezTo>
                  <a:pt x="630852" y="263027"/>
                  <a:pt x="622543" y="262384"/>
                  <a:pt x="614994" y="264901"/>
                </a:cubicBezTo>
                <a:cubicBezTo>
                  <a:pt x="600663" y="269679"/>
                  <a:pt x="607234" y="267823"/>
                  <a:pt x="595372" y="270788"/>
                </a:cubicBezTo>
                <a:cubicBezTo>
                  <a:pt x="593410" y="272096"/>
                  <a:pt x="591594" y="273657"/>
                  <a:pt x="589485" y="274712"/>
                </a:cubicBezTo>
                <a:cubicBezTo>
                  <a:pt x="587635" y="275637"/>
                  <a:pt x="585406" y="275670"/>
                  <a:pt x="583598" y="276675"/>
                </a:cubicBezTo>
                <a:cubicBezTo>
                  <a:pt x="579475" y="278965"/>
                  <a:pt x="575749" y="281907"/>
                  <a:pt x="571825" y="284523"/>
                </a:cubicBezTo>
                <a:lnTo>
                  <a:pt x="565938" y="288448"/>
                </a:lnTo>
                <a:cubicBezTo>
                  <a:pt x="564630" y="290410"/>
                  <a:pt x="563069" y="292226"/>
                  <a:pt x="562014" y="294335"/>
                </a:cubicBezTo>
                <a:cubicBezTo>
                  <a:pt x="559677" y="299009"/>
                  <a:pt x="558927" y="303131"/>
                  <a:pt x="562014" y="308070"/>
                </a:cubicBezTo>
                <a:cubicBezTo>
                  <a:pt x="563975" y="311208"/>
                  <a:pt x="567247" y="313303"/>
                  <a:pt x="569863" y="315919"/>
                </a:cubicBezTo>
                <a:lnTo>
                  <a:pt x="573787" y="319844"/>
                </a:lnTo>
                <a:cubicBezTo>
                  <a:pt x="578458" y="333854"/>
                  <a:pt x="575418" y="328175"/>
                  <a:pt x="581636" y="337504"/>
                </a:cubicBezTo>
                <a:cubicBezTo>
                  <a:pt x="563009" y="343712"/>
                  <a:pt x="573983" y="341802"/>
                  <a:pt x="548278" y="339466"/>
                </a:cubicBezTo>
                <a:cubicBezTo>
                  <a:pt x="546970" y="335542"/>
                  <a:pt x="544629" y="331820"/>
                  <a:pt x="544354" y="327693"/>
                </a:cubicBezTo>
                <a:cubicBezTo>
                  <a:pt x="543700" y="317882"/>
                  <a:pt x="544776" y="307799"/>
                  <a:pt x="542391" y="298259"/>
                </a:cubicBezTo>
                <a:cubicBezTo>
                  <a:pt x="541889" y="296253"/>
                  <a:pt x="538467" y="296951"/>
                  <a:pt x="536505" y="296297"/>
                </a:cubicBezTo>
                <a:cubicBezTo>
                  <a:pt x="519063" y="284668"/>
                  <a:pt x="543775" y="299713"/>
                  <a:pt x="497260" y="290410"/>
                </a:cubicBezTo>
                <a:cubicBezTo>
                  <a:pt x="494539" y="289866"/>
                  <a:pt x="493682" y="286062"/>
                  <a:pt x="491373" y="284523"/>
                </a:cubicBezTo>
                <a:cubicBezTo>
                  <a:pt x="489652" y="283376"/>
                  <a:pt x="487449" y="283215"/>
                  <a:pt x="485487" y="282561"/>
                </a:cubicBezTo>
                <a:cubicBezTo>
                  <a:pt x="484179" y="281253"/>
                  <a:pt x="483217" y="279464"/>
                  <a:pt x="481562" y="278637"/>
                </a:cubicBezTo>
                <a:cubicBezTo>
                  <a:pt x="479150" y="277431"/>
                  <a:pt x="476296" y="277450"/>
                  <a:pt x="473713" y="276675"/>
                </a:cubicBezTo>
                <a:cubicBezTo>
                  <a:pt x="469751" y="275486"/>
                  <a:pt x="465864" y="274058"/>
                  <a:pt x="461940" y="272750"/>
                </a:cubicBezTo>
                <a:lnTo>
                  <a:pt x="456053" y="270788"/>
                </a:lnTo>
                <a:cubicBezTo>
                  <a:pt x="454091" y="268826"/>
                  <a:pt x="452693" y="266049"/>
                  <a:pt x="450167" y="264901"/>
                </a:cubicBezTo>
                <a:cubicBezTo>
                  <a:pt x="446455" y="263214"/>
                  <a:pt x="430346" y="260152"/>
                  <a:pt x="424658" y="259014"/>
                </a:cubicBezTo>
                <a:cubicBezTo>
                  <a:pt x="422696" y="257706"/>
                  <a:pt x="420880" y="256145"/>
                  <a:pt x="418771" y="255090"/>
                </a:cubicBezTo>
                <a:cubicBezTo>
                  <a:pt x="412079" y="251744"/>
                  <a:pt x="401156" y="251956"/>
                  <a:pt x="395224" y="251165"/>
                </a:cubicBezTo>
                <a:cubicBezTo>
                  <a:pt x="391280" y="250639"/>
                  <a:pt x="387375" y="249857"/>
                  <a:pt x="383451" y="249203"/>
                </a:cubicBezTo>
                <a:cubicBezTo>
                  <a:pt x="382797" y="247241"/>
                  <a:pt x="381488" y="245385"/>
                  <a:pt x="381488" y="243317"/>
                </a:cubicBezTo>
                <a:cubicBezTo>
                  <a:pt x="381488" y="238224"/>
                  <a:pt x="384268" y="236613"/>
                  <a:pt x="387375" y="233505"/>
                </a:cubicBezTo>
                <a:cubicBezTo>
                  <a:pt x="372710" y="218843"/>
                  <a:pt x="392847" y="237222"/>
                  <a:pt x="357942" y="219770"/>
                </a:cubicBezTo>
                <a:cubicBezTo>
                  <a:pt x="335907" y="208753"/>
                  <a:pt x="345413" y="211733"/>
                  <a:pt x="330470" y="207996"/>
                </a:cubicBezTo>
                <a:cubicBezTo>
                  <a:pt x="328939" y="203404"/>
                  <a:pt x="328886" y="199230"/>
                  <a:pt x="322621" y="198185"/>
                </a:cubicBezTo>
                <a:cubicBezTo>
                  <a:pt x="320581" y="197845"/>
                  <a:pt x="318697" y="199493"/>
                  <a:pt x="316735" y="200147"/>
                </a:cubicBezTo>
                <a:cubicBezTo>
                  <a:pt x="316081" y="198185"/>
                  <a:pt x="315777" y="196069"/>
                  <a:pt x="314773" y="194261"/>
                </a:cubicBezTo>
                <a:cubicBezTo>
                  <a:pt x="312482" y="190138"/>
                  <a:pt x="308416" y="186962"/>
                  <a:pt x="306924" y="182487"/>
                </a:cubicBezTo>
                <a:cubicBezTo>
                  <a:pt x="306270" y="180525"/>
                  <a:pt x="306423" y="178063"/>
                  <a:pt x="304961" y="176601"/>
                </a:cubicBezTo>
                <a:cubicBezTo>
                  <a:pt x="303499" y="175139"/>
                  <a:pt x="301037" y="175292"/>
                  <a:pt x="299075" y="174638"/>
                </a:cubicBezTo>
                <a:cubicBezTo>
                  <a:pt x="289127" y="164692"/>
                  <a:pt x="302004" y="176396"/>
                  <a:pt x="289264" y="168752"/>
                </a:cubicBezTo>
                <a:cubicBezTo>
                  <a:pt x="275799" y="160672"/>
                  <a:pt x="296125" y="168422"/>
                  <a:pt x="279452" y="162865"/>
                </a:cubicBezTo>
                <a:cubicBezTo>
                  <a:pt x="275528" y="159595"/>
                  <a:pt x="271476" y="156471"/>
                  <a:pt x="267679" y="153054"/>
                </a:cubicBezTo>
                <a:cubicBezTo>
                  <a:pt x="264929" y="150579"/>
                  <a:pt x="262790" y="147425"/>
                  <a:pt x="259830" y="145205"/>
                </a:cubicBezTo>
                <a:cubicBezTo>
                  <a:pt x="257214" y="143243"/>
                  <a:pt x="254642" y="141219"/>
                  <a:pt x="251981" y="139318"/>
                </a:cubicBezTo>
                <a:cubicBezTo>
                  <a:pt x="250062" y="137947"/>
                  <a:pt x="247869" y="136947"/>
                  <a:pt x="246094" y="135394"/>
                </a:cubicBezTo>
                <a:cubicBezTo>
                  <a:pt x="232217" y="123252"/>
                  <a:pt x="241835" y="127435"/>
                  <a:pt x="230397" y="123620"/>
                </a:cubicBezTo>
                <a:cubicBezTo>
                  <a:pt x="229089" y="121658"/>
                  <a:pt x="227527" y="119843"/>
                  <a:pt x="226472" y="117734"/>
                </a:cubicBezTo>
                <a:cubicBezTo>
                  <a:pt x="225547" y="115884"/>
                  <a:pt x="225802" y="113462"/>
                  <a:pt x="224510" y="111847"/>
                </a:cubicBezTo>
                <a:cubicBezTo>
                  <a:pt x="223037" y="110005"/>
                  <a:pt x="220465" y="109396"/>
                  <a:pt x="218623" y="107923"/>
                </a:cubicBezTo>
                <a:cubicBezTo>
                  <a:pt x="210926" y="101765"/>
                  <a:pt x="219038" y="105444"/>
                  <a:pt x="208812" y="102036"/>
                </a:cubicBezTo>
                <a:cubicBezTo>
                  <a:pt x="199500" y="92724"/>
                  <a:pt x="204473" y="95357"/>
                  <a:pt x="195076" y="92225"/>
                </a:cubicBezTo>
                <a:cubicBezTo>
                  <a:pt x="193768" y="90263"/>
                  <a:pt x="192994" y="87811"/>
                  <a:pt x="191152" y="86338"/>
                </a:cubicBezTo>
                <a:cubicBezTo>
                  <a:pt x="189537" y="85046"/>
                  <a:pt x="187280" y="84841"/>
                  <a:pt x="185265" y="84376"/>
                </a:cubicBezTo>
                <a:cubicBezTo>
                  <a:pt x="178766" y="82876"/>
                  <a:pt x="172184" y="81759"/>
                  <a:pt x="165643" y="80451"/>
                </a:cubicBezTo>
                <a:lnTo>
                  <a:pt x="155832" y="78489"/>
                </a:lnTo>
                <a:lnTo>
                  <a:pt x="146021" y="76527"/>
                </a:lnTo>
                <a:cubicBezTo>
                  <a:pt x="134247" y="77181"/>
                  <a:pt x="122361" y="76740"/>
                  <a:pt x="110700" y="78489"/>
                </a:cubicBezTo>
                <a:cubicBezTo>
                  <a:pt x="108870" y="78763"/>
                  <a:pt x="108362" y="81462"/>
                  <a:pt x="106776" y="82414"/>
                </a:cubicBezTo>
                <a:cubicBezTo>
                  <a:pt x="105002" y="83478"/>
                  <a:pt x="102851" y="83722"/>
                  <a:pt x="100889" y="84376"/>
                </a:cubicBezTo>
                <a:cubicBezTo>
                  <a:pt x="97619" y="83722"/>
                  <a:pt x="94143" y="83728"/>
                  <a:pt x="91078" y="82414"/>
                </a:cubicBezTo>
                <a:cubicBezTo>
                  <a:pt x="89378" y="81685"/>
                  <a:pt x="88809" y="79316"/>
                  <a:pt x="87154" y="78489"/>
                </a:cubicBezTo>
                <a:cubicBezTo>
                  <a:pt x="83454" y="76639"/>
                  <a:pt x="79305" y="75873"/>
                  <a:pt x="75380" y="74565"/>
                </a:cubicBezTo>
                <a:lnTo>
                  <a:pt x="69494" y="72602"/>
                </a:lnTo>
                <a:cubicBezTo>
                  <a:pt x="68186" y="71294"/>
                  <a:pt x="67108" y="69704"/>
                  <a:pt x="65569" y="68678"/>
                </a:cubicBezTo>
                <a:cubicBezTo>
                  <a:pt x="60716" y="65443"/>
                  <a:pt x="57068" y="64536"/>
                  <a:pt x="51833" y="62791"/>
                </a:cubicBezTo>
                <a:cubicBezTo>
                  <a:pt x="39511" y="44309"/>
                  <a:pt x="61603" y="78948"/>
                  <a:pt x="42022" y="31396"/>
                </a:cubicBezTo>
                <a:cubicBezTo>
                  <a:pt x="40613" y="27975"/>
                  <a:pt x="36789" y="26163"/>
                  <a:pt x="34173" y="23547"/>
                </a:cubicBezTo>
                <a:lnTo>
                  <a:pt x="30249" y="19622"/>
                </a:lnTo>
                <a:cubicBezTo>
                  <a:pt x="25471" y="5291"/>
                  <a:pt x="27327" y="11862"/>
                  <a:pt x="24362" y="0"/>
                </a:cubicBezTo>
                <a:cubicBezTo>
                  <a:pt x="21092" y="654"/>
                  <a:pt x="17466" y="342"/>
                  <a:pt x="14551" y="1962"/>
                </a:cubicBezTo>
                <a:cubicBezTo>
                  <a:pt x="11317" y="3759"/>
                  <a:pt x="6702" y="9811"/>
                  <a:pt x="6702" y="9811"/>
                </a:cubicBezTo>
                <a:cubicBezTo>
                  <a:pt x="-2121" y="27459"/>
                  <a:pt x="-1657" y="23318"/>
                  <a:pt x="4740" y="56905"/>
                </a:cubicBezTo>
                <a:cubicBezTo>
                  <a:pt x="5127" y="58937"/>
                  <a:pt x="8665" y="58213"/>
                  <a:pt x="10627" y="58867"/>
                </a:cubicBezTo>
                <a:cubicBezTo>
                  <a:pt x="19955" y="65086"/>
                  <a:pt x="14276" y="62046"/>
                  <a:pt x="28287" y="66716"/>
                </a:cubicBezTo>
                <a:lnTo>
                  <a:pt x="34173" y="68678"/>
                </a:lnTo>
                <a:cubicBezTo>
                  <a:pt x="36789" y="68024"/>
                  <a:pt x="39610" y="67922"/>
                  <a:pt x="42022" y="66716"/>
                </a:cubicBezTo>
                <a:cubicBezTo>
                  <a:pt x="43677" y="65889"/>
                  <a:pt x="44122" y="63095"/>
                  <a:pt x="45947" y="62791"/>
                </a:cubicBezTo>
                <a:cubicBezTo>
                  <a:pt x="48607" y="62347"/>
                  <a:pt x="51180" y="64099"/>
                  <a:pt x="53796" y="64753"/>
                </a:cubicBezTo>
                <a:cubicBezTo>
                  <a:pt x="56412" y="67369"/>
                  <a:pt x="59593" y="69523"/>
                  <a:pt x="61645" y="72602"/>
                </a:cubicBezTo>
                <a:cubicBezTo>
                  <a:pt x="62953" y="74564"/>
                  <a:pt x="63902" y="76821"/>
                  <a:pt x="65569" y="78489"/>
                </a:cubicBezTo>
                <a:cubicBezTo>
                  <a:pt x="69009" y="81929"/>
                  <a:pt x="72873" y="83099"/>
                  <a:pt x="77342" y="84376"/>
                </a:cubicBezTo>
                <a:cubicBezTo>
                  <a:pt x="88156" y="87465"/>
                  <a:pt x="88620" y="86719"/>
                  <a:pt x="102852" y="88300"/>
                </a:cubicBezTo>
                <a:cubicBezTo>
                  <a:pt x="112332" y="97782"/>
                  <a:pt x="100793" y="85728"/>
                  <a:pt x="110700" y="98111"/>
                </a:cubicBezTo>
                <a:cubicBezTo>
                  <a:pt x="115569" y="104198"/>
                  <a:pt x="114521" y="99867"/>
                  <a:pt x="118549" y="107923"/>
                </a:cubicBezTo>
                <a:cubicBezTo>
                  <a:pt x="120655" y="112135"/>
                  <a:pt x="121577" y="119581"/>
                  <a:pt x="122474" y="123620"/>
                </a:cubicBezTo>
                <a:cubicBezTo>
                  <a:pt x="123059" y="126253"/>
                  <a:pt x="123374" y="128990"/>
                  <a:pt x="124436" y="131469"/>
                </a:cubicBezTo>
                <a:cubicBezTo>
                  <a:pt x="126292" y="135799"/>
                  <a:pt x="129122" y="138117"/>
                  <a:pt x="132285" y="141281"/>
                </a:cubicBezTo>
                <a:cubicBezTo>
                  <a:pt x="134243" y="147155"/>
                  <a:pt x="134425" y="153552"/>
                  <a:pt x="140134" y="156978"/>
                </a:cubicBezTo>
                <a:cubicBezTo>
                  <a:pt x="141908" y="158042"/>
                  <a:pt x="144059" y="158287"/>
                  <a:pt x="146021" y="158941"/>
                </a:cubicBezTo>
                <a:cubicBezTo>
                  <a:pt x="146675" y="160903"/>
                  <a:pt x="147787" y="162768"/>
                  <a:pt x="147983" y="164827"/>
                </a:cubicBezTo>
                <a:cubicBezTo>
                  <a:pt x="148455" y="169782"/>
                  <a:pt x="141857" y="196864"/>
                  <a:pt x="153870" y="204072"/>
                </a:cubicBezTo>
                <a:cubicBezTo>
                  <a:pt x="155643" y="205136"/>
                  <a:pt x="157794" y="205380"/>
                  <a:pt x="159756" y="206034"/>
                </a:cubicBezTo>
                <a:cubicBezTo>
                  <a:pt x="161718" y="207342"/>
                  <a:pt x="163975" y="208291"/>
                  <a:pt x="165643" y="209959"/>
                </a:cubicBezTo>
                <a:cubicBezTo>
                  <a:pt x="167310" y="211626"/>
                  <a:pt x="167605" y="214537"/>
                  <a:pt x="169567" y="215845"/>
                </a:cubicBezTo>
                <a:cubicBezTo>
                  <a:pt x="171811" y="217341"/>
                  <a:pt x="174800" y="217154"/>
                  <a:pt x="177416" y="217808"/>
                </a:cubicBezTo>
                <a:cubicBezTo>
                  <a:pt x="190498" y="217154"/>
                  <a:pt x="203612" y="216980"/>
                  <a:pt x="216661" y="215845"/>
                </a:cubicBezTo>
                <a:cubicBezTo>
                  <a:pt x="218722" y="215666"/>
                  <a:pt x="220490" y="214089"/>
                  <a:pt x="222548" y="213883"/>
                </a:cubicBezTo>
                <a:cubicBezTo>
                  <a:pt x="233631" y="212775"/>
                  <a:pt x="244787" y="212575"/>
                  <a:pt x="255906" y="211921"/>
                </a:cubicBezTo>
                <a:cubicBezTo>
                  <a:pt x="257214" y="210613"/>
                  <a:pt x="258244" y="208948"/>
                  <a:pt x="259830" y="207996"/>
                </a:cubicBezTo>
                <a:cubicBezTo>
                  <a:pt x="261604" y="206932"/>
                  <a:pt x="263867" y="206959"/>
                  <a:pt x="265717" y="206034"/>
                </a:cubicBezTo>
                <a:cubicBezTo>
                  <a:pt x="267826" y="204980"/>
                  <a:pt x="269641" y="203418"/>
                  <a:pt x="271603" y="202110"/>
                </a:cubicBezTo>
                <a:cubicBezTo>
                  <a:pt x="274219" y="202764"/>
                  <a:pt x="276973" y="203010"/>
                  <a:pt x="279452" y="204072"/>
                </a:cubicBezTo>
                <a:cubicBezTo>
                  <a:pt x="281620" y="205001"/>
                  <a:pt x="283230" y="206941"/>
                  <a:pt x="285339" y="207996"/>
                </a:cubicBezTo>
                <a:cubicBezTo>
                  <a:pt x="287189" y="208921"/>
                  <a:pt x="289264" y="209305"/>
                  <a:pt x="291226" y="209959"/>
                </a:cubicBezTo>
                <a:cubicBezTo>
                  <a:pt x="291880" y="211921"/>
                  <a:pt x="293188" y="213777"/>
                  <a:pt x="293188" y="215845"/>
                </a:cubicBezTo>
                <a:cubicBezTo>
                  <a:pt x="293188" y="220246"/>
                  <a:pt x="290411" y="223168"/>
                  <a:pt x="287301" y="225656"/>
                </a:cubicBezTo>
                <a:cubicBezTo>
                  <a:pt x="285460" y="227129"/>
                  <a:pt x="283205" y="228046"/>
                  <a:pt x="281415" y="229581"/>
                </a:cubicBezTo>
                <a:cubicBezTo>
                  <a:pt x="278606" y="231989"/>
                  <a:pt x="277076" y="236260"/>
                  <a:pt x="273566" y="237430"/>
                </a:cubicBezTo>
                <a:lnTo>
                  <a:pt x="261792" y="241354"/>
                </a:lnTo>
                <a:cubicBezTo>
                  <a:pt x="251585" y="251561"/>
                  <a:pt x="250315" y="249928"/>
                  <a:pt x="263755" y="247241"/>
                </a:cubicBezTo>
                <a:cubicBezTo>
                  <a:pt x="265717" y="245933"/>
                  <a:pt x="267283" y="243317"/>
                  <a:pt x="269641" y="243317"/>
                </a:cubicBezTo>
                <a:cubicBezTo>
                  <a:pt x="271491" y="243317"/>
                  <a:pt x="272739" y="245586"/>
                  <a:pt x="273566" y="247241"/>
                </a:cubicBezTo>
                <a:cubicBezTo>
                  <a:pt x="274573" y="249254"/>
                  <a:pt x="277181" y="263664"/>
                  <a:pt x="277490" y="264901"/>
                </a:cubicBezTo>
                <a:cubicBezTo>
                  <a:pt x="277992" y="266908"/>
                  <a:pt x="277989" y="269325"/>
                  <a:pt x="279452" y="270788"/>
                </a:cubicBezTo>
                <a:cubicBezTo>
                  <a:pt x="280915" y="272251"/>
                  <a:pt x="283377" y="272096"/>
                  <a:pt x="285339" y="272750"/>
                </a:cubicBezTo>
                <a:cubicBezTo>
                  <a:pt x="286647" y="274058"/>
                  <a:pt x="287784" y="275565"/>
                  <a:pt x="289264" y="276675"/>
                </a:cubicBezTo>
                <a:cubicBezTo>
                  <a:pt x="293037" y="279505"/>
                  <a:pt x="297702" y="281188"/>
                  <a:pt x="301037" y="284523"/>
                </a:cubicBezTo>
                <a:cubicBezTo>
                  <a:pt x="303653" y="287139"/>
                  <a:pt x="305376" y="291202"/>
                  <a:pt x="308886" y="292372"/>
                </a:cubicBezTo>
                <a:lnTo>
                  <a:pt x="320659" y="296297"/>
                </a:lnTo>
                <a:cubicBezTo>
                  <a:pt x="321967" y="297605"/>
                  <a:pt x="323139" y="299065"/>
                  <a:pt x="324584" y="300221"/>
                </a:cubicBezTo>
                <a:cubicBezTo>
                  <a:pt x="334259" y="307961"/>
                  <a:pt x="332808" y="303912"/>
                  <a:pt x="350093" y="302184"/>
                </a:cubicBezTo>
                <a:cubicBezTo>
                  <a:pt x="351401" y="300876"/>
                  <a:pt x="352362" y="299086"/>
                  <a:pt x="354017" y="298259"/>
                </a:cubicBezTo>
                <a:cubicBezTo>
                  <a:pt x="357717" y="296409"/>
                  <a:pt x="365791" y="294335"/>
                  <a:pt x="365791" y="294335"/>
                </a:cubicBezTo>
                <a:cubicBezTo>
                  <a:pt x="367753" y="293027"/>
                  <a:pt x="369327" y="290606"/>
                  <a:pt x="371677" y="290410"/>
                </a:cubicBezTo>
                <a:cubicBezTo>
                  <a:pt x="382194" y="289533"/>
                  <a:pt x="386931" y="291570"/>
                  <a:pt x="395224" y="294335"/>
                </a:cubicBezTo>
                <a:cubicBezTo>
                  <a:pt x="410022" y="289401"/>
                  <a:pt x="392355" y="296630"/>
                  <a:pt x="405035" y="286486"/>
                </a:cubicBezTo>
                <a:cubicBezTo>
                  <a:pt x="406650" y="285194"/>
                  <a:pt x="408960" y="285177"/>
                  <a:pt x="410922" y="284523"/>
                </a:cubicBezTo>
                <a:cubicBezTo>
                  <a:pt x="412230" y="285831"/>
                  <a:pt x="414692" y="286604"/>
                  <a:pt x="414846" y="288448"/>
                </a:cubicBezTo>
                <a:cubicBezTo>
                  <a:pt x="415392" y="294999"/>
                  <a:pt x="414362" y="301665"/>
                  <a:pt x="412884" y="308070"/>
                </a:cubicBezTo>
                <a:cubicBezTo>
                  <a:pt x="412354" y="310368"/>
                  <a:pt x="410015" y="311848"/>
                  <a:pt x="408960" y="313957"/>
                </a:cubicBezTo>
                <a:cubicBezTo>
                  <a:pt x="408035" y="315807"/>
                  <a:pt x="407651" y="317882"/>
                  <a:pt x="406997" y="319844"/>
                </a:cubicBezTo>
                <a:cubicBezTo>
                  <a:pt x="408727" y="330219"/>
                  <a:pt x="406018" y="331617"/>
                  <a:pt x="414846" y="335541"/>
                </a:cubicBezTo>
                <a:cubicBezTo>
                  <a:pt x="418626" y="337221"/>
                  <a:pt x="422695" y="338158"/>
                  <a:pt x="426620" y="339466"/>
                </a:cubicBezTo>
                <a:lnTo>
                  <a:pt x="432506" y="341428"/>
                </a:lnTo>
                <a:cubicBezTo>
                  <a:pt x="434468" y="340120"/>
                  <a:pt x="436551" y="338977"/>
                  <a:pt x="438393" y="337504"/>
                </a:cubicBezTo>
                <a:cubicBezTo>
                  <a:pt x="439838" y="336348"/>
                  <a:pt x="440731" y="334531"/>
                  <a:pt x="442318" y="333579"/>
                </a:cubicBezTo>
                <a:cubicBezTo>
                  <a:pt x="444091" y="332515"/>
                  <a:pt x="446242" y="332271"/>
                  <a:pt x="448204" y="331617"/>
                </a:cubicBezTo>
                <a:cubicBezTo>
                  <a:pt x="454745" y="332271"/>
                  <a:pt x="461366" y="332368"/>
                  <a:pt x="467827" y="333579"/>
                </a:cubicBezTo>
                <a:cubicBezTo>
                  <a:pt x="474935" y="334912"/>
                  <a:pt x="480093" y="337113"/>
                  <a:pt x="485487" y="341428"/>
                </a:cubicBezTo>
                <a:cubicBezTo>
                  <a:pt x="486932" y="342584"/>
                  <a:pt x="488103" y="344045"/>
                  <a:pt x="489411" y="345353"/>
                </a:cubicBezTo>
                <a:cubicBezTo>
                  <a:pt x="490065" y="347315"/>
                  <a:pt x="490081" y="349624"/>
                  <a:pt x="491373" y="351239"/>
                </a:cubicBezTo>
                <a:cubicBezTo>
                  <a:pt x="492846" y="353081"/>
                  <a:pt x="495418" y="353691"/>
                  <a:pt x="497260" y="355164"/>
                </a:cubicBezTo>
                <a:cubicBezTo>
                  <a:pt x="504955" y="361319"/>
                  <a:pt x="496851" y="357643"/>
                  <a:pt x="507071" y="361050"/>
                </a:cubicBezTo>
                <a:cubicBezTo>
                  <a:pt x="508379" y="362358"/>
                  <a:pt x="509409" y="364023"/>
                  <a:pt x="510996" y="364975"/>
                </a:cubicBezTo>
                <a:cubicBezTo>
                  <a:pt x="512769" y="366039"/>
                  <a:pt x="515032" y="366012"/>
                  <a:pt x="516882" y="366937"/>
                </a:cubicBezTo>
                <a:cubicBezTo>
                  <a:pt x="518991" y="367992"/>
                  <a:pt x="520807" y="369554"/>
                  <a:pt x="522769" y="370862"/>
                </a:cubicBezTo>
                <a:cubicBezTo>
                  <a:pt x="528000" y="386556"/>
                  <a:pt x="520153" y="368246"/>
                  <a:pt x="530618" y="378711"/>
                </a:cubicBezTo>
                <a:cubicBezTo>
                  <a:pt x="540405" y="388498"/>
                  <a:pt x="522786" y="381553"/>
                  <a:pt x="538467" y="388522"/>
                </a:cubicBezTo>
                <a:cubicBezTo>
                  <a:pt x="542247" y="390202"/>
                  <a:pt x="550240" y="392446"/>
                  <a:pt x="550240" y="392446"/>
                </a:cubicBezTo>
                <a:cubicBezTo>
                  <a:pt x="553503" y="395709"/>
                  <a:pt x="555594" y="398314"/>
                  <a:pt x="560052" y="400295"/>
                </a:cubicBezTo>
                <a:cubicBezTo>
                  <a:pt x="563832" y="401975"/>
                  <a:pt x="571825" y="404220"/>
                  <a:pt x="571825" y="404220"/>
                </a:cubicBezTo>
                <a:cubicBezTo>
                  <a:pt x="574441" y="401604"/>
                  <a:pt x="578504" y="399881"/>
                  <a:pt x="579674" y="396371"/>
                </a:cubicBezTo>
                <a:cubicBezTo>
                  <a:pt x="580328" y="394409"/>
                  <a:pt x="579953" y="391686"/>
                  <a:pt x="581636" y="390484"/>
                </a:cubicBezTo>
                <a:cubicBezTo>
                  <a:pt x="587568" y="386246"/>
                  <a:pt x="603128" y="385344"/>
                  <a:pt x="609107" y="384597"/>
                </a:cubicBezTo>
                <a:cubicBezTo>
                  <a:pt x="611069" y="383943"/>
                  <a:pt x="612954" y="382295"/>
                  <a:pt x="614994" y="382635"/>
                </a:cubicBezTo>
                <a:cubicBezTo>
                  <a:pt x="617320" y="383023"/>
                  <a:pt x="618772" y="385504"/>
                  <a:pt x="620881" y="386559"/>
                </a:cubicBezTo>
                <a:cubicBezTo>
                  <a:pt x="626365" y="389301"/>
                  <a:pt x="635431" y="389760"/>
                  <a:pt x="640503" y="390484"/>
                </a:cubicBezTo>
                <a:cubicBezTo>
                  <a:pt x="644427" y="389830"/>
                  <a:pt x="648502" y="389780"/>
                  <a:pt x="652276" y="388522"/>
                </a:cubicBezTo>
                <a:cubicBezTo>
                  <a:pt x="661109" y="385578"/>
                  <a:pt x="655392" y="384690"/>
                  <a:pt x="662088" y="380673"/>
                </a:cubicBezTo>
                <a:cubicBezTo>
                  <a:pt x="663861" y="379609"/>
                  <a:pt x="666012" y="379365"/>
                  <a:pt x="667974" y="378711"/>
                </a:cubicBezTo>
                <a:cubicBezTo>
                  <a:pt x="669936" y="379365"/>
                  <a:pt x="672246" y="379381"/>
                  <a:pt x="673861" y="380673"/>
                </a:cubicBezTo>
                <a:cubicBezTo>
                  <a:pt x="677318" y="383438"/>
                  <a:pt x="678455" y="388570"/>
                  <a:pt x="679748" y="392446"/>
                </a:cubicBezTo>
                <a:cubicBezTo>
                  <a:pt x="679094" y="395716"/>
                  <a:pt x="674515" y="401603"/>
                  <a:pt x="677785" y="402257"/>
                </a:cubicBezTo>
                <a:cubicBezTo>
                  <a:pt x="682410" y="403182"/>
                  <a:pt x="685084" y="395899"/>
                  <a:pt x="689559" y="394408"/>
                </a:cubicBezTo>
                <a:lnTo>
                  <a:pt x="695446" y="392446"/>
                </a:lnTo>
                <a:cubicBezTo>
                  <a:pt x="696754" y="393754"/>
                  <a:pt x="698418" y="394785"/>
                  <a:pt x="699370" y="396371"/>
                </a:cubicBezTo>
                <a:cubicBezTo>
                  <a:pt x="702811" y="402106"/>
                  <a:pt x="701248" y="407770"/>
                  <a:pt x="699370" y="414031"/>
                </a:cubicBezTo>
                <a:cubicBezTo>
                  <a:pt x="698530" y="416833"/>
                  <a:pt x="694138" y="419264"/>
                  <a:pt x="695446" y="421880"/>
                </a:cubicBezTo>
                <a:cubicBezTo>
                  <a:pt x="696270" y="423528"/>
                  <a:pt x="704843" y="414445"/>
                  <a:pt x="705257" y="414031"/>
                </a:cubicBezTo>
                <a:cubicBezTo>
                  <a:pt x="705911" y="412069"/>
                  <a:pt x="705756" y="409607"/>
                  <a:pt x="707219" y="408144"/>
                </a:cubicBezTo>
                <a:cubicBezTo>
                  <a:pt x="708682" y="406681"/>
                  <a:pt x="711038" y="406182"/>
                  <a:pt x="713106" y="406182"/>
                </a:cubicBezTo>
                <a:cubicBezTo>
                  <a:pt x="721634" y="406182"/>
                  <a:pt x="730112" y="407490"/>
                  <a:pt x="738615" y="408144"/>
                </a:cubicBezTo>
                <a:cubicBezTo>
                  <a:pt x="746879" y="410210"/>
                  <a:pt x="752980" y="412069"/>
                  <a:pt x="762161" y="412069"/>
                </a:cubicBezTo>
                <a:cubicBezTo>
                  <a:pt x="767064" y="412069"/>
                  <a:pt x="783781" y="409119"/>
                  <a:pt x="789633" y="408144"/>
                </a:cubicBezTo>
                <a:cubicBezTo>
                  <a:pt x="846752" y="409608"/>
                  <a:pt x="861002" y="411736"/>
                  <a:pt x="911291" y="408144"/>
                </a:cubicBezTo>
                <a:cubicBezTo>
                  <a:pt x="918921" y="407599"/>
                  <a:pt x="921768" y="405417"/>
                  <a:pt x="928951" y="404220"/>
                </a:cubicBezTo>
                <a:cubicBezTo>
                  <a:pt x="934153" y="403353"/>
                  <a:pt x="939416" y="402911"/>
                  <a:pt x="944649" y="402257"/>
                </a:cubicBezTo>
                <a:cubicBezTo>
                  <a:pt x="963036" y="396129"/>
                  <a:pt x="949584" y="400071"/>
                  <a:pt x="966233" y="396371"/>
                </a:cubicBezTo>
                <a:cubicBezTo>
                  <a:pt x="972342" y="395013"/>
                  <a:pt x="977591" y="393187"/>
                  <a:pt x="983894" y="392446"/>
                </a:cubicBezTo>
                <a:cubicBezTo>
                  <a:pt x="992318" y="391455"/>
                  <a:pt x="1027876" y="389025"/>
                  <a:pt x="1034912" y="388522"/>
                </a:cubicBezTo>
                <a:cubicBezTo>
                  <a:pt x="1039490" y="387868"/>
                  <a:pt x="1044022" y="386559"/>
                  <a:pt x="1048647" y="386559"/>
                </a:cubicBezTo>
                <a:cubicBezTo>
                  <a:pt x="1119622" y="386559"/>
                  <a:pt x="1107001" y="385515"/>
                  <a:pt x="1146759" y="390484"/>
                </a:cubicBezTo>
                <a:cubicBezTo>
                  <a:pt x="1151116" y="390173"/>
                  <a:pt x="1171194" y="391021"/>
                  <a:pt x="1180117" y="386559"/>
                </a:cubicBezTo>
                <a:cubicBezTo>
                  <a:pt x="1182226" y="385504"/>
                  <a:pt x="1183848" y="383593"/>
                  <a:pt x="1186003" y="382635"/>
                </a:cubicBezTo>
                <a:cubicBezTo>
                  <a:pt x="1189783" y="380955"/>
                  <a:pt x="1193852" y="380019"/>
                  <a:pt x="1197777" y="378711"/>
                </a:cubicBezTo>
                <a:lnTo>
                  <a:pt x="1203664" y="376748"/>
                </a:lnTo>
                <a:cubicBezTo>
                  <a:pt x="1205626" y="376094"/>
                  <a:pt x="1207486" y="374924"/>
                  <a:pt x="1209550" y="374786"/>
                </a:cubicBezTo>
                <a:lnTo>
                  <a:pt x="1238984" y="372824"/>
                </a:lnTo>
                <a:cubicBezTo>
                  <a:pt x="1241600" y="370208"/>
                  <a:pt x="1244781" y="368054"/>
                  <a:pt x="1246833" y="364975"/>
                </a:cubicBezTo>
                <a:cubicBezTo>
                  <a:pt x="1249449" y="361051"/>
                  <a:pt x="1251347" y="356538"/>
                  <a:pt x="1254682" y="353202"/>
                </a:cubicBezTo>
                <a:cubicBezTo>
                  <a:pt x="1264157" y="343725"/>
                  <a:pt x="1252117" y="355254"/>
                  <a:pt x="1264493" y="345353"/>
                </a:cubicBezTo>
                <a:cubicBezTo>
                  <a:pt x="1278473" y="334169"/>
                  <a:pt x="1256184" y="349582"/>
                  <a:pt x="1274304" y="337504"/>
                </a:cubicBezTo>
                <a:cubicBezTo>
                  <a:pt x="1274958" y="335542"/>
                  <a:pt x="1274304" y="332271"/>
                  <a:pt x="1276266" y="331617"/>
                </a:cubicBezTo>
                <a:cubicBezTo>
                  <a:pt x="1284419" y="328899"/>
                  <a:pt x="1285645" y="334018"/>
                  <a:pt x="1290002" y="337504"/>
                </a:cubicBezTo>
                <a:cubicBezTo>
                  <a:pt x="1291843" y="338977"/>
                  <a:pt x="1293779" y="340374"/>
                  <a:pt x="1295888" y="341428"/>
                </a:cubicBezTo>
                <a:cubicBezTo>
                  <a:pt x="1298700" y="342834"/>
                  <a:pt x="1307114" y="344725"/>
                  <a:pt x="1309624" y="345353"/>
                </a:cubicBezTo>
                <a:cubicBezTo>
                  <a:pt x="1319435" y="344699"/>
                  <a:pt x="1329285" y="344476"/>
                  <a:pt x="1339058" y="343390"/>
                </a:cubicBezTo>
                <a:cubicBezTo>
                  <a:pt x="1341113" y="343162"/>
                  <a:pt x="1343329" y="342720"/>
                  <a:pt x="1344944" y="341428"/>
                </a:cubicBezTo>
                <a:cubicBezTo>
                  <a:pt x="1357623" y="331285"/>
                  <a:pt x="1339962" y="338510"/>
                  <a:pt x="1354755" y="333579"/>
                </a:cubicBezTo>
                <a:cubicBezTo>
                  <a:pt x="1362199" y="326135"/>
                  <a:pt x="1360138" y="325856"/>
                  <a:pt x="1368491" y="323768"/>
                </a:cubicBezTo>
                <a:cubicBezTo>
                  <a:pt x="1371727" y="322959"/>
                  <a:pt x="1375032" y="322460"/>
                  <a:pt x="1378302" y="321806"/>
                </a:cubicBezTo>
                <a:cubicBezTo>
                  <a:pt x="1378956" y="306108"/>
                  <a:pt x="1377502" y="290179"/>
                  <a:pt x="1380264" y="274712"/>
                </a:cubicBezTo>
                <a:cubicBezTo>
                  <a:pt x="1382399" y="262754"/>
                  <a:pt x="1405560" y="265246"/>
                  <a:pt x="1409698" y="264901"/>
                </a:cubicBezTo>
                <a:lnTo>
                  <a:pt x="1435207" y="262939"/>
                </a:lnTo>
                <a:cubicBezTo>
                  <a:pt x="1439131" y="261631"/>
                  <a:pt x="1444055" y="261939"/>
                  <a:pt x="1446980" y="259014"/>
                </a:cubicBezTo>
                <a:cubicBezTo>
                  <a:pt x="1448288" y="257706"/>
                  <a:pt x="1449150" y="255675"/>
                  <a:pt x="1450905" y="255090"/>
                </a:cubicBezTo>
                <a:cubicBezTo>
                  <a:pt x="1455293" y="253628"/>
                  <a:pt x="1460062" y="253782"/>
                  <a:pt x="1464640" y="253128"/>
                </a:cubicBezTo>
                <a:cubicBezTo>
                  <a:pt x="1481507" y="241882"/>
                  <a:pt x="1460169" y="255363"/>
                  <a:pt x="1476414" y="247241"/>
                </a:cubicBezTo>
                <a:cubicBezTo>
                  <a:pt x="1491637" y="239630"/>
                  <a:pt x="1473382" y="246291"/>
                  <a:pt x="1488187" y="241354"/>
                </a:cubicBezTo>
                <a:cubicBezTo>
                  <a:pt x="1491835" y="237707"/>
                  <a:pt x="1493051" y="235979"/>
                  <a:pt x="1497998" y="233505"/>
                </a:cubicBezTo>
                <a:cubicBezTo>
                  <a:pt x="1506356" y="229326"/>
                  <a:pt x="1501898" y="234368"/>
                  <a:pt x="1509772" y="227619"/>
                </a:cubicBezTo>
                <a:cubicBezTo>
                  <a:pt x="1512581" y="225211"/>
                  <a:pt x="1513936" y="220105"/>
                  <a:pt x="1517621" y="219770"/>
                </a:cubicBezTo>
                <a:lnTo>
                  <a:pt x="1539205" y="217808"/>
                </a:lnTo>
                <a:cubicBezTo>
                  <a:pt x="1540513" y="216500"/>
                  <a:pt x="1541685" y="215039"/>
                  <a:pt x="1543130" y="213883"/>
                </a:cubicBezTo>
                <a:cubicBezTo>
                  <a:pt x="1544971" y="212410"/>
                  <a:pt x="1547349" y="211626"/>
                  <a:pt x="1549016" y="209959"/>
                </a:cubicBezTo>
                <a:cubicBezTo>
                  <a:pt x="1553023" y="205952"/>
                  <a:pt x="1552015" y="203057"/>
                  <a:pt x="1556865" y="200147"/>
                </a:cubicBezTo>
                <a:cubicBezTo>
                  <a:pt x="1558639" y="199083"/>
                  <a:pt x="1560944" y="199190"/>
                  <a:pt x="1562752" y="198185"/>
                </a:cubicBezTo>
                <a:cubicBezTo>
                  <a:pt x="1566875" y="195894"/>
                  <a:pt x="1570050" y="191827"/>
                  <a:pt x="1574525" y="190336"/>
                </a:cubicBezTo>
                <a:lnTo>
                  <a:pt x="1586299" y="186412"/>
                </a:lnTo>
                <a:lnTo>
                  <a:pt x="1594148" y="178563"/>
                </a:lnTo>
                <a:lnTo>
                  <a:pt x="1598072" y="174638"/>
                </a:lnTo>
                <a:cubicBezTo>
                  <a:pt x="1599380" y="170714"/>
                  <a:pt x="1599703" y="166307"/>
                  <a:pt x="1601997" y="162865"/>
                </a:cubicBezTo>
                <a:cubicBezTo>
                  <a:pt x="1603305" y="160903"/>
                  <a:pt x="1604963" y="159133"/>
                  <a:pt x="1605921" y="156978"/>
                </a:cubicBezTo>
                <a:cubicBezTo>
                  <a:pt x="1611026" y="145491"/>
                  <a:pt x="1607907" y="143219"/>
                  <a:pt x="1617694" y="133432"/>
                </a:cubicBezTo>
                <a:cubicBezTo>
                  <a:pt x="1619002" y="132124"/>
                  <a:pt x="1620032" y="130459"/>
                  <a:pt x="1621619" y="129507"/>
                </a:cubicBezTo>
                <a:cubicBezTo>
                  <a:pt x="1623393" y="128443"/>
                  <a:pt x="1625544" y="128199"/>
                  <a:pt x="1627506" y="127545"/>
                </a:cubicBezTo>
                <a:cubicBezTo>
                  <a:pt x="1634949" y="120102"/>
                  <a:pt x="1632889" y="119822"/>
                  <a:pt x="1641241" y="117734"/>
                </a:cubicBezTo>
                <a:cubicBezTo>
                  <a:pt x="1644477" y="116925"/>
                  <a:pt x="1647834" y="116650"/>
                  <a:pt x="1651052" y="115772"/>
                </a:cubicBezTo>
                <a:cubicBezTo>
                  <a:pt x="1655043" y="114683"/>
                  <a:pt x="1658901" y="113155"/>
                  <a:pt x="1662826" y="111847"/>
                </a:cubicBezTo>
                <a:lnTo>
                  <a:pt x="1674599" y="107923"/>
                </a:lnTo>
                <a:cubicBezTo>
                  <a:pt x="1676561" y="107269"/>
                  <a:pt x="1678479" y="106462"/>
                  <a:pt x="1680486" y="105960"/>
                </a:cubicBezTo>
                <a:lnTo>
                  <a:pt x="1688335" y="103998"/>
                </a:lnTo>
                <a:cubicBezTo>
                  <a:pt x="1692305" y="98044"/>
                  <a:pt x="1700108" y="88577"/>
                  <a:pt x="1700108" y="80451"/>
                </a:cubicBezTo>
                <a:lnTo>
                  <a:pt x="1707957" y="7848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E5A5C7B-F660-47DF-9ED9-B2315AB86746}"/>
              </a:ext>
            </a:extLst>
          </p:cNvPr>
          <p:cNvSpPr/>
          <p:nvPr/>
        </p:nvSpPr>
        <p:spPr>
          <a:xfrm>
            <a:off x="4787659" y="2785113"/>
            <a:ext cx="792741" cy="586707"/>
          </a:xfrm>
          <a:custGeom>
            <a:avLst/>
            <a:gdLst>
              <a:gd name="connsiteX0" fmla="*/ 547462 w 792741"/>
              <a:gd name="connsiteY0" fmla="*/ 586707 h 586707"/>
              <a:gd name="connsiteX1" fmla="*/ 266863 w 792741"/>
              <a:gd name="connsiteY1" fmla="*/ 586707 h 586707"/>
              <a:gd name="connsiteX2" fmla="*/ 266863 w 792741"/>
              <a:gd name="connsiteY2" fmla="*/ 514104 h 586707"/>
              <a:gd name="connsiteX3" fmla="*/ 153054 w 792741"/>
              <a:gd name="connsiteY3" fmla="*/ 514104 h 586707"/>
              <a:gd name="connsiteX4" fmla="*/ 153054 w 792741"/>
              <a:gd name="connsiteY4" fmla="*/ 380673 h 586707"/>
              <a:gd name="connsiteX5" fmla="*/ 0 w 792741"/>
              <a:gd name="connsiteY5" fmla="*/ 380673 h 586707"/>
              <a:gd name="connsiteX6" fmla="*/ 380673 w 792741"/>
              <a:gd name="connsiteY6" fmla="*/ 0 h 586707"/>
              <a:gd name="connsiteX7" fmla="*/ 449351 w 792741"/>
              <a:gd name="connsiteY7" fmla="*/ 0 h 586707"/>
              <a:gd name="connsiteX8" fmla="*/ 449351 w 792741"/>
              <a:gd name="connsiteY8" fmla="*/ 41207 h 586707"/>
              <a:gd name="connsiteX9" fmla="*/ 474860 w 792741"/>
              <a:gd name="connsiteY9" fmla="*/ 41207 h 586707"/>
              <a:gd name="connsiteX10" fmla="*/ 474860 w 792741"/>
              <a:gd name="connsiteY10" fmla="*/ 76527 h 586707"/>
              <a:gd name="connsiteX11" fmla="*/ 519991 w 792741"/>
              <a:gd name="connsiteY11" fmla="*/ 76527 h 586707"/>
              <a:gd name="connsiteX12" fmla="*/ 519991 w 792741"/>
              <a:gd name="connsiteY12" fmla="*/ 105960 h 586707"/>
              <a:gd name="connsiteX13" fmla="*/ 563160 w 792741"/>
              <a:gd name="connsiteY13" fmla="*/ 105960 h 586707"/>
              <a:gd name="connsiteX14" fmla="*/ 563160 w 792741"/>
              <a:gd name="connsiteY14" fmla="*/ 119696 h 586707"/>
              <a:gd name="connsiteX15" fmla="*/ 584745 w 792741"/>
              <a:gd name="connsiteY15" fmla="*/ 119696 h 586707"/>
              <a:gd name="connsiteX16" fmla="*/ 594556 w 792741"/>
              <a:gd name="connsiteY16" fmla="*/ 109885 h 586707"/>
              <a:gd name="connsiteX17" fmla="*/ 625952 w 792741"/>
              <a:gd name="connsiteY17" fmla="*/ 109885 h 586707"/>
              <a:gd name="connsiteX18" fmla="*/ 676970 w 792741"/>
              <a:gd name="connsiteY18" fmla="*/ 109885 h 586707"/>
              <a:gd name="connsiteX19" fmla="*/ 737799 w 792741"/>
              <a:gd name="connsiteY19" fmla="*/ 109885 h 586707"/>
              <a:gd name="connsiteX20" fmla="*/ 737799 w 792741"/>
              <a:gd name="connsiteY20" fmla="*/ 94187 h 586707"/>
              <a:gd name="connsiteX21" fmla="*/ 765270 w 792741"/>
              <a:gd name="connsiteY21" fmla="*/ 94187 h 586707"/>
              <a:gd name="connsiteX22" fmla="*/ 765270 w 792741"/>
              <a:gd name="connsiteY22" fmla="*/ 111847 h 586707"/>
              <a:gd name="connsiteX23" fmla="*/ 792741 w 792741"/>
              <a:gd name="connsiteY23" fmla="*/ 111847 h 586707"/>
              <a:gd name="connsiteX24" fmla="*/ 792741 w 792741"/>
              <a:gd name="connsiteY24" fmla="*/ 135394 h 586707"/>
              <a:gd name="connsiteX25" fmla="*/ 782930 w 792741"/>
              <a:gd name="connsiteY25" fmla="*/ 145205 h 586707"/>
              <a:gd name="connsiteX26" fmla="*/ 782930 w 792741"/>
              <a:gd name="connsiteY26" fmla="*/ 170714 h 586707"/>
              <a:gd name="connsiteX27" fmla="*/ 729950 w 792741"/>
              <a:gd name="connsiteY27" fmla="*/ 170714 h 586707"/>
              <a:gd name="connsiteX28" fmla="*/ 718177 w 792741"/>
              <a:gd name="connsiteY28" fmla="*/ 182487 h 586707"/>
              <a:gd name="connsiteX29" fmla="*/ 718177 w 792741"/>
              <a:gd name="connsiteY29" fmla="*/ 221732 h 586707"/>
              <a:gd name="connsiteX30" fmla="*/ 614178 w 792741"/>
              <a:gd name="connsiteY30" fmla="*/ 221732 h 586707"/>
              <a:gd name="connsiteX31" fmla="*/ 561198 w 792741"/>
              <a:gd name="connsiteY31" fmla="*/ 274712 h 586707"/>
              <a:gd name="connsiteX32" fmla="*/ 561198 w 792741"/>
              <a:gd name="connsiteY32" fmla="*/ 290410 h 586707"/>
              <a:gd name="connsiteX33" fmla="*/ 571009 w 792741"/>
              <a:gd name="connsiteY33" fmla="*/ 290410 h 586707"/>
              <a:gd name="connsiteX34" fmla="*/ 571009 w 792741"/>
              <a:gd name="connsiteY34" fmla="*/ 306108 h 586707"/>
              <a:gd name="connsiteX35" fmla="*/ 543538 w 792741"/>
              <a:gd name="connsiteY35" fmla="*/ 306108 h 586707"/>
              <a:gd name="connsiteX36" fmla="*/ 523916 w 792741"/>
              <a:gd name="connsiteY36" fmla="*/ 325730 h 586707"/>
              <a:gd name="connsiteX37" fmla="*/ 547462 w 792741"/>
              <a:gd name="connsiteY37" fmla="*/ 586707 h 586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92741" h="586707">
                <a:moveTo>
                  <a:pt x="547462" y="586707"/>
                </a:moveTo>
                <a:lnTo>
                  <a:pt x="266863" y="586707"/>
                </a:lnTo>
                <a:lnTo>
                  <a:pt x="266863" y="514104"/>
                </a:lnTo>
                <a:lnTo>
                  <a:pt x="153054" y="514104"/>
                </a:lnTo>
                <a:lnTo>
                  <a:pt x="153054" y="380673"/>
                </a:lnTo>
                <a:lnTo>
                  <a:pt x="0" y="380673"/>
                </a:lnTo>
                <a:lnTo>
                  <a:pt x="380673" y="0"/>
                </a:lnTo>
                <a:lnTo>
                  <a:pt x="449351" y="0"/>
                </a:lnTo>
                <a:lnTo>
                  <a:pt x="449351" y="41207"/>
                </a:lnTo>
                <a:lnTo>
                  <a:pt x="474860" y="41207"/>
                </a:lnTo>
                <a:lnTo>
                  <a:pt x="474860" y="76527"/>
                </a:lnTo>
                <a:lnTo>
                  <a:pt x="519991" y="76527"/>
                </a:lnTo>
                <a:lnTo>
                  <a:pt x="519991" y="105960"/>
                </a:lnTo>
                <a:lnTo>
                  <a:pt x="563160" y="105960"/>
                </a:lnTo>
                <a:lnTo>
                  <a:pt x="563160" y="119696"/>
                </a:lnTo>
                <a:lnTo>
                  <a:pt x="584745" y="119696"/>
                </a:lnTo>
                <a:lnTo>
                  <a:pt x="594556" y="109885"/>
                </a:lnTo>
                <a:lnTo>
                  <a:pt x="625952" y="109885"/>
                </a:lnTo>
                <a:lnTo>
                  <a:pt x="676970" y="109885"/>
                </a:lnTo>
                <a:lnTo>
                  <a:pt x="737799" y="109885"/>
                </a:lnTo>
                <a:lnTo>
                  <a:pt x="737799" y="94187"/>
                </a:lnTo>
                <a:lnTo>
                  <a:pt x="765270" y="94187"/>
                </a:lnTo>
                <a:lnTo>
                  <a:pt x="765270" y="111847"/>
                </a:lnTo>
                <a:lnTo>
                  <a:pt x="792741" y="111847"/>
                </a:lnTo>
                <a:lnTo>
                  <a:pt x="792741" y="135394"/>
                </a:lnTo>
                <a:lnTo>
                  <a:pt x="782930" y="145205"/>
                </a:lnTo>
                <a:lnTo>
                  <a:pt x="782930" y="170714"/>
                </a:lnTo>
                <a:lnTo>
                  <a:pt x="729950" y="170714"/>
                </a:lnTo>
                <a:lnTo>
                  <a:pt x="718177" y="182487"/>
                </a:lnTo>
                <a:lnTo>
                  <a:pt x="718177" y="221732"/>
                </a:lnTo>
                <a:lnTo>
                  <a:pt x="614178" y="221732"/>
                </a:lnTo>
                <a:lnTo>
                  <a:pt x="561198" y="274712"/>
                </a:lnTo>
                <a:lnTo>
                  <a:pt x="561198" y="290410"/>
                </a:lnTo>
                <a:lnTo>
                  <a:pt x="571009" y="290410"/>
                </a:lnTo>
                <a:lnTo>
                  <a:pt x="571009" y="306108"/>
                </a:lnTo>
                <a:lnTo>
                  <a:pt x="543538" y="306108"/>
                </a:lnTo>
                <a:lnTo>
                  <a:pt x="523916" y="325730"/>
                </a:lnTo>
                <a:lnTo>
                  <a:pt x="547462" y="586707"/>
                </a:lnTo>
                <a:close/>
              </a:path>
            </a:pathLst>
          </a:cu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0B32A6-6B48-40F8-A1DA-4A0B21DBE567}"/>
              </a:ext>
            </a:extLst>
          </p:cNvPr>
          <p:cNvSpPr/>
          <p:nvPr/>
        </p:nvSpPr>
        <p:spPr>
          <a:xfrm>
            <a:off x="4616945" y="3165786"/>
            <a:ext cx="1261715" cy="906551"/>
          </a:xfrm>
          <a:custGeom>
            <a:avLst/>
            <a:gdLst>
              <a:gd name="connsiteX0" fmla="*/ 166789 w 1261715"/>
              <a:gd name="connsiteY0" fmla="*/ 3924 h 906551"/>
              <a:gd name="connsiteX1" fmla="*/ 23546 w 1261715"/>
              <a:gd name="connsiteY1" fmla="*/ 147167 h 906551"/>
              <a:gd name="connsiteX2" fmla="*/ 0 w 1261715"/>
              <a:gd name="connsiteY2" fmla="*/ 147167 h 906551"/>
              <a:gd name="connsiteX3" fmla="*/ 0 w 1261715"/>
              <a:gd name="connsiteY3" fmla="*/ 172676 h 906551"/>
              <a:gd name="connsiteX4" fmla="*/ 45131 w 1261715"/>
              <a:gd name="connsiteY4" fmla="*/ 172676 h 906551"/>
              <a:gd name="connsiteX5" fmla="*/ 45131 w 1261715"/>
              <a:gd name="connsiteY5" fmla="*/ 223694 h 906551"/>
              <a:gd name="connsiteX6" fmla="*/ 5886 w 1261715"/>
              <a:gd name="connsiteY6" fmla="*/ 223694 h 906551"/>
              <a:gd name="connsiteX7" fmla="*/ 5886 w 1261715"/>
              <a:gd name="connsiteY7" fmla="*/ 257052 h 906551"/>
              <a:gd name="connsiteX8" fmla="*/ 74564 w 1261715"/>
              <a:gd name="connsiteY8" fmla="*/ 286485 h 906551"/>
              <a:gd name="connsiteX9" fmla="*/ 64752 w 1261715"/>
              <a:gd name="connsiteY9" fmla="*/ 296297 h 906551"/>
              <a:gd name="connsiteX10" fmla="*/ 64752 w 1261715"/>
              <a:gd name="connsiteY10" fmla="*/ 319843 h 906551"/>
              <a:gd name="connsiteX11" fmla="*/ 43167 w 1261715"/>
              <a:gd name="connsiteY11" fmla="*/ 341428 h 906551"/>
              <a:gd name="connsiteX12" fmla="*/ 9811 w 1261715"/>
              <a:gd name="connsiteY12" fmla="*/ 341428 h 906551"/>
              <a:gd name="connsiteX13" fmla="*/ 58867 w 1261715"/>
              <a:gd name="connsiteY13" fmla="*/ 390484 h 906551"/>
              <a:gd name="connsiteX14" fmla="*/ 82414 w 1261715"/>
              <a:gd name="connsiteY14" fmla="*/ 414031 h 906551"/>
              <a:gd name="connsiteX15" fmla="*/ 133431 w 1261715"/>
              <a:gd name="connsiteY15" fmla="*/ 414031 h 906551"/>
              <a:gd name="connsiteX16" fmla="*/ 156977 w 1261715"/>
              <a:gd name="connsiteY16" fmla="*/ 437577 h 906551"/>
              <a:gd name="connsiteX17" fmla="*/ 172676 w 1261715"/>
              <a:gd name="connsiteY17" fmla="*/ 437577 h 906551"/>
              <a:gd name="connsiteX18" fmla="*/ 172676 w 1261715"/>
              <a:gd name="connsiteY18" fmla="*/ 408144 h 906551"/>
              <a:gd name="connsiteX19" fmla="*/ 225656 w 1261715"/>
              <a:gd name="connsiteY19" fmla="*/ 408144 h 906551"/>
              <a:gd name="connsiteX20" fmla="*/ 225656 w 1261715"/>
              <a:gd name="connsiteY20" fmla="*/ 445426 h 906551"/>
              <a:gd name="connsiteX21" fmla="*/ 274712 w 1261715"/>
              <a:gd name="connsiteY21" fmla="*/ 494482 h 906551"/>
              <a:gd name="connsiteX22" fmla="*/ 274712 w 1261715"/>
              <a:gd name="connsiteY22" fmla="*/ 551387 h 906551"/>
              <a:gd name="connsiteX23" fmla="*/ 274712 w 1261715"/>
              <a:gd name="connsiteY23" fmla="*/ 602405 h 906551"/>
              <a:gd name="connsiteX24" fmla="*/ 337503 w 1261715"/>
              <a:gd name="connsiteY24" fmla="*/ 665196 h 906551"/>
              <a:gd name="connsiteX25" fmla="*/ 386559 w 1261715"/>
              <a:gd name="connsiteY25" fmla="*/ 665196 h 906551"/>
              <a:gd name="connsiteX26" fmla="*/ 412068 w 1261715"/>
              <a:gd name="connsiteY26" fmla="*/ 665196 h 906551"/>
              <a:gd name="connsiteX27" fmla="*/ 468973 w 1261715"/>
              <a:gd name="connsiteY27" fmla="*/ 722101 h 906551"/>
              <a:gd name="connsiteX28" fmla="*/ 516067 w 1261715"/>
              <a:gd name="connsiteY28" fmla="*/ 722101 h 906551"/>
              <a:gd name="connsiteX29" fmla="*/ 535689 w 1261715"/>
              <a:gd name="connsiteY29" fmla="*/ 702479 h 906551"/>
              <a:gd name="connsiteX30" fmla="*/ 588669 w 1261715"/>
              <a:gd name="connsiteY30" fmla="*/ 702479 h 906551"/>
              <a:gd name="connsiteX31" fmla="*/ 620065 w 1261715"/>
              <a:gd name="connsiteY31" fmla="*/ 733875 h 906551"/>
              <a:gd name="connsiteX32" fmla="*/ 604367 w 1261715"/>
              <a:gd name="connsiteY32" fmla="*/ 749573 h 906551"/>
              <a:gd name="connsiteX33" fmla="*/ 604367 w 1261715"/>
              <a:gd name="connsiteY33" fmla="*/ 782930 h 906551"/>
              <a:gd name="connsiteX34" fmla="*/ 678932 w 1261715"/>
              <a:gd name="connsiteY34" fmla="*/ 857495 h 906551"/>
              <a:gd name="connsiteX35" fmla="*/ 724063 w 1261715"/>
              <a:gd name="connsiteY35" fmla="*/ 857495 h 906551"/>
              <a:gd name="connsiteX36" fmla="*/ 741723 w 1261715"/>
              <a:gd name="connsiteY36" fmla="*/ 875155 h 906551"/>
              <a:gd name="connsiteX37" fmla="*/ 822175 w 1261715"/>
              <a:gd name="connsiteY37" fmla="*/ 875155 h 906551"/>
              <a:gd name="connsiteX38" fmla="*/ 822175 w 1261715"/>
              <a:gd name="connsiteY38" fmla="*/ 906551 h 906551"/>
              <a:gd name="connsiteX39" fmla="*/ 839835 w 1261715"/>
              <a:gd name="connsiteY39" fmla="*/ 906551 h 906551"/>
              <a:gd name="connsiteX40" fmla="*/ 857495 w 1261715"/>
              <a:gd name="connsiteY40" fmla="*/ 888891 h 906551"/>
              <a:gd name="connsiteX41" fmla="*/ 857495 w 1261715"/>
              <a:gd name="connsiteY41" fmla="*/ 865344 h 906551"/>
              <a:gd name="connsiteX42" fmla="*/ 873193 w 1261715"/>
              <a:gd name="connsiteY42" fmla="*/ 849646 h 906551"/>
              <a:gd name="connsiteX43" fmla="*/ 873193 w 1261715"/>
              <a:gd name="connsiteY43" fmla="*/ 824137 h 906551"/>
              <a:gd name="connsiteX44" fmla="*/ 945795 w 1261715"/>
              <a:gd name="connsiteY44" fmla="*/ 824137 h 906551"/>
              <a:gd name="connsiteX45" fmla="*/ 957568 w 1261715"/>
              <a:gd name="connsiteY45" fmla="*/ 812364 h 906551"/>
              <a:gd name="connsiteX46" fmla="*/ 957568 w 1261715"/>
              <a:gd name="connsiteY46" fmla="*/ 788817 h 906551"/>
              <a:gd name="connsiteX47" fmla="*/ 1124358 w 1261715"/>
              <a:gd name="connsiteY47" fmla="*/ 622027 h 906551"/>
              <a:gd name="connsiteX48" fmla="*/ 1147905 w 1261715"/>
              <a:gd name="connsiteY48" fmla="*/ 623989 h 906551"/>
              <a:gd name="connsiteX49" fmla="*/ 1181263 w 1261715"/>
              <a:gd name="connsiteY49" fmla="*/ 623989 h 906551"/>
              <a:gd name="connsiteX50" fmla="*/ 1216583 w 1261715"/>
              <a:gd name="connsiteY50" fmla="*/ 588669 h 906551"/>
              <a:gd name="connsiteX51" fmla="*/ 1261715 w 1261715"/>
              <a:gd name="connsiteY51" fmla="*/ 494482 h 906551"/>
              <a:gd name="connsiteX52" fmla="*/ 1261715 w 1261715"/>
              <a:gd name="connsiteY52" fmla="*/ 439540 h 906551"/>
              <a:gd name="connsiteX53" fmla="*/ 1163603 w 1261715"/>
              <a:gd name="connsiteY53" fmla="*/ 439540 h 906551"/>
              <a:gd name="connsiteX54" fmla="*/ 1163603 w 1261715"/>
              <a:gd name="connsiteY54" fmla="*/ 412068 h 906551"/>
              <a:gd name="connsiteX55" fmla="*/ 1181263 w 1261715"/>
              <a:gd name="connsiteY55" fmla="*/ 394408 h 906551"/>
              <a:gd name="connsiteX56" fmla="*/ 1171452 w 1261715"/>
              <a:gd name="connsiteY56" fmla="*/ 384597 h 906551"/>
              <a:gd name="connsiteX57" fmla="*/ 1136132 w 1261715"/>
              <a:gd name="connsiteY57" fmla="*/ 419917 h 906551"/>
              <a:gd name="connsiteX58" fmla="*/ 973267 w 1261715"/>
              <a:gd name="connsiteY58" fmla="*/ 419917 h 906551"/>
              <a:gd name="connsiteX59" fmla="*/ 973267 w 1261715"/>
              <a:gd name="connsiteY59" fmla="*/ 386559 h 906551"/>
              <a:gd name="connsiteX60" fmla="*/ 935984 w 1261715"/>
              <a:gd name="connsiteY60" fmla="*/ 386559 h 906551"/>
              <a:gd name="connsiteX61" fmla="*/ 859457 w 1261715"/>
              <a:gd name="connsiteY61" fmla="*/ 310032 h 906551"/>
              <a:gd name="connsiteX62" fmla="*/ 826099 w 1261715"/>
              <a:gd name="connsiteY62" fmla="*/ 310032 h 906551"/>
              <a:gd name="connsiteX63" fmla="*/ 812364 w 1261715"/>
              <a:gd name="connsiteY63" fmla="*/ 323767 h 906551"/>
              <a:gd name="connsiteX64" fmla="*/ 773119 w 1261715"/>
              <a:gd name="connsiteY64" fmla="*/ 323767 h 906551"/>
              <a:gd name="connsiteX65" fmla="*/ 773119 w 1261715"/>
              <a:gd name="connsiteY65" fmla="*/ 280599 h 906551"/>
              <a:gd name="connsiteX66" fmla="*/ 657347 w 1261715"/>
              <a:gd name="connsiteY66" fmla="*/ 280599 h 906551"/>
              <a:gd name="connsiteX67" fmla="*/ 657347 w 1261715"/>
              <a:gd name="connsiteY67" fmla="*/ 255090 h 906551"/>
              <a:gd name="connsiteX68" fmla="*/ 692667 w 1261715"/>
              <a:gd name="connsiteY68" fmla="*/ 219770 h 906551"/>
              <a:gd name="connsiteX69" fmla="*/ 692667 w 1261715"/>
              <a:gd name="connsiteY69" fmla="*/ 204072 h 906551"/>
              <a:gd name="connsiteX70" fmla="*/ 439540 w 1261715"/>
              <a:gd name="connsiteY70" fmla="*/ 204072 h 906551"/>
              <a:gd name="connsiteX71" fmla="*/ 439540 w 1261715"/>
              <a:gd name="connsiteY71" fmla="*/ 139318 h 906551"/>
              <a:gd name="connsiteX72" fmla="*/ 439540 w 1261715"/>
              <a:gd name="connsiteY72" fmla="*/ 133431 h 906551"/>
              <a:gd name="connsiteX73" fmla="*/ 327692 w 1261715"/>
              <a:gd name="connsiteY73" fmla="*/ 133431 h 906551"/>
              <a:gd name="connsiteX74" fmla="*/ 327692 w 1261715"/>
              <a:gd name="connsiteY74" fmla="*/ 0 h 906551"/>
              <a:gd name="connsiteX75" fmla="*/ 166789 w 1261715"/>
              <a:gd name="connsiteY75" fmla="*/ 3924 h 90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261715" h="906551">
                <a:moveTo>
                  <a:pt x="166789" y="3924"/>
                </a:moveTo>
                <a:lnTo>
                  <a:pt x="23546" y="147167"/>
                </a:lnTo>
                <a:lnTo>
                  <a:pt x="0" y="147167"/>
                </a:lnTo>
                <a:lnTo>
                  <a:pt x="0" y="172676"/>
                </a:lnTo>
                <a:lnTo>
                  <a:pt x="45131" y="172676"/>
                </a:lnTo>
                <a:lnTo>
                  <a:pt x="45131" y="223694"/>
                </a:lnTo>
                <a:lnTo>
                  <a:pt x="5886" y="223694"/>
                </a:lnTo>
                <a:lnTo>
                  <a:pt x="5886" y="257052"/>
                </a:lnTo>
                <a:lnTo>
                  <a:pt x="74564" y="286485"/>
                </a:lnTo>
                <a:lnTo>
                  <a:pt x="64752" y="296297"/>
                </a:lnTo>
                <a:lnTo>
                  <a:pt x="64752" y="319843"/>
                </a:lnTo>
                <a:lnTo>
                  <a:pt x="43167" y="341428"/>
                </a:lnTo>
                <a:lnTo>
                  <a:pt x="9811" y="341428"/>
                </a:lnTo>
                <a:lnTo>
                  <a:pt x="58867" y="390484"/>
                </a:lnTo>
                <a:lnTo>
                  <a:pt x="82414" y="414031"/>
                </a:lnTo>
                <a:lnTo>
                  <a:pt x="133431" y="414031"/>
                </a:lnTo>
                <a:lnTo>
                  <a:pt x="156977" y="437577"/>
                </a:lnTo>
                <a:lnTo>
                  <a:pt x="172676" y="437577"/>
                </a:lnTo>
                <a:lnTo>
                  <a:pt x="172676" y="408144"/>
                </a:lnTo>
                <a:lnTo>
                  <a:pt x="225656" y="408144"/>
                </a:lnTo>
                <a:lnTo>
                  <a:pt x="225656" y="445426"/>
                </a:lnTo>
                <a:lnTo>
                  <a:pt x="274712" y="494482"/>
                </a:lnTo>
                <a:lnTo>
                  <a:pt x="274712" y="551387"/>
                </a:lnTo>
                <a:lnTo>
                  <a:pt x="274712" y="602405"/>
                </a:lnTo>
                <a:lnTo>
                  <a:pt x="337503" y="665196"/>
                </a:lnTo>
                <a:lnTo>
                  <a:pt x="386559" y="665196"/>
                </a:lnTo>
                <a:lnTo>
                  <a:pt x="412068" y="665196"/>
                </a:lnTo>
                <a:lnTo>
                  <a:pt x="468973" y="722101"/>
                </a:lnTo>
                <a:lnTo>
                  <a:pt x="516067" y="722101"/>
                </a:lnTo>
                <a:lnTo>
                  <a:pt x="535689" y="702479"/>
                </a:lnTo>
                <a:lnTo>
                  <a:pt x="588669" y="702479"/>
                </a:lnTo>
                <a:lnTo>
                  <a:pt x="620065" y="733875"/>
                </a:lnTo>
                <a:lnTo>
                  <a:pt x="604367" y="749573"/>
                </a:lnTo>
                <a:lnTo>
                  <a:pt x="604367" y="782930"/>
                </a:lnTo>
                <a:lnTo>
                  <a:pt x="678932" y="857495"/>
                </a:lnTo>
                <a:lnTo>
                  <a:pt x="724063" y="857495"/>
                </a:lnTo>
                <a:lnTo>
                  <a:pt x="741723" y="875155"/>
                </a:lnTo>
                <a:lnTo>
                  <a:pt x="822175" y="875155"/>
                </a:lnTo>
                <a:lnTo>
                  <a:pt x="822175" y="906551"/>
                </a:lnTo>
                <a:lnTo>
                  <a:pt x="839835" y="906551"/>
                </a:lnTo>
                <a:lnTo>
                  <a:pt x="857495" y="888891"/>
                </a:lnTo>
                <a:lnTo>
                  <a:pt x="857495" y="865344"/>
                </a:lnTo>
                <a:lnTo>
                  <a:pt x="873193" y="849646"/>
                </a:lnTo>
                <a:lnTo>
                  <a:pt x="873193" y="824137"/>
                </a:lnTo>
                <a:lnTo>
                  <a:pt x="945795" y="824137"/>
                </a:lnTo>
                <a:lnTo>
                  <a:pt x="957568" y="812364"/>
                </a:lnTo>
                <a:lnTo>
                  <a:pt x="957568" y="788817"/>
                </a:lnTo>
                <a:lnTo>
                  <a:pt x="1124358" y="622027"/>
                </a:lnTo>
                <a:lnTo>
                  <a:pt x="1147905" y="623989"/>
                </a:lnTo>
                <a:lnTo>
                  <a:pt x="1181263" y="623989"/>
                </a:lnTo>
                <a:lnTo>
                  <a:pt x="1216583" y="588669"/>
                </a:lnTo>
                <a:lnTo>
                  <a:pt x="1261715" y="494482"/>
                </a:lnTo>
                <a:lnTo>
                  <a:pt x="1261715" y="439540"/>
                </a:lnTo>
                <a:lnTo>
                  <a:pt x="1163603" y="439540"/>
                </a:lnTo>
                <a:lnTo>
                  <a:pt x="1163603" y="412068"/>
                </a:lnTo>
                <a:lnTo>
                  <a:pt x="1181263" y="394408"/>
                </a:lnTo>
                <a:lnTo>
                  <a:pt x="1171452" y="384597"/>
                </a:lnTo>
                <a:lnTo>
                  <a:pt x="1136132" y="419917"/>
                </a:lnTo>
                <a:lnTo>
                  <a:pt x="973267" y="419917"/>
                </a:lnTo>
                <a:lnTo>
                  <a:pt x="973267" y="386559"/>
                </a:lnTo>
                <a:lnTo>
                  <a:pt x="935984" y="386559"/>
                </a:lnTo>
                <a:lnTo>
                  <a:pt x="859457" y="310032"/>
                </a:lnTo>
                <a:lnTo>
                  <a:pt x="826099" y="310032"/>
                </a:lnTo>
                <a:lnTo>
                  <a:pt x="812364" y="323767"/>
                </a:lnTo>
                <a:lnTo>
                  <a:pt x="773119" y="323767"/>
                </a:lnTo>
                <a:lnTo>
                  <a:pt x="773119" y="280599"/>
                </a:lnTo>
                <a:lnTo>
                  <a:pt x="657347" y="280599"/>
                </a:lnTo>
                <a:lnTo>
                  <a:pt x="657347" y="255090"/>
                </a:lnTo>
                <a:lnTo>
                  <a:pt x="692667" y="219770"/>
                </a:lnTo>
                <a:lnTo>
                  <a:pt x="692667" y="204072"/>
                </a:lnTo>
                <a:lnTo>
                  <a:pt x="439540" y="204072"/>
                </a:lnTo>
                <a:lnTo>
                  <a:pt x="439540" y="139318"/>
                </a:lnTo>
                <a:lnTo>
                  <a:pt x="439540" y="133431"/>
                </a:lnTo>
                <a:lnTo>
                  <a:pt x="327692" y="133431"/>
                </a:lnTo>
                <a:lnTo>
                  <a:pt x="327692" y="0"/>
                </a:lnTo>
                <a:lnTo>
                  <a:pt x="166789" y="3924"/>
                </a:lnTo>
                <a:close/>
              </a:path>
            </a:pathLst>
          </a:cu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D773B39-903B-49DE-9B4F-A3DFA484F915}"/>
              </a:ext>
            </a:extLst>
          </p:cNvPr>
          <p:cNvSpPr/>
          <p:nvPr/>
        </p:nvSpPr>
        <p:spPr>
          <a:xfrm>
            <a:off x="4565926" y="3310991"/>
            <a:ext cx="869269" cy="808439"/>
          </a:xfrm>
          <a:custGeom>
            <a:avLst/>
            <a:gdLst>
              <a:gd name="connsiteX0" fmla="*/ 58868 w 869269"/>
              <a:gd name="connsiteY0" fmla="*/ 0 h 808439"/>
              <a:gd name="connsiteX1" fmla="*/ 58868 w 869269"/>
              <a:gd name="connsiteY1" fmla="*/ 68678 h 808439"/>
              <a:gd name="connsiteX2" fmla="*/ 43170 w 869269"/>
              <a:gd name="connsiteY2" fmla="*/ 68678 h 808439"/>
              <a:gd name="connsiteX3" fmla="*/ 43170 w 869269"/>
              <a:gd name="connsiteY3" fmla="*/ 115771 h 808439"/>
              <a:gd name="connsiteX4" fmla="*/ 62793 w 869269"/>
              <a:gd name="connsiteY4" fmla="*/ 135394 h 808439"/>
              <a:gd name="connsiteX5" fmla="*/ 119697 w 869269"/>
              <a:gd name="connsiteY5" fmla="*/ 135394 h 808439"/>
              <a:gd name="connsiteX6" fmla="*/ 119697 w 869269"/>
              <a:gd name="connsiteY6" fmla="*/ 194261 h 808439"/>
              <a:gd name="connsiteX7" fmla="*/ 68679 w 869269"/>
              <a:gd name="connsiteY7" fmla="*/ 194261 h 808439"/>
              <a:gd name="connsiteX8" fmla="*/ 127546 w 869269"/>
              <a:gd name="connsiteY8" fmla="*/ 253128 h 808439"/>
              <a:gd name="connsiteX9" fmla="*/ 127546 w 869269"/>
              <a:gd name="connsiteY9" fmla="*/ 253128 h 808439"/>
              <a:gd name="connsiteX10" fmla="*/ 149130 w 869269"/>
              <a:gd name="connsiteY10" fmla="*/ 274712 h 808439"/>
              <a:gd name="connsiteX11" fmla="*/ 184450 w 869269"/>
              <a:gd name="connsiteY11" fmla="*/ 274712 h 808439"/>
              <a:gd name="connsiteX12" fmla="*/ 200148 w 869269"/>
              <a:gd name="connsiteY12" fmla="*/ 290410 h 808439"/>
              <a:gd name="connsiteX13" fmla="*/ 219770 w 869269"/>
              <a:gd name="connsiteY13" fmla="*/ 310032 h 808439"/>
              <a:gd name="connsiteX14" fmla="*/ 219770 w 869269"/>
              <a:gd name="connsiteY14" fmla="*/ 260977 h 808439"/>
              <a:gd name="connsiteX15" fmla="*/ 282562 w 869269"/>
              <a:gd name="connsiteY15" fmla="*/ 260977 h 808439"/>
              <a:gd name="connsiteX16" fmla="*/ 282562 w 869269"/>
              <a:gd name="connsiteY16" fmla="*/ 308070 h 808439"/>
              <a:gd name="connsiteX17" fmla="*/ 335542 w 869269"/>
              <a:gd name="connsiteY17" fmla="*/ 361050 h 808439"/>
              <a:gd name="connsiteX18" fmla="*/ 335542 w 869269"/>
              <a:gd name="connsiteY18" fmla="*/ 408144 h 808439"/>
              <a:gd name="connsiteX19" fmla="*/ 335542 w 869269"/>
              <a:gd name="connsiteY19" fmla="*/ 468973 h 808439"/>
              <a:gd name="connsiteX20" fmla="*/ 361051 w 869269"/>
              <a:gd name="connsiteY20" fmla="*/ 494482 h 808439"/>
              <a:gd name="connsiteX21" fmla="*/ 382636 w 869269"/>
              <a:gd name="connsiteY21" fmla="*/ 516067 h 808439"/>
              <a:gd name="connsiteX22" fmla="*/ 421880 w 869269"/>
              <a:gd name="connsiteY22" fmla="*/ 516067 h 808439"/>
              <a:gd name="connsiteX23" fmla="*/ 437578 w 869269"/>
              <a:gd name="connsiteY23" fmla="*/ 531765 h 808439"/>
              <a:gd name="connsiteX24" fmla="*/ 470936 w 869269"/>
              <a:gd name="connsiteY24" fmla="*/ 531765 h 808439"/>
              <a:gd name="connsiteX25" fmla="*/ 470936 w 869269"/>
              <a:gd name="connsiteY25" fmla="*/ 559236 h 808439"/>
              <a:gd name="connsiteX26" fmla="*/ 510181 w 869269"/>
              <a:gd name="connsiteY26" fmla="*/ 559236 h 808439"/>
              <a:gd name="connsiteX27" fmla="*/ 510181 w 869269"/>
              <a:gd name="connsiteY27" fmla="*/ 574934 h 808439"/>
              <a:gd name="connsiteX28" fmla="*/ 572972 w 869269"/>
              <a:gd name="connsiteY28" fmla="*/ 574934 h 808439"/>
              <a:gd name="connsiteX29" fmla="*/ 572972 w 869269"/>
              <a:gd name="connsiteY29" fmla="*/ 563160 h 808439"/>
              <a:gd name="connsiteX30" fmla="*/ 625953 w 869269"/>
              <a:gd name="connsiteY30" fmla="*/ 563160 h 808439"/>
              <a:gd name="connsiteX31" fmla="*/ 625953 w 869269"/>
              <a:gd name="connsiteY31" fmla="*/ 578858 h 808439"/>
              <a:gd name="connsiteX32" fmla="*/ 651462 w 869269"/>
              <a:gd name="connsiteY32" fmla="*/ 578858 h 808439"/>
              <a:gd name="connsiteX33" fmla="*/ 663236 w 869269"/>
              <a:gd name="connsiteY33" fmla="*/ 590632 h 808439"/>
              <a:gd name="connsiteX34" fmla="*/ 641652 w 869269"/>
              <a:gd name="connsiteY34" fmla="*/ 612216 h 808439"/>
              <a:gd name="connsiteX35" fmla="*/ 637727 w 869269"/>
              <a:gd name="connsiteY35" fmla="*/ 616141 h 808439"/>
              <a:gd name="connsiteX36" fmla="*/ 724065 w 869269"/>
              <a:gd name="connsiteY36" fmla="*/ 702479 h 808439"/>
              <a:gd name="connsiteX37" fmla="*/ 745649 w 869269"/>
              <a:gd name="connsiteY37" fmla="*/ 700517 h 808439"/>
              <a:gd name="connsiteX38" fmla="*/ 767233 w 869269"/>
              <a:gd name="connsiteY38" fmla="*/ 722101 h 808439"/>
              <a:gd name="connsiteX39" fmla="*/ 784893 w 869269"/>
              <a:gd name="connsiteY39" fmla="*/ 720139 h 808439"/>
              <a:gd name="connsiteX40" fmla="*/ 869269 w 869269"/>
              <a:gd name="connsiteY40" fmla="*/ 720139 h 808439"/>
              <a:gd name="connsiteX41" fmla="*/ 869269 w 869269"/>
              <a:gd name="connsiteY41" fmla="*/ 759383 h 808439"/>
              <a:gd name="connsiteX42" fmla="*/ 824137 w 869269"/>
              <a:gd name="connsiteY42" fmla="*/ 804515 h 808439"/>
              <a:gd name="connsiteX43" fmla="*/ 786856 w 869269"/>
              <a:gd name="connsiteY43" fmla="*/ 804515 h 808439"/>
              <a:gd name="connsiteX44" fmla="*/ 769196 w 869269"/>
              <a:gd name="connsiteY44" fmla="*/ 786855 h 808439"/>
              <a:gd name="connsiteX45" fmla="*/ 743686 w 869269"/>
              <a:gd name="connsiteY45" fmla="*/ 786855 h 808439"/>
              <a:gd name="connsiteX46" fmla="*/ 722102 w 869269"/>
              <a:gd name="connsiteY46" fmla="*/ 808439 h 808439"/>
              <a:gd name="connsiteX47" fmla="*/ 700518 w 869269"/>
              <a:gd name="connsiteY47" fmla="*/ 786855 h 808439"/>
              <a:gd name="connsiteX48" fmla="*/ 700518 w 869269"/>
              <a:gd name="connsiteY48" fmla="*/ 733874 h 808439"/>
              <a:gd name="connsiteX49" fmla="*/ 686782 w 869269"/>
              <a:gd name="connsiteY49" fmla="*/ 720138 h 808439"/>
              <a:gd name="connsiteX50" fmla="*/ 686782 w 869269"/>
              <a:gd name="connsiteY50" fmla="*/ 686781 h 808439"/>
              <a:gd name="connsiteX51" fmla="*/ 643613 w 869269"/>
              <a:gd name="connsiteY51" fmla="*/ 643612 h 808439"/>
              <a:gd name="connsiteX52" fmla="*/ 612217 w 869269"/>
              <a:gd name="connsiteY52" fmla="*/ 612216 h 808439"/>
              <a:gd name="connsiteX53" fmla="*/ 612217 w 869269"/>
              <a:gd name="connsiteY53" fmla="*/ 612216 h 808439"/>
              <a:gd name="connsiteX54" fmla="*/ 600444 w 869269"/>
              <a:gd name="connsiteY54" fmla="*/ 600443 h 808439"/>
              <a:gd name="connsiteX55" fmla="*/ 541577 w 869269"/>
              <a:gd name="connsiteY55" fmla="*/ 600443 h 808439"/>
              <a:gd name="connsiteX56" fmla="*/ 474861 w 869269"/>
              <a:gd name="connsiteY56" fmla="*/ 580820 h 808439"/>
              <a:gd name="connsiteX57" fmla="*/ 459164 w 869269"/>
              <a:gd name="connsiteY57" fmla="*/ 565123 h 808439"/>
              <a:gd name="connsiteX58" fmla="*/ 459164 w 869269"/>
              <a:gd name="connsiteY58" fmla="*/ 547462 h 808439"/>
              <a:gd name="connsiteX59" fmla="*/ 372825 w 869269"/>
              <a:gd name="connsiteY59" fmla="*/ 547462 h 808439"/>
              <a:gd name="connsiteX60" fmla="*/ 288449 w 869269"/>
              <a:gd name="connsiteY60" fmla="*/ 463086 h 808439"/>
              <a:gd name="connsiteX61" fmla="*/ 288449 w 869269"/>
              <a:gd name="connsiteY61" fmla="*/ 435615 h 808439"/>
              <a:gd name="connsiteX62" fmla="*/ 298260 w 869269"/>
              <a:gd name="connsiteY62" fmla="*/ 425804 h 808439"/>
              <a:gd name="connsiteX63" fmla="*/ 274713 w 869269"/>
              <a:gd name="connsiteY63" fmla="*/ 372824 h 808439"/>
              <a:gd name="connsiteX64" fmla="*/ 288449 w 869269"/>
              <a:gd name="connsiteY64" fmla="*/ 359088 h 808439"/>
              <a:gd name="connsiteX65" fmla="*/ 264902 w 869269"/>
              <a:gd name="connsiteY65" fmla="*/ 310032 h 808439"/>
              <a:gd name="connsiteX66" fmla="*/ 249204 w 869269"/>
              <a:gd name="connsiteY66" fmla="*/ 319844 h 808439"/>
              <a:gd name="connsiteX67" fmla="*/ 223695 w 869269"/>
              <a:gd name="connsiteY67" fmla="*/ 325730 h 808439"/>
              <a:gd name="connsiteX68" fmla="*/ 219771 w 869269"/>
              <a:gd name="connsiteY68" fmla="*/ 345353 h 808439"/>
              <a:gd name="connsiteX69" fmla="*/ 204073 w 869269"/>
              <a:gd name="connsiteY69" fmla="*/ 345353 h 808439"/>
              <a:gd name="connsiteX70" fmla="*/ 200148 w 869269"/>
              <a:gd name="connsiteY70" fmla="*/ 308070 h 808439"/>
              <a:gd name="connsiteX71" fmla="*/ 174639 w 869269"/>
              <a:gd name="connsiteY71" fmla="*/ 282561 h 808439"/>
              <a:gd name="connsiteX72" fmla="*/ 107923 w 869269"/>
              <a:gd name="connsiteY72" fmla="*/ 282561 h 808439"/>
              <a:gd name="connsiteX73" fmla="*/ 107923 w 869269"/>
              <a:gd name="connsiteY73" fmla="*/ 259014 h 808439"/>
              <a:gd name="connsiteX74" fmla="*/ 68679 w 869269"/>
              <a:gd name="connsiteY74" fmla="*/ 259014 h 808439"/>
              <a:gd name="connsiteX75" fmla="*/ 33359 w 869269"/>
              <a:gd name="connsiteY75" fmla="*/ 198185 h 808439"/>
              <a:gd name="connsiteX76" fmla="*/ 33359 w 869269"/>
              <a:gd name="connsiteY76" fmla="*/ 125583 h 808439"/>
              <a:gd name="connsiteX77" fmla="*/ 11774 w 869269"/>
              <a:gd name="connsiteY77" fmla="*/ 103998 h 808439"/>
              <a:gd name="connsiteX78" fmla="*/ 11774 w 869269"/>
              <a:gd name="connsiteY78" fmla="*/ 74565 h 808439"/>
              <a:gd name="connsiteX79" fmla="*/ 0 w 869269"/>
              <a:gd name="connsiteY79" fmla="*/ 62791 h 808439"/>
              <a:gd name="connsiteX80" fmla="*/ 58868 w 869269"/>
              <a:gd name="connsiteY80" fmla="*/ 0 h 80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869269" h="808439">
                <a:moveTo>
                  <a:pt x="58868" y="0"/>
                </a:moveTo>
                <a:lnTo>
                  <a:pt x="58868" y="68678"/>
                </a:lnTo>
                <a:lnTo>
                  <a:pt x="43170" y="68678"/>
                </a:lnTo>
                <a:lnTo>
                  <a:pt x="43170" y="115771"/>
                </a:lnTo>
                <a:lnTo>
                  <a:pt x="62793" y="135394"/>
                </a:lnTo>
                <a:lnTo>
                  <a:pt x="119697" y="135394"/>
                </a:lnTo>
                <a:lnTo>
                  <a:pt x="119697" y="194261"/>
                </a:lnTo>
                <a:lnTo>
                  <a:pt x="68679" y="194261"/>
                </a:lnTo>
                <a:lnTo>
                  <a:pt x="127546" y="253128"/>
                </a:lnTo>
                <a:lnTo>
                  <a:pt x="127546" y="253128"/>
                </a:lnTo>
                <a:lnTo>
                  <a:pt x="149130" y="274712"/>
                </a:lnTo>
                <a:lnTo>
                  <a:pt x="184450" y="274712"/>
                </a:lnTo>
                <a:lnTo>
                  <a:pt x="200148" y="290410"/>
                </a:lnTo>
                <a:lnTo>
                  <a:pt x="219770" y="310032"/>
                </a:lnTo>
                <a:lnTo>
                  <a:pt x="219770" y="260977"/>
                </a:lnTo>
                <a:lnTo>
                  <a:pt x="282562" y="260977"/>
                </a:lnTo>
                <a:lnTo>
                  <a:pt x="282562" y="308070"/>
                </a:lnTo>
                <a:lnTo>
                  <a:pt x="335542" y="361050"/>
                </a:lnTo>
                <a:lnTo>
                  <a:pt x="335542" y="408144"/>
                </a:lnTo>
                <a:lnTo>
                  <a:pt x="335542" y="468973"/>
                </a:lnTo>
                <a:lnTo>
                  <a:pt x="361051" y="494482"/>
                </a:lnTo>
                <a:lnTo>
                  <a:pt x="382636" y="516067"/>
                </a:lnTo>
                <a:lnTo>
                  <a:pt x="421880" y="516067"/>
                </a:lnTo>
                <a:lnTo>
                  <a:pt x="437578" y="531765"/>
                </a:lnTo>
                <a:lnTo>
                  <a:pt x="470936" y="531765"/>
                </a:lnTo>
                <a:lnTo>
                  <a:pt x="470936" y="559236"/>
                </a:lnTo>
                <a:lnTo>
                  <a:pt x="510181" y="559236"/>
                </a:lnTo>
                <a:lnTo>
                  <a:pt x="510181" y="574934"/>
                </a:lnTo>
                <a:lnTo>
                  <a:pt x="572972" y="574934"/>
                </a:lnTo>
                <a:lnTo>
                  <a:pt x="572972" y="563160"/>
                </a:lnTo>
                <a:lnTo>
                  <a:pt x="625953" y="563160"/>
                </a:lnTo>
                <a:lnTo>
                  <a:pt x="625953" y="578858"/>
                </a:lnTo>
                <a:lnTo>
                  <a:pt x="651462" y="578858"/>
                </a:lnTo>
                <a:lnTo>
                  <a:pt x="663236" y="590632"/>
                </a:lnTo>
                <a:lnTo>
                  <a:pt x="641652" y="612216"/>
                </a:lnTo>
                <a:lnTo>
                  <a:pt x="637727" y="616141"/>
                </a:lnTo>
                <a:lnTo>
                  <a:pt x="724065" y="702479"/>
                </a:lnTo>
                <a:lnTo>
                  <a:pt x="745649" y="700517"/>
                </a:lnTo>
                <a:lnTo>
                  <a:pt x="767233" y="722101"/>
                </a:lnTo>
                <a:lnTo>
                  <a:pt x="784893" y="720139"/>
                </a:lnTo>
                <a:lnTo>
                  <a:pt x="869269" y="720139"/>
                </a:lnTo>
                <a:lnTo>
                  <a:pt x="869269" y="759383"/>
                </a:lnTo>
                <a:lnTo>
                  <a:pt x="824137" y="804515"/>
                </a:lnTo>
                <a:lnTo>
                  <a:pt x="786856" y="804515"/>
                </a:lnTo>
                <a:lnTo>
                  <a:pt x="769196" y="786855"/>
                </a:lnTo>
                <a:lnTo>
                  <a:pt x="743686" y="786855"/>
                </a:lnTo>
                <a:lnTo>
                  <a:pt x="722102" y="808439"/>
                </a:lnTo>
                <a:lnTo>
                  <a:pt x="700518" y="786855"/>
                </a:lnTo>
                <a:lnTo>
                  <a:pt x="700518" y="733874"/>
                </a:lnTo>
                <a:lnTo>
                  <a:pt x="686782" y="720138"/>
                </a:lnTo>
                <a:lnTo>
                  <a:pt x="686782" y="686781"/>
                </a:lnTo>
                <a:lnTo>
                  <a:pt x="643613" y="643612"/>
                </a:lnTo>
                <a:lnTo>
                  <a:pt x="612217" y="612216"/>
                </a:lnTo>
                <a:lnTo>
                  <a:pt x="612217" y="612216"/>
                </a:lnTo>
                <a:lnTo>
                  <a:pt x="600444" y="600443"/>
                </a:lnTo>
                <a:lnTo>
                  <a:pt x="541577" y="600443"/>
                </a:lnTo>
                <a:lnTo>
                  <a:pt x="474861" y="580820"/>
                </a:lnTo>
                <a:lnTo>
                  <a:pt x="459164" y="565123"/>
                </a:lnTo>
                <a:lnTo>
                  <a:pt x="459164" y="547462"/>
                </a:lnTo>
                <a:lnTo>
                  <a:pt x="372825" y="547462"/>
                </a:lnTo>
                <a:lnTo>
                  <a:pt x="288449" y="463086"/>
                </a:lnTo>
                <a:lnTo>
                  <a:pt x="288449" y="435615"/>
                </a:lnTo>
                <a:lnTo>
                  <a:pt x="298260" y="425804"/>
                </a:lnTo>
                <a:lnTo>
                  <a:pt x="274713" y="372824"/>
                </a:lnTo>
                <a:lnTo>
                  <a:pt x="288449" y="359088"/>
                </a:lnTo>
                <a:lnTo>
                  <a:pt x="264902" y="310032"/>
                </a:lnTo>
                <a:lnTo>
                  <a:pt x="249204" y="319844"/>
                </a:lnTo>
                <a:lnTo>
                  <a:pt x="223695" y="325730"/>
                </a:lnTo>
                <a:lnTo>
                  <a:pt x="219771" y="345353"/>
                </a:lnTo>
                <a:lnTo>
                  <a:pt x="204073" y="345353"/>
                </a:lnTo>
                <a:lnTo>
                  <a:pt x="200148" y="308070"/>
                </a:lnTo>
                <a:lnTo>
                  <a:pt x="174639" y="282561"/>
                </a:lnTo>
                <a:lnTo>
                  <a:pt x="107923" y="282561"/>
                </a:lnTo>
                <a:lnTo>
                  <a:pt x="107923" y="259014"/>
                </a:lnTo>
                <a:lnTo>
                  <a:pt x="68679" y="259014"/>
                </a:lnTo>
                <a:lnTo>
                  <a:pt x="33359" y="198185"/>
                </a:lnTo>
                <a:lnTo>
                  <a:pt x="33359" y="125583"/>
                </a:lnTo>
                <a:lnTo>
                  <a:pt x="11774" y="103998"/>
                </a:lnTo>
                <a:lnTo>
                  <a:pt x="11774" y="74565"/>
                </a:lnTo>
                <a:lnTo>
                  <a:pt x="0" y="62791"/>
                </a:lnTo>
                <a:lnTo>
                  <a:pt x="58868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DB17179-E4AC-4280-9A80-051957B5A515}"/>
              </a:ext>
            </a:extLst>
          </p:cNvPr>
          <p:cNvSpPr/>
          <p:nvPr/>
        </p:nvSpPr>
        <p:spPr>
          <a:xfrm>
            <a:off x="5286066" y="2327913"/>
            <a:ext cx="111847" cy="239392"/>
          </a:xfrm>
          <a:custGeom>
            <a:avLst/>
            <a:gdLst>
              <a:gd name="connsiteX0" fmla="*/ 111847 w 111847"/>
              <a:gd name="connsiteY0" fmla="*/ 0 h 239392"/>
              <a:gd name="connsiteX1" fmla="*/ 82413 w 111847"/>
              <a:gd name="connsiteY1" fmla="*/ 56904 h 239392"/>
              <a:gd name="connsiteX2" fmla="*/ 3924 w 111847"/>
              <a:gd name="connsiteY2" fmla="*/ 60829 h 239392"/>
              <a:gd name="connsiteX3" fmla="*/ 0 w 111847"/>
              <a:gd name="connsiteY3" fmla="*/ 239392 h 239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847" h="239392">
                <a:moveTo>
                  <a:pt x="111847" y="0"/>
                </a:moveTo>
                <a:lnTo>
                  <a:pt x="82413" y="56904"/>
                </a:lnTo>
                <a:lnTo>
                  <a:pt x="3924" y="60829"/>
                </a:lnTo>
                <a:lnTo>
                  <a:pt x="0" y="23939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7FEE4C77-C349-47A4-87D6-914CF1FD55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700000">
            <a:off x="6475134" y="271904"/>
            <a:ext cx="3981348" cy="2025194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45965CB-F624-4970-B7BE-ED0D77C2CC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4831" r="39450"/>
          <a:stretch/>
        </p:blipFill>
        <p:spPr>
          <a:xfrm rot="20700000">
            <a:off x="4063894" y="3643856"/>
            <a:ext cx="2228628" cy="712236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3E930E4-33A6-41AB-A3EA-1101E41B1D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4135" r="59690" b="25690"/>
          <a:stretch/>
        </p:blipFill>
        <p:spPr>
          <a:xfrm rot="20487414">
            <a:off x="5042189" y="2388847"/>
            <a:ext cx="231968" cy="143025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00C72EB3-D95A-4E37-878E-F468B2674C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0043" r="-53" b="25690"/>
          <a:stretch/>
        </p:blipFill>
        <p:spPr>
          <a:xfrm rot="20234831">
            <a:off x="5123907" y="1911647"/>
            <a:ext cx="2254299" cy="143025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87BB953A-1ADC-4DFC-A24C-A185C70CD3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1150" t="63641" r="-53" b="-2661"/>
          <a:stretch/>
        </p:blipFill>
        <p:spPr>
          <a:xfrm rot="20234831">
            <a:off x="6947708" y="2778741"/>
            <a:ext cx="710100" cy="751029"/>
          </a:xfrm>
          <a:prstGeom prst="rect">
            <a:avLst/>
          </a:prstGeom>
        </p:spPr>
      </p:pic>
      <p:pic>
        <p:nvPicPr>
          <p:cNvPr id="15" name="Graphic 14" descr="Arrow Slight curve">
            <a:extLst>
              <a:ext uri="{FF2B5EF4-FFF2-40B4-BE49-F238E27FC236}">
                <a16:creationId xmlns:a16="http://schemas.microsoft.com/office/drawing/2014/main" id="{8FF25848-482E-4A37-BBDF-1CAA68A34B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8803" y="2665429"/>
            <a:ext cx="914400" cy="914400"/>
          </a:xfrm>
          <a:prstGeom prst="rect">
            <a:avLst/>
          </a:prstGeom>
        </p:spPr>
      </p:pic>
      <p:pic>
        <p:nvPicPr>
          <p:cNvPr id="18" name="Graphic 17" descr="Arrow Rotate right">
            <a:extLst>
              <a:ext uri="{FF2B5EF4-FFF2-40B4-BE49-F238E27FC236}">
                <a16:creationId xmlns:a16="http://schemas.microsoft.com/office/drawing/2014/main" id="{7864A8B3-D59E-4DC9-B485-29BF008AFD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7843" y="1690349"/>
            <a:ext cx="914400" cy="914400"/>
          </a:xfrm>
          <a:prstGeom prst="rect">
            <a:avLst/>
          </a:prstGeom>
        </p:spPr>
      </p:pic>
      <p:pic>
        <p:nvPicPr>
          <p:cNvPr id="26" name="Graphic 25" descr="Arrow Straight">
            <a:extLst>
              <a:ext uri="{FF2B5EF4-FFF2-40B4-BE49-F238E27FC236}">
                <a16:creationId xmlns:a16="http://schemas.microsoft.com/office/drawing/2014/main" id="{C018C081-A6FE-4A77-994B-FB6FC3FE42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92902" y="445749"/>
            <a:ext cx="914400" cy="914400"/>
          </a:xfrm>
          <a:prstGeom prst="rect">
            <a:avLst/>
          </a:prstGeom>
        </p:spPr>
      </p:pic>
      <p:pic>
        <p:nvPicPr>
          <p:cNvPr id="27" name="Graphic 26" descr="Arrow Rotate left">
            <a:extLst>
              <a:ext uri="{FF2B5EF4-FFF2-40B4-BE49-F238E27FC236}">
                <a16:creationId xmlns:a16="http://schemas.microsoft.com/office/drawing/2014/main" id="{32F2220E-BCC5-4307-B4D6-EE3EAE45110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01763" y="1638489"/>
            <a:ext cx="914400" cy="914400"/>
          </a:xfrm>
          <a:prstGeom prst="rect">
            <a:avLst/>
          </a:prstGeom>
        </p:spPr>
      </p:pic>
      <p:pic>
        <p:nvPicPr>
          <p:cNvPr id="28" name="Graphic 27" descr="Arrow Counterclockwise curve">
            <a:extLst>
              <a:ext uri="{FF2B5EF4-FFF2-40B4-BE49-F238E27FC236}">
                <a16:creationId xmlns:a16="http://schemas.microsoft.com/office/drawing/2014/main" id="{1A0BBDA7-C4EC-49F5-BF34-80BF0E227E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1043" y="715269"/>
            <a:ext cx="914400" cy="914400"/>
          </a:xfrm>
          <a:prstGeom prst="rect">
            <a:avLst/>
          </a:prstGeom>
        </p:spPr>
      </p:pic>
      <p:pic>
        <p:nvPicPr>
          <p:cNvPr id="29" name="Graphic 28" descr="Arrow Vertical U turn">
            <a:extLst>
              <a:ext uri="{FF2B5EF4-FFF2-40B4-BE49-F238E27FC236}">
                <a16:creationId xmlns:a16="http://schemas.microsoft.com/office/drawing/2014/main" id="{E9B8E1DC-0A63-4C34-BF6C-F564C5E558C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78803" y="3415429"/>
            <a:ext cx="914400" cy="914400"/>
          </a:xfrm>
          <a:prstGeom prst="rect">
            <a:avLst/>
          </a:prstGeom>
        </p:spPr>
      </p:pic>
      <p:pic>
        <p:nvPicPr>
          <p:cNvPr id="30" name="Graphic 29" descr="Arrow Clockwise curve">
            <a:extLst>
              <a:ext uri="{FF2B5EF4-FFF2-40B4-BE49-F238E27FC236}">
                <a16:creationId xmlns:a16="http://schemas.microsoft.com/office/drawing/2014/main" id="{310649F4-1BAA-4292-BDFA-624C2F03100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006323" y="2777970"/>
            <a:ext cx="914400" cy="91440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B8A143CF-AF33-4114-9229-B3961A72123A}"/>
              </a:ext>
            </a:extLst>
          </p:cNvPr>
          <p:cNvGrpSpPr/>
          <p:nvPr/>
        </p:nvGrpSpPr>
        <p:grpSpPr>
          <a:xfrm>
            <a:off x="3270262" y="4144089"/>
            <a:ext cx="4143454" cy="2648201"/>
            <a:chOff x="4871406" y="2471461"/>
            <a:chExt cx="4143454" cy="2648201"/>
          </a:xfrm>
        </p:grpSpPr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14278627-9478-44A3-9589-641722AC31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 t="64831" r="39450"/>
            <a:stretch/>
          </p:blipFill>
          <p:spPr>
            <a:xfrm rot="20499203">
              <a:off x="5184515" y="4368013"/>
              <a:ext cx="2228628" cy="712236"/>
            </a:xfrm>
            <a:prstGeom prst="rect">
              <a:avLst/>
            </a:prstGeom>
          </p:spPr>
        </p:pic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1AD9780-088A-4FFF-A39F-B97CE8E69962}"/>
                </a:ext>
              </a:extLst>
            </p:cNvPr>
            <p:cNvSpPr/>
            <p:nvPr/>
          </p:nvSpPr>
          <p:spPr>
            <a:xfrm>
              <a:off x="6237028" y="3712191"/>
              <a:ext cx="2424752" cy="1331631"/>
            </a:xfrm>
            <a:custGeom>
              <a:avLst/>
              <a:gdLst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26962 w 2428717"/>
                <a:gd name="connsiteY15" fmla="*/ 1178257 h 1330996"/>
                <a:gd name="connsiteX16" fmla="*/ 331511 w 2428717"/>
                <a:gd name="connsiteY16" fmla="*/ 1164609 h 1330996"/>
                <a:gd name="connsiteX17" fmla="*/ 377004 w 2428717"/>
                <a:gd name="connsiteY17" fmla="*/ 1150961 h 1330996"/>
                <a:gd name="connsiteX18" fmla="*/ 395201 w 2428717"/>
                <a:gd name="connsiteY18" fmla="*/ 1123666 h 1330996"/>
                <a:gd name="connsiteX19" fmla="*/ 404299 w 2428717"/>
                <a:gd name="connsiteY19" fmla="*/ 1110018 h 1330996"/>
                <a:gd name="connsiteX20" fmla="*/ 417947 w 2428717"/>
                <a:gd name="connsiteY20" fmla="*/ 1105469 h 1330996"/>
                <a:gd name="connsiteX21" fmla="*/ 431595 w 2428717"/>
                <a:gd name="connsiteY21" fmla="*/ 1096370 h 1330996"/>
                <a:gd name="connsiteX22" fmla="*/ 445242 w 2428717"/>
                <a:gd name="connsiteY22" fmla="*/ 1091821 h 1330996"/>
                <a:gd name="connsiteX23" fmla="*/ 522580 w 2428717"/>
                <a:gd name="connsiteY23" fmla="*/ 1082722 h 1330996"/>
                <a:gd name="connsiteX24" fmla="*/ 572622 w 2428717"/>
                <a:gd name="connsiteY24" fmla="*/ 1073624 h 1330996"/>
                <a:gd name="connsiteX25" fmla="*/ 595368 w 2428717"/>
                <a:gd name="connsiteY25" fmla="*/ 1096370 h 1330996"/>
                <a:gd name="connsiteX26" fmla="*/ 609016 w 2428717"/>
                <a:gd name="connsiteY26" fmla="*/ 1087272 h 1330996"/>
                <a:gd name="connsiteX27" fmla="*/ 613565 w 2428717"/>
                <a:gd name="connsiteY27" fmla="*/ 1032681 h 1330996"/>
                <a:gd name="connsiteX28" fmla="*/ 690902 w 2428717"/>
                <a:gd name="connsiteY28" fmla="*/ 1028131 h 1330996"/>
                <a:gd name="connsiteX29" fmla="*/ 718198 w 2428717"/>
                <a:gd name="connsiteY29" fmla="*/ 1019033 h 1330996"/>
                <a:gd name="connsiteX30" fmla="*/ 731845 w 2428717"/>
                <a:gd name="connsiteY30" fmla="*/ 1005385 h 1330996"/>
                <a:gd name="connsiteX31" fmla="*/ 772789 w 2428717"/>
                <a:gd name="connsiteY31" fmla="*/ 982639 h 1330996"/>
                <a:gd name="connsiteX32" fmla="*/ 795535 w 2428717"/>
                <a:gd name="connsiteY32" fmla="*/ 978090 h 1330996"/>
                <a:gd name="connsiteX33" fmla="*/ 822831 w 2428717"/>
                <a:gd name="connsiteY33" fmla="*/ 968991 h 1330996"/>
                <a:gd name="connsiteX34" fmla="*/ 850126 w 2428717"/>
                <a:gd name="connsiteY34" fmla="*/ 941696 h 1330996"/>
                <a:gd name="connsiteX35" fmla="*/ 877422 w 2428717"/>
                <a:gd name="connsiteY35" fmla="*/ 928048 h 1330996"/>
                <a:gd name="connsiteX36" fmla="*/ 891069 w 2428717"/>
                <a:gd name="connsiteY36" fmla="*/ 923499 h 1330996"/>
                <a:gd name="connsiteX37" fmla="*/ 904717 w 2428717"/>
                <a:gd name="connsiteY37" fmla="*/ 914400 h 1330996"/>
                <a:gd name="connsiteX38" fmla="*/ 922914 w 2428717"/>
                <a:gd name="connsiteY38" fmla="*/ 909851 h 1330996"/>
                <a:gd name="connsiteX39" fmla="*/ 927463 w 2428717"/>
                <a:gd name="connsiteY39" fmla="*/ 896203 h 1330996"/>
                <a:gd name="connsiteX40" fmla="*/ 941111 w 2428717"/>
                <a:gd name="connsiteY40" fmla="*/ 887105 h 1330996"/>
                <a:gd name="connsiteX41" fmla="*/ 954759 w 2428717"/>
                <a:gd name="connsiteY41" fmla="*/ 873457 h 1330996"/>
                <a:gd name="connsiteX42" fmla="*/ 982054 w 2428717"/>
                <a:gd name="connsiteY42" fmla="*/ 855260 h 1330996"/>
                <a:gd name="connsiteX43" fmla="*/ 986604 w 2428717"/>
                <a:gd name="connsiteY43" fmla="*/ 841612 h 1330996"/>
                <a:gd name="connsiteX44" fmla="*/ 1000251 w 2428717"/>
                <a:gd name="connsiteY44" fmla="*/ 837063 h 1330996"/>
                <a:gd name="connsiteX45" fmla="*/ 1013899 w 2428717"/>
                <a:gd name="connsiteY45" fmla="*/ 827964 h 1330996"/>
                <a:gd name="connsiteX46" fmla="*/ 1045744 w 2428717"/>
                <a:gd name="connsiteY46" fmla="*/ 800669 h 1330996"/>
                <a:gd name="connsiteX47" fmla="*/ 1059392 w 2428717"/>
                <a:gd name="connsiteY47" fmla="*/ 791570 h 1330996"/>
                <a:gd name="connsiteX48" fmla="*/ 1082138 w 2428717"/>
                <a:gd name="connsiteY48" fmla="*/ 768824 h 1330996"/>
                <a:gd name="connsiteX49" fmla="*/ 1123081 w 2428717"/>
                <a:gd name="connsiteY49" fmla="*/ 736979 h 1330996"/>
                <a:gd name="connsiteX50" fmla="*/ 1136729 w 2428717"/>
                <a:gd name="connsiteY50" fmla="*/ 727881 h 1330996"/>
                <a:gd name="connsiteX51" fmla="*/ 1150377 w 2428717"/>
                <a:gd name="connsiteY51" fmla="*/ 718782 h 1330996"/>
                <a:gd name="connsiteX52" fmla="*/ 1168574 w 2428717"/>
                <a:gd name="connsiteY52" fmla="*/ 691487 h 1330996"/>
                <a:gd name="connsiteX53" fmla="*/ 1191320 w 2428717"/>
                <a:gd name="connsiteY53" fmla="*/ 668740 h 1330996"/>
                <a:gd name="connsiteX54" fmla="*/ 1214066 w 2428717"/>
                <a:gd name="connsiteY54" fmla="*/ 645994 h 1330996"/>
                <a:gd name="connsiteX55" fmla="*/ 1223165 w 2428717"/>
                <a:gd name="connsiteY55" fmla="*/ 632346 h 1330996"/>
                <a:gd name="connsiteX56" fmla="*/ 1227714 w 2428717"/>
                <a:gd name="connsiteY56" fmla="*/ 618699 h 1330996"/>
                <a:gd name="connsiteX57" fmla="*/ 1250460 w 2428717"/>
                <a:gd name="connsiteY57" fmla="*/ 591403 h 1330996"/>
                <a:gd name="connsiteX58" fmla="*/ 1259559 w 2428717"/>
                <a:gd name="connsiteY58" fmla="*/ 564108 h 1330996"/>
                <a:gd name="connsiteX59" fmla="*/ 1264108 w 2428717"/>
                <a:gd name="connsiteY59" fmla="*/ 550460 h 1330996"/>
                <a:gd name="connsiteX60" fmla="*/ 1282305 w 2428717"/>
                <a:gd name="connsiteY60" fmla="*/ 523164 h 1330996"/>
                <a:gd name="connsiteX61" fmla="*/ 1295953 w 2428717"/>
                <a:gd name="connsiteY61" fmla="*/ 482221 h 1330996"/>
                <a:gd name="connsiteX62" fmla="*/ 1300502 w 2428717"/>
                <a:gd name="connsiteY62" fmla="*/ 468573 h 1330996"/>
                <a:gd name="connsiteX63" fmla="*/ 1309601 w 2428717"/>
                <a:gd name="connsiteY63" fmla="*/ 427630 h 1330996"/>
                <a:gd name="connsiteX64" fmla="*/ 1314150 w 2428717"/>
                <a:gd name="connsiteY64" fmla="*/ 395785 h 1330996"/>
                <a:gd name="connsiteX65" fmla="*/ 1336896 w 2428717"/>
                <a:gd name="connsiteY65" fmla="*/ 368490 h 1330996"/>
                <a:gd name="connsiteX66" fmla="*/ 1345995 w 2428717"/>
                <a:gd name="connsiteY66" fmla="*/ 295702 h 1330996"/>
                <a:gd name="connsiteX67" fmla="*/ 1350544 w 2428717"/>
                <a:gd name="connsiteY67" fmla="*/ 268406 h 1330996"/>
                <a:gd name="connsiteX68" fmla="*/ 1359642 w 2428717"/>
                <a:gd name="connsiteY68" fmla="*/ 241110 h 1330996"/>
                <a:gd name="connsiteX69" fmla="*/ 1414234 w 2428717"/>
                <a:gd name="connsiteY69" fmla="*/ 204716 h 1330996"/>
                <a:gd name="connsiteX70" fmla="*/ 1427881 w 2428717"/>
                <a:gd name="connsiteY70" fmla="*/ 200167 h 1330996"/>
                <a:gd name="connsiteX71" fmla="*/ 1441529 w 2428717"/>
                <a:gd name="connsiteY71" fmla="*/ 195618 h 1330996"/>
                <a:gd name="connsiteX72" fmla="*/ 1473374 w 2428717"/>
                <a:gd name="connsiteY72" fmla="*/ 181970 h 1330996"/>
                <a:gd name="connsiteX73" fmla="*/ 1500669 w 2428717"/>
                <a:gd name="connsiteY73" fmla="*/ 172872 h 1330996"/>
                <a:gd name="connsiteX74" fmla="*/ 1578007 w 2428717"/>
                <a:gd name="connsiteY74" fmla="*/ 163773 h 1330996"/>
                <a:gd name="connsiteX75" fmla="*/ 1600753 w 2428717"/>
                <a:gd name="connsiteY75" fmla="*/ 145576 h 1330996"/>
                <a:gd name="connsiteX76" fmla="*/ 1614401 w 2428717"/>
                <a:gd name="connsiteY76" fmla="*/ 141027 h 1330996"/>
                <a:gd name="connsiteX77" fmla="*/ 1641696 w 2428717"/>
                <a:gd name="connsiteY77" fmla="*/ 145576 h 1330996"/>
                <a:gd name="connsiteX78" fmla="*/ 1655344 w 2428717"/>
                <a:gd name="connsiteY78" fmla="*/ 154675 h 1330996"/>
                <a:gd name="connsiteX79" fmla="*/ 1828216 w 2428717"/>
                <a:gd name="connsiteY79" fmla="*/ 150125 h 1330996"/>
                <a:gd name="connsiteX80" fmla="*/ 1841863 w 2428717"/>
                <a:gd name="connsiteY80" fmla="*/ 159224 h 1330996"/>
                <a:gd name="connsiteX81" fmla="*/ 1855511 w 2428717"/>
                <a:gd name="connsiteY81" fmla="*/ 172872 h 1330996"/>
                <a:gd name="connsiteX82" fmla="*/ 1969242 w 2428717"/>
                <a:gd name="connsiteY82" fmla="*/ 186519 h 1330996"/>
                <a:gd name="connsiteX83" fmla="*/ 2001087 w 2428717"/>
                <a:gd name="connsiteY83" fmla="*/ 191069 h 1330996"/>
                <a:gd name="connsiteX84" fmla="*/ 2051129 w 2428717"/>
                <a:gd name="connsiteY84" fmla="*/ 195618 h 1330996"/>
                <a:gd name="connsiteX85" fmla="*/ 2060228 w 2428717"/>
                <a:gd name="connsiteY85" fmla="*/ 209266 h 1330996"/>
                <a:gd name="connsiteX86" fmla="*/ 2087523 w 2428717"/>
                <a:gd name="connsiteY86" fmla="*/ 213815 h 1330996"/>
                <a:gd name="connsiteX87" fmla="*/ 2105720 w 2428717"/>
                <a:gd name="connsiteY87" fmla="*/ 236561 h 1330996"/>
                <a:gd name="connsiteX88" fmla="*/ 2119368 w 2428717"/>
                <a:gd name="connsiteY88" fmla="*/ 245660 h 1330996"/>
                <a:gd name="connsiteX89" fmla="*/ 2133016 w 2428717"/>
                <a:gd name="connsiteY89" fmla="*/ 259308 h 1330996"/>
                <a:gd name="connsiteX90" fmla="*/ 2142114 w 2428717"/>
                <a:gd name="connsiteY90" fmla="*/ 272955 h 1330996"/>
                <a:gd name="connsiteX91" fmla="*/ 2160311 w 2428717"/>
                <a:gd name="connsiteY91" fmla="*/ 291152 h 1330996"/>
                <a:gd name="connsiteX92" fmla="*/ 2169410 w 2428717"/>
                <a:gd name="connsiteY92" fmla="*/ 304800 h 1330996"/>
                <a:gd name="connsiteX93" fmla="*/ 2210353 w 2428717"/>
                <a:gd name="connsiteY93" fmla="*/ 341194 h 1330996"/>
                <a:gd name="connsiteX94" fmla="*/ 2224001 w 2428717"/>
                <a:gd name="connsiteY94" fmla="*/ 345743 h 1330996"/>
                <a:gd name="connsiteX95" fmla="*/ 2255845 w 2428717"/>
                <a:gd name="connsiteY95" fmla="*/ 363940 h 1330996"/>
                <a:gd name="connsiteX96" fmla="*/ 2283141 w 2428717"/>
                <a:gd name="connsiteY96" fmla="*/ 373039 h 1330996"/>
                <a:gd name="connsiteX97" fmla="*/ 2314986 w 2428717"/>
                <a:gd name="connsiteY97" fmla="*/ 377588 h 1330996"/>
                <a:gd name="connsiteX98" fmla="*/ 2337732 w 2428717"/>
                <a:gd name="connsiteY98" fmla="*/ 395785 h 1330996"/>
                <a:gd name="connsiteX99" fmla="*/ 2365028 w 2428717"/>
                <a:gd name="connsiteY99" fmla="*/ 413982 h 1330996"/>
                <a:gd name="connsiteX100" fmla="*/ 2378675 w 2428717"/>
                <a:gd name="connsiteY100" fmla="*/ 400334 h 1330996"/>
                <a:gd name="connsiteX101" fmla="*/ 2396872 w 2428717"/>
                <a:gd name="connsiteY101" fmla="*/ 373039 h 1330996"/>
                <a:gd name="connsiteX102" fmla="*/ 2424168 w 2428717"/>
                <a:gd name="connsiteY102" fmla="*/ 368490 h 1330996"/>
                <a:gd name="connsiteX103" fmla="*/ 2428717 w 2428717"/>
                <a:gd name="connsiteY103" fmla="*/ 354842 h 1330996"/>
                <a:gd name="connsiteX104" fmla="*/ 2424168 w 2428717"/>
                <a:gd name="connsiteY104" fmla="*/ 327546 h 1330996"/>
                <a:gd name="connsiteX105" fmla="*/ 2410520 w 2428717"/>
                <a:gd name="connsiteY105" fmla="*/ 322997 h 1330996"/>
                <a:gd name="connsiteX106" fmla="*/ 2392323 w 2428717"/>
                <a:gd name="connsiteY106" fmla="*/ 318448 h 1330996"/>
                <a:gd name="connsiteX107" fmla="*/ 2378675 w 2428717"/>
                <a:gd name="connsiteY107" fmla="*/ 309349 h 1330996"/>
                <a:gd name="connsiteX108" fmla="*/ 2374126 w 2428717"/>
                <a:gd name="connsiteY108" fmla="*/ 295702 h 1330996"/>
                <a:gd name="connsiteX109" fmla="*/ 2365028 w 2428717"/>
                <a:gd name="connsiteY109" fmla="*/ 282054 h 1330996"/>
                <a:gd name="connsiteX110" fmla="*/ 2360478 w 2428717"/>
                <a:gd name="connsiteY110" fmla="*/ 268406 h 1330996"/>
                <a:gd name="connsiteX111" fmla="*/ 2346831 w 2428717"/>
                <a:gd name="connsiteY111" fmla="*/ 263857 h 1330996"/>
                <a:gd name="connsiteX112" fmla="*/ 2333183 w 2428717"/>
                <a:gd name="connsiteY112" fmla="*/ 245660 h 1330996"/>
                <a:gd name="connsiteX113" fmla="*/ 2305887 w 2428717"/>
                <a:gd name="connsiteY113" fmla="*/ 232012 h 1330996"/>
                <a:gd name="connsiteX114" fmla="*/ 2283141 w 2428717"/>
                <a:gd name="connsiteY114" fmla="*/ 236561 h 1330996"/>
                <a:gd name="connsiteX115" fmla="*/ 2255845 w 2428717"/>
                <a:gd name="connsiteY115" fmla="*/ 245660 h 1330996"/>
                <a:gd name="connsiteX116" fmla="*/ 2214902 w 2428717"/>
                <a:gd name="connsiteY116" fmla="*/ 241110 h 1330996"/>
                <a:gd name="connsiteX117" fmla="*/ 2187607 w 2428717"/>
                <a:gd name="connsiteY117" fmla="*/ 218364 h 1330996"/>
                <a:gd name="connsiteX118" fmla="*/ 2173959 w 2428717"/>
                <a:gd name="connsiteY118" fmla="*/ 209266 h 1330996"/>
                <a:gd name="connsiteX119" fmla="*/ 2164860 w 2428717"/>
                <a:gd name="connsiteY119" fmla="*/ 195618 h 1330996"/>
                <a:gd name="connsiteX120" fmla="*/ 2151213 w 2428717"/>
                <a:gd name="connsiteY120" fmla="*/ 168322 h 1330996"/>
                <a:gd name="connsiteX121" fmla="*/ 2110269 w 2428717"/>
                <a:gd name="connsiteY121" fmla="*/ 154675 h 1330996"/>
                <a:gd name="connsiteX122" fmla="*/ 2082974 w 2428717"/>
                <a:gd name="connsiteY122" fmla="*/ 141027 h 1330996"/>
                <a:gd name="connsiteX123" fmla="*/ 2064777 w 2428717"/>
                <a:gd name="connsiteY123" fmla="*/ 136478 h 1330996"/>
                <a:gd name="connsiteX124" fmla="*/ 1991989 w 2428717"/>
                <a:gd name="connsiteY124" fmla="*/ 131928 h 1330996"/>
                <a:gd name="connsiteX125" fmla="*/ 1964693 w 2428717"/>
                <a:gd name="connsiteY125" fmla="*/ 118281 h 1330996"/>
                <a:gd name="connsiteX126" fmla="*/ 1951045 w 2428717"/>
                <a:gd name="connsiteY126" fmla="*/ 104633 h 1330996"/>
                <a:gd name="connsiteX127" fmla="*/ 1923750 w 2428717"/>
                <a:gd name="connsiteY127" fmla="*/ 90985 h 1330996"/>
                <a:gd name="connsiteX128" fmla="*/ 1910102 w 2428717"/>
                <a:gd name="connsiteY128" fmla="*/ 81887 h 1330996"/>
                <a:gd name="connsiteX129" fmla="*/ 1841863 w 2428717"/>
                <a:gd name="connsiteY129" fmla="*/ 72788 h 1330996"/>
                <a:gd name="connsiteX130" fmla="*/ 1814568 w 2428717"/>
                <a:gd name="connsiteY130" fmla="*/ 63690 h 1330996"/>
                <a:gd name="connsiteX131" fmla="*/ 1796371 w 2428717"/>
                <a:gd name="connsiteY131" fmla="*/ 59140 h 1330996"/>
                <a:gd name="connsiteX132" fmla="*/ 1769075 w 2428717"/>
                <a:gd name="connsiteY132" fmla="*/ 50042 h 1330996"/>
                <a:gd name="connsiteX133" fmla="*/ 1755428 w 2428717"/>
                <a:gd name="connsiteY133" fmla="*/ 40943 h 1330996"/>
                <a:gd name="connsiteX134" fmla="*/ 1737231 w 2428717"/>
                <a:gd name="connsiteY134" fmla="*/ 0 h 1330996"/>
                <a:gd name="connsiteX135" fmla="*/ 1728132 w 2428717"/>
                <a:gd name="connsiteY135" fmla="*/ 13648 h 1330996"/>
                <a:gd name="connsiteX136" fmla="*/ 1723583 w 2428717"/>
                <a:gd name="connsiteY136" fmla="*/ 50042 h 1330996"/>
                <a:gd name="connsiteX137" fmla="*/ 1691738 w 2428717"/>
                <a:gd name="connsiteY137" fmla="*/ 54591 h 1330996"/>
                <a:gd name="connsiteX138" fmla="*/ 1659893 w 2428717"/>
                <a:gd name="connsiteY138" fmla="*/ 63690 h 1330996"/>
                <a:gd name="connsiteX139" fmla="*/ 1641696 w 2428717"/>
                <a:gd name="connsiteY139" fmla="*/ 72788 h 1330996"/>
                <a:gd name="connsiteX140" fmla="*/ 1628048 w 2428717"/>
                <a:gd name="connsiteY140" fmla="*/ 68239 h 1330996"/>
                <a:gd name="connsiteX141" fmla="*/ 1623499 w 2428717"/>
                <a:gd name="connsiteY141" fmla="*/ 54591 h 1330996"/>
                <a:gd name="connsiteX142" fmla="*/ 1614401 w 2428717"/>
                <a:gd name="connsiteY142" fmla="*/ 68239 h 1330996"/>
                <a:gd name="connsiteX143" fmla="*/ 1600753 w 2428717"/>
                <a:gd name="connsiteY143" fmla="*/ 77337 h 1330996"/>
                <a:gd name="connsiteX144" fmla="*/ 1555260 w 2428717"/>
                <a:gd name="connsiteY144" fmla="*/ 81887 h 1330996"/>
                <a:gd name="connsiteX145" fmla="*/ 1527965 w 2428717"/>
                <a:gd name="connsiteY145" fmla="*/ 90985 h 1330996"/>
                <a:gd name="connsiteX146" fmla="*/ 1509768 w 2428717"/>
                <a:gd name="connsiteY146" fmla="*/ 100084 h 1330996"/>
                <a:gd name="connsiteX147" fmla="*/ 1487022 w 2428717"/>
                <a:gd name="connsiteY147" fmla="*/ 104633 h 1330996"/>
                <a:gd name="connsiteX148" fmla="*/ 1473374 w 2428717"/>
                <a:gd name="connsiteY148" fmla="*/ 109182 h 1330996"/>
                <a:gd name="connsiteX149" fmla="*/ 1364192 w 2428717"/>
                <a:gd name="connsiteY149" fmla="*/ 113731 h 1330996"/>
                <a:gd name="connsiteX150" fmla="*/ 1350544 w 2428717"/>
                <a:gd name="connsiteY150" fmla="*/ 122830 h 1330996"/>
                <a:gd name="connsiteX151" fmla="*/ 1332347 w 2428717"/>
                <a:gd name="connsiteY151" fmla="*/ 150125 h 1330996"/>
                <a:gd name="connsiteX152" fmla="*/ 1318699 w 2428717"/>
                <a:gd name="connsiteY152" fmla="*/ 163773 h 1330996"/>
                <a:gd name="connsiteX153" fmla="*/ 1309601 w 2428717"/>
                <a:gd name="connsiteY153" fmla="*/ 191069 h 1330996"/>
                <a:gd name="connsiteX154" fmla="*/ 1295953 w 2428717"/>
                <a:gd name="connsiteY154" fmla="*/ 204716 h 1330996"/>
                <a:gd name="connsiteX155" fmla="*/ 1282305 w 2428717"/>
                <a:gd name="connsiteY155" fmla="*/ 209266 h 1330996"/>
                <a:gd name="connsiteX156" fmla="*/ 1209517 w 2428717"/>
                <a:gd name="connsiteY156" fmla="*/ 213815 h 1330996"/>
                <a:gd name="connsiteX157" fmla="*/ 1204968 w 2428717"/>
                <a:gd name="connsiteY157" fmla="*/ 227463 h 1330996"/>
                <a:gd name="connsiteX158" fmla="*/ 1186771 w 2428717"/>
                <a:gd name="connsiteY158" fmla="*/ 254758 h 1330996"/>
                <a:gd name="connsiteX159" fmla="*/ 1177672 w 2428717"/>
                <a:gd name="connsiteY159" fmla="*/ 282054 h 1330996"/>
                <a:gd name="connsiteX160" fmla="*/ 1173123 w 2428717"/>
                <a:gd name="connsiteY160" fmla="*/ 295702 h 1330996"/>
                <a:gd name="connsiteX161" fmla="*/ 1145828 w 2428717"/>
                <a:gd name="connsiteY161" fmla="*/ 313899 h 1330996"/>
                <a:gd name="connsiteX162" fmla="*/ 1132180 w 2428717"/>
                <a:gd name="connsiteY162" fmla="*/ 327546 h 1330996"/>
                <a:gd name="connsiteX163" fmla="*/ 1104884 w 2428717"/>
                <a:gd name="connsiteY163" fmla="*/ 336645 h 1330996"/>
                <a:gd name="connsiteX164" fmla="*/ 1095786 w 2428717"/>
                <a:gd name="connsiteY164" fmla="*/ 322997 h 1330996"/>
                <a:gd name="connsiteX165" fmla="*/ 1100335 w 2428717"/>
                <a:gd name="connsiteY165" fmla="*/ 291152 h 1330996"/>
                <a:gd name="connsiteX166" fmla="*/ 1086687 w 2428717"/>
                <a:gd name="connsiteY166" fmla="*/ 304800 h 1330996"/>
                <a:gd name="connsiteX167" fmla="*/ 1073039 w 2428717"/>
                <a:gd name="connsiteY167" fmla="*/ 309349 h 1330996"/>
                <a:gd name="connsiteX168" fmla="*/ 1059392 w 2428717"/>
                <a:gd name="connsiteY168" fmla="*/ 300251 h 1330996"/>
                <a:gd name="connsiteX169" fmla="*/ 1050293 w 2428717"/>
                <a:gd name="connsiteY169" fmla="*/ 286603 h 1330996"/>
                <a:gd name="connsiteX170" fmla="*/ 1036645 w 2428717"/>
                <a:gd name="connsiteY170" fmla="*/ 282054 h 1330996"/>
                <a:gd name="connsiteX171" fmla="*/ 1009350 w 2428717"/>
                <a:gd name="connsiteY171" fmla="*/ 291152 h 1330996"/>
                <a:gd name="connsiteX172" fmla="*/ 995702 w 2428717"/>
                <a:gd name="connsiteY172" fmla="*/ 295702 h 1330996"/>
                <a:gd name="connsiteX173" fmla="*/ 982054 w 2428717"/>
                <a:gd name="connsiteY173" fmla="*/ 304800 h 1330996"/>
                <a:gd name="connsiteX174" fmla="*/ 968407 w 2428717"/>
                <a:gd name="connsiteY174" fmla="*/ 350293 h 1330996"/>
                <a:gd name="connsiteX175" fmla="*/ 959308 w 2428717"/>
                <a:gd name="connsiteY175" fmla="*/ 363940 h 1330996"/>
                <a:gd name="connsiteX176" fmla="*/ 963857 w 2428717"/>
                <a:gd name="connsiteY176" fmla="*/ 377588 h 1330996"/>
                <a:gd name="connsiteX177" fmla="*/ 977505 w 2428717"/>
                <a:gd name="connsiteY177" fmla="*/ 382137 h 1330996"/>
                <a:gd name="connsiteX178" fmla="*/ 991153 w 2428717"/>
                <a:gd name="connsiteY178" fmla="*/ 391236 h 1330996"/>
                <a:gd name="connsiteX179" fmla="*/ 1000251 w 2428717"/>
                <a:gd name="connsiteY179" fmla="*/ 404884 h 1330996"/>
                <a:gd name="connsiteX180" fmla="*/ 1013899 w 2428717"/>
                <a:gd name="connsiteY180" fmla="*/ 418531 h 1330996"/>
                <a:gd name="connsiteX181" fmla="*/ 1009350 w 2428717"/>
                <a:gd name="connsiteY181" fmla="*/ 441278 h 1330996"/>
                <a:gd name="connsiteX182" fmla="*/ 986604 w 2428717"/>
                <a:gd name="connsiteY182" fmla="*/ 486770 h 1330996"/>
                <a:gd name="connsiteX183" fmla="*/ 968407 w 2428717"/>
                <a:gd name="connsiteY183" fmla="*/ 518615 h 1330996"/>
                <a:gd name="connsiteX184" fmla="*/ 954759 w 2428717"/>
                <a:gd name="connsiteY184" fmla="*/ 523164 h 1330996"/>
                <a:gd name="connsiteX185" fmla="*/ 945660 w 2428717"/>
                <a:gd name="connsiteY185" fmla="*/ 536812 h 1330996"/>
                <a:gd name="connsiteX186" fmla="*/ 932013 w 2428717"/>
                <a:gd name="connsiteY186" fmla="*/ 545910 h 1330996"/>
                <a:gd name="connsiteX187" fmla="*/ 913816 w 2428717"/>
                <a:gd name="connsiteY187" fmla="*/ 568657 h 1330996"/>
                <a:gd name="connsiteX188" fmla="*/ 904717 w 2428717"/>
                <a:gd name="connsiteY188" fmla="*/ 582305 h 1330996"/>
                <a:gd name="connsiteX189" fmla="*/ 900168 w 2428717"/>
                <a:gd name="connsiteY189" fmla="*/ 595952 h 1330996"/>
                <a:gd name="connsiteX190" fmla="*/ 881971 w 2428717"/>
                <a:gd name="connsiteY190" fmla="*/ 623248 h 1330996"/>
                <a:gd name="connsiteX191" fmla="*/ 859225 w 2428717"/>
                <a:gd name="connsiteY191" fmla="*/ 655093 h 1330996"/>
                <a:gd name="connsiteX192" fmla="*/ 850126 w 2428717"/>
                <a:gd name="connsiteY192" fmla="*/ 668740 h 1330996"/>
                <a:gd name="connsiteX193" fmla="*/ 845577 w 2428717"/>
                <a:gd name="connsiteY193" fmla="*/ 682388 h 1330996"/>
                <a:gd name="connsiteX194" fmla="*/ 831929 w 2428717"/>
                <a:gd name="connsiteY194" fmla="*/ 691487 h 1330996"/>
                <a:gd name="connsiteX195" fmla="*/ 809183 w 2428717"/>
                <a:gd name="connsiteY195" fmla="*/ 714233 h 1330996"/>
                <a:gd name="connsiteX196" fmla="*/ 795535 w 2428717"/>
                <a:gd name="connsiteY196" fmla="*/ 732430 h 1330996"/>
                <a:gd name="connsiteX197" fmla="*/ 781887 w 2428717"/>
                <a:gd name="connsiteY197" fmla="*/ 746078 h 1330996"/>
                <a:gd name="connsiteX198" fmla="*/ 754592 w 2428717"/>
                <a:gd name="connsiteY198" fmla="*/ 787021 h 1330996"/>
                <a:gd name="connsiteX199" fmla="*/ 745493 w 2428717"/>
                <a:gd name="connsiteY199" fmla="*/ 800669 h 1330996"/>
                <a:gd name="connsiteX200" fmla="*/ 736395 w 2428717"/>
                <a:gd name="connsiteY200" fmla="*/ 827964 h 1330996"/>
                <a:gd name="connsiteX201" fmla="*/ 690902 w 2428717"/>
                <a:gd name="connsiteY201" fmla="*/ 882555 h 1330996"/>
                <a:gd name="connsiteX202" fmla="*/ 677254 w 2428717"/>
                <a:gd name="connsiteY202" fmla="*/ 891654 h 1330996"/>
                <a:gd name="connsiteX203" fmla="*/ 649959 w 2428717"/>
                <a:gd name="connsiteY203" fmla="*/ 900752 h 1330996"/>
                <a:gd name="connsiteX204" fmla="*/ 595368 w 2428717"/>
                <a:gd name="connsiteY204" fmla="*/ 896203 h 1330996"/>
                <a:gd name="connsiteX205" fmla="*/ 581720 w 2428717"/>
                <a:gd name="connsiteY205" fmla="*/ 891654 h 1330996"/>
                <a:gd name="connsiteX206" fmla="*/ 586269 w 2428717"/>
                <a:gd name="connsiteY206" fmla="*/ 868908 h 1330996"/>
                <a:gd name="connsiteX207" fmla="*/ 577171 w 2428717"/>
                <a:gd name="connsiteY207" fmla="*/ 928048 h 1330996"/>
                <a:gd name="connsiteX208" fmla="*/ 568072 w 2428717"/>
                <a:gd name="connsiteY208" fmla="*/ 941696 h 1330996"/>
                <a:gd name="connsiteX209" fmla="*/ 563523 w 2428717"/>
                <a:gd name="connsiteY209" fmla="*/ 955343 h 1330996"/>
                <a:gd name="connsiteX210" fmla="*/ 549875 w 2428717"/>
                <a:gd name="connsiteY210" fmla="*/ 964442 h 1330996"/>
                <a:gd name="connsiteX211" fmla="*/ 522580 w 2428717"/>
                <a:gd name="connsiteY211" fmla="*/ 982639 h 1330996"/>
                <a:gd name="connsiteX212" fmla="*/ 508932 w 2428717"/>
                <a:gd name="connsiteY212" fmla="*/ 973540 h 1330996"/>
                <a:gd name="connsiteX213" fmla="*/ 481637 w 2428717"/>
                <a:gd name="connsiteY213" fmla="*/ 959893 h 1330996"/>
                <a:gd name="connsiteX214" fmla="*/ 463439 w 2428717"/>
                <a:gd name="connsiteY214" fmla="*/ 964442 h 1330996"/>
                <a:gd name="connsiteX215" fmla="*/ 454341 w 2428717"/>
                <a:gd name="connsiteY215" fmla="*/ 978090 h 1330996"/>
                <a:gd name="connsiteX216" fmla="*/ 440693 w 2428717"/>
                <a:gd name="connsiteY216" fmla="*/ 996287 h 1330996"/>
                <a:gd name="connsiteX217" fmla="*/ 404299 w 2428717"/>
                <a:gd name="connsiteY217" fmla="*/ 1023582 h 1330996"/>
                <a:gd name="connsiteX218" fmla="*/ 390651 w 2428717"/>
                <a:gd name="connsiteY218" fmla="*/ 1037230 h 1330996"/>
                <a:gd name="connsiteX219" fmla="*/ 377004 w 2428717"/>
                <a:gd name="connsiteY219" fmla="*/ 1041779 h 1330996"/>
                <a:gd name="connsiteX220" fmla="*/ 349708 w 2428717"/>
                <a:gd name="connsiteY220" fmla="*/ 1059976 h 1330996"/>
                <a:gd name="connsiteX221" fmla="*/ 322413 w 2428717"/>
                <a:gd name="connsiteY221" fmla="*/ 1078173 h 1330996"/>
                <a:gd name="connsiteX222" fmla="*/ 295117 w 2428717"/>
                <a:gd name="connsiteY222" fmla="*/ 1100919 h 1330996"/>
                <a:gd name="connsiteX223" fmla="*/ 286019 w 2428717"/>
                <a:gd name="connsiteY223" fmla="*/ 1114567 h 1330996"/>
                <a:gd name="connsiteX224" fmla="*/ 258723 w 2428717"/>
                <a:gd name="connsiteY224" fmla="*/ 1137313 h 1330996"/>
                <a:gd name="connsiteX225" fmla="*/ 240526 w 2428717"/>
                <a:gd name="connsiteY225" fmla="*/ 1164609 h 1330996"/>
                <a:gd name="connsiteX226" fmla="*/ 231428 w 2428717"/>
                <a:gd name="connsiteY226" fmla="*/ 1178257 h 1330996"/>
                <a:gd name="connsiteX227" fmla="*/ 217780 w 2428717"/>
                <a:gd name="connsiteY227" fmla="*/ 1182806 h 1330996"/>
                <a:gd name="connsiteX228" fmla="*/ 208681 w 2428717"/>
                <a:gd name="connsiteY228" fmla="*/ 1196454 h 1330996"/>
                <a:gd name="connsiteX229" fmla="*/ 181386 w 2428717"/>
                <a:gd name="connsiteY229" fmla="*/ 1205552 h 1330996"/>
                <a:gd name="connsiteX230" fmla="*/ 167738 w 2428717"/>
                <a:gd name="connsiteY230" fmla="*/ 1210102 h 1330996"/>
                <a:gd name="connsiteX231" fmla="*/ 135893 w 2428717"/>
                <a:gd name="connsiteY231" fmla="*/ 1219200 h 1330996"/>
                <a:gd name="connsiteX232" fmla="*/ 108598 w 2428717"/>
                <a:gd name="connsiteY232" fmla="*/ 1241946 h 1330996"/>
                <a:gd name="connsiteX233" fmla="*/ 85851 w 2428717"/>
                <a:gd name="connsiteY233" fmla="*/ 1246496 h 1330996"/>
                <a:gd name="connsiteX234" fmla="*/ 72204 w 2428717"/>
                <a:gd name="connsiteY234" fmla="*/ 1251045 h 1330996"/>
                <a:gd name="connsiteX235" fmla="*/ 22162 w 2428717"/>
                <a:gd name="connsiteY235" fmla="*/ 1264693 h 1330996"/>
                <a:gd name="connsiteX236" fmla="*/ 8514 w 2428717"/>
                <a:gd name="connsiteY236" fmla="*/ 1260143 h 1330996"/>
                <a:gd name="connsiteX237" fmla="*/ 3965 w 2428717"/>
                <a:gd name="connsiteY237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26962 w 2428717"/>
                <a:gd name="connsiteY15" fmla="*/ 1178257 h 1330996"/>
                <a:gd name="connsiteX16" fmla="*/ 377004 w 2428717"/>
                <a:gd name="connsiteY16" fmla="*/ 1150961 h 1330996"/>
                <a:gd name="connsiteX17" fmla="*/ 395201 w 2428717"/>
                <a:gd name="connsiteY17" fmla="*/ 1123666 h 1330996"/>
                <a:gd name="connsiteX18" fmla="*/ 404299 w 2428717"/>
                <a:gd name="connsiteY18" fmla="*/ 1110018 h 1330996"/>
                <a:gd name="connsiteX19" fmla="*/ 417947 w 2428717"/>
                <a:gd name="connsiteY19" fmla="*/ 1105469 h 1330996"/>
                <a:gd name="connsiteX20" fmla="*/ 431595 w 2428717"/>
                <a:gd name="connsiteY20" fmla="*/ 1096370 h 1330996"/>
                <a:gd name="connsiteX21" fmla="*/ 445242 w 2428717"/>
                <a:gd name="connsiteY21" fmla="*/ 1091821 h 1330996"/>
                <a:gd name="connsiteX22" fmla="*/ 522580 w 2428717"/>
                <a:gd name="connsiteY22" fmla="*/ 1082722 h 1330996"/>
                <a:gd name="connsiteX23" fmla="*/ 572622 w 2428717"/>
                <a:gd name="connsiteY23" fmla="*/ 1073624 h 1330996"/>
                <a:gd name="connsiteX24" fmla="*/ 595368 w 2428717"/>
                <a:gd name="connsiteY24" fmla="*/ 1096370 h 1330996"/>
                <a:gd name="connsiteX25" fmla="*/ 609016 w 2428717"/>
                <a:gd name="connsiteY25" fmla="*/ 1087272 h 1330996"/>
                <a:gd name="connsiteX26" fmla="*/ 613565 w 2428717"/>
                <a:gd name="connsiteY26" fmla="*/ 1032681 h 1330996"/>
                <a:gd name="connsiteX27" fmla="*/ 690902 w 2428717"/>
                <a:gd name="connsiteY27" fmla="*/ 1028131 h 1330996"/>
                <a:gd name="connsiteX28" fmla="*/ 718198 w 2428717"/>
                <a:gd name="connsiteY28" fmla="*/ 1019033 h 1330996"/>
                <a:gd name="connsiteX29" fmla="*/ 731845 w 2428717"/>
                <a:gd name="connsiteY29" fmla="*/ 1005385 h 1330996"/>
                <a:gd name="connsiteX30" fmla="*/ 772789 w 2428717"/>
                <a:gd name="connsiteY30" fmla="*/ 982639 h 1330996"/>
                <a:gd name="connsiteX31" fmla="*/ 795535 w 2428717"/>
                <a:gd name="connsiteY31" fmla="*/ 978090 h 1330996"/>
                <a:gd name="connsiteX32" fmla="*/ 822831 w 2428717"/>
                <a:gd name="connsiteY32" fmla="*/ 968991 h 1330996"/>
                <a:gd name="connsiteX33" fmla="*/ 850126 w 2428717"/>
                <a:gd name="connsiteY33" fmla="*/ 941696 h 1330996"/>
                <a:gd name="connsiteX34" fmla="*/ 877422 w 2428717"/>
                <a:gd name="connsiteY34" fmla="*/ 928048 h 1330996"/>
                <a:gd name="connsiteX35" fmla="*/ 891069 w 2428717"/>
                <a:gd name="connsiteY35" fmla="*/ 923499 h 1330996"/>
                <a:gd name="connsiteX36" fmla="*/ 904717 w 2428717"/>
                <a:gd name="connsiteY36" fmla="*/ 914400 h 1330996"/>
                <a:gd name="connsiteX37" fmla="*/ 922914 w 2428717"/>
                <a:gd name="connsiteY37" fmla="*/ 909851 h 1330996"/>
                <a:gd name="connsiteX38" fmla="*/ 927463 w 2428717"/>
                <a:gd name="connsiteY38" fmla="*/ 896203 h 1330996"/>
                <a:gd name="connsiteX39" fmla="*/ 941111 w 2428717"/>
                <a:gd name="connsiteY39" fmla="*/ 887105 h 1330996"/>
                <a:gd name="connsiteX40" fmla="*/ 954759 w 2428717"/>
                <a:gd name="connsiteY40" fmla="*/ 873457 h 1330996"/>
                <a:gd name="connsiteX41" fmla="*/ 982054 w 2428717"/>
                <a:gd name="connsiteY41" fmla="*/ 855260 h 1330996"/>
                <a:gd name="connsiteX42" fmla="*/ 986604 w 2428717"/>
                <a:gd name="connsiteY42" fmla="*/ 841612 h 1330996"/>
                <a:gd name="connsiteX43" fmla="*/ 1000251 w 2428717"/>
                <a:gd name="connsiteY43" fmla="*/ 837063 h 1330996"/>
                <a:gd name="connsiteX44" fmla="*/ 1013899 w 2428717"/>
                <a:gd name="connsiteY44" fmla="*/ 827964 h 1330996"/>
                <a:gd name="connsiteX45" fmla="*/ 1045744 w 2428717"/>
                <a:gd name="connsiteY45" fmla="*/ 800669 h 1330996"/>
                <a:gd name="connsiteX46" fmla="*/ 1059392 w 2428717"/>
                <a:gd name="connsiteY46" fmla="*/ 791570 h 1330996"/>
                <a:gd name="connsiteX47" fmla="*/ 1082138 w 2428717"/>
                <a:gd name="connsiteY47" fmla="*/ 768824 h 1330996"/>
                <a:gd name="connsiteX48" fmla="*/ 1123081 w 2428717"/>
                <a:gd name="connsiteY48" fmla="*/ 736979 h 1330996"/>
                <a:gd name="connsiteX49" fmla="*/ 1136729 w 2428717"/>
                <a:gd name="connsiteY49" fmla="*/ 727881 h 1330996"/>
                <a:gd name="connsiteX50" fmla="*/ 1150377 w 2428717"/>
                <a:gd name="connsiteY50" fmla="*/ 718782 h 1330996"/>
                <a:gd name="connsiteX51" fmla="*/ 1168574 w 2428717"/>
                <a:gd name="connsiteY51" fmla="*/ 691487 h 1330996"/>
                <a:gd name="connsiteX52" fmla="*/ 1191320 w 2428717"/>
                <a:gd name="connsiteY52" fmla="*/ 668740 h 1330996"/>
                <a:gd name="connsiteX53" fmla="*/ 1214066 w 2428717"/>
                <a:gd name="connsiteY53" fmla="*/ 645994 h 1330996"/>
                <a:gd name="connsiteX54" fmla="*/ 1223165 w 2428717"/>
                <a:gd name="connsiteY54" fmla="*/ 632346 h 1330996"/>
                <a:gd name="connsiteX55" fmla="*/ 1227714 w 2428717"/>
                <a:gd name="connsiteY55" fmla="*/ 618699 h 1330996"/>
                <a:gd name="connsiteX56" fmla="*/ 1250460 w 2428717"/>
                <a:gd name="connsiteY56" fmla="*/ 591403 h 1330996"/>
                <a:gd name="connsiteX57" fmla="*/ 1259559 w 2428717"/>
                <a:gd name="connsiteY57" fmla="*/ 564108 h 1330996"/>
                <a:gd name="connsiteX58" fmla="*/ 1264108 w 2428717"/>
                <a:gd name="connsiteY58" fmla="*/ 550460 h 1330996"/>
                <a:gd name="connsiteX59" fmla="*/ 1282305 w 2428717"/>
                <a:gd name="connsiteY59" fmla="*/ 523164 h 1330996"/>
                <a:gd name="connsiteX60" fmla="*/ 1295953 w 2428717"/>
                <a:gd name="connsiteY60" fmla="*/ 482221 h 1330996"/>
                <a:gd name="connsiteX61" fmla="*/ 1300502 w 2428717"/>
                <a:gd name="connsiteY61" fmla="*/ 468573 h 1330996"/>
                <a:gd name="connsiteX62" fmla="*/ 1309601 w 2428717"/>
                <a:gd name="connsiteY62" fmla="*/ 427630 h 1330996"/>
                <a:gd name="connsiteX63" fmla="*/ 1314150 w 2428717"/>
                <a:gd name="connsiteY63" fmla="*/ 395785 h 1330996"/>
                <a:gd name="connsiteX64" fmla="*/ 1336896 w 2428717"/>
                <a:gd name="connsiteY64" fmla="*/ 368490 h 1330996"/>
                <a:gd name="connsiteX65" fmla="*/ 1345995 w 2428717"/>
                <a:gd name="connsiteY65" fmla="*/ 295702 h 1330996"/>
                <a:gd name="connsiteX66" fmla="*/ 1350544 w 2428717"/>
                <a:gd name="connsiteY66" fmla="*/ 268406 h 1330996"/>
                <a:gd name="connsiteX67" fmla="*/ 1359642 w 2428717"/>
                <a:gd name="connsiteY67" fmla="*/ 241110 h 1330996"/>
                <a:gd name="connsiteX68" fmla="*/ 1414234 w 2428717"/>
                <a:gd name="connsiteY68" fmla="*/ 204716 h 1330996"/>
                <a:gd name="connsiteX69" fmla="*/ 1427881 w 2428717"/>
                <a:gd name="connsiteY69" fmla="*/ 200167 h 1330996"/>
                <a:gd name="connsiteX70" fmla="*/ 1441529 w 2428717"/>
                <a:gd name="connsiteY70" fmla="*/ 195618 h 1330996"/>
                <a:gd name="connsiteX71" fmla="*/ 1473374 w 2428717"/>
                <a:gd name="connsiteY71" fmla="*/ 181970 h 1330996"/>
                <a:gd name="connsiteX72" fmla="*/ 1500669 w 2428717"/>
                <a:gd name="connsiteY72" fmla="*/ 172872 h 1330996"/>
                <a:gd name="connsiteX73" fmla="*/ 1578007 w 2428717"/>
                <a:gd name="connsiteY73" fmla="*/ 163773 h 1330996"/>
                <a:gd name="connsiteX74" fmla="*/ 1600753 w 2428717"/>
                <a:gd name="connsiteY74" fmla="*/ 145576 h 1330996"/>
                <a:gd name="connsiteX75" fmla="*/ 1614401 w 2428717"/>
                <a:gd name="connsiteY75" fmla="*/ 141027 h 1330996"/>
                <a:gd name="connsiteX76" fmla="*/ 1641696 w 2428717"/>
                <a:gd name="connsiteY76" fmla="*/ 145576 h 1330996"/>
                <a:gd name="connsiteX77" fmla="*/ 1655344 w 2428717"/>
                <a:gd name="connsiteY77" fmla="*/ 154675 h 1330996"/>
                <a:gd name="connsiteX78" fmla="*/ 1828216 w 2428717"/>
                <a:gd name="connsiteY78" fmla="*/ 150125 h 1330996"/>
                <a:gd name="connsiteX79" fmla="*/ 1841863 w 2428717"/>
                <a:gd name="connsiteY79" fmla="*/ 159224 h 1330996"/>
                <a:gd name="connsiteX80" fmla="*/ 1855511 w 2428717"/>
                <a:gd name="connsiteY80" fmla="*/ 172872 h 1330996"/>
                <a:gd name="connsiteX81" fmla="*/ 1969242 w 2428717"/>
                <a:gd name="connsiteY81" fmla="*/ 186519 h 1330996"/>
                <a:gd name="connsiteX82" fmla="*/ 2001087 w 2428717"/>
                <a:gd name="connsiteY82" fmla="*/ 191069 h 1330996"/>
                <a:gd name="connsiteX83" fmla="*/ 2051129 w 2428717"/>
                <a:gd name="connsiteY83" fmla="*/ 195618 h 1330996"/>
                <a:gd name="connsiteX84" fmla="*/ 2060228 w 2428717"/>
                <a:gd name="connsiteY84" fmla="*/ 209266 h 1330996"/>
                <a:gd name="connsiteX85" fmla="*/ 2087523 w 2428717"/>
                <a:gd name="connsiteY85" fmla="*/ 213815 h 1330996"/>
                <a:gd name="connsiteX86" fmla="*/ 2105720 w 2428717"/>
                <a:gd name="connsiteY86" fmla="*/ 236561 h 1330996"/>
                <a:gd name="connsiteX87" fmla="*/ 2119368 w 2428717"/>
                <a:gd name="connsiteY87" fmla="*/ 245660 h 1330996"/>
                <a:gd name="connsiteX88" fmla="*/ 2133016 w 2428717"/>
                <a:gd name="connsiteY88" fmla="*/ 259308 h 1330996"/>
                <a:gd name="connsiteX89" fmla="*/ 2142114 w 2428717"/>
                <a:gd name="connsiteY89" fmla="*/ 272955 h 1330996"/>
                <a:gd name="connsiteX90" fmla="*/ 2160311 w 2428717"/>
                <a:gd name="connsiteY90" fmla="*/ 291152 h 1330996"/>
                <a:gd name="connsiteX91" fmla="*/ 2169410 w 2428717"/>
                <a:gd name="connsiteY91" fmla="*/ 304800 h 1330996"/>
                <a:gd name="connsiteX92" fmla="*/ 2210353 w 2428717"/>
                <a:gd name="connsiteY92" fmla="*/ 341194 h 1330996"/>
                <a:gd name="connsiteX93" fmla="*/ 2224001 w 2428717"/>
                <a:gd name="connsiteY93" fmla="*/ 345743 h 1330996"/>
                <a:gd name="connsiteX94" fmla="*/ 2255845 w 2428717"/>
                <a:gd name="connsiteY94" fmla="*/ 363940 h 1330996"/>
                <a:gd name="connsiteX95" fmla="*/ 2283141 w 2428717"/>
                <a:gd name="connsiteY95" fmla="*/ 373039 h 1330996"/>
                <a:gd name="connsiteX96" fmla="*/ 2314986 w 2428717"/>
                <a:gd name="connsiteY96" fmla="*/ 377588 h 1330996"/>
                <a:gd name="connsiteX97" fmla="*/ 2337732 w 2428717"/>
                <a:gd name="connsiteY97" fmla="*/ 395785 h 1330996"/>
                <a:gd name="connsiteX98" fmla="*/ 2365028 w 2428717"/>
                <a:gd name="connsiteY98" fmla="*/ 413982 h 1330996"/>
                <a:gd name="connsiteX99" fmla="*/ 2378675 w 2428717"/>
                <a:gd name="connsiteY99" fmla="*/ 400334 h 1330996"/>
                <a:gd name="connsiteX100" fmla="*/ 2396872 w 2428717"/>
                <a:gd name="connsiteY100" fmla="*/ 373039 h 1330996"/>
                <a:gd name="connsiteX101" fmla="*/ 2424168 w 2428717"/>
                <a:gd name="connsiteY101" fmla="*/ 368490 h 1330996"/>
                <a:gd name="connsiteX102" fmla="*/ 2428717 w 2428717"/>
                <a:gd name="connsiteY102" fmla="*/ 354842 h 1330996"/>
                <a:gd name="connsiteX103" fmla="*/ 2424168 w 2428717"/>
                <a:gd name="connsiteY103" fmla="*/ 327546 h 1330996"/>
                <a:gd name="connsiteX104" fmla="*/ 2410520 w 2428717"/>
                <a:gd name="connsiteY104" fmla="*/ 322997 h 1330996"/>
                <a:gd name="connsiteX105" fmla="*/ 2392323 w 2428717"/>
                <a:gd name="connsiteY105" fmla="*/ 318448 h 1330996"/>
                <a:gd name="connsiteX106" fmla="*/ 2378675 w 2428717"/>
                <a:gd name="connsiteY106" fmla="*/ 309349 h 1330996"/>
                <a:gd name="connsiteX107" fmla="*/ 2374126 w 2428717"/>
                <a:gd name="connsiteY107" fmla="*/ 295702 h 1330996"/>
                <a:gd name="connsiteX108" fmla="*/ 2365028 w 2428717"/>
                <a:gd name="connsiteY108" fmla="*/ 282054 h 1330996"/>
                <a:gd name="connsiteX109" fmla="*/ 2360478 w 2428717"/>
                <a:gd name="connsiteY109" fmla="*/ 268406 h 1330996"/>
                <a:gd name="connsiteX110" fmla="*/ 2346831 w 2428717"/>
                <a:gd name="connsiteY110" fmla="*/ 263857 h 1330996"/>
                <a:gd name="connsiteX111" fmla="*/ 2333183 w 2428717"/>
                <a:gd name="connsiteY111" fmla="*/ 245660 h 1330996"/>
                <a:gd name="connsiteX112" fmla="*/ 2305887 w 2428717"/>
                <a:gd name="connsiteY112" fmla="*/ 232012 h 1330996"/>
                <a:gd name="connsiteX113" fmla="*/ 2283141 w 2428717"/>
                <a:gd name="connsiteY113" fmla="*/ 236561 h 1330996"/>
                <a:gd name="connsiteX114" fmla="*/ 2255845 w 2428717"/>
                <a:gd name="connsiteY114" fmla="*/ 245660 h 1330996"/>
                <a:gd name="connsiteX115" fmla="*/ 2214902 w 2428717"/>
                <a:gd name="connsiteY115" fmla="*/ 241110 h 1330996"/>
                <a:gd name="connsiteX116" fmla="*/ 2187607 w 2428717"/>
                <a:gd name="connsiteY116" fmla="*/ 218364 h 1330996"/>
                <a:gd name="connsiteX117" fmla="*/ 2173959 w 2428717"/>
                <a:gd name="connsiteY117" fmla="*/ 209266 h 1330996"/>
                <a:gd name="connsiteX118" fmla="*/ 2164860 w 2428717"/>
                <a:gd name="connsiteY118" fmla="*/ 195618 h 1330996"/>
                <a:gd name="connsiteX119" fmla="*/ 2151213 w 2428717"/>
                <a:gd name="connsiteY119" fmla="*/ 168322 h 1330996"/>
                <a:gd name="connsiteX120" fmla="*/ 2110269 w 2428717"/>
                <a:gd name="connsiteY120" fmla="*/ 154675 h 1330996"/>
                <a:gd name="connsiteX121" fmla="*/ 2082974 w 2428717"/>
                <a:gd name="connsiteY121" fmla="*/ 141027 h 1330996"/>
                <a:gd name="connsiteX122" fmla="*/ 2064777 w 2428717"/>
                <a:gd name="connsiteY122" fmla="*/ 136478 h 1330996"/>
                <a:gd name="connsiteX123" fmla="*/ 1991989 w 2428717"/>
                <a:gd name="connsiteY123" fmla="*/ 131928 h 1330996"/>
                <a:gd name="connsiteX124" fmla="*/ 1964693 w 2428717"/>
                <a:gd name="connsiteY124" fmla="*/ 118281 h 1330996"/>
                <a:gd name="connsiteX125" fmla="*/ 1951045 w 2428717"/>
                <a:gd name="connsiteY125" fmla="*/ 104633 h 1330996"/>
                <a:gd name="connsiteX126" fmla="*/ 1923750 w 2428717"/>
                <a:gd name="connsiteY126" fmla="*/ 90985 h 1330996"/>
                <a:gd name="connsiteX127" fmla="*/ 1910102 w 2428717"/>
                <a:gd name="connsiteY127" fmla="*/ 81887 h 1330996"/>
                <a:gd name="connsiteX128" fmla="*/ 1841863 w 2428717"/>
                <a:gd name="connsiteY128" fmla="*/ 72788 h 1330996"/>
                <a:gd name="connsiteX129" fmla="*/ 1814568 w 2428717"/>
                <a:gd name="connsiteY129" fmla="*/ 63690 h 1330996"/>
                <a:gd name="connsiteX130" fmla="*/ 1796371 w 2428717"/>
                <a:gd name="connsiteY130" fmla="*/ 59140 h 1330996"/>
                <a:gd name="connsiteX131" fmla="*/ 1769075 w 2428717"/>
                <a:gd name="connsiteY131" fmla="*/ 50042 h 1330996"/>
                <a:gd name="connsiteX132" fmla="*/ 1755428 w 2428717"/>
                <a:gd name="connsiteY132" fmla="*/ 40943 h 1330996"/>
                <a:gd name="connsiteX133" fmla="*/ 1737231 w 2428717"/>
                <a:gd name="connsiteY133" fmla="*/ 0 h 1330996"/>
                <a:gd name="connsiteX134" fmla="*/ 1728132 w 2428717"/>
                <a:gd name="connsiteY134" fmla="*/ 13648 h 1330996"/>
                <a:gd name="connsiteX135" fmla="*/ 1723583 w 2428717"/>
                <a:gd name="connsiteY135" fmla="*/ 50042 h 1330996"/>
                <a:gd name="connsiteX136" fmla="*/ 1691738 w 2428717"/>
                <a:gd name="connsiteY136" fmla="*/ 54591 h 1330996"/>
                <a:gd name="connsiteX137" fmla="*/ 1659893 w 2428717"/>
                <a:gd name="connsiteY137" fmla="*/ 63690 h 1330996"/>
                <a:gd name="connsiteX138" fmla="*/ 1641696 w 2428717"/>
                <a:gd name="connsiteY138" fmla="*/ 72788 h 1330996"/>
                <a:gd name="connsiteX139" fmla="*/ 1628048 w 2428717"/>
                <a:gd name="connsiteY139" fmla="*/ 68239 h 1330996"/>
                <a:gd name="connsiteX140" fmla="*/ 1623499 w 2428717"/>
                <a:gd name="connsiteY140" fmla="*/ 54591 h 1330996"/>
                <a:gd name="connsiteX141" fmla="*/ 1614401 w 2428717"/>
                <a:gd name="connsiteY141" fmla="*/ 68239 h 1330996"/>
                <a:gd name="connsiteX142" fmla="*/ 1600753 w 2428717"/>
                <a:gd name="connsiteY142" fmla="*/ 77337 h 1330996"/>
                <a:gd name="connsiteX143" fmla="*/ 1555260 w 2428717"/>
                <a:gd name="connsiteY143" fmla="*/ 81887 h 1330996"/>
                <a:gd name="connsiteX144" fmla="*/ 1527965 w 2428717"/>
                <a:gd name="connsiteY144" fmla="*/ 90985 h 1330996"/>
                <a:gd name="connsiteX145" fmla="*/ 1509768 w 2428717"/>
                <a:gd name="connsiteY145" fmla="*/ 100084 h 1330996"/>
                <a:gd name="connsiteX146" fmla="*/ 1487022 w 2428717"/>
                <a:gd name="connsiteY146" fmla="*/ 104633 h 1330996"/>
                <a:gd name="connsiteX147" fmla="*/ 1473374 w 2428717"/>
                <a:gd name="connsiteY147" fmla="*/ 109182 h 1330996"/>
                <a:gd name="connsiteX148" fmla="*/ 1364192 w 2428717"/>
                <a:gd name="connsiteY148" fmla="*/ 113731 h 1330996"/>
                <a:gd name="connsiteX149" fmla="*/ 1350544 w 2428717"/>
                <a:gd name="connsiteY149" fmla="*/ 122830 h 1330996"/>
                <a:gd name="connsiteX150" fmla="*/ 1332347 w 2428717"/>
                <a:gd name="connsiteY150" fmla="*/ 150125 h 1330996"/>
                <a:gd name="connsiteX151" fmla="*/ 1318699 w 2428717"/>
                <a:gd name="connsiteY151" fmla="*/ 163773 h 1330996"/>
                <a:gd name="connsiteX152" fmla="*/ 1309601 w 2428717"/>
                <a:gd name="connsiteY152" fmla="*/ 191069 h 1330996"/>
                <a:gd name="connsiteX153" fmla="*/ 1295953 w 2428717"/>
                <a:gd name="connsiteY153" fmla="*/ 204716 h 1330996"/>
                <a:gd name="connsiteX154" fmla="*/ 1282305 w 2428717"/>
                <a:gd name="connsiteY154" fmla="*/ 209266 h 1330996"/>
                <a:gd name="connsiteX155" fmla="*/ 1209517 w 2428717"/>
                <a:gd name="connsiteY155" fmla="*/ 213815 h 1330996"/>
                <a:gd name="connsiteX156" fmla="*/ 1204968 w 2428717"/>
                <a:gd name="connsiteY156" fmla="*/ 227463 h 1330996"/>
                <a:gd name="connsiteX157" fmla="*/ 1186771 w 2428717"/>
                <a:gd name="connsiteY157" fmla="*/ 254758 h 1330996"/>
                <a:gd name="connsiteX158" fmla="*/ 1177672 w 2428717"/>
                <a:gd name="connsiteY158" fmla="*/ 282054 h 1330996"/>
                <a:gd name="connsiteX159" fmla="*/ 1173123 w 2428717"/>
                <a:gd name="connsiteY159" fmla="*/ 295702 h 1330996"/>
                <a:gd name="connsiteX160" fmla="*/ 1145828 w 2428717"/>
                <a:gd name="connsiteY160" fmla="*/ 313899 h 1330996"/>
                <a:gd name="connsiteX161" fmla="*/ 1132180 w 2428717"/>
                <a:gd name="connsiteY161" fmla="*/ 327546 h 1330996"/>
                <a:gd name="connsiteX162" fmla="*/ 1104884 w 2428717"/>
                <a:gd name="connsiteY162" fmla="*/ 336645 h 1330996"/>
                <a:gd name="connsiteX163" fmla="*/ 1095786 w 2428717"/>
                <a:gd name="connsiteY163" fmla="*/ 322997 h 1330996"/>
                <a:gd name="connsiteX164" fmla="*/ 1100335 w 2428717"/>
                <a:gd name="connsiteY164" fmla="*/ 291152 h 1330996"/>
                <a:gd name="connsiteX165" fmla="*/ 1086687 w 2428717"/>
                <a:gd name="connsiteY165" fmla="*/ 304800 h 1330996"/>
                <a:gd name="connsiteX166" fmla="*/ 1073039 w 2428717"/>
                <a:gd name="connsiteY166" fmla="*/ 309349 h 1330996"/>
                <a:gd name="connsiteX167" fmla="*/ 1059392 w 2428717"/>
                <a:gd name="connsiteY167" fmla="*/ 300251 h 1330996"/>
                <a:gd name="connsiteX168" fmla="*/ 1050293 w 2428717"/>
                <a:gd name="connsiteY168" fmla="*/ 286603 h 1330996"/>
                <a:gd name="connsiteX169" fmla="*/ 1036645 w 2428717"/>
                <a:gd name="connsiteY169" fmla="*/ 282054 h 1330996"/>
                <a:gd name="connsiteX170" fmla="*/ 1009350 w 2428717"/>
                <a:gd name="connsiteY170" fmla="*/ 291152 h 1330996"/>
                <a:gd name="connsiteX171" fmla="*/ 995702 w 2428717"/>
                <a:gd name="connsiteY171" fmla="*/ 295702 h 1330996"/>
                <a:gd name="connsiteX172" fmla="*/ 982054 w 2428717"/>
                <a:gd name="connsiteY172" fmla="*/ 304800 h 1330996"/>
                <a:gd name="connsiteX173" fmla="*/ 968407 w 2428717"/>
                <a:gd name="connsiteY173" fmla="*/ 350293 h 1330996"/>
                <a:gd name="connsiteX174" fmla="*/ 959308 w 2428717"/>
                <a:gd name="connsiteY174" fmla="*/ 363940 h 1330996"/>
                <a:gd name="connsiteX175" fmla="*/ 963857 w 2428717"/>
                <a:gd name="connsiteY175" fmla="*/ 377588 h 1330996"/>
                <a:gd name="connsiteX176" fmla="*/ 977505 w 2428717"/>
                <a:gd name="connsiteY176" fmla="*/ 382137 h 1330996"/>
                <a:gd name="connsiteX177" fmla="*/ 991153 w 2428717"/>
                <a:gd name="connsiteY177" fmla="*/ 391236 h 1330996"/>
                <a:gd name="connsiteX178" fmla="*/ 1000251 w 2428717"/>
                <a:gd name="connsiteY178" fmla="*/ 404884 h 1330996"/>
                <a:gd name="connsiteX179" fmla="*/ 1013899 w 2428717"/>
                <a:gd name="connsiteY179" fmla="*/ 418531 h 1330996"/>
                <a:gd name="connsiteX180" fmla="*/ 1009350 w 2428717"/>
                <a:gd name="connsiteY180" fmla="*/ 441278 h 1330996"/>
                <a:gd name="connsiteX181" fmla="*/ 986604 w 2428717"/>
                <a:gd name="connsiteY181" fmla="*/ 486770 h 1330996"/>
                <a:gd name="connsiteX182" fmla="*/ 968407 w 2428717"/>
                <a:gd name="connsiteY182" fmla="*/ 518615 h 1330996"/>
                <a:gd name="connsiteX183" fmla="*/ 954759 w 2428717"/>
                <a:gd name="connsiteY183" fmla="*/ 523164 h 1330996"/>
                <a:gd name="connsiteX184" fmla="*/ 945660 w 2428717"/>
                <a:gd name="connsiteY184" fmla="*/ 536812 h 1330996"/>
                <a:gd name="connsiteX185" fmla="*/ 932013 w 2428717"/>
                <a:gd name="connsiteY185" fmla="*/ 545910 h 1330996"/>
                <a:gd name="connsiteX186" fmla="*/ 913816 w 2428717"/>
                <a:gd name="connsiteY186" fmla="*/ 568657 h 1330996"/>
                <a:gd name="connsiteX187" fmla="*/ 904717 w 2428717"/>
                <a:gd name="connsiteY187" fmla="*/ 582305 h 1330996"/>
                <a:gd name="connsiteX188" fmla="*/ 900168 w 2428717"/>
                <a:gd name="connsiteY188" fmla="*/ 595952 h 1330996"/>
                <a:gd name="connsiteX189" fmla="*/ 881971 w 2428717"/>
                <a:gd name="connsiteY189" fmla="*/ 623248 h 1330996"/>
                <a:gd name="connsiteX190" fmla="*/ 859225 w 2428717"/>
                <a:gd name="connsiteY190" fmla="*/ 655093 h 1330996"/>
                <a:gd name="connsiteX191" fmla="*/ 850126 w 2428717"/>
                <a:gd name="connsiteY191" fmla="*/ 668740 h 1330996"/>
                <a:gd name="connsiteX192" fmla="*/ 845577 w 2428717"/>
                <a:gd name="connsiteY192" fmla="*/ 682388 h 1330996"/>
                <a:gd name="connsiteX193" fmla="*/ 831929 w 2428717"/>
                <a:gd name="connsiteY193" fmla="*/ 691487 h 1330996"/>
                <a:gd name="connsiteX194" fmla="*/ 809183 w 2428717"/>
                <a:gd name="connsiteY194" fmla="*/ 714233 h 1330996"/>
                <a:gd name="connsiteX195" fmla="*/ 795535 w 2428717"/>
                <a:gd name="connsiteY195" fmla="*/ 732430 h 1330996"/>
                <a:gd name="connsiteX196" fmla="*/ 781887 w 2428717"/>
                <a:gd name="connsiteY196" fmla="*/ 746078 h 1330996"/>
                <a:gd name="connsiteX197" fmla="*/ 754592 w 2428717"/>
                <a:gd name="connsiteY197" fmla="*/ 787021 h 1330996"/>
                <a:gd name="connsiteX198" fmla="*/ 745493 w 2428717"/>
                <a:gd name="connsiteY198" fmla="*/ 800669 h 1330996"/>
                <a:gd name="connsiteX199" fmla="*/ 736395 w 2428717"/>
                <a:gd name="connsiteY199" fmla="*/ 827964 h 1330996"/>
                <a:gd name="connsiteX200" fmla="*/ 690902 w 2428717"/>
                <a:gd name="connsiteY200" fmla="*/ 882555 h 1330996"/>
                <a:gd name="connsiteX201" fmla="*/ 677254 w 2428717"/>
                <a:gd name="connsiteY201" fmla="*/ 891654 h 1330996"/>
                <a:gd name="connsiteX202" fmla="*/ 649959 w 2428717"/>
                <a:gd name="connsiteY202" fmla="*/ 900752 h 1330996"/>
                <a:gd name="connsiteX203" fmla="*/ 595368 w 2428717"/>
                <a:gd name="connsiteY203" fmla="*/ 896203 h 1330996"/>
                <a:gd name="connsiteX204" fmla="*/ 581720 w 2428717"/>
                <a:gd name="connsiteY204" fmla="*/ 891654 h 1330996"/>
                <a:gd name="connsiteX205" fmla="*/ 586269 w 2428717"/>
                <a:gd name="connsiteY205" fmla="*/ 868908 h 1330996"/>
                <a:gd name="connsiteX206" fmla="*/ 577171 w 2428717"/>
                <a:gd name="connsiteY206" fmla="*/ 928048 h 1330996"/>
                <a:gd name="connsiteX207" fmla="*/ 568072 w 2428717"/>
                <a:gd name="connsiteY207" fmla="*/ 941696 h 1330996"/>
                <a:gd name="connsiteX208" fmla="*/ 563523 w 2428717"/>
                <a:gd name="connsiteY208" fmla="*/ 955343 h 1330996"/>
                <a:gd name="connsiteX209" fmla="*/ 549875 w 2428717"/>
                <a:gd name="connsiteY209" fmla="*/ 964442 h 1330996"/>
                <a:gd name="connsiteX210" fmla="*/ 522580 w 2428717"/>
                <a:gd name="connsiteY210" fmla="*/ 982639 h 1330996"/>
                <a:gd name="connsiteX211" fmla="*/ 508932 w 2428717"/>
                <a:gd name="connsiteY211" fmla="*/ 973540 h 1330996"/>
                <a:gd name="connsiteX212" fmla="*/ 481637 w 2428717"/>
                <a:gd name="connsiteY212" fmla="*/ 959893 h 1330996"/>
                <a:gd name="connsiteX213" fmla="*/ 463439 w 2428717"/>
                <a:gd name="connsiteY213" fmla="*/ 964442 h 1330996"/>
                <a:gd name="connsiteX214" fmla="*/ 454341 w 2428717"/>
                <a:gd name="connsiteY214" fmla="*/ 978090 h 1330996"/>
                <a:gd name="connsiteX215" fmla="*/ 440693 w 2428717"/>
                <a:gd name="connsiteY215" fmla="*/ 996287 h 1330996"/>
                <a:gd name="connsiteX216" fmla="*/ 404299 w 2428717"/>
                <a:gd name="connsiteY216" fmla="*/ 1023582 h 1330996"/>
                <a:gd name="connsiteX217" fmla="*/ 390651 w 2428717"/>
                <a:gd name="connsiteY217" fmla="*/ 1037230 h 1330996"/>
                <a:gd name="connsiteX218" fmla="*/ 377004 w 2428717"/>
                <a:gd name="connsiteY218" fmla="*/ 1041779 h 1330996"/>
                <a:gd name="connsiteX219" fmla="*/ 349708 w 2428717"/>
                <a:gd name="connsiteY219" fmla="*/ 1059976 h 1330996"/>
                <a:gd name="connsiteX220" fmla="*/ 322413 w 2428717"/>
                <a:gd name="connsiteY220" fmla="*/ 1078173 h 1330996"/>
                <a:gd name="connsiteX221" fmla="*/ 295117 w 2428717"/>
                <a:gd name="connsiteY221" fmla="*/ 1100919 h 1330996"/>
                <a:gd name="connsiteX222" fmla="*/ 286019 w 2428717"/>
                <a:gd name="connsiteY222" fmla="*/ 1114567 h 1330996"/>
                <a:gd name="connsiteX223" fmla="*/ 258723 w 2428717"/>
                <a:gd name="connsiteY223" fmla="*/ 1137313 h 1330996"/>
                <a:gd name="connsiteX224" fmla="*/ 240526 w 2428717"/>
                <a:gd name="connsiteY224" fmla="*/ 1164609 h 1330996"/>
                <a:gd name="connsiteX225" fmla="*/ 231428 w 2428717"/>
                <a:gd name="connsiteY225" fmla="*/ 1178257 h 1330996"/>
                <a:gd name="connsiteX226" fmla="*/ 217780 w 2428717"/>
                <a:gd name="connsiteY226" fmla="*/ 1182806 h 1330996"/>
                <a:gd name="connsiteX227" fmla="*/ 208681 w 2428717"/>
                <a:gd name="connsiteY227" fmla="*/ 1196454 h 1330996"/>
                <a:gd name="connsiteX228" fmla="*/ 181386 w 2428717"/>
                <a:gd name="connsiteY228" fmla="*/ 1205552 h 1330996"/>
                <a:gd name="connsiteX229" fmla="*/ 167738 w 2428717"/>
                <a:gd name="connsiteY229" fmla="*/ 1210102 h 1330996"/>
                <a:gd name="connsiteX230" fmla="*/ 135893 w 2428717"/>
                <a:gd name="connsiteY230" fmla="*/ 1219200 h 1330996"/>
                <a:gd name="connsiteX231" fmla="*/ 108598 w 2428717"/>
                <a:gd name="connsiteY231" fmla="*/ 1241946 h 1330996"/>
                <a:gd name="connsiteX232" fmla="*/ 85851 w 2428717"/>
                <a:gd name="connsiteY232" fmla="*/ 1246496 h 1330996"/>
                <a:gd name="connsiteX233" fmla="*/ 72204 w 2428717"/>
                <a:gd name="connsiteY233" fmla="*/ 1251045 h 1330996"/>
                <a:gd name="connsiteX234" fmla="*/ 22162 w 2428717"/>
                <a:gd name="connsiteY234" fmla="*/ 1264693 h 1330996"/>
                <a:gd name="connsiteX235" fmla="*/ 8514 w 2428717"/>
                <a:gd name="connsiteY235" fmla="*/ 1260143 h 1330996"/>
                <a:gd name="connsiteX236" fmla="*/ 3965 w 2428717"/>
                <a:gd name="connsiteY236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395201 w 2428717"/>
                <a:gd name="connsiteY16" fmla="*/ 1123666 h 1330996"/>
                <a:gd name="connsiteX17" fmla="*/ 404299 w 2428717"/>
                <a:gd name="connsiteY17" fmla="*/ 1110018 h 1330996"/>
                <a:gd name="connsiteX18" fmla="*/ 417947 w 2428717"/>
                <a:gd name="connsiteY18" fmla="*/ 1105469 h 1330996"/>
                <a:gd name="connsiteX19" fmla="*/ 431595 w 2428717"/>
                <a:gd name="connsiteY19" fmla="*/ 1096370 h 1330996"/>
                <a:gd name="connsiteX20" fmla="*/ 445242 w 2428717"/>
                <a:gd name="connsiteY20" fmla="*/ 1091821 h 1330996"/>
                <a:gd name="connsiteX21" fmla="*/ 522580 w 2428717"/>
                <a:gd name="connsiteY21" fmla="*/ 1082722 h 1330996"/>
                <a:gd name="connsiteX22" fmla="*/ 572622 w 2428717"/>
                <a:gd name="connsiteY22" fmla="*/ 1073624 h 1330996"/>
                <a:gd name="connsiteX23" fmla="*/ 595368 w 2428717"/>
                <a:gd name="connsiteY23" fmla="*/ 1096370 h 1330996"/>
                <a:gd name="connsiteX24" fmla="*/ 609016 w 2428717"/>
                <a:gd name="connsiteY24" fmla="*/ 1087272 h 1330996"/>
                <a:gd name="connsiteX25" fmla="*/ 613565 w 2428717"/>
                <a:gd name="connsiteY25" fmla="*/ 1032681 h 1330996"/>
                <a:gd name="connsiteX26" fmla="*/ 690902 w 2428717"/>
                <a:gd name="connsiteY26" fmla="*/ 1028131 h 1330996"/>
                <a:gd name="connsiteX27" fmla="*/ 718198 w 2428717"/>
                <a:gd name="connsiteY27" fmla="*/ 1019033 h 1330996"/>
                <a:gd name="connsiteX28" fmla="*/ 731845 w 2428717"/>
                <a:gd name="connsiteY28" fmla="*/ 1005385 h 1330996"/>
                <a:gd name="connsiteX29" fmla="*/ 772789 w 2428717"/>
                <a:gd name="connsiteY29" fmla="*/ 982639 h 1330996"/>
                <a:gd name="connsiteX30" fmla="*/ 795535 w 2428717"/>
                <a:gd name="connsiteY30" fmla="*/ 978090 h 1330996"/>
                <a:gd name="connsiteX31" fmla="*/ 822831 w 2428717"/>
                <a:gd name="connsiteY31" fmla="*/ 968991 h 1330996"/>
                <a:gd name="connsiteX32" fmla="*/ 850126 w 2428717"/>
                <a:gd name="connsiteY32" fmla="*/ 941696 h 1330996"/>
                <a:gd name="connsiteX33" fmla="*/ 877422 w 2428717"/>
                <a:gd name="connsiteY33" fmla="*/ 928048 h 1330996"/>
                <a:gd name="connsiteX34" fmla="*/ 891069 w 2428717"/>
                <a:gd name="connsiteY34" fmla="*/ 923499 h 1330996"/>
                <a:gd name="connsiteX35" fmla="*/ 904717 w 2428717"/>
                <a:gd name="connsiteY35" fmla="*/ 914400 h 1330996"/>
                <a:gd name="connsiteX36" fmla="*/ 922914 w 2428717"/>
                <a:gd name="connsiteY36" fmla="*/ 909851 h 1330996"/>
                <a:gd name="connsiteX37" fmla="*/ 927463 w 2428717"/>
                <a:gd name="connsiteY37" fmla="*/ 896203 h 1330996"/>
                <a:gd name="connsiteX38" fmla="*/ 941111 w 2428717"/>
                <a:gd name="connsiteY38" fmla="*/ 887105 h 1330996"/>
                <a:gd name="connsiteX39" fmla="*/ 954759 w 2428717"/>
                <a:gd name="connsiteY39" fmla="*/ 873457 h 1330996"/>
                <a:gd name="connsiteX40" fmla="*/ 982054 w 2428717"/>
                <a:gd name="connsiteY40" fmla="*/ 855260 h 1330996"/>
                <a:gd name="connsiteX41" fmla="*/ 986604 w 2428717"/>
                <a:gd name="connsiteY41" fmla="*/ 841612 h 1330996"/>
                <a:gd name="connsiteX42" fmla="*/ 1000251 w 2428717"/>
                <a:gd name="connsiteY42" fmla="*/ 837063 h 1330996"/>
                <a:gd name="connsiteX43" fmla="*/ 1013899 w 2428717"/>
                <a:gd name="connsiteY43" fmla="*/ 827964 h 1330996"/>
                <a:gd name="connsiteX44" fmla="*/ 1045744 w 2428717"/>
                <a:gd name="connsiteY44" fmla="*/ 800669 h 1330996"/>
                <a:gd name="connsiteX45" fmla="*/ 1059392 w 2428717"/>
                <a:gd name="connsiteY45" fmla="*/ 791570 h 1330996"/>
                <a:gd name="connsiteX46" fmla="*/ 1082138 w 2428717"/>
                <a:gd name="connsiteY46" fmla="*/ 768824 h 1330996"/>
                <a:gd name="connsiteX47" fmla="*/ 1123081 w 2428717"/>
                <a:gd name="connsiteY47" fmla="*/ 736979 h 1330996"/>
                <a:gd name="connsiteX48" fmla="*/ 1136729 w 2428717"/>
                <a:gd name="connsiteY48" fmla="*/ 727881 h 1330996"/>
                <a:gd name="connsiteX49" fmla="*/ 1150377 w 2428717"/>
                <a:gd name="connsiteY49" fmla="*/ 718782 h 1330996"/>
                <a:gd name="connsiteX50" fmla="*/ 1168574 w 2428717"/>
                <a:gd name="connsiteY50" fmla="*/ 691487 h 1330996"/>
                <a:gd name="connsiteX51" fmla="*/ 1191320 w 2428717"/>
                <a:gd name="connsiteY51" fmla="*/ 668740 h 1330996"/>
                <a:gd name="connsiteX52" fmla="*/ 1214066 w 2428717"/>
                <a:gd name="connsiteY52" fmla="*/ 645994 h 1330996"/>
                <a:gd name="connsiteX53" fmla="*/ 1223165 w 2428717"/>
                <a:gd name="connsiteY53" fmla="*/ 632346 h 1330996"/>
                <a:gd name="connsiteX54" fmla="*/ 1227714 w 2428717"/>
                <a:gd name="connsiteY54" fmla="*/ 618699 h 1330996"/>
                <a:gd name="connsiteX55" fmla="*/ 1250460 w 2428717"/>
                <a:gd name="connsiteY55" fmla="*/ 591403 h 1330996"/>
                <a:gd name="connsiteX56" fmla="*/ 1259559 w 2428717"/>
                <a:gd name="connsiteY56" fmla="*/ 564108 h 1330996"/>
                <a:gd name="connsiteX57" fmla="*/ 1264108 w 2428717"/>
                <a:gd name="connsiteY57" fmla="*/ 550460 h 1330996"/>
                <a:gd name="connsiteX58" fmla="*/ 1282305 w 2428717"/>
                <a:gd name="connsiteY58" fmla="*/ 523164 h 1330996"/>
                <a:gd name="connsiteX59" fmla="*/ 1295953 w 2428717"/>
                <a:gd name="connsiteY59" fmla="*/ 482221 h 1330996"/>
                <a:gd name="connsiteX60" fmla="*/ 1300502 w 2428717"/>
                <a:gd name="connsiteY60" fmla="*/ 468573 h 1330996"/>
                <a:gd name="connsiteX61" fmla="*/ 1309601 w 2428717"/>
                <a:gd name="connsiteY61" fmla="*/ 427630 h 1330996"/>
                <a:gd name="connsiteX62" fmla="*/ 1314150 w 2428717"/>
                <a:gd name="connsiteY62" fmla="*/ 395785 h 1330996"/>
                <a:gd name="connsiteX63" fmla="*/ 1336896 w 2428717"/>
                <a:gd name="connsiteY63" fmla="*/ 368490 h 1330996"/>
                <a:gd name="connsiteX64" fmla="*/ 1345995 w 2428717"/>
                <a:gd name="connsiteY64" fmla="*/ 295702 h 1330996"/>
                <a:gd name="connsiteX65" fmla="*/ 1350544 w 2428717"/>
                <a:gd name="connsiteY65" fmla="*/ 268406 h 1330996"/>
                <a:gd name="connsiteX66" fmla="*/ 1359642 w 2428717"/>
                <a:gd name="connsiteY66" fmla="*/ 241110 h 1330996"/>
                <a:gd name="connsiteX67" fmla="*/ 1414234 w 2428717"/>
                <a:gd name="connsiteY67" fmla="*/ 204716 h 1330996"/>
                <a:gd name="connsiteX68" fmla="*/ 1427881 w 2428717"/>
                <a:gd name="connsiteY68" fmla="*/ 200167 h 1330996"/>
                <a:gd name="connsiteX69" fmla="*/ 1441529 w 2428717"/>
                <a:gd name="connsiteY69" fmla="*/ 195618 h 1330996"/>
                <a:gd name="connsiteX70" fmla="*/ 1473374 w 2428717"/>
                <a:gd name="connsiteY70" fmla="*/ 181970 h 1330996"/>
                <a:gd name="connsiteX71" fmla="*/ 1500669 w 2428717"/>
                <a:gd name="connsiteY71" fmla="*/ 172872 h 1330996"/>
                <a:gd name="connsiteX72" fmla="*/ 1578007 w 2428717"/>
                <a:gd name="connsiteY72" fmla="*/ 163773 h 1330996"/>
                <a:gd name="connsiteX73" fmla="*/ 1600753 w 2428717"/>
                <a:gd name="connsiteY73" fmla="*/ 145576 h 1330996"/>
                <a:gd name="connsiteX74" fmla="*/ 1614401 w 2428717"/>
                <a:gd name="connsiteY74" fmla="*/ 141027 h 1330996"/>
                <a:gd name="connsiteX75" fmla="*/ 1641696 w 2428717"/>
                <a:gd name="connsiteY75" fmla="*/ 145576 h 1330996"/>
                <a:gd name="connsiteX76" fmla="*/ 1655344 w 2428717"/>
                <a:gd name="connsiteY76" fmla="*/ 154675 h 1330996"/>
                <a:gd name="connsiteX77" fmla="*/ 1828216 w 2428717"/>
                <a:gd name="connsiteY77" fmla="*/ 150125 h 1330996"/>
                <a:gd name="connsiteX78" fmla="*/ 1841863 w 2428717"/>
                <a:gd name="connsiteY78" fmla="*/ 159224 h 1330996"/>
                <a:gd name="connsiteX79" fmla="*/ 1855511 w 2428717"/>
                <a:gd name="connsiteY79" fmla="*/ 172872 h 1330996"/>
                <a:gd name="connsiteX80" fmla="*/ 1969242 w 2428717"/>
                <a:gd name="connsiteY80" fmla="*/ 186519 h 1330996"/>
                <a:gd name="connsiteX81" fmla="*/ 2001087 w 2428717"/>
                <a:gd name="connsiteY81" fmla="*/ 191069 h 1330996"/>
                <a:gd name="connsiteX82" fmla="*/ 2051129 w 2428717"/>
                <a:gd name="connsiteY82" fmla="*/ 195618 h 1330996"/>
                <a:gd name="connsiteX83" fmla="*/ 2060228 w 2428717"/>
                <a:gd name="connsiteY83" fmla="*/ 209266 h 1330996"/>
                <a:gd name="connsiteX84" fmla="*/ 2087523 w 2428717"/>
                <a:gd name="connsiteY84" fmla="*/ 213815 h 1330996"/>
                <a:gd name="connsiteX85" fmla="*/ 2105720 w 2428717"/>
                <a:gd name="connsiteY85" fmla="*/ 236561 h 1330996"/>
                <a:gd name="connsiteX86" fmla="*/ 2119368 w 2428717"/>
                <a:gd name="connsiteY86" fmla="*/ 245660 h 1330996"/>
                <a:gd name="connsiteX87" fmla="*/ 2133016 w 2428717"/>
                <a:gd name="connsiteY87" fmla="*/ 259308 h 1330996"/>
                <a:gd name="connsiteX88" fmla="*/ 2142114 w 2428717"/>
                <a:gd name="connsiteY88" fmla="*/ 272955 h 1330996"/>
                <a:gd name="connsiteX89" fmla="*/ 2160311 w 2428717"/>
                <a:gd name="connsiteY89" fmla="*/ 291152 h 1330996"/>
                <a:gd name="connsiteX90" fmla="*/ 2169410 w 2428717"/>
                <a:gd name="connsiteY90" fmla="*/ 304800 h 1330996"/>
                <a:gd name="connsiteX91" fmla="*/ 2210353 w 2428717"/>
                <a:gd name="connsiteY91" fmla="*/ 341194 h 1330996"/>
                <a:gd name="connsiteX92" fmla="*/ 2224001 w 2428717"/>
                <a:gd name="connsiteY92" fmla="*/ 345743 h 1330996"/>
                <a:gd name="connsiteX93" fmla="*/ 2255845 w 2428717"/>
                <a:gd name="connsiteY93" fmla="*/ 363940 h 1330996"/>
                <a:gd name="connsiteX94" fmla="*/ 2283141 w 2428717"/>
                <a:gd name="connsiteY94" fmla="*/ 373039 h 1330996"/>
                <a:gd name="connsiteX95" fmla="*/ 2314986 w 2428717"/>
                <a:gd name="connsiteY95" fmla="*/ 377588 h 1330996"/>
                <a:gd name="connsiteX96" fmla="*/ 2337732 w 2428717"/>
                <a:gd name="connsiteY96" fmla="*/ 395785 h 1330996"/>
                <a:gd name="connsiteX97" fmla="*/ 2365028 w 2428717"/>
                <a:gd name="connsiteY97" fmla="*/ 413982 h 1330996"/>
                <a:gd name="connsiteX98" fmla="*/ 2378675 w 2428717"/>
                <a:gd name="connsiteY98" fmla="*/ 400334 h 1330996"/>
                <a:gd name="connsiteX99" fmla="*/ 2396872 w 2428717"/>
                <a:gd name="connsiteY99" fmla="*/ 373039 h 1330996"/>
                <a:gd name="connsiteX100" fmla="*/ 2424168 w 2428717"/>
                <a:gd name="connsiteY100" fmla="*/ 368490 h 1330996"/>
                <a:gd name="connsiteX101" fmla="*/ 2428717 w 2428717"/>
                <a:gd name="connsiteY101" fmla="*/ 354842 h 1330996"/>
                <a:gd name="connsiteX102" fmla="*/ 2424168 w 2428717"/>
                <a:gd name="connsiteY102" fmla="*/ 327546 h 1330996"/>
                <a:gd name="connsiteX103" fmla="*/ 2410520 w 2428717"/>
                <a:gd name="connsiteY103" fmla="*/ 322997 h 1330996"/>
                <a:gd name="connsiteX104" fmla="*/ 2392323 w 2428717"/>
                <a:gd name="connsiteY104" fmla="*/ 318448 h 1330996"/>
                <a:gd name="connsiteX105" fmla="*/ 2378675 w 2428717"/>
                <a:gd name="connsiteY105" fmla="*/ 309349 h 1330996"/>
                <a:gd name="connsiteX106" fmla="*/ 2374126 w 2428717"/>
                <a:gd name="connsiteY106" fmla="*/ 295702 h 1330996"/>
                <a:gd name="connsiteX107" fmla="*/ 2365028 w 2428717"/>
                <a:gd name="connsiteY107" fmla="*/ 282054 h 1330996"/>
                <a:gd name="connsiteX108" fmla="*/ 2360478 w 2428717"/>
                <a:gd name="connsiteY108" fmla="*/ 268406 h 1330996"/>
                <a:gd name="connsiteX109" fmla="*/ 2346831 w 2428717"/>
                <a:gd name="connsiteY109" fmla="*/ 263857 h 1330996"/>
                <a:gd name="connsiteX110" fmla="*/ 2333183 w 2428717"/>
                <a:gd name="connsiteY110" fmla="*/ 245660 h 1330996"/>
                <a:gd name="connsiteX111" fmla="*/ 2305887 w 2428717"/>
                <a:gd name="connsiteY111" fmla="*/ 232012 h 1330996"/>
                <a:gd name="connsiteX112" fmla="*/ 2283141 w 2428717"/>
                <a:gd name="connsiteY112" fmla="*/ 236561 h 1330996"/>
                <a:gd name="connsiteX113" fmla="*/ 2255845 w 2428717"/>
                <a:gd name="connsiteY113" fmla="*/ 245660 h 1330996"/>
                <a:gd name="connsiteX114" fmla="*/ 2214902 w 2428717"/>
                <a:gd name="connsiteY114" fmla="*/ 241110 h 1330996"/>
                <a:gd name="connsiteX115" fmla="*/ 2187607 w 2428717"/>
                <a:gd name="connsiteY115" fmla="*/ 218364 h 1330996"/>
                <a:gd name="connsiteX116" fmla="*/ 2173959 w 2428717"/>
                <a:gd name="connsiteY116" fmla="*/ 209266 h 1330996"/>
                <a:gd name="connsiteX117" fmla="*/ 2164860 w 2428717"/>
                <a:gd name="connsiteY117" fmla="*/ 195618 h 1330996"/>
                <a:gd name="connsiteX118" fmla="*/ 2151213 w 2428717"/>
                <a:gd name="connsiteY118" fmla="*/ 168322 h 1330996"/>
                <a:gd name="connsiteX119" fmla="*/ 2110269 w 2428717"/>
                <a:gd name="connsiteY119" fmla="*/ 154675 h 1330996"/>
                <a:gd name="connsiteX120" fmla="*/ 2082974 w 2428717"/>
                <a:gd name="connsiteY120" fmla="*/ 141027 h 1330996"/>
                <a:gd name="connsiteX121" fmla="*/ 2064777 w 2428717"/>
                <a:gd name="connsiteY121" fmla="*/ 136478 h 1330996"/>
                <a:gd name="connsiteX122" fmla="*/ 1991989 w 2428717"/>
                <a:gd name="connsiteY122" fmla="*/ 131928 h 1330996"/>
                <a:gd name="connsiteX123" fmla="*/ 1964693 w 2428717"/>
                <a:gd name="connsiteY123" fmla="*/ 118281 h 1330996"/>
                <a:gd name="connsiteX124" fmla="*/ 1951045 w 2428717"/>
                <a:gd name="connsiteY124" fmla="*/ 104633 h 1330996"/>
                <a:gd name="connsiteX125" fmla="*/ 1923750 w 2428717"/>
                <a:gd name="connsiteY125" fmla="*/ 90985 h 1330996"/>
                <a:gd name="connsiteX126" fmla="*/ 1910102 w 2428717"/>
                <a:gd name="connsiteY126" fmla="*/ 81887 h 1330996"/>
                <a:gd name="connsiteX127" fmla="*/ 1841863 w 2428717"/>
                <a:gd name="connsiteY127" fmla="*/ 72788 h 1330996"/>
                <a:gd name="connsiteX128" fmla="*/ 1814568 w 2428717"/>
                <a:gd name="connsiteY128" fmla="*/ 63690 h 1330996"/>
                <a:gd name="connsiteX129" fmla="*/ 1796371 w 2428717"/>
                <a:gd name="connsiteY129" fmla="*/ 59140 h 1330996"/>
                <a:gd name="connsiteX130" fmla="*/ 1769075 w 2428717"/>
                <a:gd name="connsiteY130" fmla="*/ 50042 h 1330996"/>
                <a:gd name="connsiteX131" fmla="*/ 1755428 w 2428717"/>
                <a:gd name="connsiteY131" fmla="*/ 40943 h 1330996"/>
                <a:gd name="connsiteX132" fmla="*/ 1737231 w 2428717"/>
                <a:gd name="connsiteY132" fmla="*/ 0 h 1330996"/>
                <a:gd name="connsiteX133" fmla="*/ 1728132 w 2428717"/>
                <a:gd name="connsiteY133" fmla="*/ 13648 h 1330996"/>
                <a:gd name="connsiteX134" fmla="*/ 1723583 w 2428717"/>
                <a:gd name="connsiteY134" fmla="*/ 50042 h 1330996"/>
                <a:gd name="connsiteX135" fmla="*/ 1691738 w 2428717"/>
                <a:gd name="connsiteY135" fmla="*/ 54591 h 1330996"/>
                <a:gd name="connsiteX136" fmla="*/ 1659893 w 2428717"/>
                <a:gd name="connsiteY136" fmla="*/ 63690 h 1330996"/>
                <a:gd name="connsiteX137" fmla="*/ 1641696 w 2428717"/>
                <a:gd name="connsiteY137" fmla="*/ 72788 h 1330996"/>
                <a:gd name="connsiteX138" fmla="*/ 1628048 w 2428717"/>
                <a:gd name="connsiteY138" fmla="*/ 68239 h 1330996"/>
                <a:gd name="connsiteX139" fmla="*/ 1623499 w 2428717"/>
                <a:gd name="connsiteY139" fmla="*/ 54591 h 1330996"/>
                <a:gd name="connsiteX140" fmla="*/ 1614401 w 2428717"/>
                <a:gd name="connsiteY140" fmla="*/ 68239 h 1330996"/>
                <a:gd name="connsiteX141" fmla="*/ 1600753 w 2428717"/>
                <a:gd name="connsiteY141" fmla="*/ 77337 h 1330996"/>
                <a:gd name="connsiteX142" fmla="*/ 1555260 w 2428717"/>
                <a:gd name="connsiteY142" fmla="*/ 81887 h 1330996"/>
                <a:gd name="connsiteX143" fmla="*/ 1527965 w 2428717"/>
                <a:gd name="connsiteY143" fmla="*/ 90985 h 1330996"/>
                <a:gd name="connsiteX144" fmla="*/ 1509768 w 2428717"/>
                <a:gd name="connsiteY144" fmla="*/ 100084 h 1330996"/>
                <a:gd name="connsiteX145" fmla="*/ 1487022 w 2428717"/>
                <a:gd name="connsiteY145" fmla="*/ 104633 h 1330996"/>
                <a:gd name="connsiteX146" fmla="*/ 1473374 w 2428717"/>
                <a:gd name="connsiteY146" fmla="*/ 109182 h 1330996"/>
                <a:gd name="connsiteX147" fmla="*/ 1364192 w 2428717"/>
                <a:gd name="connsiteY147" fmla="*/ 113731 h 1330996"/>
                <a:gd name="connsiteX148" fmla="*/ 1350544 w 2428717"/>
                <a:gd name="connsiteY148" fmla="*/ 122830 h 1330996"/>
                <a:gd name="connsiteX149" fmla="*/ 1332347 w 2428717"/>
                <a:gd name="connsiteY149" fmla="*/ 150125 h 1330996"/>
                <a:gd name="connsiteX150" fmla="*/ 1318699 w 2428717"/>
                <a:gd name="connsiteY150" fmla="*/ 163773 h 1330996"/>
                <a:gd name="connsiteX151" fmla="*/ 1309601 w 2428717"/>
                <a:gd name="connsiteY151" fmla="*/ 191069 h 1330996"/>
                <a:gd name="connsiteX152" fmla="*/ 1295953 w 2428717"/>
                <a:gd name="connsiteY152" fmla="*/ 204716 h 1330996"/>
                <a:gd name="connsiteX153" fmla="*/ 1282305 w 2428717"/>
                <a:gd name="connsiteY153" fmla="*/ 209266 h 1330996"/>
                <a:gd name="connsiteX154" fmla="*/ 1209517 w 2428717"/>
                <a:gd name="connsiteY154" fmla="*/ 213815 h 1330996"/>
                <a:gd name="connsiteX155" fmla="*/ 1204968 w 2428717"/>
                <a:gd name="connsiteY155" fmla="*/ 227463 h 1330996"/>
                <a:gd name="connsiteX156" fmla="*/ 1186771 w 2428717"/>
                <a:gd name="connsiteY156" fmla="*/ 254758 h 1330996"/>
                <a:gd name="connsiteX157" fmla="*/ 1177672 w 2428717"/>
                <a:gd name="connsiteY157" fmla="*/ 282054 h 1330996"/>
                <a:gd name="connsiteX158" fmla="*/ 1173123 w 2428717"/>
                <a:gd name="connsiteY158" fmla="*/ 295702 h 1330996"/>
                <a:gd name="connsiteX159" fmla="*/ 1145828 w 2428717"/>
                <a:gd name="connsiteY159" fmla="*/ 313899 h 1330996"/>
                <a:gd name="connsiteX160" fmla="*/ 1132180 w 2428717"/>
                <a:gd name="connsiteY160" fmla="*/ 327546 h 1330996"/>
                <a:gd name="connsiteX161" fmla="*/ 1104884 w 2428717"/>
                <a:gd name="connsiteY161" fmla="*/ 336645 h 1330996"/>
                <a:gd name="connsiteX162" fmla="*/ 1095786 w 2428717"/>
                <a:gd name="connsiteY162" fmla="*/ 322997 h 1330996"/>
                <a:gd name="connsiteX163" fmla="*/ 1100335 w 2428717"/>
                <a:gd name="connsiteY163" fmla="*/ 291152 h 1330996"/>
                <a:gd name="connsiteX164" fmla="*/ 1086687 w 2428717"/>
                <a:gd name="connsiteY164" fmla="*/ 304800 h 1330996"/>
                <a:gd name="connsiteX165" fmla="*/ 1073039 w 2428717"/>
                <a:gd name="connsiteY165" fmla="*/ 309349 h 1330996"/>
                <a:gd name="connsiteX166" fmla="*/ 1059392 w 2428717"/>
                <a:gd name="connsiteY166" fmla="*/ 300251 h 1330996"/>
                <a:gd name="connsiteX167" fmla="*/ 1050293 w 2428717"/>
                <a:gd name="connsiteY167" fmla="*/ 286603 h 1330996"/>
                <a:gd name="connsiteX168" fmla="*/ 1036645 w 2428717"/>
                <a:gd name="connsiteY168" fmla="*/ 282054 h 1330996"/>
                <a:gd name="connsiteX169" fmla="*/ 1009350 w 2428717"/>
                <a:gd name="connsiteY169" fmla="*/ 291152 h 1330996"/>
                <a:gd name="connsiteX170" fmla="*/ 995702 w 2428717"/>
                <a:gd name="connsiteY170" fmla="*/ 295702 h 1330996"/>
                <a:gd name="connsiteX171" fmla="*/ 982054 w 2428717"/>
                <a:gd name="connsiteY171" fmla="*/ 304800 h 1330996"/>
                <a:gd name="connsiteX172" fmla="*/ 968407 w 2428717"/>
                <a:gd name="connsiteY172" fmla="*/ 350293 h 1330996"/>
                <a:gd name="connsiteX173" fmla="*/ 959308 w 2428717"/>
                <a:gd name="connsiteY173" fmla="*/ 363940 h 1330996"/>
                <a:gd name="connsiteX174" fmla="*/ 963857 w 2428717"/>
                <a:gd name="connsiteY174" fmla="*/ 377588 h 1330996"/>
                <a:gd name="connsiteX175" fmla="*/ 977505 w 2428717"/>
                <a:gd name="connsiteY175" fmla="*/ 382137 h 1330996"/>
                <a:gd name="connsiteX176" fmla="*/ 991153 w 2428717"/>
                <a:gd name="connsiteY176" fmla="*/ 391236 h 1330996"/>
                <a:gd name="connsiteX177" fmla="*/ 1000251 w 2428717"/>
                <a:gd name="connsiteY177" fmla="*/ 404884 h 1330996"/>
                <a:gd name="connsiteX178" fmla="*/ 1013899 w 2428717"/>
                <a:gd name="connsiteY178" fmla="*/ 418531 h 1330996"/>
                <a:gd name="connsiteX179" fmla="*/ 1009350 w 2428717"/>
                <a:gd name="connsiteY179" fmla="*/ 441278 h 1330996"/>
                <a:gd name="connsiteX180" fmla="*/ 986604 w 2428717"/>
                <a:gd name="connsiteY180" fmla="*/ 486770 h 1330996"/>
                <a:gd name="connsiteX181" fmla="*/ 968407 w 2428717"/>
                <a:gd name="connsiteY181" fmla="*/ 518615 h 1330996"/>
                <a:gd name="connsiteX182" fmla="*/ 954759 w 2428717"/>
                <a:gd name="connsiteY182" fmla="*/ 523164 h 1330996"/>
                <a:gd name="connsiteX183" fmla="*/ 945660 w 2428717"/>
                <a:gd name="connsiteY183" fmla="*/ 536812 h 1330996"/>
                <a:gd name="connsiteX184" fmla="*/ 932013 w 2428717"/>
                <a:gd name="connsiteY184" fmla="*/ 545910 h 1330996"/>
                <a:gd name="connsiteX185" fmla="*/ 913816 w 2428717"/>
                <a:gd name="connsiteY185" fmla="*/ 568657 h 1330996"/>
                <a:gd name="connsiteX186" fmla="*/ 904717 w 2428717"/>
                <a:gd name="connsiteY186" fmla="*/ 582305 h 1330996"/>
                <a:gd name="connsiteX187" fmla="*/ 900168 w 2428717"/>
                <a:gd name="connsiteY187" fmla="*/ 595952 h 1330996"/>
                <a:gd name="connsiteX188" fmla="*/ 881971 w 2428717"/>
                <a:gd name="connsiteY188" fmla="*/ 623248 h 1330996"/>
                <a:gd name="connsiteX189" fmla="*/ 859225 w 2428717"/>
                <a:gd name="connsiteY189" fmla="*/ 655093 h 1330996"/>
                <a:gd name="connsiteX190" fmla="*/ 850126 w 2428717"/>
                <a:gd name="connsiteY190" fmla="*/ 668740 h 1330996"/>
                <a:gd name="connsiteX191" fmla="*/ 845577 w 2428717"/>
                <a:gd name="connsiteY191" fmla="*/ 682388 h 1330996"/>
                <a:gd name="connsiteX192" fmla="*/ 831929 w 2428717"/>
                <a:gd name="connsiteY192" fmla="*/ 691487 h 1330996"/>
                <a:gd name="connsiteX193" fmla="*/ 809183 w 2428717"/>
                <a:gd name="connsiteY193" fmla="*/ 714233 h 1330996"/>
                <a:gd name="connsiteX194" fmla="*/ 795535 w 2428717"/>
                <a:gd name="connsiteY194" fmla="*/ 732430 h 1330996"/>
                <a:gd name="connsiteX195" fmla="*/ 781887 w 2428717"/>
                <a:gd name="connsiteY195" fmla="*/ 746078 h 1330996"/>
                <a:gd name="connsiteX196" fmla="*/ 754592 w 2428717"/>
                <a:gd name="connsiteY196" fmla="*/ 787021 h 1330996"/>
                <a:gd name="connsiteX197" fmla="*/ 745493 w 2428717"/>
                <a:gd name="connsiteY197" fmla="*/ 800669 h 1330996"/>
                <a:gd name="connsiteX198" fmla="*/ 736395 w 2428717"/>
                <a:gd name="connsiteY198" fmla="*/ 827964 h 1330996"/>
                <a:gd name="connsiteX199" fmla="*/ 690902 w 2428717"/>
                <a:gd name="connsiteY199" fmla="*/ 882555 h 1330996"/>
                <a:gd name="connsiteX200" fmla="*/ 677254 w 2428717"/>
                <a:gd name="connsiteY200" fmla="*/ 891654 h 1330996"/>
                <a:gd name="connsiteX201" fmla="*/ 649959 w 2428717"/>
                <a:gd name="connsiteY201" fmla="*/ 900752 h 1330996"/>
                <a:gd name="connsiteX202" fmla="*/ 595368 w 2428717"/>
                <a:gd name="connsiteY202" fmla="*/ 896203 h 1330996"/>
                <a:gd name="connsiteX203" fmla="*/ 581720 w 2428717"/>
                <a:gd name="connsiteY203" fmla="*/ 891654 h 1330996"/>
                <a:gd name="connsiteX204" fmla="*/ 586269 w 2428717"/>
                <a:gd name="connsiteY204" fmla="*/ 868908 h 1330996"/>
                <a:gd name="connsiteX205" fmla="*/ 577171 w 2428717"/>
                <a:gd name="connsiteY205" fmla="*/ 928048 h 1330996"/>
                <a:gd name="connsiteX206" fmla="*/ 568072 w 2428717"/>
                <a:gd name="connsiteY206" fmla="*/ 941696 h 1330996"/>
                <a:gd name="connsiteX207" fmla="*/ 563523 w 2428717"/>
                <a:gd name="connsiteY207" fmla="*/ 955343 h 1330996"/>
                <a:gd name="connsiteX208" fmla="*/ 549875 w 2428717"/>
                <a:gd name="connsiteY208" fmla="*/ 964442 h 1330996"/>
                <a:gd name="connsiteX209" fmla="*/ 522580 w 2428717"/>
                <a:gd name="connsiteY209" fmla="*/ 982639 h 1330996"/>
                <a:gd name="connsiteX210" fmla="*/ 508932 w 2428717"/>
                <a:gd name="connsiteY210" fmla="*/ 973540 h 1330996"/>
                <a:gd name="connsiteX211" fmla="*/ 481637 w 2428717"/>
                <a:gd name="connsiteY211" fmla="*/ 959893 h 1330996"/>
                <a:gd name="connsiteX212" fmla="*/ 463439 w 2428717"/>
                <a:gd name="connsiteY212" fmla="*/ 964442 h 1330996"/>
                <a:gd name="connsiteX213" fmla="*/ 454341 w 2428717"/>
                <a:gd name="connsiteY213" fmla="*/ 978090 h 1330996"/>
                <a:gd name="connsiteX214" fmla="*/ 440693 w 2428717"/>
                <a:gd name="connsiteY214" fmla="*/ 996287 h 1330996"/>
                <a:gd name="connsiteX215" fmla="*/ 404299 w 2428717"/>
                <a:gd name="connsiteY215" fmla="*/ 1023582 h 1330996"/>
                <a:gd name="connsiteX216" fmla="*/ 390651 w 2428717"/>
                <a:gd name="connsiteY216" fmla="*/ 1037230 h 1330996"/>
                <a:gd name="connsiteX217" fmla="*/ 377004 w 2428717"/>
                <a:gd name="connsiteY217" fmla="*/ 1041779 h 1330996"/>
                <a:gd name="connsiteX218" fmla="*/ 349708 w 2428717"/>
                <a:gd name="connsiteY218" fmla="*/ 1059976 h 1330996"/>
                <a:gd name="connsiteX219" fmla="*/ 322413 w 2428717"/>
                <a:gd name="connsiteY219" fmla="*/ 1078173 h 1330996"/>
                <a:gd name="connsiteX220" fmla="*/ 295117 w 2428717"/>
                <a:gd name="connsiteY220" fmla="*/ 1100919 h 1330996"/>
                <a:gd name="connsiteX221" fmla="*/ 286019 w 2428717"/>
                <a:gd name="connsiteY221" fmla="*/ 1114567 h 1330996"/>
                <a:gd name="connsiteX222" fmla="*/ 258723 w 2428717"/>
                <a:gd name="connsiteY222" fmla="*/ 1137313 h 1330996"/>
                <a:gd name="connsiteX223" fmla="*/ 240526 w 2428717"/>
                <a:gd name="connsiteY223" fmla="*/ 1164609 h 1330996"/>
                <a:gd name="connsiteX224" fmla="*/ 231428 w 2428717"/>
                <a:gd name="connsiteY224" fmla="*/ 1178257 h 1330996"/>
                <a:gd name="connsiteX225" fmla="*/ 217780 w 2428717"/>
                <a:gd name="connsiteY225" fmla="*/ 1182806 h 1330996"/>
                <a:gd name="connsiteX226" fmla="*/ 208681 w 2428717"/>
                <a:gd name="connsiteY226" fmla="*/ 1196454 h 1330996"/>
                <a:gd name="connsiteX227" fmla="*/ 181386 w 2428717"/>
                <a:gd name="connsiteY227" fmla="*/ 1205552 h 1330996"/>
                <a:gd name="connsiteX228" fmla="*/ 167738 w 2428717"/>
                <a:gd name="connsiteY228" fmla="*/ 1210102 h 1330996"/>
                <a:gd name="connsiteX229" fmla="*/ 135893 w 2428717"/>
                <a:gd name="connsiteY229" fmla="*/ 1219200 h 1330996"/>
                <a:gd name="connsiteX230" fmla="*/ 108598 w 2428717"/>
                <a:gd name="connsiteY230" fmla="*/ 1241946 h 1330996"/>
                <a:gd name="connsiteX231" fmla="*/ 85851 w 2428717"/>
                <a:gd name="connsiteY231" fmla="*/ 1246496 h 1330996"/>
                <a:gd name="connsiteX232" fmla="*/ 72204 w 2428717"/>
                <a:gd name="connsiteY232" fmla="*/ 1251045 h 1330996"/>
                <a:gd name="connsiteX233" fmla="*/ 22162 w 2428717"/>
                <a:gd name="connsiteY233" fmla="*/ 1264693 h 1330996"/>
                <a:gd name="connsiteX234" fmla="*/ 8514 w 2428717"/>
                <a:gd name="connsiteY234" fmla="*/ 1260143 h 1330996"/>
                <a:gd name="connsiteX235" fmla="*/ 3965 w 2428717"/>
                <a:gd name="connsiteY235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395201 w 2428717"/>
                <a:gd name="connsiteY16" fmla="*/ 1123666 h 1330996"/>
                <a:gd name="connsiteX17" fmla="*/ 404299 w 2428717"/>
                <a:gd name="connsiteY17" fmla="*/ 1110018 h 1330996"/>
                <a:gd name="connsiteX18" fmla="*/ 417947 w 2428717"/>
                <a:gd name="connsiteY18" fmla="*/ 1105469 h 1330996"/>
                <a:gd name="connsiteX19" fmla="*/ 445242 w 2428717"/>
                <a:gd name="connsiteY19" fmla="*/ 1091821 h 1330996"/>
                <a:gd name="connsiteX20" fmla="*/ 522580 w 2428717"/>
                <a:gd name="connsiteY20" fmla="*/ 1082722 h 1330996"/>
                <a:gd name="connsiteX21" fmla="*/ 572622 w 2428717"/>
                <a:gd name="connsiteY21" fmla="*/ 1073624 h 1330996"/>
                <a:gd name="connsiteX22" fmla="*/ 595368 w 2428717"/>
                <a:gd name="connsiteY22" fmla="*/ 1096370 h 1330996"/>
                <a:gd name="connsiteX23" fmla="*/ 609016 w 2428717"/>
                <a:gd name="connsiteY23" fmla="*/ 1087272 h 1330996"/>
                <a:gd name="connsiteX24" fmla="*/ 613565 w 2428717"/>
                <a:gd name="connsiteY24" fmla="*/ 1032681 h 1330996"/>
                <a:gd name="connsiteX25" fmla="*/ 690902 w 2428717"/>
                <a:gd name="connsiteY25" fmla="*/ 1028131 h 1330996"/>
                <a:gd name="connsiteX26" fmla="*/ 718198 w 2428717"/>
                <a:gd name="connsiteY26" fmla="*/ 1019033 h 1330996"/>
                <a:gd name="connsiteX27" fmla="*/ 731845 w 2428717"/>
                <a:gd name="connsiteY27" fmla="*/ 1005385 h 1330996"/>
                <a:gd name="connsiteX28" fmla="*/ 772789 w 2428717"/>
                <a:gd name="connsiteY28" fmla="*/ 982639 h 1330996"/>
                <a:gd name="connsiteX29" fmla="*/ 795535 w 2428717"/>
                <a:gd name="connsiteY29" fmla="*/ 978090 h 1330996"/>
                <a:gd name="connsiteX30" fmla="*/ 822831 w 2428717"/>
                <a:gd name="connsiteY30" fmla="*/ 968991 h 1330996"/>
                <a:gd name="connsiteX31" fmla="*/ 850126 w 2428717"/>
                <a:gd name="connsiteY31" fmla="*/ 941696 h 1330996"/>
                <a:gd name="connsiteX32" fmla="*/ 877422 w 2428717"/>
                <a:gd name="connsiteY32" fmla="*/ 928048 h 1330996"/>
                <a:gd name="connsiteX33" fmla="*/ 891069 w 2428717"/>
                <a:gd name="connsiteY33" fmla="*/ 923499 h 1330996"/>
                <a:gd name="connsiteX34" fmla="*/ 904717 w 2428717"/>
                <a:gd name="connsiteY34" fmla="*/ 914400 h 1330996"/>
                <a:gd name="connsiteX35" fmla="*/ 922914 w 2428717"/>
                <a:gd name="connsiteY35" fmla="*/ 909851 h 1330996"/>
                <a:gd name="connsiteX36" fmla="*/ 927463 w 2428717"/>
                <a:gd name="connsiteY36" fmla="*/ 896203 h 1330996"/>
                <a:gd name="connsiteX37" fmla="*/ 941111 w 2428717"/>
                <a:gd name="connsiteY37" fmla="*/ 887105 h 1330996"/>
                <a:gd name="connsiteX38" fmla="*/ 954759 w 2428717"/>
                <a:gd name="connsiteY38" fmla="*/ 873457 h 1330996"/>
                <a:gd name="connsiteX39" fmla="*/ 982054 w 2428717"/>
                <a:gd name="connsiteY39" fmla="*/ 855260 h 1330996"/>
                <a:gd name="connsiteX40" fmla="*/ 986604 w 2428717"/>
                <a:gd name="connsiteY40" fmla="*/ 841612 h 1330996"/>
                <a:gd name="connsiteX41" fmla="*/ 1000251 w 2428717"/>
                <a:gd name="connsiteY41" fmla="*/ 837063 h 1330996"/>
                <a:gd name="connsiteX42" fmla="*/ 1013899 w 2428717"/>
                <a:gd name="connsiteY42" fmla="*/ 827964 h 1330996"/>
                <a:gd name="connsiteX43" fmla="*/ 1045744 w 2428717"/>
                <a:gd name="connsiteY43" fmla="*/ 800669 h 1330996"/>
                <a:gd name="connsiteX44" fmla="*/ 1059392 w 2428717"/>
                <a:gd name="connsiteY44" fmla="*/ 791570 h 1330996"/>
                <a:gd name="connsiteX45" fmla="*/ 1082138 w 2428717"/>
                <a:gd name="connsiteY45" fmla="*/ 768824 h 1330996"/>
                <a:gd name="connsiteX46" fmla="*/ 1123081 w 2428717"/>
                <a:gd name="connsiteY46" fmla="*/ 736979 h 1330996"/>
                <a:gd name="connsiteX47" fmla="*/ 1136729 w 2428717"/>
                <a:gd name="connsiteY47" fmla="*/ 727881 h 1330996"/>
                <a:gd name="connsiteX48" fmla="*/ 1150377 w 2428717"/>
                <a:gd name="connsiteY48" fmla="*/ 718782 h 1330996"/>
                <a:gd name="connsiteX49" fmla="*/ 1168574 w 2428717"/>
                <a:gd name="connsiteY49" fmla="*/ 691487 h 1330996"/>
                <a:gd name="connsiteX50" fmla="*/ 1191320 w 2428717"/>
                <a:gd name="connsiteY50" fmla="*/ 668740 h 1330996"/>
                <a:gd name="connsiteX51" fmla="*/ 1214066 w 2428717"/>
                <a:gd name="connsiteY51" fmla="*/ 645994 h 1330996"/>
                <a:gd name="connsiteX52" fmla="*/ 1223165 w 2428717"/>
                <a:gd name="connsiteY52" fmla="*/ 632346 h 1330996"/>
                <a:gd name="connsiteX53" fmla="*/ 1227714 w 2428717"/>
                <a:gd name="connsiteY53" fmla="*/ 618699 h 1330996"/>
                <a:gd name="connsiteX54" fmla="*/ 1250460 w 2428717"/>
                <a:gd name="connsiteY54" fmla="*/ 591403 h 1330996"/>
                <a:gd name="connsiteX55" fmla="*/ 1259559 w 2428717"/>
                <a:gd name="connsiteY55" fmla="*/ 564108 h 1330996"/>
                <a:gd name="connsiteX56" fmla="*/ 1264108 w 2428717"/>
                <a:gd name="connsiteY56" fmla="*/ 550460 h 1330996"/>
                <a:gd name="connsiteX57" fmla="*/ 1282305 w 2428717"/>
                <a:gd name="connsiteY57" fmla="*/ 523164 h 1330996"/>
                <a:gd name="connsiteX58" fmla="*/ 1295953 w 2428717"/>
                <a:gd name="connsiteY58" fmla="*/ 482221 h 1330996"/>
                <a:gd name="connsiteX59" fmla="*/ 1300502 w 2428717"/>
                <a:gd name="connsiteY59" fmla="*/ 468573 h 1330996"/>
                <a:gd name="connsiteX60" fmla="*/ 1309601 w 2428717"/>
                <a:gd name="connsiteY60" fmla="*/ 427630 h 1330996"/>
                <a:gd name="connsiteX61" fmla="*/ 1314150 w 2428717"/>
                <a:gd name="connsiteY61" fmla="*/ 395785 h 1330996"/>
                <a:gd name="connsiteX62" fmla="*/ 1336896 w 2428717"/>
                <a:gd name="connsiteY62" fmla="*/ 368490 h 1330996"/>
                <a:gd name="connsiteX63" fmla="*/ 1345995 w 2428717"/>
                <a:gd name="connsiteY63" fmla="*/ 295702 h 1330996"/>
                <a:gd name="connsiteX64" fmla="*/ 1350544 w 2428717"/>
                <a:gd name="connsiteY64" fmla="*/ 268406 h 1330996"/>
                <a:gd name="connsiteX65" fmla="*/ 1359642 w 2428717"/>
                <a:gd name="connsiteY65" fmla="*/ 241110 h 1330996"/>
                <a:gd name="connsiteX66" fmla="*/ 1414234 w 2428717"/>
                <a:gd name="connsiteY66" fmla="*/ 204716 h 1330996"/>
                <a:gd name="connsiteX67" fmla="*/ 1427881 w 2428717"/>
                <a:gd name="connsiteY67" fmla="*/ 200167 h 1330996"/>
                <a:gd name="connsiteX68" fmla="*/ 1441529 w 2428717"/>
                <a:gd name="connsiteY68" fmla="*/ 195618 h 1330996"/>
                <a:gd name="connsiteX69" fmla="*/ 1473374 w 2428717"/>
                <a:gd name="connsiteY69" fmla="*/ 181970 h 1330996"/>
                <a:gd name="connsiteX70" fmla="*/ 1500669 w 2428717"/>
                <a:gd name="connsiteY70" fmla="*/ 172872 h 1330996"/>
                <a:gd name="connsiteX71" fmla="*/ 1578007 w 2428717"/>
                <a:gd name="connsiteY71" fmla="*/ 163773 h 1330996"/>
                <a:gd name="connsiteX72" fmla="*/ 1600753 w 2428717"/>
                <a:gd name="connsiteY72" fmla="*/ 145576 h 1330996"/>
                <a:gd name="connsiteX73" fmla="*/ 1614401 w 2428717"/>
                <a:gd name="connsiteY73" fmla="*/ 141027 h 1330996"/>
                <a:gd name="connsiteX74" fmla="*/ 1641696 w 2428717"/>
                <a:gd name="connsiteY74" fmla="*/ 145576 h 1330996"/>
                <a:gd name="connsiteX75" fmla="*/ 1655344 w 2428717"/>
                <a:gd name="connsiteY75" fmla="*/ 154675 h 1330996"/>
                <a:gd name="connsiteX76" fmla="*/ 1828216 w 2428717"/>
                <a:gd name="connsiteY76" fmla="*/ 150125 h 1330996"/>
                <a:gd name="connsiteX77" fmla="*/ 1841863 w 2428717"/>
                <a:gd name="connsiteY77" fmla="*/ 159224 h 1330996"/>
                <a:gd name="connsiteX78" fmla="*/ 1855511 w 2428717"/>
                <a:gd name="connsiteY78" fmla="*/ 172872 h 1330996"/>
                <a:gd name="connsiteX79" fmla="*/ 1969242 w 2428717"/>
                <a:gd name="connsiteY79" fmla="*/ 186519 h 1330996"/>
                <a:gd name="connsiteX80" fmla="*/ 2001087 w 2428717"/>
                <a:gd name="connsiteY80" fmla="*/ 191069 h 1330996"/>
                <a:gd name="connsiteX81" fmla="*/ 2051129 w 2428717"/>
                <a:gd name="connsiteY81" fmla="*/ 195618 h 1330996"/>
                <a:gd name="connsiteX82" fmla="*/ 2060228 w 2428717"/>
                <a:gd name="connsiteY82" fmla="*/ 209266 h 1330996"/>
                <a:gd name="connsiteX83" fmla="*/ 2087523 w 2428717"/>
                <a:gd name="connsiteY83" fmla="*/ 213815 h 1330996"/>
                <a:gd name="connsiteX84" fmla="*/ 2105720 w 2428717"/>
                <a:gd name="connsiteY84" fmla="*/ 236561 h 1330996"/>
                <a:gd name="connsiteX85" fmla="*/ 2119368 w 2428717"/>
                <a:gd name="connsiteY85" fmla="*/ 245660 h 1330996"/>
                <a:gd name="connsiteX86" fmla="*/ 2133016 w 2428717"/>
                <a:gd name="connsiteY86" fmla="*/ 259308 h 1330996"/>
                <a:gd name="connsiteX87" fmla="*/ 2142114 w 2428717"/>
                <a:gd name="connsiteY87" fmla="*/ 272955 h 1330996"/>
                <a:gd name="connsiteX88" fmla="*/ 2160311 w 2428717"/>
                <a:gd name="connsiteY88" fmla="*/ 291152 h 1330996"/>
                <a:gd name="connsiteX89" fmla="*/ 2169410 w 2428717"/>
                <a:gd name="connsiteY89" fmla="*/ 304800 h 1330996"/>
                <a:gd name="connsiteX90" fmla="*/ 2210353 w 2428717"/>
                <a:gd name="connsiteY90" fmla="*/ 341194 h 1330996"/>
                <a:gd name="connsiteX91" fmla="*/ 2224001 w 2428717"/>
                <a:gd name="connsiteY91" fmla="*/ 345743 h 1330996"/>
                <a:gd name="connsiteX92" fmla="*/ 2255845 w 2428717"/>
                <a:gd name="connsiteY92" fmla="*/ 363940 h 1330996"/>
                <a:gd name="connsiteX93" fmla="*/ 2283141 w 2428717"/>
                <a:gd name="connsiteY93" fmla="*/ 373039 h 1330996"/>
                <a:gd name="connsiteX94" fmla="*/ 2314986 w 2428717"/>
                <a:gd name="connsiteY94" fmla="*/ 377588 h 1330996"/>
                <a:gd name="connsiteX95" fmla="*/ 2337732 w 2428717"/>
                <a:gd name="connsiteY95" fmla="*/ 395785 h 1330996"/>
                <a:gd name="connsiteX96" fmla="*/ 2365028 w 2428717"/>
                <a:gd name="connsiteY96" fmla="*/ 413982 h 1330996"/>
                <a:gd name="connsiteX97" fmla="*/ 2378675 w 2428717"/>
                <a:gd name="connsiteY97" fmla="*/ 400334 h 1330996"/>
                <a:gd name="connsiteX98" fmla="*/ 2396872 w 2428717"/>
                <a:gd name="connsiteY98" fmla="*/ 373039 h 1330996"/>
                <a:gd name="connsiteX99" fmla="*/ 2424168 w 2428717"/>
                <a:gd name="connsiteY99" fmla="*/ 368490 h 1330996"/>
                <a:gd name="connsiteX100" fmla="*/ 2428717 w 2428717"/>
                <a:gd name="connsiteY100" fmla="*/ 354842 h 1330996"/>
                <a:gd name="connsiteX101" fmla="*/ 2424168 w 2428717"/>
                <a:gd name="connsiteY101" fmla="*/ 327546 h 1330996"/>
                <a:gd name="connsiteX102" fmla="*/ 2410520 w 2428717"/>
                <a:gd name="connsiteY102" fmla="*/ 322997 h 1330996"/>
                <a:gd name="connsiteX103" fmla="*/ 2392323 w 2428717"/>
                <a:gd name="connsiteY103" fmla="*/ 318448 h 1330996"/>
                <a:gd name="connsiteX104" fmla="*/ 2378675 w 2428717"/>
                <a:gd name="connsiteY104" fmla="*/ 309349 h 1330996"/>
                <a:gd name="connsiteX105" fmla="*/ 2374126 w 2428717"/>
                <a:gd name="connsiteY105" fmla="*/ 295702 h 1330996"/>
                <a:gd name="connsiteX106" fmla="*/ 2365028 w 2428717"/>
                <a:gd name="connsiteY106" fmla="*/ 282054 h 1330996"/>
                <a:gd name="connsiteX107" fmla="*/ 2360478 w 2428717"/>
                <a:gd name="connsiteY107" fmla="*/ 268406 h 1330996"/>
                <a:gd name="connsiteX108" fmla="*/ 2346831 w 2428717"/>
                <a:gd name="connsiteY108" fmla="*/ 263857 h 1330996"/>
                <a:gd name="connsiteX109" fmla="*/ 2333183 w 2428717"/>
                <a:gd name="connsiteY109" fmla="*/ 245660 h 1330996"/>
                <a:gd name="connsiteX110" fmla="*/ 2305887 w 2428717"/>
                <a:gd name="connsiteY110" fmla="*/ 232012 h 1330996"/>
                <a:gd name="connsiteX111" fmla="*/ 2283141 w 2428717"/>
                <a:gd name="connsiteY111" fmla="*/ 236561 h 1330996"/>
                <a:gd name="connsiteX112" fmla="*/ 2255845 w 2428717"/>
                <a:gd name="connsiteY112" fmla="*/ 245660 h 1330996"/>
                <a:gd name="connsiteX113" fmla="*/ 2214902 w 2428717"/>
                <a:gd name="connsiteY113" fmla="*/ 241110 h 1330996"/>
                <a:gd name="connsiteX114" fmla="*/ 2187607 w 2428717"/>
                <a:gd name="connsiteY114" fmla="*/ 218364 h 1330996"/>
                <a:gd name="connsiteX115" fmla="*/ 2173959 w 2428717"/>
                <a:gd name="connsiteY115" fmla="*/ 209266 h 1330996"/>
                <a:gd name="connsiteX116" fmla="*/ 2164860 w 2428717"/>
                <a:gd name="connsiteY116" fmla="*/ 195618 h 1330996"/>
                <a:gd name="connsiteX117" fmla="*/ 2151213 w 2428717"/>
                <a:gd name="connsiteY117" fmla="*/ 168322 h 1330996"/>
                <a:gd name="connsiteX118" fmla="*/ 2110269 w 2428717"/>
                <a:gd name="connsiteY118" fmla="*/ 154675 h 1330996"/>
                <a:gd name="connsiteX119" fmla="*/ 2082974 w 2428717"/>
                <a:gd name="connsiteY119" fmla="*/ 141027 h 1330996"/>
                <a:gd name="connsiteX120" fmla="*/ 2064777 w 2428717"/>
                <a:gd name="connsiteY120" fmla="*/ 136478 h 1330996"/>
                <a:gd name="connsiteX121" fmla="*/ 1991989 w 2428717"/>
                <a:gd name="connsiteY121" fmla="*/ 131928 h 1330996"/>
                <a:gd name="connsiteX122" fmla="*/ 1964693 w 2428717"/>
                <a:gd name="connsiteY122" fmla="*/ 118281 h 1330996"/>
                <a:gd name="connsiteX123" fmla="*/ 1951045 w 2428717"/>
                <a:gd name="connsiteY123" fmla="*/ 104633 h 1330996"/>
                <a:gd name="connsiteX124" fmla="*/ 1923750 w 2428717"/>
                <a:gd name="connsiteY124" fmla="*/ 90985 h 1330996"/>
                <a:gd name="connsiteX125" fmla="*/ 1910102 w 2428717"/>
                <a:gd name="connsiteY125" fmla="*/ 81887 h 1330996"/>
                <a:gd name="connsiteX126" fmla="*/ 1841863 w 2428717"/>
                <a:gd name="connsiteY126" fmla="*/ 72788 h 1330996"/>
                <a:gd name="connsiteX127" fmla="*/ 1814568 w 2428717"/>
                <a:gd name="connsiteY127" fmla="*/ 63690 h 1330996"/>
                <a:gd name="connsiteX128" fmla="*/ 1796371 w 2428717"/>
                <a:gd name="connsiteY128" fmla="*/ 59140 h 1330996"/>
                <a:gd name="connsiteX129" fmla="*/ 1769075 w 2428717"/>
                <a:gd name="connsiteY129" fmla="*/ 50042 h 1330996"/>
                <a:gd name="connsiteX130" fmla="*/ 1755428 w 2428717"/>
                <a:gd name="connsiteY130" fmla="*/ 40943 h 1330996"/>
                <a:gd name="connsiteX131" fmla="*/ 1737231 w 2428717"/>
                <a:gd name="connsiteY131" fmla="*/ 0 h 1330996"/>
                <a:gd name="connsiteX132" fmla="*/ 1728132 w 2428717"/>
                <a:gd name="connsiteY132" fmla="*/ 13648 h 1330996"/>
                <a:gd name="connsiteX133" fmla="*/ 1723583 w 2428717"/>
                <a:gd name="connsiteY133" fmla="*/ 50042 h 1330996"/>
                <a:gd name="connsiteX134" fmla="*/ 1691738 w 2428717"/>
                <a:gd name="connsiteY134" fmla="*/ 54591 h 1330996"/>
                <a:gd name="connsiteX135" fmla="*/ 1659893 w 2428717"/>
                <a:gd name="connsiteY135" fmla="*/ 63690 h 1330996"/>
                <a:gd name="connsiteX136" fmla="*/ 1641696 w 2428717"/>
                <a:gd name="connsiteY136" fmla="*/ 72788 h 1330996"/>
                <a:gd name="connsiteX137" fmla="*/ 1628048 w 2428717"/>
                <a:gd name="connsiteY137" fmla="*/ 68239 h 1330996"/>
                <a:gd name="connsiteX138" fmla="*/ 1623499 w 2428717"/>
                <a:gd name="connsiteY138" fmla="*/ 54591 h 1330996"/>
                <a:gd name="connsiteX139" fmla="*/ 1614401 w 2428717"/>
                <a:gd name="connsiteY139" fmla="*/ 68239 h 1330996"/>
                <a:gd name="connsiteX140" fmla="*/ 1600753 w 2428717"/>
                <a:gd name="connsiteY140" fmla="*/ 77337 h 1330996"/>
                <a:gd name="connsiteX141" fmla="*/ 1555260 w 2428717"/>
                <a:gd name="connsiteY141" fmla="*/ 81887 h 1330996"/>
                <a:gd name="connsiteX142" fmla="*/ 1527965 w 2428717"/>
                <a:gd name="connsiteY142" fmla="*/ 90985 h 1330996"/>
                <a:gd name="connsiteX143" fmla="*/ 1509768 w 2428717"/>
                <a:gd name="connsiteY143" fmla="*/ 100084 h 1330996"/>
                <a:gd name="connsiteX144" fmla="*/ 1487022 w 2428717"/>
                <a:gd name="connsiteY144" fmla="*/ 104633 h 1330996"/>
                <a:gd name="connsiteX145" fmla="*/ 1473374 w 2428717"/>
                <a:gd name="connsiteY145" fmla="*/ 109182 h 1330996"/>
                <a:gd name="connsiteX146" fmla="*/ 1364192 w 2428717"/>
                <a:gd name="connsiteY146" fmla="*/ 113731 h 1330996"/>
                <a:gd name="connsiteX147" fmla="*/ 1350544 w 2428717"/>
                <a:gd name="connsiteY147" fmla="*/ 122830 h 1330996"/>
                <a:gd name="connsiteX148" fmla="*/ 1332347 w 2428717"/>
                <a:gd name="connsiteY148" fmla="*/ 150125 h 1330996"/>
                <a:gd name="connsiteX149" fmla="*/ 1318699 w 2428717"/>
                <a:gd name="connsiteY149" fmla="*/ 163773 h 1330996"/>
                <a:gd name="connsiteX150" fmla="*/ 1309601 w 2428717"/>
                <a:gd name="connsiteY150" fmla="*/ 191069 h 1330996"/>
                <a:gd name="connsiteX151" fmla="*/ 1295953 w 2428717"/>
                <a:gd name="connsiteY151" fmla="*/ 204716 h 1330996"/>
                <a:gd name="connsiteX152" fmla="*/ 1282305 w 2428717"/>
                <a:gd name="connsiteY152" fmla="*/ 209266 h 1330996"/>
                <a:gd name="connsiteX153" fmla="*/ 1209517 w 2428717"/>
                <a:gd name="connsiteY153" fmla="*/ 213815 h 1330996"/>
                <a:gd name="connsiteX154" fmla="*/ 1204968 w 2428717"/>
                <a:gd name="connsiteY154" fmla="*/ 227463 h 1330996"/>
                <a:gd name="connsiteX155" fmla="*/ 1186771 w 2428717"/>
                <a:gd name="connsiteY155" fmla="*/ 254758 h 1330996"/>
                <a:gd name="connsiteX156" fmla="*/ 1177672 w 2428717"/>
                <a:gd name="connsiteY156" fmla="*/ 282054 h 1330996"/>
                <a:gd name="connsiteX157" fmla="*/ 1173123 w 2428717"/>
                <a:gd name="connsiteY157" fmla="*/ 295702 h 1330996"/>
                <a:gd name="connsiteX158" fmla="*/ 1145828 w 2428717"/>
                <a:gd name="connsiteY158" fmla="*/ 313899 h 1330996"/>
                <a:gd name="connsiteX159" fmla="*/ 1132180 w 2428717"/>
                <a:gd name="connsiteY159" fmla="*/ 327546 h 1330996"/>
                <a:gd name="connsiteX160" fmla="*/ 1104884 w 2428717"/>
                <a:gd name="connsiteY160" fmla="*/ 336645 h 1330996"/>
                <a:gd name="connsiteX161" fmla="*/ 1095786 w 2428717"/>
                <a:gd name="connsiteY161" fmla="*/ 322997 h 1330996"/>
                <a:gd name="connsiteX162" fmla="*/ 1100335 w 2428717"/>
                <a:gd name="connsiteY162" fmla="*/ 291152 h 1330996"/>
                <a:gd name="connsiteX163" fmla="*/ 1086687 w 2428717"/>
                <a:gd name="connsiteY163" fmla="*/ 304800 h 1330996"/>
                <a:gd name="connsiteX164" fmla="*/ 1073039 w 2428717"/>
                <a:gd name="connsiteY164" fmla="*/ 309349 h 1330996"/>
                <a:gd name="connsiteX165" fmla="*/ 1059392 w 2428717"/>
                <a:gd name="connsiteY165" fmla="*/ 300251 h 1330996"/>
                <a:gd name="connsiteX166" fmla="*/ 1050293 w 2428717"/>
                <a:gd name="connsiteY166" fmla="*/ 286603 h 1330996"/>
                <a:gd name="connsiteX167" fmla="*/ 1036645 w 2428717"/>
                <a:gd name="connsiteY167" fmla="*/ 282054 h 1330996"/>
                <a:gd name="connsiteX168" fmla="*/ 1009350 w 2428717"/>
                <a:gd name="connsiteY168" fmla="*/ 291152 h 1330996"/>
                <a:gd name="connsiteX169" fmla="*/ 995702 w 2428717"/>
                <a:gd name="connsiteY169" fmla="*/ 295702 h 1330996"/>
                <a:gd name="connsiteX170" fmla="*/ 982054 w 2428717"/>
                <a:gd name="connsiteY170" fmla="*/ 304800 h 1330996"/>
                <a:gd name="connsiteX171" fmla="*/ 968407 w 2428717"/>
                <a:gd name="connsiteY171" fmla="*/ 350293 h 1330996"/>
                <a:gd name="connsiteX172" fmla="*/ 959308 w 2428717"/>
                <a:gd name="connsiteY172" fmla="*/ 363940 h 1330996"/>
                <a:gd name="connsiteX173" fmla="*/ 963857 w 2428717"/>
                <a:gd name="connsiteY173" fmla="*/ 377588 h 1330996"/>
                <a:gd name="connsiteX174" fmla="*/ 977505 w 2428717"/>
                <a:gd name="connsiteY174" fmla="*/ 382137 h 1330996"/>
                <a:gd name="connsiteX175" fmla="*/ 991153 w 2428717"/>
                <a:gd name="connsiteY175" fmla="*/ 391236 h 1330996"/>
                <a:gd name="connsiteX176" fmla="*/ 1000251 w 2428717"/>
                <a:gd name="connsiteY176" fmla="*/ 404884 h 1330996"/>
                <a:gd name="connsiteX177" fmla="*/ 1013899 w 2428717"/>
                <a:gd name="connsiteY177" fmla="*/ 418531 h 1330996"/>
                <a:gd name="connsiteX178" fmla="*/ 1009350 w 2428717"/>
                <a:gd name="connsiteY178" fmla="*/ 441278 h 1330996"/>
                <a:gd name="connsiteX179" fmla="*/ 986604 w 2428717"/>
                <a:gd name="connsiteY179" fmla="*/ 486770 h 1330996"/>
                <a:gd name="connsiteX180" fmla="*/ 968407 w 2428717"/>
                <a:gd name="connsiteY180" fmla="*/ 518615 h 1330996"/>
                <a:gd name="connsiteX181" fmla="*/ 954759 w 2428717"/>
                <a:gd name="connsiteY181" fmla="*/ 523164 h 1330996"/>
                <a:gd name="connsiteX182" fmla="*/ 945660 w 2428717"/>
                <a:gd name="connsiteY182" fmla="*/ 536812 h 1330996"/>
                <a:gd name="connsiteX183" fmla="*/ 932013 w 2428717"/>
                <a:gd name="connsiteY183" fmla="*/ 545910 h 1330996"/>
                <a:gd name="connsiteX184" fmla="*/ 913816 w 2428717"/>
                <a:gd name="connsiteY184" fmla="*/ 568657 h 1330996"/>
                <a:gd name="connsiteX185" fmla="*/ 904717 w 2428717"/>
                <a:gd name="connsiteY185" fmla="*/ 582305 h 1330996"/>
                <a:gd name="connsiteX186" fmla="*/ 900168 w 2428717"/>
                <a:gd name="connsiteY186" fmla="*/ 595952 h 1330996"/>
                <a:gd name="connsiteX187" fmla="*/ 881971 w 2428717"/>
                <a:gd name="connsiteY187" fmla="*/ 623248 h 1330996"/>
                <a:gd name="connsiteX188" fmla="*/ 859225 w 2428717"/>
                <a:gd name="connsiteY188" fmla="*/ 655093 h 1330996"/>
                <a:gd name="connsiteX189" fmla="*/ 850126 w 2428717"/>
                <a:gd name="connsiteY189" fmla="*/ 668740 h 1330996"/>
                <a:gd name="connsiteX190" fmla="*/ 845577 w 2428717"/>
                <a:gd name="connsiteY190" fmla="*/ 682388 h 1330996"/>
                <a:gd name="connsiteX191" fmla="*/ 831929 w 2428717"/>
                <a:gd name="connsiteY191" fmla="*/ 691487 h 1330996"/>
                <a:gd name="connsiteX192" fmla="*/ 809183 w 2428717"/>
                <a:gd name="connsiteY192" fmla="*/ 714233 h 1330996"/>
                <a:gd name="connsiteX193" fmla="*/ 795535 w 2428717"/>
                <a:gd name="connsiteY193" fmla="*/ 732430 h 1330996"/>
                <a:gd name="connsiteX194" fmla="*/ 781887 w 2428717"/>
                <a:gd name="connsiteY194" fmla="*/ 746078 h 1330996"/>
                <a:gd name="connsiteX195" fmla="*/ 754592 w 2428717"/>
                <a:gd name="connsiteY195" fmla="*/ 787021 h 1330996"/>
                <a:gd name="connsiteX196" fmla="*/ 745493 w 2428717"/>
                <a:gd name="connsiteY196" fmla="*/ 800669 h 1330996"/>
                <a:gd name="connsiteX197" fmla="*/ 736395 w 2428717"/>
                <a:gd name="connsiteY197" fmla="*/ 827964 h 1330996"/>
                <a:gd name="connsiteX198" fmla="*/ 690902 w 2428717"/>
                <a:gd name="connsiteY198" fmla="*/ 882555 h 1330996"/>
                <a:gd name="connsiteX199" fmla="*/ 677254 w 2428717"/>
                <a:gd name="connsiteY199" fmla="*/ 891654 h 1330996"/>
                <a:gd name="connsiteX200" fmla="*/ 649959 w 2428717"/>
                <a:gd name="connsiteY200" fmla="*/ 900752 h 1330996"/>
                <a:gd name="connsiteX201" fmla="*/ 595368 w 2428717"/>
                <a:gd name="connsiteY201" fmla="*/ 896203 h 1330996"/>
                <a:gd name="connsiteX202" fmla="*/ 581720 w 2428717"/>
                <a:gd name="connsiteY202" fmla="*/ 891654 h 1330996"/>
                <a:gd name="connsiteX203" fmla="*/ 586269 w 2428717"/>
                <a:gd name="connsiteY203" fmla="*/ 868908 h 1330996"/>
                <a:gd name="connsiteX204" fmla="*/ 577171 w 2428717"/>
                <a:gd name="connsiteY204" fmla="*/ 928048 h 1330996"/>
                <a:gd name="connsiteX205" fmla="*/ 568072 w 2428717"/>
                <a:gd name="connsiteY205" fmla="*/ 941696 h 1330996"/>
                <a:gd name="connsiteX206" fmla="*/ 563523 w 2428717"/>
                <a:gd name="connsiteY206" fmla="*/ 955343 h 1330996"/>
                <a:gd name="connsiteX207" fmla="*/ 549875 w 2428717"/>
                <a:gd name="connsiteY207" fmla="*/ 964442 h 1330996"/>
                <a:gd name="connsiteX208" fmla="*/ 522580 w 2428717"/>
                <a:gd name="connsiteY208" fmla="*/ 982639 h 1330996"/>
                <a:gd name="connsiteX209" fmla="*/ 508932 w 2428717"/>
                <a:gd name="connsiteY209" fmla="*/ 973540 h 1330996"/>
                <a:gd name="connsiteX210" fmla="*/ 481637 w 2428717"/>
                <a:gd name="connsiteY210" fmla="*/ 959893 h 1330996"/>
                <a:gd name="connsiteX211" fmla="*/ 463439 w 2428717"/>
                <a:gd name="connsiteY211" fmla="*/ 964442 h 1330996"/>
                <a:gd name="connsiteX212" fmla="*/ 454341 w 2428717"/>
                <a:gd name="connsiteY212" fmla="*/ 978090 h 1330996"/>
                <a:gd name="connsiteX213" fmla="*/ 440693 w 2428717"/>
                <a:gd name="connsiteY213" fmla="*/ 996287 h 1330996"/>
                <a:gd name="connsiteX214" fmla="*/ 404299 w 2428717"/>
                <a:gd name="connsiteY214" fmla="*/ 1023582 h 1330996"/>
                <a:gd name="connsiteX215" fmla="*/ 390651 w 2428717"/>
                <a:gd name="connsiteY215" fmla="*/ 1037230 h 1330996"/>
                <a:gd name="connsiteX216" fmla="*/ 377004 w 2428717"/>
                <a:gd name="connsiteY216" fmla="*/ 1041779 h 1330996"/>
                <a:gd name="connsiteX217" fmla="*/ 349708 w 2428717"/>
                <a:gd name="connsiteY217" fmla="*/ 1059976 h 1330996"/>
                <a:gd name="connsiteX218" fmla="*/ 322413 w 2428717"/>
                <a:gd name="connsiteY218" fmla="*/ 1078173 h 1330996"/>
                <a:gd name="connsiteX219" fmla="*/ 295117 w 2428717"/>
                <a:gd name="connsiteY219" fmla="*/ 1100919 h 1330996"/>
                <a:gd name="connsiteX220" fmla="*/ 286019 w 2428717"/>
                <a:gd name="connsiteY220" fmla="*/ 1114567 h 1330996"/>
                <a:gd name="connsiteX221" fmla="*/ 258723 w 2428717"/>
                <a:gd name="connsiteY221" fmla="*/ 1137313 h 1330996"/>
                <a:gd name="connsiteX222" fmla="*/ 240526 w 2428717"/>
                <a:gd name="connsiteY222" fmla="*/ 1164609 h 1330996"/>
                <a:gd name="connsiteX223" fmla="*/ 231428 w 2428717"/>
                <a:gd name="connsiteY223" fmla="*/ 1178257 h 1330996"/>
                <a:gd name="connsiteX224" fmla="*/ 217780 w 2428717"/>
                <a:gd name="connsiteY224" fmla="*/ 1182806 h 1330996"/>
                <a:gd name="connsiteX225" fmla="*/ 208681 w 2428717"/>
                <a:gd name="connsiteY225" fmla="*/ 1196454 h 1330996"/>
                <a:gd name="connsiteX226" fmla="*/ 181386 w 2428717"/>
                <a:gd name="connsiteY226" fmla="*/ 1205552 h 1330996"/>
                <a:gd name="connsiteX227" fmla="*/ 167738 w 2428717"/>
                <a:gd name="connsiteY227" fmla="*/ 1210102 h 1330996"/>
                <a:gd name="connsiteX228" fmla="*/ 135893 w 2428717"/>
                <a:gd name="connsiteY228" fmla="*/ 1219200 h 1330996"/>
                <a:gd name="connsiteX229" fmla="*/ 108598 w 2428717"/>
                <a:gd name="connsiteY229" fmla="*/ 1241946 h 1330996"/>
                <a:gd name="connsiteX230" fmla="*/ 85851 w 2428717"/>
                <a:gd name="connsiteY230" fmla="*/ 1246496 h 1330996"/>
                <a:gd name="connsiteX231" fmla="*/ 72204 w 2428717"/>
                <a:gd name="connsiteY231" fmla="*/ 1251045 h 1330996"/>
                <a:gd name="connsiteX232" fmla="*/ 22162 w 2428717"/>
                <a:gd name="connsiteY232" fmla="*/ 1264693 h 1330996"/>
                <a:gd name="connsiteX233" fmla="*/ 8514 w 2428717"/>
                <a:gd name="connsiteY233" fmla="*/ 1260143 h 1330996"/>
                <a:gd name="connsiteX234" fmla="*/ 3965 w 2428717"/>
                <a:gd name="connsiteY23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395201 w 2428717"/>
                <a:gd name="connsiteY16" fmla="*/ 1123666 h 1330996"/>
                <a:gd name="connsiteX17" fmla="*/ 404299 w 2428717"/>
                <a:gd name="connsiteY17" fmla="*/ 1110018 h 1330996"/>
                <a:gd name="connsiteX18" fmla="*/ 445242 w 2428717"/>
                <a:gd name="connsiteY18" fmla="*/ 1091821 h 1330996"/>
                <a:gd name="connsiteX19" fmla="*/ 522580 w 2428717"/>
                <a:gd name="connsiteY19" fmla="*/ 1082722 h 1330996"/>
                <a:gd name="connsiteX20" fmla="*/ 572622 w 2428717"/>
                <a:gd name="connsiteY20" fmla="*/ 1073624 h 1330996"/>
                <a:gd name="connsiteX21" fmla="*/ 595368 w 2428717"/>
                <a:gd name="connsiteY21" fmla="*/ 1096370 h 1330996"/>
                <a:gd name="connsiteX22" fmla="*/ 609016 w 2428717"/>
                <a:gd name="connsiteY22" fmla="*/ 1087272 h 1330996"/>
                <a:gd name="connsiteX23" fmla="*/ 613565 w 2428717"/>
                <a:gd name="connsiteY23" fmla="*/ 1032681 h 1330996"/>
                <a:gd name="connsiteX24" fmla="*/ 690902 w 2428717"/>
                <a:gd name="connsiteY24" fmla="*/ 1028131 h 1330996"/>
                <a:gd name="connsiteX25" fmla="*/ 718198 w 2428717"/>
                <a:gd name="connsiteY25" fmla="*/ 1019033 h 1330996"/>
                <a:gd name="connsiteX26" fmla="*/ 731845 w 2428717"/>
                <a:gd name="connsiteY26" fmla="*/ 1005385 h 1330996"/>
                <a:gd name="connsiteX27" fmla="*/ 772789 w 2428717"/>
                <a:gd name="connsiteY27" fmla="*/ 982639 h 1330996"/>
                <a:gd name="connsiteX28" fmla="*/ 795535 w 2428717"/>
                <a:gd name="connsiteY28" fmla="*/ 978090 h 1330996"/>
                <a:gd name="connsiteX29" fmla="*/ 822831 w 2428717"/>
                <a:gd name="connsiteY29" fmla="*/ 968991 h 1330996"/>
                <a:gd name="connsiteX30" fmla="*/ 850126 w 2428717"/>
                <a:gd name="connsiteY30" fmla="*/ 941696 h 1330996"/>
                <a:gd name="connsiteX31" fmla="*/ 877422 w 2428717"/>
                <a:gd name="connsiteY31" fmla="*/ 928048 h 1330996"/>
                <a:gd name="connsiteX32" fmla="*/ 891069 w 2428717"/>
                <a:gd name="connsiteY32" fmla="*/ 923499 h 1330996"/>
                <a:gd name="connsiteX33" fmla="*/ 904717 w 2428717"/>
                <a:gd name="connsiteY33" fmla="*/ 914400 h 1330996"/>
                <a:gd name="connsiteX34" fmla="*/ 922914 w 2428717"/>
                <a:gd name="connsiteY34" fmla="*/ 909851 h 1330996"/>
                <a:gd name="connsiteX35" fmla="*/ 927463 w 2428717"/>
                <a:gd name="connsiteY35" fmla="*/ 896203 h 1330996"/>
                <a:gd name="connsiteX36" fmla="*/ 941111 w 2428717"/>
                <a:gd name="connsiteY36" fmla="*/ 887105 h 1330996"/>
                <a:gd name="connsiteX37" fmla="*/ 954759 w 2428717"/>
                <a:gd name="connsiteY37" fmla="*/ 873457 h 1330996"/>
                <a:gd name="connsiteX38" fmla="*/ 982054 w 2428717"/>
                <a:gd name="connsiteY38" fmla="*/ 855260 h 1330996"/>
                <a:gd name="connsiteX39" fmla="*/ 986604 w 2428717"/>
                <a:gd name="connsiteY39" fmla="*/ 841612 h 1330996"/>
                <a:gd name="connsiteX40" fmla="*/ 1000251 w 2428717"/>
                <a:gd name="connsiteY40" fmla="*/ 837063 h 1330996"/>
                <a:gd name="connsiteX41" fmla="*/ 1013899 w 2428717"/>
                <a:gd name="connsiteY41" fmla="*/ 827964 h 1330996"/>
                <a:gd name="connsiteX42" fmla="*/ 1045744 w 2428717"/>
                <a:gd name="connsiteY42" fmla="*/ 800669 h 1330996"/>
                <a:gd name="connsiteX43" fmla="*/ 1059392 w 2428717"/>
                <a:gd name="connsiteY43" fmla="*/ 791570 h 1330996"/>
                <a:gd name="connsiteX44" fmla="*/ 1082138 w 2428717"/>
                <a:gd name="connsiteY44" fmla="*/ 768824 h 1330996"/>
                <a:gd name="connsiteX45" fmla="*/ 1123081 w 2428717"/>
                <a:gd name="connsiteY45" fmla="*/ 736979 h 1330996"/>
                <a:gd name="connsiteX46" fmla="*/ 1136729 w 2428717"/>
                <a:gd name="connsiteY46" fmla="*/ 727881 h 1330996"/>
                <a:gd name="connsiteX47" fmla="*/ 1150377 w 2428717"/>
                <a:gd name="connsiteY47" fmla="*/ 718782 h 1330996"/>
                <a:gd name="connsiteX48" fmla="*/ 1168574 w 2428717"/>
                <a:gd name="connsiteY48" fmla="*/ 691487 h 1330996"/>
                <a:gd name="connsiteX49" fmla="*/ 1191320 w 2428717"/>
                <a:gd name="connsiteY49" fmla="*/ 668740 h 1330996"/>
                <a:gd name="connsiteX50" fmla="*/ 1214066 w 2428717"/>
                <a:gd name="connsiteY50" fmla="*/ 645994 h 1330996"/>
                <a:gd name="connsiteX51" fmla="*/ 1223165 w 2428717"/>
                <a:gd name="connsiteY51" fmla="*/ 632346 h 1330996"/>
                <a:gd name="connsiteX52" fmla="*/ 1227714 w 2428717"/>
                <a:gd name="connsiteY52" fmla="*/ 618699 h 1330996"/>
                <a:gd name="connsiteX53" fmla="*/ 1250460 w 2428717"/>
                <a:gd name="connsiteY53" fmla="*/ 591403 h 1330996"/>
                <a:gd name="connsiteX54" fmla="*/ 1259559 w 2428717"/>
                <a:gd name="connsiteY54" fmla="*/ 564108 h 1330996"/>
                <a:gd name="connsiteX55" fmla="*/ 1264108 w 2428717"/>
                <a:gd name="connsiteY55" fmla="*/ 550460 h 1330996"/>
                <a:gd name="connsiteX56" fmla="*/ 1282305 w 2428717"/>
                <a:gd name="connsiteY56" fmla="*/ 523164 h 1330996"/>
                <a:gd name="connsiteX57" fmla="*/ 1295953 w 2428717"/>
                <a:gd name="connsiteY57" fmla="*/ 482221 h 1330996"/>
                <a:gd name="connsiteX58" fmla="*/ 1300502 w 2428717"/>
                <a:gd name="connsiteY58" fmla="*/ 468573 h 1330996"/>
                <a:gd name="connsiteX59" fmla="*/ 1309601 w 2428717"/>
                <a:gd name="connsiteY59" fmla="*/ 427630 h 1330996"/>
                <a:gd name="connsiteX60" fmla="*/ 1314150 w 2428717"/>
                <a:gd name="connsiteY60" fmla="*/ 395785 h 1330996"/>
                <a:gd name="connsiteX61" fmla="*/ 1336896 w 2428717"/>
                <a:gd name="connsiteY61" fmla="*/ 368490 h 1330996"/>
                <a:gd name="connsiteX62" fmla="*/ 1345995 w 2428717"/>
                <a:gd name="connsiteY62" fmla="*/ 295702 h 1330996"/>
                <a:gd name="connsiteX63" fmla="*/ 1350544 w 2428717"/>
                <a:gd name="connsiteY63" fmla="*/ 268406 h 1330996"/>
                <a:gd name="connsiteX64" fmla="*/ 1359642 w 2428717"/>
                <a:gd name="connsiteY64" fmla="*/ 241110 h 1330996"/>
                <a:gd name="connsiteX65" fmla="*/ 1414234 w 2428717"/>
                <a:gd name="connsiteY65" fmla="*/ 204716 h 1330996"/>
                <a:gd name="connsiteX66" fmla="*/ 1427881 w 2428717"/>
                <a:gd name="connsiteY66" fmla="*/ 200167 h 1330996"/>
                <a:gd name="connsiteX67" fmla="*/ 1441529 w 2428717"/>
                <a:gd name="connsiteY67" fmla="*/ 195618 h 1330996"/>
                <a:gd name="connsiteX68" fmla="*/ 1473374 w 2428717"/>
                <a:gd name="connsiteY68" fmla="*/ 181970 h 1330996"/>
                <a:gd name="connsiteX69" fmla="*/ 1500669 w 2428717"/>
                <a:gd name="connsiteY69" fmla="*/ 172872 h 1330996"/>
                <a:gd name="connsiteX70" fmla="*/ 1578007 w 2428717"/>
                <a:gd name="connsiteY70" fmla="*/ 163773 h 1330996"/>
                <a:gd name="connsiteX71" fmla="*/ 1600753 w 2428717"/>
                <a:gd name="connsiteY71" fmla="*/ 145576 h 1330996"/>
                <a:gd name="connsiteX72" fmla="*/ 1614401 w 2428717"/>
                <a:gd name="connsiteY72" fmla="*/ 141027 h 1330996"/>
                <a:gd name="connsiteX73" fmla="*/ 1641696 w 2428717"/>
                <a:gd name="connsiteY73" fmla="*/ 145576 h 1330996"/>
                <a:gd name="connsiteX74" fmla="*/ 1655344 w 2428717"/>
                <a:gd name="connsiteY74" fmla="*/ 154675 h 1330996"/>
                <a:gd name="connsiteX75" fmla="*/ 1828216 w 2428717"/>
                <a:gd name="connsiteY75" fmla="*/ 150125 h 1330996"/>
                <a:gd name="connsiteX76" fmla="*/ 1841863 w 2428717"/>
                <a:gd name="connsiteY76" fmla="*/ 159224 h 1330996"/>
                <a:gd name="connsiteX77" fmla="*/ 1855511 w 2428717"/>
                <a:gd name="connsiteY77" fmla="*/ 172872 h 1330996"/>
                <a:gd name="connsiteX78" fmla="*/ 1969242 w 2428717"/>
                <a:gd name="connsiteY78" fmla="*/ 186519 h 1330996"/>
                <a:gd name="connsiteX79" fmla="*/ 2001087 w 2428717"/>
                <a:gd name="connsiteY79" fmla="*/ 191069 h 1330996"/>
                <a:gd name="connsiteX80" fmla="*/ 2051129 w 2428717"/>
                <a:gd name="connsiteY80" fmla="*/ 195618 h 1330996"/>
                <a:gd name="connsiteX81" fmla="*/ 2060228 w 2428717"/>
                <a:gd name="connsiteY81" fmla="*/ 209266 h 1330996"/>
                <a:gd name="connsiteX82" fmla="*/ 2087523 w 2428717"/>
                <a:gd name="connsiteY82" fmla="*/ 213815 h 1330996"/>
                <a:gd name="connsiteX83" fmla="*/ 2105720 w 2428717"/>
                <a:gd name="connsiteY83" fmla="*/ 236561 h 1330996"/>
                <a:gd name="connsiteX84" fmla="*/ 2119368 w 2428717"/>
                <a:gd name="connsiteY84" fmla="*/ 245660 h 1330996"/>
                <a:gd name="connsiteX85" fmla="*/ 2133016 w 2428717"/>
                <a:gd name="connsiteY85" fmla="*/ 259308 h 1330996"/>
                <a:gd name="connsiteX86" fmla="*/ 2142114 w 2428717"/>
                <a:gd name="connsiteY86" fmla="*/ 272955 h 1330996"/>
                <a:gd name="connsiteX87" fmla="*/ 2160311 w 2428717"/>
                <a:gd name="connsiteY87" fmla="*/ 291152 h 1330996"/>
                <a:gd name="connsiteX88" fmla="*/ 2169410 w 2428717"/>
                <a:gd name="connsiteY88" fmla="*/ 304800 h 1330996"/>
                <a:gd name="connsiteX89" fmla="*/ 2210353 w 2428717"/>
                <a:gd name="connsiteY89" fmla="*/ 341194 h 1330996"/>
                <a:gd name="connsiteX90" fmla="*/ 2224001 w 2428717"/>
                <a:gd name="connsiteY90" fmla="*/ 345743 h 1330996"/>
                <a:gd name="connsiteX91" fmla="*/ 2255845 w 2428717"/>
                <a:gd name="connsiteY91" fmla="*/ 363940 h 1330996"/>
                <a:gd name="connsiteX92" fmla="*/ 2283141 w 2428717"/>
                <a:gd name="connsiteY92" fmla="*/ 373039 h 1330996"/>
                <a:gd name="connsiteX93" fmla="*/ 2314986 w 2428717"/>
                <a:gd name="connsiteY93" fmla="*/ 377588 h 1330996"/>
                <a:gd name="connsiteX94" fmla="*/ 2337732 w 2428717"/>
                <a:gd name="connsiteY94" fmla="*/ 395785 h 1330996"/>
                <a:gd name="connsiteX95" fmla="*/ 2365028 w 2428717"/>
                <a:gd name="connsiteY95" fmla="*/ 413982 h 1330996"/>
                <a:gd name="connsiteX96" fmla="*/ 2378675 w 2428717"/>
                <a:gd name="connsiteY96" fmla="*/ 400334 h 1330996"/>
                <a:gd name="connsiteX97" fmla="*/ 2396872 w 2428717"/>
                <a:gd name="connsiteY97" fmla="*/ 373039 h 1330996"/>
                <a:gd name="connsiteX98" fmla="*/ 2424168 w 2428717"/>
                <a:gd name="connsiteY98" fmla="*/ 368490 h 1330996"/>
                <a:gd name="connsiteX99" fmla="*/ 2428717 w 2428717"/>
                <a:gd name="connsiteY99" fmla="*/ 354842 h 1330996"/>
                <a:gd name="connsiteX100" fmla="*/ 2424168 w 2428717"/>
                <a:gd name="connsiteY100" fmla="*/ 327546 h 1330996"/>
                <a:gd name="connsiteX101" fmla="*/ 2410520 w 2428717"/>
                <a:gd name="connsiteY101" fmla="*/ 322997 h 1330996"/>
                <a:gd name="connsiteX102" fmla="*/ 2392323 w 2428717"/>
                <a:gd name="connsiteY102" fmla="*/ 318448 h 1330996"/>
                <a:gd name="connsiteX103" fmla="*/ 2378675 w 2428717"/>
                <a:gd name="connsiteY103" fmla="*/ 309349 h 1330996"/>
                <a:gd name="connsiteX104" fmla="*/ 2374126 w 2428717"/>
                <a:gd name="connsiteY104" fmla="*/ 295702 h 1330996"/>
                <a:gd name="connsiteX105" fmla="*/ 2365028 w 2428717"/>
                <a:gd name="connsiteY105" fmla="*/ 282054 h 1330996"/>
                <a:gd name="connsiteX106" fmla="*/ 2360478 w 2428717"/>
                <a:gd name="connsiteY106" fmla="*/ 268406 h 1330996"/>
                <a:gd name="connsiteX107" fmla="*/ 2346831 w 2428717"/>
                <a:gd name="connsiteY107" fmla="*/ 263857 h 1330996"/>
                <a:gd name="connsiteX108" fmla="*/ 2333183 w 2428717"/>
                <a:gd name="connsiteY108" fmla="*/ 245660 h 1330996"/>
                <a:gd name="connsiteX109" fmla="*/ 2305887 w 2428717"/>
                <a:gd name="connsiteY109" fmla="*/ 232012 h 1330996"/>
                <a:gd name="connsiteX110" fmla="*/ 2283141 w 2428717"/>
                <a:gd name="connsiteY110" fmla="*/ 236561 h 1330996"/>
                <a:gd name="connsiteX111" fmla="*/ 2255845 w 2428717"/>
                <a:gd name="connsiteY111" fmla="*/ 245660 h 1330996"/>
                <a:gd name="connsiteX112" fmla="*/ 2214902 w 2428717"/>
                <a:gd name="connsiteY112" fmla="*/ 241110 h 1330996"/>
                <a:gd name="connsiteX113" fmla="*/ 2187607 w 2428717"/>
                <a:gd name="connsiteY113" fmla="*/ 218364 h 1330996"/>
                <a:gd name="connsiteX114" fmla="*/ 2173959 w 2428717"/>
                <a:gd name="connsiteY114" fmla="*/ 209266 h 1330996"/>
                <a:gd name="connsiteX115" fmla="*/ 2164860 w 2428717"/>
                <a:gd name="connsiteY115" fmla="*/ 195618 h 1330996"/>
                <a:gd name="connsiteX116" fmla="*/ 2151213 w 2428717"/>
                <a:gd name="connsiteY116" fmla="*/ 168322 h 1330996"/>
                <a:gd name="connsiteX117" fmla="*/ 2110269 w 2428717"/>
                <a:gd name="connsiteY117" fmla="*/ 154675 h 1330996"/>
                <a:gd name="connsiteX118" fmla="*/ 2082974 w 2428717"/>
                <a:gd name="connsiteY118" fmla="*/ 141027 h 1330996"/>
                <a:gd name="connsiteX119" fmla="*/ 2064777 w 2428717"/>
                <a:gd name="connsiteY119" fmla="*/ 136478 h 1330996"/>
                <a:gd name="connsiteX120" fmla="*/ 1991989 w 2428717"/>
                <a:gd name="connsiteY120" fmla="*/ 131928 h 1330996"/>
                <a:gd name="connsiteX121" fmla="*/ 1964693 w 2428717"/>
                <a:gd name="connsiteY121" fmla="*/ 118281 h 1330996"/>
                <a:gd name="connsiteX122" fmla="*/ 1951045 w 2428717"/>
                <a:gd name="connsiteY122" fmla="*/ 104633 h 1330996"/>
                <a:gd name="connsiteX123" fmla="*/ 1923750 w 2428717"/>
                <a:gd name="connsiteY123" fmla="*/ 90985 h 1330996"/>
                <a:gd name="connsiteX124" fmla="*/ 1910102 w 2428717"/>
                <a:gd name="connsiteY124" fmla="*/ 81887 h 1330996"/>
                <a:gd name="connsiteX125" fmla="*/ 1841863 w 2428717"/>
                <a:gd name="connsiteY125" fmla="*/ 72788 h 1330996"/>
                <a:gd name="connsiteX126" fmla="*/ 1814568 w 2428717"/>
                <a:gd name="connsiteY126" fmla="*/ 63690 h 1330996"/>
                <a:gd name="connsiteX127" fmla="*/ 1796371 w 2428717"/>
                <a:gd name="connsiteY127" fmla="*/ 59140 h 1330996"/>
                <a:gd name="connsiteX128" fmla="*/ 1769075 w 2428717"/>
                <a:gd name="connsiteY128" fmla="*/ 50042 h 1330996"/>
                <a:gd name="connsiteX129" fmla="*/ 1755428 w 2428717"/>
                <a:gd name="connsiteY129" fmla="*/ 40943 h 1330996"/>
                <a:gd name="connsiteX130" fmla="*/ 1737231 w 2428717"/>
                <a:gd name="connsiteY130" fmla="*/ 0 h 1330996"/>
                <a:gd name="connsiteX131" fmla="*/ 1728132 w 2428717"/>
                <a:gd name="connsiteY131" fmla="*/ 13648 h 1330996"/>
                <a:gd name="connsiteX132" fmla="*/ 1723583 w 2428717"/>
                <a:gd name="connsiteY132" fmla="*/ 50042 h 1330996"/>
                <a:gd name="connsiteX133" fmla="*/ 1691738 w 2428717"/>
                <a:gd name="connsiteY133" fmla="*/ 54591 h 1330996"/>
                <a:gd name="connsiteX134" fmla="*/ 1659893 w 2428717"/>
                <a:gd name="connsiteY134" fmla="*/ 63690 h 1330996"/>
                <a:gd name="connsiteX135" fmla="*/ 1641696 w 2428717"/>
                <a:gd name="connsiteY135" fmla="*/ 72788 h 1330996"/>
                <a:gd name="connsiteX136" fmla="*/ 1628048 w 2428717"/>
                <a:gd name="connsiteY136" fmla="*/ 68239 h 1330996"/>
                <a:gd name="connsiteX137" fmla="*/ 1623499 w 2428717"/>
                <a:gd name="connsiteY137" fmla="*/ 54591 h 1330996"/>
                <a:gd name="connsiteX138" fmla="*/ 1614401 w 2428717"/>
                <a:gd name="connsiteY138" fmla="*/ 68239 h 1330996"/>
                <a:gd name="connsiteX139" fmla="*/ 1600753 w 2428717"/>
                <a:gd name="connsiteY139" fmla="*/ 77337 h 1330996"/>
                <a:gd name="connsiteX140" fmla="*/ 1555260 w 2428717"/>
                <a:gd name="connsiteY140" fmla="*/ 81887 h 1330996"/>
                <a:gd name="connsiteX141" fmla="*/ 1527965 w 2428717"/>
                <a:gd name="connsiteY141" fmla="*/ 90985 h 1330996"/>
                <a:gd name="connsiteX142" fmla="*/ 1509768 w 2428717"/>
                <a:gd name="connsiteY142" fmla="*/ 100084 h 1330996"/>
                <a:gd name="connsiteX143" fmla="*/ 1487022 w 2428717"/>
                <a:gd name="connsiteY143" fmla="*/ 104633 h 1330996"/>
                <a:gd name="connsiteX144" fmla="*/ 1473374 w 2428717"/>
                <a:gd name="connsiteY144" fmla="*/ 109182 h 1330996"/>
                <a:gd name="connsiteX145" fmla="*/ 1364192 w 2428717"/>
                <a:gd name="connsiteY145" fmla="*/ 113731 h 1330996"/>
                <a:gd name="connsiteX146" fmla="*/ 1350544 w 2428717"/>
                <a:gd name="connsiteY146" fmla="*/ 122830 h 1330996"/>
                <a:gd name="connsiteX147" fmla="*/ 1332347 w 2428717"/>
                <a:gd name="connsiteY147" fmla="*/ 150125 h 1330996"/>
                <a:gd name="connsiteX148" fmla="*/ 1318699 w 2428717"/>
                <a:gd name="connsiteY148" fmla="*/ 163773 h 1330996"/>
                <a:gd name="connsiteX149" fmla="*/ 1309601 w 2428717"/>
                <a:gd name="connsiteY149" fmla="*/ 191069 h 1330996"/>
                <a:gd name="connsiteX150" fmla="*/ 1295953 w 2428717"/>
                <a:gd name="connsiteY150" fmla="*/ 204716 h 1330996"/>
                <a:gd name="connsiteX151" fmla="*/ 1282305 w 2428717"/>
                <a:gd name="connsiteY151" fmla="*/ 209266 h 1330996"/>
                <a:gd name="connsiteX152" fmla="*/ 1209517 w 2428717"/>
                <a:gd name="connsiteY152" fmla="*/ 213815 h 1330996"/>
                <a:gd name="connsiteX153" fmla="*/ 1204968 w 2428717"/>
                <a:gd name="connsiteY153" fmla="*/ 227463 h 1330996"/>
                <a:gd name="connsiteX154" fmla="*/ 1186771 w 2428717"/>
                <a:gd name="connsiteY154" fmla="*/ 254758 h 1330996"/>
                <a:gd name="connsiteX155" fmla="*/ 1177672 w 2428717"/>
                <a:gd name="connsiteY155" fmla="*/ 282054 h 1330996"/>
                <a:gd name="connsiteX156" fmla="*/ 1173123 w 2428717"/>
                <a:gd name="connsiteY156" fmla="*/ 295702 h 1330996"/>
                <a:gd name="connsiteX157" fmla="*/ 1145828 w 2428717"/>
                <a:gd name="connsiteY157" fmla="*/ 313899 h 1330996"/>
                <a:gd name="connsiteX158" fmla="*/ 1132180 w 2428717"/>
                <a:gd name="connsiteY158" fmla="*/ 327546 h 1330996"/>
                <a:gd name="connsiteX159" fmla="*/ 1104884 w 2428717"/>
                <a:gd name="connsiteY159" fmla="*/ 336645 h 1330996"/>
                <a:gd name="connsiteX160" fmla="*/ 1095786 w 2428717"/>
                <a:gd name="connsiteY160" fmla="*/ 322997 h 1330996"/>
                <a:gd name="connsiteX161" fmla="*/ 1100335 w 2428717"/>
                <a:gd name="connsiteY161" fmla="*/ 291152 h 1330996"/>
                <a:gd name="connsiteX162" fmla="*/ 1086687 w 2428717"/>
                <a:gd name="connsiteY162" fmla="*/ 304800 h 1330996"/>
                <a:gd name="connsiteX163" fmla="*/ 1073039 w 2428717"/>
                <a:gd name="connsiteY163" fmla="*/ 309349 h 1330996"/>
                <a:gd name="connsiteX164" fmla="*/ 1059392 w 2428717"/>
                <a:gd name="connsiteY164" fmla="*/ 300251 h 1330996"/>
                <a:gd name="connsiteX165" fmla="*/ 1050293 w 2428717"/>
                <a:gd name="connsiteY165" fmla="*/ 286603 h 1330996"/>
                <a:gd name="connsiteX166" fmla="*/ 1036645 w 2428717"/>
                <a:gd name="connsiteY166" fmla="*/ 282054 h 1330996"/>
                <a:gd name="connsiteX167" fmla="*/ 1009350 w 2428717"/>
                <a:gd name="connsiteY167" fmla="*/ 291152 h 1330996"/>
                <a:gd name="connsiteX168" fmla="*/ 995702 w 2428717"/>
                <a:gd name="connsiteY168" fmla="*/ 295702 h 1330996"/>
                <a:gd name="connsiteX169" fmla="*/ 982054 w 2428717"/>
                <a:gd name="connsiteY169" fmla="*/ 304800 h 1330996"/>
                <a:gd name="connsiteX170" fmla="*/ 968407 w 2428717"/>
                <a:gd name="connsiteY170" fmla="*/ 350293 h 1330996"/>
                <a:gd name="connsiteX171" fmla="*/ 959308 w 2428717"/>
                <a:gd name="connsiteY171" fmla="*/ 363940 h 1330996"/>
                <a:gd name="connsiteX172" fmla="*/ 963857 w 2428717"/>
                <a:gd name="connsiteY172" fmla="*/ 377588 h 1330996"/>
                <a:gd name="connsiteX173" fmla="*/ 977505 w 2428717"/>
                <a:gd name="connsiteY173" fmla="*/ 382137 h 1330996"/>
                <a:gd name="connsiteX174" fmla="*/ 991153 w 2428717"/>
                <a:gd name="connsiteY174" fmla="*/ 391236 h 1330996"/>
                <a:gd name="connsiteX175" fmla="*/ 1000251 w 2428717"/>
                <a:gd name="connsiteY175" fmla="*/ 404884 h 1330996"/>
                <a:gd name="connsiteX176" fmla="*/ 1013899 w 2428717"/>
                <a:gd name="connsiteY176" fmla="*/ 418531 h 1330996"/>
                <a:gd name="connsiteX177" fmla="*/ 1009350 w 2428717"/>
                <a:gd name="connsiteY177" fmla="*/ 441278 h 1330996"/>
                <a:gd name="connsiteX178" fmla="*/ 986604 w 2428717"/>
                <a:gd name="connsiteY178" fmla="*/ 486770 h 1330996"/>
                <a:gd name="connsiteX179" fmla="*/ 968407 w 2428717"/>
                <a:gd name="connsiteY179" fmla="*/ 518615 h 1330996"/>
                <a:gd name="connsiteX180" fmla="*/ 954759 w 2428717"/>
                <a:gd name="connsiteY180" fmla="*/ 523164 h 1330996"/>
                <a:gd name="connsiteX181" fmla="*/ 945660 w 2428717"/>
                <a:gd name="connsiteY181" fmla="*/ 536812 h 1330996"/>
                <a:gd name="connsiteX182" fmla="*/ 932013 w 2428717"/>
                <a:gd name="connsiteY182" fmla="*/ 545910 h 1330996"/>
                <a:gd name="connsiteX183" fmla="*/ 913816 w 2428717"/>
                <a:gd name="connsiteY183" fmla="*/ 568657 h 1330996"/>
                <a:gd name="connsiteX184" fmla="*/ 904717 w 2428717"/>
                <a:gd name="connsiteY184" fmla="*/ 582305 h 1330996"/>
                <a:gd name="connsiteX185" fmla="*/ 900168 w 2428717"/>
                <a:gd name="connsiteY185" fmla="*/ 595952 h 1330996"/>
                <a:gd name="connsiteX186" fmla="*/ 881971 w 2428717"/>
                <a:gd name="connsiteY186" fmla="*/ 623248 h 1330996"/>
                <a:gd name="connsiteX187" fmla="*/ 859225 w 2428717"/>
                <a:gd name="connsiteY187" fmla="*/ 655093 h 1330996"/>
                <a:gd name="connsiteX188" fmla="*/ 850126 w 2428717"/>
                <a:gd name="connsiteY188" fmla="*/ 668740 h 1330996"/>
                <a:gd name="connsiteX189" fmla="*/ 845577 w 2428717"/>
                <a:gd name="connsiteY189" fmla="*/ 682388 h 1330996"/>
                <a:gd name="connsiteX190" fmla="*/ 831929 w 2428717"/>
                <a:gd name="connsiteY190" fmla="*/ 691487 h 1330996"/>
                <a:gd name="connsiteX191" fmla="*/ 809183 w 2428717"/>
                <a:gd name="connsiteY191" fmla="*/ 714233 h 1330996"/>
                <a:gd name="connsiteX192" fmla="*/ 795535 w 2428717"/>
                <a:gd name="connsiteY192" fmla="*/ 732430 h 1330996"/>
                <a:gd name="connsiteX193" fmla="*/ 781887 w 2428717"/>
                <a:gd name="connsiteY193" fmla="*/ 746078 h 1330996"/>
                <a:gd name="connsiteX194" fmla="*/ 754592 w 2428717"/>
                <a:gd name="connsiteY194" fmla="*/ 787021 h 1330996"/>
                <a:gd name="connsiteX195" fmla="*/ 745493 w 2428717"/>
                <a:gd name="connsiteY195" fmla="*/ 800669 h 1330996"/>
                <a:gd name="connsiteX196" fmla="*/ 736395 w 2428717"/>
                <a:gd name="connsiteY196" fmla="*/ 827964 h 1330996"/>
                <a:gd name="connsiteX197" fmla="*/ 690902 w 2428717"/>
                <a:gd name="connsiteY197" fmla="*/ 882555 h 1330996"/>
                <a:gd name="connsiteX198" fmla="*/ 677254 w 2428717"/>
                <a:gd name="connsiteY198" fmla="*/ 891654 h 1330996"/>
                <a:gd name="connsiteX199" fmla="*/ 649959 w 2428717"/>
                <a:gd name="connsiteY199" fmla="*/ 900752 h 1330996"/>
                <a:gd name="connsiteX200" fmla="*/ 595368 w 2428717"/>
                <a:gd name="connsiteY200" fmla="*/ 896203 h 1330996"/>
                <a:gd name="connsiteX201" fmla="*/ 581720 w 2428717"/>
                <a:gd name="connsiteY201" fmla="*/ 891654 h 1330996"/>
                <a:gd name="connsiteX202" fmla="*/ 586269 w 2428717"/>
                <a:gd name="connsiteY202" fmla="*/ 868908 h 1330996"/>
                <a:gd name="connsiteX203" fmla="*/ 577171 w 2428717"/>
                <a:gd name="connsiteY203" fmla="*/ 928048 h 1330996"/>
                <a:gd name="connsiteX204" fmla="*/ 568072 w 2428717"/>
                <a:gd name="connsiteY204" fmla="*/ 941696 h 1330996"/>
                <a:gd name="connsiteX205" fmla="*/ 563523 w 2428717"/>
                <a:gd name="connsiteY205" fmla="*/ 955343 h 1330996"/>
                <a:gd name="connsiteX206" fmla="*/ 549875 w 2428717"/>
                <a:gd name="connsiteY206" fmla="*/ 964442 h 1330996"/>
                <a:gd name="connsiteX207" fmla="*/ 522580 w 2428717"/>
                <a:gd name="connsiteY207" fmla="*/ 982639 h 1330996"/>
                <a:gd name="connsiteX208" fmla="*/ 508932 w 2428717"/>
                <a:gd name="connsiteY208" fmla="*/ 973540 h 1330996"/>
                <a:gd name="connsiteX209" fmla="*/ 481637 w 2428717"/>
                <a:gd name="connsiteY209" fmla="*/ 959893 h 1330996"/>
                <a:gd name="connsiteX210" fmla="*/ 463439 w 2428717"/>
                <a:gd name="connsiteY210" fmla="*/ 964442 h 1330996"/>
                <a:gd name="connsiteX211" fmla="*/ 454341 w 2428717"/>
                <a:gd name="connsiteY211" fmla="*/ 978090 h 1330996"/>
                <a:gd name="connsiteX212" fmla="*/ 440693 w 2428717"/>
                <a:gd name="connsiteY212" fmla="*/ 996287 h 1330996"/>
                <a:gd name="connsiteX213" fmla="*/ 404299 w 2428717"/>
                <a:gd name="connsiteY213" fmla="*/ 1023582 h 1330996"/>
                <a:gd name="connsiteX214" fmla="*/ 390651 w 2428717"/>
                <a:gd name="connsiteY214" fmla="*/ 1037230 h 1330996"/>
                <a:gd name="connsiteX215" fmla="*/ 377004 w 2428717"/>
                <a:gd name="connsiteY215" fmla="*/ 1041779 h 1330996"/>
                <a:gd name="connsiteX216" fmla="*/ 349708 w 2428717"/>
                <a:gd name="connsiteY216" fmla="*/ 1059976 h 1330996"/>
                <a:gd name="connsiteX217" fmla="*/ 322413 w 2428717"/>
                <a:gd name="connsiteY217" fmla="*/ 1078173 h 1330996"/>
                <a:gd name="connsiteX218" fmla="*/ 295117 w 2428717"/>
                <a:gd name="connsiteY218" fmla="*/ 1100919 h 1330996"/>
                <a:gd name="connsiteX219" fmla="*/ 286019 w 2428717"/>
                <a:gd name="connsiteY219" fmla="*/ 1114567 h 1330996"/>
                <a:gd name="connsiteX220" fmla="*/ 258723 w 2428717"/>
                <a:gd name="connsiteY220" fmla="*/ 1137313 h 1330996"/>
                <a:gd name="connsiteX221" fmla="*/ 240526 w 2428717"/>
                <a:gd name="connsiteY221" fmla="*/ 1164609 h 1330996"/>
                <a:gd name="connsiteX222" fmla="*/ 231428 w 2428717"/>
                <a:gd name="connsiteY222" fmla="*/ 1178257 h 1330996"/>
                <a:gd name="connsiteX223" fmla="*/ 217780 w 2428717"/>
                <a:gd name="connsiteY223" fmla="*/ 1182806 h 1330996"/>
                <a:gd name="connsiteX224" fmla="*/ 208681 w 2428717"/>
                <a:gd name="connsiteY224" fmla="*/ 1196454 h 1330996"/>
                <a:gd name="connsiteX225" fmla="*/ 181386 w 2428717"/>
                <a:gd name="connsiteY225" fmla="*/ 1205552 h 1330996"/>
                <a:gd name="connsiteX226" fmla="*/ 167738 w 2428717"/>
                <a:gd name="connsiteY226" fmla="*/ 1210102 h 1330996"/>
                <a:gd name="connsiteX227" fmla="*/ 135893 w 2428717"/>
                <a:gd name="connsiteY227" fmla="*/ 1219200 h 1330996"/>
                <a:gd name="connsiteX228" fmla="*/ 108598 w 2428717"/>
                <a:gd name="connsiteY228" fmla="*/ 1241946 h 1330996"/>
                <a:gd name="connsiteX229" fmla="*/ 85851 w 2428717"/>
                <a:gd name="connsiteY229" fmla="*/ 1246496 h 1330996"/>
                <a:gd name="connsiteX230" fmla="*/ 72204 w 2428717"/>
                <a:gd name="connsiteY230" fmla="*/ 1251045 h 1330996"/>
                <a:gd name="connsiteX231" fmla="*/ 22162 w 2428717"/>
                <a:gd name="connsiteY231" fmla="*/ 1264693 h 1330996"/>
                <a:gd name="connsiteX232" fmla="*/ 8514 w 2428717"/>
                <a:gd name="connsiteY232" fmla="*/ 1260143 h 1330996"/>
                <a:gd name="connsiteX233" fmla="*/ 3965 w 2428717"/>
                <a:gd name="connsiteY233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395201 w 2428717"/>
                <a:gd name="connsiteY16" fmla="*/ 1123666 h 1330996"/>
                <a:gd name="connsiteX17" fmla="*/ 404299 w 2428717"/>
                <a:gd name="connsiteY17" fmla="*/ 1110018 h 1330996"/>
                <a:gd name="connsiteX18" fmla="*/ 522580 w 2428717"/>
                <a:gd name="connsiteY18" fmla="*/ 1082722 h 1330996"/>
                <a:gd name="connsiteX19" fmla="*/ 572622 w 2428717"/>
                <a:gd name="connsiteY19" fmla="*/ 1073624 h 1330996"/>
                <a:gd name="connsiteX20" fmla="*/ 595368 w 2428717"/>
                <a:gd name="connsiteY20" fmla="*/ 1096370 h 1330996"/>
                <a:gd name="connsiteX21" fmla="*/ 609016 w 2428717"/>
                <a:gd name="connsiteY21" fmla="*/ 1087272 h 1330996"/>
                <a:gd name="connsiteX22" fmla="*/ 613565 w 2428717"/>
                <a:gd name="connsiteY22" fmla="*/ 1032681 h 1330996"/>
                <a:gd name="connsiteX23" fmla="*/ 690902 w 2428717"/>
                <a:gd name="connsiteY23" fmla="*/ 1028131 h 1330996"/>
                <a:gd name="connsiteX24" fmla="*/ 718198 w 2428717"/>
                <a:gd name="connsiteY24" fmla="*/ 1019033 h 1330996"/>
                <a:gd name="connsiteX25" fmla="*/ 731845 w 2428717"/>
                <a:gd name="connsiteY25" fmla="*/ 1005385 h 1330996"/>
                <a:gd name="connsiteX26" fmla="*/ 772789 w 2428717"/>
                <a:gd name="connsiteY26" fmla="*/ 982639 h 1330996"/>
                <a:gd name="connsiteX27" fmla="*/ 795535 w 2428717"/>
                <a:gd name="connsiteY27" fmla="*/ 978090 h 1330996"/>
                <a:gd name="connsiteX28" fmla="*/ 822831 w 2428717"/>
                <a:gd name="connsiteY28" fmla="*/ 968991 h 1330996"/>
                <a:gd name="connsiteX29" fmla="*/ 850126 w 2428717"/>
                <a:gd name="connsiteY29" fmla="*/ 941696 h 1330996"/>
                <a:gd name="connsiteX30" fmla="*/ 877422 w 2428717"/>
                <a:gd name="connsiteY30" fmla="*/ 928048 h 1330996"/>
                <a:gd name="connsiteX31" fmla="*/ 891069 w 2428717"/>
                <a:gd name="connsiteY31" fmla="*/ 923499 h 1330996"/>
                <a:gd name="connsiteX32" fmla="*/ 904717 w 2428717"/>
                <a:gd name="connsiteY32" fmla="*/ 914400 h 1330996"/>
                <a:gd name="connsiteX33" fmla="*/ 922914 w 2428717"/>
                <a:gd name="connsiteY33" fmla="*/ 909851 h 1330996"/>
                <a:gd name="connsiteX34" fmla="*/ 927463 w 2428717"/>
                <a:gd name="connsiteY34" fmla="*/ 896203 h 1330996"/>
                <a:gd name="connsiteX35" fmla="*/ 941111 w 2428717"/>
                <a:gd name="connsiteY35" fmla="*/ 887105 h 1330996"/>
                <a:gd name="connsiteX36" fmla="*/ 954759 w 2428717"/>
                <a:gd name="connsiteY36" fmla="*/ 873457 h 1330996"/>
                <a:gd name="connsiteX37" fmla="*/ 982054 w 2428717"/>
                <a:gd name="connsiteY37" fmla="*/ 855260 h 1330996"/>
                <a:gd name="connsiteX38" fmla="*/ 986604 w 2428717"/>
                <a:gd name="connsiteY38" fmla="*/ 841612 h 1330996"/>
                <a:gd name="connsiteX39" fmla="*/ 1000251 w 2428717"/>
                <a:gd name="connsiteY39" fmla="*/ 837063 h 1330996"/>
                <a:gd name="connsiteX40" fmla="*/ 1013899 w 2428717"/>
                <a:gd name="connsiteY40" fmla="*/ 827964 h 1330996"/>
                <a:gd name="connsiteX41" fmla="*/ 1045744 w 2428717"/>
                <a:gd name="connsiteY41" fmla="*/ 800669 h 1330996"/>
                <a:gd name="connsiteX42" fmla="*/ 1059392 w 2428717"/>
                <a:gd name="connsiteY42" fmla="*/ 791570 h 1330996"/>
                <a:gd name="connsiteX43" fmla="*/ 1082138 w 2428717"/>
                <a:gd name="connsiteY43" fmla="*/ 768824 h 1330996"/>
                <a:gd name="connsiteX44" fmla="*/ 1123081 w 2428717"/>
                <a:gd name="connsiteY44" fmla="*/ 736979 h 1330996"/>
                <a:gd name="connsiteX45" fmla="*/ 1136729 w 2428717"/>
                <a:gd name="connsiteY45" fmla="*/ 727881 h 1330996"/>
                <a:gd name="connsiteX46" fmla="*/ 1150377 w 2428717"/>
                <a:gd name="connsiteY46" fmla="*/ 718782 h 1330996"/>
                <a:gd name="connsiteX47" fmla="*/ 1168574 w 2428717"/>
                <a:gd name="connsiteY47" fmla="*/ 691487 h 1330996"/>
                <a:gd name="connsiteX48" fmla="*/ 1191320 w 2428717"/>
                <a:gd name="connsiteY48" fmla="*/ 668740 h 1330996"/>
                <a:gd name="connsiteX49" fmla="*/ 1214066 w 2428717"/>
                <a:gd name="connsiteY49" fmla="*/ 645994 h 1330996"/>
                <a:gd name="connsiteX50" fmla="*/ 1223165 w 2428717"/>
                <a:gd name="connsiteY50" fmla="*/ 632346 h 1330996"/>
                <a:gd name="connsiteX51" fmla="*/ 1227714 w 2428717"/>
                <a:gd name="connsiteY51" fmla="*/ 618699 h 1330996"/>
                <a:gd name="connsiteX52" fmla="*/ 1250460 w 2428717"/>
                <a:gd name="connsiteY52" fmla="*/ 591403 h 1330996"/>
                <a:gd name="connsiteX53" fmla="*/ 1259559 w 2428717"/>
                <a:gd name="connsiteY53" fmla="*/ 564108 h 1330996"/>
                <a:gd name="connsiteX54" fmla="*/ 1264108 w 2428717"/>
                <a:gd name="connsiteY54" fmla="*/ 550460 h 1330996"/>
                <a:gd name="connsiteX55" fmla="*/ 1282305 w 2428717"/>
                <a:gd name="connsiteY55" fmla="*/ 523164 h 1330996"/>
                <a:gd name="connsiteX56" fmla="*/ 1295953 w 2428717"/>
                <a:gd name="connsiteY56" fmla="*/ 482221 h 1330996"/>
                <a:gd name="connsiteX57" fmla="*/ 1300502 w 2428717"/>
                <a:gd name="connsiteY57" fmla="*/ 468573 h 1330996"/>
                <a:gd name="connsiteX58" fmla="*/ 1309601 w 2428717"/>
                <a:gd name="connsiteY58" fmla="*/ 427630 h 1330996"/>
                <a:gd name="connsiteX59" fmla="*/ 1314150 w 2428717"/>
                <a:gd name="connsiteY59" fmla="*/ 395785 h 1330996"/>
                <a:gd name="connsiteX60" fmla="*/ 1336896 w 2428717"/>
                <a:gd name="connsiteY60" fmla="*/ 368490 h 1330996"/>
                <a:gd name="connsiteX61" fmla="*/ 1345995 w 2428717"/>
                <a:gd name="connsiteY61" fmla="*/ 295702 h 1330996"/>
                <a:gd name="connsiteX62" fmla="*/ 1350544 w 2428717"/>
                <a:gd name="connsiteY62" fmla="*/ 268406 h 1330996"/>
                <a:gd name="connsiteX63" fmla="*/ 1359642 w 2428717"/>
                <a:gd name="connsiteY63" fmla="*/ 241110 h 1330996"/>
                <a:gd name="connsiteX64" fmla="*/ 1414234 w 2428717"/>
                <a:gd name="connsiteY64" fmla="*/ 204716 h 1330996"/>
                <a:gd name="connsiteX65" fmla="*/ 1427881 w 2428717"/>
                <a:gd name="connsiteY65" fmla="*/ 200167 h 1330996"/>
                <a:gd name="connsiteX66" fmla="*/ 1441529 w 2428717"/>
                <a:gd name="connsiteY66" fmla="*/ 195618 h 1330996"/>
                <a:gd name="connsiteX67" fmla="*/ 1473374 w 2428717"/>
                <a:gd name="connsiteY67" fmla="*/ 181970 h 1330996"/>
                <a:gd name="connsiteX68" fmla="*/ 1500669 w 2428717"/>
                <a:gd name="connsiteY68" fmla="*/ 172872 h 1330996"/>
                <a:gd name="connsiteX69" fmla="*/ 1578007 w 2428717"/>
                <a:gd name="connsiteY69" fmla="*/ 163773 h 1330996"/>
                <a:gd name="connsiteX70" fmla="*/ 1600753 w 2428717"/>
                <a:gd name="connsiteY70" fmla="*/ 145576 h 1330996"/>
                <a:gd name="connsiteX71" fmla="*/ 1614401 w 2428717"/>
                <a:gd name="connsiteY71" fmla="*/ 141027 h 1330996"/>
                <a:gd name="connsiteX72" fmla="*/ 1641696 w 2428717"/>
                <a:gd name="connsiteY72" fmla="*/ 145576 h 1330996"/>
                <a:gd name="connsiteX73" fmla="*/ 1655344 w 2428717"/>
                <a:gd name="connsiteY73" fmla="*/ 154675 h 1330996"/>
                <a:gd name="connsiteX74" fmla="*/ 1828216 w 2428717"/>
                <a:gd name="connsiteY74" fmla="*/ 150125 h 1330996"/>
                <a:gd name="connsiteX75" fmla="*/ 1841863 w 2428717"/>
                <a:gd name="connsiteY75" fmla="*/ 159224 h 1330996"/>
                <a:gd name="connsiteX76" fmla="*/ 1855511 w 2428717"/>
                <a:gd name="connsiteY76" fmla="*/ 172872 h 1330996"/>
                <a:gd name="connsiteX77" fmla="*/ 1969242 w 2428717"/>
                <a:gd name="connsiteY77" fmla="*/ 186519 h 1330996"/>
                <a:gd name="connsiteX78" fmla="*/ 2001087 w 2428717"/>
                <a:gd name="connsiteY78" fmla="*/ 191069 h 1330996"/>
                <a:gd name="connsiteX79" fmla="*/ 2051129 w 2428717"/>
                <a:gd name="connsiteY79" fmla="*/ 195618 h 1330996"/>
                <a:gd name="connsiteX80" fmla="*/ 2060228 w 2428717"/>
                <a:gd name="connsiteY80" fmla="*/ 209266 h 1330996"/>
                <a:gd name="connsiteX81" fmla="*/ 2087523 w 2428717"/>
                <a:gd name="connsiteY81" fmla="*/ 213815 h 1330996"/>
                <a:gd name="connsiteX82" fmla="*/ 2105720 w 2428717"/>
                <a:gd name="connsiteY82" fmla="*/ 236561 h 1330996"/>
                <a:gd name="connsiteX83" fmla="*/ 2119368 w 2428717"/>
                <a:gd name="connsiteY83" fmla="*/ 245660 h 1330996"/>
                <a:gd name="connsiteX84" fmla="*/ 2133016 w 2428717"/>
                <a:gd name="connsiteY84" fmla="*/ 259308 h 1330996"/>
                <a:gd name="connsiteX85" fmla="*/ 2142114 w 2428717"/>
                <a:gd name="connsiteY85" fmla="*/ 272955 h 1330996"/>
                <a:gd name="connsiteX86" fmla="*/ 2160311 w 2428717"/>
                <a:gd name="connsiteY86" fmla="*/ 291152 h 1330996"/>
                <a:gd name="connsiteX87" fmla="*/ 2169410 w 2428717"/>
                <a:gd name="connsiteY87" fmla="*/ 304800 h 1330996"/>
                <a:gd name="connsiteX88" fmla="*/ 2210353 w 2428717"/>
                <a:gd name="connsiteY88" fmla="*/ 341194 h 1330996"/>
                <a:gd name="connsiteX89" fmla="*/ 2224001 w 2428717"/>
                <a:gd name="connsiteY89" fmla="*/ 345743 h 1330996"/>
                <a:gd name="connsiteX90" fmla="*/ 2255845 w 2428717"/>
                <a:gd name="connsiteY90" fmla="*/ 363940 h 1330996"/>
                <a:gd name="connsiteX91" fmla="*/ 2283141 w 2428717"/>
                <a:gd name="connsiteY91" fmla="*/ 373039 h 1330996"/>
                <a:gd name="connsiteX92" fmla="*/ 2314986 w 2428717"/>
                <a:gd name="connsiteY92" fmla="*/ 377588 h 1330996"/>
                <a:gd name="connsiteX93" fmla="*/ 2337732 w 2428717"/>
                <a:gd name="connsiteY93" fmla="*/ 395785 h 1330996"/>
                <a:gd name="connsiteX94" fmla="*/ 2365028 w 2428717"/>
                <a:gd name="connsiteY94" fmla="*/ 413982 h 1330996"/>
                <a:gd name="connsiteX95" fmla="*/ 2378675 w 2428717"/>
                <a:gd name="connsiteY95" fmla="*/ 400334 h 1330996"/>
                <a:gd name="connsiteX96" fmla="*/ 2396872 w 2428717"/>
                <a:gd name="connsiteY96" fmla="*/ 373039 h 1330996"/>
                <a:gd name="connsiteX97" fmla="*/ 2424168 w 2428717"/>
                <a:gd name="connsiteY97" fmla="*/ 368490 h 1330996"/>
                <a:gd name="connsiteX98" fmla="*/ 2428717 w 2428717"/>
                <a:gd name="connsiteY98" fmla="*/ 354842 h 1330996"/>
                <a:gd name="connsiteX99" fmla="*/ 2424168 w 2428717"/>
                <a:gd name="connsiteY99" fmla="*/ 327546 h 1330996"/>
                <a:gd name="connsiteX100" fmla="*/ 2410520 w 2428717"/>
                <a:gd name="connsiteY100" fmla="*/ 322997 h 1330996"/>
                <a:gd name="connsiteX101" fmla="*/ 2392323 w 2428717"/>
                <a:gd name="connsiteY101" fmla="*/ 318448 h 1330996"/>
                <a:gd name="connsiteX102" fmla="*/ 2378675 w 2428717"/>
                <a:gd name="connsiteY102" fmla="*/ 309349 h 1330996"/>
                <a:gd name="connsiteX103" fmla="*/ 2374126 w 2428717"/>
                <a:gd name="connsiteY103" fmla="*/ 295702 h 1330996"/>
                <a:gd name="connsiteX104" fmla="*/ 2365028 w 2428717"/>
                <a:gd name="connsiteY104" fmla="*/ 282054 h 1330996"/>
                <a:gd name="connsiteX105" fmla="*/ 2360478 w 2428717"/>
                <a:gd name="connsiteY105" fmla="*/ 268406 h 1330996"/>
                <a:gd name="connsiteX106" fmla="*/ 2346831 w 2428717"/>
                <a:gd name="connsiteY106" fmla="*/ 263857 h 1330996"/>
                <a:gd name="connsiteX107" fmla="*/ 2333183 w 2428717"/>
                <a:gd name="connsiteY107" fmla="*/ 245660 h 1330996"/>
                <a:gd name="connsiteX108" fmla="*/ 2305887 w 2428717"/>
                <a:gd name="connsiteY108" fmla="*/ 232012 h 1330996"/>
                <a:gd name="connsiteX109" fmla="*/ 2283141 w 2428717"/>
                <a:gd name="connsiteY109" fmla="*/ 236561 h 1330996"/>
                <a:gd name="connsiteX110" fmla="*/ 2255845 w 2428717"/>
                <a:gd name="connsiteY110" fmla="*/ 245660 h 1330996"/>
                <a:gd name="connsiteX111" fmla="*/ 2214902 w 2428717"/>
                <a:gd name="connsiteY111" fmla="*/ 241110 h 1330996"/>
                <a:gd name="connsiteX112" fmla="*/ 2187607 w 2428717"/>
                <a:gd name="connsiteY112" fmla="*/ 218364 h 1330996"/>
                <a:gd name="connsiteX113" fmla="*/ 2173959 w 2428717"/>
                <a:gd name="connsiteY113" fmla="*/ 209266 h 1330996"/>
                <a:gd name="connsiteX114" fmla="*/ 2164860 w 2428717"/>
                <a:gd name="connsiteY114" fmla="*/ 195618 h 1330996"/>
                <a:gd name="connsiteX115" fmla="*/ 2151213 w 2428717"/>
                <a:gd name="connsiteY115" fmla="*/ 168322 h 1330996"/>
                <a:gd name="connsiteX116" fmla="*/ 2110269 w 2428717"/>
                <a:gd name="connsiteY116" fmla="*/ 154675 h 1330996"/>
                <a:gd name="connsiteX117" fmla="*/ 2082974 w 2428717"/>
                <a:gd name="connsiteY117" fmla="*/ 141027 h 1330996"/>
                <a:gd name="connsiteX118" fmla="*/ 2064777 w 2428717"/>
                <a:gd name="connsiteY118" fmla="*/ 136478 h 1330996"/>
                <a:gd name="connsiteX119" fmla="*/ 1991989 w 2428717"/>
                <a:gd name="connsiteY119" fmla="*/ 131928 h 1330996"/>
                <a:gd name="connsiteX120" fmla="*/ 1964693 w 2428717"/>
                <a:gd name="connsiteY120" fmla="*/ 118281 h 1330996"/>
                <a:gd name="connsiteX121" fmla="*/ 1951045 w 2428717"/>
                <a:gd name="connsiteY121" fmla="*/ 104633 h 1330996"/>
                <a:gd name="connsiteX122" fmla="*/ 1923750 w 2428717"/>
                <a:gd name="connsiteY122" fmla="*/ 90985 h 1330996"/>
                <a:gd name="connsiteX123" fmla="*/ 1910102 w 2428717"/>
                <a:gd name="connsiteY123" fmla="*/ 81887 h 1330996"/>
                <a:gd name="connsiteX124" fmla="*/ 1841863 w 2428717"/>
                <a:gd name="connsiteY124" fmla="*/ 72788 h 1330996"/>
                <a:gd name="connsiteX125" fmla="*/ 1814568 w 2428717"/>
                <a:gd name="connsiteY125" fmla="*/ 63690 h 1330996"/>
                <a:gd name="connsiteX126" fmla="*/ 1796371 w 2428717"/>
                <a:gd name="connsiteY126" fmla="*/ 59140 h 1330996"/>
                <a:gd name="connsiteX127" fmla="*/ 1769075 w 2428717"/>
                <a:gd name="connsiteY127" fmla="*/ 50042 h 1330996"/>
                <a:gd name="connsiteX128" fmla="*/ 1755428 w 2428717"/>
                <a:gd name="connsiteY128" fmla="*/ 40943 h 1330996"/>
                <a:gd name="connsiteX129" fmla="*/ 1737231 w 2428717"/>
                <a:gd name="connsiteY129" fmla="*/ 0 h 1330996"/>
                <a:gd name="connsiteX130" fmla="*/ 1728132 w 2428717"/>
                <a:gd name="connsiteY130" fmla="*/ 13648 h 1330996"/>
                <a:gd name="connsiteX131" fmla="*/ 1723583 w 2428717"/>
                <a:gd name="connsiteY131" fmla="*/ 50042 h 1330996"/>
                <a:gd name="connsiteX132" fmla="*/ 1691738 w 2428717"/>
                <a:gd name="connsiteY132" fmla="*/ 54591 h 1330996"/>
                <a:gd name="connsiteX133" fmla="*/ 1659893 w 2428717"/>
                <a:gd name="connsiteY133" fmla="*/ 63690 h 1330996"/>
                <a:gd name="connsiteX134" fmla="*/ 1641696 w 2428717"/>
                <a:gd name="connsiteY134" fmla="*/ 72788 h 1330996"/>
                <a:gd name="connsiteX135" fmla="*/ 1628048 w 2428717"/>
                <a:gd name="connsiteY135" fmla="*/ 68239 h 1330996"/>
                <a:gd name="connsiteX136" fmla="*/ 1623499 w 2428717"/>
                <a:gd name="connsiteY136" fmla="*/ 54591 h 1330996"/>
                <a:gd name="connsiteX137" fmla="*/ 1614401 w 2428717"/>
                <a:gd name="connsiteY137" fmla="*/ 68239 h 1330996"/>
                <a:gd name="connsiteX138" fmla="*/ 1600753 w 2428717"/>
                <a:gd name="connsiteY138" fmla="*/ 77337 h 1330996"/>
                <a:gd name="connsiteX139" fmla="*/ 1555260 w 2428717"/>
                <a:gd name="connsiteY139" fmla="*/ 81887 h 1330996"/>
                <a:gd name="connsiteX140" fmla="*/ 1527965 w 2428717"/>
                <a:gd name="connsiteY140" fmla="*/ 90985 h 1330996"/>
                <a:gd name="connsiteX141" fmla="*/ 1509768 w 2428717"/>
                <a:gd name="connsiteY141" fmla="*/ 100084 h 1330996"/>
                <a:gd name="connsiteX142" fmla="*/ 1487022 w 2428717"/>
                <a:gd name="connsiteY142" fmla="*/ 104633 h 1330996"/>
                <a:gd name="connsiteX143" fmla="*/ 1473374 w 2428717"/>
                <a:gd name="connsiteY143" fmla="*/ 109182 h 1330996"/>
                <a:gd name="connsiteX144" fmla="*/ 1364192 w 2428717"/>
                <a:gd name="connsiteY144" fmla="*/ 113731 h 1330996"/>
                <a:gd name="connsiteX145" fmla="*/ 1350544 w 2428717"/>
                <a:gd name="connsiteY145" fmla="*/ 122830 h 1330996"/>
                <a:gd name="connsiteX146" fmla="*/ 1332347 w 2428717"/>
                <a:gd name="connsiteY146" fmla="*/ 150125 h 1330996"/>
                <a:gd name="connsiteX147" fmla="*/ 1318699 w 2428717"/>
                <a:gd name="connsiteY147" fmla="*/ 163773 h 1330996"/>
                <a:gd name="connsiteX148" fmla="*/ 1309601 w 2428717"/>
                <a:gd name="connsiteY148" fmla="*/ 191069 h 1330996"/>
                <a:gd name="connsiteX149" fmla="*/ 1295953 w 2428717"/>
                <a:gd name="connsiteY149" fmla="*/ 204716 h 1330996"/>
                <a:gd name="connsiteX150" fmla="*/ 1282305 w 2428717"/>
                <a:gd name="connsiteY150" fmla="*/ 209266 h 1330996"/>
                <a:gd name="connsiteX151" fmla="*/ 1209517 w 2428717"/>
                <a:gd name="connsiteY151" fmla="*/ 213815 h 1330996"/>
                <a:gd name="connsiteX152" fmla="*/ 1204968 w 2428717"/>
                <a:gd name="connsiteY152" fmla="*/ 227463 h 1330996"/>
                <a:gd name="connsiteX153" fmla="*/ 1186771 w 2428717"/>
                <a:gd name="connsiteY153" fmla="*/ 254758 h 1330996"/>
                <a:gd name="connsiteX154" fmla="*/ 1177672 w 2428717"/>
                <a:gd name="connsiteY154" fmla="*/ 282054 h 1330996"/>
                <a:gd name="connsiteX155" fmla="*/ 1173123 w 2428717"/>
                <a:gd name="connsiteY155" fmla="*/ 295702 h 1330996"/>
                <a:gd name="connsiteX156" fmla="*/ 1145828 w 2428717"/>
                <a:gd name="connsiteY156" fmla="*/ 313899 h 1330996"/>
                <a:gd name="connsiteX157" fmla="*/ 1132180 w 2428717"/>
                <a:gd name="connsiteY157" fmla="*/ 327546 h 1330996"/>
                <a:gd name="connsiteX158" fmla="*/ 1104884 w 2428717"/>
                <a:gd name="connsiteY158" fmla="*/ 336645 h 1330996"/>
                <a:gd name="connsiteX159" fmla="*/ 1095786 w 2428717"/>
                <a:gd name="connsiteY159" fmla="*/ 322997 h 1330996"/>
                <a:gd name="connsiteX160" fmla="*/ 1100335 w 2428717"/>
                <a:gd name="connsiteY160" fmla="*/ 291152 h 1330996"/>
                <a:gd name="connsiteX161" fmla="*/ 1086687 w 2428717"/>
                <a:gd name="connsiteY161" fmla="*/ 304800 h 1330996"/>
                <a:gd name="connsiteX162" fmla="*/ 1073039 w 2428717"/>
                <a:gd name="connsiteY162" fmla="*/ 309349 h 1330996"/>
                <a:gd name="connsiteX163" fmla="*/ 1059392 w 2428717"/>
                <a:gd name="connsiteY163" fmla="*/ 300251 h 1330996"/>
                <a:gd name="connsiteX164" fmla="*/ 1050293 w 2428717"/>
                <a:gd name="connsiteY164" fmla="*/ 286603 h 1330996"/>
                <a:gd name="connsiteX165" fmla="*/ 1036645 w 2428717"/>
                <a:gd name="connsiteY165" fmla="*/ 282054 h 1330996"/>
                <a:gd name="connsiteX166" fmla="*/ 1009350 w 2428717"/>
                <a:gd name="connsiteY166" fmla="*/ 291152 h 1330996"/>
                <a:gd name="connsiteX167" fmla="*/ 995702 w 2428717"/>
                <a:gd name="connsiteY167" fmla="*/ 295702 h 1330996"/>
                <a:gd name="connsiteX168" fmla="*/ 982054 w 2428717"/>
                <a:gd name="connsiteY168" fmla="*/ 304800 h 1330996"/>
                <a:gd name="connsiteX169" fmla="*/ 968407 w 2428717"/>
                <a:gd name="connsiteY169" fmla="*/ 350293 h 1330996"/>
                <a:gd name="connsiteX170" fmla="*/ 959308 w 2428717"/>
                <a:gd name="connsiteY170" fmla="*/ 363940 h 1330996"/>
                <a:gd name="connsiteX171" fmla="*/ 963857 w 2428717"/>
                <a:gd name="connsiteY171" fmla="*/ 377588 h 1330996"/>
                <a:gd name="connsiteX172" fmla="*/ 977505 w 2428717"/>
                <a:gd name="connsiteY172" fmla="*/ 382137 h 1330996"/>
                <a:gd name="connsiteX173" fmla="*/ 991153 w 2428717"/>
                <a:gd name="connsiteY173" fmla="*/ 391236 h 1330996"/>
                <a:gd name="connsiteX174" fmla="*/ 1000251 w 2428717"/>
                <a:gd name="connsiteY174" fmla="*/ 404884 h 1330996"/>
                <a:gd name="connsiteX175" fmla="*/ 1013899 w 2428717"/>
                <a:gd name="connsiteY175" fmla="*/ 418531 h 1330996"/>
                <a:gd name="connsiteX176" fmla="*/ 1009350 w 2428717"/>
                <a:gd name="connsiteY176" fmla="*/ 441278 h 1330996"/>
                <a:gd name="connsiteX177" fmla="*/ 986604 w 2428717"/>
                <a:gd name="connsiteY177" fmla="*/ 486770 h 1330996"/>
                <a:gd name="connsiteX178" fmla="*/ 968407 w 2428717"/>
                <a:gd name="connsiteY178" fmla="*/ 518615 h 1330996"/>
                <a:gd name="connsiteX179" fmla="*/ 954759 w 2428717"/>
                <a:gd name="connsiteY179" fmla="*/ 523164 h 1330996"/>
                <a:gd name="connsiteX180" fmla="*/ 945660 w 2428717"/>
                <a:gd name="connsiteY180" fmla="*/ 536812 h 1330996"/>
                <a:gd name="connsiteX181" fmla="*/ 932013 w 2428717"/>
                <a:gd name="connsiteY181" fmla="*/ 545910 h 1330996"/>
                <a:gd name="connsiteX182" fmla="*/ 913816 w 2428717"/>
                <a:gd name="connsiteY182" fmla="*/ 568657 h 1330996"/>
                <a:gd name="connsiteX183" fmla="*/ 904717 w 2428717"/>
                <a:gd name="connsiteY183" fmla="*/ 582305 h 1330996"/>
                <a:gd name="connsiteX184" fmla="*/ 900168 w 2428717"/>
                <a:gd name="connsiteY184" fmla="*/ 595952 h 1330996"/>
                <a:gd name="connsiteX185" fmla="*/ 881971 w 2428717"/>
                <a:gd name="connsiteY185" fmla="*/ 623248 h 1330996"/>
                <a:gd name="connsiteX186" fmla="*/ 859225 w 2428717"/>
                <a:gd name="connsiteY186" fmla="*/ 655093 h 1330996"/>
                <a:gd name="connsiteX187" fmla="*/ 850126 w 2428717"/>
                <a:gd name="connsiteY187" fmla="*/ 668740 h 1330996"/>
                <a:gd name="connsiteX188" fmla="*/ 845577 w 2428717"/>
                <a:gd name="connsiteY188" fmla="*/ 682388 h 1330996"/>
                <a:gd name="connsiteX189" fmla="*/ 831929 w 2428717"/>
                <a:gd name="connsiteY189" fmla="*/ 691487 h 1330996"/>
                <a:gd name="connsiteX190" fmla="*/ 809183 w 2428717"/>
                <a:gd name="connsiteY190" fmla="*/ 714233 h 1330996"/>
                <a:gd name="connsiteX191" fmla="*/ 795535 w 2428717"/>
                <a:gd name="connsiteY191" fmla="*/ 732430 h 1330996"/>
                <a:gd name="connsiteX192" fmla="*/ 781887 w 2428717"/>
                <a:gd name="connsiteY192" fmla="*/ 746078 h 1330996"/>
                <a:gd name="connsiteX193" fmla="*/ 754592 w 2428717"/>
                <a:gd name="connsiteY193" fmla="*/ 787021 h 1330996"/>
                <a:gd name="connsiteX194" fmla="*/ 745493 w 2428717"/>
                <a:gd name="connsiteY194" fmla="*/ 800669 h 1330996"/>
                <a:gd name="connsiteX195" fmla="*/ 736395 w 2428717"/>
                <a:gd name="connsiteY195" fmla="*/ 827964 h 1330996"/>
                <a:gd name="connsiteX196" fmla="*/ 690902 w 2428717"/>
                <a:gd name="connsiteY196" fmla="*/ 882555 h 1330996"/>
                <a:gd name="connsiteX197" fmla="*/ 677254 w 2428717"/>
                <a:gd name="connsiteY197" fmla="*/ 891654 h 1330996"/>
                <a:gd name="connsiteX198" fmla="*/ 649959 w 2428717"/>
                <a:gd name="connsiteY198" fmla="*/ 900752 h 1330996"/>
                <a:gd name="connsiteX199" fmla="*/ 595368 w 2428717"/>
                <a:gd name="connsiteY199" fmla="*/ 896203 h 1330996"/>
                <a:gd name="connsiteX200" fmla="*/ 581720 w 2428717"/>
                <a:gd name="connsiteY200" fmla="*/ 891654 h 1330996"/>
                <a:gd name="connsiteX201" fmla="*/ 586269 w 2428717"/>
                <a:gd name="connsiteY201" fmla="*/ 868908 h 1330996"/>
                <a:gd name="connsiteX202" fmla="*/ 577171 w 2428717"/>
                <a:gd name="connsiteY202" fmla="*/ 928048 h 1330996"/>
                <a:gd name="connsiteX203" fmla="*/ 568072 w 2428717"/>
                <a:gd name="connsiteY203" fmla="*/ 941696 h 1330996"/>
                <a:gd name="connsiteX204" fmla="*/ 563523 w 2428717"/>
                <a:gd name="connsiteY204" fmla="*/ 955343 h 1330996"/>
                <a:gd name="connsiteX205" fmla="*/ 549875 w 2428717"/>
                <a:gd name="connsiteY205" fmla="*/ 964442 h 1330996"/>
                <a:gd name="connsiteX206" fmla="*/ 522580 w 2428717"/>
                <a:gd name="connsiteY206" fmla="*/ 982639 h 1330996"/>
                <a:gd name="connsiteX207" fmla="*/ 508932 w 2428717"/>
                <a:gd name="connsiteY207" fmla="*/ 973540 h 1330996"/>
                <a:gd name="connsiteX208" fmla="*/ 481637 w 2428717"/>
                <a:gd name="connsiteY208" fmla="*/ 959893 h 1330996"/>
                <a:gd name="connsiteX209" fmla="*/ 463439 w 2428717"/>
                <a:gd name="connsiteY209" fmla="*/ 964442 h 1330996"/>
                <a:gd name="connsiteX210" fmla="*/ 454341 w 2428717"/>
                <a:gd name="connsiteY210" fmla="*/ 978090 h 1330996"/>
                <a:gd name="connsiteX211" fmla="*/ 440693 w 2428717"/>
                <a:gd name="connsiteY211" fmla="*/ 996287 h 1330996"/>
                <a:gd name="connsiteX212" fmla="*/ 404299 w 2428717"/>
                <a:gd name="connsiteY212" fmla="*/ 1023582 h 1330996"/>
                <a:gd name="connsiteX213" fmla="*/ 390651 w 2428717"/>
                <a:gd name="connsiteY213" fmla="*/ 1037230 h 1330996"/>
                <a:gd name="connsiteX214" fmla="*/ 377004 w 2428717"/>
                <a:gd name="connsiteY214" fmla="*/ 1041779 h 1330996"/>
                <a:gd name="connsiteX215" fmla="*/ 349708 w 2428717"/>
                <a:gd name="connsiteY215" fmla="*/ 1059976 h 1330996"/>
                <a:gd name="connsiteX216" fmla="*/ 322413 w 2428717"/>
                <a:gd name="connsiteY216" fmla="*/ 1078173 h 1330996"/>
                <a:gd name="connsiteX217" fmla="*/ 295117 w 2428717"/>
                <a:gd name="connsiteY217" fmla="*/ 1100919 h 1330996"/>
                <a:gd name="connsiteX218" fmla="*/ 286019 w 2428717"/>
                <a:gd name="connsiteY218" fmla="*/ 1114567 h 1330996"/>
                <a:gd name="connsiteX219" fmla="*/ 258723 w 2428717"/>
                <a:gd name="connsiteY219" fmla="*/ 1137313 h 1330996"/>
                <a:gd name="connsiteX220" fmla="*/ 240526 w 2428717"/>
                <a:gd name="connsiteY220" fmla="*/ 1164609 h 1330996"/>
                <a:gd name="connsiteX221" fmla="*/ 231428 w 2428717"/>
                <a:gd name="connsiteY221" fmla="*/ 1178257 h 1330996"/>
                <a:gd name="connsiteX222" fmla="*/ 217780 w 2428717"/>
                <a:gd name="connsiteY222" fmla="*/ 1182806 h 1330996"/>
                <a:gd name="connsiteX223" fmla="*/ 208681 w 2428717"/>
                <a:gd name="connsiteY223" fmla="*/ 1196454 h 1330996"/>
                <a:gd name="connsiteX224" fmla="*/ 181386 w 2428717"/>
                <a:gd name="connsiteY224" fmla="*/ 1205552 h 1330996"/>
                <a:gd name="connsiteX225" fmla="*/ 167738 w 2428717"/>
                <a:gd name="connsiteY225" fmla="*/ 1210102 h 1330996"/>
                <a:gd name="connsiteX226" fmla="*/ 135893 w 2428717"/>
                <a:gd name="connsiteY226" fmla="*/ 1219200 h 1330996"/>
                <a:gd name="connsiteX227" fmla="*/ 108598 w 2428717"/>
                <a:gd name="connsiteY227" fmla="*/ 1241946 h 1330996"/>
                <a:gd name="connsiteX228" fmla="*/ 85851 w 2428717"/>
                <a:gd name="connsiteY228" fmla="*/ 1246496 h 1330996"/>
                <a:gd name="connsiteX229" fmla="*/ 72204 w 2428717"/>
                <a:gd name="connsiteY229" fmla="*/ 1251045 h 1330996"/>
                <a:gd name="connsiteX230" fmla="*/ 22162 w 2428717"/>
                <a:gd name="connsiteY230" fmla="*/ 1264693 h 1330996"/>
                <a:gd name="connsiteX231" fmla="*/ 8514 w 2428717"/>
                <a:gd name="connsiteY231" fmla="*/ 1260143 h 1330996"/>
                <a:gd name="connsiteX232" fmla="*/ 3965 w 2428717"/>
                <a:gd name="connsiteY232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395201 w 2428717"/>
                <a:gd name="connsiteY16" fmla="*/ 1123666 h 1330996"/>
                <a:gd name="connsiteX17" fmla="*/ 522580 w 2428717"/>
                <a:gd name="connsiteY17" fmla="*/ 1082722 h 1330996"/>
                <a:gd name="connsiteX18" fmla="*/ 572622 w 2428717"/>
                <a:gd name="connsiteY18" fmla="*/ 1073624 h 1330996"/>
                <a:gd name="connsiteX19" fmla="*/ 595368 w 2428717"/>
                <a:gd name="connsiteY19" fmla="*/ 1096370 h 1330996"/>
                <a:gd name="connsiteX20" fmla="*/ 609016 w 2428717"/>
                <a:gd name="connsiteY20" fmla="*/ 1087272 h 1330996"/>
                <a:gd name="connsiteX21" fmla="*/ 613565 w 2428717"/>
                <a:gd name="connsiteY21" fmla="*/ 1032681 h 1330996"/>
                <a:gd name="connsiteX22" fmla="*/ 690902 w 2428717"/>
                <a:gd name="connsiteY22" fmla="*/ 1028131 h 1330996"/>
                <a:gd name="connsiteX23" fmla="*/ 718198 w 2428717"/>
                <a:gd name="connsiteY23" fmla="*/ 1019033 h 1330996"/>
                <a:gd name="connsiteX24" fmla="*/ 731845 w 2428717"/>
                <a:gd name="connsiteY24" fmla="*/ 1005385 h 1330996"/>
                <a:gd name="connsiteX25" fmla="*/ 772789 w 2428717"/>
                <a:gd name="connsiteY25" fmla="*/ 982639 h 1330996"/>
                <a:gd name="connsiteX26" fmla="*/ 795535 w 2428717"/>
                <a:gd name="connsiteY26" fmla="*/ 978090 h 1330996"/>
                <a:gd name="connsiteX27" fmla="*/ 822831 w 2428717"/>
                <a:gd name="connsiteY27" fmla="*/ 968991 h 1330996"/>
                <a:gd name="connsiteX28" fmla="*/ 850126 w 2428717"/>
                <a:gd name="connsiteY28" fmla="*/ 941696 h 1330996"/>
                <a:gd name="connsiteX29" fmla="*/ 877422 w 2428717"/>
                <a:gd name="connsiteY29" fmla="*/ 928048 h 1330996"/>
                <a:gd name="connsiteX30" fmla="*/ 891069 w 2428717"/>
                <a:gd name="connsiteY30" fmla="*/ 923499 h 1330996"/>
                <a:gd name="connsiteX31" fmla="*/ 904717 w 2428717"/>
                <a:gd name="connsiteY31" fmla="*/ 914400 h 1330996"/>
                <a:gd name="connsiteX32" fmla="*/ 922914 w 2428717"/>
                <a:gd name="connsiteY32" fmla="*/ 909851 h 1330996"/>
                <a:gd name="connsiteX33" fmla="*/ 927463 w 2428717"/>
                <a:gd name="connsiteY33" fmla="*/ 896203 h 1330996"/>
                <a:gd name="connsiteX34" fmla="*/ 941111 w 2428717"/>
                <a:gd name="connsiteY34" fmla="*/ 887105 h 1330996"/>
                <a:gd name="connsiteX35" fmla="*/ 954759 w 2428717"/>
                <a:gd name="connsiteY35" fmla="*/ 873457 h 1330996"/>
                <a:gd name="connsiteX36" fmla="*/ 982054 w 2428717"/>
                <a:gd name="connsiteY36" fmla="*/ 855260 h 1330996"/>
                <a:gd name="connsiteX37" fmla="*/ 986604 w 2428717"/>
                <a:gd name="connsiteY37" fmla="*/ 841612 h 1330996"/>
                <a:gd name="connsiteX38" fmla="*/ 1000251 w 2428717"/>
                <a:gd name="connsiteY38" fmla="*/ 837063 h 1330996"/>
                <a:gd name="connsiteX39" fmla="*/ 1013899 w 2428717"/>
                <a:gd name="connsiteY39" fmla="*/ 827964 h 1330996"/>
                <a:gd name="connsiteX40" fmla="*/ 1045744 w 2428717"/>
                <a:gd name="connsiteY40" fmla="*/ 800669 h 1330996"/>
                <a:gd name="connsiteX41" fmla="*/ 1059392 w 2428717"/>
                <a:gd name="connsiteY41" fmla="*/ 791570 h 1330996"/>
                <a:gd name="connsiteX42" fmla="*/ 1082138 w 2428717"/>
                <a:gd name="connsiteY42" fmla="*/ 768824 h 1330996"/>
                <a:gd name="connsiteX43" fmla="*/ 1123081 w 2428717"/>
                <a:gd name="connsiteY43" fmla="*/ 736979 h 1330996"/>
                <a:gd name="connsiteX44" fmla="*/ 1136729 w 2428717"/>
                <a:gd name="connsiteY44" fmla="*/ 727881 h 1330996"/>
                <a:gd name="connsiteX45" fmla="*/ 1150377 w 2428717"/>
                <a:gd name="connsiteY45" fmla="*/ 718782 h 1330996"/>
                <a:gd name="connsiteX46" fmla="*/ 1168574 w 2428717"/>
                <a:gd name="connsiteY46" fmla="*/ 691487 h 1330996"/>
                <a:gd name="connsiteX47" fmla="*/ 1191320 w 2428717"/>
                <a:gd name="connsiteY47" fmla="*/ 668740 h 1330996"/>
                <a:gd name="connsiteX48" fmla="*/ 1214066 w 2428717"/>
                <a:gd name="connsiteY48" fmla="*/ 645994 h 1330996"/>
                <a:gd name="connsiteX49" fmla="*/ 1223165 w 2428717"/>
                <a:gd name="connsiteY49" fmla="*/ 632346 h 1330996"/>
                <a:gd name="connsiteX50" fmla="*/ 1227714 w 2428717"/>
                <a:gd name="connsiteY50" fmla="*/ 618699 h 1330996"/>
                <a:gd name="connsiteX51" fmla="*/ 1250460 w 2428717"/>
                <a:gd name="connsiteY51" fmla="*/ 591403 h 1330996"/>
                <a:gd name="connsiteX52" fmla="*/ 1259559 w 2428717"/>
                <a:gd name="connsiteY52" fmla="*/ 564108 h 1330996"/>
                <a:gd name="connsiteX53" fmla="*/ 1264108 w 2428717"/>
                <a:gd name="connsiteY53" fmla="*/ 550460 h 1330996"/>
                <a:gd name="connsiteX54" fmla="*/ 1282305 w 2428717"/>
                <a:gd name="connsiteY54" fmla="*/ 523164 h 1330996"/>
                <a:gd name="connsiteX55" fmla="*/ 1295953 w 2428717"/>
                <a:gd name="connsiteY55" fmla="*/ 482221 h 1330996"/>
                <a:gd name="connsiteX56" fmla="*/ 1300502 w 2428717"/>
                <a:gd name="connsiteY56" fmla="*/ 468573 h 1330996"/>
                <a:gd name="connsiteX57" fmla="*/ 1309601 w 2428717"/>
                <a:gd name="connsiteY57" fmla="*/ 427630 h 1330996"/>
                <a:gd name="connsiteX58" fmla="*/ 1314150 w 2428717"/>
                <a:gd name="connsiteY58" fmla="*/ 395785 h 1330996"/>
                <a:gd name="connsiteX59" fmla="*/ 1336896 w 2428717"/>
                <a:gd name="connsiteY59" fmla="*/ 368490 h 1330996"/>
                <a:gd name="connsiteX60" fmla="*/ 1345995 w 2428717"/>
                <a:gd name="connsiteY60" fmla="*/ 295702 h 1330996"/>
                <a:gd name="connsiteX61" fmla="*/ 1350544 w 2428717"/>
                <a:gd name="connsiteY61" fmla="*/ 268406 h 1330996"/>
                <a:gd name="connsiteX62" fmla="*/ 1359642 w 2428717"/>
                <a:gd name="connsiteY62" fmla="*/ 241110 h 1330996"/>
                <a:gd name="connsiteX63" fmla="*/ 1414234 w 2428717"/>
                <a:gd name="connsiteY63" fmla="*/ 204716 h 1330996"/>
                <a:gd name="connsiteX64" fmla="*/ 1427881 w 2428717"/>
                <a:gd name="connsiteY64" fmla="*/ 200167 h 1330996"/>
                <a:gd name="connsiteX65" fmla="*/ 1441529 w 2428717"/>
                <a:gd name="connsiteY65" fmla="*/ 195618 h 1330996"/>
                <a:gd name="connsiteX66" fmla="*/ 1473374 w 2428717"/>
                <a:gd name="connsiteY66" fmla="*/ 181970 h 1330996"/>
                <a:gd name="connsiteX67" fmla="*/ 1500669 w 2428717"/>
                <a:gd name="connsiteY67" fmla="*/ 172872 h 1330996"/>
                <a:gd name="connsiteX68" fmla="*/ 1578007 w 2428717"/>
                <a:gd name="connsiteY68" fmla="*/ 163773 h 1330996"/>
                <a:gd name="connsiteX69" fmla="*/ 1600753 w 2428717"/>
                <a:gd name="connsiteY69" fmla="*/ 145576 h 1330996"/>
                <a:gd name="connsiteX70" fmla="*/ 1614401 w 2428717"/>
                <a:gd name="connsiteY70" fmla="*/ 141027 h 1330996"/>
                <a:gd name="connsiteX71" fmla="*/ 1641696 w 2428717"/>
                <a:gd name="connsiteY71" fmla="*/ 145576 h 1330996"/>
                <a:gd name="connsiteX72" fmla="*/ 1655344 w 2428717"/>
                <a:gd name="connsiteY72" fmla="*/ 154675 h 1330996"/>
                <a:gd name="connsiteX73" fmla="*/ 1828216 w 2428717"/>
                <a:gd name="connsiteY73" fmla="*/ 150125 h 1330996"/>
                <a:gd name="connsiteX74" fmla="*/ 1841863 w 2428717"/>
                <a:gd name="connsiteY74" fmla="*/ 159224 h 1330996"/>
                <a:gd name="connsiteX75" fmla="*/ 1855511 w 2428717"/>
                <a:gd name="connsiteY75" fmla="*/ 172872 h 1330996"/>
                <a:gd name="connsiteX76" fmla="*/ 1969242 w 2428717"/>
                <a:gd name="connsiteY76" fmla="*/ 186519 h 1330996"/>
                <a:gd name="connsiteX77" fmla="*/ 2001087 w 2428717"/>
                <a:gd name="connsiteY77" fmla="*/ 191069 h 1330996"/>
                <a:gd name="connsiteX78" fmla="*/ 2051129 w 2428717"/>
                <a:gd name="connsiteY78" fmla="*/ 195618 h 1330996"/>
                <a:gd name="connsiteX79" fmla="*/ 2060228 w 2428717"/>
                <a:gd name="connsiteY79" fmla="*/ 209266 h 1330996"/>
                <a:gd name="connsiteX80" fmla="*/ 2087523 w 2428717"/>
                <a:gd name="connsiteY80" fmla="*/ 213815 h 1330996"/>
                <a:gd name="connsiteX81" fmla="*/ 2105720 w 2428717"/>
                <a:gd name="connsiteY81" fmla="*/ 236561 h 1330996"/>
                <a:gd name="connsiteX82" fmla="*/ 2119368 w 2428717"/>
                <a:gd name="connsiteY82" fmla="*/ 245660 h 1330996"/>
                <a:gd name="connsiteX83" fmla="*/ 2133016 w 2428717"/>
                <a:gd name="connsiteY83" fmla="*/ 259308 h 1330996"/>
                <a:gd name="connsiteX84" fmla="*/ 2142114 w 2428717"/>
                <a:gd name="connsiteY84" fmla="*/ 272955 h 1330996"/>
                <a:gd name="connsiteX85" fmla="*/ 2160311 w 2428717"/>
                <a:gd name="connsiteY85" fmla="*/ 291152 h 1330996"/>
                <a:gd name="connsiteX86" fmla="*/ 2169410 w 2428717"/>
                <a:gd name="connsiteY86" fmla="*/ 304800 h 1330996"/>
                <a:gd name="connsiteX87" fmla="*/ 2210353 w 2428717"/>
                <a:gd name="connsiteY87" fmla="*/ 341194 h 1330996"/>
                <a:gd name="connsiteX88" fmla="*/ 2224001 w 2428717"/>
                <a:gd name="connsiteY88" fmla="*/ 345743 h 1330996"/>
                <a:gd name="connsiteX89" fmla="*/ 2255845 w 2428717"/>
                <a:gd name="connsiteY89" fmla="*/ 363940 h 1330996"/>
                <a:gd name="connsiteX90" fmla="*/ 2283141 w 2428717"/>
                <a:gd name="connsiteY90" fmla="*/ 373039 h 1330996"/>
                <a:gd name="connsiteX91" fmla="*/ 2314986 w 2428717"/>
                <a:gd name="connsiteY91" fmla="*/ 377588 h 1330996"/>
                <a:gd name="connsiteX92" fmla="*/ 2337732 w 2428717"/>
                <a:gd name="connsiteY92" fmla="*/ 395785 h 1330996"/>
                <a:gd name="connsiteX93" fmla="*/ 2365028 w 2428717"/>
                <a:gd name="connsiteY93" fmla="*/ 413982 h 1330996"/>
                <a:gd name="connsiteX94" fmla="*/ 2378675 w 2428717"/>
                <a:gd name="connsiteY94" fmla="*/ 400334 h 1330996"/>
                <a:gd name="connsiteX95" fmla="*/ 2396872 w 2428717"/>
                <a:gd name="connsiteY95" fmla="*/ 373039 h 1330996"/>
                <a:gd name="connsiteX96" fmla="*/ 2424168 w 2428717"/>
                <a:gd name="connsiteY96" fmla="*/ 368490 h 1330996"/>
                <a:gd name="connsiteX97" fmla="*/ 2428717 w 2428717"/>
                <a:gd name="connsiteY97" fmla="*/ 354842 h 1330996"/>
                <a:gd name="connsiteX98" fmla="*/ 2424168 w 2428717"/>
                <a:gd name="connsiteY98" fmla="*/ 327546 h 1330996"/>
                <a:gd name="connsiteX99" fmla="*/ 2410520 w 2428717"/>
                <a:gd name="connsiteY99" fmla="*/ 322997 h 1330996"/>
                <a:gd name="connsiteX100" fmla="*/ 2392323 w 2428717"/>
                <a:gd name="connsiteY100" fmla="*/ 318448 h 1330996"/>
                <a:gd name="connsiteX101" fmla="*/ 2378675 w 2428717"/>
                <a:gd name="connsiteY101" fmla="*/ 309349 h 1330996"/>
                <a:gd name="connsiteX102" fmla="*/ 2374126 w 2428717"/>
                <a:gd name="connsiteY102" fmla="*/ 295702 h 1330996"/>
                <a:gd name="connsiteX103" fmla="*/ 2365028 w 2428717"/>
                <a:gd name="connsiteY103" fmla="*/ 282054 h 1330996"/>
                <a:gd name="connsiteX104" fmla="*/ 2360478 w 2428717"/>
                <a:gd name="connsiteY104" fmla="*/ 268406 h 1330996"/>
                <a:gd name="connsiteX105" fmla="*/ 2346831 w 2428717"/>
                <a:gd name="connsiteY105" fmla="*/ 263857 h 1330996"/>
                <a:gd name="connsiteX106" fmla="*/ 2333183 w 2428717"/>
                <a:gd name="connsiteY106" fmla="*/ 245660 h 1330996"/>
                <a:gd name="connsiteX107" fmla="*/ 2305887 w 2428717"/>
                <a:gd name="connsiteY107" fmla="*/ 232012 h 1330996"/>
                <a:gd name="connsiteX108" fmla="*/ 2283141 w 2428717"/>
                <a:gd name="connsiteY108" fmla="*/ 236561 h 1330996"/>
                <a:gd name="connsiteX109" fmla="*/ 2255845 w 2428717"/>
                <a:gd name="connsiteY109" fmla="*/ 245660 h 1330996"/>
                <a:gd name="connsiteX110" fmla="*/ 2214902 w 2428717"/>
                <a:gd name="connsiteY110" fmla="*/ 241110 h 1330996"/>
                <a:gd name="connsiteX111" fmla="*/ 2187607 w 2428717"/>
                <a:gd name="connsiteY111" fmla="*/ 218364 h 1330996"/>
                <a:gd name="connsiteX112" fmla="*/ 2173959 w 2428717"/>
                <a:gd name="connsiteY112" fmla="*/ 209266 h 1330996"/>
                <a:gd name="connsiteX113" fmla="*/ 2164860 w 2428717"/>
                <a:gd name="connsiteY113" fmla="*/ 195618 h 1330996"/>
                <a:gd name="connsiteX114" fmla="*/ 2151213 w 2428717"/>
                <a:gd name="connsiteY114" fmla="*/ 168322 h 1330996"/>
                <a:gd name="connsiteX115" fmla="*/ 2110269 w 2428717"/>
                <a:gd name="connsiteY115" fmla="*/ 154675 h 1330996"/>
                <a:gd name="connsiteX116" fmla="*/ 2082974 w 2428717"/>
                <a:gd name="connsiteY116" fmla="*/ 141027 h 1330996"/>
                <a:gd name="connsiteX117" fmla="*/ 2064777 w 2428717"/>
                <a:gd name="connsiteY117" fmla="*/ 136478 h 1330996"/>
                <a:gd name="connsiteX118" fmla="*/ 1991989 w 2428717"/>
                <a:gd name="connsiteY118" fmla="*/ 131928 h 1330996"/>
                <a:gd name="connsiteX119" fmla="*/ 1964693 w 2428717"/>
                <a:gd name="connsiteY119" fmla="*/ 118281 h 1330996"/>
                <a:gd name="connsiteX120" fmla="*/ 1951045 w 2428717"/>
                <a:gd name="connsiteY120" fmla="*/ 104633 h 1330996"/>
                <a:gd name="connsiteX121" fmla="*/ 1923750 w 2428717"/>
                <a:gd name="connsiteY121" fmla="*/ 90985 h 1330996"/>
                <a:gd name="connsiteX122" fmla="*/ 1910102 w 2428717"/>
                <a:gd name="connsiteY122" fmla="*/ 81887 h 1330996"/>
                <a:gd name="connsiteX123" fmla="*/ 1841863 w 2428717"/>
                <a:gd name="connsiteY123" fmla="*/ 72788 h 1330996"/>
                <a:gd name="connsiteX124" fmla="*/ 1814568 w 2428717"/>
                <a:gd name="connsiteY124" fmla="*/ 63690 h 1330996"/>
                <a:gd name="connsiteX125" fmla="*/ 1796371 w 2428717"/>
                <a:gd name="connsiteY125" fmla="*/ 59140 h 1330996"/>
                <a:gd name="connsiteX126" fmla="*/ 1769075 w 2428717"/>
                <a:gd name="connsiteY126" fmla="*/ 50042 h 1330996"/>
                <a:gd name="connsiteX127" fmla="*/ 1755428 w 2428717"/>
                <a:gd name="connsiteY127" fmla="*/ 40943 h 1330996"/>
                <a:gd name="connsiteX128" fmla="*/ 1737231 w 2428717"/>
                <a:gd name="connsiteY128" fmla="*/ 0 h 1330996"/>
                <a:gd name="connsiteX129" fmla="*/ 1728132 w 2428717"/>
                <a:gd name="connsiteY129" fmla="*/ 13648 h 1330996"/>
                <a:gd name="connsiteX130" fmla="*/ 1723583 w 2428717"/>
                <a:gd name="connsiteY130" fmla="*/ 50042 h 1330996"/>
                <a:gd name="connsiteX131" fmla="*/ 1691738 w 2428717"/>
                <a:gd name="connsiteY131" fmla="*/ 54591 h 1330996"/>
                <a:gd name="connsiteX132" fmla="*/ 1659893 w 2428717"/>
                <a:gd name="connsiteY132" fmla="*/ 63690 h 1330996"/>
                <a:gd name="connsiteX133" fmla="*/ 1641696 w 2428717"/>
                <a:gd name="connsiteY133" fmla="*/ 72788 h 1330996"/>
                <a:gd name="connsiteX134" fmla="*/ 1628048 w 2428717"/>
                <a:gd name="connsiteY134" fmla="*/ 68239 h 1330996"/>
                <a:gd name="connsiteX135" fmla="*/ 1623499 w 2428717"/>
                <a:gd name="connsiteY135" fmla="*/ 54591 h 1330996"/>
                <a:gd name="connsiteX136" fmla="*/ 1614401 w 2428717"/>
                <a:gd name="connsiteY136" fmla="*/ 68239 h 1330996"/>
                <a:gd name="connsiteX137" fmla="*/ 1600753 w 2428717"/>
                <a:gd name="connsiteY137" fmla="*/ 77337 h 1330996"/>
                <a:gd name="connsiteX138" fmla="*/ 1555260 w 2428717"/>
                <a:gd name="connsiteY138" fmla="*/ 81887 h 1330996"/>
                <a:gd name="connsiteX139" fmla="*/ 1527965 w 2428717"/>
                <a:gd name="connsiteY139" fmla="*/ 90985 h 1330996"/>
                <a:gd name="connsiteX140" fmla="*/ 1509768 w 2428717"/>
                <a:gd name="connsiteY140" fmla="*/ 100084 h 1330996"/>
                <a:gd name="connsiteX141" fmla="*/ 1487022 w 2428717"/>
                <a:gd name="connsiteY141" fmla="*/ 104633 h 1330996"/>
                <a:gd name="connsiteX142" fmla="*/ 1473374 w 2428717"/>
                <a:gd name="connsiteY142" fmla="*/ 109182 h 1330996"/>
                <a:gd name="connsiteX143" fmla="*/ 1364192 w 2428717"/>
                <a:gd name="connsiteY143" fmla="*/ 113731 h 1330996"/>
                <a:gd name="connsiteX144" fmla="*/ 1350544 w 2428717"/>
                <a:gd name="connsiteY144" fmla="*/ 122830 h 1330996"/>
                <a:gd name="connsiteX145" fmla="*/ 1332347 w 2428717"/>
                <a:gd name="connsiteY145" fmla="*/ 150125 h 1330996"/>
                <a:gd name="connsiteX146" fmla="*/ 1318699 w 2428717"/>
                <a:gd name="connsiteY146" fmla="*/ 163773 h 1330996"/>
                <a:gd name="connsiteX147" fmla="*/ 1309601 w 2428717"/>
                <a:gd name="connsiteY147" fmla="*/ 191069 h 1330996"/>
                <a:gd name="connsiteX148" fmla="*/ 1295953 w 2428717"/>
                <a:gd name="connsiteY148" fmla="*/ 204716 h 1330996"/>
                <a:gd name="connsiteX149" fmla="*/ 1282305 w 2428717"/>
                <a:gd name="connsiteY149" fmla="*/ 209266 h 1330996"/>
                <a:gd name="connsiteX150" fmla="*/ 1209517 w 2428717"/>
                <a:gd name="connsiteY150" fmla="*/ 213815 h 1330996"/>
                <a:gd name="connsiteX151" fmla="*/ 1204968 w 2428717"/>
                <a:gd name="connsiteY151" fmla="*/ 227463 h 1330996"/>
                <a:gd name="connsiteX152" fmla="*/ 1186771 w 2428717"/>
                <a:gd name="connsiteY152" fmla="*/ 254758 h 1330996"/>
                <a:gd name="connsiteX153" fmla="*/ 1177672 w 2428717"/>
                <a:gd name="connsiteY153" fmla="*/ 282054 h 1330996"/>
                <a:gd name="connsiteX154" fmla="*/ 1173123 w 2428717"/>
                <a:gd name="connsiteY154" fmla="*/ 295702 h 1330996"/>
                <a:gd name="connsiteX155" fmla="*/ 1145828 w 2428717"/>
                <a:gd name="connsiteY155" fmla="*/ 313899 h 1330996"/>
                <a:gd name="connsiteX156" fmla="*/ 1132180 w 2428717"/>
                <a:gd name="connsiteY156" fmla="*/ 327546 h 1330996"/>
                <a:gd name="connsiteX157" fmla="*/ 1104884 w 2428717"/>
                <a:gd name="connsiteY157" fmla="*/ 336645 h 1330996"/>
                <a:gd name="connsiteX158" fmla="*/ 1095786 w 2428717"/>
                <a:gd name="connsiteY158" fmla="*/ 322997 h 1330996"/>
                <a:gd name="connsiteX159" fmla="*/ 1100335 w 2428717"/>
                <a:gd name="connsiteY159" fmla="*/ 291152 h 1330996"/>
                <a:gd name="connsiteX160" fmla="*/ 1086687 w 2428717"/>
                <a:gd name="connsiteY160" fmla="*/ 304800 h 1330996"/>
                <a:gd name="connsiteX161" fmla="*/ 1073039 w 2428717"/>
                <a:gd name="connsiteY161" fmla="*/ 309349 h 1330996"/>
                <a:gd name="connsiteX162" fmla="*/ 1059392 w 2428717"/>
                <a:gd name="connsiteY162" fmla="*/ 300251 h 1330996"/>
                <a:gd name="connsiteX163" fmla="*/ 1050293 w 2428717"/>
                <a:gd name="connsiteY163" fmla="*/ 286603 h 1330996"/>
                <a:gd name="connsiteX164" fmla="*/ 1036645 w 2428717"/>
                <a:gd name="connsiteY164" fmla="*/ 282054 h 1330996"/>
                <a:gd name="connsiteX165" fmla="*/ 1009350 w 2428717"/>
                <a:gd name="connsiteY165" fmla="*/ 291152 h 1330996"/>
                <a:gd name="connsiteX166" fmla="*/ 995702 w 2428717"/>
                <a:gd name="connsiteY166" fmla="*/ 295702 h 1330996"/>
                <a:gd name="connsiteX167" fmla="*/ 982054 w 2428717"/>
                <a:gd name="connsiteY167" fmla="*/ 304800 h 1330996"/>
                <a:gd name="connsiteX168" fmla="*/ 968407 w 2428717"/>
                <a:gd name="connsiteY168" fmla="*/ 350293 h 1330996"/>
                <a:gd name="connsiteX169" fmla="*/ 959308 w 2428717"/>
                <a:gd name="connsiteY169" fmla="*/ 363940 h 1330996"/>
                <a:gd name="connsiteX170" fmla="*/ 963857 w 2428717"/>
                <a:gd name="connsiteY170" fmla="*/ 377588 h 1330996"/>
                <a:gd name="connsiteX171" fmla="*/ 977505 w 2428717"/>
                <a:gd name="connsiteY171" fmla="*/ 382137 h 1330996"/>
                <a:gd name="connsiteX172" fmla="*/ 991153 w 2428717"/>
                <a:gd name="connsiteY172" fmla="*/ 391236 h 1330996"/>
                <a:gd name="connsiteX173" fmla="*/ 1000251 w 2428717"/>
                <a:gd name="connsiteY173" fmla="*/ 404884 h 1330996"/>
                <a:gd name="connsiteX174" fmla="*/ 1013899 w 2428717"/>
                <a:gd name="connsiteY174" fmla="*/ 418531 h 1330996"/>
                <a:gd name="connsiteX175" fmla="*/ 1009350 w 2428717"/>
                <a:gd name="connsiteY175" fmla="*/ 441278 h 1330996"/>
                <a:gd name="connsiteX176" fmla="*/ 986604 w 2428717"/>
                <a:gd name="connsiteY176" fmla="*/ 486770 h 1330996"/>
                <a:gd name="connsiteX177" fmla="*/ 968407 w 2428717"/>
                <a:gd name="connsiteY177" fmla="*/ 518615 h 1330996"/>
                <a:gd name="connsiteX178" fmla="*/ 954759 w 2428717"/>
                <a:gd name="connsiteY178" fmla="*/ 523164 h 1330996"/>
                <a:gd name="connsiteX179" fmla="*/ 945660 w 2428717"/>
                <a:gd name="connsiteY179" fmla="*/ 536812 h 1330996"/>
                <a:gd name="connsiteX180" fmla="*/ 932013 w 2428717"/>
                <a:gd name="connsiteY180" fmla="*/ 545910 h 1330996"/>
                <a:gd name="connsiteX181" fmla="*/ 913816 w 2428717"/>
                <a:gd name="connsiteY181" fmla="*/ 568657 h 1330996"/>
                <a:gd name="connsiteX182" fmla="*/ 904717 w 2428717"/>
                <a:gd name="connsiteY182" fmla="*/ 582305 h 1330996"/>
                <a:gd name="connsiteX183" fmla="*/ 900168 w 2428717"/>
                <a:gd name="connsiteY183" fmla="*/ 595952 h 1330996"/>
                <a:gd name="connsiteX184" fmla="*/ 881971 w 2428717"/>
                <a:gd name="connsiteY184" fmla="*/ 623248 h 1330996"/>
                <a:gd name="connsiteX185" fmla="*/ 859225 w 2428717"/>
                <a:gd name="connsiteY185" fmla="*/ 655093 h 1330996"/>
                <a:gd name="connsiteX186" fmla="*/ 850126 w 2428717"/>
                <a:gd name="connsiteY186" fmla="*/ 668740 h 1330996"/>
                <a:gd name="connsiteX187" fmla="*/ 845577 w 2428717"/>
                <a:gd name="connsiteY187" fmla="*/ 682388 h 1330996"/>
                <a:gd name="connsiteX188" fmla="*/ 831929 w 2428717"/>
                <a:gd name="connsiteY188" fmla="*/ 691487 h 1330996"/>
                <a:gd name="connsiteX189" fmla="*/ 809183 w 2428717"/>
                <a:gd name="connsiteY189" fmla="*/ 714233 h 1330996"/>
                <a:gd name="connsiteX190" fmla="*/ 795535 w 2428717"/>
                <a:gd name="connsiteY190" fmla="*/ 732430 h 1330996"/>
                <a:gd name="connsiteX191" fmla="*/ 781887 w 2428717"/>
                <a:gd name="connsiteY191" fmla="*/ 746078 h 1330996"/>
                <a:gd name="connsiteX192" fmla="*/ 754592 w 2428717"/>
                <a:gd name="connsiteY192" fmla="*/ 787021 h 1330996"/>
                <a:gd name="connsiteX193" fmla="*/ 745493 w 2428717"/>
                <a:gd name="connsiteY193" fmla="*/ 800669 h 1330996"/>
                <a:gd name="connsiteX194" fmla="*/ 736395 w 2428717"/>
                <a:gd name="connsiteY194" fmla="*/ 827964 h 1330996"/>
                <a:gd name="connsiteX195" fmla="*/ 690902 w 2428717"/>
                <a:gd name="connsiteY195" fmla="*/ 882555 h 1330996"/>
                <a:gd name="connsiteX196" fmla="*/ 677254 w 2428717"/>
                <a:gd name="connsiteY196" fmla="*/ 891654 h 1330996"/>
                <a:gd name="connsiteX197" fmla="*/ 649959 w 2428717"/>
                <a:gd name="connsiteY197" fmla="*/ 900752 h 1330996"/>
                <a:gd name="connsiteX198" fmla="*/ 595368 w 2428717"/>
                <a:gd name="connsiteY198" fmla="*/ 896203 h 1330996"/>
                <a:gd name="connsiteX199" fmla="*/ 581720 w 2428717"/>
                <a:gd name="connsiteY199" fmla="*/ 891654 h 1330996"/>
                <a:gd name="connsiteX200" fmla="*/ 586269 w 2428717"/>
                <a:gd name="connsiteY200" fmla="*/ 868908 h 1330996"/>
                <a:gd name="connsiteX201" fmla="*/ 577171 w 2428717"/>
                <a:gd name="connsiteY201" fmla="*/ 928048 h 1330996"/>
                <a:gd name="connsiteX202" fmla="*/ 568072 w 2428717"/>
                <a:gd name="connsiteY202" fmla="*/ 941696 h 1330996"/>
                <a:gd name="connsiteX203" fmla="*/ 563523 w 2428717"/>
                <a:gd name="connsiteY203" fmla="*/ 955343 h 1330996"/>
                <a:gd name="connsiteX204" fmla="*/ 549875 w 2428717"/>
                <a:gd name="connsiteY204" fmla="*/ 964442 h 1330996"/>
                <a:gd name="connsiteX205" fmla="*/ 522580 w 2428717"/>
                <a:gd name="connsiteY205" fmla="*/ 982639 h 1330996"/>
                <a:gd name="connsiteX206" fmla="*/ 508932 w 2428717"/>
                <a:gd name="connsiteY206" fmla="*/ 973540 h 1330996"/>
                <a:gd name="connsiteX207" fmla="*/ 481637 w 2428717"/>
                <a:gd name="connsiteY207" fmla="*/ 959893 h 1330996"/>
                <a:gd name="connsiteX208" fmla="*/ 463439 w 2428717"/>
                <a:gd name="connsiteY208" fmla="*/ 964442 h 1330996"/>
                <a:gd name="connsiteX209" fmla="*/ 454341 w 2428717"/>
                <a:gd name="connsiteY209" fmla="*/ 978090 h 1330996"/>
                <a:gd name="connsiteX210" fmla="*/ 440693 w 2428717"/>
                <a:gd name="connsiteY210" fmla="*/ 996287 h 1330996"/>
                <a:gd name="connsiteX211" fmla="*/ 404299 w 2428717"/>
                <a:gd name="connsiteY211" fmla="*/ 1023582 h 1330996"/>
                <a:gd name="connsiteX212" fmla="*/ 390651 w 2428717"/>
                <a:gd name="connsiteY212" fmla="*/ 1037230 h 1330996"/>
                <a:gd name="connsiteX213" fmla="*/ 377004 w 2428717"/>
                <a:gd name="connsiteY213" fmla="*/ 1041779 h 1330996"/>
                <a:gd name="connsiteX214" fmla="*/ 349708 w 2428717"/>
                <a:gd name="connsiteY214" fmla="*/ 1059976 h 1330996"/>
                <a:gd name="connsiteX215" fmla="*/ 322413 w 2428717"/>
                <a:gd name="connsiteY215" fmla="*/ 1078173 h 1330996"/>
                <a:gd name="connsiteX216" fmla="*/ 295117 w 2428717"/>
                <a:gd name="connsiteY216" fmla="*/ 1100919 h 1330996"/>
                <a:gd name="connsiteX217" fmla="*/ 286019 w 2428717"/>
                <a:gd name="connsiteY217" fmla="*/ 1114567 h 1330996"/>
                <a:gd name="connsiteX218" fmla="*/ 258723 w 2428717"/>
                <a:gd name="connsiteY218" fmla="*/ 1137313 h 1330996"/>
                <a:gd name="connsiteX219" fmla="*/ 240526 w 2428717"/>
                <a:gd name="connsiteY219" fmla="*/ 1164609 h 1330996"/>
                <a:gd name="connsiteX220" fmla="*/ 231428 w 2428717"/>
                <a:gd name="connsiteY220" fmla="*/ 1178257 h 1330996"/>
                <a:gd name="connsiteX221" fmla="*/ 217780 w 2428717"/>
                <a:gd name="connsiteY221" fmla="*/ 1182806 h 1330996"/>
                <a:gd name="connsiteX222" fmla="*/ 208681 w 2428717"/>
                <a:gd name="connsiteY222" fmla="*/ 1196454 h 1330996"/>
                <a:gd name="connsiteX223" fmla="*/ 181386 w 2428717"/>
                <a:gd name="connsiteY223" fmla="*/ 1205552 h 1330996"/>
                <a:gd name="connsiteX224" fmla="*/ 167738 w 2428717"/>
                <a:gd name="connsiteY224" fmla="*/ 1210102 h 1330996"/>
                <a:gd name="connsiteX225" fmla="*/ 135893 w 2428717"/>
                <a:gd name="connsiteY225" fmla="*/ 1219200 h 1330996"/>
                <a:gd name="connsiteX226" fmla="*/ 108598 w 2428717"/>
                <a:gd name="connsiteY226" fmla="*/ 1241946 h 1330996"/>
                <a:gd name="connsiteX227" fmla="*/ 85851 w 2428717"/>
                <a:gd name="connsiteY227" fmla="*/ 1246496 h 1330996"/>
                <a:gd name="connsiteX228" fmla="*/ 72204 w 2428717"/>
                <a:gd name="connsiteY228" fmla="*/ 1251045 h 1330996"/>
                <a:gd name="connsiteX229" fmla="*/ 22162 w 2428717"/>
                <a:gd name="connsiteY229" fmla="*/ 1264693 h 1330996"/>
                <a:gd name="connsiteX230" fmla="*/ 8514 w 2428717"/>
                <a:gd name="connsiteY230" fmla="*/ 1260143 h 1330996"/>
                <a:gd name="connsiteX231" fmla="*/ 3965 w 2428717"/>
                <a:gd name="connsiteY231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13565 w 2428717"/>
                <a:gd name="connsiteY20" fmla="*/ 1032681 h 1330996"/>
                <a:gd name="connsiteX21" fmla="*/ 690902 w 2428717"/>
                <a:gd name="connsiteY21" fmla="*/ 1028131 h 1330996"/>
                <a:gd name="connsiteX22" fmla="*/ 718198 w 2428717"/>
                <a:gd name="connsiteY22" fmla="*/ 1019033 h 1330996"/>
                <a:gd name="connsiteX23" fmla="*/ 731845 w 2428717"/>
                <a:gd name="connsiteY23" fmla="*/ 1005385 h 1330996"/>
                <a:gd name="connsiteX24" fmla="*/ 772789 w 2428717"/>
                <a:gd name="connsiteY24" fmla="*/ 982639 h 1330996"/>
                <a:gd name="connsiteX25" fmla="*/ 795535 w 2428717"/>
                <a:gd name="connsiteY25" fmla="*/ 978090 h 1330996"/>
                <a:gd name="connsiteX26" fmla="*/ 822831 w 2428717"/>
                <a:gd name="connsiteY26" fmla="*/ 968991 h 1330996"/>
                <a:gd name="connsiteX27" fmla="*/ 850126 w 2428717"/>
                <a:gd name="connsiteY27" fmla="*/ 941696 h 1330996"/>
                <a:gd name="connsiteX28" fmla="*/ 877422 w 2428717"/>
                <a:gd name="connsiteY28" fmla="*/ 928048 h 1330996"/>
                <a:gd name="connsiteX29" fmla="*/ 891069 w 2428717"/>
                <a:gd name="connsiteY29" fmla="*/ 923499 h 1330996"/>
                <a:gd name="connsiteX30" fmla="*/ 904717 w 2428717"/>
                <a:gd name="connsiteY30" fmla="*/ 914400 h 1330996"/>
                <a:gd name="connsiteX31" fmla="*/ 922914 w 2428717"/>
                <a:gd name="connsiteY31" fmla="*/ 909851 h 1330996"/>
                <a:gd name="connsiteX32" fmla="*/ 927463 w 2428717"/>
                <a:gd name="connsiteY32" fmla="*/ 896203 h 1330996"/>
                <a:gd name="connsiteX33" fmla="*/ 941111 w 2428717"/>
                <a:gd name="connsiteY33" fmla="*/ 887105 h 1330996"/>
                <a:gd name="connsiteX34" fmla="*/ 954759 w 2428717"/>
                <a:gd name="connsiteY34" fmla="*/ 873457 h 1330996"/>
                <a:gd name="connsiteX35" fmla="*/ 982054 w 2428717"/>
                <a:gd name="connsiteY35" fmla="*/ 855260 h 1330996"/>
                <a:gd name="connsiteX36" fmla="*/ 986604 w 2428717"/>
                <a:gd name="connsiteY36" fmla="*/ 841612 h 1330996"/>
                <a:gd name="connsiteX37" fmla="*/ 1000251 w 2428717"/>
                <a:gd name="connsiteY37" fmla="*/ 837063 h 1330996"/>
                <a:gd name="connsiteX38" fmla="*/ 1013899 w 2428717"/>
                <a:gd name="connsiteY38" fmla="*/ 827964 h 1330996"/>
                <a:gd name="connsiteX39" fmla="*/ 1045744 w 2428717"/>
                <a:gd name="connsiteY39" fmla="*/ 800669 h 1330996"/>
                <a:gd name="connsiteX40" fmla="*/ 1059392 w 2428717"/>
                <a:gd name="connsiteY40" fmla="*/ 791570 h 1330996"/>
                <a:gd name="connsiteX41" fmla="*/ 1082138 w 2428717"/>
                <a:gd name="connsiteY41" fmla="*/ 768824 h 1330996"/>
                <a:gd name="connsiteX42" fmla="*/ 1123081 w 2428717"/>
                <a:gd name="connsiteY42" fmla="*/ 736979 h 1330996"/>
                <a:gd name="connsiteX43" fmla="*/ 1136729 w 2428717"/>
                <a:gd name="connsiteY43" fmla="*/ 727881 h 1330996"/>
                <a:gd name="connsiteX44" fmla="*/ 1150377 w 2428717"/>
                <a:gd name="connsiteY44" fmla="*/ 718782 h 1330996"/>
                <a:gd name="connsiteX45" fmla="*/ 1168574 w 2428717"/>
                <a:gd name="connsiteY45" fmla="*/ 691487 h 1330996"/>
                <a:gd name="connsiteX46" fmla="*/ 1191320 w 2428717"/>
                <a:gd name="connsiteY46" fmla="*/ 668740 h 1330996"/>
                <a:gd name="connsiteX47" fmla="*/ 1214066 w 2428717"/>
                <a:gd name="connsiteY47" fmla="*/ 645994 h 1330996"/>
                <a:gd name="connsiteX48" fmla="*/ 1223165 w 2428717"/>
                <a:gd name="connsiteY48" fmla="*/ 632346 h 1330996"/>
                <a:gd name="connsiteX49" fmla="*/ 1227714 w 2428717"/>
                <a:gd name="connsiteY49" fmla="*/ 618699 h 1330996"/>
                <a:gd name="connsiteX50" fmla="*/ 1250460 w 2428717"/>
                <a:gd name="connsiteY50" fmla="*/ 591403 h 1330996"/>
                <a:gd name="connsiteX51" fmla="*/ 1259559 w 2428717"/>
                <a:gd name="connsiteY51" fmla="*/ 564108 h 1330996"/>
                <a:gd name="connsiteX52" fmla="*/ 1264108 w 2428717"/>
                <a:gd name="connsiteY52" fmla="*/ 550460 h 1330996"/>
                <a:gd name="connsiteX53" fmla="*/ 1282305 w 2428717"/>
                <a:gd name="connsiteY53" fmla="*/ 523164 h 1330996"/>
                <a:gd name="connsiteX54" fmla="*/ 1295953 w 2428717"/>
                <a:gd name="connsiteY54" fmla="*/ 482221 h 1330996"/>
                <a:gd name="connsiteX55" fmla="*/ 1300502 w 2428717"/>
                <a:gd name="connsiteY55" fmla="*/ 468573 h 1330996"/>
                <a:gd name="connsiteX56" fmla="*/ 1309601 w 2428717"/>
                <a:gd name="connsiteY56" fmla="*/ 427630 h 1330996"/>
                <a:gd name="connsiteX57" fmla="*/ 1314150 w 2428717"/>
                <a:gd name="connsiteY57" fmla="*/ 395785 h 1330996"/>
                <a:gd name="connsiteX58" fmla="*/ 1336896 w 2428717"/>
                <a:gd name="connsiteY58" fmla="*/ 368490 h 1330996"/>
                <a:gd name="connsiteX59" fmla="*/ 1345995 w 2428717"/>
                <a:gd name="connsiteY59" fmla="*/ 295702 h 1330996"/>
                <a:gd name="connsiteX60" fmla="*/ 1350544 w 2428717"/>
                <a:gd name="connsiteY60" fmla="*/ 268406 h 1330996"/>
                <a:gd name="connsiteX61" fmla="*/ 1359642 w 2428717"/>
                <a:gd name="connsiteY61" fmla="*/ 241110 h 1330996"/>
                <a:gd name="connsiteX62" fmla="*/ 1414234 w 2428717"/>
                <a:gd name="connsiteY62" fmla="*/ 204716 h 1330996"/>
                <a:gd name="connsiteX63" fmla="*/ 1427881 w 2428717"/>
                <a:gd name="connsiteY63" fmla="*/ 200167 h 1330996"/>
                <a:gd name="connsiteX64" fmla="*/ 1441529 w 2428717"/>
                <a:gd name="connsiteY64" fmla="*/ 195618 h 1330996"/>
                <a:gd name="connsiteX65" fmla="*/ 1473374 w 2428717"/>
                <a:gd name="connsiteY65" fmla="*/ 181970 h 1330996"/>
                <a:gd name="connsiteX66" fmla="*/ 1500669 w 2428717"/>
                <a:gd name="connsiteY66" fmla="*/ 172872 h 1330996"/>
                <a:gd name="connsiteX67" fmla="*/ 1578007 w 2428717"/>
                <a:gd name="connsiteY67" fmla="*/ 163773 h 1330996"/>
                <a:gd name="connsiteX68" fmla="*/ 1600753 w 2428717"/>
                <a:gd name="connsiteY68" fmla="*/ 145576 h 1330996"/>
                <a:gd name="connsiteX69" fmla="*/ 1614401 w 2428717"/>
                <a:gd name="connsiteY69" fmla="*/ 141027 h 1330996"/>
                <a:gd name="connsiteX70" fmla="*/ 1641696 w 2428717"/>
                <a:gd name="connsiteY70" fmla="*/ 145576 h 1330996"/>
                <a:gd name="connsiteX71" fmla="*/ 1655344 w 2428717"/>
                <a:gd name="connsiteY71" fmla="*/ 154675 h 1330996"/>
                <a:gd name="connsiteX72" fmla="*/ 1828216 w 2428717"/>
                <a:gd name="connsiteY72" fmla="*/ 150125 h 1330996"/>
                <a:gd name="connsiteX73" fmla="*/ 1841863 w 2428717"/>
                <a:gd name="connsiteY73" fmla="*/ 159224 h 1330996"/>
                <a:gd name="connsiteX74" fmla="*/ 1855511 w 2428717"/>
                <a:gd name="connsiteY74" fmla="*/ 172872 h 1330996"/>
                <a:gd name="connsiteX75" fmla="*/ 1969242 w 2428717"/>
                <a:gd name="connsiteY75" fmla="*/ 186519 h 1330996"/>
                <a:gd name="connsiteX76" fmla="*/ 2001087 w 2428717"/>
                <a:gd name="connsiteY76" fmla="*/ 191069 h 1330996"/>
                <a:gd name="connsiteX77" fmla="*/ 2051129 w 2428717"/>
                <a:gd name="connsiteY77" fmla="*/ 195618 h 1330996"/>
                <a:gd name="connsiteX78" fmla="*/ 2060228 w 2428717"/>
                <a:gd name="connsiteY78" fmla="*/ 209266 h 1330996"/>
                <a:gd name="connsiteX79" fmla="*/ 2087523 w 2428717"/>
                <a:gd name="connsiteY79" fmla="*/ 213815 h 1330996"/>
                <a:gd name="connsiteX80" fmla="*/ 2105720 w 2428717"/>
                <a:gd name="connsiteY80" fmla="*/ 236561 h 1330996"/>
                <a:gd name="connsiteX81" fmla="*/ 2119368 w 2428717"/>
                <a:gd name="connsiteY81" fmla="*/ 245660 h 1330996"/>
                <a:gd name="connsiteX82" fmla="*/ 2133016 w 2428717"/>
                <a:gd name="connsiteY82" fmla="*/ 259308 h 1330996"/>
                <a:gd name="connsiteX83" fmla="*/ 2142114 w 2428717"/>
                <a:gd name="connsiteY83" fmla="*/ 272955 h 1330996"/>
                <a:gd name="connsiteX84" fmla="*/ 2160311 w 2428717"/>
                <a:gd name="connsiteY84" fmla="*/ 291152 h 1330996"/>
                <a:gd name="connsiteX85" fmla="*/ 2169410 w 2428717"/>
                <a:gd name="connsiteY85" fmla="*/ 304800 h 1330996"/>
                <a:gd name="connsiteX86" fmla="*/ 2210353 w 2428717"/>
                <a:gd name="connsiteY86" fmla="*/ 341194 h 1330996"/>
                <a:gd name="connsiteX87" fmla="*/ 2224001 w 2428717"/>
                <a:gd name="connsiteY87" fmla="*/ 345743 h 1330996"/>
                <a:gd name="connsiteX88" fmla="*/ 2255845 w 2428717"/>
                <a:gd name="connsiteY88" fmla="*/ 363940 h 1330996"/>
                <a:gd name="connsiteX89" fmla="*/ 2283141 w 2428717"/>
                <a:gd name="connsiteY89" fmla="*/ 373039 h 1330996"/>
                <a:gd name="connsiteX90" fmla="*/ 2314986 w 2428717"/>
                <a:gd name="connsiteY90" fmla="*/ 377588 h 1330996"/>
                <a:gd name="connsiteX91" fmla="*/ 2337732 w 2428717"/>
                <a:gd name="connsiteY91" fmla="*/ 395785 h 1330996"/>
                <a:gd name="connsiteX92" fmla="*/ 2365028 w 2428717"/>
                <a:gd name="connsiteY92" fmla="*/ 413982 h 1330996"/>
                <a:gd name="connsiteX93" fmla="*/ 2378675 w 2428717"/>
                <a:gd name="connsiteY93" fmla="*/ 400334 h 1330996"/>
                <a:gd name="connsiteX94" fmla="*/ 2396872 w 2428717"/>
                <a:gd name="connsiteY94" fmla="*/ 373039 h 1330996"/>
                <a:gd name="connsiteX95" fmla="*/ 2424168 w 2428717"/>
                <a:gd name="connsiteY95" fmla="*/ 368490 h 1330996"/>
                <a:gd name="connsiteX96" fmla="*/ 2428717 w 2428717"/>
                <a:gd name="connsiteY96" fmla="*/ 354842 h 1330996"/>
                <a:gd name="connsiteX97" fmla="*/ 2424168 w 2428717"/>
                <a:gd name="connsiteY97" fmla="*/ 327546 h 1330996"/>
                <a:gd name="connsiteX98" fmla="*/ 2410520 w 2428717"/>
                <a:gd name="connsiteY98" fmla="*/ 322997 h 1330996"/>
                <a:gd name="connsiteX99" fmla="*/ 2392323 w 2428717"/>
                <a:gd name="connsiteY99" fmla="*/ 318448 h 1330996"/>
                <a:gd name="connsiteX100" fmla="*/ 2378675 w 2428717"/>
                <a:gd name="connsiteY100" fmla="*/ 309349 h 1330996"/>
                <a:gd name="connsiteX101" fmla="*/ 2374126 w 2428717"/>
                <a:gd name="connsiteY101" fmla="*/ 295702 h 1330996"/>
                <a:gd name="connsiteX102" fmla="*/ 2365028 w 2428717"/>
                <a:gd name="connsiteY102" fmla="*/ 282054 h 1330996"/>
                <a:gd name="connsiteX103" fmla="*/ 2360478 w 2428717"/>
                <a:gd name="connsiteY103" fmla="*/ 268406 h 1330996"/>
                <a:gd name="connsiteX104" fmla="*/ 2346831 w 2428717"/>
                <a:gd name="connsiteY104" fmla="*/ 263857 h 1330996"/>
                <a:gd name="connsiteX105" fmla="*/ 2333183 w 2428717"/>
                <a:gd name="connsiteY105" fmla="*/ 245660 h 1330996"/>
                <a:gd name="connsiteX106" fmla="*/ 2305887 w 2428717"/>
                <a:gd name="connsiteY106" fmla="*/ 232012 h 1330996"/>
                <a:gd name="connsiteX107" fmla="*/ 2283141 w 2428717"/>
                <a:gd name="connsiteY107" fmla="*/ 236561 h 1330996"/>
                <a:gd name="connsiteX108" fmla="*/ 2255845 w 2428717"/>
                <a:gd name="connsiteY108" fmla="*/ 245660 h 1330996"/>
                <a:gd name="connsiteX109" fmla="*/ 2214902 w 2428717"/>
                <a:gd name="connsiteY109" fmla="*/ 241110 h 1330996"/>
                <a:gd name="connsiteX110" fmla="*/ 2187607 w 2428717"/>
                <a:gd name="connsiteY110" fmla="*/ 218364 h 1330996"/>
                <a:gd name="connsiteX111" fmla="*/ 2173959 w 2428717"/>
                <a:gd name="connsiteY111" fmla="*/ 209266 h 1330996"/>
                <a:gd name="connsiteX112" fmla="*/ 2164860 w 2428717"/>
                <a:gd name="connsiteY112" fmla="*/ 195618 h 1330996"/>
                <a:gd name="connsiteX113" fmla="*/ 2151213 w 2428717"/>
                <a:gd name="connsiteY113" fmla="*/ 168322 h 1330996"/>
                <a:gd name="connsiteX114" fmla="*/ 2110269 w 2428717"/>
                <a:gd name="connsiteY114" fmla="*/ 154675 h 1330996"/>
                <a:gd name="connsiteX115" fmla="*/ 2082974 w 2428717"/>
                <a:gd name="connsiteY115" fmla="*/ 141027 h 1330996"/>
                <a:gd name="connsiteX116" fmla="*/ 2064777 w 2428717"/>
                <a:gd name="connsiteY116" fmla="*/ 136478 h 1330996"/>
                <a:gd name="connsiteX117" fmla="*/ 1991989 w 2428717"/>
                <a:gd name="connsiteY117" fmla="*/ 131928 h 1330996"/>
                <a:gd name="connsiteX118" fmla="*/ 1964693 w 2428717"/>
                <a:gd name="connsiteY118" fmla="*/ 118281 h 1330996"/>
                <a:gd name="connsiteX119" fmla="*/ 1951045 w 2428717"/>
                <a:gd name="connsiteY119" fmla="*/ 104633 h 1330996"/>
                <a:gd name="connsiteX120" fmla="*/ 1923750 w 2428717"/>
                <a:gd name="connsiteY120" fmla="*/ 90985 h 1330996"/>
                <a:gd name="connsiteX121" fmla="*/ 1910102 w 2428717"/>
                <a:gd name="connsiteY121" fmla="*/ 81887 h 1330996"/>
                <a:gd name="connsiteX122" fmla="*/ 1841863 w 2428717"/>
                <a:gd name="connsiteY122" fmla="*/ 72788 h 1330996"/>
                <a:gd name="connsiteX123" fmla="*/ 1814568 w 2428717"/>
                <a:gd name="connsiteY123" fmla="*/ 63690 h 1330996"/>
                <a:gd name="connsiteX124" fmla="*/ 1796371 w 2428717"/>
                <a:gd name="connsiteY124" fmla="*/ 59140 h 1330996"/>
                <a:gd name="connsiteX125" fmla="*/ 1769075 w 2428717"/>
                <a:gd name="connsiteY125" fmla="*/ 50042 h 1330996"/>
                <a:gd name="connsiteX126" fmla="*/ 1755428 w 2428717"/>
                <a:gd name="connsiteY126" fmla="*/ 40943 h 1330996"/>
                <a:gd name="connsiteX127" fmla="*/ 1737231 w 2428717"/>
                <a:gd name="connsiteY127" fmla="*/ 0 h 1330996"/>
                <a:gd name="connsiteX128" fmla="*/ 1728132 w 2428717"/>
                <a:gd name="connsiteY128" fmla="*/ 13648 h 1330996"/>
                <a:gd name="connsiteX129" fmla="*/ 1723583 w 2428717"/>
                <a:gd name="connsiteY129" fmla="*/ 50042 h 1330996"/>
                <a:gd name="connsiteX130" fmla="*/ 1691738 w 2428717"/>
                <a:gd name="connsiteY130" fmla="*/ 54591 h 1330996"/>
                <a:gd name="connsiteX131" fmla="*/ 1659893 w 2428717"/>
                <a:gd name="connsiteY131" fmla="*/ 63690 h 1330996"/>
                <a:gd name="connsiteX132" fmla="*/ 1641696 w 2428717"/>
                <a:gd name="connsiteY132" fmla="*/ 72788 h 1330996"/>
                <a:gd name="connsiteX133" fmla="*/ 1628048 w 2428717"/>
                <a:gd name="connsiteY133" fmla="*/ 68239 h 1330996"/>
                <a:gd name="connsiteX134" fmla="*/ 1623499 w 2428717"/>
                <a:gd name="connsiteY134" fmla="*/ 54591 h 1330996"/>
                <a:gd name="connsiteX135" fmla="*/ 1614401 w 2428717"/>
                <a:gd name="connsiteY135" fmla="*/ 68239 h 1330996"/>
                <a:gd name="connsiteX136" fmla="*/ 1600753 w 2428717"/>
                <a:gd name="connsiteY136" fmla="*/ 77337 h 1330996"/>
                <a:gd name="connsiteX137" fmla="*/ 1555260 w 2428717"/>
                <a:gd name="connsiteY137" fmla="*/ 81887 h 1330996"/>
                <a:gd name="connsiteX138" fmla="*/ 1527965 w 2428717"/>
                <a:gd name="connsiteY138" fmla="*/ 90985 h 1330996"/>
                <a:gd name="connsiteX139" fmla="*/ 1509768 w 2428717"/>
                <a:gd name="connsiteY139" fmla="*/ 100084 h 1330996"/>
                <a:gd name="connsiteX140" fmla="*/ 1487022 w 2428717"/>
                <a:gd name="connsiteY140" fmla="*/ 104633 h 1330996"/>
                <a:gd name="connsiteX141" fmla="*/ 1473374 w 2428717"/>
                <a:gd name="connsiteY141" fmla="*/ 109182 h 1330996"/>
                <a:gd name="connsiteX142" fmla="*/ 1364192 w 2428717"/>
                <a:gd name="connsiteY142" fmla="*/ 113731 h 1330996"/>
                <a:gd name="connsiteX143" fmla="*/ 1350544 w 2428717"/>
                <a:gd name="connsiteY143" fmla="*/ 122830 h 1330996"/>
                <a:gd name="connsiteX144" fmla="*/ 1332347 w 2428717"/>
                <a:gd name="connsiteY144" fmla="*/ 150125 h 1330996"/>
                <a:gd name="connsiteX145" fmla="*/ 1318699 w 2428717"/>
                <a:gd name="connsiteY145" fmla="*/ 163773 h 1330996"/>
                <a:gd name="connsiteX146" fmla="*/ 1309601 w 2428717"/>
                <a:gd name="connsiteY146" fmla="*/ 191069 h 1330996"/>
                <a:gd name="connsiteX147" fmla="*/ 1295953 w 2428717"/>
                <a:gd name="connsiteY147" fmla="*/ 204716 h 1330996"/>
                <a:gd name="connsiteX148" fmla="*/ 1282305 w 2428717"/>
                <a:gd name="connsiteY148" fmla="*/ 209266 h 1330996"/>
                <a:gd name="connsiteX149" fmla="*/ 1209517 w 2428717"/>
                <a:gd name="connsiteY149" fmla="*/ 213815 h 1330996"/>
                <a:gd name="connsiteX150" fmla="*/ 1204968 w 2428717"/>
                <a:gd name="connsiteY150" fmla="*/ 227463 h 1330996"/>
                <a:gd name="connsiteX151" fmla="*/ 1186771 w 2428717"/>
                <a:gd name="connsiteY151" fmla="*/ 254758 h 1330996"/>
                <a:gd name="connsiteX152" fmla="*/ 1177672 w 2428717"/>
                <a:gd name="connsiteY152" fmla="*/ 282054 h 1330996"/>
                <a:gd name="connsiteX153" fmla="*/ 1173123 w 2428717"/>
                <a:gd name="connsiteY153" fmla="*/ 295702 h 1330996"/>
                <a:gd name="connsiteX154" fmla="*/ 1145828 w 2428717"/>
                <a:gd name="connsiteY154" fmla="*/ 313899 h 1330996"/>
                <a:gd name="connsiteX155" fmla="*/ 1132180 w 2428717"/>
                <a:gd name="connsiteY155" fmla="*/ 327546 h 1330996"/>
                <a:gd name="connsiteX156" fmla="*/ 1104884 w 2428717"/>
                <a:gd name="connsiteY156" fmla="*/ 336645 h 1330996"/>
                <a:gd name="connsiteX157" fmla="*/ 1095786 w 2428717"/>
                <a:gd name="connsiteY157" fmla="*/ 322997 h 1330996"/>
                <a:gd name="connsiteX158" fmla="*/ 1100335 w 2428717"/>
                <a:gd name="connsiteY158" fmla="*/ 291152 h 1330996"/>
                <a:gd name="connsiteX159" fmla="*/ 1086687 w 2428717"/>
                <a:gd name="connsiteY159" fmla="*/ 304800 h 1330996"/>
                <a:gd name="connsiteX160" fmla="*/ 1073039 w 2428717"/>
                <a:gd name="connsiteY160" fmla="*/ 309349 h 1330996"/>
                <a:gd name="connsiteX161" fmla="*/ 1059392 w 2428717"/>
                <a:gd name="connsiteY161" fmla="*/ 300251 h 1330996"/>
                <a:gd name="connsiteX162" fmla="*/ 1050293 w 2428717"/>
                <a:gd name="connsiteY162" fmla="*/ 286603 h 1330996"/>
                <a:gd name="connsiteX163" fmla="*/ 1036645 w 2428717"/>
                <a:gd name="connsiteY163" fmla="*/ 282054 h 1330996"/>
                <a:gd name="connsiteX164" fmla="*/ 1009350 w 2428717"/>
                <a:gd name="connsiteY164" fmla="*/ 291152 h 1330996"/>
                <a:gd name="connsiteX165" fmla="*/ 995702 w 2428717"/>
                <a:gd name="connsiteY165" fmla="*/ 295702 h 1330996"/>
                <a:gd name="connsiteX166" fmla="*/ 982054 w 2428717"/>
                <a:gd name="connsiteY166" fmla="*/ 304800 h 1330996"/>
                <a:gd name="connsiteX167" fmla="*/ 968407 w 2428717"/>
                <a:gd name="connsiteY167" fmla="*/ 350293 h 1330996"/>
                <a:gd name="connsiteX168" fmla="*/ 959308 w 2428717"/>
                <a:gd name="connsiteY168" fmla="*/ 363940 h 1330996"/>
                <a:gd name="connsiteX169" fmla="*/ 963857 w 2428717"/>
                <a:gd name="connsiteY169" fmla="*/ 377588 h 1330996"/>
                <a:gd name="connsiteX170" fmla="*/ 977505 w 2428717"/>
                <a:gd name="connsiteY170" fmla="*/ 382137 h 1330996"/>
                <a:gd name="connsiteX171" fmla="*/ 991153 w 2428717"/>
                <a:gd name="connsiteY171" fmla="*/ 391236 h 1330996"/>
                <a:gd name="connsiteX172" fmla="*/ 1000251 w 2428717"/>
                <a:gd name="connsiteY172" fmla="*/ 404884 h 1330996"/>
                <a:gd name="connsiteX173" fmla="*/ 1013899 w 2428717"/>
                <a:gd name="connsiteY173" fmla="*/ 418531 h 1330996"/>
                <a:gd name="connsiteX174" fmla="*/ 1009350 w 2428717"/>
                <a:gd name="connsiteY174" fmla="*/ 441278 h 1330996"/>
                <a:gd name="connsiteX175" fmla="*/ 986604 w 2428717"/>
                <a:gd name="connsiteY175" fmla="*/ 486770 h 1330996"/>
                <a:gd name="connsiteX176" fmla="*/ 968407 w 2428717"/>
                <a:gd name="connsiteY176" fmla="*/ 518615 h 1330996"/>
                <a:gd name="connsiteX177" fmla="*/ 954759 w 2428717"/>
                <a:gd name="connsiteY177" fmla="*/ 523164 h 1330996"/>
                <a:gd name="connsiteX178" fmla="*/ 945660 w 2428717"/>
                <a:gd name="connsiteY178" fmla="*/ 536812 h 1330996"/>
                <a:gd name="connsiteX179" fmla="*/ 932013 w 2428717"/>
                <a:gd name="connsiteY179" fmla="*/ 545910 h 1330996"/>
                <a:gd name="connsiteX180" fmla="*/ 913816 w 2428717"/>
                <a:gd name="connsiteY180" fmla="*/ 568657 h 1330996"/>
                <a:gd name="connsiteX181" fmla="*/ 904717 w 2428717"/>
                <a:gd name="connsiteY181" fmla="*/ 582305 h 1330996"/>
                <a:gd name="connsiteX182" fmla="*/ 900168 w 2428717"/>
                <a:gd name="connsiteY182" fmla="*/ 595952 h 1330996"/>
                <a:gd name="connsiteX183" fmla="*/ 881971 w 2428717"/>
                <a:gd name="connsiteY183" fmla="*/ 623248 h 1330996"/>
                <a:gd name="connsiteX184" fmla="*/ 859225 w 2428717"/>
                <a:gd name="connsiteY184" fmla="*/ 655093 h 1330996"/>
                <a:gd name="connsiteX185" fmla="*/ 850126 w 2428717"/>
                <a:gd name="connsiteY185" fmla="*/ 668740 h 1330996"/>
                <a:gd name="connsiteX186" fmla="*/ 845577 w 2428717"/>
                <a:gd name="connsiteY186" fmla="*/ 682388 h 1330996"/>
                <a:gd name="connsiteX187" fmla="*/ 831929 w 2428717"/>
                <a:gd name="connsiteY187" fmla="*/ 691487 h 1330996"/>
                <a:gd name="connsiteX188" fmla="*/ 809183 w 2428717"/>
                <a:gd name="connsiteY188" fmla="*/ 714233 h 1330996"/>
                <a:gd name="connsiteX189" fmla="*/ 795535 w 2428717"/>
                <a:gd name="connsiteY189" fmla="*/ 732430 h 1330996"/>
                <a:gd name="connsiteX190" fmla="*/ 781887 w 2428717"/>
                <a:gd name="connsiteY190" fmla="*/ 746078 h 1330996"/>
                <a:gd name="connsiteX191" fmla="*/ 754592 w 2428717"/>
                <a:gd name="connsiteY191" fmla="*/ 787021 h 1330996"/>
                <a:gd name="connsiteX192" fmla="*/ 745493 w 2428717"/>
                <a:gd name="connsiteY192" fmla="*/ 800669 h 1330996"/>
                <a:gd name="connsiteX193" fmla="*/ 736395 w 2428717"/>
                <a:gd name="connsiteY193" fmla="*/ 827964 h 1330996"/>
                <a:gd name="connsiteX194" fmla="*/ 690902 w 2428717"/>
                <a:gd name="connsiteY194" fmla="*/ 882555 h 1330996"/>
                <a:gd name="connsiteX195" fmla="*/ 677254 w 2428717"/>
                <a:gd name="connsiteY195" fmla="*/ 891654 h 1330996"/>
                <a:gd name="connsiteX196" fmla="*/ 649959 w 2428717"/>
                <a:gd name="connsiteY196" fmla="*/ 900752 h 1330996"/>
                <a:gd name="connsiteX197" fmla="*/ 595368 w 2428717"/>
                <a:gd name="connsiteY197" fmla="*/ 896203 h 1330996"/>
                <a:gd name="connsiteX198" fmla="*/ 581720 w 2428717"/>
                <a:gd name="connsiteY198" fmla="*/ 891654 h 1330996"/>
                <a:gd name="connsiteX199" fmla="*/ 586269 w 2428717"/>
                <a:gd name="connsiteY199" fmla="*/ 868908 h 1330996"/>
                <a:gd name="connsiteX200" fmla="*/ 577171 w 2428717"/>
                <a:gd name="connsiteY200" fmla="*/ 928048 h 1330996"/>
                <a:gd name="connsiteX201" fmla="*/ 568072 w 2428717"/>
                <a:gd name="connsiteY201" fmla="*/ 941696 h 1330996"/>
                <a:gd name="connsiteX202" fmla="*/ 563523 w 2428717"/>
                <a:gd name="connsiteY202" fmla="*/ 955343 h 1330996"/>
                <a:gd name="connsiteX203" fmla="*/ 549875 w 2428717"/>
                <a:gd name="connsiteY203" fmla="*/ 964442 h 1330996"/>
                <a:gd name="connsiteX204" fmla="*/ 522580 w 2428717"/>
                <a:gd name="connsiteY204" fmla="*/ 982639 h 1330996"/>
                <a:gd name="connsiteX205" fmla="*/ 508932 w 2428717"/>
                <a:gd name="connsiteY205" fmla="*/ 973540 h 1330996"/>
                <a:gd name="connsiteX206" fmla="*/ 481637 w 2428717"/>
                <a:gd name="connsiteY206" fmla="*/ 959893 h 1330996"/>
                <a:gd name="connsiteX207" fmla="*/ 463439 w 2428717"/>
                <a:gd name="connsiteY207" fmla="*/ 964442 h 1330996"/>
                <a:gd name="connsiteX208" fmla="*/ 454341 w 2428717"/>
                <a:gd name="connsiteY208" fmla="*/ 978090 h 1330996"/>
                <a:gd name="connsiteX209" fmla="*/ 440693 w 2428717"/>
                <a:gd name="connsiteY209" fmla="*/ 996287 h 1330996"/>
                <a:gd name="connsiteX210" fmla="*/ 404299 w 2428717"/>
                <a:gd name="connsiteY210" fmla="*/ 1023582 h 1330996"/>
                <a:gd name="connsiteX211" fmla="*/ 390651 w 2428717"/>
                <a:gd name="connsiteY211" fmla="*/ 1037230 h 1330996"/>
                <a:gd name="connsiteX212" fmla="*/ 377004 w 2428717"/>
                <a:gd name="connsiteY212" fmla="*/ 1041779 h 1330996"/>
                <a:gd name="connsiteX213" fmla="*/ 349708 w 2428717"/>
                <a:gd name="connsiteY213" fmla="*/ 1059976 h 1330996"/>
                <a:gd name="connsiteX214" fmla="*/ 322413 w 2428717"/>
                <a:gd name="connsiteY214" fmla="*/ 1078173 h 1330996"/>
                <a:gd name="connsiteX215" fmla="*/ 295117 w 2428717"/>
                <a:gd name="connsiteY215" fmla="*/ 1100919 h 1330996"/>
                <a:gd name="connsiteX216" fmla="*/ 286019 w 2428717"/>
                <a:gd name="connsiteY216" fmla="*/ 1114567 h 1330996"/>
                <a:gd name="connsiteX217" fmla="*/ 258723 w 2428717"/>
                <a:gd name="connsiteY217" fmla="*/ 1137313 h 1330996"/>
                <a:gd name="connsiteX218" fmla="*/ 240526 w 2428717"/>
                <a:gd name="connsiteY218" fmla="*/ 1164609 h 1330996"/>
                <a:gd name="connsiteX219" fmla="*/ 231428 w 2428717"/>
                <a:gd name="connsiteY219" fmla="*/ 1178257 h 1330996"/>
                <a:gd name="connsiteX220" fmla="*/ 217780 w 2428717"/>
                <a:gd name="connsiteY220" fmla="*/ 1182806 h 1330996"/>
                <a:gd name="connsiteX221" fmla="*/ 208681 w 2428717"/>
                <a:gd name="connsiteY221" fmla="*/ 1196454 h 1330996"/>
                <a:gd name="connsiteX222" fmla="*/ 181386 w 2428717"/>
                <a:gd name="connsiteY222" fmla="*/ 1205552 h 1330996"/>
                <a:gd name="connsiteX223" fmla="*/ 167738 w 2428717"/>
                <a:gd name="connsiteY223" fmla="*/ 1210102 h 1330996"/>
                <a:gd name="connsiteX224" fmla="*/ 135893 w 2428717"/>
                <a:gd name="connsiteY224" fmla="*/ 1219200 h 1330996"/>
                <a:gd name="connsiteX225" fmla="*/ 108598 w 2428717"/>
                <a:gd name="connsiteY225" fmla="*/ 1241946 h 1330996"/>
                <a:gd name="connsiteX226" fmla="*/ 85851 w 2428717"/>
                <a:gd name="connsiteY226" fmla="*/ 1246496 h 1330996"/>
                <a:gd name="connsiteX227" fmla="*/ 72204 w 2428717"/>
                <a:gd name="connsiteY227" fmla="*/ 1251045 h 1330996"/>
                <a:gd name="connsiteX228" fmla="*/ 22162 w 2428717"/>
                <a:gd name="connsiteY228" fmla="*/ 1264693 h 1330996"/>
                <a:gd name="connsiteX229" fmla="*/ 8514 w 2428717"/>
                <a:gd name="connsiteY229" fmla="*/ 1260143 h 1330996"/>
                <a:gd name="connsiteX230" fmla="*/ 3965 w 2428717"/>
                <a:gd name="connsiteY230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28131 h 1330996"/>
                <a:gd name="connsiteX22" fmla="*/ 718198 w 2428717"/>
                <a:gd name="connsiteY22" fmla="*/ 1019033 h 1330996"/>
                <a:gd name="connsiteX23" fmla="*/ 731845 w 2428717"/>
                <a:gd name="connsiteY23" fmla="*/ 1005385 h 1330996"/>
                <a:gd name="connsiteX24" fmla="*/ 772789 w 2428717"/>
                <a:gd name="connsiteY24" fmla="*/ 982639 h 1330996"/>
                <a:gd name="connsiteX25" fmla="*/ 795535 w 2428717"/>
                <a:gd name="connsiteY25" fmla="*/ 978090 h 1330996"/>
                <a:gd name="connsiteX26" fmla="*/ 822831 w 2428717"/>
                <a:gd name="connsiteY26" fmla="*/ 968991 h 1330996"/>
                <a:gd name="connsiteX27" fmla="*/ 850126 w 2428717"/>
                <a:gd name="connsiteY27" fmla="*/ 941696 h 1330996"/>
                <a:gd name="connsiteX28" fmla="*/ 877422 w 2428717"/>
                <a:gd name="connsiteY28" fmla="*/ 928048 h 1330996"/>
                <a:gd name="connsiteX29" fmla="*/ 891069 w 2428717"/>
                <a:gd name="connsiteY29" fmla="*/ 923499 h 1330996"/>
                <a:gd name="connsiteX30" fmla="*/ 904717 w 2428717"/>
                <a:gd name="connsiteY30" fmla="*/ 914400 h 1330996"/>
                <a:gd name="connsiteX31" fmla="*/ 922914 w 2428717"/>
                <a:gd name="connsiteY31" fmla="*/ 909851 h 1330996"/>
                <a:gd name="connsiteX32" fmla="*/ 927463 w 2428717"/>
                <a:gd name="connsiteY32" fmla="*/ 896203 h 1330996"/>
                <a:gd name="connsiteX33" fmla="*/ 941111 w 2428717"/>
                <a:gd name="connsiteY33" fmla="*/ 887105 h 1330996"/>
                <a:gd name="connsiteX34" fmla="*/ 954759 w 2428717"/>
                <a:gd name="connsiteY34" fmla="*/ 873457 h 1330996"/>
                <a:gd name="connsiteX35" fmla="*/ 982054 w 2428717"/>
                <a:gd name="connsiteY35" fmla="*/ 855260 h 1330996"/>
                <a:gd name="connsiteX36" fmla="*/ 986604 w 2428717"/>
                <a:gd name="connsiteY36" fmla="*/ 841612 h 1330996"/>
                <a:gd name="connsiteX37" fmla="*/ 1000251 w 2428717"/>
                <a:gd name="connsiteY37" fmla="*/ 837063 h 1330996"/>
                <a:gd name="connsiteX38" fmla="*/ 1013899 w 2428717"/>
                <a:gd name="connsiteY38" fmla="*/ 827964 h 1330996"/>
                <a:gd name="connsiteX39" fmla="*/ 1045744 w 2428717"/>
                <a:gd name="connsiteY39" fmla="*/ 800669 h 1330996"/>
                <a:gd name="connsiteX40" fmla="*/ 1059392 w 2428717"/>
                <a:gd name="connsiteY40" fmla="*/ 791570 h 1330996"/>
                <a:gd name="connsiteX41" fmla="*/ 1082138 w 2428717"/>
                <a:gd name="connsiteY41" fmla="*/ 768824 h 1330996"/>
                <a:gd name="connsiteX42" fmla="*/ 1123081 w 2428717"/>
                <a:gd name="connsiteY42" fmla="*/ 736979 h 1330996"/>
                <a:gd name="connsiteX43" fmla="*/ 1136729 w 2428717"/>
                <a:gd name="connsiteY43" fmla="*/ 727881 h 1330996"/>
                <a:gd name="connsiteX44" fmla="*/ 1150377 w 2428717"/>
                <a:gd name="connsiteY44" fmla="*/ 718782 h 1330996"/>
                <a:gd name="connsiteX45" fmla="*/ 1168574 w 2428717"/>
                <a:gd name="connsiteY45" fmla="*/ 691487 h 1330996"/>
                <a:gd name="connsiteX46" fmla="*/ 1191320 w 2428717"/>
                <a:gd name="connsiteY46" fmla="*/ 668740 h 1330996"/>
                <a:gd name="connsiteX47" fmla="*/ 1214066 w 2428717"/>
                <a:gd name="connsiteY47" fmla="*/ 645994 h 1330996"/>
                <a:gd name="connsiteX48" fmla="*/ 1223165 w 2428717"/>
                <a:gd name="connsiteY48" fmla="*/ 632346 h 1330996"/>
                <a:gd name="connsiteX49" fmla="*/ 1227714 w 2428717"/>
                <a:gd name="connsiteY49" fmla="*/ 618699 h 1330996"/>
                <a:gd name="connsiteX50" fmla="*/ 1250460 w 2428717"/>
                <a:gd name="connsiteY50" fmla="*/ 591403 h 1330996"/>
                <a:gd name="connsiteX51" fmla="*/ 1259559 w 2428717"/>
                <a:gd name="connsiteY51" fmla="*/ 564108 h 1330996"/>
                <a:gd name="connsiteX52" fmla="*/ 1264108 w 2428717"/>
                <a:gd name="connsiteY52" fmla="*/ 550460 h 1330996"/>
                <a:gd name="connsiteX53" fmla="*/ 1282305 w 2428717"/>
                <a:gd name="connsiteY53" fmla="*/ 523164 h 1330996"/>
                <a:gd name="connsiteX54" fmla="*/ 1295953 w 2428717"/>
                <a:gd name="connsiteY54" fmla="*/ 482221 h 1330996"/>
                <a:gd name="connsiteX55" fmla="*/ 1300502 w 2428717"/>
                <a:gd name="connsiteY55" fmla="*/ 468573 h 1330996"/>
                <a:gd name="connsiteX56" fmla="*/ 1309601 w 2428717"/>
                <a:gd name="connsiteY56" fmla="*/ 427630 h 1330996"/>
                <a:gd name="connsiteX57" fmla="*/ 1314150 w 2428717"/>
                <a:gd name="connsiteY57" fmla="*/ 395785 h 1330996"/>
                <a:gd name="connsiteX58" fmla="*/ 1336896 w 2428717"/>
                <a:gd name="connsiteY58" fmla="*/ 368490 h 1330996"/>
                <a:gd name="connsiteX59" fmla="*/ 1345995 w 2428717"/>
                <a:gd name="connsiteY59" fmla="*/ 295702 h 1330996"/>
                <a:gd name="connsiteX60" fmla="*/ 1350544 w 2428717"/>
                <a:gd name="connsiteY60" fmla="*/ 268406 h 1330996"/>
                <a:gd name="connsiteX61" fmla="*/ 1359642 w 2428717"/>
                <a:gd name="connsiteY61" fmla="*/ 241110 h 1330996"/>
                <a:gd name="connsiteX62" fmla="*/ 1414234 w 2428717"/>
                <a:gd name="connsiteY62" fmla="*/ 204716 h 1330996"/>
                <a:gd name="connsiteX63" fmla="*/ 1427881 w 2428717"/>
                <a:gd name="connsiteY63" fmla="*/ 200167 h 1330996"/>
                <a:gd name="connsiteX64" fmla="*/ 1441529 w 2428717"/>
                <a:gd name="connsiteY64" fmla="*/ 195618 h 1330996"/>
                <a:gd name="connsiteX65" fmla="*/ 1473374 w 2428717"/>
                <a:gd name="connsiteY65" fmla="*/ 181970 h 1330996"/>
                <a:gd name="connsiteX66" fmla="*/ 1500669 w 2428717"/>
                <a:gd name="connsiteY66" fmla="*/ 172872 h 1330996"/>
                <a:gd name="connsiteX67" fmla="*/ 1578007 w 2428717"/>
                <a:gd name="connsiteY67" fmla="*/ 163773 h 1330996"/>
                <a:gd name="connsiteX68" fmla="*/ 1600753 w 2428717"/>
                <a:gd name="connsiteY68" fmla="*/ 145576 h 1330996"/>
                <a:gd name="connsiteX69" fmla="*/ 1614401 w 2428717"/>
                <a:gd name="connsiteY69" fmla="*/ 141027 h 1330996"/>
                <a:gd name="connsiteX70" fmla="*/ 1641696 w 2428717"/>
                <a:gd name="connsiteY70" fmla="*/ 145576 h 1330996"/>
                <a:gd name="connsiteX71" fmla="*/ 1655344 w 2428717"/>
                <a:gd name="connsiteY71" fmla="*/ 154675 h 1330996"/>
                <a:gd name="connsiteX72" fmla="*/ 1828216 w 2428717"/>
                <a:gd name="connsiteY72" fmla="*/ 150125 h 1330996"/>
                <a:gd name="connsiteX73" fmla="*/ 1841863 w 2428717"/>
                <a:gd name="connsiteY73" fmla="*/ 159224 h 1330996"/>
                <a:gd name="connsiteX74" fmla="*/ 1855511 w 2428717"/>
                <a:gd name="connsiteY74" fmla="*/ 172872 h 1330996"/>
                <a:gd name="connsiteX75" fmla="*/ 1969242 w 2428717"/>
                <a:gd name="connsiteY75" fmla="*/ 186519 h 1330996"/>
                <a:gd name="connsiteX76" fmla="*/ 2001087 w 2428717"/>
                <a:gd name="connsiteY76" fmla="*/ 191069 h 1330996"/>
                <a:gd name="connsiteX77" fmla="*/ 2051129 w 2428717"/>
                <a:gd name="connsiteY77" fmla="*/ 195618 h 1330996"/>
                <a:gd name="connsiteX78" fmla="*/ 2060228 w 2428717"/>
                <a:gd name="connsiteY78" fmla="*/ 209266 h 1330996"/>
                <a:gd name="connsiteX79" fmla="*/ 2087523 w 2428717"/>
                <a:gd name="connsiteY79" fmla="*/ 213815 h 1330996"/>
                <a:gd name="connsiteX80" fmla="*/ 2105720 w 2428717"/>
                <a:gd name="connsiteY80" fmla="*/ 236561 h 1330996"/>
                <a:gd name="connsiteX81" fmla="*/ 2119368 w 2428717"/>
                <a:gd name="connsiteY81" fmla="*/ 245660 h 1330996"/>
                <a:gd name="connsiteX82" fmla="*/ 2133016 w 2428717"/>
                <a:gd name="connsiteY82" fmla="*/ 259308 h 1330996"/>
                <a:gd name="connsiteX83" fmla="*/ 2142114 w 2428717"/>
                <a:gd name="connsiteY83" fmla="*/ 272955 h 1330996"/>
                <a:gd name="connsiteX84" fmla="*/ 2160311 w 2428717"/>
                <a:gd name="connsiteY84" fmla="*/ 291152 h 1330996"/>
                <a:gd name="connsiteX85" fmla="*/ 2169410 w 2428717"/>
                <a:gd name="connsiteY85" fmla="*/ 304800 h 1330996"/>
                <a:gd name="connsiteX86" fmla="*/ 2210353 w 2428717"/>
                <a:gd name="connsiteY86" fmla="*/ 341194 h 1330996"/>
                <a:gd name="connsiteX87" fmla="*/ 2224001 w 2428717"/>
                <a:gd name="connsiteY87" fmla="*/ 345743 h 1330996"/>
                <a:gd name="connsiteX88" fmla="*/ 2255845 w 2428717"/>
                <a:gd name="connsiteY88" fmla="*/ 363940 h 1330996"/>
                <a:gd name="connsiteX89" fmla="*/ 2283141 w 2428717"/>
                <a:gd name="connsiteY89" fmla="*/ 373039 h 1330996"/>
                <a:gd name="connsiteX90" fmla="*/ 2314986 w 2428717"/>
                <a:gd name="connsiteY90" fmla="*/ 377588 h 1330996"/>
                <a:gd name="connsiteX91" fmla="*/ 2337732 w 2428717"/>
                <a:gd name="connsiteY91" fmla="*/ 395785 h 1330996"/>
                <a:gd name="connsiteX92" fmla="*/ 2365028 w 2428717"/>
                <a:gd name="connsiteY92" fmla="*/ 413982 h 1330996"/>
                <a:gd name="connsiteX93" fmla="*/ 2378675 w 2428717"/>
                <a:gd name="connsiteY93" fmla="*/ 400334 h 1330996"/>
                <a:gd name="connsiteX94" fmla="*/ 2396872 w 2428717"/>
                <a:gd name="connsiteY94" fmla="*/ 373039 h 1330996"/>
                <a:gd name="connsiteX95" fmla="*/ 2424168 w 2428717"/>
                <a:gd name="connsiteY95" fmla="*/ 368490 h 1330996"/>
                <a:gd name="connsiteX96" fmla="*/ 2428717 w 2428717"/>
                <a:gd name="connsiteY96" fmla="*/ 354842 h 1330996"/>
                <a:gd name="connsiteX97" fmla="*/ 2424168 w 2428717"/>
                <a:gd name="connsiteY97" fmla="*/ 327546 h 1330996"/>
                <a:gd name="connsiteX98" fmla="*/ 2410520 w 2428717"/>
                <a:gd name="connsiteY98" fmla="*/ 322997 h 1330996"/>
                <a:gd name="connsiteX99" fmla="*/ 2392323 w 2428717"/>
                <a:gd name="connsiteY99" fmla="*/ 318448 h 1330996"/>
                <a:gd name="connsiteX100" fmla="*/ 2378675 w 2428717"/>
                <a:gd name="connsiteY100" fmla="*/ 309349 h 1330996"/>
                <a:gd name="connsiteX101" fmla="*/ 2374126 w 2428717"/>
                <a:gd name="connsiteY101" fmla="*/ 295702 h 1330996"/>
                <a:gd name="connsiteX102" fmla="*/ 2365028 w 2428717"/>
                <a:gd name="connsiteY102" fmla="*/ 282054 h 1330996"/>
                <a:gd name="connsiteX103" fmla="*/ 2360478 w 2428717"/>
                <a:gd name="connsiteY103" fmla="*/ 268406 h 1330996"/>
                <a:gd name="connsiteX104" fmla="*/ 2346831 w 2428717"/>
                <a:gd name="connsiteY104" fmla="*/ 263857 h 1330996"/>
                <a:gd name="connsiteX105" fmla="*/ 2333183 w 2428717"/>
                <a:gd name="connsiteY105" fmla="*/ 245660 h 1330996"/>
                <a:gd name="connsiteX106" fmla="*/ 2305887 w 2428717"/>
                <a:gd name="connsiteY106" fmla="*/ 232012 h 1330996"/>
                <a:gd name="connsiteX107" fmla="*/ 2283141 w 2428717"/>
                <a:gd name="connsiteY107" fmla="*/ 236561 h 1330996"/>
                <a:gd name="connsiteX108" fmla="*/ 2255845 w 2428717"/>
                <a:gd name="connsiteY108" fmla="*/ 245660 h 1330996"/>
                <a:gd name="connsiteX109" fmla="*/ 2214902 w 2428717"/>
                <a:gd name="connsiteY109" fmla="*/ 241110 h 1330996"/>
                <a:gd name="connsiteX110" fmla="*/ 2187607 w 2428717"/>
                <a:gd name="connsiteY110" fmla="*/ 218364 h 1330996"/>
                <a:gd name="connsiteX111" fmla="*/ 2173959 w 2428717"/>
                <a:gd name="connsiteY111" fmla="*/ 209266 h 1330996"/>
                <a:gd name="connsiteX112" fmla="*/ 2164860 w 2428717"/>
                <a:gd name="connsiteY112" fmla="*/ 195618 h 1330996"/>
                <a:gd name="connsiteX113" fmla="*/ 2151213 w 2428717"/>
                <a:gd name="connsiteY113" fmla="*/ 168322 h 1330996"/>
                <a:gd name="connsiteX114" fmla="*/ 2110269 w 2428717"/>
                <a:gd name="connsiteY114" fmla="*/ 154675 h 1330996"/>
                <a:gd name="connsiteX115" fmla="*/ 2082974 w 2428717"/>
                <a:gd name="connsiteY115" fmla="*/ 141027 h 1330996"/>
                <a:gd name="connsiteX116" fmla="*/ 2064777 w 2428717"/>
                <a:gd name="connsiteY116" fmla="*/ 136478 h 1330996"/>
                <a:gd name="connsiteX117" fmla="*/ 1991989 w 2428717"/>
                <a:gd name="connsiteY117" fmla="*/ 131928 h 1330996"/>
                <a:gd name="connsiteX118" fmla="*/ 1964693 w 2428717"/>
                <a:gd name="connsiteY118" fmla="*/ 118281 h 1330996"/>
                <a:gd name="connsiteX119" fmla="*/ 1951045 w 2428717"/>
                <a:gd name="connsiteY119" fmla="*/ 104633 h 1330996"/>
                <a:gd name="connsiteX120" fmla="*/ 1923750 w 2428717"/>
                <a:gd name="connsiteY120" fmla="*/ 90985 h 1330996"/>
                <a:gd name="connsiteX121" fmla="*/ 1910102 w 2428717"/>
                <a:gd name="connsiteY121" fmla="*/ 81887 h 1330996"/>
                <a:gd name="connsiteX122" fmla="*/ 1841863 w 2428717"/>
                <a:gd name="connsiteY122" fmla="*/ 72788 h 1330996"/>
                <a:gd name="connsiteX123" fmla="*/ 1814568 w 2428717"/>
                <a:gd name="connsiteY123" fmla="*/ 63690 h 1330996"/>
                <a:gd name="connsiteX124" fmla="*/ 1796371 w 2428717"/>
                <a:gd name="connsiteY124" fmla="*/ 59140 h 1330996"/>
                <a:gd name="connsiteX125" fmla="*/ 1769075 w 2428717"/>
                <a:gd name="connsiteY125" fmla="*/ 50042 h 1330996"/>
                <a:gd name="connsiteX126" fmla="*/ 1755428 w 2428717"/>
                <a:gd name="connsiteY126" fmla="*/ 40943 h 1330996"/>
                <a:gd name="connsiteX127" fmla="*/ 1737231 w 2428717"/>
                <a:gd name="connsiteY127" fmla="*/ 0 h 1330996"/>
                <a:gd name="connsiteX128" fmla="*/ 1728132 w 2428717"/>
                <a:gd name="connsiteY128" fmla="*/ 13648 h 1330996"/>
                <a:gd name="connsiteX129" fmla="*/ 1723583 w 2428717"/>
                <a:gd name="connsiteY129" fmla="*/ 50042 h 1330996"/>
                <a:gd name="connsiteX130" fmla="*/ 1691738 w 2428717"/>
                <a:gd name="connsiteY130" fmla="*/ 54591 h 1330996"/>
                <a:gd name="connsiteX131" fmla="*/ 1659893 w 2428717"/>
                <a:gd name="connsiteY131" fmla="*/ 63690 h 1330996"/>
                <a:gd name="connsiteX132" fmla="*/ 1641696 w 2428717"/>
                <a:gd name="connsiteY132" fmla="*/ 72788 h 1330996"/>
                <a:gd name="connsiteX133" fmla="*/ 1628048 w 2428717"/>
                <a:gd name="connsiteY133" fmla="*/ 68239 h 1330996"/>
                <a:gd name="connsiteX134" fmla="*/ 1623499 w 2428717"/>
                <a:gd name="connsiteY134" fmla="*/ 54591 h 1330996"/>
                <a:gd name="connsiteX135" fmla="*/ 1614401 w 2428717"/>
                <a:gd name="connsiteY135" fmla="*/ 68239 h 1330996"/>
                <a:gd name="connsiteX136" fmla="*/ 1600753 w 2428717"/>
                <a:gd name="connsiteY136" fmla="*/ 77337 h 1330996"/>
                <a:gd name="connsiteX137" fmla="*/ 1555260 w 2428717"/>
                <a:gd name="connsiteY137" fmla="*/ 81887 h 1330996"/>
                <a:gd name="connsiteX138" fmla="*/ 1527965 w 2428717"/>
                <a:gd name="connsiteY138" fmla="*/ 90985 h 1330996"/>
                <a:gd name="connsiteX139" fmla="*/ 1509768 w 2428717"/>
                <a:gd name="connsiteY139" fmla="*/ 100084 h 1330996"/>
                <a:gd name="connsiteX140" fmla="*/ 1487022 w 2428717"/>
                <a:gd name="connsiteY140" fmla="*/ 104633 h 1330996"/>
                <a:gd name="connsiteX141" fmla="*/ 1473374 w 2428717"/>
                <a:gd name="connsiteY141" fmla="*/ 109182 h 1330996"/>
                <a:gd name="connsiteX142" fmla="*/ 1364192 w 2428717"/>
                <a:gd name="connsiteY142" fmla="*/ 113731 h 1330996"/>
                <a:gd name="connsiteX143" fmla="*/ 1350544 w 2428717"/>
                <a:gd name="connsiteY143" fmla="*/ 122830 h 1330996"/>
                <a:gd name="connsiteX144" fmla="*/ 1332347 w 2428717"/>
                <a:gd name="connsiteY144" fmla="*/ 150125 h 1330996"/>
                <a:gd name="connsiteX145" fmla="*/ 1318699 w 2428717"/>
                <a:gd name="connsiteY145" fmla="*/ 163773 h 1330996"/>
                <a:gd name="connsiteX146" fmla="*/ 1309601 w 2428717"/>
                <a:gd name="connsiteY146" fmla="*/ 191069 h 1330996"/>
                <a:gd name="connsiteX147" fmla="*/ 1295953 w 2428717"/>
                <a:gd name="connsiteY147" fmla="*/ 204716 h 1330996"/>
                <a:gd name="connsiteX148" fmla="*/ 1282305 w 2428717"/>
                <a:gd name="connsiteY148" fmla="*/ 209266 h 1330996"/>
                <a:gd name="connsiteX149" fmla="*/ 1209517 w 2428717"/>
                <a:gd name="connsiteY149" fmla="*/ 213815 h 1330996"/>
                <a:gd name="connsiteX150" fmla="*/ 1204968 w 2428717"/>
                <a:gd name="connsiteY150" fmla="*/ 227463 h 1330996"/>
                <a:gd name="connsiteX151" fmla="*/ 1186771 w 2428717"/>
                <a:gd name="connsiteY151" fmla="*/ 254758 h 1330996"/>
                <a:gd name="connsiteX152" fmla="*/ 1177672 w 2428717"/>
                <a:gd name="connsiteY152" fmla="*/ 282054 h 1330996"/>
                <a:gd name="connsiteX153" fmla="*/ 1173123 w 2428717"/>
                <a:gd name="connsiteY153" fmla="*/ 295702 h 1330996"/>
                <a:gd name="connsiteX154" fmla="*/ 1145828 w 2428717"/>
                <a:gd name="connsiteY154" fmla="*/ 313899 h 1330996"/>
                <a:gd name="connsiteX155" fmla="*/ 1132180 w 2428717"/>
                <a:gd name="connsiteY155" fmla="*/ 327546 h 1330996"/>
                <a:gd name="connsiteX156" fmla="*/ 1104884 w 2428717"/>
                <a:gd name="connsiteY156" fmla="*/ 336645 h 1330996"/>
                <a:gd name="connsiteX157" fmla="*/ 1095786 w 2428717"/>
                <a:gd name="connsiteY157" fmla="*/ 322997 h 1330996"/>
                <a:gd name="connsiteX158" fmla="*/ 1100335 w 2428717"/>
                <a:gd name="connsiteY158" fmla="*/ 291152 h 1330996"/>
                <a:gd name="connsiteX159" fmla="*/ 1086687 w 2428717"/>
                <a:gd name="connsiteY159" fmla="*/ 304800 h 1330996"/>
                <a:gd name="connsiteX160" fmla="*/ 1073039 w 2428717"/>
                <a:gd name="connsiteY160" fmla="*/ 309349 h 1330996"/>
                <a:gd name="connsiteX161" fmla="*/ 1059392 w 2428717"/>
                <a:gd name="connsiteY161" fmla="*/ 300251 h 1330996"/>
                <a:gd name="connsiteX162" fmla="*/ 1050293 w 2428717"/>
                <a:gd name="connsiteY162" fmla="*/ 286603 h 1330996"/>
                <a:gd name="connsiteX163" fmla="*/ 1036645 w 2428717"/>
                <a:gd name="connsiteY163" fmla="*/ 282054 h 1330996"/>
                <a:gd name="connsiteX164" fmla="*/ 1009350 w 2428717"/>
                <a:gd name="connsiteY164" fmla="*/ 291152 h 1330996"/>
                <a:gd name="connsiteX165" fmla="*/ 995702 w 2428717"/>
                <a:gd name="connsiteY165" fmla="*/ 295702 h 1330996"/>
                <a:gd name="connsiteX166" fmla="*/ 982054 w 2428717"/>
                <a:gd name="connsiteY166" fmla="*/ 304800 h 1330996"/>
                <a:gd name="connsiteX167" fmla="*/ 968407 w 2428717"/>
                <a:gd name="connsiteY167" fmla="*/ 350293 h 1330996"/>
                <a:gd name="connsiteX168" fmla="*/ 959308 w 2428717"/>
                <a:gd name="connsiteY168" fmla="*/ 363940 h 1330996"/>
                <a:gd name="connsiteX169" fmla="*/ 963857 w 2428717"/>
                <a:gd name="connsiteY169" fmla="*/ 377588 h 1330996"/>
                <a:gd name="connsiteX170" fmla="*/ 977505 w 2428717"/>
                <a:gd name="connsiteY170" fmla="*/ 382137 h 1330996"/>
                <a:gd name="connsiteX171" fmla="*/ 991153 w 2428717"/>
                <a:gd name="connsiteY171" fmla="*/ 391236 h 1330996"/>
                <a:gd name="connsiteX172" fmla="*/ 1000251 w 2428717"/>
                <a:gd name="connsiteY172" fmla="*/ 404884 h 1330996"/>
                <a:gd name="connsiteX173" fmla="*/ 1013899 w 2428717"/>
                <a:gd name="connsiteY173" fmla="*/ 418531 h 1330996"/>
                <a:gd name="connsiteX174" fmla="*/ 1009350 w 2428717"/>
                <a:gd name="connsiteY174" fmla="*/ 441278 h 1330996"/>
                <a:gd name="connsiteX175" fmla="*/ 986604 w 2428717"/>
                <a:gd name="connsiteY175" fmla="*/ 486770 h 1330996"/>
                <a:gd name="connsiteX176" fmla="*/ 968407 w 2428717"/>
                <a:gd name="connsiteY176" fmla="*/ 518615 h 1330996"/>
                <a:gd name="connsiteX177" fmla="*/ 954759 w 2428717"/>
                <a:gd name="connsiteY177" fmla="*/ 523164 h 1330996"/>
                <a:gd name="connsiteX178" fmla="*/ 945660 w 2428717"/>
                <a:gd name="connsiteY178" fmla="*/ 536812 h 1330996"/>
                <a:gd name="connsiteX179" fmla="*/ 932013 w 2428717"/>
                <a:gd name="connsiteY179" fmla="*/ 545910 h 1330996"/>
                <a:gd name="connsiteX180" fmla="*/ 913816 w 2428717"/>
                <a:gd name="connsiteY180" fmla="*/ 568657 h 1330996"/>
                <a:gd name="connsiteX181" fmla="*/ 904717 w 2428717"/>
                <a:gd name="connsiteY181" fmla="*/ 582305 h 1330996"/>
                <a:gd name="connsiteX182" fmla="*/ 900168 w 2428717"/>
                <a:gd name="connsiteY182" fmla="*/ 595952 h 1330996"/>
                <a:gd name="connsiteX183" fmla="*/ 881971 w 2428717"/>
                <a:gd name="connsiteY183" fmla="*/ 623248 h 1330996"/>
                <a:gd name="connsiteX184" fmla="*/ 859225 w 2428717"/>
                <a:gd name="connsiteY184" fmla="*/ 655093 h 1330996"/>
                <a:gd name="connsiteX185" fmla="*/ 850126 w 2428717"/>
                <a:gd name="connsiteY185" fmla="*/ 668740 h 1330996"/>
                <a:gd name="connsiteX186" fmla="*/ 845577 w 2428717"/>
                <a:gd name="connsiteY186" fmla="*/ 682388 h 1330996"/>
                <a:gd name="connsiteX187" fmla="*/ 831929 w 2428717"/>
                <a:gd name="connsiteY187" fmla="*/ 691487 h 1330996"/>
                <a:gd name="connsiteX188" fmla="*/ 809183 w 2428717"/>
                <a:gd name="connsiteY188" fmla="*/ 714233 h 1330996"/>
                <a:gd name="connsiteX189" fmla="*/ 795535 w 2428717"/>
                <a:gd name="connsiteY189" fmla="*/ 732430 h 1330996"/>
                <a:gd name="connsiteX190" fmla="*/ 781887 w 2428717"/>
                <a:gd name="connsiteY190" fmla="*/ 746078 h 1330996"/>
                <a:gd name="connsiteX191" fmla="*/ 754592 w 2428717"/>
                <a:gd name="connsiteY191" fmla="*/ 787021 h 1330996"/>
                <a:gd name="connsiteX192" fmla="*/ 745493 w 2428717"/>
                <a:gd name="connsiteY192" fmla="*/ 800669 h 1330996"/>
                <a:gd name="connsiteX193" fmla="*/ 736395 w 2428717"/>
                <a:gd name="connsiteY193" fmla="*/ 827964 h 1330996"/>
                <a:gd name="connsiteX194" fmla="*/ 690902 w 2428717"/>
                <a:gd name="connsiteY194" fmla="*/ 882555 h 1330996"/>
                <a:gd name="connsiteX195" fmla="*/ 677254 w 2428717"/>
                <a:gd name="connsiteY195" fmla="*/ 891654 h 1330996"/>
                <a:gd name="connsiteX196" fmla="*/ 649959 w 2428717"/>
                <a:gd name="connsiteY196" fmla="*/ 900752 h 1330996"/>
                <a:gd name="connsiteX197" fmla="*/ 595368 w 2428717"/>
                <a:gd name="connsiteY197" fmla="*/ 896203 h 1330996"/>
                <a:gd name="connsiteX198" fmla="*/ 581720 w 2428717"/>
                <a:gd name="connsiteY198" fmla="*/ 891654 h 1330996"/>
                <a:gd name="connsiteX199" fmla="*/ 586269 w 2428717"/>
                <a:gd name="connsiteY199" fmla="*/ 868908 h 1330996"/>
                <a:gd name="connsiteX200" fmla="*/ 577171 w 2428717"/>
                <a:gd name="connsiteY200" fmla="*/ 928048 h 1330996"/>
                <a:gd name="connsiteX201" fmla="*/ 568072 w 2428717"/>
                <a:gd name="connsiteY201" fmla="*/ 941696 h 1330996"/>
                <a:gd name="connsiteX202" fmla="*/ 563523 w 2428717"/>
                <a:gd name="connsiteY202" fmla="*/ 955343 h 1330996"/>
                <a:gd name="connsiteX203" fmla="*/ 549875 w 2428717"/>
                <a:gd name="connsiteY203" fmla="*/ 964442 h 1330996"/>
                <a:gd name="connsiteX204" fmla="*/ 522580 w 2428717"/>
                <a:gd name="connsiteY204" fmla="*/ 982639 h 1330996"/>
                <a:gd name="connsiteX205" fmla="*/ 508932 w 2428717"/>
                <a:gd name="connsiteY205" fmla="*/ 973540 h 1330996"/>
                <a:gd name="connsiteX206" fmla="*/ 481637 w 2428717"/>
                <a:gd name="connsiteY206" fmla="*/ 959893 h 1330996"/>
                <a:gd name="connsiteX207" fmla="*/ 463439 w 2428717"/>
                <a:gd name="connsiteY207" fmla="*/ 964442 h 1330996"/>
                <a:gd name="connsiteX208" fmla="*/ 454341 w 2428717"/>
                <a:gd name="connsiteY208" fmla="*/ 978090 h 1330996"/>
                <a:gd name="connsiteX209" fmla="*/ 440693 w 2428717"/>
                <a:gd name="connsiteY209" fmla="*/ 996287 h 1330996"/>
                <a:gd name="connsiteX210" fmla="*/ 404299 w 2428717"/>
                <a:gd name="connsiteY210" fmla="*/ 1023582 h 1330996"/>
                <a:gd name="connsiteX211" fmla="*/ 390651 w 2428717"/>
                <a:gd name="connsiteY211" fmla="*/ 1037230 h 1330996"/>
                <a:gd name="connsiteX212" fmla="*/ 377004 w 2428717"/>
                <a:gd name="connsiteY212" fmla="*/ 1041779 h 1330996"/>
                <a:gd name="connsiteX213" fmla="*/ 349708 w 2428717"/>
                <a:gd name="connsiteY213" fmla="*/ 1059976 h 1330996"/>
                <a:gd name="connsiteX214" fmla="*/ 322413 w 2428717"/>
                <a:gd name="connsiteY214" fmla="*/ 1078173 h 1330996"/>
                <a:gd name="connsiteX215" fmla="*/ 295117 w 2428717"/>
                <a:gd name="connsiteY215" fmla="*/ 1100919 h 1330996"/>
                <a:gd name="connsiteX216" fmla="*/ 286019 w 2428717"/>
                <a:gd name="connsiteY216" fmla="*/ 1114567 h 1330996"/>
                <a:gd name="connsiteX217" fmla="*/ 258723 w 2428717"/>
                <a:gd name="connsiteY217" fmla="*/ 1137313 h 1330996"/>
                <a:gd name="connsiteX218" fmla="*/ 240526 w 2428717"/>
                <a:gd name="connsiteY218" fmla="*/ 1164609 h 1330996"/>
                <a:gd name="connsiteX219" fmla="*/ 231428 w 2428717"/>
                <a:gd name="connsiteY219" fmla="*/ 1178257 h 1330996"/>
                <a:gd name="connsiteX220" fmla="*/ 217780 w 2428717"/>
                <a:gd name="connsiteY220" fmla="*/ 1182806 h 1330996"/>
                <a:gd name="connsiteX221" fmla="*/ 208681 w 2428717"/>
                <a:gd name="connsiteY221" fmla="*/ 1196454 h 1330996"/>
                <a:gd name="connsiteX222" fmla="*/ 181386 w 2428717"/>
                <a:gd name="connsiteY222" fmla="*/ 1205552 h 1330996"/>
                <a:gd name="connsiteX223" fmla="*/ 167738 w 2428717"/>
                <a:gd name="connsiteY223" fmla="*/ 1210102 h 1330996"/>
                <a:gd name="connsiteX224" fmla="*/ 135893 w 2428717"/>
                <a:gd name="connsiteY224" fmla="*/ 1219200 h 1330996"/>
                <a:gd name="connsiteX225" fmla="*/ 108598 w 2428717"/>
                <a:gd name="connsiteY225" fmla="*/ 1241946 h 1330996"/>
                <a:gd name="connsiteX226" fmla="*/ 85851 w 2428717"/>
                <a:gd name="connsiteY226" fmla="*/ 1246496 h 1330996"/>
                <a:gd name="connsiteX227" fmla="*/ 72204 w 2428717"/>
                <a:gd name="connsiteY227" fmla="*/ 1251045 h 1330996"/>
                <a:gd name="connsiteX228" fmla="*/ 22162 w 2428717"/>
                <a:gd name="connsiteY228" fmla="*/ 1264693 h 1330996"/>
                <a:gd name="connsiteX229" fmla="*/ 8514 w 2428717"/>
                <a:gd name="connsiteY229" fmla="*/ 1260143 h 1330996"/>
                <a:gd name="connsiteX230" fmla="*/ 3965 w 2428717"/>
                <a:gd name="connsiteY230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31845 w 2428717"/>
                <a:gd name="connsiteY23" fmla="*/ 1005385 h 1330996"/>
                <a:gd name="connsiteX24" fmla="*/ 772789 w 2428717"/>
                <a:gd name="connsiteY24" fmla="*/ 982639 h 1330996"/>
                <a:gd name="connsiteX25" fmla="*/ 795535 w 2428717"/>
                <a:gd name="connsiteY25" fmla="*/ 978090 h 1330996"/>
                <a:gd name="connsiteX26" fmla="*/ 822831 w 2428717"/>
                <a:gd name="connsiteY26" fmla="*/ 968991 h 1330996"/>
                <a:gd name="connsiteX27" fmla="*/ 850126 w 2428717"/>
                <a:gd name="connsiteY27" fmla="*/ 941696 h 1330996"/>
                <a:gd name="connsiteX28" fmla="*/ 877422 w 2428717"/>
                <a:gd name="connsiteY28" fmla="*/ 928048 h 1330996"/>
                <a:gd name="connsiteX29" fmla="*/ 891069 w 2428717"/>
                <a:gd name="connsiteY29" fmla="*/ 923499 h 1330996"/>
                <a:gd name="connsiteX30" fmla="*/ 904717 w 2428717"/>
                <a:gd name="connsiteY30" fmla="*/ 914400 h 1330996"/>
                <a:gd name="connsiteX31" fmla="*/ 922914 w 2428717"/>
                <a:gd name="connsiteY31" fmla="*/ 909851 h 1330996"/>
                <a:gd name="connsiteX32" fmla="*/ 927463 w 2428717"/>
                <a:gd name="connsiteY32" fmla="*/ 896203 h 1330996"/>
                <a:gd name="connsiteX33" fmla="*/ 941111 w 2428717"/>
                <a:gd name="connsiteY33" fmla="*/ 887105 h 1330996"/>
                <a:gd name="connsiteX34" fmla="*/ 954759 w 2428717"/>
                <a:gd name="connsiteY34" fmla="*/ 873457 h 1330996"/>
                <a:gd name="connsiteX35" fmla="*/ 982054 w 2428717"/>
                <a:gd name="connsiteY35" fmla="*/ 855260 h 1330996"/>
                <a:gd name="connsiteX36" fmla="*/ 986604 w 2428717"/>
                <a:gd name="connsiteY36" fmla="*/ 841612 h 1330996"/>
                <a:gd name="connsiteX37" fmla="*/ 1000251 w 2428717"/>
                <a:gd name="connsiteY37" fmla="*/ 837063 h 1330996"/>
                <a:gd name="connsiteX38" fmla="*/ 1013899 w 2428717"/>
                <a:gd name="connsiteY38" fmla="*/ 827964 h 1330996"/>
                <a:gd name="connsiteX39" fmla="*/ 1045744 w 2428717"/>
                <a:gd name="connsiteY39" fmla="*/ 800669 h 1330996"/>
                <a:gd name="connsiteX40" fmla="*/ 1059392 w 2428717"/>
                <a:gd name="connsiteY40" fmla="*/ 791570 h 1330996"/>
                <a:gd name="connsiteX41" fmla="*/ 1082138 w 2428717"/>
                <a:gd name="connsiteY41" fmla="*/ 768824 h 1330996"/>
                <a:gd name="connsiteX42" fmla="*/ 1123081 w 2428717"/>
                <a:gd name="connsiteY42" fmla="*/ 736979 h 1330996"/>
                <a:gd name="connsiteX43" fmla="*/ 1136729 w 2428717"/>
                <a:gd name="connsiteY43" fmla="*/ 727881 h 1330996"/>
                <a:gd name="connsiteX44" fmla="*/ 1150377 w 2428717"/>
                <a:gd name="connsiteY44" fmla="*/ 718782 h 1330996"/>
                <a:gd name="connsiteX45" fmla="*/ 1168574 w 2428717"/>
                <a:gd name="connsiteY45" fmla="*/ 691487 h 1330996"/>
                <a:gd name="connsiteX46" fmla="*/ 1191320 w 2428717"/>
                <a:gd name="connsiteY46" fmla="*/ 668740 h 1330996"/>
                <a:gd name="connsiteX47" fmla="*/ 1214066 w 2428717"/>
                <a:gd name="connsiteY47" fmla="*/ 645994 h 1330996"/>
                <a:gd name="connsiteX48" fmla="*/ 1223165 w 2428717"/>
                <a:gd name="connsiteY48" fmla="*/ 632346 h 1330996"/>
                <a:gd name="connsiteX49" fmla="*/ 1227714 w 2428717"/>
                <a:gd name="connsiteY49" fmla="*/ 618699 h 1330996"/>
                <a:gd name="connsiteX50" fmla="*/ 1250460 w 2428717"/>
                <a:gd name="connsiteY50" fmla="*/ 591403 h 1330996"/>
                <a:gd name="connsiteX51" fmla="*/ 1259559 w 2428717"/>
                <a:gd name="connsiteY51" fmla="*/ 564108 h 1330996"/>
                <a:gd name="connsiteX52" fmla="*/ 1264108 w 2428717"/>
                <a:gd name="connsiteY52" fmla="*/ 550460 h 1330996"/>
                <a:gd name="connsiteX53" fmla="*/ 1282305 w 2428717"/>
                <a:gd name="connsiteY53" fmla="*/ 523164 h 1330996"/>
                <a:gd name="connsiteX54" fmla="*/ 1295953 w 2428717"/>
                <a:gd name="connsiteY54" fmla="*/ 482221 h 1330996"/>
                <a:gd name="connsiteX55" fmla="*/ 1300502 w 2428717"/>
                <a:gd name="connsiteY55" fmla="*/ 468573 h 1330996"/>
                <a:gd name="connsiteX56" fmla="*/ 1309601 w 2428717"/>
                <a:gd name="connsiteY56" fmla="*/ 427630 h 1330996"/>
                <a:gd name="connsiteX57" fmla="*/ 1314150 w 2428717"/>
                <a:gd name="connsiteY57" fmla="*/ 395785 h 1330996"/>
                <a:gd name="connsiteX58" fmla="*/ 1336896 w 2428717"/>
                <a:gd name="connsiteY58" fmla="*/ 368490 h 1330996"/>
                <a:gd name="connsiteX59" fmla="*/ 1345995 w 2428717"/>
                <a:gd name="connsiteY59" fmla="*/ 295702 h 1330996"/>
                <a:gd name="connsiteX60" fmla="*/ 1350544 w 2428717"/>
                <a:gd name="connsiteY60" fmla="*/ 268406 h 1330996"/>
                <a:gd name="connsiteX61" fmla="*/ 1359642 w 2428717"/>
                <a:gd name="connsiteY61" fmla="*/ 241110 h 1330996"/>
                <a:gd name="connsiteX62" fmla="*/ 1414234 w 2428717"/>
                <a:gd name="connsiteY62" fmla="*/ 204716 h 1330996"/>
                <a:gd name="connsiteX63" fmla="*/ 1427881 w 2428717"/>
                <a:gd name="connsiteY63" fmla="*/ 200167 h 1330996"/>
                <a:gd name="connsiteX64" fmla="*/ 1441529 w 2428717"/>
                <a:gd name="connsiteY64" fmla="*/ 195618 h 1330996"/>
                <a:gd name="connsiteX65" fmla="*/ 1473374 w 2428717"/>
                <a:gd name="connsiteY65" fmla="*/ 181970 h 1330996"/>
                <a:gd name="connsiteX66" fmla="*/ 1500669 w 2428717"/>
                <a:gd name="connsiteY66" fmla="*/ 172872 h 1330996"/>
                <a:gd name="connsiteX67" fmla="*/ 1578007 w 2428717"/>
                <a:gd name="connsiteY67" fmla="*/ 163773 h 1330996"/>
                <a:gd name="connsiteX68" fmla="*/ 1600753 w 2428717"/>
                <a:gd name="connsiteY68" fmla="*/ 145576 h 1330996"/>
                <a:gd name="connsiteX69" fmla="*/ 1614401 w 2428717"/>
                <a:gd name="connsiteY69" fmla="*/ 141027 h 1330996"/>
                <a:gd name="connsiteX70" fmla="*/ 1641696 w 2428717"/>
                <a:gd name="connsiteY70" fmla="*/ 145576 h 1330996"/>
                <a:gd name="connsiteX71" fmla="*/ 1655344 w 2428717"/>
                <a:gd name="connsiteY71" fmla="*/ 154675 h 1330996"/>
                <a:gd name="connsiteX72" fmla="*/ 1828216 w 2428717"/>
                <a:gd name="connsiteY72" fmla="*/ 150125 h 1330996"/>
                <a:gd name="connsiteX73" fmla="*/ 1841863 w 2428717"/>
                <a:gd name="connsiteY73" fmla="*/ 159224 h 1330996"/>
                <a:gd name="connsiteX74" fmla="*/ 1855511 w 2428717"/>
                <a:gd name="connsiteY74" fmla="*/ 172872 h 1330996"/>
                <a:gd name="connsiteX75" fmla="*/ 1969242 w 2428717"/>
                <a:gd name="connsiteY75" fmla="*/ 186519 h 1330996"/>
                <a:gd name="connsiteX76" fmla="*/ 2001087 w 2428717"/>
                <a:gd name="connsiteY76" fmla="*/ 191069 h 1330996"/>
                <a:gd name="connsiteX77" fmla="*/ 2051129 w 2428717"/>
                <a:gd name="connsiteY77" fmla="*/ 195618 h 1330996"/>
                <a:gd name="connsiteX78" fmla="*/ 2060228 w 2428717"/>
                <a:gd name="connsiteY78" fmla="*/ 209266 h 1330996"/>
                <a:gd name="connsiteX79" fmla="*/ 2087523 w 2428717"/>
                <a:gd name="connsiteY79" fmla="*/ 213815 h 1330996"/>
                <a:gd name="connsiteX80" fmla="*/ 2105720 w 2428717"/>
                <a:gd name="connsiteY80" fmla="*/ 236561 h 1330996"/>
                <a:gd name="connsiteX81" fmla="*/ 2119368 w 2428717"/>
                <a:gd name="connsiteY81" fmla="*/ 245660 h 1330996"/>
                <a:gd name="connsiteX82" fmla="*/ 2133016 w 2428717"/>
                <a:gd name="connsiteY82" fmla="*/ 259308 h 1330996"/>
                <a:gd name="connsiteX83" fmla="*/ 2142114 w 2428717"/>
                <a:gd name="connsiteY83" fmla="*/ 272955 h 1330996"/>
                <a:gd name="connsiteX84" fmla="*/ 2160311 w 2428717"/>
                <a:gd name="connsiteY84" fmla="*/ 291152 h 1330996"/>
                <a:gd name="connsiteX85" fmla="*/ 2169410 w 2428717"/>
                <a:gd name="connsiteY85" fmla="*/ 304800 h 1330996"/>
                <a:gd name="connsiteX86" fmla="*/ 2210353 w 2428717"/>
                <a:gd name="connsiteY86" fmla="*/ 341194 h 1330996"/>
                <a:gd name="connsiteX87" fmla="*/ 2224001 w 2428717"/>
                <a:gd name="connsiteY87" fmla="*/ 345743 h 1330996"/>
                <a:gd name="connsiteX88" fmla="*/ 2255845 w 2428717"/>
                <a:gd name="connsiteY88" fmla="*/ 363940 h 1330996"/>
                <a:gd name="connsiteX89" fmla="*/ 2283141 w 2428717"/>
                <a:gd name="connsiteY89" fmla="*/ 373039 h 1330996"/>
                <a:gd name="connsiteX90" fmla="*/ 2314986 w 2428717"/>
                <a:gd name="connsiteY90" fmla="*/ 377588 h 1330996"/>
                <a:gd name="connsiteX91" fmla="*/ 2337732 w 2428717"/>
                <a:gd name="connsiteY91" fmla="*/ 395785 h 1330996"/>
                <a:gd name="connsiteX92" fmla="*/ 2365028 w 2428717"/>
                <a:gd name="connsiteY92" fmla="*/ 413982 h 1330996"/>
                <a:gd name="connsiteX93" fmla="*/ 2378675 w 2428717"/>
                <a:gd name="connsiteY93" fmla="*/ 400334 h 1330996"/>
                <a:gd name="connsiteX94" fmla="*/ 2396872 w 2428717"/>
                <a:gd name="connsiteY94" fmla="*/ 373039 h 1330996"/>
                <a:gd name="connsiteX95" fmla="*/ 2424168 w 2428717"/>
                <a:gd name="connsiteY95" fmla="*/ 368490 h 1330996"/>
                <a:gd name="connsiteX96" fmla="*/ 2428717 w 2428717"/>
                <a:gd name="connsiteY96" fmla="*/ 354842 h 1330996"/>
                <a:gd name="connsiteX97" fmla="*/ 2424168 w 2428717"/>
                <a:gd name="connsiteY97" fmla="*/ 327546 h 1330996"/>
                <a:gd name="connsiteX98" fmla="*/ 2410520 w 2428717"/>
                <a:gd name="connsiteY98" fmla="*/ 322997 h 1330996"/>
                <a:gd name="connsiteX99" fmla="*/ 2392323 w 2428717"/>
                <a:gd name="connsiteY99" fmla="*/ 318448 h 1330996"/>
                <a:gd name="connsiteX100" fmla="*/ 2378675 w 2428717"/>
                <a:gd name="connsiteY100" fmla="*/ 309349 h 1330996"/>
                <a:gd name="connsiteX101" fmla="*/ 2374126 w 2428717"/>
                <a:gd name="connsiteY101" fmla="*/ 295702 h 1330996"/>
                <a:gd name="connsiteX102" fmla="*/ 2365028 w 2428717"/>
                <a:gd name="connsiteY102" fmla="*/ 282054 h 1330996"/>
                <a:gd name="connsiteX103" fmla="*/ 2360478 w 2428717"/>
                <a:gd name="connsiteY103" fmla="*/ 268406 h 1330996"/>
                <a:gd name="connsiteX104" fmla="*/ 2346831 w 2428717"/>
                <a:gd name="connsiteY104" fmla="*/ 263857 h 1330996"/>
                <a:gd name="connsiteX105" fmla="*/ 2333183 w 2428717"/>
                <a:gd name="connsiteY105" fmla="*/ 245660 h 1330996"/>
                <a:gd name="connsiteX106" fmla="*/ 2305887 w 2428717"/>
                <a:gd name="connsiteY106" fmla="*/ 232012 h 1330996"/>
                <a:gd name="connsiteX107" fmla="*/ 2283141 w 2428717"/>
                <a:gd name="connsiteY107" fmla="*/ 236561 h 1330996"/>
                <a:gd name="connsiteX108" fmla="*/ 2255845 w 2428717"/>
                <a:gd name="connsiteY108" fmla="*/ 245660 h 1330996"/>
                <a:gd name="connsiteX109" fmla="*/ 2214902 w 2428717"/>
                <a:gd name="connsiteY109" fmla="*/ 241110 h 1330996"/>
                <a:gd name="connsiteX110" fmla="*/ 2187607 w 2428717"/>
                <a:gd name="connsiteY110" fmla="*/ 218364 h 1330996"/>
                <a:gd name="connsiteX111" fmla="*/ 2173959 w 2428717"/>
                <a:gd name="connsiteY111" fmla="*/ 209266 h 1330996"/>
                <a:gd name="connsiteX112" fmla="*/ 2164860 w 2428717"/>
                <a:gd name="connsiteY112" fmla="*/ 195618 h 1330996"/>
                <a:gd name="connsiteX113" fmla="*/ 2151213 w 2428717"/>
                <a:gd name="connsiteY113" fmla="*/ 168322 h 1330996"/>
                <a:gd name="connsiteX114" fmla="*/ 2110269 w 2428717"/>
                <a:gd name="connsiteY114" fmla="*/ 154675 h 1330996"/>
                <a:gd name="connsiteX115" fmla="*/ 2082974 w 2428717"/>
                <a:gd name="connsiteY115" fmla="*/ 141027 h 1330996"/>
                <a:gd name="connsiteX116" fmla="*/ 2064777 w 2428717"/>
                <a:gd name="connsiteY116" fmla="*/ 136478 h 1330996"/>
                <a:gd name="connsiteX117" fmla="*/ 1991989 w 2428717"/>
                <a:gd name="connsiteY117" fmla="*/ 131928 h 1330996"/>
                <a:gd name="connsiteX118" fmla="*/ 1964693 w 2428717"/>
                <a:gd name="connsiteY118" fmla="*/ 118281 h 1330996"/>
                <a:gd name="connsiteX119" fmla="*/ 1951045 w 2428717"/>
                <a:gd name="connsiteY119" fmla="*/ 104633 h 1330996"/>
                <a:gd name="connsiteX120" fmla="*/ 1923750 w 2428717"/>
                <a:gd name="connsiteY120" fmla="*/ 90985 h 1330996"/>
                <a:gd name="connsiteX121" fmla="*/ 1910102 w 2428717"/>
                <a:gd name="connsiteY121" fmla="*/ 81887 h 1330996"/>
                <a:gd name="connsiteX122" fmla="*/ 1841863 w 2428717"/>
                <a:gd name="connsiteY122" fmla="*/ 72788 h 1330996"/>
                <a:gd name="connsiteX123" fmla="*/ 1814568 w 2428717"/>
                <a:gd name="connsiteY123" fmla="*/ 63690 h 1330996"/>
                <a:gd name="connsiteX124" fmla="*/ 1796371 w 2428717"/>
                <a:gd name="connsiteY124" fmla="*/ 59140 h 1330996"/>
                <a:gd name="connsiteX125" fmla="*/ 1769075 w 2428717"/>
                <a:gd name="connsiteY125" fmla="*/ 50042 h 1330996"/>
                <a:gd name="connsiteX126" fmla="*/ 1755428 w 2428717"/>
                <a:gd name="connsiteY126" fmla="*/ 40943 h 1330996"/>
                <a:gd name="connsiteX127" fmla="*/ 1737231 w 2428717"/>
                <a:gd name="connsiteY127" fmla="*/ 0 h 1330996"/>
                <a:gd name="connsiteX128" fmla="*/ 1728132 w 2428717"/>
                <a:gd name="connsiteY128" fmla="*/ 13648 h 1330996"/>
                <a:gd name="connsiteX129" fmla="*/ 1723583 w 2428717"/>
                <a:gd name="connsiteY129" fmla="*/ 50042 h 1330996"/>
                <a:gd name="connsiteX130" fmla="*/ 1691738 w 2428717"/>
                <a:gd name="connsiteY130" fmla="*/ 54591 h 1330996"/>
                <a:gd name="connsiteX131" fmla="*/ 1659893 w 2428717"/>
                <a:gd name="connsiteY131" fmla="*/ 63690 h 1330996"/>
                <a:gd name="connsiteX132" fmla="*/ 1641696 w 2428717"/>
                <a:gd name="connsiteY132" fmla="*/ 72788 h 1330996"/>
                <a:gd name="connsiteX133" fmla="*/ 1628048 w 2428717"/>
                <a:gd name="connsiteY133" fmla="*/ 68239 h 1330996"/>
                <a:gd name="connsiteX134" fmla="*/ 1623499 w 2428717"/>
                <a:gd name="connsiteY134" fmla="*/ 54591 h 1330996"/>
                <a:gd name="connsiteX135" fmla="*/ 1614401 w 2428717"/>
                <a:gd name="connsiteY135" fmla="*/ 68239 h 1330996"/>
                <a:gd name="connsiteX136" fmla="*/ 1600753 w 2428717"/>
                <a:gd name="connsiteY136" fmla="*/ 77337 h 1330996"/>
                <a:gd name="connsiteX137" fmla="*/ 1555260 w 2428717"/>
                <a:gd name="connsiteY137" fmla="*/ 81887 h 1330996"/>
                <a:gd name="connsiteX138" fmla="*/ 1527965 w 2428717"/>
                <a:gd name="connsiteY138" fmla="*/ 90985 h 1330996"/>
                <a:gd name="connsiteX139" fmla="*/ 1509768 w 2428717"/>
                <a:gd name="connsiteY139" fmla="*/ 100084 h 1330996"/>
                <a:gd name="connsiteX140" fmla="*/ 1487022 w 2428717"/>
                <a:gd name="connsiteY140" fmla="*/ 104633 h 1330996"/>
                <a:gd name="connsiteX141" fmla="*/ 1473374 w 2428717"/>
                <a:gd name="connsiteY141" fmla="*/ 109182 h 1330996"/>
                <a:gd name="connsiteX142" fmla="*/ 1364192 w 2428717"/>
                <a:gd name="connsiteY142" fmla="*/ 113731 h 1330996"/>
                <a:gd name="connsiteX143" fmla="*/ 1350544 w 2428717"/>
                <a:gd name="connsiteY143" fmla="*/ 122830 h 1330996"/>
                <a:gd name="connsiteX144" fmla="*/ 1332347 w 2428717"/>
                <a:gd name="connsiteY144" fmla="*/ 150125 h 1330996"/>
                <a:gd name="connsiteX145" fmla="*/ 1318699 w 2428717"/>
                <a:gd name="connsiteY145" fmla="*/ 163773 h 1330996"/>
                <a:gd name="connsiteX146" fmla="*/ 1309601 w 2428717"/>
                <a:gd name="connsiteY146" fmla="*/ 191069 h 1330996"/>
                <a:gd name="connsiteX147" fmla="*/ 1295953 w 2428717"/>
                <a:gd name="connsiteY147" fmla="*/ 204716 h 1330996"/>
                <a:gd name="connsiteX148" fmla="*/ 1282305 w 2428717"/>
                <a:gd name="connsiteY148" fmla="*/ 209266 h 1330996"/>
                <a:gd name="connsiteX149" fmla="*/ 1209517 w 2428717"/>
                <a:gd name="connsiteY149" fmla="*/ 213815 h 1330996"/>
                <a:gd name="connsiteX150" fmla="*/ 1204968 w 2428717"/>
                <a:gd name="connsiteY150" fmla="*/ 227463 h 1330996"/>
                <a:gd name="connsiteX151" fmla="*/ 1186771 w 2428717"/>
                <a:gd name="connsiteY151" fmla="*/ 254758 h 1330996"/>
                <a:gd name="connsiteX152" fmla="*/ 1177672 w 2428717"/>
                <a:gd name="connsiteY152" fmla="*/ 282054 h 1330996"/>
                <a:gd name="connsiteX153" fmla="*/ 1173123 w 2428717"/>
                <a:gd name="connsiteY153" fmla="*/ 295702 h 1330996"/>
                <a:gd name="connsiteX154" fmla="*/ 1145828 w 2428717"/>
                <a:gd name="connsiteY154" fmla="*/ 313899 h 1330996"/>
                <a:gd name="connsiteX155" fmla="*/ 1132180 w 2428717"/>
                <a:gd name="connsiteY155" fmla="*/ 327546 h 1330996"/>
                <a:gd name="connsiteX156" fmla="*/ 1104884 w 2428717"/>
                <a:gd name="connsiteY156" fmla="*/ 336645 h 1330996"/>
                <a:gd name="connsiteX157" fmla="*/ 1095786 w 2428717"/>
                <a:gd name="connsiteY157" fmla="*/ 322997 h 1330996"/>
                <a:gd name="connsiteX158" fmla="*/ 1100335 w 2428717"/>
                <a:gd name="connsiteY158" fmla="*/ 291152 h 1330996"/>
                <a:gd name="connsiteX159" fmla="*/ 1086687 w 2428717"/>
                <a:gd name="connsiteY159" fmla="*/ 304800 h 1330996"/>
                <a:gd name="connsiteX160" fmla="*/ 1073039 w 2428717"/>
                <a:gd name="connsiteY160" fmla="*/ 309349 h 1330996"/>
                <a:gd name="connsiteX161" fmla="*/ 1059392 w 2428717"/>
                <a:gd name="connsiteY161" fmla="*/ 300251 h 1330996"/>
                <a:gd name="connsiteX162" fmla="*/ 1050293 w 2428717"/>
                <a:gd name="connsiteY162" fmla="*/ 286603 h 1330996"/>
                <a:gd name="connsiteX163" fmla="*/ 1036645 w 2428717"/>
                <a:gd name="connsiteY163" fmla="*/ 282054 h 1330996"/>
                <a:gd name="connsiteX164" fmla="*/ 1009350 w 2428717"/>
                <a:gd name="connsiteY164" fmla="*/ 291152 h 1330996"/>
                <a:gd name="connsiteX165" fmla="*/ 995702 w 2428717"/>
                <a:gd name="connsiteY165" fmla="*/ 295702 h 1330996"/>
                <a:gd name="connsiteX166" fmla="*/ 982054 w 2428717"/>
                <a:gd name="connsiteY166" fmla="*/ 304800 h 1330996"/>
                <a:gd name="connsiteX167" fmla="*/ 968407 w 2428717"/>
                <a:gd name="connsiteY167" fmla="*/ 350293 h 1330996"/>
                <a:gd name="connsiteX168" fmla="*/ 959308 w 2428717"/>
                <a:gd name="connsiteY168" fmla="*/ 363940 h 1330996"/>
                <a:gd name="connsiteX169" fmla="*/ 963857 w 2428717"/>
                <a:gd name="connsiteY169" fmla="*/ 377588 h 1330996"/>
                <a:gd name="connsiteX170" fmla="*/ 977505 w 2428717"/>
                <a:gd name="connsiteY170" fmla="*/ 382137 h 1330996"/>
                <a:gd name="connsiteX171" fmla="*/ 991153 w 2428717"/>
                <a:gd name="connsiteY171" fmla="*/ 391236 h 1330996"/>
                <a:gd name="connsiteX172" fmla="*/ 1000251 w 2428717"/>
                <a:gd name="connsiteY172" fmla="*/ 404884 h 1330996"/>
                <a:gd name="connsiteX173" fmla="*/ 1013899 w 2428717"/>
                <a:gd name="connsiteY173" fmla="*/ 418531 h 1330996"/>
                <a:gd name="connsiteX174" fmla="*/ 1009350 w 2428717"/>
                <a:gd name="connsiteY174" fmla="*/ 441278 h 1330996"/>
                <a:gd name="connsiteX175" fmla="*/ 986604 w 2428717"/>
                <a:gd name="connsiteY175" fmla="*/ 486770 h 1330996"/>
                <a:gd name="connsiteX176" fmla="*/ 968407 w 2428717"/>
                <a:gd name="connsiteY176" fmla="*/ 518615 h 1330996"/>
                <a:gd name="connsiteX177" fmla="*/ 954759 w 2428717"/>
                <a:gd name="connsiteY177" fmla="*/ 523164 h 1330996"/>
                <a:gd name="connsiteX178" fmla="*/ 945660 w 2428717"/>
                <a:gd name="connsiteY178" fmla="*/ 536812 h 1330996"/>
                <a:gd name="connsiteX179" fmla="*/ 932013 w 2428717"/>
                <a:gd name="connsiteY179" fmla="*/ 545910 h 1330996"/>
                <a:gd name="connsiteX180" fmla="*/ 913816 w 2428717"/>
                <a:gd name="connsiteY180" fmla="*/ 568657 h 1330996"/>
                <a:gd name="connsiteX181" fmla="*/ 904717 w 2428717"/>
                <a:gd name="connsiteY181" fmla="*/ 582305 h 1330996"/>
                <a:gd name="connsiteX182" fmla="*/ 900168 w 2428717"/>
                <a:gd name="connsiteY182" fmla="*/ 595952 h 1330996"/>
                <a:gd name="connsiteX183" fmla="*/ 881971 w 2428717"/>
                <a:gd name="connsiteY183" fmla="*/ 623248 h 1330996"/>
                <a:gd name="connsiteX184" fmla="*/ 859225 w 2428717"/>
                <a:gd name="connsiteY184" fmla="*/ 655093 h 1330996"/>
                <a:gd name="connsiteX185" fmla="*/ 850126 w 2428717"/>
                <a:gd name="connsiteY185" fmla="*/ 668740 h 1330996"/>
                <a:gd name="connsiteX186" fmla="*/ 845577 w 2428717"/>
                <a:gd name="connsiteY186" fmla="*/ 682388 h 1330996"/>
                <a:gd name="connsiteX187" fmla="*/ 831929 w 2428717"/>
                <a:gd name="connsiteY187" fmla="*/ 691487 h 1330996"/>
                <a:gd name="connsiteX188" fmla="*/ 809183 w 2428717"/>
                <a:gd name="connsiteY188" fmla="*/ 714233 h 1330996"/>
                <a:gd name="connsiteX189" fmla="*/ 795535 w 2428717"/>
                <a:gd name="connsiteY189" fmla="*/ 732430 h 1330996"/>
                <a:gd name="connsiteX190" fmla="*/ 781887 w 2428717"/>
                <a:gd name="connsiteY190" fmla="*/ 746078 h 1330996"/>
                <a:gd name="connsiteX191" fmla="*/ 754592 w 2428717"/>
                <a:gd name="connsiteY191" fmla="*/ 787021 h 1330996"/>
                <a:gd name="connsiteX192" fmla="*/ 745493 w 2428717"/>
                <a:gd name="connsiteY192" fmla="*/ 800669 h 1330996"/>
                <a:gd name="connsiteX193" fmla="*/ 736395 w 2428717"/>
                <a:gd name="connsiteY193" fmla="*/ 827964 h 1330996"/>
                <a:gd name="connsiteX194" fmla="*/ 690902 w 2428717"/>
                <a:gd name="connsiteY194" fmla="*/ 882555 h 1330996"/>
                <a:gd name="connsiteX195" fmla="*/ 677254 w 2428717"/>
                <a:gd name="connsiteY195" fmla="*/ 891654 h 1330996"/>
                <a:gd name="connsiteX196" fmla="*/ 649959 w 2428717"/>
                <a:gd name="connsiteY196" fmla="*/ 900752 h 1330996"/>
                <a:gd name="connsiteX197" fmla="*/ 595368 w 2428717"/>
                <a:gd name="connsiteY197" fmla="*/ 896203 h 1330996"/>
                <a:gd name="connsiteX198" fmla="*/ 581720 w 2428717"/>
                <a:gd name="connsiteY198" fmla="*/ 891654 h 1330996"/>
                <a:gd name="connsiteX199" fmla="*/ 586269 w 2428717"/>
                <a:gd name="connsiteY199" fmla="*/ 868908 h 1330996"/>
                <a:gd name="connsiteX200" fmla="*/ 577171 w 2428717"/>
                <a:gd name="connsiteY200" fmla="*/ 928048 h 1330996"/>
                <a:gd name="connsiteX201" fmla="*/ 568072 w 2428717"/>
                <a:gd name="connsiteY201" fmla="*/ 941696 h 1330996"/>
                <a:gd name="connsiteX202" fmla="*/ 563523 w 2428717"/>
                <a:gd name="connsiteY202" fmla="*/ 955343 h 1330996"/>
                <a:gd name="connsiteX203" fmla="*/ 549875 w 2428717"/>
                <a:gd name="connsiteY203" fmla="*/ 964442 h 1330996"/>
                <a:gd name="connsiteX204" fmla="*/ 522580 w 2428717"/>
                <a:gd name="connsiteY204" fmla="*/ 982639 h 1330996"/>
                <a:gd name="connsiteX205" fmla="*/ 508932 w 2428717"/>
                <a:gd name="connsiteY205" fmla="*/ 973540 h 1330996"/>
                <a:gd name="connsiteX206" fmla="*/ 481637 w 2428717"/>
                <a:gd name="connsiteY206" fmla="*/ 959893 h 1330996"/>
                <a:gd name="connsiteX207" fmla="*/ 463439 w 2428717"/>
                <a:gd name="connsiteY207" fmla="*/ 964442 h 1330996"/>
                <a:gd name="connsiteX208" fmla="*/ 454341 w 2428717"/>
                <a:gd name="connsiteY208" fmla="*/ 978090 h 1330996"/>
                <a:gd name="connsiteX209" fmla="*/ 440693 w 2428717"/>
                <a:gd name="connsiteY209" fmla="*/ 996287 h 1330996"/>
                <a:gd name="connsiteX210" fmla="*/ 404299 w 2428717"/>
                <a:gd name="connsiteY210" fmla="*/ 1023582 h 1330996"/>
                <a:gd name="connsiteX211" fmla="*/ 390651 w 2428717"/>
                <a:gd name="connsiteY211" fmla="*/ 1037230 h 1330996"/>
                <a:gd name="connsiteX212" fmla="*/ 377004 w 2428717"/>
                <a:gd name="connsiteY212" fmla="*/ 1041779 h 1330996"/>
                <a:gd name="connsiteX213" fmla="*/ 349708 w 2428717"/>
                <a:gd name="connsiteY213" fmla="*/ 1059976 h 1330996"/>
                <a:gd name="connsiteX214" fmla="*/ 322413 w 2428717"/>
                <a:gd name="connsiteY214" fmla="*/ 1078173 h 1330996"/>
                <a:gd name="connsiteX215" fmla="*/ 295117 w 2428717"/>
                <a:gd name="connsiteY215" fmla="*/ 1100919 h 1330996"/>
                <a:gd name="connsiteX216" fmla="*/ 286019 w 2428717"/>
                <a:gd name="connsiteY216" fmla="*/ 1114567 h 1330996"/>
                <a:gd name="connsiteX217" fmla="*/ 258723 w 2428717"/>
                <a:gd name="connsiteY217" fmla="*/ 1137313 h 1330996"/>
                <a:gd name="connsiteX218" fmla="*/ 240526 w 2428717"/>
                <a:gd name="connsiteY218" fmla="*/ 1164609 h 1330996"/>
                <a:gd name="connsiteX219" fmla="*/ 231428 w 2428717"/>
                <a:gd name="connsiteY219" fmla="*/ 1178257 h 1330996"/>
                <a:gd name="connsiteX220" fmla="*/ 217780 w 2428717"/>
                <a:gd name="connsiteY220" fmla="*/ 1182806 h 1330996"/>
                <a:gd name="connsiteX221" fmla="*/ 208681 w 2428717"/>
                <a:gd name="connsiteY221" fmla="*/ 1196454 h 1330996"/>
                <a:gd name="connsiteX222" fmla="*/ 181386 w 2428717"/>
                <a:gd name="connsiteY222" fmla="*/ 1205552 h 1330996"/>
                <a:gd name="connsiteX223" fmla="*/ 167738 w 2428717"/>
                <a:gd name="connsiteY223" fmla="*/ 1210102 h 1330996"/>
                <a:gd name="connsiteX224" fmla="*/ 135893 w 2428717"/>
                <a:gd name="connsiteY224" fmla="*/ 1219200 h 1330996"/>
                <a:gd name="connsiteX225" fmla="*/ 108598 w 2428717"/>
                <a:gd name="connsiteY225" fmla="*/ 1241946 h 1330996"/>
                <a:gd name="connsiteX226" fmla="*/ 85851 w 2428717"/>
                <a:gd name="connsiteY226" fmla="*/ 1246496 h 1330996"/>
                <a:gd name="connsiteX227" fmla="*/ 72204 w 2428717"/>
                <a:gd name="connsiteY227" fmla="*/ 1251045 h 1330996"/>
                <a:gd name="connsiteX228" fmla="*/ 22162 w 2428717"/>
                <a:gd name="connsiteY228" fmla="*/ 1264693 h 1330996"/>
                <a:gd name="connsiteX229" fmla="*/ 8514 w 2428717"/>
                <a:gd name="connsiteY229" fmla="*/ 1260143 h 1330996"/>
                <a:gd name="connsiteX230" fmla="*/ 3965 w 2428717"/>
                <a:gd name="connsiteY230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72789 w 2428717"/>
                <a:gd name="connsiteY24" fmla="*/ 982639 h 1330996"/>
                <a:gd name="connsiteX25" fmla="*/ 795535 w 2428717"/>
                <a:gd name="connsiteY25" fmla="*/ 978090 h 1330996"/>
                <a:gd name="connsiteX26" fmla="*/ 822831 w 2428717"/>
                <a:gd name="connsiteY26" fmla="*/ 968991 h 1330996"/>
                <a:gd name="connsiteX27" fmla="*/ 850126 w 2428717"/>
                <a:gd name="connsiteY27" fmla="*/ 941696 h 1330996"/>
                <a:gd name="connsiteX28" fmla="*/ 877422 w 2428717"/>
                <a:gd name="connsiteY28" fmla="*/ 928048 h 1330996"/>
                <a:gd name="connsiteX29" fmla="*/ 891069 w 2428717"/>
                <a:gd name="connsiteY29" fmla="*/ 923499 h 1330996"/>
                <a:gd name="connsiteX30" fmla="*/ 904717 w 2428717"/>
                <a:gd name="connsiteY30" fmla="*/ 914400 h 1330996"/>
                <a:gd name="connsiteX31" fmla="*/ 922914 w 2428717"/>
                <a:gd name="connsiteY31" fmla="*/ 909851 h 1330996"/>
                <a:gd name="connsiteX32" fmla="*/ 927463 w 2428717"/>
                <a:gd name="connsiteY32" fmla="*/ 896203 h 1330996"/>
                <a:gd name="connsiteX33" fmla="*/ 941111 w 2428717"/>
                <a:gd name="connsiteY33" fmla="*/ 887105 h 1330996"/>
                <a:gd name="connsiteX34" fmla="*/ 954759 w 2428717"/>
                <a:gd name="connsiteY34" fmla="*/ 873457 h 1330996"/>
                <a:gd name="connsiteX35" fmla="*/ 982054 w 2428717"/>
                <a:gd name="connsiteY35" fmla="*/ 855260 h 1330996"/>
                <a:gd name="connsiteX36" fmla="*/ 986604 w 2428717"/>
                <a:gd name="connsiteY36" fmla="*/ 841612 h 1330996"/>
                <a:gd name="connsiteX37" fmla="*/ 1000251 w 2428717"/>
                <a:gd name="connsiteY37" fmla="*/ 837063 h 1330996"/>
                <a:gd name="connsiteX38" fmla="*/ 1013899 w 2428717"/>
                <a:gd name="connsiteY38" fmla="*/ 827964 h 1330996"/>
                <a:gd name="connsiteX39" fmla="*/ 1045744 w 2428717"/>
                <a:gd name="connsiteY39" fmla="*/ 800669 h 1330996"/>
                <a:gd name="connsiteX40" fmla="*/ 1059392 w 2428717"/>
                <a:gd name="connsiteY40" fmla="*/ 791570 h 1330996"/>
                <a:gd name="connsiteX41" fmla="*/ 1082138 w 2428717"/>
                <a:gd name="connsiteY41" fmla="*/ 768824 h 1330996"/>
                <a:gd name="connsiteX42" fmla="*/ 1123081 w 2428717"/>
                <a:gd name="connsiteY42" fmla="*/ 736979 h 1330996"/>
                <a:gd name="connsiteX43" fmla="*/ 1136729 w 2428717"/>
                <a:gd name="connsiteY43" fmla="*/ 727881 h 1330996"/>
                <a:gd name="connsiteX44" fmla="*/ 1150377 w 2428717"/>
                <a:gd name="connsiteY44" fmla="*/ 718782 h 1330996"/>
                <a:gd name="connsiteX45" fmla="*/ 1168574 w 2428717"/>
                <a:gd name="connsiteY45" fmla="*/ 691487 h 1330996"/>
                <a:gd name="connsiteX46" fmla="*/ 1191320 w 2428717"/>
                <a:gd name="connsiteY46" fmla="*/ 668740 h 1330996"/>
                <a:gd name="connsiteX47" fmla="*/ 1214066 w 2428717"/>
                <a:gd name="connsiteY47" fmla="*/ 645994 h 1330996"/>
                <a:gd name="connsiteX48" fmla="*/ 1223165 w 2428717"/>
                <a:gd name="connsiteY48" fmla="*/ 632346 h 1330996"/>
                <a:gd name="connsiteX49" fmla="*/ 1227714 w 2428717"/>
                <a:gd name="connsiteY49" fmla="*/ 618699 h 1330996"/>
                <a:gd name="connsiteX50" fmla="*/ 1250460 w 2428717"/>
                <a:gd name="connsiteY50" fmla="*/ 591403 h 1330996"/>
                <a:gd name="connsiteX51" fmla="*/ 1259559 w 2428717"/>
                <a:gd name="connsiteY51" fmla="*/ 564108 h 1330996"/>
                <a:gd name="connsiteX52" fmla="*/ 1264108 w 2428717"/>
                <a:gd name="connsiteY52" fmla="*/ 550460 h 1330996"/>
                <a:gd name="connsiteX53" fmla="*/ 1282305 w 2428717"/>
                <a:gd name="connsiteY53" fmla="*/ 523164 h 1330996"/>
                <a:gd name="connsiteX54" fmla="*/ 1295953 w 2428717"/>
                <a:gd name="connsiteY54" fmla="*/ 482221 h 1330996"/>
                <a:gd name="connsiteX55" fmla="*/ 1300502 w 2428717"/>
                <a:gd name="connsiteY55" fmla="*/ 468573 h 1330996"/>
                <a:gd name="connsiteX56" fmla="*/ 1309601 w 2428717"/>
                <a:gd name="connsiteY56" fmla="*/ 427630 h 1330996"/>
                <a:gd name="connsiteX57" fmla="*/ 1314150 w 2428717"/>
                <a:gd name="connsiteY57" fmla="*/ 395785 h 1330996"/>
                <a:gd name="connsiteX58" fmla="*/ 1336896 w 2428717"/>
                <a:gd name="connsiteY58" fmla="*/ 368490 h 1330996"/>
                <a:gd name="connsiteX59" fmla="*/ 1345995 w 2428717"/>
                <a:gd name="connsiteY59" fmla="*/ 295702 h 1330996"/>
                <a:gd name="connsiteX60" fmla="*/ 1350544 w 2428717"/>
                <a:gd name="connsiteY60" fmla="*/ 268406 h 1330996"/>
                <a:gd name="connsiteX61" fmla="*/ 1359642 w 2428717"/>
                <a:gd name="connsiteY61" fmla="*/ 241110 h 1330996"/>
                <a:gd name="connsiteX62" fmla="*/ 1414234 w 2428717"/>
                <a:gd name="connsiteY62" fmla="*/ 204716 h 1330996"/>
                <a:gd name="connsiteX63" fmla="*/ 1427881 w 2428717"/>
                <a:gd name="connsiteY63" fmla="*/ 200167 h 1330996"/>
                <a:gd name="connsiteX64" fmla="*/ 1441529 w 2428717"/>
                <a:gd name="connsiteY64" fmla="*/ 195618 h 1330996"/>
                <a:gd name="connsiteX65" fmla="*/ 1473374 w 2428717"/>
                <a:gd name="connsiteY65" fmla="*/ 181970 h 1330996"/>
                <a:gd name="connsiteX66" fmla="*/ 1500669 w 2428717"/>
                <a:gd name="connsiteY66" fmla="*/ 172872 h 1330996"/>
                <a:gd name="connsiteX67" fmla="*/ 1578007 w 2428717"/>
                <a:gd name="connsiteY67" fmla="*/ 163773 h 1330996"/>
                <a:gd name="connsiteX68" fmla="*/ 1600753 w 2428717"/>
                <a:gd name="connsiteY68" fmla="*/ 145576 h 1330996"/>
                <a:gd name="connsiteX69" fmla="*/ 1614401 w 2428717"/>
                <a:gd name="connsiteY69" fmla="*/ 141027 h 1330996"/>
                <a:gd name="connsiteX70" fmla="*/ 1641696 w 2428717"/>
                <a:gd name="connsiteY70" fmla="*/ 145576 h 1330996"/>
                <a:gd name="connsiteX71" fmla="*/ 1655344 w 2428717"/>
                <a:gd name="connsiteY71" fmla="*/ 154675 h 1330996"/>
                <a:gd name="connsiteX72" fmla="*/ 1828216 w 2428717"/>
                <a:gd name="connsiteY72" fmla="*/ 150125 h 1330996"/>
                <a:gd name="connsiteX73" fmla="*/ 1841863 w 2428717"/>
                <a:gd name="connsiteY73" fmla="*/ 159224 h 1330996"/>
                <a:gd name="connsiteX74" fmla="*/ 1855511 w 2428717"/>
                <a:gd name="connsiteY74" fmla="*/ 172872 h 1330996"/>
                <a:gd name="connsiteX75" fmla="*/ 1969242 w 2428717"/>
                <a:gd name="connsiteY75" fmla="*/ 186519 h 1330996"/>
                <a:gd name="connsiteX76" fmla="*/ 2001087 w 2428717"/>
                <a:gd name="connsiteY76" fmla="*/ 191069 h 1330996"/>
                <a:gd name="connsiteX77" fmla="*/ 2051129 w 2428717"/>
                <a:gd name="connsiteY77" fmla="*/ 195618 h 1330996"/>
                <a:gd name="connsiteX78" fmla="*/ 2060228 w 2428717"/>
                <a:gd name="connsiteY78" fmla="*/ 209266 h 1330996"/>
                <a:gd name="connsiteX79" fmla="*/ 2087523 w 2428717"/>
                <a:gd name="connsiteY79" fmla="*/ 213815 h 1330996"/>
                <a:gd name="connsiteX80" fmla="*/ 2105720 w 2428717"/>
                <a:gd name="connsiteY80" fmla="*/ 236561 h 1330996"/>
                <a:gd name="connsiteX81" fmla="*/ 2119368 w 2428717"/>
                <a:gd name="connsiteY81" fmla="*/ 245660 h 1330996"/>
                <a:gd name="connsiteX82" fmla="*/ 2133016 w 2428717"/>
                <a:gd name="connsiteY82" fmla="*/ 259308 h 1330996"/>
                <a:gd name="connsiteX83" fmla="*/ 2142114 w 2428717"/>
                <a:gd name="connsiteY83" fmla="*/ 272955 h 1330996"/>
                <a:gd name="connsiteX84" fmla="*/ 2160311 w 2428717"/>
                <a:gd name="connsiteY84" fmla="*/ 291152 h 1330996"/>
                <a:gd name="connsiteX85" fmla="*/ 2169410 w 2428717"/>
                <a:gd name="connsiteY85" fmla="*/ 304800 h 1330996"/>
                <a:gd name="connsiteX86" fmla="*/ 2210353 w 2428717"/>
                <a:gd name="connsiteY86" fmla="*/ 341194 h 1330996"/>
                <a:gd name="connsiteX87" fmla="*/ 2224001 w 2428717"/>
                <a:gd name="connsiteY87" fmla="*/ 345743 h 1330996"/>
                <a:gd name="connsiteX88" fmla="*/ 2255845 w 2428717"/>
                <a:gd name="connsiteY88" fmla="*/ 363940 h 1330996"/>
                <a:gd name="connsiteX89" fmla="*/ 2283141 w 2428717"/>
                <a:gd name="connsiteY89" fmla="*/ 373039 h 1330996"/>
                <a:gd name="connsiteX90" fmla="*/ 2314986 w 2428717"/>
                <a:gd name="connsiteY90" fmla="*/ 377588 h 1330996"/>
                <a:gd name="connsiteX91" fmla="*/ 2337732 w 2428717"/>
                <a:gd name="connsiteY91" fmla="*/ 395785 h 1330996"/>
                <a:gd name="connsiteX92" fmla="*/ 2365028 w 2428717"/>
                <a:gd name="connsiteY92" fmla="*/ 413982 h 1330996"/>
                <a:gd name="connsiteX93" fmla="*/ 2378675 w 2428717"/>
                <a:gd name="connsiteY93" fmla="*/ 400334 h 1330996"/>
                <a:gd name="connsiteX94" fmla="*/ 2396872 w 2428717"/>
                <a:gd name="connsiteY94" fmla="*/ 373039 h 1330996"/>
                <a:gd name="connsiteX95" fmla="*/ 2424168 w 2428717"/>
                <a:gd name="connsiteY95" fmla="*/ 368490 h 1330996"/>
                <a:gd name="connsiteX96" fmla="*/ 2428717 w 2428717"/>
                <a:gd name="connsiteY96" fmla="*/ 354842 h 1330996"/>
                <a:gd name="connsiteX97" fmla="*/ 2424168 w 2428717"/>
                <a:gd name="connsiteY97" fmla="*/ 327546 h 1330996"/>
                <a:gd name="connsiteX98" fmla="*/ 2410520 w 2428717"/>
                <a:gd name="connsiteY98" fmla="*/ 322997 h 1330996"/>
                <a:gd name="connsiteX99" fmla="*/ 2392323 w 2428717"/>
                <a:gd name="connsiteY99" fmla="*/ 318448 h 1330996"/>
                <a:gd name="connsiteX100" fmla="*/ 2378675 w 2428717"/>
                <a:gd name="connsiteY100" fmla="*/ 309349 h 1330996"/>
                <a:gd name="connsiteX101" fmla="*/ 2374126 w 2428717"/>
                <a:gd name="connsiteY101" fmla="*/ 295702 h 1330996"/>
                <a:gd name="connsiteX102" fmla="*/ 2365028 w 2428717"/>
                <a:gd name="connsiteY102" fmla="*/ 282054 h 1330996"/>
                <a:gd name="connsiteX103" fmla="*/ 2360478 w 2428717"/>
                <a:gd name="connsiteY103" fmla="*/ 268406 h 1330996"/>
                <a:gd name="connsiteX104" fmla="*/ 2346831 w 2428717"/>
                <a:gd name="connsiteY104" fmla="*/ 263857 h 1330996"/>
                <a:gd name="connsiteX105" fmla="*/ 2333183 w 2428717"/>
                <a:gd name="connsiteY105" fmla="*/ 245660 h 1330996"/>
                <a:gd name="connsiteX106" fmla="*/ 2305887 w 2428717"/>
                <a:gd name="connsiteY106" fmla="*/ 232012 h 1330996"/>
                <a:gd name="connsiteX107" fmla="*/ 2283141 w 2428717"/>
                <a:gd name="connsiteY107" fmla="*/ 236561 h 1330996"/>
                <a:gd name="connsiteX108" fmla="*/ 2255845 w 2428717"/>
                <a:gd name="connsiteY108" fmla="*/ 245660 h 1330996"/>
                <a:gd name="connsiteX109" fmla="*/ 2214902 w 2428717"/>
                <a:gd name="connsiteY109" fmla="*/ 241110 h 1330996"/>
                <a:gd name="connsiteX110" fmla="*/ 2187607 w 2428717"/>
                <a:gd name="connsiteY110" fmla="*/ 218364 h 1330996"/>
                <a:gd name="connsiteX111" fmla="*/ 2173959 w 2428717"/>
                <a:gd name="connsiteY111" fmla="*/ 209266 h 1330996"/>
                <a:gd name="connsiteX112" fmla="*/ 2164860 w 2428717"/>
                <a:gd name="connsiteY112" fmla="*/ 195618 h 1330996"/>
                <a:gd name="connsiteX113" fmla="*/ 2151213 w 2428717"/>
                <a:gd name="connsiteY113" fmla="*/ 168322 h 1330996"/>
                <a:gd name="connsiteX114" fmla="*/ 2110269 w 2428717"/>
                <a:gd name="connsiteY114" fmla="*/ 154675 h 1330996"/>
                <a:gd name="connsiteX115" fmla="*/ 2082974 w 2428717"/>
                <a:gd name="connsiteY115" fmla="*/ 141027 h 1330996"/>
                <a:gd name="connsiteX116" fmla="*/ 2064777 w 2428717"/>
                <a:gd name="connsiteY116" fmla="*/ 136478 h 1330996"/>
                <a:gd name="connsiteX117" fmla="*/ 1991989 w 2428717"/>
                <a:gd name="connsiteY117" fmla="*/ 131928 h 1330996"/>
                <a:gd name="connsiteX118" fmla="*/ 1964693 w 2428717"/>
                <a:gd name="connsiteY118" fmla="*/ 118281 h 1330996"/>
                <a:gd name="connsiteX119" fmla="*/ 1951045 w 2428717"/>
                <a:gd name="connsiteY119" fmla="*/ 104633 h 1330996"/>
                <a:gd name="connsiteX120" fmla="*/ 1923750 w 2428717"/>
                <a:gd name="connsiteY120" fmla="*/ 90985 h 1330996"/>
                <a:gd name="connsiteX121" fmla="*/ 1910102 w 2428717"/>
                <a:gd name="connsiteY121" fmla="*/ 81887 h 1330996"/>
                <a:gd name="connsiteX122" fmla="*/ 1841863 w 2428717"/>
                <a:gd name="connsiteY122" fmla="*/ 72788 h 1330996"/>
                <a:gd name="connsiteX123" fmla="*/ 1814568 w 2428717"/>
                <a:gd name="connsiteY123" fmla="*/ 63690 h 1330996"/>
                <a:gd name="connsiteX124" fmla="*/ 1796371 w 2428717"/>
                <a:gd name="connsiteY124" fmla="*/ 59140 h 1330996"/>
                <a:gd name="connsiteX125" fmla="*/ 1769075 w 2428717"/>
                <a:gd name="connsiteY125" fmla="*/ 50042 h 1330996"/>
                <a:gd name="connsiteX126" fmla="*/ 1755428 w 2428717"/>
                <a:gd name="connsiteY126" fmla="*/ 40943 h 1330996"/>
                <a:gd name="connsiteX127" fmla="*/ 1737231 w 2428717"/>
                <a:gd name="connsiteY127" fmla="*/ 0 h 1330996"/>
                <a:gd name="connsiteX128" fmla="*/ 1728132 w 2428717"/>
                <a:gd name="connsiteY128" fmla="*/ 13648 h 1330996"/>
                <a:gd name="connsiteX129" fmla="*/ 1723583 w 2428717"/>
                <a:gd name="connsiteY129" fmla="*/ 50042 h 1330996"/>
                <a:gd name="connsiteX130" fmla="*/ 1691738 w 2428717"/>
                <a:gd name="connsiteY130" fmla="*/ 54591 h 1330996"/>
                <a:gd name="connsiteX131" fmla="*/ 1659893 w 2428717"/>
                <a:gd name="connsiteY131" fmla="*/ 63690 h 1330996"/>
                <a:gd name="connsiteX132" fmla="*/ 1641696 w 2428717"/>
                <a:gd name="connsiteY132" fmla="*/ 72788 h 1330996"/>
                <a:gd name="connsiteX133" fmla="*/ 1628048 w 2428717"/>
                <a:gd name="connsiteY133" fmla="*/ 68239 h 1330996"/>
                <a:gd name="connsiteX134" fmla="*/ 1623499 w 2428717"/>
                <a:gd name="connsiteY134" fmla="*/ 54591 h 1330996"/>
                <a:gd name="connsiteX135" fmla="*/ 1614401 w 2428717"/>
                <a:gd name="connsiteY135" fmla="*/ 68239 h 1330996"/>
                <a:gd name="connsiteX136" fmla="*/ 1600753 w 2428717"/>
                <a:gd name="connsiteY136" fmla="*/ 77337 h 1330996"/>
                <a:gd name="connsiteX137" fmla="*/ 1555260 w 2428717"/>
                <a:gd name="connsiteY137" fmla="*/ 81887 h 1330996"/>
                <a:gd name="connsiteX138" fmla="*/ 1527965 w 2428717"/>
                <a:gd name="connsiteY138" fmla="*/ 90985 h 1330996"/>
                <a:gd name="connsiteX139" fmla="*/ 1509768 w 2428717"/>
                <a:gd name="connsiteY139" fmla="*/ 100084 h 1330996"/>
                <a:gd name="connsiteX140" fmla="*/ 1487022 w 2428717"/>
                <a:gd name="connsiteY140" fmla="*/ 104633 h 1330996"/>
                <a:gd name="connsiteX141" fmla="*/ 1473374 w 2428717"/>
                <a:gd name="connsiteY141" fmla="*/ 109182 h 1330996"/>
                <a:gd name="connsiteX142" fmla="*/ 1364192 w 2428717"/>
                <a:gd name="connsiteY142" fmla="*/ 113731 h 1330996"/>
                <a:gd name="connsiteX143" fmla="*/ 1350544 w 2428717"/>
                <a:gd name="connsiteY143" fmla="*/ 122830 h 1330996"/>
                <a:gd name="connsiteX144" fmla="*/ 1332347 w 2428717"/>
                <a:gd name="connsiteY144" fmla="*/ 150125 h 1330996"/>
                <a:gd name="connsiteX145" fmla="*/ 1318699 w 2428717"/>
                <a:gd name="connsiteY145" fmla="*/ 163773 h 1330996"/>
                <a:gd name="connsiteX146" fmla="*/ 1309601 w 2428717"/>
                <a:gd name="connsiteY146" fmla="*/ 191069 h 1330996"/>
                <a:gd name="connsiteX147" fmla="*/ 1295953 w 2428717"/>
                <a:gd name="connsiteY147" fmla="*/ 204716 h 1330996"/>
                <a:gd name="connsiteX148" fmla="*/ 1282305 w 2428717"/>
                <a:gd name="connsiteY148" fmla="*/ 209266 h 1330996"/>
                <a:gd name="connsiteX149" fmla="*/ 1209517 w 2428717"/>
                <a:gd name="connsiteY149" fmla="*/ 213815 h 1330996"/>
                <a:gd name="connsiteX150" fmla="*/ 1204968 w 2428717"/>
                <a:gd name="connsiteY150" fmla="*/ 227463 h 1330996"/>
                <a:gd name="connsiteX151" fmla="*/ 1186771 w 2428717"/>
                <a:gd name="connsiteY151" fmla="*/ 254758 h 1330996"/>
                <a:gd name="connsiteX152" fmla="*/ 1177672 w 2428717"/>
                <a:gd name="connsiteY152" fmla="*/ 282054 h 1330996"/>
                <a:gd name="connsiteX153" fmla="*/ 1173123 w 2428717"/>
                <a:gd name="connsiteY153" fmla="*/ 295702 h 1330996"/>
                <a:gd name="connsiteX154" fmla="*/ 1145828 w 2428717"/>
                <a:gd name="connsiteY154" fmla="*/ 313899 h 1330996"/>
                <a:gd name="connsiteX155" fmla="*/ 1132180 w 2428717"/>
                <a:gd name="connsiteY155" fmla="*/ 327546 h 1330996"/>
                <a:gd name="connsiteX156" fmla="*/ 1104884 w 2428717"/>
                <a:gd name="connsiteY156" fmla="*/ 336645 h 1330996"/>
                <a:gd name="connsiteX157" fmla="*/ 1095786 w 2428717"/>
                <a:gd name="connsiteY157" fmla="*/ 322997 h 1330996"/>
                <a:gd name="connsiteX158" fmla="*/ 1100335 w 2428717"/>
                <a:gd name="connsiteY158" fmla="*/ 291152 h 1330996"/>
                <a:gd name="connsiteX159" fmla="*/ 1086687 w 2428717"/>
                <a:gd name="connsiteY159" fmla="*/ 304800 h 1330996"/>
                <a:gd name="connsiteX160" fmla="*/ 1073039 w 2428717"/>
                <a:gd name="connsiteY160" fmla="*/ 309349 h 1330996"/>
                <a:gd name="connsiteX161" fmla="*/ 1059392 w 2428717"/>
                <a:gd name="connsiteY161" fmla="*/ 300251 h 1330996"/>
                <a:gd name="connsiteX162" fmla="*/ 1050293 w 2428717"/>
                <a:gd name="connsiteY162" fmla="*/ 286603 h 1330996"/>
                <a:gd name="connsiteX163" fmla="*/ 1036645 w 2428717"/>
                <a:gd name="connsiteY163" fmla="*/ 282054 h 1330996"/>
                <a:gd name="connsiteX164" fmla="*/ 1009350 w 2428717"/>
                <a:gd name="connsiteY164" fmla="*/ 291152 h 1330996"/>
                <a:gd name="connsiteX165" fmla="*/ 995702 w 2428717"/>
                <a:gd name="connsiteY165" fmla="*/ 295702 h 1330996"/>
                <a:gd name="connsiteX166" fmla="*/ 982054 w 2428717"/>
                <a:gd name="connsiteY166" fmla="*/ 304800 h 1330996"/>
                <a:gd name="connsiteX167" fmla="*/ 968407 w 2428717"/>
                <a:gd name="connsiteY167" fmla="*/ 350293 h 1330996"/>
                <a:gd name="connsiteX168" fmla="*/ 959308 w 2428717"/>
                <a:gd name="connsiteY168" fmla="*/ 363940 h 1330996"/>
                <a:gd name="connsiteX169" fmla="*/ 963857 w 2428717"/>
                <a:gd name="connsiteY169" fmla="*/ 377588 h 1330996"/>
                <a:gd name="connsiteX170" fmla="*/ 977505 w 2428717"/>
                <a:gd name="connsiteY170" fmla="*/ 382137 h 1330996"/>
                <a:gd name="connsiteX171" fmla="*/ 991153 w 2428717"/>
                <a:gd name="connsiteY171" fmla="*/ 391236 h 1330996"/>
                <a:gd name="connsiteX172" fmla="*/ 1000251 w 2428717"/>
                <a:gd name="connsiteY172" fmla="*/ 404884 h 1330996"/>
                <a:gd name="connsiteX173" fmla="*/ 1013899 w 2428717"/>
                <a:gd name="connsiteY173" fmla="*/ 418531 h 1330996"/>
                <a:gd name="connsiteX174" fmla="*/ 1009350 w 2428717"/>
                <a:gd name="connsiteY174" fmla="*/ 441278 h 1330996"/>
                <a:gd name="connsiteX175" fmla="*/ 986604 w 2428717"/>
                <a:gd name="connsiteY175" fmla="*/ 486770 h 1330996"/>
                <a:gd name="connsiteX176" fmla="*/ 968407 w 2428717"/>
                <a:gd name="connsiteY176" fmla="*/ 518615 h 1330996"/>
                <a:gd name="connsiteX177" fmla="*/ 954759 w 2428717"/>
                <a:gd name="connsiteY177" fmla="*/ 523164 h 1330996"/>
                <a:gd name="connsiteX178" fmla="*/ 945660 w 2428717"/>
                <a:gd name="connsiteY178" fmla="*/ 536812 h 1330996"/>
                <a:gd name="connsiteX179" fmla="*/ 932013 w 2428717"/>
                <a:gd name="connsiteY179" fmla="*/ 545910 h 1330996"/>
                <a:gd name="connsiteX180" fmla="*/ 913816 w 2428717"/>
                <a:gd name="connsiteY180" fmla="*/ 568657 h 1330996"/>
                <a:gd name="connsiteX181" fmla="*/ 904717 w 2428717"/>
                <a:gd name="connsiteY181" fmla="*/ 582305 h 1330996"/>
                <a:gd name="connsiteX182" fmla="*/ 900168 w 2428717"/>
                <a:gd name="connsiteY182" fmla="*/ 595952 h 1330996"/>
                <a:gd name="connsiteX183" fmla="*/ 881971 w 2428717"/>
                <a:gd name="connsiteY183" fmla="*/ 623248 h 1330996"/>
                <a:gd name="connsiteX184" fmla="*/ 859225 w 2428717"/>
                <a:gd name="connsiteY184" fmla="*/ 655093 h 1330996"/>
                <a:gd name="connsiteX185" fmla="*/ 850126 w 2428717"/>
                <a:gd name="connsiteY185" fmla="*/ 668740 h 1330996"/>
                <a:gd name="connsiteX186" fmla="*/ 845577 w 2428717"/>
                <a:gd name="connsiteY186" fmla="*/ 682388 h 1330996"/>
                <a:gd name="connsiteX187" fmla="*/ 831929 w 2428717"/>
                <a:gd name="connsiteY187" fmla="*/ 691487 h 1330996"/>
                <a:gd name="connsiteX188" fmla="*/ 809183 w 2428717"/>
                <a:gd name="connsiteY188" fmla="*/ 714233 h 1330996"/>
                <a:gd name="connsiteX189" fmla="*/ 795535 w 2428717"/>
                <a:gd name="connsiteY189" fmla="*/ 732430 h 1330996"/>
                <a:gd name="connsiteX190" fmla="*/ 781887 w 2428717"/>
                <a:gd name="connsiteY190" fmla="*/ 746078 h 1330996"/>
                <a:gd name="connsiteX191" fmla="*/ 754592 w 2428717"/>
                <a:gd name="connsiteY191" fmla="*/ 787021 h 1330996"/>
                <a:gd name="connsiteX192" fmla="*/ 745493 w 2428717"/>
                <a:gd name="connsiteY192" fmla="*/ 800669 h 1330996"/>
                <a:gd name="connsiteX193" fmla="*/ 736395 w 2428717"/>
                <a:gd name="connsiteY193" fmla="*/ 827964 h 1330996"/>
                <a:gd name="connsiteX194" fmla="*/ 690902 w 2428717"/>
                <a:gd name="connsiteY194" fmla="*/ 882555 h 1330996"/>
                <a:gd name="connsiteX195" fmla="*/ 677254 w 2428717"/>
                <a:gd name="connsiteY195" fmla="*/ 891654 h 1330996"/>
                <a:gd name="connsiteX196" fmla="*/ 649959 w 2428717"/>
                <a:gd name="connsiteY196" fmla="*/ 900752 h 1330996"/>
                <a:gd name="connsiteX197" fmla="*/ 595368 w 2428717"/>
                <a:gd name="connsiteY197" fmla="*/ 896203 h 1330996"/>
                <a:gd name="connsiteX198" fmla="*/ 581720 w 2428717"/>
                <a:gd name="connsiteY198" fmla="*/ 891654 h 1330996"/>
                <a:gd name="connsiteX199" fmla="*/ 586269 w 2428717"/>
                <a:gd name="connsiteY199" fmla="*/ 868908 h 1330996"/>
                <a:gd name="connsiteX200" fmla="*/ 577171 w 2428717"/>
                <a:gd name="connsiteY200" fmla="*/ 928048 h 1330996"/>
                <a:gd name="connsiteX201" fmla="*/ 568072 w 2428717"/>
                <a:gd name="connsiteY201" fmla="*/ 941696 h 1330996"/>
                <a:gd name="connsiteX202" fmla="*/ 563523 w 2428717"/>
                <a:gd name="connsiteY202" fmla="*/ 955343 h 1330996"/>
                <a:gd name="connsiteX203" fmla="*/ 549875 w 2428717"/>
                <a:gd name="connsiteY203" fmla="*/ 964442 h 1330996"/>
                <a:gd name="connsiteX204" fmla="*/ 522580 w 2428717"/>
                <a:gd name="connsiteY204" fmla="*/ 982639 h 1330996"/>
                <a:gd name="connsiteX205" fmla="*/ 508932 w 2428717"/>
                <a:gd name="connsiteY205" fmla="*/ 973540 h 1330996"/>
                <a:gd name="connsiteX206" fmla="*/ 481637 w 2428717"/>
                <a:gd name="connsiteY206" fmla="*/ 959893 h 1330996"/>
                <a:gd name="connsiteX207" fmla="*/ 463439 w 2428717"/>
                <a:gd name="connsiteY207" fmla="*/ 964442 h 1330996"/>
                <a:gd name="connsiteX208" fmla="*/ 454341 w 2428717"/>
                <a:gd name="connsiteY208" fmla="*/ 978090 h 1330996"/>
                <a:gd name="connsiteX209" fmla="*/ 440693 w 2428717"/>
                <a:gd name="connsiteY209" fmla="*/ 996287 h 1330996"/>
                <a:gd name="connsiteX210" fmla="*/ 404299 w 2428717"/>
                <a:gd name="connsiteY210" fmla="*/ 1023582 h 1330996"/>
                <a:gd name="connsiteX211" fmla="*/ 390651 w 2428717"/>
                <a:gd name="connsiteY211" fmla="*/ 1037230 h 1330996"/>
                <a:gd name="connsiteX212" fmla="*/ 377004 w 2428717"/>
                <a:gd name="connsiteY212" fmla="*/ 1041779 h 1330996"/>
                <a:gd name="connsiteX213" fmla="*/ 349708 w 2428717"/>
                <a:gd name="connsiteY213" fmla="*/ 1059976 h 1330996"/>
                <a:gd name="connsiteX214" fmla="*/ 322413 w 2428717"/>
                <a:gd name="connsiteY214" fmla="*/ 1078173 h 1330996"/>
                <a:gd name="connsiteX215" fmla="*/ 295117 w 2428717"/>
                <a:gd name="connsiteY215" fmla="*/ 1100919 h 1330996"/>
                <a:gd name="connsiteX216" fmla="*/ 286019 w 2428717"/>
                <a:gd name="connsiteY216" fmla="*/ 1114567 h 1330996"/>
                <a:gd name="connsiteX217" fmla="*/ 258723 w 2428717"/>
                <a:gd name="connsiteY217" fmla="*/ 1137313 h 1330996"/>
                <a:gd name="connsiteX218" fmla="*/ 240526 w 2428717"/>
                <a:gd name="connsiteY218" fmla="*/ 1164609 h 1330996"/>
                <a:gd name="connsiteX219" fmla="*/ 231428 w 2428717"/>
                <a:gd name="connsiteY219" fmla="*/ 1178257 h 1330996"/>
                <a:gd name="connsiteX220" fmla="*/ 217780 w 2428717"/>
                <a:gd name="connsiteY220" fmla="*/ 1182806 h 1330996"/>
                <a:gd name="connsiteX221" fmla="*/ 208681 w 2428717"/>
                <a:gd name="connsiteY221" fmla="*/ 1196454 h 1330996"/>
                <a:gd name="connsiteX222" fmla="*/ 181386 w 2428717"/>
                <a:gd name="connsiteY222" fmla="*/ 1205552 h 1330996"/>
                <a:gd name="connsiteX223" fmla="*/ 167738 w 2428717"/>
                <a:gd name="connsiteY223" fmla="*/ 1210102 h 1330996"/>
                <a:gd name="connsiteX224" fmla="*/ 135893 w 2428717"/>
                <a:gd name="connsiteY224" fmla="*/ 1219200 h 1330996"/>
                <a:gd name="connsiteX225" fmla="*/ 108598 w 2428717"/>
                <a:gd name="connsiteY225" fmla="*/ 1241946 h 1330996"/>
                <a:gd name="connsiteX226" fmla="*/ 85851 w 2428717"/>
                <a:gd name="connsiteY226" fmla="*/ 1246496 h 1330996"/>
                <a:gd name="connsiteX227" fmla="*/ 72204 w 2428717"/>
                <a:gd name="connsiteY227" fmla="*/ 1251045 h 1330996"/>
                <a:gd name="connsiteX228" fmla="*/ 22162 w 2428717"/>
                <a:gd name="connsiteY228" fmla="*/ 1264693 h 1330996"/>
                <a:gd name="connsiteX229" fmla="*/ 8514 w 2428717"/>
                <a:gd name="connsiteY229" fmla="*/ 1260143 h 1330996"/>
                <a:gd name="connsiteX230" fmla="*/ 3965 w 2428717"/>
                <a:gd name="connsiteY230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90902 w 2428717"/>
                <a:gd name="connsiteY193" fmla="*/ 882555 h 1330996"/>
                <a:gd name="connsiteX194" fmla="*/ 677254 w 2428717"/>
                <a:gd name="connsiteY194" fmla="*/ 891654 h 1330996"/>
                <a:gd name="connsiteX195" fmla="*/ 649959 w 2428717"/>
                <a:gd name="connsiteY195" fmla="*/ 900752 h 1330996"/>
                <a:gd name="connsiteX196" fmla="*/ 595368 w 2428717"/>
                <a:gd name="connsiteY196" fmla="*/ 896203 h 1330996"/>
                <a:gd name="connsiteX197" fmla="*/ 581720 w 2428717"/>
                <a:gd name="connsiteY197" fmla="*/ 891654 h 1330996"/>
                <a:gd name="connsiteX198" fmla="*/ 586269 w 2428717"/>
                <a:gd name="connsiteY198" fmla="*/ 868908 h 1330996"/>
                <a:gd name="connsiteX199" fmla="*/ 577171 w 2428717"/>
                <a:gd name="connsiteY199" fmla="*/ 928048 h 1330996"/>
                <a:gd name="connsiteX200" fmla="*/ 568072 w 2428717"/>
                <a:gd name="connsiteY200" fmla="*/ 941696 h 1330996"/>
                <a:gd name="connsiteX201" fmla="*/ 563523 w 2428717"/>
                <a:gd name="connsiteY201" fmla="*/ 955343 h 1330996"/>
                <a:gd name="connsiteX202" fmla="*/ 549875 w 2428717"/>
                <a:gd name="connsiteY202" fmla="*/ 964442 h 1330996"/>
                <a:gd name="connsiteX203" fmla="*/ 522580 w 2428717"/>
                <a:gd name="connsiteY203" fmla="*/ 982639 h 1330996"/>
                <a:gd name="connsiteX204" fmla="*/ 508932 w 2428717"/>
                <a:gd name="connsiteY204" fmla="*/ 973540 h 1330996"/>
                <a:gd name="connsiteX205" fmla="*/ 481637 w 2428717"/>
                <a:gd name="connsiteY205" fmla="*/ 959893 h 1330996"/>
                <a:gd name="connsiteX206" fmla="*/ 463439 w 2428717"/>
                <a:gd name="connsiteY206" fmla="*/ 964442 h 1330996"/>
                <a:gd name="connsiteX207" fmla="*/ 454341 w 2428717"/>
                <a:gd name="connsiteY207" fmla="*/ 978090 h 1330996"/>
                <a:gd name="connsiteX208" fmla="*/ 440693 w 2428717"/>
                <a:gd name="connsiteY208" fmla="*/ 996287 h 1330996"/>
                <a:gd name="connsiteX209" fmla="*/ 404299 w 2428717"/>
                <a:gd name="connsiteY209" fmla="*/ 1023582 h 1330996"/>
                <a:gd name="connsiteX210" fmla="*/ 390651 w 2428717"/>
                <a:gd name="connsiteY210" fmla="*/ 1037230 h 1330996"/>
                <a:gd name="connsiteX211" fmla="*/ 377004 w 2428717"/>
                <a:gd name="connsiteY211" fmla="*/ 1041779 h 1330996"/>
                <a:gd name="connsiteX212" fmla="*/ 349708 w 2428717"/>
                <a:gd name="connsiteY212" fmla="*/ 1059976 h 1330996"/>
                <a:gd name="connsiteX213" fmla="*/ 322413 w 2428717"/>
                <a:gd name="connsiteY213" fmla="*/ 1078173 h 1330996"/>
                <a:gd name="connsiteX214" fmla="*/ 295117 w 2428717"/>
                <a:gd name="connsiteY214" fmla="*/ 1100919 h 1330996"/>
                <a:gd name="connsiteX215" fmla="*/ 286019 w 2428717"/>
                <a:gd name="connsiteY215" fmla="*/ 1114567 h 1330996"/>
                <a:gd name="connsiteX216" fmla="*/ 258723 w 2428717"/>
                <a:gd name="connsiteY216" fmla="*/ 1137313 h 1330996"/>
                <a:gd name="connsiteX217" fmla="*/ 240526 w 2428717"/>
                <a:gd name="connsiteY217" fmla="*/ 1164609 h 1330996"/>
                <a:gd name="connsiteX218" fmla="*/ 231428 w 2428717"/>
                <a:gd name="connsiteY218" fmla="*/ 1178257 h 1330996"/>
                <a:gd name="connsiteX219" fmla="*/ 217780 w 2428717"/>
                <a:gd name="connsiteY219" fmla="*/ 1182806 h 1330996"/>
                <a:gd name="connsiteX220" fmla="*/ 208681 w 2428717"/>
                <a:gd name="connsiteY220" fmla="*/ 1196454 h 1330996"/>
                <a:gd name="connsiteX221" fmla="*/ 181386 w 2428717"/>
                <a:gd name="connsiteY221" fmla="*/ 1205552 h 1330996"/>
                <a:gd name="connsiteX222" fmla="*/ 167738 w 2428717"/>
                <a:gd name="connsiteY222" fmla="*/ 1210102 h 1330996"/>
                <a:gd name="connsiteX223" fmla="*/ 135893 w 2428717"/>
                <a:gd name="connsiteY223" fmla="*/ 1219200 h 1330996"/>
                <a:gd name="connsiteX224" fmla="*/ 108598 w 2428717"/>
                <a:gd name="connsiteY224" fmla="*/ 1241946 h 1330996"/>
                <a:gd name="connsiteX225" fmla="*/ 85851 w 2428717"/>
                <a:gd name="connsiteY225" fmla="*/ 1246496 h 1330996"/>
                <a:gd name="connsiteX226" fmla="*/ 72204 w 2428717"/>
                <a:gd name="connsiteY226" fmla="*/ 1251045 h 1330996"/>
                <a:gd name="connsiteX227" fmla="*/ 22162 w 2428717"/>
                <a:gd name="connsiteY227" fmla="*/ 1264693 h 1330996"/>
                <a:gd name="connsiteX228" fmla="*/ 8514 w 2428717"/>
                <a:gd name="connsiteY228" fmla="*/ 1260143 h 1330996"/>
                <a:gd name="connsiteX229" fmla="*/ 3965 w 2428717"/>
                <a:gd name="connsiteY229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90902 w 2428717"/>
                <a:gd name="connsiteY193" fmla="*/ 882555 h 1330996"/>
                <a:gd name="connsiteX194" fmla="*/ 649959 w 2428717"/>
                <a:gd name="connsiteY194" fmla="*/ 900752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86269 w 2428717"/>
                <a:gd name="connsiteY197" fmla="*/ 868908 h 1330996"/>
                <a:gd name="connsiteX198" fmla="*/ 577171 w 2428717"/>
                <a:gd name="connsiteY198" fmla="*/ 928048 h 1330996"/>
                <a:gd name="connsiteX199" fmla="*/ 568072 w 2428717"/>
                <a:gd name="connsiteY199" fmla="*/ 941696 h 1330996"/>
                <a:gd name="connsiteX200" fmla="*/ 563523 w 2428717"/>
                <a:gd name="connsiteY200" fmla="*/ 955343 h 1330996"/>
                <a:gd name="connsiteX201" fmla="*/ 549875 w 2428717"/>
                <a:gd name="connsiteY201" fmla="*/ 964442 h 1330996"/>
                <a:gd name="connsiteX202" fmla="*/ 522580 w 2428717"/>
                <a:gd name="connsiteY202" fmla="*/ 982639 h 1330996"/>
                <a:gd name="connsiteX203" fmla="*/ 508932 w 2428717"/>
                <a:gd name="connsiteY203" fmla="*/ 973540 h 1330996"/>
                <a:gd name="connsiteX204" fmla="*/ 481637 w 2428717"/>
                <a:gd name="connsiteY204" fmla="*/ 959893 h 1330996"/>
                <a:gd name="connsiteX205" fmla="*/ 463439 w 2428717"/>
                <a:gd name="connsiteY205" fmla="*/ 964442 h 1330996"/>
                <a:gd name="connsiteX206" fmla="*/ 454341 w 2428717"/>
                <a:gd name="connsiteY206" fmla="*/ 978090 h 1330996"/>
                <a:gd name="connsiteX207" fmla="*/ 440693 w 2428717"/>
                <a:gd name="connsiteY207" fmla="*/ 996287 h 1330996"/>
                <a:gd name="connsiteX208" fmla="*/ 404299 w 2428717"/>
                <a:gd name="connsiteY208" fmla="*/ 1023582 h 1330996"/>
                <a:gd name="connsiteX209" fmla="*/ 390651 w 2428717"/>
                <a:gd name="connsiteY209" fmla="*/ 1037230 h 1330996"/>
                <a:gd name="connsiteX210" fmla="*/ 377004 w 2428717"/>
                <a:gd name="connsiteY210" fmla="*/ 1041779 h 1330996"/>
                <a:gd name="connsiteX211" fmla="*/ 349708 w 2428717"/>
                <a:gd name="connsiteY211" fmla="*/ 1059976 h 1330996"/>
                <a:gd name="connsiteX212" fmla="*/ 322413 w 2428717"/>
                <a:gd name="connsiteY212" fmla="*/ 1078173 h 1330996"/>
                <a:gd name="connsiteX213" fmla="*/ 295117 w 2428717"/>
                <a:gd name="connsiteY213" fmla="*/ 1100919 h 1330996"/>
                <a:gd name="connsiteX214" fmla="*/ 286019 w 2428717"/>
                <a:gd name="connsiteY214" fmla="*/ 1114567 h 1330996"/>
                <a:gd name="connsiteX215" fmla="*/ 258723 w 2428717"/>
                <a:gd name="connsiteY215" fmla="*/ 1137313 h 1330996"/>
                <a:gd name="connsiteX216" fmla="*/ 240526 w 2428717"/>
                <a:gd name="connsiteY216" fmla="*/ 1164609 h 1330996"/>
                <a:gd name="connsiteX217" fmla="*/ 231428 w 2428717"/>
                <a:gd name="connsiteY217" fmla="*/ 1178257 h 1330996"/>
                <a:gd name="connsiteX218" fmla="*/ 217780 w 2428717"/>
                <a:gd name="connsiteY218" fmla="*/ 1182806 h 1330996"/>
                <a:gd name="connsiteX219" fmla="*/ 208681 w 2428717"/>
                <a:gd name="connsiteY219" fmla="*/ 1196454 h 1330996"/>
                <a:gd name="connsiteX220" fmla="*/ 181386 w 2428717"/>
                <a:gd name="connsiteY220" fmla="*/ 1205552 h 1330996"/>
                <a:gd name="connsiteX221" fmla="*/ 167738 w 2428717"/>
                <a:gd name="connsiteY221" fmla="*/ 1210102 h 1330996"/>
                <a:gd name="connsiteX222" fmla="*/ 135893 w 2428717"/>
                <a:gd name="connsiteY222" fmla="*/ 1219200 h 1330996"/>
                <a:gd name="connsiteX223" fmla="*/ 108598 w 2428717"/>
                <a:gd name="connsiteY223" fmla="*/ 1241946 h 1330996"/>
                <a:gd name="connsiteX224" fmla="*/ 85851 w 2428717"/>
                <a:gd name="connsiteY224" fmla="*/ 1246496 h 1330996"/>
                <a:gd name="connsiteX225" fmla="*/ 72204 w 2428717"/>
                <a:gd name="connsiteY225" fmla="*/ 1251045 h 1330996"/>
                <a:gd name="connsiteX226" fmla="*/ 22162 w 2428717"/>
                <a:gd name="connsiteY226" fmla="*/ 1264693 h 1330996"/>
                <a:gd name="connsiteX227" fmla="*/ 8514 w 2428717"/>
                <a:gd name="connsiteY227" fmla="*/ 1260143 h 1330996"/>
                <a:gd name="connsiteX228" fmla="*/ 3965 w 2428717"/>
                <a:gd name="connsiteY228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85016 w 2428717"/>
                <a:gd name="connsiteY193" fmla="*/ 862932 h 1330996"/>
                <a:gd name="connsiteX194" fmla="*/ 649959 w 2428717"/>
                <a:gd name="connsiteY194" fmla="*/ 900752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86269 w 2428717"/>
                <a:gd name="connsiteY197" fmla="*/ 868908 h 1330996"/>
                <a:gd name="connsiteX198" fmla="*/ 577171 w 2428717"/>
                <a:gd name="connsiteY198" fmla="*/ 928048 h 1330996"/>
                <a:gd name="connsiteX199" fmla="*/ 568072 w 2428717"/>
                <a:gd name="connsiteY199" fmla="*/ 941696 h 1330996"/>
                <a:gd name="connsiteX200" fmla="*/ 563523 w 2428717"/>
                <a:gd name="connsiteY200" fmla="*/ 955343 h 1330996"/>
                <a:gd name="connsiteX201" fmla="*/ 549875 w 2428717"/>
                <a:gd name="connsiteY201" fmla="*/ 964442 h 1330996"/>
                <a:gd name="connsiteX202" fmla="*/ 522580 w 2428717"/>
                <a:gd name="connsiteY202" fmla="*/ 982639 h 1330996"/>
                <a:gd name="connsiteX203" fmla="*/ 508932 w 2428717"/>
                <a:gd name="connsiteY203" fmla="*/ 973540 h 1330996"/>
                <a:gd name="connsiteX204" fmla="*/ 481637 w 2428717"/>
                <a:gd name="connsiteY204" fmla="*/ 959893 h 1330996"/>
                <a:gd name="connsiteX205" fmla="*/ 463439 w 2428717"/>
                <a:gd name="connsiteY205" fmla="*/ 964442 h 1330996"/>
                <a:gd name="connsiteX206" fmla="*/ 454341 w 2428717"/>
                <a:gd name="connsiteY206" fmla="*/ 978090 h 1330996"/>
                <a:gd name="connsiteX207" fmla="*/ 440693 w 2428717"/>
                <a:gd name="connsiteY207" fmla="*/ 996287 h 1330996"/>
                <a:gd name="connsiteX208" fmla="*/ 404299 w 2428717"/>
                <a:gd name="connsiteY208" fmla="*/ 1023582 h 1330996"/>
                <a:gd name="connsiteX209" fmla="*/ 390651 w 2428717"/>
                <a:gd name="connsiteY209" fmla="*/ 1037230 h 1330996"/>
                <a:gd name="connsiteX210" fmla="*/ 377004 w 2428717"/>
                <a:gd name="connsiteY210" fmla="*/ 1041779 h 1330996"/>
                <a:gd name="connsiteX211" fmla="*/ 349708 w 2428717"/>
                <a:gd name="connsiteY211" fmla="*/ 1059976 h 1330996"/>
                <a:gd name="connsiteX212" fmla="*/ 322413 w 2428717"/>
                <a:gd name="connsiteY212" fmla="*/ 1078173 h 1330996"/>
                <a:gd name="connsiteX213" fmla="*/ 295117 w 2428717"/>
                <a:gd name="connsiteY213" fmla="*/ 1100919 h 1330996"/>
                <a:gd name="connsiteX214" fmla="*/ 286019 w 2428717"/>
                <a:gd name="connsiteY214" fmla="*/ 1114567 h 1330996"/>
                <a:gd name="connsiteX215" fmla="*/ 258723 w 2428717"/>
                <a:gd name="connsiteY215" fmla="*/ 1137313 h 1330996"/>
                <a:gd name="connsiteX216" fmla="*/ 240526 w 2428717"/>
                <a:gd name="connsiteY216" fmla="*/ 1164609 h 1330996"/>
                <a:gd name="connsiteX217" fmla="*/ 231428 w 2428717"/>
                <a:gd name="connsiteY217" fmla="*/ 1178257 h 1330996"/>
                <a:gd name="connsiteX218" fmla="*/ 217780 w 2428717"/>
                <a:gd name="connsiteY218" fmla="*/ 1182806 h 1330996"/>
                <a:gd name="connsiteX219" fmla="*/ 208681 w 2428717"/>
                <a:gd name="connsiteY219" fmla="*/ 1196454 h 1330996"/>
                <a:gd name="connsiteX220" fmla="*/ 181386 w 2428717"/>
                <a:gd name="connsiteY220" fmla="*/ 1205552 h 1330996"/>
                <a:gd name="connsiteX221" fmla="*/ 167738 w 2428717"/>
                <a:gd name="connsiteY221" fmla="*/ 1210102 h 1330996"/>
                <a:gd name="connsiteX222" fmla="*/ 135893 w 2428717"/>
                <a:gd name="connsiteY222" fmla="*/ 1219200 h 1330996"/>
                <a:gd name="connsiteX223" fmla="*/ 108598 w 2428717"/>
                <a:gd name="connsiteY223" fmla="*/ 1241946 h 1330996"/>
                <a:gd name="connsiteX224" fmla="*/ 85851 w 2428717"/>
                <a:gd name="connsiteY224" fmla="*/ 1246496 h 1330996"/>
                <a:gd name="connsiteX225" fmla="*/ 72204 w 2428717"/>
                <a:gd name="connsiteY225" fmla="*/ 1251045 h 1330996"/>
                <a:gd name="connsiteX226" fmla="*/ 22162 w 2428717"/>
                <a:gd name="connsiteY226" fmla="*/ 1264693 h 1330996"/>
                <a:gd name="connsiteX227" fmla="*/ 8514 w 2428717"/>
                <a:gd name="connsiteY227" fmla="*/ 1260143 h 1330996"/>
                <a:gd name="connsiteX228" fmla="*/ 3965 w 2428717"/>
                <a:gd name="connsiteY228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73242 w 2428717"/>
                <a:gd name="connsiteY193" fmla="*/ 857045 h 1330996"/>
                <a:gd name="connsiteX194" fmla="*/ 649959 w 2428717"/>
                <a:gd name="connsiteY194" fmla="*/ 900752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86269 w 2428717"/>
                <a:gd name="connsiteY197" fmla="*/ 868908 h 1330996"/>
                <a:gd name="connsiteX198" fmla="*/ 577171 w 2428717"/>
                <a:gd name="connsiteY198" fmla="*/ 928048 h 1330996"/>
                <a:gd name="connsiteX199" fmla="*/ 568072 w 2428717"/>
                <a:gd name="connsiteY199" fmla="*/ 941696 h 1330996"/>
                <a:gd name="connsiteX200" fmla="*/ 563523 w 2428717"/>
                <a:gd name="connsiteY200" fmla="*/ 955343 h 1330996"/>
                <a:gd name="connsiteX201" fmla="*/ 549875 w 2428717"/>
                <a:gd name="connsiteY201" fmla="*/ 964442 h 1330996"/>
                <a:gd name="connsiteX202" fmla="*/ 522580 w 2428717"/>
                <a:gd name="connsiteY202" fmla="*/ 982639 h 1330996"/>
                <a:gd name="connsiteX203" fmla="*/ 508932 w 2428717"/>
                <a:gd name="connsiteY203" fmla="*/ 973540 h 1330996"/>
                <a:gd name="connsiteX204" fmla="*/ 481637 w 2428717"/>
                <a:gd name="connsiteY204" fmla="*/ 959893 h 1330996"/>
                <a:gd name="connsiteX205" fmla="*/ 463439 w 2428717"/>
                <a:gd name="connsiteY205" fmla="*/ 964442 h 1330996"/>
                <a:gd name="connsiteX206" fmla="*/ 454341 w 2428717"/>
                <a:gd name="connsiteY206" fmla="*/ 978090 h 1330996"/>
                <a:gd name="connsiteX207" fmla="*/ 440693 w 2428717"/>
                <a:gd name="connsiteY207" fmla="*/ 996287 h 1330996"/>
                <a:gd name="connsiteX208" fmla="*/ 404299 w 2428717"/>
                <a:gd name="connsiteY208" fmla="*/ 1023582 h 1330996"/>
                <a:gd name="connsiteX209" fmla="*/ 390651 w 2428717"/>
                <a:gd name="connsiteY209" fmla="*/ 1037230 h 1330996"/>
                <a:gd name="connsiteX210" fmla="*/ 377004 w 2428717"/>
                <a:gd name="connsiteY210" fmla="*/ 1041779 h 1330996"/>
                <a:gd name="connsiteX211" fmla="*/ 349708 w 2428717"/>
                <a:gd name="connsiteY211" fmla="*/ 1059976 h 1330996"/>
                <a:gd name="connsiteX212" fmla="*/ 322413 w 2428717"/>
                <a:gd name="connsiteY212" fmla="*/ 1078173 h 1330996"/>
                <a:gd name="connsiteX213" fmla="*/ 295117 w 2428717"/>
                <a:gd name="connsiteY213" fmla="*/ 1100919 h 1330996"/>
                <a:gd name="connsiteX214" fmla="*/ 286019 w 2428717"/>
                <a:gd name="connsiteY214" fmla="*/ 1114567 h 1330996"/>
                <a:gd name="connsiteX215" fmla="*/ 258723 w 2428717"/>
                <a:gd name="connsiteY215" fmla="*/ 1137313 h 1330996"/>
                <a:gd name="connsiteX216" fmla="*/ 240526 w 2428717"/>
                <a:gd name="connsiteY216" fmla="*/ 1164609 h 1330996"/>
                <a:gd name="connsiteX217" fmla="*/ 231428 w 2428717"/>
                <a:gd name="connsiteY217" fmla="*/ 1178257 h 1330996"/>
                <a:gd name="connsiteX218" fmla="*/ 217780 w 2428717"/>
                <a:gd name="connsiteY218" fmla="*/ 1182806 h 1330996"/>
                <a:gd name="connsiteX219" fmla="*/ 208681 w 2428717"/>
                <a:gd name="connsiteY219" fmla="*/ 1196454 h 1330996"/>
                <a:gd name="connsiteX220" fmla="*/ 181386 w 2428717"/>
                <a:gd name="connsiteY220" fmla="*/ 1205552 h 1330996"/>
                <a:gd name="connsiteX221" fmla="*/ 167738 w 2428717"/>
                <a:gd name="connsiteY221" fmla="*/ 1210102 h 1330996"/>
                <a:gd name="connsiteX222" fmla="*/ 135893 w 2428717"/>
                <a:gd name="connsiteY222" fmla="*/ 1219200 h 1330996"/>
                <a:gd name="connsiteX223" fmla="*/ 108598 w 2428717"/>
                <a:gd name="connsiteY223" fmla="*/ 1241946 h 1330996"/>
                <a:gd name="connsiteX224" fmla="*/ 85851 w 2428717"/>
                <a:gd name="connsiteY224" fmla="*/ 1246496 h 1330996"/>
                <a:gd name="connsiteX225" fmla="*/ 72204 w 2428717"/>
                <a:gd name="connsiteY225" fmla="*/ 1251045 h 1330996"/>
                <a:gd name="connsiteX226" fmla="*/ 22162 w 2428717"/>
                <a:gd name="connsiteY226" fmla="*/ 1264693 h 1330996"/>
                <a:gd name="connsiteX227" fmla="*/ 8514 w 2428717"/>
                <a:gd name="connsiteY227" fmla="*/ 1260143 h 1330996"/>
                <a:gd name="connsiteX228" fmla="*/ 3965 w 2428717"/>
                <a:gd name="connsiteY228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73242 w 2428717"/>
                <a:gd name="connsiteY193" fmla="*/ 857045 h 1330996"/>
                <a:gd name="connsiteX194" fmla="*/ 638185 w 2428717"/>
                <a:gd name="connsiteY194" fmla="*/ 883091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86269 w 2428717"/>
                <a:gd name="connsiteY197" fmla="*/ 868908 h 1330996"/>
                <a:gd name="connsiteX198" fmla="*/ 577171 w 2428717"/>
                <a:gd name="connsiteY198" fmla="*/ 928048 h 1330996"/>
                <a:gd name="connsiteX199" fmla="*/ 568072 w 2428717"/>
                <a:gd name="connsiteY199" fmla="*/ 941696 h 1330996"/>
                <a:gd name="connsiteX200" fmla="*/ 563523 w 2428717"/>
                <a:gd name="connsiteY200" fmla="*/ 955343 h 1330996"/>
                <a:gd name="connsiteX201" fmla="*/ 549875 w 2428717"/>
                <a:gd name="connsiteY201" fmla="*/ 964442 h 1330996"/>
                <a:gd name="connsiteX202" fmla="*/ 522580 w 2428717"/>
                <a:gd name="connsiteY202" fmla="*/ 982639 h 1330996"/>
                <a:gd name="connsiteX203" fmla="*/ 508932 w 2428717"/>
                <a:gd name="connsiteY203" fmla="*/ 973540 h 1330996"/>
                <a:gd name="connsiteX204" fmla="*/ 481637 w 2428717"/>
                <a:gd name="connsiteY204" fmla="*/ 959893 h 1330996"/>
                <a:gd name="connsiteX205" fmla="*/ 463439 w 2428717"/>
                <a:gd name="connsiteY205" fmla="*/ 964442 h 1330996"/>
                <a:gd name="connsiteX206" fmla="*/ 454341 w 2428717"/>
                <a:gd name="connsiteY206" fmla="*/ 978090 h 1330996"/>
                <a:gd name="connsiteX207" fmla="*/ 440693 w 2428717"/>
                <a:gd name="connsiteY207" fmla="*/ 996287 h 1330996"/>
                <a:gd name="connsiteX208" fmla="*/ 404299 w 2428717"/>
                <a:gd name="connsiteY208" fmla="*/ 1023582 h 1330996"/>
                <a:gd name="connsiteX209" fmla="*/ 390651 w 2428717"/>
                <a:gd name="connsiteY209" fmla="*/ 1037230 h 1330996"/>
                <a:gd name="connsiteX210" fmla="*/ 377004 w 2428717"/>
                <a:gd name="connsiteY210" fmla="*/ 1041779 h 1330996"/>
                <a:gd name="connsiteX211" fmla="*/ 349708 w 2428717"/>
                <a:gd name="connsiteY211" fmla="*/ 1059976 h 1330996"/>
                <a:gd name="connsiteX212" fmla="*/ 322413 w 2428717"/>
                <a:gd name="connsiteY212" fmla="*/ 1078173 h 1330996"/>
                <a:gd name="connsiteX213" fmla="*/ 295117 w 2428717"/>
                <a:gd name="connsiteY213" fmla="*/ 1100919 h 1330996"/>
                <a:gd name="connsiteX214" fmla="*/ 286019 w 2428717"/>
                <a:gd name="connsiteY214" fmla="*/ 1114567 h 1330996"/>
                <a:gd name="connsiteX215" fmla="*/ 258723 w 2428717"/>
                <a:gd name="connsiteY215" fmla="*/ 1137313 h 1330996"/>
                <a:gd name="connsiteX216" fmla="*/ 240526 w 2428717"/>
                <a:gd name="connsiteY216" fmla="*/ 1164609 h 1330996"/>
                <a:gd name="connsiteX217" fmla="*/ 231428 w 2428717"/>
                <a:gd name="connsiteY217" fmla="*/ 1178257 h 1330996"/>
                <a:gd name="connsiteX218" fmla="*/ 217780 w 2428717"/>
                <a:gd name="connsiteY218" fmla="*/ 1182806 h 1330996"/>
                <a:gd name="connsiteX219" fmla="*/ 208681 w 2428717"/>
                <a:gd name="connsiteY219" fmla="*/ 1196454 h 1330996"/>
                <a:gd name="connsiteX220" fmla="*/ 181386 w 2428717"/>
                <a:gd name="connsiteY220" fmla="*/ 1205552 h 1330996"/>
                <a:gd name="connsiteX221" fmla="*/ 167738 w 2428717"/>
                <a:gd name="connsiteY221" fmla="*/ 1210102 h 1330996"/>
                <a:gd name="connsiteX222" fmla="*/ 135893 w 2428717"/>
                <a:gd name="connsiteY222" fmla="*/ 1219200 h 1330996"/>
                <a:gd name="connsiteX223" fmla="*/ 108598 w 2428717"/>
                <a:gd name="connsiteY223" fmla="*/ 1241946 h 1330996"/>
                <a:gd name="connsiteX224" fmla="*/ 85851 w 2428717"/>
                <a:gd name="connsiteY224" fmla="*/ 1246496 h 1330996"/>
                <a:gd name="connsiteX225" fmla="*/ 72204 w 2428717"/>
                <a:gd name="connsiteY225" fmla="*/ 1251045 h 1330996"/>
                <a:gd name="connsiteX226" fmla="*/ 22162 w 2428717"/>
                <a:gd name="connsiteY226" fmla="*/ 1264693 h 1330996"/>
                <a:gd name="connsiteX227" fmla="*/ 8514 w 2428717"/>
                <a:gd name="connsiteY227" fmla="*/ 1260143 h 1330996"/>
                <a:gd name="connsiteX228" fmla="*/ 3965 w 2428717"/>
                <a:gd name="connsiteY228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73242 w 2428717"/>
                <a:gd name="connsiteY193" fmla="*/ 857045 h 1330996"/>
                <a:gd name="connsiteX194" fmla="*/ 638185 w 2428717"/>
                <a:gd name="connsiteY194" fmla="*/ 883091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77171 w 2428717"/>
                <a:gd name="connsiteY197" fmla="*/ 928048 h 1330996"/>
                <a:gd name="connsiteX198" fmla="*/ 568072 w 2428717"/>
                <a:gd name="connsiteY198" fmla="*/ 941696 h 1330996"/>
                <a:gd name="connsiteX199" fmla="*/ 563523 w 2428717"/>
                <a:gd name="connsiteY199" fmla="*/ 955343 h 1330996"/>
                <a:gd name="connsiteX200" fmla="*/ 549875 w 2428717"/>
                <a:gd name="connsiteY200" fmla="*/ 964442 h 1330996"/>
                <a:gd name="connsiteX201" fmla="*/ 522580 w 2428717"/>
                <a:gd name="connsiteY201" fmla="*/ 982639 h 1330996"/>
                <a:gd name="connsiteX202" fmla="*/ 508932 w 2428717"/>
                <a:gd name="connsiteY202" fmla="*/ 973540 h 1330996"/>
                <a:gd name="connsiteX203" fmla="*/ 481637 w 2428717"/>
                <a:gd name="connsiteY203" fmla="*/ 959893 h 1330996"/>
                <a:gd name="connsiteX204" fmla="*/ 463439 w 2428717"/>
                <a:gd name="connsiteY204" fmla="*/ 964442 h 1330996"/>
                <a:gd name="connsiteX205" fmla="*/ 454341 w 2428717"/>
                <a:gd name="connsiteY205" fmla="*/ 978090 h 1330996"/>
                <a:gd name="connsiteX206" fmla="*/ 440693 w 2428717"/>
                <a:gd name="connsiteY206" fmla="*/ 996287 h 1330996"/>
                <a:gd name="connsiteX207" fmla="*/ 404299 w 2428717"/>
                <a:gd name="connsiteY207" fmla="*/ 1023582 h 1330996"/>
                <a:gd name="connsiteX208" fmla="*/ 390651 w 2428717"/>
                <a:gd name="connsiteY208" fmla="*/ 1037230 h 1330996"/>
                <a:gd name="connsiteX209" fmla="*/ 377004 w 2428717"/>
                <a:gd name="connsiteY209" fmla="*/ 1041779 h 1330996"/>
                <a:gd name="connsiteX210" fmla="*/ 349708 w 2428717"/>
                <a:gd name="connsiteY210" fmla="*/ 1059976 h 1330996"/>
                <a:gd name="connsiteX211" fmla="*/ 322413 w 2428717"/>
                <a:gd name="connsiteY211" fmla="*/ 1078173 h 1330996"/>
                <a:gd name="connsiteX212" fmla="*/ 295117 w 2428717"/>
                <a:gd name="connsiteY212" fmla="*/ 1100919 h 1330996"/>
                <a:gd name="connsiteX213" fmla="*/ 286019 w 2428717"/>
                <a:gd name="connsiteY213" fmla="*/ 1114567 h 1330996"/>
                <a:gd name="connsiteX214" fmla="*/ 258723 w 2428717"/>
                <a:gd name="connsiteY214" fmla="*/ 1137313 h 1330996"/>
                <a:gd name="connsiteX215" fmla="*/ 240526 w 2428717"/>
                <a:gd name="connsiteY215" fmla="*/ 1164609 h 1330996"/>
                <a:gd name="connsiteX216" fmla="*/ 231428 w 2428717"/>
                <a:gd name="connsiteY216" fmla="*/ 1178257 h 1330996"/>
                <a:gd name="connsiteX217" fmla="*/ 217780 w 2428717"/>
                <a:gd name="connsiteY217" fmla="*/ 1182806 h 1330996"/>
                <a:gd name="connsiteX218" fmla="*/ 208681 w 2428717"/>
                <a:gd name="connsiteY218" fmla="*/ 1196454 h 1330996"/>
                <a:gd name="connsiteX219" fmla="*/ 181386 w 2428717"/>
                <a:gd name="connsiteY219" fmla="*/ 1205552 h 1330996"/>
                <a:gd name="connsiteX220" fmla="*/ 167738 w 2428717"/>
                <a:gd name="connsiteY220" fmla="*/ 1210102 h 1330996"/>
                <a:gd name="connsiteX221" fmla="*/ 135893 w 2428717"/>
                <a:gd name="connsiteY221" fmla="*/ 1219200 h 1330996"/>
                <a:gd name="connsiteX222" fmla="*/ 108598 w 2428717"/>
                <a:gd name="connsiteY222" fmla="*/ 1241946 h 1330996"/>
                <a:gd name="connsiteX223" fmla="*/ 85851 w 2428717"/>
                <a:gd name="connsiteY223" fmla="*/ 1246496 h 1330996"/>
                <a:gd name="connsiteX224" fmla="*/ 72204 w 2428717"/>
                <a:gd name="connsiteY224" fmla="*/ 1251045 h 1330996"/>
                <a:gd name="connsiteX225" fmla="*/ 22162 w 2428717"/>
                <a:gd name="connsiteY225" fmla="*/ 1264693 h 1330996"/>
                <a:gd name="connsiteX226" fmla="*/ 8514 w 2428717"/>
                <a:gd name="connsiteY226" fmla="*/ 1260143 h 1330996"/>
                <a:gd name="connsiteX227" fmla="*/ 3965 w 2428717"/>
                <a:gd name="connsiteY227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69656 w 2428717"/>
                <a:gd name="connsiteY169" fmla="*/ 397835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73242 w 2428717"/>
                <a:gd name="connsiteY193" fmla="*/ 857045 h 1330996"/>
                <a:gd name="connsiteX194" fmla="*/ 638185 w 2428717"/>
                <a:gd name="connsiteY194" fmla="*/ 883091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77171 w 2428717"/>
                <a:gd name="connsiteY197" fmla="*/ 928048 h 1330996"/>
                <a:gd name="connsiteX198" fmla="*/ 568072 w 2428717"/>
                <a:gd name="connsiteY198" fmla="*/ 941696 h 1330996"/>
                <a:gd name="connsiteX199" fmla="*/ 563523 w 2428717"/>
                <a:gd name="connsiteY199" fmla="*/ 955343 h 1330996"/>
                <a:gd name="connsiteX200" fmla="*/ 549875 w 2428717"/>
                <a:gd name="connsiteY200" fmla="*/ 964442 h 1330996"/>
                <a:gd name="connsiteX201" fmla="*/ 522580 w 2428717"/>
                <a:gd name="connsiteY201" fmla="*/ 982639 h 1330996"/>
                <a:gd name="connsiteX202" fmla="*/ 508932 w 2428717"/>
                <a:gd name="connsiteY202" fmla="*/ 973540 h 1330996"/>
                <a:gd name="connsiteX203" fmla="*/ 481637 w 2428717"/>
                <a:gd name="connsiteY203" fmla="*/ 959893 h 1330996"/>
                <a:gd name="connsiteX204" fmla="*/ 463439 w 2428717"/>
                <a:gd name="connsiteY204" fmla="*/ 964442 h 1330996"/>
                <a:gd name="connsiteX205" fmla="*/ 454341 w 2428717"/>
                <a:gd name="connsiteY205" fmla="*/ 978090 h 1330996"/>
                <a:gd name="connsiteX206" fmla="*/ 440693 w 2428717"/>
                <a:gd name="connsiteY206" fmla="*/ 996287 h 1330996"/>
                <a:gd name="connsiteX207" fmla="*/ 404299 w 2428717"/>
                <a:gd name="connsiteY207" fmla="*/ 1023582 h 1330996"/>
                <a:gd name="connsiteX208" fmla="*/ 390651 w 2428717"/>
                <a:gd name="connsiteY208" fmla="*/ 1037230 h 1330996"/>
                <a:gd name="connsiteX209" fmla="*/ 377004 w 2428717"/>
                <a:gd name="connsiteY209" fmla="*/ 1041779 h 1330996"/>
                <a:gd name="connsiteX210" fmla="*/ 349708 w 2428717"/>
                <a:gd name="connsiteY210" fmla="*/ 1059976 h 1330996"/>
                <a:gd name="connsiteX211" fmla="*/ 322413 w 2428717"/>
                <a:gd name="connsiteY211" fmla="*/ 1078173 h 1330996"/>
                <a:gd name="connsiteX212" fmla="*/ 295117 w 2428717"/>
                <a:gd name="connsiteY212" fmla="*/ 1100919 h 1330996"/>
                <a:gd name="connsiteX213" fmla="*/ 286019 w 2428717"/>
                <a:gd name="connsiteY213" fmla="*/ 1114567 h 1330996"/>
                <a:gd name="connsiteX214" fmla="*/ 258723 w 2428717"/>
                <a:gd name="connsiteY214" fmla="*/ 1137313 h 1330996"/>
                <a:gd name="connsiteX215" fmla="*/ 240526 w 2428717"/>
                <a:gd name="connsiteY215" fmla="*/ 1164609 h 1330996"/>
                <a:gd name="connsiteX216" fmla="*/ 231428 w 2428717"/>
                <a:gd name="connsiteY216" fmla="*/ 1178257 h 1330996"/>
                <a:gd name="connsiteX217" fmla="*/ 217780 w 2428717"/>
                <a:gd name="connsiteY217" fmla="*/ 1182806 h 1330996"/>
                <a:gd name="connsiteX218" fmla="*/ 208681 w 2428717"/>
                <a:gd name="connsiteY218" fmla="*/ 1196454 h 1330996"/>
                <a:gd name="connsiteX219" fmla="*/ 181386 w 2428717"/>
                <a:gd name="connsiteY219" fmla="*/ 1205552 h 1330996"/>
                <a:gd name="connsiteX220" fmla="*/ 167738 w 2428717"/>
                <a:gd name="connsiteY220" fmla="*/ 1210102 h 1330996"/>
                <a:gd name="connsiteX221" fmla="*/ 135893 w 2428717"/>
                <a:gd name="connsiteY221" fmla="*/ 1219200 h 1330996"/>
                <a:gd name="connsiteX222" fmla="*/ 108598 w 2428717"/>
                <a:gd name="connsiteY222" fmla="*/ 1241946 h 1330996"/>
                <a:gd name="connsiteX223" fmla="*/ 85851 w 2428717"/>
                <a:gd name="connsiteY223" fmla="*/ 1246496 h 1330996"/>
                <a:gd name="connsiteX224" fmla="*/ 72204 w 2428717"/>
                <a:gd name="connsiteY224" fmla="*/ 1251045 h 1330996"/>
                <a:gd name="connsiteX225" fmla="*/ 22162 w 2428717"/>
                <a:gd name="connsiteY225" fmla="*/ 1264693 h 1330996"/>
                <a:gd name="connsiteX226" fmla="*/ 8514 w 2428717"/>
                <a:gd name="connsiteY226" fmla="*/ 1260143 h 1330996"/>
                <a:gd name="connsiteX227" fmla="*/ 3965 w 2428717"/>
                <a:gd name="connsiteY227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69656 w 2428717"/>
                <a:gd name="connsiteY169" fmla="*/ 397835 h 1330996"/>
                <a:gd name="connsiteX170" fmla="*/ 997040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73242 w 2428717"/>
                <a:gd name="connsiteY193" fmla="*/ 857045 h 1330996"/>
                <a:gd name="connsiteX194" fmla="*/ 638185 w 2428717"/>
                <a:gd name="connsiteY194" fmla="*/ 883091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77171 w 2428717"/>
                <a:gd name="connsiteY197" fmla="*/ 928048 h 1330996"/>
                <a:gd name="connsiteX198" fmla="*/ 568072 w 2428717"/>
                <a:gd name="connsiteY198" fmla="*/ 941696 h 1330996"/>
                <a:gd name="connsiteX199" fmla="*/ 563523 w 2428717"/>
                <a:gd name="connsiteY199" fmla="*/ 955343 h 1330996"/>
                <a:gd name="connsiteX200" fmla="*/ 549875 w 2428717"/>
                <a:gd name="connsiteY200" fmla="*/ 964442 h 1330996"/>
                <a:gd name="connsiteX201" fmla="*/ 522580 w 2428717"/>
                <a:gd name="connsiteY201" fmla="*/ 982639 h 1330996"/>
                <a:gd name="connsiteX202" fmla="*/ 508932 w 2428717"/>
                <a:gd name="connsiteY202" fmla="*/ 973540 h 1330996"/>
                <a:gd name="connsiteX203" fmla="*/ 481637 w 2428717"/>
                <a:gd name="connsiteY203" fmla="*/ 959893 h 1330996"/>
                <a:gd name="connsiteX204" fmla="*/ 463439 w 2428717"/>
                <a:gd name="connsiteY204" fmla="*/ 964442 h 1330996"/>
                <a:gd name="connsiteX205" fmla="*/ 454341 w 2428717"/>
                <a:gd name="connsiteY205" fmla="*/ 978090 h 1330996"/>
                <a:gd name="connsiteX206" fmla="*/ 440693 w 2428717"/>
                <a:gd name="connsiteY206" fmla="*/ 996287 h 1330996"/>
                <a:gd name="connsiteX207" fmla="*/ 404299 w 2428717"/>
                <a:gd name="connsiteY207" fmla="*/ 1023582 h 1330996"/>
                <a:gd name="connsiteX208" fmla="*/ 390651 w 2428717"/>
                <a:gd name="connsiteY208" fmla="*/ 1037230 h 1330996"/>
                <a:gd name="connsiteX209" fmla="*/ 377004 w 2428717"/>
                <a:gd name="connsiteY209" fmla="*/ 1041779 h 1330996"/>
                <a:gd name="connsiteX210" fmla="*/ 349708 w 2428717"/>
                <a:gd name="connsiteY210" fmla="*/ 1059976 h 1330996"/>
                <a:gd name="connsiteX211" fmla="*/ 322413 w 2428717"/>
                <a:gd name="connsiteY211" fmla="*/ 1078173 h 1330996"/>
                <a:gd name="connsiteX212" fmla="*/ 295117 w 2428717"/>
                <a:gd name="connsiteY212" fmla="*/ 1100919 h 1330996"/>
                <a:gd name="connsiteX213" fmla="*/ 286019 w 2428717"/>
                <a:gd name="connsiteY213" fmla="*/ 1114567 h 1330996"/>
                <a:gd name="connsiteX214" fmla="*/ 258723 w 2428717"/>
                <a:gd name="connsiteY214" fmla="*/ 1137313 h 1330996"/>
                <a:gd name="connsiteX215" fmla="*/ 240526 w 2428717"/>
                <a:gd name="connsiteY215" fmla="*/ 1164609 h 1330996"/>
                <a:gd name="connsiteX216" fmla="*/ 231428 w 2428717"/>
                <a:gd name="connsiteY216" fmla="*/ 1178257 h 1330996"/>
                <a:gd name="connsiteX217" fmla="*/ 217780 w 2428717"/>
                <a:gd name="connsiteY217" fmla="*/ 1182806 h 1330996"/>
                <a:gd name="connsiteX218" fmla="*/ 208681 w 2428717"/>
                <a:gd name="connsiteY218" fmla="*/ 1196454 h 1330996"/>
                <a:gd name="connsiteX219" fmla="*/ 181386 w 2428717"/>
                <a:gd name="connsiteY219" fmla="*/ 1205552 h 1330996"/>
                <a:gd name="connsiteX220" fmla="*/ 167738 w 2428717"/>
                <a:gd name="connsiteY220" fmla="*/ 1210102 h 1330996"/>
                <a:gd name="connsiteX221" fmla="*/ 135893 w 2428717"/>
                <a:gd name="connsiteY221" fmla="*/ 1219200 h 1330996"/>
                <a:gd name="connsiteX222" fmla="*/ 108598 w 2428717"/>
                <a:gd name="connsiteY222" fmla="*/ 1241946 h 1330996"/>
                <a:gd name="connsiteX223" fmla="*/ 85851 w 2428717"/>
                <a:gd name="connsiteY223" fmla="*/ 1246496 h 1330996"/>
                <a:gd name="connsiteX224" fmla="*/ 72204 w 2428717"/>
                <a:gd name="connsiteY224" fmla="*/ 1251045 h 1330996"/>
                <a:gd name="connsiteX225" fmla="*/ 22162 w 2428717"/>
                <a:gd name="connsiteY225" fmla="*/ 1264693 h 1330996"/>
                <a:gd name="connsiteX226" fmla="*/ 8514 w 2428717"/>
                <a:gd name="connsiteY226" fmla="*/ 1260143 h 1330996"/>
                <a:gd name="connsiteX227" fmla="*/ 3965 w 2428717"/>
                <a:gd name="connsiteY227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69656 w 2428717"/>
                <a:gd name="connsiteY169" fmla="*/ 397835 h 1330996"/>
                <a:gd name="connsiteX170" fmla="*/ 1000251 w 2428717"/>
                <a:gd name="connsiteY170" fmla="*/ 404884 h 1330996"/>
                <a:gd name="connsiteX171" fmla="*/ 1013899 w 2428717"/>
                <a:gd name="connsiteY171" fmla="*/ 418531 h 1330996"/>
                <a:gd name="connsiteX172" fmla="*/ 1009350 w 2428717"/>
                <a:gd name="connsiteY172" fmla="*/ 441278 h 1330996"/>
                <a:gd name="connsiteX173" fmla="*/ 986604 w 2428717"/>
                <a:gd name="connsiteY173" fmla="*/ 486770 h 1330996"/>
                <a:gd name="connsiteX174" fmla="*/ 968407 w 2428717"/>
                <a:gd name="connsiteY174" fmla="*/ 518615 h 1330996"/>
                <a:gd name="connsiteX175" fmla="*/ 954759 w 2428717"/>
                <a:gd name="connsiteY175" fmla="*/ 523164 h 1330996"/>
                <a:gd name="connsiteX176" fmla="*/ 945660 w 2428717"/>
                <a:gd name="connsiteY176" fmla="*/ 536812 h 1330996"/>
                <a:gd name="connsiteX177" fmla="*/ 932013 w 2428717"/>
                <a:gd name="connsiteY177" fmla="*/ 545910 h 1330996"/>
                <a:gd name="connsiteX178" fmla="*/ 913816 w 2428717"/>
                <a:gd name="connsiteY178" fmla="*/ 568657 h 1330996"/>
                <a:gd name="connsiteX179" fmla="*/ 904717 w 2428717"/>
                <a:gd name="connsiteY179" fmla="*/ 582305 h 1330996"/>
                <a:gd name="connsiteX180" fmla="*/ 900168 w 2428717"/>
                <a:gd name="connsiteY180" fmla="*/ 595952 h 1330996"/>
                <a:gd name="connsiteX181" fmla="*/ 881971 w 2428717"/>
                <a:gd name="connsiteY181" fmla="*/ 623248 h 1330996"/>
                <a:gd name="connsiteX182" fmla="*/ 859225 w 2428717"/>
                <a:gd name="connsiteY182" fmla="*/ 655093 h 1330996"/>
                <a:gd name="connsiteX183" fmla="*/ 850126 w 2428717"/>
                <a:gd name="connsiteY183" fmla="*/ 668740 h 1330996"/>
                <a:gd name="connsiteX184" fmla="*/ 845577 w 2428717"/>
                <a:gd name="connsiteY184" fmla="*/ 682388 h 1330996"/>
                <a:gd name="connsiteX185" fmla="*/ 831929 w 2428717"/>
                <a:gd name="connsiteY185" fmla="*/ 691487 h 1330996"/>
                <a:gd name="connsiteX186" fmla="*/ 809183 w 2428717"/>
                <a:gd name="connsiteY186" fmla="*/ 714233 h 1330996"/>
                <a:gd name="connsiteX187" fmla="*/ 795535 w 2428717"/>
                <a:gd name="connsiteY187" fmla="*/ 732430 h 1330996"/>
                <a:gd name="connsiteX188" fmla="*/ 781887 w 2428717"/>
                <a:gd name="connsiteY188" fmla="*/ 746078 h 1330996"/>
                <a:gd name="connsiteX189" fmla="*/ 754592 w 2428717"/>
                <a:gd name="connsiteY189" fmla="*/ 787021 h 1330996"/>
                <a:gd name="connsiteX190" fmla="*/ 745493 w 2428717"/>
                <a:gd name="connsiteY190" fmla="*/ 800669 h 1330996"/>
                <a:gd name="connsiteX191" fmla="*/ 736395 w 2428717"/>
                <a:gd name="connsiteY191" fmla="*/ 827964 h 1330996"/>
                <a:gd name="connsiteX192" fmla="*/ 673242 w 2428717"/>
                <a:gd name="connsiteY192" fmla="*/ 857045 h 1330996"/>
                <a:gd name="connsiteX193" fmla="*/ 638185 w 2428717"/>
                <a:gd name="connsiteY193" fmla="*/ 883091 h 1330996"/>
                <a:gd name="connsiteX194" fmla="*/ 595368 w 2428717"/>
                <a:gd name="connsiteY194" fmla="*/ 896203 h 1330996"/>
                <a:gd name="connsiteX195" fmla="*/ 581720 w 2428717"/>
                <a:gd name="connsiteY195" fmla="*/ 891654 h 1330996"/>
                <a:gd name="connsiteX196" fmla="*/ 577171 w 2428717"/>
                <a:gd name="connsiteY196" fmla="*/ 928048 h 1330996"/>
                <a:gd name="connsiteX197" fmla="*/ 568072 w 2428717"/>
                <a:gd name="connsiteY197" fmla="*/ 941696 h 1330996"/>
                <a:gd name="connsiteX198" fmla="*/ 563523 w 2428717"/>
                <a:gd name="connsiteY198" fmla="*/ 955343 h 1330996"/>
                <a:gd name="connsiteX199" fmla="*/ 549875 w 2428717"/>
                <a:gd name="connsiteY199" fmla="*/ 964442 h 1330996"/>
                <a:gd name="connsiteX200" fmla="*/ 522580 w 2428717"/>
                <a:gd name="connsiteY200" fmla="*/ 982639 h 1330996"/>
                <a:gd name="connsiteX201" fmla="*/ 508932 w 2428717"/>
                <a:gd name="connsiteY201" fmla="*/ 973540 h 1330996"/>
                <a:gd name="connsiteX202" fmla="*/ 481637 w 2428717"/>
                <a:gd name="connsiteY202" fmla="*/ 959893 h 1330996"/>
                <a:gd name="connsiteX203" fmla="*/ 463439 w 2428717"/>
                <a:gd name="connsiteY203" fmla="*/ 964442 h 1330996"/>
                <a:gd name="connsiteX204" fmla="*/ 454341 w 2428717"/>
                <a:gd name="connsiteY204" fmla="*/ 978090 h 1330996"/>
                <a:gd name="connsiteX205" fmla="*/ 440693 w 2428717"/>
                <a:gd name="connsiteY205" fmla="*/ 996287 h 1330996"/>
                <a:gd name="connsiteX206" fmla="*/ 404299 w 2428717"/>
                <a:gd name="connsiteY206" fmla="*/ 1023582 h 1330996"/>
                <a:gd name="connsiteX207" fmla="*/ 390651 w 2428717"/>
                <a:gd name="connsiteY207" fmla="*/ 1037230 h 1330996"/>
                <a:gd name="connsiteX208" fmla="*/ 377004 w 2428717"/>
                <a:gd name="connsiteY208" fmla="*/ 1041779 h 1330996"/>
                <a:gd name="connsiteX209" fmla="*/ 349708 w 2428717"/>
                <a:gd name="connsiteY209" fmla="*/ 1059976 h 1330996"/>
                <a:gd name="connsiteX210" fmla="*/ 322413 w 2428717"/>
                <a:gd name="connsiteY210" fmla="*/ 1078173 h 1330996"/>
                <a:gd name="connsiteX211" fmla="*/ 295117 w 2428717"/>
                <a:gd name="connsiteY211" fmla="*/ 1100919 h 1330996"/>
                <a:gd name="connsiteX212" fmla="*/ 286019 w 2428717"/>
                <a:gd name="connsiteY212" fmla="*/ 1114567 h 1330996"/>
                <a:gd name="connsiteX213" fmla="*/ 258723 w 2428717"/>
                <a:gd name="connsiteY213" fmla="*/ 1137313 h 1330996"/>
                <a:gd name="connsiteX214" fmla="*/ 240526 w 2428717"/>
                <a:gd name="connsiteY214" fmla="*/ 1164609 h 1330996"/>
                <a:gd name="connsiteX215" fmla="*/ 231428 w 2428717"/>
                <a:gd name="connsiteY215" fmla="*/ 1178257 h 1330996"/>
                <a:gd name="connsiteX216" fmla="*/ 217780 w 2428717"/>
                <a:gd name="connsiteY216" fmla="*/ 1182806 h 1330996"/>
                <a:gd name="connsiteX217" fmla="*/ 208681 w 2428717"/>
                <a:gd name="connsiteY217" fmla="*/ 1196454 h 1330996"/>
                <a:gd name="connsiteX218" fmla="*/ 181386 w 2428717"/>
                <a:gd name="connsiteY218" fmla="*/ 1205552 h 1330996"/>
                <a:gd name="connsiteX219" fmla="*/ 167738 w 2428717"/>
                <a:gd name="connsiteY219" fmla="*/ 1210102 h 1330996"/>
                <a:gd name="connsiteX220" fmla="*/ 135893 w 2428717"/>
                <a:gd name="connsiteY220" fmla="*/ 1219200 h 1330996"/>
                <a:gd name="connsiteX221" fmla="*/ 108598 w 2428717"/>
                <a:gd name="connsiteY221" fmla="*/ 1241946 h 1330996"/>
                <a:gd name="connsiteX222" fmla="*/ 85851 w 2428717"/>
                <a:gd name="connsiteY222" fmla="*/ 1246496 h 1330996"/>
                <a:gd name="connsiteX223" fmla="*/ 72204 w 2428717"/>
                <a:gd name="connsiteY223" fmla="*/ 1251045 h 1330996"/>
                <a:gd name="connsiteX224" fmla="*/ 22162 w 2428717"/>
                <a:gd name="connsiteY224" fmla="*/ 1264693 h 1330996"/>
                <a:gd name="connsiteX225" fmla="*/ 8514 w 2428717"/>
                <a:gd name="connsiteY225" fmla="*/ 1260143 h 1330996"/>
                <a:gd name="connsiteX226" fmla="*/ 3965 w 2428717"/>
                <a:gd name="connsiteY226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414234 w 2428717"/>
                <a:gd name="connsiteY60" fmla="*/ 204716 h 1330996"/>
                <a:gd name="connsiteX61" fmla="*/ 1427881 w 2428717"/>
                <a:gd name="connsiteY61" fmla="*/ 200167 h 1330996"/>
                <a:gd name="connsiteX62" fmla="*/ 1441529 w 2428717"/>
                <a:gd name="connsiteY62" fmla="*/ 195618 h 1330996"/>
                <a:gd name="connsiteX63" fmla="*/ 1473374 w 2428717"/>
                <a:gd name="connsiteY63" fmla="*/ 181970 h 1330996"/>
                <a:gd name="connsiteX64" fmla="*/ 1500669 w 2428717"/>
                <a:gd name="connsiteY64" fmla="*/ 172872 h 1330996"/>
                <a:gd name="connsiteX65" fmla="*/ 1578007 w 2428717"/>
                <a:gd name="connsiteY65" fmla="*/ 163773 h 1330996"/>
                <a:gd name="connsiteX66" fmla="*/ 1600753 w 2428717"/>
                <a:gd name="connsiteY66" fmla="*/ 145576 h 1330996"/>
                <a:gd name="connsiteX67" fmla="*/ 1614401 w 2428717"/>
                <a:gd name="connsiteY67" fmla="*/ 141027 h 1330996"/>
                <a:gd name="connsiteX68" fmla="*/ 1641696 w 2428717"/>
                <a:gd name="connsiteY68" fmla="*/ 145576 h 1330996"/>
                <a:gd name="connsiteX69" fmla="*/ 1655344 w 2428717"/>
                <a:gd name="connsiteY69" fmla="*/ 154675 h 1330996"/>
                <a:gd name="connsiteX70" fmla="*/ 1828216 w 2428717"/>
                <a:gd name="connsiteY70" fmla="*/ 150125 h 1330996"/>
                <a:gd name="connsiteX71" fmla="*/ 1841863 w 2428717"/>
                <a:gd name="connsiteY71" fmla="*/ 159224 h 1330996"/>
                <a:gd name="connsiteX72" fmla="*/ 1855511 w 2428717"/>
                <a:gd name="connsiteY72" fmla="*/ 172872 h 1330996"/>
                <a:gd name="connsiteX73" fmla="*/ 1969242 w 2428717"/>
                <a:gd name="connsiteY73" fmla="*/ 186519 h 1330996"/>
                <a:gd name="connsiteX74" fmla="*/ 2001087 w 2428717"/>
                <a:gd name="connsiteY74" fmla="*/ 191069 h 1330996"/>
                <a:gd name="connsiteX75" fmla="*/ 2051129 w 2428717"/>
                <a:gd name="connsiteY75" fmla="*/ 195618 h 1330996"/>
                <a:gd name="connsiteX76" fmla="*/ 2060228 w 2428717"/>
                <a:gd name="connsiteY76" fmla="*/ 209266 h 1330996"/>
                <a:gd name="connsiteX77" fmla="*/ 2087523 w 2428717"/>
                <a:gd name="connsiteY77" fmla="*/ 213815 h 1330996"/>
                <a:gd name="connsiteX78" fmla="*/ 2105720 w 2428717"/>
                <a:gd name="connsiteY78" fmla="*/ 236561 h 1330996"/>
                <a:gd name="connsiteX79" fmla="*/ 2119368 w 2428717"/>
                <a:gd name="connsiteY79" fmla="*/ 245660 h 1330996"/>
                <a:gd name="connsiteX80" fmla="*/ 2133016 w 2428717"/>
                <a:gd name="connsiteY80" fmla="*/ 259308 h 1330996"/>
                <a:gd name="connsiteX81" fmla="*/ 2142114 w 2428717"/>
                <a:gd name="connsiteY81" fmla="*/ 272955 h 1330996"/>
                <a:gd name="connsiteX82" fmla="*/ 2160311 w 2428717"/>
                <a:gd name="connsiteY82" fmla="*/ 291152 h 1330996"/>
                <a:gd name="connsiteX83" fmla="*/ 2169410 w 2428717"/>
                <a:gd name="connsiteY83" fmla="*/ 304800 h 1330996"/>
                <a:gd name="connsiteX84" fmla="*/ 2210353 w 2428717"/>
                <a:gd name="connsiteY84" fmla="*/ 341194 h 1330996"/>
                <a:gd name="connsiteX85" fmla="*/ 2224001 w 2428717"/>
                <a:gd name="connsiteY85" fmla="*/ 345743 h 1330996"/>
                <a:gd name="connsiteX86" fmla="*/ 2255845 w 2428717"/>
                <a:gd name="connsiteY86" fmla="*/ 363940 h 1330996"/>
                <a:gd name="connsiteX87" fmla="*/ 2283141 w 2428717"/>
                <a:gd name="connsiteY87" fmla="*/ 373039 h 1330996"/>
                <a:gd name="connsiteX88" fmla="*/ 2314986 w 2428717"/>
                <a:gd name="connsiteY88" fmla="*/ 377588 h 1330996"/>
                <a:gd name="connsiteX89" fmla="*/ 2337732 w 2428717"/>
                <a:gd name="connsiteY89" fmla="*/ 395785 h 1330996"/>
                <a:gd name="connsiteX90" fmla="*/ 2365028 w 2428717"/>
                <a:gd name="connsiteY90" fmla="*/ 413982 h 1330996"/>
                <a:gd name="connsiteX91" fmla="*/ 2378675 w 2428717"/>
                <a:gd name="connsiteY91" fmla="*/ 400334 h 1330996"/>
                <a:gd name="connsiteX92" fmla="*/ 2396872 w 2428717"/>
                <a:gd name="connsiteY92" fmla="*/ 373039 h 1330996"/>
                <a:gd name="connsiteX93" fmla="*/ 2424168 w 2428717"/>
                <a:gd name="connsiteY93" fmla="*/ 368490 h 1330996"/>
                <a:gd name="connsiteX94" fmla="*/ 2428717 w 2428717"/>
                <a:gd name="connsiteY94" fmla="*/ 354842 h 1330996"/>
                <a:gd name="connsiteX95" fmla="*/ 2424168 w 2428717"/>
                <a:gd name="connsiteY95" fmla="*/ 327546 h 1330996"/>
                <a:gd name="connsiteX96" fmla="*/ 2410520 w 2428717"/>
                <a:gd name="connsiteY96" fmla="*/ 322997 h 1330996"/>
                <a:gd name="connsiteX97" fmla="*/ 2392323 w 2428717"/>
                <a:gd name="connsiteY97" fmla="*/ 318448 h 1330996"/>
                <a:gd name="connsiteX98" fmla="*/ 2378675 w 2428717"/>
                <a:gd name="connsiteY98" fmla="*/ 309349 h 1330996"/>
                <a:gd name="connsiteX99" fmla="*/ 2374126 w 2428717"/>
                <a:gd name="connsiteY99" fmla="*/ 295702 h 1330996"/>
                <a:gd name="connsiteX100" fmla="*/ 2365028 w 2428717"/>
                <a:gd name="connsiteY100" fmla="*/ 282054 h 1330996"/>
                <a:gd name="connsiteX101" fmla="*/ 2360478 w 2428717"/>
                <a:gd name="connsiteY101" fmla="*/ 268406 h 1330996"/>
                <a:gd name="connsiteX102" fmla="*/ 2346831 w 2428717"/>
                <a:gd name="connsiteY102" fmla="*/ 263857 h 1330996"/>
                <a:gd name="connsiteX103" fmla="*/ 2333183 w 2428717"/>
                <a:gd name="connsiteY103" fmla="*/ 245660 h 1330996"/>
                <a:gd name="connsiteX104" fmla="*/ 2305887 w 2428717"/>
                <a:gd name="connsiteY104" fmla="*/ 232012 h 1330996"/>
                <a:gd name="connsiteX105" fmla="*/ 2283141 w 2428717"/>
                <a:gd name="connsiteY105" fmla="*/ 236561 h 1330996"/>
                <a:gd name="connsiteX106" fmla="*/ 2255845 w 2428717"/>
                <a:gd name="connsiteY106" fmla="*/ 245660 h 1330996"/>
                <a:gd name="connsiteX107" fmla="*/ 2214902 w 2428717"/>
                <a:gd name="connsiteY107" fmla="*/ 241110 h 1330996"/>
                <a:gd name="connsiteX108" fmla="*/ 2187607 w 2428717"/>
                <a:gd name="connsiteY108" fmla="*/ 218364 h 1330996"/>
                <a:gd name="connsiteX109" fmla="*/ 2173959 w 2428717"/>
                <a:gd name="connsiteY109" fmla="*/ 209266 h 1330996"/>
                <a:gd name="connsiteX110" fmla="*/ 2164860 w 2428717"/>
                <a:gd name="connsiteY110" fmla="*/ 195618 h 1330996"/>
                <a:gd name="connsiteX111" fmla="*/ 2151213 w 2428717"/>
                <a:gd name="connsiteY111" fmla="*/ 168322 h 1330996"/>
                <a:gd name="connsiteX112" fmla="*/ 2110269 w 2428717"/>
                <a:gd name="connsiteY112" fmla="*/ 154675 h 1330996"/>
                <a:gd name="connsiteX113" fmla="*/ 2082974 w 2428717"/>
                <a:gd name="connsiteY113" fmla="*/ 141027 h 1330996"/>
                <a:gd name="connsiteX114" fmla="*/ 2064777 w 2428717"/>
                <a:gd name="connsiteY114" fmla="*/ 136478 h 1330996"/>
                <a:gd name="connsiteX115" fmla="*/ 1991989 w 2428717"/>
                <a:gd name="connsiteY115" fmla="*/ 131928 h 1330996"/>
                <a:gd name="connsiteX116" fmla="*/ 1964693 w 2428717"/>
                <a:gd name="connsiteY116" fmla="*/ 118281 h 1330996"/>
                <a:gd name="connsiteX117" fmla="*/ 1951045 w 2428717"/>
                <a:gd name="connsiteY117" fmla="*/ 104633 h 1330996"/>
                <a:gd name="connsiteX118" fmla="*/ 1923750 w 2428717"/>
                <a:gd name="connsiteY118" fmla="*/ 90985 h 1330996"/>
                <a:gd name="connsiteX119" fmla="*/ 1910102 w 2428717"/>
                <a:gd name="connsiteY119" fmla="*/ 81887 h 1330996"/>
                <a:gd name="connsiteX120" fmla="*/ 1841863 w 2428717"/>
                <a:gd name="connsiteY120" fmla="*/ 72788 h 1330996"/>
                <a:gd name="connsiteX121" fmla="*/ 1814568 w 2428717"/>
                <a:gd name="connsiteY121" fmla="*/ 63690 h 1330996"/>
                <a:gd name="connsiteX122" fmla="*/ 1796371 w 2428717"/>
                <a:gd name="connsiteY122" fmla="*/ 59140 h 1330996"/>
                <a:gd name="connsiteX123" fmla="*/ 1769075 w 2428717"/>
                <a:gd name="connsiteY123" fmla="*/ 50042 h 1330996"/>
                <a:gd name="connsiteX124" fmla="*/ 1755428 w 2428717"/>
                <a:gd name="connsiteY124" fmla="*/ 40943 h 1330996"/>
                <a:gd name="connsiteX125" fmla="*/ 1737231 w 2428717"/>
                <a:gd name="connsiteY125" fmla="*/ 0 h 1330996"/>
                <a:gd name="connsiteX126" fmla="*/ 1728132 w 2428717"/>
                <a:gd name="connsiteY126" fmla="*/ 13648 h 1330996"/>
                <a:gd name="connsiteX127" fmla="*/ 1723583 w 2428717"/>
                <a:gd name="connsiteY127" fmla="*/ 50042 h 1330996"/>
                <a:gd name="connsiteX128" fmla="*/ 1691738 w 2428717"/>
                <a:gd name="connsiteY128" fmla="*/ 54591 h 1330996"/>
                <a:gd name="connsiteX129" fmla="*/ 1659893 w 2428717"/>
                <a:gd name="connsiteY129" fmla="*/ 63690 h 1330996"/>
                <a:gd name="connsiteX130" fmla="*/ 1641696 w 2428717"/>
                <a:gd name="connsiteY130" fmla="*/ 72788 h 1330996"/>
                <a:gd name="connsiteX131" fmla="*/ 1628048 w 2428717"/>
                <a:gd name="connsiteY131" fmla="*/ 68239 h 1330996"/>
                <a:gd name="connsiteX132" fmla="*/ 1623499 w 2428717"/>
                <a:gd name="connsiteY132" fmla="*/ 54591 h 1330996"/>
                <a:gd name="connsiteX133" fmla="*/ 1614401 w 2428717"/>
                <a:gd name="connsiteY133" fmla="*/ 68239 h 1330996"/>
                <a:gd name="connsiteX134" fmla="*/ 1600753 w 2428717"/>
                <a:gd name="connsiteY134" fmla="*/ 77337 h 1330996"/>
                <a:gd name="connsiteX135" fmla="*/ 1555260 w 2428717"/>
                <a:gd name="connsiteY135" fmla="*/ 81887 h 1330996"/>
                <a:gd name="connsiteX136" fmla="*/ 1527965 w 2428717"/>
                <a:gd name="connsiteY136" fmla="*/ 90985 h 1330996"/>
                <a:gd name="connsiteX137" fmla="*/ 1509768 w 2428717"/>
                <a:gd name="connsiteY137" fmla="*/ 100084 h 1330996"/>
                <a:gd name="connsiteX138" fmla="*/ 1487022 w 2428717"/>
                <a:gd name="connsiteY138" fmla="*/ 104633 h 1330996"/>
                <a:gd name="connsiteX139" fmla="*/ 1473374 w 2428717"/>
                <a:gd name="connsiteY139" fmla="*/ 109182 h 1330996"/>
                <a:gd name="connsiteX140" fmla="*/ 1364192 w 2428717"/>
                <a:gd name="connsiteY140" fmla="*/ 113731 h 1330996"/>
                <a:gd name="connsiteX141" fmla="*/ 1350544 w 2428717"/>
                <a:gd name="connsiteY141" fmla="*/ 122830 h 1330996"/>
                <a:gd name="connsiteX142" fmla="*/ 1332347 w 2428717"/>
                <a:gd name="connsiteY142" fmla="*/ 150125 h 1330996"/>
                <a:gd name="connsiteX143" fmla="*/ 1318699 w 2428717"/>
                <a:gd name="connsiteY143" fmla="*/ 163773 h 1330996"/>
                <a:gd name="connsiteX144" fmla="*/ 1309601 w 2428717"/>
                <a:gd name="connsiteY144" fmla="*/ 191069 h 1330996"/>
                <a:gd name="connsiteX145" fmla="*/ 1295953 w 2428717"/>
                <a:gd name="connsiteY145" fmla="*/ 204716 h 1330996"/>
                <a:gd name="connsiteX146" fmla="*/ 1282305 w 2428717"/>
                <a:gd name="connsiteY146" fmla="*/ 209266 h 1330996"/>
                <a:gd name="connsiteX147" fmla="*/ 1209517 w 2428717"/>
                <a:gd name="connsiteY147" fmla="*/ 213815 h 1330996"/>
                <a:gd name="connsiteX148" fmla="*/ 1204968 w 2428717"/>
                <a:gd name="connsiteY148" fmla="*/ 227463 h 1330996"/>
                <a:gd name="connsiteX149" fmla="*/ 1186771 w 2428717"/>
                <a:gd name="connsiteY149" fmla="*/ 254758 h 1330996"/>
                <a:gd name="connsiteX150" fmla="*/ 1177672 w 2428717"/>
                <a:gd name="connsiteY150" fmla="*/ 282054 h 1330996"/>
                <a:gd name="connsiteX151" fmla="*/ 1173123 w 2428717"/>
                <a:gd name="connsiteY151" fmla="*/ 295702 h 1330996"/>
                <a:gd name="connsiteX152" fmla="*/ 1145828 w 2428717"/>
                <a:gd name="connsiteY152" fmla="*/ 313899 h 1330996"/>
                <a:gd name="connsiteX153" fmla="*/ 1132180 w 2428717"/>
                <a:gd name="connsiteY153" fmla="*/ 327546 h 1330996"/>
                <a:gd name="connsiteX154" fmla="*/ 1104884 w 2428717"/>
                <a:gd name="connsiteY154" fmla="*/ 336645 h 1330996"/>
                <a:gd name="connsiteX155" fmla="*/ 1095786 w 2428717"/>
                <a:gd name="connsiteY155" fmla="*/ 322997 h 1330996"/>
                <a:gd name="connsiteX156" fmla="*/ 1100335 w 2428717"/>
                <a:gd name="connsiteY156" fmla="*/ 291152 h 1330996"/>
                <a:gd name="connsiteX157" fmla="*/ 1086687 w 2428717"/>
                <a:gd name="connsiteY157" fmla="*/ 304800 h 1330996"/>
                <a:gd name="connsiteX158" fmla="*/ 1073039 w 2428717"/>
                <a:gd name="connsiteY158" fmla="*/ 309349 h 1330996"/>
                <a:gd name="connsiteX159" fmla="*/ 1059392 w 2428717"/>
                <a:gd name="connsiteY159" fmla="*/ 300251 h 1330996"/>
                <a:gd name="connsiteX160" fmla="*/ 1050293 w 2428717"/>
                <a:gd name="connsiteY160" fmla="*/ 286603 h 1330996"/>
                <a:gd name="connsiteX161" fmla="*/ 1036645 w 2428717"/>
                <a:gd name="connsiteY161" fmla="*/ 282054 h 1330996"/>
                <a:gd name="connsiteX162" fmla="*/ 1009350 w 2428717"/>
                <a:gd name="connsiteY162" fmla="*/ 291152 h 1330996"/>
                <a:gd name="connsiteX163" fmla="*/ 995702 w 2428717"/>
                <a:gd name="connsiteY163" fmla="*/ 295702 h 1330996"/>
                <a:gd name="connsiteX164" fmla="*/ 982054 w 2428717"/>
                <a:gd name="connsiteY164" fmla="*/ 304800 h 1330996"/>
                <a:gd name="connsiteX165" fmla="*/ 968407 w 2428717"/>
                <a:gd name="connsiteY165" fmla="*/ 350293 h 1330996"/>
                <a:gd name="connsiteX166" fmla="*/ 959308 w 2428717"/>
                <a:gd name="connsiteY166" fmla="*/ 363940 h 1330996"/>
                <a:gd name="connsiteX167" fmla="*/ 963857 w 2428717"/>
                <a:gd name="connsiteY167" fmla="*/ 377588 h 1330996"/>
                <a:gd name="connsiteX168" fmla="*/ 969656 w 2428717"/>
                <a:gd name="connsiteY168" fmla="*/ 397835 h 1330996"/>
                <a:gd name="connsiteX169" fmla="*/ 1000251 w 2428717"/>
                <a:gd name="connsiteY169" fmla="*/ 404884 h 1330996"/>
                <a:gd name="connsiteX170" fmla="*/ 1013899 w 2428717"/>
                <a:gd name="connsiteY170" fmla="*/ 418531 h 1330996"/>
                <a:gd name="connsiteX171" fmla="*/ 1009350 w 2428717"/>
                <a:gd name="connsiteY171" fmla="*/ 441278 h 1330996"/>
                <a:gd name="connsiteX172" fmla="*/ 986604 w 2428717"/>
                <a:gd name="connsiteY172" fmla="*/ 486770 h 1330996"/>
                <a:gd name="connsiteX173" fmla="*/ 968407 w 2428717"/>
                <a:gd name="connsiteY173" fmla="*/ 518615 h 1330996"/>
                <a:gd name="connsiteX174" fmla="*/ 954759 w 2428717"/>
                <a:gd name="connsiteY174" fmla="*/ 523164 h 1330996"/>
                <a:gd name="connsiteX175" fmla="*/ 945660 w 2428717"/>
                <a:gd name="connsiteY175" fmla="*/ 536812 h 1330996"/>
                <a:gd name="connsiteX176" fmla="*/ 932013 w 2428717"/>
                <a:gd name="connsiteY176" fmla="*/ 545910 h 1330996"/>
                <a:gd name="connsiteX177" fmla="*/ 913816 w 2428717"/>
                <a:gd name="connsiteY177" fmla="*/ 568657 h 1330996"/>
                <a:gd name="connsiteX178" fmla="*/ 904717 w 2428717"/>
                <a:gd name="connsiteY178" fmla="*/ 582305 h 1330996"/>
                <a:gd name="connsiteX179" fmla="*/ 900168 w 2428717"/>
                <a:gd name="connsiteY179" fmla="*/ 595952 h 1330996"/>
                <a:gd name="connsiteX180" fmla="*/ 881971 w 2428717"/>
                <a:gd name="connsiteY180" fmla="*/ 623248 h 1330996"/>
                <a:gd name="connsiteX181" fmla="*/ 859225 w 2428717"/>
                <a:gd name="connsiteY181" fmla="*/ 655093 h 1330996"/>
                <a:gd name="connsiteX182" fmla="*/ 850126 w 2428717"/>
                <a:gd name="connsiteY182" fmla="*/ 668740 h 1330996"/>
                <a:gd name="connsiteX183" fmla="*/ 845577 w 2428717"/>
                <a:gd name="connsiteY183" fmla="*/ 682388 h 1330996"/>
                <a:gd name="connsiteX184" fmla="*/ 831929 w 2428717"/>
                <a:gd name="connsiteY184" fmla="*/ 691487 h 1330996"/>
                <a:gd name="connsiteX185" fmla="*/ 809183 w 2428717"/>
                <a:gd name="connsiteY185" fmla="*/ 714233 h 1330996"/>
                <a:gd name="connsiteX186" fmla="*/ 795535 w 2428717"/>
                <a:gd name="connsiteY186" fmla="*/ 732430 h 1330996"/>
                <a:gd name="connsiteX187" fmla="*/ 781887 w 2428717"/>
                <a:gd name="connsiteY187" fmla="*/ 746078 h 1330996"/>
                <a:gd name="connsiteX188" fmla="*/ 754592 w 2428717"/>
                <a:gd name="connsiteY188" fmla="*/ 787021 h 1330996"/>
                <a:gd name="connsiteX189" fmla="*/ 745493 w 2428717"/>
                <a:gd name="connsiteY189" fmla="*/ 800669 h 1330996"/>
                <a:gd name="connsiteX190" fmla="*/ 736395 w 2428717"/>
                <a:gd name="connsiteY190" fmla="*/ 827964 h 1330996"/>
                <a:gd name="connsiteX191" fmla="*/ 673242 w 2428717"/>
                <a:gd name="connsiteY191" fmla="*/ 857045 h 1330996"/>
                <a:gd name="connsiteX192" fmla="*/ 638185 w 2428717"/>
                <a:gd name="connsiteY192" fmla="*/ 883091 h 1330996"/>
                <a:gd name="connsiteX193" fmla="*/ 595368 w 2428717"/>
                <a:gd name="connsiteY193" fmla="*/ 896203 h 1330996"/>
                <a:gd name="connsiteX194" fmla="*/ 581720 w 2428717"/>
                <a:gd name="connsiteY194" fmla="*/ 891654 h 1330996"/>
                <a:gd name="connsiteX195" fmla="*/ 577171 w 2428717"/>
                <a:gd name="connsiteY195" fmla="*/ 928048 h 1330996"/>
                <a:gd name="connsiteX196" fmla="*/ 568072 w 2428717"/>
                <a:gd name="connsiteY196" fmla="*/ 941696 h 1330996"/>
                <a:gd name="connsiteX197" fmla="*/ 563523 w 2428717"/>
                <a:gd name="connsiteY197" fmla="*/ 955343 h 1330996"/>
                <a:gd name="connsiteX198" fmla="*/ 549875 w 2428717"/>
                <a:gd name="connsiteY198" fmla="*/ 964442 h 1330996"/>
                <a:gd name="connsiteX199" fmla="*/ 522580 w 2428717"/>
                <a:gd name="connsiteY199" fmla="*/ 982639 h 1330996"/>
                <a:gd name="connsiteX200" fmla="*/ 508932 w 2428717"/>
                <a:gd name="connsiteY200" fmla="*/ 973540 h 1330996"/>
                <a:gd name="connsiteX201" fmla="*/ 481637 w 2428717"/>
                <a:gd name="connsiteY201" fmla="*/ 959893 h 1330996"/>
                <a:gd name="connsiteX202" fmla="*/ 463439 w 2428717"/>
                <a:gd name="connsiteY202" fmla="*/ 964442 h 1330996"/>
                <a:gd name="connsiteX203" fmla="*/ 454341 w 2428717"/>
                <a:gd name="connsiteY203" fmla="*/ 978090 h 1330996"/>
                <a:gd name="connsiteX204" fmla="*/ 440693 w 2428717"/>
                <a:gd name="connsiteY204" fmla="*/ 996287 h 1330996"/>
                <a:gd name="connsiteX205" fmla="*/ 404299 w 2428717"/>
                <a:gd name="connsiteY205" fmla="*/ 1023582 h 1330996"/>
                <a:gd name="connsiteX206" fmla="*/ 390651 w 2428717"/>
                <a:gd name="connsiteY206" fmla="*/ 1037230 h 1330996"/>
                <a:gd name="connsiteX207" fmla="*/ 377004 w 2428717"/>
                <a:gd name="connsiteY207" fmla="*/ 1041779 h 1330996"/>
                <a:gd name="connsiteX208" fmla="*/ 349708 w 2428717"/>
                <a:gd name="connsiteY208" fmla="*/ 1059976 h 1330996"/>
                <a:gd name="connsiteX209" fmla="*/ 322413 w 2428717"/>
                <a:gd name="connsiteY209" fmla="*/ 1078173 h 1330996"/>
                <a:gd name="connsiteX210" fmla="*/ 295117 w 2428717"/>
                <a:gd name="connsiteY210" fmla="*/ 1100919 h 1330996"/>
                <a:gd name="connsiteX211" fmla="*/ 286019 w 2428717"/>
                <a:gd name="connsiteY211" fmla="*/ 1114567 h 1330996"/>
                <a:gd name="connsiteX212" fmla="*/ 258723 w 2428717"/>
                <a:gd name="connsiteY212" fmla="*/ 1137313 h 1330996"/>
                <a:gd name="connsiteX213" fmla="*/ 240526 w 2428717"/>
                <a:gd name="connsiteY213" fmla="*/ 1164609 h 1330996"/>
                <a:gd name="connsiteX214" fmla="*/ 231428 w 2428717"/>
                <a:gd name="connsiteY214" fmla="*/ 1178257 h 1330996"/>
                <a:gd name="connsiteX215" fmla="*/ 217780 w 2428717"/>
                <a:gd name="connsiteY215" fmla="*/ 1182806 h 1330996"/>
                <a:gd name="connsiteX216" fmla="*/ 208681 w 2428717"/>
                <a:gd name="connsiteY216" fmla="*/ 1196454 h 1330996"/>
                <a:gd name="connsiteX217" fmla="*/ 181386 w 2428717"/>
                <a:gd name="connsiteY217" fmla="*/ 1205552 h 1330996"/>
                <a:gd name="connsiteX218" fmla="*/ 167738 w 2428717"/>
                <a:gd name="connsiteY218" fmla="*/ 1210102 h 1330996"/>
                <a:gd name="connsiteX219" fmla="*/ 135893 w 2428717"/>
                <a:gd name="connsiteY219" fmla="*/ 1219200 h 1330996"/>
                <a:gd name="connsiteX220" fmla="*/ 108598 w 2428717"/>
                <a:gd name="connsiteY220" fmla="*/ 1241946 h 1330996"/>
                <a:gd name="connsiteX221" fmla="*/ 85851 w 2428717"/>
                <a:gd name="connsiteY221" fmla="*/ 1246496 h 1330996"/>
                <a:gd name="connsiteX222" fmla="*/ 72204 w 2428717"/>
                <a:gd name="connsiteY222" fmla="*/ 1251045 h 1330996"/>
                <a:gd name="connsiteX223" fmla="*/ 22162 w 2428717"/>
                <a:gd name="connsiteY223" fmla="*/ 1264693 h 1330996"/>
                <a:gd name="connsiteX224" fmla="*/ 8514 w 2428717"/>
                <a:gd name="connsiteY224" fmla="*/ 1260143 h 1330996"/>
                <a:gd name="connsiteX225" fmla="*/ 3965 w 2428717"/>
                <a:gd name="connsiteY225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414234 w 2428717"/>
                <a:gd name="connsiteY59" fmla="*/ 204716 h 1330996"/>
                <a:gd name="connsiteX60" fmla="*/ 1427881 w 2428717"/>
                <a:gd name="connsiteY60" fmla="*/ 200167 h 1330996"/>
                <a:gd name="connsiteX61" fmla="*/ 1441529 w 2428717"/>
                <a:gd name="connsiteY61" fmla="*/ 195618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5893 w 2428717"/>
                <a:gd name="connsiteY218" fmla="*/ 1219200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414234 w 2428717"/>
                <a:gd name="connsiteY59" fmla="*/ 204716 h 1330996"/>
                <a:gd name="connsiteX60" fmla="*/ 1431806 w 2428717"/>
                <a:gd name="connsiteY60" fmla="*/ 255110 h 1330996"/>
                <a:gd name="connsiteX61" fmla="*/ 1441529 w 2428717"/>
                <a:gd name="connsiteY61" fmla="*/ 195618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5893 w 2428717"/>
                <a:gd name="connsiteY218" fmla="*/ 1219200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41529 w 2428717"/>
                <a:gd name="connsiteY61" fmla="*/ 195618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5893 w 2428717"/>
                <a:gd name="connsiteY218" fmla="*/ 1219200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5893 w 2428717"/>
                <a:gd name="connsiteY218" fmla="*/ 1219200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5893 w 2428717"/>
                <a:gd name="connsiteY218" fmla="*/ 1219200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49629 w 2428717"/>
                <a:gd name="connsiteY218" fmla="*/ 1246672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85939 w 2428717"/>
                <a:gd name="connsiteY221" fmla="*/ 128636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34921 w 2428717"/>
                <a:gd name="connsiteY221" fmla="*/ 1188253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91738 w 2428717"/>
                <a:gd name="connsiteY220" fmla="*/ 1323023 h 1330996"/>
                <a:gd name="connsiteX221" fmla="*/ 34921 w 2428717"/>
                <a:gd name="connsiteY221" fmla="*/ 1188253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87814 w 2428717"/>
                <a:gd name="connsiteY220" fmla="*/ 1152309 h 1330996"/>
                <a:gd name="connsiteX221" fmla="*/ 34921 w 2428717"/>
                <a:gd name="connsiteY221" fmla="*/ 1188253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26258 w 2428717"/>
                <a:gd name="connsiteY219" fmla="*/ 1157570 h 1330996"/>
                <a:gd name="connsiteX220" fmla="*/ 87814 w 2428717"/>
                <a:gd name="connsiteY220" fmla="*/ 1152309 h 1330996"/>
                <a:gd name="connsiteX221" fmla="*/ 34921 w 2428717"/>
                <a:gd name="connsiteY221" fmla="*/ 1188253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3 w 2428715"/>
                <a:gd name="connsiteY0" fmla="*/ 1260143 h 1331711"/>
                <a:gd name="connsiteX1" fmla="*/ 8512 w 2428715"/>
                <a:gd name="connsiteY1" fmla="*/ 1310185 h 1331711"/>
                <a:gd name="connsiteX2" fmla="*/ 8512 w 2428715"/>
                <a:gd name="connsiteY2" fmla="*/ 1246496 h 1331711"/>
                <a:gd name="connsiteX3" fmla="*/ 3963 w 2428715"/>
                <a:gd name="connsiteY3" fmla="*/ 1328382 h 1331711"/>
                <a:gd name="connsiteX4" fmla="*/ 39107 w 2428715"/>
                <a:gd name="connsiteY4" fmla="*/ 1312861 h 1331711"/>
                <a:gd name="connsiteX5" fmla="*/ 58554 w 2428715"/>
                <a:gd name="connsiteY5" fmla="*/ 1278340 h 1331711"/>
                <a:gd name="connsiteX6" fmla="*/ 85849 w 2428715"/>
                <a:gd name="connsiteY6" fmla="*/ 1260143 h 1331711"/>
                <a:gd name="connsiteX7" fmla="*/ 99497 w 2428715"/>
                <a:gd name="connsiteY7" fmla="*/ 1251045 h 1331711"/>
                <a:gd name="connsiteX8" fmla="*/ 144453 w 2428715"/>
                <a:gd name="connsiteY8" fmla="*/ 1262906 h 1331711"/>
                <a:gd name="connsiteX9" fmla="*/ 176835 w 2428715"/>
                <a:gd name="connsiteY9" fmla="*/ 1232848 h 1331711"/>
                <a:gd name="connsiteX10" fmla="*/ 204130 w 2428715"/>
                <a:gd name="connsiteY10" fmla="*/ 1223749 h 1331711"/>
                <a:gd name="connsiteX11" fmla="*/ 217778 w 2428715"/>
                <a:gd name="connsiteY11" fmla="*/ 1214651 h 1331711"/>
                <a:gd name="connsiteX12" fmla="*/ 245073 w 2428715"/>
                <a:gd name="connsiteY12" fmla="*/ 1205552 h 1331711"/>
                <a:gd name="connsiteX13" fmla="*/ 286017 w 2428715"/>
                <a:gd name="connsiteY13" fmla="*/ 1196454 h 1331711"/>
                <a:gd name="connsiteX14" fmla="*/ 299664 w 2428715"/>
                <a:gd name="connsiteY14" fmla="*/ 1187355 h 1331711"/>
                <a:gd name="connsiteX15" fmla="*/ 377002 w 2428715"/>
                <a:gd name="connsiteY15" fmla="*/ 1150961 h 1331711"/>
                <a:gd name="connsiteX16" fmla="*/ 504918 w 2428715"/>
                <a:gd name="connsiteY16" fmla="*/ 1104307 h 1331711"/>
                <a:gd name="connsiteX17" fmla="*/ 572620 w 2428715"/>
                <a:gd name="connsiteY17" fmla="*/ 1073624 h 1331711"/>
                <a:gd name="connsiteX18" fmla="*/ 595366 w 2428715"/>
                <a:gd name="connsiteY18" fmla="*/ 1096370 h 1331711"/>
                <a:gd name="connsiteX19" fmla="*/ 609014 w 2428715"/>
                <a:gd name="connsiteY19" fmla="*/ 1087272 h 1331711"/>
                <a:gd name="connsiteX20" fmla="*/ 625337 w 2428715"/>
                <a:gd name="connsiteY20" fmla="*/ 1060152 h 1331711"/>
                <a:gd name="connsiteX21" fmla="*/ 690900 w 2428715"/>
                <a:gd name="connsiteY21" fmla="*/ 1061489 h 1331711"/>
                <a:gd name="connsiteX22" fmla="*/ 718196 w 2428715"/>
                <a:gd name="connsiteY22" fmla="*/ 1019033 h 1331711"/>
                <a:gd name="connsiteX23" fmla="*/ 759314 w 2428715"/>
                <a:gd name="connsiteY23" fmla="*/ 1019121 h 1331711"/>
                <a:gd name="connsiteX24" fmla="*/ 795533 w 2428715"/>
                <a:gd name="connsiteY24" fmla="*/ 978090 h 1331711"/>
                <a:gd name="connsiteX25" fmla="*/ 822829 w 2428715"/>
                <a:gd name="connsiteY25" fmla="*/ 968991 h 1331711"/>
                <a:gd name="connsiteX26" fmla="*/ 850124 w 2428715"/>
                <a:gd name="connsiteY26" fmla="*/ 941696 h 1331711"/>
                <a:gd name="connsiteX27" fmla="*/ 877420 w 2428715"/>
                <a:gd name="connsiteY27" fmla="*/ 928048 h 1331711"/>
                <a:gd name="connsiteX28" fmla="*/ 891067 w 2428715"/>
                <a:gd name="connsiteY28" fmla="*/ 923499 h 1331711"/>
                <a:gd name="connsiteX29" fmla="*/ 904715 w 2428715"/>
                <a:gd name="connsiteY29" fmla="*/ 914400 h 1331711"/>
                <a:gd name="connsiteX30" fmla="*/ 922912 w 2428715"/>
                <a:gd name="connsiteY30" fmla="*/ 909851 h 1331711"/>
                <a:gd name="connsiteX31" fmla="*/ 927461 w 2428715"/>
                <a:gd name="connsiteY31" fmla="*/ 896203 h 1331711"/>
                <a:gd name="connsiteX32" fmla="*/ 941109 w 2428715"/>
                <a:gd name="connsiteY32" fmla="*/ 887105 h 1331711"/>
                <a:gd name="connsiteX33" fmla="*/ 954757 w 2428715"/>
                <a:gd name="connsiteY33" fmla="*/ 873457 h 1331711"/>
                <a:gd name="connsiteX34" fmla="*/ 982052 w 2428715"/>
                <a:gd name="connsiteY34" fmla="*/ 855260 h 1331711"/>
                <a:gd name="connsiteX35" fmla="*/ 986602 w 2428715"/>
                <a:gd name="connsiteY35" fmla="*/ 841612 h 1331711"/>
                <a:gd name="connsiteX36" fmla="*/ 1000249 w 2428715"/>
                <a:gd name="connsiteY36" fmla="*/ 837063 h 1331711"/>
                <a:gd name="connsiteX37" fmla="*/ 1013897 w 2428715"/>
                <a:gd name="connsiteY37" fmla="*/ 827964 h 1331711"/>
                <a:gd name="connsiteX38" fmla="*/ 1045742 w 2428715"/>
                <a:gd name="connsiteY38" fmla="*/ 800669 h 1331711"/>
                <a:gd name="connsiteX39" fmla="*/ 1059390 w 2428715"/>
                <a:gd name="connsiteY39" fmla="*/ 791570 h 1331711"/>
                <a:gd name="connsiteX40" fmla="*/ 1082136 w 2428715"/>
                <a:gd name="connsiteY40" fmla="*/ 768824 h 1331711"/>
                <a:gd name="connsiteX41" fmla="*/ 1123079 w 2428715"/>
                <a:gd name="connsiteY41" fmla="*/ 736979 h 1331711"/>
                <a:gd name="connsiteX42" fmla="*/ 1136727 w 2428715"/>
                <a:gd name="connsiteY42" fmla="*/ 727881 h 1331711"/>
                <a:gd name="connsiteX43" fmla="*/ 1150375 w 2428715"/>
                <a:gd name="connsiteY43" fmla="*/ 718782 h 1331711"/>
                <a:gd name="connsiteX44" fmla="*/ 1168572 w 2428715"/>
                <a:gd name="connsiteY44" fmla="*/ 691487 h 1331711"/>
                <a:gd name="connsiteX45" fmla="*/ 1191318 w 2428715"/>
                <a:gd name="connsiteY45" fmla="*/ 668740 h 1331711"/>
                <a:gd name="connsiteX46" fmla="*/ 1214064 w 2428715"/>
                <a:gd name="connsiteY46" fmla="*/ 645994 h 1331711"/>
                <a:gd name="connsiteX47" fmla="*/ 1223163 w 2428715"/>
                <a:gd name="connsiteY47" fmla="*/ 632346 h 1331711"/>
                <a:gd name="connsiteX48" fmla="*/ 1227712 w 2428715"/>
                <a:gd name="connsiteY48" fmla="*/ 618699 h 1331711"/>
                <a:gd name="connsiteX49" fmla="*/ 1250458 w 2428715"/>
                <a:gd name="connsiteY49" fmla="*/ 591403 h 1331711"/>
                <a:gd name="connsiteX50" fmla="*/ 1259557 w 2428715"/>
                <a:gd name="connsiteY50" fmla="*/ 564108 h 1331711"/>
                <a:gd name="connsiteX51" fmla="*/ 1264106 w 2428715"/>
                <a:gd name="connsiteY51" fmla="*/ 550460 h 1331711"/>
                <a:gd name="connsiteX52" fmla="*/ 1282303 w 2428715"/>
                <a:gd name="connsiteY52" fmla="*/ 523164 h 1331711"/>
                <a:gd name="connsiteX53" fmla="*/ 1295951 w 2428715"/>
                <a:gd name="connsiteY53" fmla="*/ 482221 h 1331711"/>
                <a:gd name="connsiteX54" fmla="*/ 1300500 w 2428715"/>
                <a:gd name="connsiteY54" fmla="*/ 468573 h 1331711"/>
                <a:gd name="connsiteX55" fmla="*/ 1309599 w 2428715"/>
                <a:gd name="connsiteY55" fmla="*/ 427630 h 1331711"/>
                <a:gd name="connsiteX56" fmla="*/ 1314148 w 2428715"/>
                <a:gd name="connsiteY56" fmla="*/ 395785 h 1331711"/>
                <a:gd name="connsiteX57" fmla="*/ 1336894 w 2428715"/>
                <a:gd name="connsiteY57" fmla="*/ 368490 h 1331711"/>
                <a:gd name="connsiteX58" fmla="*/ 1345993 w 2428715"/>
                <a:gd name="connsiteY58" fmla="*/ 295702 h 1331711"/>
                <a:gd name="connsiteX59" fmla="*/ 1396572 w 2428715"/>
                <a:gd name="connsiteY59" fmla="*/ 269470 h 1331711"/>
                <a:gd name="connsiteX60" fmla="*/ 1431804 w 2428715"/>
                <a:gd name="connsiteY60" fmla="*/ 255110 h 1331711"/>
                <a:gd name="connsiteX61" fmla="*/ 1459187 w 2428715"/>
                <a:gd name="connsiteY61" fmla="*/ 217203 h 1331711"/>
                <a:gd name="connsiteX62" fmla="*/ 1473372 w 2428715"/>
                <a:gd name="connsiteY62" fmla="*/ 181970 h 1331711"/>
                <a:gd name="connsiteX63" fmla="*/ 1500667 w 2428715"/>
                <a:gd name="connsiteY63" fmla="*/ 172872 h 1331711"/>
                <a:gd name="connsiteX64" fmla="*/ 1578005 w 2428715"/>
                <a:gd name="connsiteY64" fmla="*/ 163773 h 1331711"/>
                <a:gd name="connsiteX65" fmla="*/ 1600751 w 2428715"/>
                <a:gd name="connsiteY65" fmla="*/ 145576 h 1331711"/>
                <a:gd name="connsiteX66" fmla="*/ 1614399 w 2428715"/>
                <a:gd name="connsiteY66" fmla="*/ 141027 h 1331711"/>
                <a:gd name="connsiteX67" fmla="*/ 1641694 w 2428715"/>
                <a:gd name="connsiteY67" fmla="*/ 145576 h 1331711"/>
                <a:gd name="connsiteX68" fmla="*/ 1655342 w 2428715"/>
                <a:gd name="connsiteY68" fmla="*/ 154675 h 1331711"/>
                <a:gd name="connsiteX69" fmla="*/ 1828214 w 2428715"/>
                <a:gd name="connsiteY69" fmla="*/ 150125 h 1331711"/>
                <a:gd name="connsiteX70" fmla="*/ 1841861 w 2428715"/>
                <a:gd name="connsiteY70" fmla="*/ 159224 h 1331711"/>
                <a:gd name="connsiteX71" fmla="*/ 1855509 w 2428715"/>
                <a:gd name="connsiteY71" fmla="*/ 172872 h 1331711"/>
                <a:gd name="connsiteX72" fmla="*/ 1969240 w 2428715"/>
                <a:gd name="connsiteY72" fmla="*/ 186519 h 1331711"/>
                <a:gd name="connsiteX73" fmla="*/ 2001085 w 2428715"/>
                <a:gd name="connsiteY73" fmla="*/ 191069 h 1331711"/>
                <a:gd name="connsiteX74" fmla="*/ 2051127 w 2428715"/>
                <a:gd name="connsiteY74" fmla="*/ 195618 h 1331711"/>
                <a:gd name="connsiteX75" fmla="*/ 2060226 w 2428715"/>
                <a:gd name="connsiteY75" fmla="*/ 209266 h 1331711"/>
                <a:gd name="connsiteX76" fmla="*/ 2087521 w 2428715"/>
                <a:gd name="connsiteY76" fmla="*/ 213815 h 1331711"/>
                <a:gd name="connsiteX77" fmla="*/ 2105718 w 2428715"/>
                <a:gd name="connsiteY77" fmla="*/ 236561 h 1331711"/>
                <a:gd name="connsiteX78" fmla="*/ 2119366 w 2428715"/>
                <a:gd name="connsiteY78" fmla="*/ 245660 h 1331711"/>
                <a:gd name="connsiteX79" fmla="*/ 2133014 w 2428715"/>
                <a:gd name="connsiteY79" fmla="*/ 259308 h 1331711"/>
                <a:gd name="connsiteX80" fmla="*/ 2142112 w 2428715"/>
                <a:gd name="connsiteY80" fmla="*/ 272955 h 1331711"/>
                <a:gd name="connsiteX81" fmla="*/ 2160309 w 2428715"/>
                <a:gd name="connsiteY81" fmla="*/ 291152 h 1331711"/>
                <a:gd name="connsiteX82" fmla="*/ 2169408 w 2428715"/>
                <a:gd name="connsiteY82" fmla="*/ 304800 h 1331711"/>
                <a:gd name="connsiteX83" fmla="*/ 2210351 w 2428715"/>
                <a:gd name="connsiteY83" fmla="*/ 341194 h 1331711"/>
                <a:gd name="connsiteX84" fmla="*/ 2223999 w 2428715"/>
                <a:gd name="connsiteY84" fmla="*/ 345743 h 1331711"/>
                <a:gd name="connsiteX85" fmla="*/ 2255843 w 2428715"/>
                <a:gd name="connsiteY85" fmla="*/ 363940 h 1331711"/>
                <a:gd name="connsiteX86" fmla="*/ 2283139 w 2428715"/>
                <a:gd name="connsiteY86" fmla="*/ 373039 h 1331711"/>
                <a:gd name="connsiteX87" fmla="*/ 2314984 w 2428715"/>
                <a:gd name="connsiteY87" fmla="*/ 377588 h 1331711"/>
                <a:gd name="connsiteX88" fmla="*/ 2337730 w 2428715"/>
                <a:gd name="connsiteY88" fmla="*/ 395785 h 1331711"/>
                <a:gd name="connsiteX89" fmla="*/ 2365026 w 2428715"/>
                <a:gd name="connsiteY89" fmla="*/ 413982 h 1331711"/>
                <a:gd name="connsiteX90" fmla="*/ 2378673 w 2428715"/>
                <a:gd name="connsiteY90" fmla="*/ 400334 h 1331711"/>
                <a:gd name="connsiteX91" fmla="*/ 2396870 w 2428715"/>
                <a:gd name="connsiteY91" fmla="*/ 373039 h 1331711"/>
                <a:gd name="connsiteX92" fmla="*/ 2424166 w 2428715"/>
                <a:gd name="connsiteY92" fmla="*/ 368490 h 1331711"/>
                <a:gd name="connsiteX93" fmla="*/ 2428715 w 2428715"/>
                <a:gd name="connsiteY93" fmla="*/ 354842 h 1331711"/>
                <a:gd name="connsiteX94" fmla="*/ 2424166 w 2428715"/>
                <a:gd name="connsiteY94" fmla="*/ 327546 h 1331711"/>
                <a:gd name="connsiteX95" fmla="*/ 2410518 w 2428715"/>
                <a:gd name="connsiteY95" fmla="*/ 322997 h 1331711"/>
                <a:gd name="connsiteX96" fmla="*/ 2392321 w 2428715"/>
                <a:gd name="connsiteY96" fmla="*/ 318448 h 1331711"/>
                <a:gd name="connsiteX97" fmla="*/ 2378673 w 2428715"/>
                <a:gd name="connsiteY97" fmla="*/ 309349 h 1331711"/>
                <a:gd name="connsiteX98" fmla="*/ 2374124 w 2428715"/>
                <a:gd name="connsiteY98" fmla="*/ 295702 h 1331711"/>
                <a:gd name="connsiteX99" fmla="*/ 2365026 w 2428715"/>
                <a:gd name="connsiteY99" fmla="*/ 282054 h 1331711"/>
                <a:gd name="connsiteX100" fmla="*/ 2360476 w 2428715"/>
                <a:gd name="connsiteY100" fmla="*/ 268406 h 1331711"/>
                <a:gd name="connsiteX101" fmla="*/ 2346829 w 2428715"/>
                <a:gd name="connsiteY101" fmla="*/ 263857 h 1331711"/>
                <a:gd name="connsiteX102" fmla="*/ 2333181 w 2428715"/>
                <a:gd name="connsiteY102" fmla="*/ 245660 h 1331711"/>
                <a:gd name="connsiteX103" fmla="*/ 2305885 w 2428715"/>
                <a:gd name="connsiteY103" fmla="*/ 232012 h 1331711"/>
                <a:gd name="connsiteX104" fmla="*/ 2283139 w 2428715"/>
                <a:gd name="connsiteY104" fmla="*/ 236561 h 1331711"/>
                <a:gd name="connsiteX105" fmla="*/ 2255843 w 2428715"/>
                <a:gd name="connsiteY105" fmla="*/ 245660 h 1331711"/>
                <a:gd name="connsiteX106" fmla="*/ 2214900 w 2428715"/>
                <a:gd name="connsiteY106" fmla="*/ 241110 h 1331711"/>
                <a:gd name="connsiteX107" fmla="*/ 2187605 w 2428715"/>
                <a:gd name="connsiteY107" fmla="*/ 218364 h 1331711"/>
                <a:gd name="connsiteX108" fmla="*/ 2173957 w 2428715"/>
                <a:gd name="connsiteY108" fmla="*/ 209266 h 1331711"/>
                <a:gd name="connsiteX109" fmla="*/ 2164858 w 2428715"/>
                <a:gd name="connsiteY109" fmla="*/ 195618 h 1331711"/>
                <a:gd name="connsiteX110" fmla="*/ 2151211 w 2428715"/>
                <a:gd name="connsiteY110" fmla="*/ 168322 h 1331711"/>
                <a:gd name="connsiteX111" fmla="*/ 2110267 w 2428715"/>
                <a:gd name="connsiteY111" fmla="*/ 154675 h 1331711"/>
                <a:gd name="connsiteX112" fmla="*/ 2082972 w 2428715"/>
                <a:gd name="connsiteY112" fmla="*/ 141027 h 1331711"/>
                <a:gd name="connsiteX113" fmla="*/ 2064775 w 2428715"/>
                <a:gd name="connsiteY113" fmla="*/ 136478 h 1331711"/>
                <a:gd name="connsiteX114" fmla="*/ 1991987 w 2428715"/>
                <a:gd name="connsiteY114" fmla="*/ 131928 h 1331711"/>
                <a:gd name="connsiteX115" fmla="*/ 1964691 w 2428715"/>
                <a:gd name="connsiteY115" fmla="*/ 118281 h 1331711"/>
                <a:gd name="connsiteX116" fmla="*/ 1951043 w 2428715"/>
                <a:gd name="connsiteY116" fmla="*/ 104633 h 1331711"/>
                <a:gd name="connsiteX117" fmla="*/ 1923748 w 2428715"/>
                <a:gd name="connsiteY117" fmla="*/ 90985 h 1331711"/>
                <a:gd name="connsiteX118" fmla="*/ 1910100 w 2428715"/>
                <a:gd name="connsiteY118" fmla="*/ 81887 h 1331711"/>
                <a:gd name="connsiteX119" fmla="*/ 1841861 w 2428715"/>
                <a:gd name="connsiteY119" fmla="*/ 72788 h 1331711"/>
                <a:gd name="connsiteX120" fmla="*/ 1814566 w 2428715"/>
                <a:gd name="connsiteY120" fmla="*/ 63690 h 1331711"/>
                <a:gd name="connsiteX121" fmla="*/ 1796369 w 2428715"/>
                <a:gd name="connsiteY121" fmla="*/ 59140 h 1331711"/>
                <a:gd name="connsiteX122" fmla="*/ 1769073 w 2428715"/>
                <a:gd name="connsiteY122" fmla="*/ 50042 h 1331711"/>
                <a:gd name="connsiteX123" fmla="*/ 1755426 w 2428715"/>
                <a:gd name="connsiteY123" fmla="*/ 40943 h 1331711"/>
                <a:gd name="connsiteX124" fmla="*/ 1737229 w 2428715"/>
                <a:gd name="connsiteY124" fmla="*/ 0 h 1331711"/>
                <a:gd name="connsiteX125" fmla="*/ 1728130 w 2428715"/>
                <a:gd name="connsiteY125" fmla="*/ 13648 h 1331711"/>
                <a:gd name="connsiteX126" fmla="*/ 1723581 w 2428715"/>
                <a:gd name="connsiteY126" fmla="*/ 50042 h 1331711"/>
                <a:gd name="connsiteX127" fmla="*/ 1691736 w 2428715"/>
                <a:gd name="connsiteY127" fmla="*/ 54591 h 1331711"/>
                <a:gd name="connsiteX128" fmla="*/ 1659891 w 2428715"/>
                <a:gd name="connsiteY128" fmla="*/ 63690 h 1331711"/>
                <a:gd name="connsiteX129" fmla="*/ 1641694 w 2428715"/>
                <a:gd name="connsiteY129" fmla="*/ 72788 h 1331711"/>
                <a:gd name="connsiteX130" fmla="*/ 1628046 w 2428715"/>
                <a:gd name="connsiteY130" fmla="*/ 68239 h 1331711"/>
                <a:gd name="connsiteX131" fmla="*/ 1623497 w 2428715"/>
                <a:gd name="connsiteY131" fmla="*/ 54591 h 1331711"/>
                <a:gd name="connsiteX132" fmla="*/ 1614399 w 2428715"/>
                <a:gd name="connsiteY132" fmla="*/ 68239 h 1331711"/>
                <a:gd name="connsiteX133" fmla="*/ 1600751 w 2428715"/>
                <a:gd name="connsiteY133" fmla="*/ 77337 h 1331711"/>
                <a:gd name="connsiteX134" fmla="*/ 1555258 w 2428715"/>
                <a:gd name="connsiteY134" fmla="*/ 81887 h 1331711"/>
                <a:gd name="connsiteX135" fmla="*/ 1527963 w 2428715"/>
                <a:gd name="connsiteY135" fmla="*/ 90985 h 1331711"/>
                <a:gd name="connsiteX136" fmla="*/ 1509766 w 2428715"/>
                <a:gd name="connsiteY136" fmla="*/ 100084 h 1331711"/>
                <a:gd name="connsiteX137" fmla="*/ 1487020 w 2428715"/>
                <a:gd name="connsiteY137" fmla="*/ 104633 h 1331711"/>
                <a:gd name="connsiteX138" fmla="*/ 1473372 w 2428715"/>
                <a:gd name="connsiteY138" fmla="*/ 109182 h 1331711"/>
                <a:gd name="connsiteX139" fmla="*/ 1364190 w 2428715"/>
                <a:gd name="connsiteY139" fmla="*/ 113731 h 1331711"/>
                <a:gd name="connsiteX140" fmla="*/ 1350542 w 2428715"/>
                <a:gd name="connsiteY140" fmla="*/ 122830 h 1331711"/>
                <a:gd name="connsiteX141" fmla="*/ 1332345 w 2428715"/>
                <a:gd name="connsiteY141" fmla="*/ 150125 h 1331711"/>
                <a:gd name="connsiteX142" fmla="*/ 1318697 w 2428715"/>
                <a:gd name="connsiteY142" fmla="*/ 163773 h 1331711"/>
                <a:gd name="connsiteX143" fmla="*/ 1309599 w 2428715"/>
                <a:gd name="connsiteY143" fmla="*/ 191069 h 1331711"/>
                <a:gd name="connsiteX144" fmla="*/ 1295951 w 2428715"/>
                <a:gd name="connsiteY144" fmla="*/ 204716 h 1331711"/>
                <a:gd name="connsiteX145" fmla="*/ 1282303 w 2428715"/>
                <a:gd name="connsiteY145" fmla="*/ 209266 h 1331711"/>
                <a:gd name="connsiteX146" fmla="*/ 1209515 w 2428715"/>
                <a:gd name="connsiteY146" fmla="*/ 213815 h 1331711"/>
                <a:gd name="connsiteX147" fmla="*/ 1204966 w 2428715"/>
                <a:gd name="connsiteY147" fmla="*/ 227463 h 1331711"/>
                <a:gd name="connsiteX148" fmla="*/ 1186769 w 2428715"/>
                <a:gd name="connsiteY148" fmla="*/ 254758 h 1331711"/>
                <a:gd name="connsiteX149" fmla="*/ 1177670 w 2428715"/>
                <a:gd name="connsiteY149" fmla="*/ 282054 h 1331711"/>
                <a:gd name="connsiteX150" fmla="*/ 1173121 w 2428715"/>
                <a:gd name="connsiteY150" fmla="*/ 295702 h 1331711"/>
                <a:gd name="connsiteX151" fmla="*/ 1145826 w 2428715"/>
                <a:gd name="connsiteY151" fmla="*/ 313899 h 1331711"/>
                <a:gd name="connsiteX152" fmla="*/ 1132178 w 2428715"/>
                <a:gd name="connsiteY152" fmla="*/ 327546 h 1331711"/>
                <a:gd name="connsiteX153" fmla="*/ 1104882 w 2428715"/>
                <a:gd name="connsiteY153" fmla="*/ 336645 h 1331711"/>
                <a:gd name="connsiteX154" fmla="*/ 1095784 w 2428715"/>
                <a:gd name="connsiteY154" fmla="*/ 322997 h 1331711"/>
                <a:gd name="connsiteX155" fmla="*/ 1100333 w 2428715"/>
                <a:gd name="connsiteY155" fmla="*/ 291152 h 1331711"/>
                <a:gd name="connsiteX156" fmla="*/ 1086685 w 2428715"/>
                <a:gd name="connsiteY156" fmla="*/ 304800 h 1331711"/>
                <a:gd name="connsiteX157" fmla="*/ 1073037 w 2428715"/>
                <a:gd name="connsiteY157" fmla="*/ 309349 h 1331711"/>
                <a:gd name="connsiteX158" fmla="*/ 1059390 w 2428715"/>
                <a:gd name="connsiteY158" fmla="*/ 300251 h 1331711"/>
                <a:gd name="connsiteX159" fmla="*/ 1050291 w 2428715"/>
                <a:gd name="connsiteY159" fmla="*/ 286603 h 1331711"/>
                <a:gd name="connsiteX160" fmla="*/ 1036643 w 2428715"/>
                <a:gd name="connsiteY160" fmla="*/ 282054 h 1331711"/>
                <a:gd name="connsiteX161" fmla="*/ 1009348 w 2428715"/>
                <a:gd name="connsiteY161" fmla="*/ 291152 h 1331711"/>
                <a:gd name="connsiteX162" fmla="*/ 995700 w 2428715"/>
                <a:gd name="connsiteY162" fmla="*/ 295702 h 1331711"/>
                <a:gd name="connsiteX163" fmla="*/ 982052 w 2428715"/>
                <a:gd name="connsiteY163" fmla="*/ 304800 h 1331711"/>
                <a:gd name="connsiteX164" fmla="*/ 968405 w 2428715"/>
                <a:gd name="connsiteY164" fmla="*/ 350293 h 1331711"/>
                <a:gd name="connsiteX165" fmla="*/ 959306 w 2428715"/>
                <a:gd name="connsiteY165" fmla="*/ 363940 h 1331711"/>
                <a:gd name="connsiteX166" fmla="*/ 963855 w 2428715"/>
                <a:gd name="connsiteY166" fmla="*/ 377588 h 1331711"/>
                <a:gd name="connsiteX167" fmla="*/ 969654 w 2428715"/>
                <a:gd name="connsiteY167" fmla="*/ 397835 h 1331711"/>
                <a:gd name="connsiteX168" fmla="*/ 1000249 w 2428715"/>
                <a:gd name="connsiteY168" fmla="*/ 404884 h 1331711"/>
                <a:gd name="connsiteX169" fmla="*/ 1013897 w 2428715"/>
                <a:gd name="connsiteY169" fmla="*/ 418531 h 1331711"/>
                <a:gd name="connsiteX170" fmla="*/ 1009348 w 2428715"/>
                <a:gd name="connsiteY170" fmla="*/ 441278 h 1331711"/>
                <a:gd name="connsiteX171" fmla="*/ 986602 w 2428715"/>
                <a:gd name="connsiteY171" fmla="*/ 486770 h 1331711"/>
                <a:gd name="connsiteX172" fmla="*/ 968405 w 2428715"/>
                <a:gd name="connsiteY172" fmla="*/ 518615 h 1331711"/>
                <a:gd name="connsiteX173" fmla="*/ 954757 w 2428715"/>
                <a:gd name="connsiteY173" fmla="*/ 523164 h 1331711"/>
                <a:gd name="connsiteX174" fmla="*/ 945658 w 2428715"/>
                <a:gd name="connsiteY174" fmla="*/ 536812 h 1331711"/>
                <a:gd name="connsiteX175" fmla="*/ 932011 w 2428715"/>
                <a:gd name="connsiteY175" fmla="*/ 545910 h 1331711"/>
                <a:gd name="connsiteX176" fmla="*/ 913814 w 2428715"/>
                <a:gd name="connsiteY176" fmla="*/ 568657 h 1331711"/>
                <a:gd name="connsiteX177" fmla="*/ 904715 w 2428715"/>
                <a:gd name="connsiteY177" fmla="*/ 582305 h 1331711"/>
                <a:gd name="connsiteX178" fmla="*/ 900166 w 2428715"/>
                <a:gd name="connsiteY178" fmla="*/ 595952 h 1331711"/>
                <a:gd name="connsiteX179" fmla="*/ 881969 w 2428715"/>
                <a:gd name="connsiteY179" fmla="*/ 623248 h 1331711"/>
                <a:gd name="connsiteX180" fmla="*/ 859223 w 2428715"/>
                <a:gd name="connsiteY180" fmla="*/ 655093 h 1331711"/>
                <a:gd name="connsiteX181" fmla="*/ 850124 w 2428715"/>
                <a:gd name="connsiteY181" fmla="*/ 668740 h 1331711"/>
                <a:gd name="connsiteX182" fmla="*/ 845575 w 2428715"/>
                <a:gd name="connsiteY182" fmla="*/ 682388 h 1331711"/>
                <a:gd name="connsiteX183" fmla="*/ 831927 w 2428715"/>
                <a:gd name="connsiteY183" fmla="*/ 691487 h 1331711"/>
                <a:gd name="connsiteX184" fmla="*/ 809181 w 2428715"/>
                <a:gd name="connsiteY184" fmla="*/ 714233 h 1331711"/>
                <a:gd name="connsiteX185" fmla="*/ 795533 w 2428715"/>
                <a:gd name="connsiteY185" fmla="*/ 732430 h 1331711"/>
                <a:gd name="connsiteX186" fmla="*/ 781885 w 2428715"/>
                <a:gd name="connsiteY186" fmla="*/ 746078 h 1331711"/>
                <a:gd name="connsiteX187" fmla="*/ 754590 w 2428715"/>
                <a:gd name="connsiteY187" fmla="*/ 787021 h 1331711"/>
                <a:gd name="connsiteX188" fmla="*/ 745491 w 2428715"/>
                <a:gd name="connsiteY188" fmla="*/ 800669 h 1331711"/>
                <a:gd name="connsiteX189" fmla="*/ 736393 w 2428715"/>
                <a:gd name="connsiteY189" fmla="*/ 827964 h 1331711"/>
                <a:gd name="connsiteX190" fmla="*/ 673240 w 2428715"/>
                <a:gd name="connsiteY190" fmla="*/ 857045 h 1331711"/>
                <a:gd name="connsiteX191" fmla="*/ 638183 w 2428715"/>
                <a:gd name="connsiteY191" fmla="*/ 883091 h 1331711"/>
                <a:gd name="connsiteX192" fmla="*/ 595366 w 2428715"/>
                <a:gd name="connsiteY192" fmla="*/ 896203 h 1331711"/>
                <a:gd name="connsiteX193" fmla="*/ 581718 w 2428715"/>
                <a:gd name="connsiteY193" fmla="*/ 891654 h 1331711"/>
                <a:gd name="connsiteX194" fmla="*/ 577169 w 2428715"/>
                <a:gd name="connsiteY194" fmla="*/ 928048 h 1331711"/>
                <a:gd name="connsiteX195" fmla="*/ 568070 w 2428715"/>
                <a:gd name="connsiteY195" fmla="*/ 941696 h 1331711"/>
                <a:gd name="connsiteX196" fmla="*/ 563521 w 2428715"/>
                <a:gd name="connsiteY196" fmla="*/ 955343 h 1331711"/>
                <a:gd name="connsiteX197" fmla="*/ 549873 w 2428715"/>
                <a:gd name="connsiteY197" fmla="*/ 964442 h 1331711"/>
                <a:gd name="connsiteX198" fmla="*/ 522578 w 2428715"/>
                <a:gd name="connsiteY198" fmla="*/ 982639 h 1331711"/>
                <a:gd name="connsiteX199" fmla="*/ 508930 w 2428715"/>
                <a:gd name="connsiteY199" fmla="*/ 973540 h 1331711"/>
                <a:gd name="connsiteX200" fmla="*/ 481635 w 2428715"/>
                <a:gd name="connsiteY200" fmla="*/ 959893 h 1331711"/>
                <a:gd name="connsiteX201" fmla="*/ 463437 w 2428715"/>
                <a:gd name="connsiteY201" fmla="*/ 964442 h 1331711"/>
                <a:gd name="connsiteX202" fmla="*/ 454339 w 2428715"/>
                <a:gd name="connsiteY202" fmla="*/ 978090 h 1331711"/>
                <a:gd name="connsiteX203" fmla="*/ 440691 w 2428715"/>
                <a:gd name="connsiteY203" fmla="*/ 996287 h 1331711"/>
                <a:gd name="connsiteX204" fmla="*/ 404297 w 2428715"/>
                <a:gd name="connsiteY204" fmla="*/ 1023582 h 1331711"/>
                <a:gd name="connsiteX205" fmla="*/ 390649 w 2428715"/>
                <a:gd name="connsiteY205" fmla="*/ 1037230 h 1331711"/>
                <a:gd name="connsiteX206" fmla="*/ 377002 w 2428715"/>
                <a:gd name="connsiteY206" fmla="*/ 1041779 h 1331711"/>
                <a:gd name="connsiteX207" fmla="*/ 349706 w 2428715"/>
                <a:gd name="connsiteY207" fmla="*/ 1059976 h 1331711"/>
                <a:gd name="connsiteX208" fmla="*/ 322411 w 2428715"/>
                <a:gd name="connsiteY208" fmla="*/ 1078173 h 1331711"/>
                <a:gd name="connsiteX209" fmla="*/ 295115 w 2428715"/>
                <a:gd name="connsiteY209" fmla="*/ 1100919 h 1331711"/>
                <a:gd name="connsiteX210" fmla="*/ 286017 w 2428715"/>
                <a:gd name="connsiteY210" fmla="*/ 1114567 h 1331711"/>
                <a:gd name="connsiteX211" fmla="*/ 258721 w 2428715"/>
                <a:gd name="connsiteY211" fmla="*/ 1137313 h 1331711"/>
                <a:gd name="connsiteX212" fmla="*/ 240524 w 2428715"/>
                <a:gd name="connsiteY212" fmla="*/ 1164609 h 1331711"/>
                <a:gd name="connsiteX213" fmla="*/ 231426 w 2428715"/>
                <a:gd name="connsiteY213" fmla="*/ 1178257 h 1331711"/>
                <a:gd name="connsiteX214" fmla="*/ 217778 w 2428715"/>
                <a:gd name="connsiteY214" fmla="*/ 1182806 h 1331711"/>
                <a:gd name="connsiteX215" fmla="*/ 208679 w 2428715"/>
                <a:gd name="connsiteY215" fmla="*/ 1196454 h 1331711"/>
                <a:gd name="connsiteX216" fmla="*/ 181384 w 2428715"/>
                <a:gd name="connsiteY216" fmla="*/ 1205552 h 1331711"/>
                <a:gd name="connsiteX217" fmla="*/ 167736 w 2428715"/>
                <a:gd name="connsiteY217" fmla="*/ 1210102 h 1331711"/>
                <a:gd name="connsiteX218" fmla="*/ 139816 w 2428715"/>
                <a:gd name="connsiteY218" fmla="*/ 1205465 h 1331711"/>
                <a:gd name="connsiteX219" fmla="*/ 126256 w 2428715"/>
                <a:gd name="connsiteY219" fmla="*/ 1157570 h 1331711"/>
                <a:gd name="connsiteX220" fmla="*/ 87812 w 2428715"/>
                <a:gd name="connsiteY220" fmla="*/ 1152309 h 1331711"/>
                <a:gd name="connsiteX221" fmla="*/ 34919 w 2428715"/>
                <a:gd name="connsiteY221" fmla="*/ 1188253 h 1331711"/>
                <a:gd name="connsiteX222" fmla="*/ 22160 w 2428715"/>
                <a:gd name="connsiteY222" fmla="*/ 1264693 h 1331711"/>
                <a:gd name="connsiteX223" fmla="*/ 8512 w 2428715"/>
                <a:gd name="connsiteY223" fmla="*/ 1260143 h 1331711"/>
                <a:gd name="connsiteX224" fmla="*/ 3963 w 2428715"/>
                <a:gd name="connsiteY224" fmla="*/ 1260143 h 1331711"/>
                <a:gd name="connsiteX0" fmla="*/ 3963 w 2428715"/>
                <a:gd name="connsiteY0" fmla="*/ 1260143 h 1331631"/>
                <a:gd name="connsiteX1" fmla="*/ 8512 w 2428715"/>
                <a:gd name="connsiteY1" fmla="*/ 1310185 h 1331631"/>
                <a:gd name="connsiteX2" fmla="*/ 8512 w 2428715"/>
                <a:gd name="connsiteY2" fmla="*/ 1246496 h 1331631"/>
                <a:gd name="connsiteX3" fmla="*/ 3963 w 2428715"/>
                <a:gd name="connsiteY3" fmla="*/ 1328382 h 1331631"/>
                <a:gd name="connsiteX4" fmla="*/ 39107 w 2428715"/>
                <a:gd name="connsiteY4" fmla="*/ 1312861 h 1331631"/>
                <a:gd name="connsiteX5" fmla="*/ 72290 w 2428715"/>
                <a:gd name="connsiteY5" fmla="*/ 1290113 h 1331631"/>
                <a:gd name="connsiteX6" fmla="*/ 85849 w 2428715"/>
                <a:gd name="connsiteY6" fmla="*/ 1260143 h 1331631"/>
                <a:gd name="connsiteX7" fmla="*/ 99497 w 2428715"/>
                <a:gd name="connsiteY7" fmla="*/ 1251045 h 1331631"/>
                <a:gd name="connsiteX8" fmla="*/ 144453 w 2428715"/>
                <a:gd name="connsiteY8" fmla="*/ 1262906 h 1331631"/>
                <a:gd name="connsiteX9" fmla="*/ 176835 w 2428715"/>
                <a:gd name="connsiteY9" fmla="*/ 1232848 h 1331631"/>
                <a:gd name="connsiteX10" fmla="*/ 204130 w 2428715"/>
                <a:gd name="connsiteY10" fmla="*/ 1223749 h 1331631"/>
                <a:gd name="connsiteX11" fmla="*/ 217778 w 2428715"/>
                <a:gd name="connsiteY11" fmla="*/ 1214651 h 1331631"/>
                <a:gd name="connsiteX12" fmla="*/ 245073 w 2428715"/>
                <a:gd name="connsiteY12" fmla="*/ 1205552 h 1331631"/>
                <a:gd name="connsiteX13" fmla="*/ 286017 w 2428715"/>
                <a:gd name="connsiteY13" fmla="*/ 1196454 h 1331631"/>
                <a:gd name="connsiteX14" fmla="*/ 299664 w 2428715"/>
                <a:gd name="connsiteY14" fmla="*/ 1187355 h 1331631"/>
                <a:gd name="connsiteX15" fmla="*/ 377002 w 2428715"/>
                <a:gd name="connsiteY15" fmla="*/ 1150961 h 1331631"/>
                <a:gd name="connsiteX16" fmla="*/ 504918 w 2428715"/>
                <a:gd name="connsiteY16" fmla="*/ 1104307 h 1331631"/>
                <a:gd name="connsiteX17" fmla="*/ 572620 w 2428715"/>
                <a:gd name="connsiteY17" fmla="*/ 1073624 h 1331631"/>
                <a:gd name="connsiteX18" fmla="*/ 595366 w 2428715"/>
                <a:gd name="connsiteY18" fmla="*/ 1096370 h 1331631"/>
                <a:gd name="connsiteX19" fmla="*/ 609014 w 2428715"/>
                <a:gd name="connsiteY19" fmla="*/ 1087272 h 1331631"/>
                <a:gd name="connsiteX20" fmla="*/ 625337 w 2428715"/>
                <a:gd name="connsiteY20" fmla="*/ 1060152 h 1331631"/>
                <a:gd name="connsiteX21" fmla="*/ 690900 w 2428715"/>
                <a:gd name="connsiteY21" fmla="*/ 1061489 h 1331631"/>
                <a:gd name="connsiteX22" fmla="*/ 718196 w 2428715"/>
                <a:gd name="connsiteY22" fmla="*/ 1019033 h 1331631"/>
                <a:gd name="connsiteX23" fmla="*/ 759314 w 2428715"/>
                <a:gd name="connsiteY23" fmla="*/ 1019121 h 1331631"/>
                <a:gd name="connsiteX24" fmla="*/ 795533 w 2428715"/>
                <a:gd name="connsiteY24" fmla="*/ 978090 h 1331631"/>
                <a:gd name="connsiteX25" fmla="*/ 822829 w 2428715"/>
                <a:gd name="connsiteY25" fmla="*/ 968991 h 1331631"/>
                <a:gd name="connsiteX26" fmla="*/ 850124 w 2428715"/>
                <a:gd name="connsiteY26" fmla="*/ 941696 h 1331631"/>
                <a:gd name="connsiteX27" fmla="*/ 877420 w 2428715"/>
                <a:gd name="connsiteY27" fmla="*/ 928048 h 1331631"/>
                <a:gd name="connsiteX28" fmla="*/ 891067 w 2428715"/>
                <a:gd name="connsiteY28" fmla="*/ 923499 h 1331631"/>
                <a:gd name="connsiteX29" fmla="*/ 904715 w 2428715"/>
                <a:gd name="connsiteY29" fmla="*/ 914400 h 1331631"/>
                <a:gd name="connsiteX30" fmla="*/ 922912 w 2428715"/>
                <a:gd name="connsiteY30" fmla="*/ 909851 h 1331631"/>
                <a:gd name="connsiteX31" fmla="*/ 927461 w 2428715"/>
                <a:gd name="connsiteY31" fmla="*/ 896203 h 1331631"/>
                <a:gd name="connsiteX32" fmla="*/ 941109 w 2428715"/>
                <a:gd name="connsiteY32" fmla="*/ 887105 h 1331631"/>
                <a:gd name="connsiteX33" fmla="*/ 954757 w 2428715"/>
                <a:gd name="connsiteY33" fmla="*/ 873457 h 1331631"/>
                <a:gd name="connsiteX34" fmla="*/ 982052 w 2428715"/>
                <a:gd name="connsiteY34" fmla="*/ 855260 h 1331631"/>
                <a:gd name="connsiteX35" fmla="*/ 986602 w 2428715"/>
                <a:gd name="connsiteY35" fmla="*/ 841612 h 1331631"/>
                <a:gd name="connsiteX36" fmla="*/ 1000249 w 2428715"/>
                <a:gd name="connsiteY36" fmla="*/ 837063 h 1331631"/>
                <a:gd name="connsiteX37" fmla="*/ 1013897 w 2428715"/>
                <a:gd name="connsiteY37" fmla="*/ 827964 h 1331631"/>
                <a:gd name="connsiteX38" fmla="*/ 1045742 w 2428715"/>
                <a:gd name="connsiteY38" fmla="*/ 800669 h 1331631"/>
                <a:gd name="connsiteX39" fmla="*/ 1059390 w 2428715"/>
                <a:gd name="connsiteY39" fmla="*/ 791570 h 1331631"/>
                <a:gd name="connsiteX40" fmla="*/ 1082136 w 2428715"/>
                <a:gd name="connsiteY40" fmla="*/ 768824 h 1331631"/>
                <a:gd name="connsiteX41" fmla="*/ 1123079 w 2428715"/>
                <a:gd name="connsiteY41" fmla="*/ 736979 h 1331631"/>
                <a:gd name="connsiteX42" fmla="*/ 1136727 w 2428715"/>
                <a:gd name="connsiteY42" fmla="*/ 727881 h 1331631"/>
                <a:gd name="connsiteX43" fmla="*/ 1150375 w 2428715"/>
                <a:gd name="connsiteY43" fmla="*/ 718782 h 1331631"/>
                <a:gd name="connsiteX44" fmla="*/ 1168572 w 2428715"/>
                <a:gd name="connsiteY44" fmla="*/ 691487 h 1331631"/>
                <a:gd name="connsiteX45" fmla="*/ 1191318 w 2428715"/>
                <a:gd name="connsiteY45" fmla="*/ 668740 h 1331631"/>
                <a:gd name="connsiteX46" fmla="*/ 1214064 w 2428715"/>
                <a:gd name="connsiteY46" fmla="*/ 645994 h 1331631"/>
                <a:gd name="connsiteX47" fmla="*/ 1223163 w 2428715"/>
                <a:gd name="connsiteY47" fmla="*/ 632346 h 1331631"/>
                <a:gd name="connsiteX48" fmla="*/ 1227712 w 2428715"/>
                <a:gd name="connsiteY48" fmla="*/ 618699 h 1331631"/>
                <a:gd name="connsiteX49" fmla="*/ 1250458 w 2428715"/>
                <a:gd name="connsiteY49" fmla="*/ 591403 h 1331631"/>
                <a:gd name="connsiteX50" fmla="*/ 1259557 w 2428715"/>
                <a:gd name="connsiteY50" fmla="*/ 564108 h 1331631"/>
                <a:gd name="connsiteX51" fmla="*/ 1264106 w 2428715"/>
                <a:gd name="connsiteY51" fmla="*/ 550460 h 1331631"/>
                <a:gd name="connsiteX52" fmla="*/ 1282303 w 2428715"/>
                <a:gd name="connsiteY52" fmla="*/ 523164 h 1331631"/>
                <a:gd name="connsiteX53" fmla="*/ 1295951 w 2428715"/>
                <a:gd name="connsiteY53" fmla="*/ 482221 h 1331631"/>
                <a:gd name="connsiteX54" fmla="*/ 1300500 w 2428715"/>
                <a:gd name="connsiteY54" fmla="*/ 468573 h 1331631"/>
                <a:gd name="connsiteX55" fmla="*/ 1309599 w 2428715"/>
                <a:gd name="connsiteY55" fmla="*/ 427630 h 1331631"/>
                <a:gd name="connsiteX56" fmla="*/ 1314148 w 2428715"/>
                <a:gd name="connsiteY56" fmla="*/ 395785 h 1331631"/>
                <a:gd name="connsiteX57" fmla="*/ 1336894 w 2428715"/>
                <a:gd name="connsiteY57" fmla="*/ 368490 h 1331631"/>
                <a:gd name="connsiteX58" fmla="*/ 1345993 w 2428715"/>
                <a:gd name="connsiteY58" fmla="*/ 295702 h 1331631"/>
                <a:gd name="connsiteX59" fmla="*/ 1396572 w 2428715"/>
                <a:gd name="connsiteY59" fmla="*/ 269470 h 1331631"/>
                <a:gd name="connsiteX60" fmla="*/ 1431804 w 2428715"/>
                <a:gd name="connsiteY60" fmla="*/ 255110 h 1331631"/>
                <a:gd name="connsiteX61" fmla="*/ 1459187 w 2428715"/>
                <a:gd name="connsiteY61" fmla="*/ 217203 h 1331631"/>
                <a:gd name="connsiteX62" fmla="*/ 1473372 w 2428715"/>
                <a:gd name="connsiteY62" fmla="*/ 181970 h 1331631"/>
                <a:gd name="connsiteX63" fmla="*/ 1500667 w 2428715"/>
                <a:gd name="connsiteY63" fmla="*/ 172872 h 1331631"/>
                <a:gd name="connsiteX64" fmla="*/ 1578005 w 2428715"/>
                <a:gd name="connsiteY64" fmla="*/ 163773 h 1331631"/>
                <a:gd name="connsiteX65" fmla="*/ 1600751 w 2428715"/>
                <a:gd name="connsiteY65" fmla="*/ 145576 h 1331631"/>
                <a:gd name="connsiteX66" fmla="*/ 1614399 w 2428715"/>
                <a:gd name="connsiteY66" fmla="*/ 141027 h 1331631"/>
                <a:gd name="connsiteX67" fmla="*/ 1641694 w 2428715"/>
                <a:gd name="connsiteY67" fmla="*/ 145576 h 1331631"/>
                <a:gd name="connsiteX68" fmla="*/ 1655342 w 2428715"/>
                <a:gd name="connsiteY68" fmla="*/ 154675 h 1331631"/>
                <a:gd name="connsiteX69" fmla="*/ 1828214 w 2428715"/>
                <a:gd name="connsiteY69" fmla="*/ 150125 h 1331631"/>
                <a:gd name="connsiteX70" fmla="*/ 1841861 w 2428715"/>
                <a:gd name="connsiteY70" fmla="*/ 159224 h 1331631"/>
                <a:gd name="connsiteX71" fmla="*/ 1855509 w 2428715"/>
                <a:gd name="connsiteY71" fmla="*/ 172872 h 1331631"/>
                <a:gd name="connsiteX72" fmla="*/ 1969240 w 2428715"/>
                <a:gd name="connsiteY72" fmla="*/ 186519 h 1331631"/>
                <a:gd name="connsiteX73" fmla="*/ 2001085 w 2428715"/>
                <a:gd name="connsiteY73" fmla="*/ 191069 h 1331631"/>
                <a:gd name="connsiteX74" fmla="*/ 2051127 w 2428715"/>
                <a:gd name="connsiteY74" fmla="*/ 195618 h 1331631"/>
                <a:gd name="connsiteX75" fmla="*/ 2060226 w 2428715"/>
                <a:gd name="connsiteY75" fmla="*/ 209266 h 1331631"/>
                <a:gd name="connsiteX76" fmla="*/ 2087521 w 2428715"/>
                <a:gd name="connsiteY76" fmla="*/ 213815 h 1331631"/>
                <a:gd name="connsiteX77" fmla="*/ 2105718 w 2428715"/>
                <a:gd name="connsiteY77" fmla="*/ 236561 h 1331631"/>
                <a:gd name="connsiteX78" fmla="*/ 2119366 w 2428715"/>
                <a:gd name="connsiteY78" fmla="*/ 245660 h 1331631"/>
                <a:gd name="connsiteX79" fmla="*/ 2133014 w 2428715"/>
                <a:gd name="connsiteY79" fmla="*/ 259308 h 1331631"/>
                <a:gd name="connsiteX80" fmla="*/ 2142112 w 2428715"/>
                <a:gd name="connsiteY80" fmla="*/ 272955 h 1331631"/>
                <a:gd name="connsiteX81" fmla="*/ 2160309 w 2428715"/>
                <a:gd name="connsiteY81" fmla="*/ 291152 h 1331631"/>
                <a:gd name="connsiteX82" fmla="*/ 2169408 w 2428715"/>
                <a:gd name="connsiteY82" fmla="*/ 304800 h 1331631"/>
                <a:gd name="connsiteX83" fmla="*/ 2210351 w 2428715"/>
                <a:gd name="connsiteY83" fmla="*/ 341194 h 1331631"/>
                <a:gd name="connsiteX84" fmla="*/ 2223999 w 2428715"/>
                <a:gd name="connsiteY84" fmla="*/ 345743 h 1331631"/>
                <a:gd name="connsiteX85" fmla="*/ 2255843 w 2428715"/>
                <a:gd name="connsiteY85" fmla="*/ 363940 h 1331631"/>
                <a:gd name="connsiteX86" fmla="*/ 2283139 w 2428715"/>
                <a:gd name="connsiteY86" fmla="*/ 373039 h 1331631"/>
                <a:gd name="connsiteX87" fmla="*/ 2314984 w 2428715"/>
                <a:gd name="connsiteY87" fmla="*/ 377588 h 1331631"/>
                <a:gd name="connsiteX88" fmla="*/ 2337730 w 2428715"/>
                <a:gd name="connsiteY88" fmla="*/ 395785 h 1331631"/>
                <a:gd name="connsiteX89" fmla="*/ 2365026 w 2428715"/>
                <a:gd name="connsiteY89" fmla="*/ 413982 h 1331631"/>
                <a:gd name="connsiteX90" fmla="*/ 2378673 w 2428715"/>
                <a:gd name="connsiteY90" fmla="*/ 400334 h 1331631"/>
                <a:gd name="connsiteX91" fmla="*/ 2396870 w 2428715"/>
                <a:gd name="connsiteY91" fmla="*/ 373039 h 1331631"/>
                <a:gd name="connsiteX92" fmla="*/ 2424166 w 2428715"/>
                <a:gd name="connsiteY92" fmla="*/ 368490 h 1331631"/>
                <a:gd name="connsiteX93" fmla="*/ 2428715 w 2428715"/>
                <a:gd name="connsiteY93" fmla="*/ 354842 h 1331631"/>
                <a:gd name="connsiteX94" fmla="*/ 2424166 w 2428715"/>
                <a:gd name="connsiteY94" fmla="*/ 327546 h 1331631"/>
                <a:gd name="connsiteX95" fmla="*/ 2410518 w 2428715"/>
                <a:gd name="connsiteY95" fmla="*/ 322997 h 1331631"/>
                <a:gd name="connsiteX96" fmla="*/ 2392321 w 2428715"/>
                <a:gd name="connsiteY96" fmla="*/ 318448 h 1331631"/>
                <a:gd name="connsiteX97" fmla="*/ 2378673 w 2428715"/>
                <a:gd name="connsiteY97" fmla="*/ 309349 h 1331631"/>
                <a:gd name="connsiteX98" fmla="*/ 2374124 w 2428715"/>
                <a:gd name="connsiteY98" fmla="*/ 295702 h 1331631"/>
                <a:gd name="connsiteX99" fmla="*/ 2365026 w 2428715"/>
                <a:gd name="connsiteY99" fmla="*/ 282054 h 1331631"/>
                <a:gd name="connsiteX100" fmla="*/ 2360476 w 2428715"/>
                <a:gd name="connsiteY100" fmla="*/ 268406 h 1331631"/>
                <a:gd name="connsiteX101" fmla="*/ 2346829 w 2428715"/>
                <a:gd name="connsiteY101" fmla="*/ 263857 h 1331631"/>
                <a:gd name="connsiteX102" fmla="*/ 2333181 w 2428715"/>
                <a:gd name="connsiteY102" fmla="*/ 245660 h 1331631"/>
                <a:gd name="connsiteX103" fmla="*/ 2305885 w 2428715"/>
                <a:gd name="connsiteY103" fmla="*/ 232012 h 1331631"/>
                <a:gd name="connsiteX104" fmla="*/ 2283139 w 2428715"/>
                <a:gd name="connsiteY104" fmla="*/ 236561 h 1331631"/>
                <a:gd name="connsiteX105" fmla="*/ 2255843 w 2428715"/>
                <a:gd name="connsiteY105" fmla="*/ 245660 h 1331631"/>
                <a:gd name="connsiteX106" fmla="*/ 2214900 w 2428715"/>
                <a:gd name="connsiteY106" fmla="*/ 241110 h 1331631"/>
                <a:gd name="connsiteX107" fmla="*/ 2187605 w 2428715"/>
                <a:gd name="connsiteY107" fmla="*/ 218364 h 1331631"/>
                <a:gd name="connsiteX108" fmla="*/ 2173957 w 2428715"/>
                <a:gd name="connsiteY108" fmla="*/ 209266 h 1331631"/>
                <a:gd name="connsiteX109" fmla="*/ 2164858 w 2428715"/>
                <a:gd name="connsiteY109" fmla="*/ 195618 h 1331631"/>
                <a:gd name="connsiteX110" fmla="*/ 2151211 w 2428715"/>
                <a:gd name="connsiteY110" fmla="*/ 168322 h 1331631"/>
                <a:gd name="connsiteX111" fmla="*/ 2110267 w 2428715"/>
                <a:gd name="connsiteY111" fmla="*/ 154675 h 1331631"/>
                <a:gd name="connsiteX112" fmla="*/ 2082972 w 2428715"/>
                <a:gd name="connsiteY112" fmla="*/ 141027 h 1331631"/>
                <a:gd name="connsiteX113" fmla="*/ 2064775 w 2428715"/>
                <a:gd name="connsiteY113" fmla="*/ 136478 h 1331631"/>
                <a:gd name="connsiteX114" fmla="*/ 1991987 w 2428715"/>
                <a:gd name="connsiteY114" fmla="*/ 131928 h 1331631"/>
                <a:gd name="connsiteX115" fmla="*/ 1964691 w 2428715"/>
                <a:gd name="connsiteY115" fmla="*/ 118281 h 1331631"/>
                <a:gd name="connsiteX116" fmla="*/ 1951043 w 2428715"/>
                <a:gd name="connsiteY116" fmla="*/ 104633 h 1331631"/>
                <a:gd name="connsiteX117" fmla="*/ 1923748 w 2428715"/>
                <a:gd name="connsiteY117" fmla="*/ 90985 h 1331631"/>
                <a:gd name="connsiteX118" fmla="*/ 1910100 w 2428715"/>
                <a:gd name="connsiteY118" fmla="*/ 81887 h 1331631"/>
                <a:gd name="connsiteX119" fmla="*/ 1841861 w 2428715"/>
                <a:gd name="connsiteY119" fmla="*/ 72788 h 1331631"/>
                <a:gd name="connsiteX120" fmla="*/ 1814566 w 2428715"/>
                <a:gd name="connsiteY120" fmla="*/ 63690 h 1331631"/>
                <a:gd name="connsiteX121" fmla="*/ 1796369 w 2428715"/>
                <a:gd name="connsiteY121" fmla="*/ 59140 h 1331631"/>
                <a:gd name="connsiteX122" fmla="*/ 1769073 w 2428715"/>
                <a:gd name="connsiteY122" fmla="*/ 50042 h 1331631"/>
                <a:gd name="connsiteX123" fmla="*/ 1755426 w 2428715"/>
                <a:gd name="connsiteY123" fmla="*/ 40943 h 1331631"/>
                <a:gd name="connsiteX124" fmla="*/ 1737229 w 2428715"/>
                <a:gd name="connsiteY124" fmla="*/ 0 h 1331631"/>
                <a:gd name="connsiteX125" fmla="*/ 1728130 w 2428715"/>
                <a:gd name="connsiteY125" fmla="*/ 13648 h 1331631"/>
                <a:gd name="connsiteX126" fmla="*/ 1723581 w 2428715"/>
                <a:gd name="connsiteY126" fmla="*/ 50042 h 1331631"/>
                <a:gd name="connsiteX127" fmla="*/ 1691736 w 2428715"/>
                <a:gd name="connsiteY127" fmla="*/ 54591 h 1331631"/>
                <a:gd name="connsiteX128" fmla="*/ 1659891 w 2428715"/>
                <a:gd name="connsiteY128" fmla="*/ 63690 h 1331631"/>
                <a:gd name="connsiteX129" fmla="*/ 1641694 w 2428715"/>
                <a:gd name="connsiteY129" fmla="*/ 72788 h 1331631"/>
                <a:gd name="connsiteX130" fmla="*/ 1628046 w 2428715"/>
                <a:gd name="connsiteY130" fmla="*/ 68239 h 1331631"/>
                <a:gd name="connsiteX131" fmla="*/ 1623497 w 2428715"/>
                <a:gd name="connsiteY131" fmla="*/ 54591 h 1331631"/>
                <a:gd name="connsiteX132" fmla="*/ 1614399 w 2428715"/>
                <a:gd name="connsiteY132" fmla="*/ 68239 h 1331631"/>
                <a:gd name="connsiteX133" fmla="*/ 1600751 w 2428715"/>
                <a:gd name="connsiteY133" fmla="*/ 77337 h 1331631"/>
                <a:gd name="connsiteX134" fmla="*/ 1555258 w 2428715"/>
                <a:gd name="connsiteY134" fmla="*/ 81887 h 1331631"/>
                <a:gd name="connsiteX135" fmla="*/ 1527963 w 2428715"/>
                <a:gd name="connsiteY135" fmla="*/ 90985 h 1331631"/>
                <a:gd name="connsiteX136" fmla="*/ 1509766 w 2428715"/>
                <a:gd name="connsiteY136" fmla="*/ 100084 h 1331631"/>
                <a:gd name="connsiteX137" fmla="*/ 1487020 w 2428715"/>
                <a:gd name="connsiteY137" fmla="*/ 104633 h 1331631"/>
                <a:gd name="connsiteX138" fmla="*/ 1473372 w 2428715"/>
                <a:gd name="connsiteY138" fmla="*/ 109182 h 1331631"/>
                <a:gd name="connsiteX139" fmla="*/ 1364190 w 2428715"/>
                <a:gd name="connsiteY139" fmla="*/ 113731 h 1331631"/>
                <a:gd name="connsiteX140" fmla="*/ 1350542 w 2428715"/>
                <a:gd name="connsiteY140" fmla="*/ 122830 h 1331631"/>
                <a:gd name="connsiteX141" fmla="*/ 1332345 w 2428715"/>
                <a:gd name="connsiteY141" fmla="*/ 150125 h 1331631"/>
                <a:gd name="connsiteX142" fmla="*/ 1318697 w 2428715"/>
                <a:gd name="connsiteY142" fmla="*/ 163773 h 1331631"/>
                <a:gd name="connsiteX143" fmla="*/ 1309599 w 2428715"/>
                <a:gd name="connsiteY143" fmla="*/ 191069 h 1331631"/>
                <a:gd name="connsiteX144" fmla="*/ 1295951 w 2428715"/>
                <a:gd name="connsiteY144" fmla="*/ 204716 h 1331631"/>
                <a:gd name="connsiteX145" fmla="*/ 1282303 w 2428715"/>
                <a:gd name="connsiteY145" fmla="*/ 209266 h 1331631"/>
                <a:gd name="connsiteX146" fmla="*/ 1209515 w 2428715"/>
                <a:gd name="connsiteY146" fmla="*/ 213815 h 1331631"/>
                <a:gd name="connsiteX147" fmla="*/ 1204966 w 2428715"/>
                <a:gd name="connsiteY147" fmla="*/ 227463 h 1331631"/>
                <a:gd name="connsiteX148" fmla="*/ 1186769 w 2428715"/>
                <a:gd name="connsiteY148" fmla="*/ 254758 h 1331631"/>
                <a:gd name="connsiteX149" fmla="*/ 1177670 w 2428715"/>
                <a:gd name="connsiteY149" fmla="*/ 282054 h 1331631"/>
                <a:gd name="connsiteX150" fmla="*/ 1173121 w 2428715"/>
                <a:gd name="connsiteY150" fmla="*/ 295702 h 1331631"/>
                <a:gd name="connsiteX151" fmla="*/ 1145826 w 2428715"/>
                <a:gd name="connsiteY151" fmla="*/ 313899 h 1331631"/>
                <a:gd name="connsiteX152" fmla="*/ 1132178 w 2428715"/>
                <a:gd name="connsiteY152" fmla="*/ 327546 h 1331631"/>
                <a:gd name="connsiteX153" fmla="*/ 1104882 w 2428715"/>
                <a:gd name="connsiteY153" fmla="*/ 336645 h 1331631"/>
                <a:gd name="connsiteX154" fmla="*/ 1095784 w 2428715"/>
                <a:gd name="connsiteY154" fmla="*/ 322997 h 1331631"/>
                <a:gd name="connsiteX155" fmla="*/ 1100333 w 2428715"/>
                <a:gd name="connsiteY155" fmla="*/ 291152 h 1331631"/>
                <a:gd name="connsiteX156" fmla="*/ 1086685 w 2428715"/>
                <a:gd name="connsiteY156" fmla="*/ 304800 h 1331631"/>
                <a:gd name="connsiteX157" fmla="*/ 1073037 w 2428715"/>
                <a:gd name="connsiteY157" fmla="*/ 309349 h 1331631"/>
                <a:gd name="connsiteX158" fmla="*/ 1059390 w 2428715"/>
                <a:gd name="connsiteY158" fmla="*/ 300251 h 1331631"/>
                <a:gd name="connsiteX159" fmla="*/ 1050291 w 2428715"/>
                <a:gd name="connsiteY159" fmla="*/ 286603 h 1331631"/>
                <a:gd name="connsiteX160" fmla="*/ 1036643 w 2428715"/>
                <a:gd name="connsiteY160" fmla="*/ 282054 h 1331631"/>
                <a:gd name="connsiteX161" fmla="*/ 1009348 w 2428715"/>
                <a:gd name="connsiteY161" fmla="*/ 291152 h 1331631"/>
                <a:gd name="connsiteX162" fmla="*/ 995700 w 2428715"/>
                <a:gd name="connsiteY162" fmla="*/ 295702 h 1331631"/>
                <a:gd name="connsiteX163" fmla="*/ 982052 w 2428715"/>
                <a:gd name="connsiteY163" fmla="*/ 304800 h 1331631"/>
                <a:gd name="connsiteX164" fmla="*/ 968405 w 2428715"/>
                <a:gd name="connsiteY164" fmla="*/ 350293 h 1331631"/>
                <a:gd name="connsiteX165" fmla="*/ 959306 w 2428715"/>
                <a:gd name="connsiteY165" fmla="*/ 363940 h 1331631"/>
                <a:gd name="connsiteX166" fmla="*/ 963855 w 2428715"/>
                <a:gd name="connsiteY166" fmla="*/ 377588 h 1331631"/>
                <a:gd name="connsiteX167" fmla="*/ 969654 w 2428715"/>
                <a:gd name="connsiteY167" fmla="*/ 397835 h 1331631"/>
                <a:gd name="connsiteX168" fmla="*/ 1000249 w 2428715"/>
                <a:gd name="connsiteY168" fmla="*/ 404884 h 1331631"/>
                <a:gd name="connsiteX169" fmla="*/ 1013897 w 2428715"/>
                <a:gd name="connsiteY169" fmla="*/ 418531 h 1331631"/>
                <a:gd name="connsiteX170" fmla="*/ 1009348 w 2428715"/>
                <a:gd name="connsiteY170" fmla="*/ 441278 h 1331631"/>
                <a:gd name="connsiteX171" fmla="*/ 986602 w 2428715"/>
                <a:gd name="connsiteY171" fmla="*/ 486770 h 1331631"/>
                <a:gd name="connsiteX172" fmla="*/ 968405 w 2428715"/>
                <a:gd name="connsiteY172" fmla="*/ 518615 h 1331631"/>
                <a:gd name="connsiteX173" fmla="*/ 954757 w 2428715"/>
                <a:gd name="connsiteY173" fmla="*/ 523164 h 1331631"/>
                <a:gd name="connsiteX174" fmla="*/ 945658 w 2428715"/>
                <a:gd name="connsiteY174" fmla="*/ 536812 h 1331631"/>
                <a:gd name="connsiteX175" fmla="*/ 932011 w 2428715"/>
                <a:gd name="connsiteY175" fmla="*/ 545910 h 1331631"/>
                <a:gd name="connsiteX176" fmla="*/ 913814 w 2428715"/>
                <a:gd name="connsiteY176" fmla="*/ 568657 h 1331631"/>
                <a:gd name="connsiteX177" fmla="*/ 904715 w 2428715"/>
                <a:gd name="connsiteY177" fmla="*/ 582305 h 1331631"/>
                <a:gd name="connsiteX178" fmla="*/ 900166 w 2428715"/>
                <a:gd name="connsiteY178" fmla="*/ 595952 h 1331631"/>
                <a:gd name="connsiteX179" fmla="*/ 881969 w 2428715"/>
                <a:gd name="connsiteY179" fmla="*/ 623248 h 1331631"/>
                <a:gd name="connsiteX180" fmla="*/ 859223 w 2428715"/>
                <a:gd name="connsiteY180" fmla="*/ 655093 h 1331631"/>
                <a:gd name="connsiteX181" fmla="*/ 850124 w 2428715"/>
                <a:gd name="connsiteY181" fmla="*/ 668740 h 1331631"/>
                <a:gd name="connsiteX182" fmla="*/ 845575 w 2428715"/>
                <a:gd name="connsiteY182" fmla="*/ 682388 h 1331631"/>
                <a:gd name="connsiteX183" fmla="*/ 831927 w 2428715"/>
                <a:gd name="connsiteY183" fmla="*/ 691487 h 1331631"/>
                <a:gd name="connsiteX184" fmla="*/ 809181 w 2428715"/>
                <a:gd name="connsiteY184" fmla="*/ 714233 h 1331631"/>
                <a:gd name="connsiteX185" fmla="*/ 795533 w 2428715"/>
                <a:gd name="connsiteY185" fmla="*/ 732430 h 1331631"/>
                <a:gd name="connsiteX186" fmla="*/ 781885 w 2428715"/>
                <a:gd name="connsiteY186" fmla="*/ 746078 h 1331631"/>
                <a:gd name="connsiteX187" fmla="*/ 754590 w 2428715"/>
                <a:gd name="connsiteY187" fmla="*/ 787021 h 1331631"/>
                <a:gd name="connsiteX188" fmla="*/ 745491 w 2428715"/>
                <a:gd name="connsiteY188" fmla="*/ 800669 h 1331631"/>
                <a:gd name="connsiteX189" fmla="*/ 736393 w 2428715"/>
                <a:gd name="connsiteY189" fmla="*/ 827964 h 1331631"/>
                <a:gd name="connsiteX190" fmla="*/ 673240 w 2428715"/>
                <a:gd name="connsiteY190" fmla="*/ 857045 h 1331631"/>
                <a:gd name="connsiteX191" fmla="*/ 638183 w 2428715"/>
                <a:gd name="connsiteY191" fmla="*/ 883091 h 1331631"/>
                <a:gd name="connsiteX192" fmla="*/ 595366 w 2428715"/>
                <a:gd name="connsiteY192" fmla="*/ 896203 h 1331631"/>
                <a:gd name="connsiteX193" fmla="*/ 581718 w 2428715"/>
                <a:gd name="connsiteY193" fmla="*/ 891654 h 1331631"/>
                <a:gd name="connsiteX194" fmla="*/ 577169 w 2428715"/>
                <a:gd name="connsiteY194" fmla="*/ 928048 h 1331631"/>
                <a:gd name="connsiteX195" fmla="*/ 568070 w 2428715"/>
                <a:gd name="connsiteY195" fmla="*/ 941696 h 1331631"/>
                <a:gd name="connsiteX196" fmla="*/ 563521 w 2428715"/>
                <a:gd name="connsiteY196" fmla="*/ 955343 h 1331631"/>
                <a:gd name="connsiteX197" fmla="*/ 549873 w 2428715"/>
                <a:gd name="connsiteY197" fmla="*/ 964442 h 1331631"/>
                <a:gd name="connsiteX198" fmla="*/ 522578 w 2428715"/>
                <a:gd name="connsiteY198" fmla="*/ 982639 h 1331631"/>
                <a:gd name="connsiteX199" fmla="*/ 508930 w 2428715"/>
                <a:gd name="connsiteY199" fmla="*/ 973540 h 1331631"/>
                <a:gd name="connsiteX200" fmla="*/ 481635 w 2428715"/>
                <a:gd name="connsiteY200" fmla="*/ 959893 h 1331631"/>
                <a:gd name="connsiteX201" fmla="*/ 463437 w 2428715"/>
                <a:gd name="connsiteY201" fmla="*/ 964442 h 1331631"/>
                <a:gd name="connsiteX202" fmla="*/ 454339 w 2428715"/>
                <a:gd name="connsiteY202" fmla="*/ 978090 h 1331631"/>
                <a:gd name="connsiteX203" fmla="*/ 440691 w 2428715"/>
                <a:gd name="connsiteY203" fmla="*/ 996287 h 1331631"/>
                <a:gd name="connsiteX204" fmla="*/ 404297 w 2428715"/>
                <a:gd name="connsiteY204" fmla="*/ 1023582 h 1331631"/>
                <a:gd name="connsiteX205" fmla="*/ 390649 w 2428715"/>
                <a:gd name="connsiteY205" fmla="*/ 1037230 h 1331631"/>
                <a:gd name="connsiteX206" fmla="*/ 377002 w 2428715"/>
                <a:gd name="connsiteY206" fmla="*/ 1041779 h 1331631"/>
                <a:gd name="connsiteX207" fmla="*/ 349706 w 2428715"/>
                <a:gd name="connsiteY207" fmla="*/ 1059976 h 1331631"/>
                <a:gd name="connsiteX208" fmla="*/ 322411 w 2428715"/>
                <a:gd name="connsiteY208" fmla="*/ 1078173 h 1331631"/>
                <a:gd name="connsiteX209" fmla="*/ 295115 w 2428715"/>
                <a:gd name="connsiteY209" fmla="*/ 1100919 h 1331631"/>
                <a:gd name="connsiteX210" fmla="*/ 286017 w 2428715"/>
                <a:gd name="connsiteY210" fmla="*/ 1114567 h 1331631"/>
                <a:gd name="connsiteX211" fmla="*/ 258721 w 2428715"/>
                <a:gd name="connsiteY211" fmla="*/ 1137313 h 1331631"/>
                <a:gd name="connsiteX212" fmla="*/ 240524 w 2428715"/>
                <a:gd name="connsiteY212" fmla="*/ 1164609 h 1331631"/>
                <a:gd name="connsiteX213" fmla="*/ 231426 w 2428715"/>
                <a:gd name="connsiteY213" fmla="*/ 1178257 h 1331631"/>
                <a:gd name="connsiteX214" fmla="*/ 217778 w 2428715"/>
                <a:gd name="connsiteY214" fmla="*/ 1182806 h 1331631"/>
                <a:gd name="connsiteX215" fmla="*/ 208679 w 2428715"/>
                <a:gd name="connsiteY215" fmla="*/ 1196454 h 1331631"/>
                <a:gd name="connsiteX216" fmla="*/ 181384 w 2428715"/>
                <a:gd name="connsiteY216" fmla="*/ 1205552 h 1331631"/>
                <a:gd name="connsiteX217" fmla="*/ 167736 w 2428715"/>
                <a:gd name="connsiteY217" fmla="*/ 1210102 h 1331631"/>
                <a:gd name="connsiteX218" fmla="*/ 139816 w 2428715"/>
                <a:gd name="connsiteY218" fmla="*/ 1205465 h 1331631"/>
                <a:gd name="connsiteX219" fmla="*/ 126256 w 2428715"/>
                <a:gd name="connsiteY219" fmla="*/ 1157570 h 1331631"/>
                <a:gd name="connsiteX220" fmla="*/ 87812 w 2428715"/>
                <a:gd name="connsiteY220" fmla="*/ 1152309 h 1331631"/>
                <a:gd name="connsiteX221" fmla="*/ 34919 w 2428715"/>
                <a:gd name="connsiteY221" fmla="*/ 1188253 h 1331631"/>
                <a:gd name="connsiteX222" fmla="*/ 22160 w 2428715"/>
                <a:gd name="connsiteY222" fmla="*/ 1264693 h 1331631"/>
                <a:gd name="connsiteX223" fmla="*/ 8512 w 2428715"/>
                <a:gd name="connsiteY223" fmla="*/ 1260143 h 1331631"/>
                <a:gd name="connsiteX224" fmla="*/ 3963 w 2428715"/>
                <a:gd name="connsiteY224" fmla="*/ 1260143 h 1331631"/>
                <a:gd name="connsiteX0" fmla="*/ 3963 w 2428715"/>
                <a:gd name="connsiteY0" fmla="*/ 1260143 h 1331631"/>
                <a:gd name="connsiteX1" fmla="*/ 8512 w 2428715"/>
                <a:gd name="connsiteY1" fmla="*/ 1310185 h 1331631"/>
                <a:gd name="connsiteX2" fmla="*/ 8512 w 2428715"/>
                <a:gd name="connsiteY2" fmla="*/ 1246496 h 1331631"/>
                <a:gd name="connsiteX3" fmla="*/ 3963 w 2428715"/>
                <a:gd name="connsiteY3" fmla="*/ 1328382 h 1331631"/>
                <a:gd name="connsiteX4" fmla="*/ 39107 w 2428715"/>
                <a:gd name="connsiteY4" fmla="*/ 1312861 h 1331631"/>
                <a:gd name="connsiteX5" fmla="*/ 72290 w 2428715"/>
                <a:gd name="connsiteY5" fmla="*/ 1290113 h 1331631"/>
                <a:gd name="connsiteX6" fmla="*/ 85849 w 2428715"/>
                <a:gd name="connsiteY6" fmla="*/ 1260143 h 1331631"/>
                <a:gd name="connsiteX7" fmla="*/ 144453 w 2428715"/>
                <a:gd name="connsiteY7" fmla="*/ 1262906 h 1331631"/>
                <a:gd name="connsiteX8" fmla="*/ 176835 w 2428715"/>
                <a:gd name="connsiteY8" fmla="*/ 1232848 h 1331631"/>
                <a:gd name="connsiteX9" fmla="*/ 204130 w 2428715"/>
                <a:gd name="connsiteY9" fmla="*/ 1223749 h 1331631"/>
                <a:gd name="connsiteX10" fmla="*/ 217778 w 2428715"/>
                <a:gd name="connsiteY10" fmla="*/ 1214651 h 1331631"/>
                <a:gd name="connsiteX11" fmla="*/ 245073 w 2428715"/>
                <a:gd name="connsiteY11" fmla="*/ 1205552 h 1331631"/>
                <a:gd name="connsiteX12" fmla="*/ 286017 w 2428715"/>
                <a:gd name="connsiteY12" fmla="*/ 1196454 h 1331631"/>
                <a:gd name="connsiteX13" fmla="*/ 299664 w 2428715"/>
                <a:gd name="connsiteY13" fmla="*/ 1187355 h 1331631"/>
                <a:gd name="connsiteX14" fmla="*/ 377002 w 2428715"/>
                <a:gd name="connsiteY14" fmla="*/ 1150961 h 1331631"/>
                <a:gd name="connsiteX15" fmla="*/ 504918 w 2428715"/>
                <a:gd name="connsiteY15" fmla="*/ 1104307 h 1331631"/>
                <a:gd name="connsiteX16" fmla="*/ 572620 w 2428715"/>
                <a:gd name="connsiteY16" fmla="*/ 1073624 h 1331631"/>
                <a:gd name="connsiteX17" fmla="*/ 595366 w 2428715"/>
                <a:gd name="connsiteY17" fmla="*/ 1096370 h 1331631"/>
                <a:gd name="connsiteX18" fmla="*/ 609014 w 2428715"/>
                <a:gd name="connsiteY18" fmla="*/ 1087272 h 1331631"/>
                <a:gd name="connsiteX19" fmla="*/ 625337 w 2428715"/>
                <a:gd name="connsiteY19" fmla="*/ 1060152 h 1331631"/>
                <a:gd name="connsiteX20" fmla="*/ 690900 w 2428715"/>
                <a:gd name="connsiteY20" fmla="*/ 1061489 h 1331631"/>
                <a:gd name="connsiteX21" fmla="*/ 718196 w 2428715"/>
                <a:gd name="connsiteY21" fmla="*/ 1019033 h 1331631"/>
                <a:gd name="connsiteX22" fmla="*/ 759314 w 2428715"/>
                <a:gd name="connsiteY22" fmla="*/ 1019121 h 1331631"/>
                <a:gd name="connsiteX23" fmla="*/ 795533 w 2428715"/>
                <a:gd name="connsiteY23" fmla="*/ 978090 h 1331631"/>
                <a:gd name="connsiteX24" fmla="*/ 822829 w 2428715"/>
                <a:gd name="connsiteY24" fmla="*/ 968991 h 1331631"/>
                <a:gd name="connsiteX25" fmla="*/ 850124 w 2428715"/>
                <a:gd name="connsiteY25" fmla="*/ 941696 h 1331631"/>
                <a:gd name="connsiteX26" fmla="*/ 877420 w 2428715"/>
                <a:gd name="connsiteY26" fmla="*/ 928048 h 1331631"/>
                <a:gd name="connsiteX27" fmla="*/ 891067 w 2428715"/>
                <a:gd name="connsiteY27" fmla="*/ 923499 h 1331631"/>
                <a:gd name="connsiteX28" fmla="*/ 904715 w 2428715"/>
                <a:gd name="connsiteY28" fmla="*/ 914400 h 1331631"/>
                <a:gd name="connsiteX29" fmla="*/ 922912 w 2428715"/>
                <a:gd name="connsiteY29" fmla="*/ 909851 h 1331631"/>
                <a:gd name="connsiteX30" fmla="*/ 927461 w 2428715"/>
                <a:gd name="connsiteY30" fmla="*/ 896203 h 1331631"/>
                <a:gd name="connsiteX31" fmla="*/ 941109 w 2428715"/>
                <a:gd name="connsiteY31" fmla="*/ 887105 h 1331631"/>
                <a:gd name="connsiteX32" fmla="*/ 954757 w 2428715"/>
                <a:gd name="connsiteY32" fmla="*/ 873457 h 1331631"/>
                <a:gd name="connsiteX33" fmla="*/ 982052 w 2428715"/>
                <a:gd name="connsiteY33" fmla="*/ 855260 h 1331631"/>
                <a:gd name="connsiteX34" fmla="*/ 986602 w 2428715"/>
                <a:gd name="connsiteY34" fmla="*/ 841612 h 1331631"/>
                <a:gd name="connsiteX35" fmla="*/ 1000249 w 2428715"/>
                <a:gd name="connsiteY35" fmla="*/ 837063 h 1331631"/>
                <a:gd name="connsiteX36" fmla="*/ 1013897 w 2428715"/>
                <a:gd name="connsiteY36" fmla="*/ 827964 h 1331631"/>
                <a:gd name="connsiteX37" fmla="*/ 1045742 w 2428715"/>
                <a:gd name="connsiteY37" fmla="*/ 800669 h 1331631"/>
                <a:gd name="connsiteX38" fmla="*/ 1059390 w 2428715"/>
                <a:gd name="connsiteY38" fmla="*/ 791570 h 1331631"/>
                <a:gd name="connsiteX39" fmla="*/ 1082136 w 2428715"/>
                <a:gd name="connsiteY39" fmla="*/ 768824 h 1331631"/>
                <a:gd name="connsiteX40" fmla="*/ 1123079 w 2428715"/>
                <a:gd name="connsiteY40" fmla="*/ 736979 h 1331631"/>
                <a:gd name="connsiteX41" fmla="*/ 1136727 w 2428715"/>
                <a:gd name="connsiteY41" fmla="*/ 727881 h 1331631"/>
                <a:gd name="connsiteX42" fmla="*/ 1150375 w 2428715"/>
                <a:gd name="connsiteY42" fmla="*/ 718782 h 1331631"/>
                <a:gd name="connsiteX43" fmla="*/ 1168572 w 2428715"/>
                <a:gd name="connsiteY43" fmla="*/ 691487 h 1331631"/>
                <a:gd name="connsiteX44" fmla="*/ 1191318 w 2428715"/>
                <a:gd name="connsiteY44" fmla="*/ 668740 h 1331631"/>
                <a:gd name="connsiteX45" fmla="*/ 1214064 w 2428715"/>
                <a:gd name="connsiteY45" fmla="*/ 645994 h 1331631"/>
                <a:gd name="connsiteX46" fmla="*/ 1223163 w 2428715"/>
                <a:gd name="connsiteY46" fmla="*/ 632346 h 1331631"/>
                <a:gd name="connsiteX47" fmla="*/ 1227712 w 2428715"/>
                <a:gd name="connsiteY47" fmla="*/ 618699 h 1331631"/>
                <a:gd name="connsiteX48" fmla="*/ 1250458 w 2428715"/>
                <a:gd name="connsiteY48" fmla="*/ 591403 h 1331631"/>
                <a:gd name="connsiteX49" fmla="*/ 1259557 w 2428715"/>
                <a:gd name="connsiteY49" fmla="*/ 564108 h 1331631"/>
                <a:gd name="connsiteX50" fmla="*/ 1264106 w 2428715"/>
                <a:gd name="connsiteY50" fmla="*/ 550460 h 1331631"/>
                <a:gd name="connsiteX51" fmla="*/ 1282303 w 2428715"/>
                <a:gd name="connsiteY51" fmla="*/ 523164 h 1331631"/>
                <a:gd name="connsiteX52" fmla="*/ 1295951 w 2428715"/>
                <a:gd name="connsiteY52" fmla="*/ 482221 h 1331631"/>
                <a:gd name="connsiteX53" fmla="*/ 1300500 w 2428715"/>
                <a:gd name="connsiteY53" fmla="*/ 468573 h 1331631"/>
                <a:gd name="connsiteX54" fmla="*/ 1309599 w 2428715"/>
                <a:gd name="connsiteY54" fmla="*/ 427630 h 1331631"/>
                <a:gd name="connsiteX55" fmla="*/ 1314148 w 2428715"/>
                <a:gd name="connsiteY55" fmla="*/ 395785 h 1331631"/>
                <a:gd name="connsiteX56" fmla="*/ 1336894 w 2428715"/>
                <a:gd name="connsiteY56" fmla="*/ 368490 h 1331631"/>
                <a:gd name="connsiteX57" fmla="*/ 1345993 w 2428715"/>
                <a:gd name="connsiteY57" fmla="*/ 295702 h 1331631"/>
                <a:gd name="connsiteX58" fmla="*/ 1396572 w 2428715"/>
                <a:gd name="connsiteY58" fmla="*/ 269470 h 1331631"/>
                <a:gd name="connsiteX59" fmla="*/ 1431804 w 2428715"/>
                <a:gd name="connsiteY59" fmla="*/ 255110 h 1331631"/>
                <a:gd name="connsiteX60" fmla="*/ 1459187 w 2428715"/>
                <a:gd name="connsiteY60" fmla="*/ 217203 h 1331631"/>
                <a:gd name="connsiteX61" fmla="*/ 1473372 w 2428715"/>
                <a:gd name="connsiteY61" fmla="*/ 181970 h 1331631"/>
                <a:gd name="connsiteX62" fmla="*/ 1500667 w 2428715"/>
                <a:gd name="connsiteY62" fmla="*/ 172872 h 1331631"/>
                <a:gd name="connsiteX63" fmla="*/ 1578005 w 2428715"/>
                <a:gd name="connsiteY63" fmla="*/ 163773 h 1331631"/>
                <a:gd name="connsiteX64" fmla="*/ 1600751 w 2428715"/>
                <a:gd name="connsiteY64" fmla="*/ 145576 h 1331631"/>
                <a:gd name="connsiteX65" fmla="*/ 1614399 w 2428715"/>
                <a:gd name="connsiteY65" fmla="*/ 141027 h 1331631"/>
                <a:gd name="connsiteX66" fmla="*/ 1641694 w 2428715"/>
                <a:gd name="connsiteY66" fmla="*/ 145576 h 1331631"/>
                <a:gd name="connsiteX67" fmla="*/ 1655342 w 2428715"/>
                <a:gd name="connsiteY67" fmla="*/ 154675 h 1331631"/>
                <a:gd name="connsiteX68" fmla="*/ 1828214 w 2428715"/>
                <a:gd name="connsiteY68" fmla="*/ 150125 h 1331631"/>
                <a:gd name="connsiteX69" fmla="*/ 1841861 w 2428715"/>
                <a:gd name="connsiteY69" fmla="*/ 159224 h 1331631"/>
                <a:gd name="connsiteX70" fmla="*/ 1855509 w 2428715"/>
                <a:gd name="connsiteY70" fmla="*/ 172872 h 1331631"/>
                <a:gd name="connsiteX71" fmla="*/ 1969240 w 2428715"/>
                <a:gd name="connsiteY71" fmla="*/ 186519 h 1331631"/>
                <a:gd name="connsiteX72" fmla="*/ 2001085 w 2428715"/>
                <a:gd name="connsiteY72" fmla="*/ 191069 h 1331631"/>
                <a:gd name="connsiteX73" fmla="*/ 2051127 w 2428715"/>
                <a:gd name="connsiteY73" fmla="*/ 195618 h 1331631"/>
                <a:gd name="connsiteX74" fmla="*/ 2060226 w 2428715"/>
                <a:gd name="connsiteY74" fmla="*/ 209266 h 1331631"/>
                <a:gd name="connsiteX75" fmla="*/ 2087521 w 2428715"/>
                <a:gd name="connsiteY75" fmla="*/ 213815 h 1331631"/>
                <a:gd name="connsiteX76" fmla="*/ 2105718 w 2428715"/>
                <a:gd name="connsiteY76" fmla="*/ 236561 h 1331631"/>
                <a:gd name="connsiteX77" fmla="*/ 2119366 w 2428715"/>
                <a:gd name="connsiteY77" fmla="*/ 245660 h 1331631"/>
                <a:gd name="connsiteX78" fmla="*/ 2133014 w 2428715"/>
                <a:gd name="connsiteY78" fmla="*/ 259308 h 1331631"/>
                <a:gd name="connsiteX79" fmla="*/ 2142112 w 2428715"/>
                <a:gd name="connsiteY79" fmla="*/ 272955 h 1331631"/>
                <a:gd name="connsiteX80" fmla="*/ 2160309 w 2428715"/>
                <a:gd name="connsiteY80" fmla="*/ 291152 h 1331631"/>
                <a:gd name="connsiteX81" fmla="*/ 2169408 w 2428715"/>
                <a:gd name="connsiteY81" fmla="*/ 304800 h 1331631"/>
                <a:gd name="connsiteX82" fmla="*/ 2210351 w 2428715"/>
                <a:gd name="connsiteY82" fmla="*/ 341194 h 1331631"/>
                <a:gd name="connsiteX83" fmla="*/ 2223999 w 2428715"/>
                <a:gd name="connsiteY83" fmla="*/ 345743 h 1331631"/>
                <a:gd name="connsiteX84" fmla="*/ 2255843 w 2428715"/>
                <a:gd name="connsiteY84" fmla="*/ 363940 h 1331631"/>
                <a:gd name="connsiteX85" fmla="*/ 2283139 w 2428715"/>
                <a:gd name="connsiteY85" fmla="*/ 373039 h 1331631"/>
                <a:gd name="connsiteX86" fmla="*/ 2314984 w 2428715"/>
                <a:gd name="connsiteY86" fmla="*/ 377588 h 1331631"/>
                <a:gd name="connsiteX87" fmla="*/ 2337730 w 2428715"/>
                <a:gd name="connsiteY87" fmla="*/ 395785 h 1331631"/>
                <a:gd name="connsiteX88" fmla="*/ 2365026 w 2428715"/>
                <a:gd name="connsiteY88" fmla="*/ 413982 h 1331631"/>
                <a:gd name="connsiteX89" fmla="*/ 2378673 w 2428715"/>
                <a:gd name="connsiteY89" fmla="*/ 400334 h 1331631"/>
                <a:gd name="connsiteX90" fmla="*/ 2396870 w 2428715"/>
                <a:gd name="connsiteY90" fmla="*/ 373039 h 1331631"/>
                <a:gd name="connsiteX91" fmla="*/ 2424166 w 2428715"/>
                <a:gd name="connsiteY91" fmla="*/ 368490 h 1331631"/>
                <a:gd name="connsiteX92" fmla="*/ 2428715 w 2428715"/>
                <a:gd name="connsiteY92" fmla="*/ 354842 h 1331631"/>
                <a:gd name="connsiteX93" fmla="*/ 2424166 w 2428715"/>
                <a:gd name="connsiteY93" fmla="*/ 327546 h 1331631"/>
                <a:gd name="connsiteX94" fmla="*/ 2410518 w 2428715"/>
                <a:gd name="connsiteY94" fmla="*/ 322997 h 1331631"/>
                <a:gd name="connsiteX95" fmla="*/ 2392321 w 2428715"/>
                <a:gd name="connsiteY95" fmla="*/ 318448 h 1331631"/>
                <a:gd name="connsiteX96" fmla="*/ 2378673 w 2428715"/>
                <a:gd name="connsiteY96" fmla="*/ 309349 h 1331631"/>
                <a:gd name="connsiteX97" fmla="*/ 2374124 w 2428715"/>
                <a:gd name="connsiteY97" fmla="*/ 295702 h 1331631"/>
                <a:gd name="connsiteX98" fmla="*/ 2365026 w 2428715"/>
                <a:gd name="connsiteY98" fmla="*/ 282054 h 1331631"/>
                <a:gd name="connsiteX99" fmla="*/ 2360476 w 2428715"/>
                <a:gd name="connsiteY99" fmla="*/ 268406 h 1331631"/>
                <a:gd name="connsiteX100" fmla="*/ 2346829 w 2428715"/>
                <a:gd name="connsiteY100" fmla="*/ 263857 h 1331631"/>
                <a:gd name="connsiteX101" fmla="*/ 2333181 w 2428715"/>
                <a:gd name="connsiteY101" fmla="*/ 245660 h 1331631"/>
                <a:gd name="connsiteX102" fmla="*/ 2305885 w 2428715"/>
                <a:gd name="connsiteY102" fmla="*/ 232012 h 1331631"/>
                <a:gd name="connsiteX103" fmla="*/ 2283139 w 2428715"/>
                <a:gd name="connsiteY103" fmla="*/ 236561 h 1331631"/>
                <a:gd name="connsiteX104" fmla="*/ 2255843 w 2428715"/>
                <a:gd name="connsiteY104" fmla="*/ 245660 h 1331631"/>
                <a:gd name="connsiteX105" fmla="*/ 2214900 w 2428715"/>
                <a:gd name="connsiteY105" fmla="*/ 241110 h 1331631"/>
                <a:gd name="connsiteX106" fmla="*/ 2187605 w 2428715"/>
                <a:gd name="connsiteY106" fmla="*/ 218364 h 1331631"/>
                <a:gd name="connsiteX107" fmla="*/ 2173957 w 2428715"/>
                <a:gd name="connsiteY107" fmla="*/ 209266 h 1331631"/>
                <a:gd name="connsiteX108" fmla="*/ 2164858 w 2428715"/>
                <a:gd name="connsiteY108" fmla="*/ 195618 h 1331631"/>
                <a:gd name="connsiteX109" fmla="*/ 2151211 w 2428715"/>
                <a:gd name="connsiteY109" fmla="*/ 168322 h 1331631"/>
                <a:gd name="connsiteX110" fmla="*/ 2110267 w 2428715"/>
                <a:gd name="connsiteY110" fmla="*/ 154675 h 1331631"/>
                <a:gd name="connsiteX111" fmla="*/ 2082972 w 2428715"/>
                <a:gd name="connsiteY111" fmla="*/ 141027 h 1331631"/>
                <a:gd name="connsiteX112" fmla="*/ 2064775 w 2428715"/>
                <a:gd name="connsiteY112" fmla="*/ 136478 h 1331631"/>
                <a:gd name="connsiteX113" fmla="*/ 1991987 w 2428715"/>
                <a:gd name="connsiteY113" fmla="*/ 131928 h 1331631"/>
                <a:gd name="connsiteX114" fmla="*/ 1964691 w 2428715"/>
                <a:gd name="connsiteY114" fmla="*/ 118281 h 1331631"/>
                <a:gd name="connsiteX115" fmla="*/ 1951043 w 2428715"/>
                <a:gd name="connsiteY115" fmla="*/ 104633 h 1331631"/>
                <a:gd name="connsiteX116" fmla="*/ 1923748 w 2428715"/>
                <a:gd name="connsiteY116" fmla="*/ 90985 h 1331631"/>
                <a:gd name="connsiteX117" fmla="*/ 1910100 w 2428715"/>
                <a:gd name="connsiteY117" fmla="*/ 81887 h 1331631"/>
                <a:gd name="connsiteX118" fmla="*/ 1841861 w 2428715"/>
                <a:gd name="connsiteY118" fmla="*/ 72788 h 1331631"/>
                <a:gd name="connsiteX119" fmla="*/ 1814566 w 2428715"/>
                <a:gd name="connsiteY119" fmla="*/ 63690 h 1331631"/>
                <a:gd name="connsiteX120" fmla="*/ 1796369 w 2428715"/>
                <a:gd name="connsiteY120" fmla="*/ 59140 h 1331631"/>
                <a:gd name="connsiteX121" fmla="*/ 1769073 w 2428715"/>
                <a:gd name="connsiteY121" fmla="*/ 50042 h 1331631"/>
                <a:gd name="connsiteX122" fmla="*/ 1755426 w 2428715"/>
                <a:gd name="connsiteY122" fmla="*/ 40943 h 1331631"/>
                <a:gd name="connsiteX123" fmla="*/ 1737229 w 2428715"/>
                <a:gd name="connsiteY123" fmla="*/ 0 h 1331631"/>
                <a:gd name="connsiteX124" fmla="*/ 1728130 w 2428715"/>
                <a:gd name="connsiteY124" fmla="*/ 13648 h 1331631"/>
                <a:gd name="connsiteX125" fmla="*/ 1723581 w 2428715"/>
                <a:gd name="connsiteY125" fmla="*/ 50042 h 1331631"/>
                <a:gd name="connsiteX126" fmla="*/ 1691736 w 2428715"/>
                <a:gd name="connsiteY126" fmla="*/ 54591 h 1331631"/>
                <a:gd name="connsiteX127" fmla="*/ 1659891 w 2428715"/>
                <a:gd name="connsiteY127" fmla="*/ 63690 h 1331631"/>
                <a:gd name="connsiteX128" fmla="*/ 1641694 w 2428715"/>
                <a:gd name="connsiteY128" fmla="*/ 72788 h 1331631"/>
                <a:gd name="connsiteX129" fmla="*/ 1628046 w 2428715"/>
                <a:gd name="connsiteY129" fmla="*/ 68239 h 1331631"/>
                <a:gd name="connsiteX130" fmla="*/ 1623497 w 2428715"/>
                <a:gd name="connsiteY130" fmla="*/ 54591 h 1331631"/>
                <a:gd name="connsiteX131" fmla="*/ 1614399 w 2428715"/>
                <a:gd name="connsiteY131" fmla="*/ 68239 h 1331631"/>
                <a:gd name="connsiteX132" fmla="*/ 1600751 w 2428715"/>
                <a:gd name="connsiteY132" fmla="*/ 77337 h 1331631"/>
                <a:gd name="connsiteX133" fmla="*/ 1555258 w 2428715"/>
                <a:gd name="connsiteY133" fmla="*/ 81887 h 1331631"/>
                <a:gd name="connsiteX134" fmla="*/ 1527963 w 2428715"/>
                <a:gd name="connsiteY134" fmla="*/ 90985 h 1331631"/>
                <a:gd name="connsiteX135" fmla="*/ 1509766 w 2428715"/>
                <a:gd name="connsiteY135" fmla="*/ 100084 h 1331631"/>
                <a:gd name="connsiteX136" fmla="*/ 1487020 w 2428715"/>
                <a:gd name="connsiteY136" fmla="*/ 104633 h 1331631"/>
                <a:gd name="connsiteX137" fmla="*/ 1473372 w 2428715"/>
                <a:gd name="connsiteY137" fmla="*/ 109182 h 1331631"/>
                <a:gd name="connsiteX138" fmla="*/ 1364190 w 2428715"/>
                <a:gd name="connsiteY138" fmla="*/ 113731 h 1331631"/>
                <a:gd name="connsiteX139" fmla="*/ 1350542 w 2428715"/>
                <a:gd name="connsiteY139" fmla="*/ 122830 h 1331631"/>
                <a:gd name="connsiteX140" fmla="*/ 1332345 w 2428715"/>
                <a:gd name="connsiteY140" fmla="*/ 150125 h 1331631"/>
                <a:gd name="connsiteX141" fmla="*/ 1318697 w 2428715"/>
                <a:gd name="connsiteY141" fmla="*/ 163773 h 1331631"/>
                <a:gd name="connsiteX142" fmla="*/ 1309599 w 2428715"/>
                <a:gd name="connsiteY142" fmla="*/ 191069 h 1331631"/>
                <a:gd name="connsiteX143" fmla="*/ 1295951 w 2428715"/>
                <a:gd name="connsiteY143" fmla="*/ 204716 h 1331631"/>
                <a:gd name="connsiteX144" fmla="*/ 1282303 w 2428715"/>
                <a:gd name="connsiteY144" fmla="*/ 209266 h 1331631"/>
                <a:gd name="connsiteX145" fmla="*/ 1209515 w 2428715"/>
                <a:gd name="connsiteY145" fmla="*/ 213815 h 1331631"/>
                <a:gd name="connsiteX146" fmla="*/ 1204966 w 2428715"/>
                <a:gd name="connsiteY146" fmla="*/ 227463 h 1331631"/>
                <a:gd name="connsiteX147" fmla="*/ 1186769 w 2428715"/>
                <a:gd name="connsiteY147" fmla="*/ 254758 h 1331631"/>
                <a:gd name="connsiteX148" fmla="*/ 1177670 w 2428715"/>
                <a:gd name="connsiteY148" fmla="*/ 282054 h 1331631"/>
                <a:gd name="connsiteX149" fmla="*/ 1173121 w 2428715"/>
                <a:gd name="connsiteY149" fmla="*/ 295702 h 1331631"/>
                <a:gd name="connsiteX150" fmla="*/ 1145826 w 2428715"/>
                <a:gd name="connsiteY150" fmla="*/ 313899 h 1331631"/>
                <a:gd name="connsiteX151" fmla="*/ 1132178 w 2428715"/>
                <a:gd name="connsiteY151" fmla="*/ 327546 h 1331631"/>
                <a:gd name="connsiteX152" fmla="*/ 1104882 w 2428715"/>
                <a:gd name="connsiteY152" fmla="*/ 336645 h 1331631"/>
                <a:gd name="connsiteX153" fmla="*/ 1095784 w 2428715"/>
                <a:gd name="connsiteY153" fmla="*/ 322997 h 1331631"/>
                <a:gd name="connsiteX154" fmla="*/ 1100333 w 2428715"/>
                <a:gd name="connsiteY154" fmla="*/ 291152 h 1331631"/>
                <a:gd name="connsiteX155" fmla="*/ 1086685 w 2428715"/>
                <a:gd name="connsiteY155" fmla="*/ 304800 h 1331631"/>
                <a:gd name="connsiteX156" fmla="*/ 1073037 w 2428715"/>
                <a:gd name="connsiteY156" fmla="*/ 309349 h 1331631"/>
                <a:gd name="connsiteX157" fmla="*/ 1059390 w 2428715"/>
                <a:gd name="connsiteY157" fmla="*/ 300251 h 1331631"/>
                <a:gd name="connsiteX158" fmla="*/ 1050291 w 2428715"/>
                <a:gd name="connsiteY158" fmla="*/ 286603 h 1331631"/>
                <a:gd name="connsiteX159" fmla="*/ 1036643 w 2428715"/>
                <a:gd name="connsiteY159" fmla="*/ 282054 h 1331631"/>
                <a:gd name="connsiteX160" fmla="*/ 1009348 w 2428715"/>
                <a:gd name="connsiteY160" fmla="*/ 291152 h 1331631"/>
                <a:gd name="connsiteX161" fmla="*/ 995700 w 2428715"/>
                <a:gd name="connsiteY161" fmla="*/ 295702 h 1331631"/>
                <a:gd name="connsiteX162" fmla="*/ 982052 w 2428715"/>
                <a:gd name="connsiteY162" fmla="*/ 304800 h 1331631"/>
                <a:gd name="connsiteX163" fmla="*/ 968405 w 2428715"/>
                <a:gd name="connsiteY163" fmla="*/ 350293 h 1331631"/>
                <a:gd name="connsiteX164" fmla="*/ 959306 w 2428715"/>
                <a:gd name="connsiteY164" fmla="*/ 363940 h 1331631"/>
                <a:gd name="connsiteX165" fmla="*/ 963855 w 2428715"/>
                <a:gd name="connsiteY165" fmla="*/ 377588 h 1331631"/>
                <a:gd name="connsiteX166" fmla="*/ 969654 w 2428715"/>
                <a:gd name="connsiteY166" fmla="*/ 397835 h 1331631"/>
                <a:gd name="connsiteX167" fmla="*/ 1000249 w 2428715"/>
                <a:gd name="connsiteY167" fmla="*/ 404884 h 1331631"/>
                <a:gd name="connsiteX168" fmla="*/ 1013897 w 2428715"/>
                <a:gd name="connsiteY168" fmla="*/ 418531 h 1331631"/>
                <a:gd name="connsiteX169" fmla="*/ 1009348 w 2428715"/>
                <a:gd name="connsiteY169" fmla="*/ 441278 h 1331631"/>
                <a:gd name="connsiteX170" fmla="*/ 986602 w 2428715"/>
                <a:gd name="connsiteY170" fmla="*/ 486770 h 1331631"/>
                <a:gd name="connsiteX171" fmla="*/ 968405 w 2428715"/>
                <a:gd name="connsiteY171" fmla="*/ 518615 h 1331631"/>
                <a:gd name="connsiteX172" fmla="*/ 954757 w 2428715"/>
                <a:gd name="connsiteY172" fmla="*/ 523164 h 1331631"/>
                <a:gd name="connsiteX173" fmla="*/ 945658 w 2428715"/>
                <a:gd name="connsiteY173" fmla="*/ 536812 h 1331631"/>
                <a:gd name="connsiteX174" fmla="*/ 932011 w 2428715"/>
                <a:gd name="connsiteY174" fmla="*/ 545910 h 1331631"/>
                <a:gd name="connsiteX175" fmla="*/ 913814 w 2428715"/>
                <a:gd name="connsiteY175" fmla="*/ 568657 h 1331631"/>
                <a:gd name="connsiteX176" fmla="*/ 904715 w 2428715"/>
                <a:gd name="connsiteY176" fmla="*/ 582305 h 1331631"/>
                <a:gd name="connsiteX177" fmla="*/ 900166 w 2428715"/>
                <a:gd name="connsiteY177" fmla="*/ 595952 h 1331631"/>
                <a:gd name="connsiteX178" fmla="*/ 881969 w 2428715"/>
                <a:gd name="connsiteY178" fmla="*/ 623248 h 1331631"/>
                <a:gd name="connsiteX179" fmla="*/ 859223 w 2428715"/>
                <a:gd name="connsiteY179" fmla="*/ 655093 h 1331631"/>
                <a:gd name="connsiteX180" fmla="*/ 850124 w 2428715"/>
                <a:gd name="connsiteY180" fmla="*/ 668740 h 1331631"/>
                <a:gd name="connsiteX181" fmla="*/ 845575 w 2428715"/>
                <a:gd name="connsiteY181" fmla="*/ 682388 h 1331631"/>
                <a:gd name="connsiteX182" fmla="*/ 831927 w 2428715"/>
                <a:gd name="connsiteY182" fmla="*/ 691487 h 1331631"/>
                <a:gd name="connsiteX183" fmla="*/ 809181 w 2428715"/>
                <a:gd name="connsiteY183" fmla="*/ 714233 h 1331631"/>
                <a:gd name="connsiteX184" fmla="*/ 795533 w 2428715"/>
                <a:gd name="connsiteY184" fmla="*/ 732430 h 1331631"/>
                <a:gd name="connsiteX185" fmla="*/ 781885 w 2428715"/>
                <a:gd name="connsiteY185" fmla="*/ 746078 h 1331631"/>
                <a:gd name="connsiteX186" fmla="*/ 754590 w 2428715"/>
                <a:gd name="connsiteY186" fmla="*/ 787021 h 1331631"/>
                <a:gd name="connsiteX187" fmla="*/ 745491 w 2428715"/>
                <a:gd name="connsiteY187" fmla="*/ 800669 h 1331631"/>
                <a:gd name="connsiteX188" fmla="*/ 736393 w 2428715"/>
                <a:gd name="connsiteY188" fmla="*/ 827964 h 1331631"/>
                <a:gd name="connsiteX189" fmla="*/ 673240 w 2428715"/>
                <a:gd name="connsiteY189" fmla="*/ 857045 h 1331631"/>
                <a:gd name="connsiteX190" fmla="*/ 638183 w 2428715"/>
                <a:gd name="connsiteY190" fmla="*/ 883091 h 1331631"/>
                <a:gd name="connsiteX191" fmla="*/ 595366 w 2428715"/>
                <a:gd name="connsiteY191" fmla="*/ 896203 h 1331631"/>
                <a:gd name="connsiteX192" fmla="*/ 581718 w 2428715"/>
                <a:gd name="connsiteY192" fmla="*/ 891654 h 1331631"/>
                <a:gd name="connsiteX193" fmla="*/ 577169 w 2428715"/>
                <a:gd name="connsiteY193" fmla="*/ 928048 h 1331631"/>
                <a:gd name="connsiteX194" fmla="*/ 568070 w 2428715"/>
                <a:gd name="connsiteY194" fmla="*/ 941696 h 1331631"/>
                <a:gd name="connsiteX195" fmla="*/ 563521 w 2428715"/>
                <a:gd name="connsiteY195" fmla="*/ 955343 h 1331631"/>
                <a:gd name="connsiteX196" fmla="*/ 549873 w 2428715"/>
                <a:gd name="connsiteY196" fmla="*/ 964442 h 1331631"/>
                <a:gd name="connsiteX197" fmla="*/ 522578 w 2428715"/>
                <a:gd name="connsiteY197" fmla="*/ 982639 h 1331631"/>
                <a:gd name="connsiteX198" fmla="*/ 508930 w 2428715"/>
                <a:gd name="connsiteY198" fmla="*/ 973540 h 1331631"/>
                <a:gd name="connsiteX199" fmla="*/ 481635 w 2428715"/>
                <a:gd name="connsiteY199" fmla="*/ 959893 h 1331631"/>
                <a:gd name="connsiteX200" fmla="*/ 463437 w 2428715"/>
                <a:gd name="connsiteY200" fmla="*/ 964442 h 1331631"/>
                <a:gd name="connsiteX201" fmla="*/ 454339 w 2428715"/>
                <a:gd name="connsiteY201" fmla="*/ 978090 h 1331631"/>
                <a:gd name="connsiteX202" fmla="*/ 440691 w 2428715"/>
                <a:gd name="connsiteY202" fmla="*/ 996287 h 1331631"/>
                <a:gd name="connsiteX203" fmla="*/ 404297 w 2428715"/>
                <a:gd name="connsiteY203" fmla="*/ 1023582 h 1331631"/>
                <a:gd name="connsiteX204" fmla="*/ 390649 w 2428715"/>
                <a:gd name="connsiteY204" fmla="*/ 1037230 h 1331631"/>
                <a:gd name="connsiteX205" fmla="*/ 377002 w 2428715"/>
                <a:gd name="connsiteY205" fmla="*/ 1041779 h 1331631"/>
                <a:gd name="connsiteX206" fmla="*/ 349706 w 2428715"/>
                <a:gd name="connsiteY206" fmla="*/ 1059976 h 1331631"/>
                <a:gd name="connsiteX207" fmla="*/ 322411 w 2428715"/>
                <a:gd name="connsiteY207" fmla="*/ 1078173 h 1331631"/>
                <a:gd name="connsiteX208" fmla="*/ 295115 w 2428715"/>
                <a:gd name="connsiteY208" fmla="*/ 1100919 h 1331631"/>
                <a:gd name="connsiteX209" fmla="*/ 286017 w 2428715"/>
                <a:gd name="connsiteY209" fmla="*/ 1114567 h 1331631"/>
                <a:gd name="connsiteX210" fmla="*/ 258721 w 2428715"/>
                <a:gd name="connsiteY210" fmla="*/ 1137313 h 1331631"/>
                <a:gd name="connsiteX211" fmla="*/ 240524 w 2428715"/>
                <a:gd name="connsiteY211" fmla="*/ 1164609 h 1331631"/>
                <a:gd name="connsiteX212" fmla="*/ 231426 w 2428715"/>
                <a:gd name="connsiteY212" fmla="*/ 1178257 h 1331631"/>
                <a:gd name="connsiteX213" fmla="*/ 217778 w 2428715"/>
                <a:gd name="connsiteY213" fmla="*/ 1182806 h 1331631"/>
                <a:gd name="connsiteX214" fmla="*/ 208679 w 2428715"/>
                <a:gd name="connsiteY214" fmla="*/ 1196454 h 1331631"/>
                <a:gd name="connsiteX215" fmla="*/ 181384 w 2428715"/>
                <a:gd name="connsiteY215" fmla="*/ 1205552 h 1331631"/>
                <a:gd name="connsiteX216" fmla="*/ 167736 w 2428715"/>
                <a:gd name="connsiteY216" fmla="*/ 1210102 h 1331631"/>
                <a:gd name="connsiteX217" fmla="*/ 139816 w 2428715"/>
                <a:gd name="connsiteY217" fmla="*/ 1205465 h 1331631"/>
                <a:gd name="connsiteX218" fmla="*/ 126256 w 2428715"/>
                <a:gd name="connsiteY218" fmla="*/ 1157570 h 1331631"/>
                <a:gd name="connsiteX219" fmla="*/ 87812 w 2428715"/>
                <a:gd name="connsiteY219" fmla="*/ 1152309 h 1331631"/>
                <a:gd name="connsiteX220" fmla="*/ 34919 w 2428715"/>
                <a:gd name="connsiteY220" fmla="*/ 1188253 h 1331631"/>
                <a:gd name="connsiteX221" fmla="*/ 22160 w 2428715"/>
                <a:gd name="connsiteY221" fmla="*/ 1264693 h 1331631"/>
                <a:gd name="connsiteX222" fmla="*/ 8512 w 2428715"/>
                <a:gd name="connsiteY222" fmla="*/ 1260143 h 1331631"/>
                <a:gd name="connsiteX223" fmla="*/ 3963 w 2428715"/>
                <a:gd name="connsiteY223" fmla="*/ 1260143 h 1331631"/>
                <a:gd name="connsiteX0" fmla="*/ 3963 w 2428715"/>
                <a:gd name="connsiteY0" fmla="*/ 1260143 h 1331631"/>
                <a:gd name="connsiteX1" fmla="*/ 8512 w 2428715"/>
                <a:gd name="connsiteY1" fmla="*/ 1310185 h 1331631"/>
                <a:gd name="connsiteX2" fmla="*/ 8512 w 2428715"/>
                <a:gd name="connsiteY2" fmla="*/ 1246496 h 1331631"/>
                <a:gd name="connsiteX3" fmla="*/ 3963 w 2428715"/>
                <a:gd name="connsiteY3" fmla="*/ 1328382 h 1331631"/>
                <a:gd name="connsiteX4" fmla="*/ 39107 w 2428715"/>
                <a:gd name="connsiteY4" fmla="*/ 1312861 h 1331631"/>
                <a:gd name="connsiteX5" fmla="*/ 72290 w 2428715"/>
                <a:gd name="connsiteY5" fmla="*/ 1290113 h 1331631"/>
                <a:gd name="connsiteX6" fmla="*/ 103509 w 2428715"/>
                <a:gd name="connsiteY6" fmla="*/ 1281728 h 1331631"/>
                <a:gd name="connsiteX7" fmla="*/ 144453 w 2428715"/>
                <a:gd name="connsiteY7" fmla="*/ 1262906 h 1331631"/>
                <a:gd name="connsiteX8" fmla="*/ 176835 w 2428715"/>
                <a:gd name="connsiteY8" fmla="*/ 1232848 h 1331631"/>
                <a:gd name="connsiteX9" fmla="*/ 204130 w 2428715"/>
                <a:gd name="connsiteY9" fmla="*/ 1223749 h 1331631"/>
                <a:gd name="connsiteX10" fmla="*/ 217778 w 2428715"/>
                <a:gd name="connsiteY10" fmla="*/ 1214651 h 1331631"/>
                <a:gd name="connsiteX11" fmla="*/ 245073 w 2428715"/>
                <a:gd name="connsiteY11" fmla="*/ 1205552 h 1331631"/>
                <a:gd name="connsiteX12" fmla="*/ 286017 w 2428715"/>
                <a:gd name="connsiteY12" fmla="*/ 1196454 h 1331631"/>
                <a:gd name="connsiteX13" fmla="*/ 299664 w 2428715"/>
                <a:gd name="connsiteY13" fmla="*/ 1187355 h 1331631"/>
                <a:gd name="connsiteX14" fmla="*/ 377002 w 2428715"/>
                <a:gd name="connsiteY14" fmla="*/ 1150961 h 1331631"/>
                <a:gd name="connsiteX15" fmla="*/ 504918 w 2428715"/>
                <a:gd name="connsiteY15" fmla="*/ 1104307 h 1331631"/>
                <a:gd name="connsiteX16" fmla="*/ 572620 w 2428715"/>
                <a:gd name="connsiteY16" fmla="*/ 1073624 h 1331631"/>
                <a:gd name="connsiteX17" fmla="*/ 595366 w 2428715"/>
                <a:gd name="connsiteY17" fmla="*/ 1096370 h 1331631"/>
                <a:gd name="connsiteX18" fmla="*/ 609014 w 2428715"/>
                <a:gd name="connsiteY18" fmla="*/ 1087272 h 1331631"/>
                <a:gd name="connsiteX19" fmla="*/ 625337 w 2428715"/>
                <a:gd name="connsiteY19" fmla="*/ 1060152 h 1331631"/>
                <a:gd name="connsiteX20" fmla="*/ 690900 w 2428715"/>
                <a:gd name="connsiteY20" fmla="*/ 1061489 h 1331631"/>
                <a:gd name="connsiteX21" fmla="*/ 718196 w 2428715"/>
                <a:gd name="connsiteY21" fmla="*/ 1019033 h 1331631"/>
                <a:gd name="connsiteX22" fmla="*/ 759314 w 2428715"/>
                <a:gd name="connsiteY22" fmla="*/ 1019121 h 1331631"/>
                <a:gd name="connsiteX23" fmla="*/ 795533 w 2428715"/>
                <a:gd name="connsiteY23" fmla="*/ 978090 h 1331631"/>
                <a:gd name="connsiteX24" fmla="*/ 822829 w 2428715"/>
                <a:gd name="connsiteY24" fmla="*/ 968991 h 1331631"/>
                <a:gd name="connsiteX25" fmla="*/ 850124 w 2428715"/>
                <a:gd name="connsiteY25" fmla="*/ 941696 h 1331631"/>
                <a:gd name="connsiteX26" fmla="*/ 877420 w 2428715"/>
                <a:gd name="connsiteY26" fmla="*/ 928048 h 1331631"/>
                <a:gd name="connsiteX27" fmla="*/ 891067 w 2428715"/>
                <a:gd name="connsiteY27" fmla="*/ 923499 h 1331631"/>
                <a:gd name="connsiteX28" fmla="*/ 904715 w 2428715"/>
                <a:gd name="connsiteY28" fmla="*/ 914400 h 1331631"/>
                <a:gd name="connsiteX29" fmla="*/ 922912 w 2428715"/>
                <a:gd name="connsiteY29" fmla="*/ 909851 h 1331631"/>
                <a:gd name="connsiteX30" fmla="*/ 927461 w 2428715"/>
                <a:gd name="connsiteY30" fmla="*/ 896203 h 1331631"/>
                <a:gd name="connsiteX31" fmla="*/ 941109 w 2428715"/>
                <a:gd name="connsiteY31" fmla="*/ 887105 h 1331631"/>
                <a:gd name="connsiteX32" fmla="*/ 954757 w 2428715"/>
                <a:gd name="connsiteY32" fmla="*/ 873457 h 1331631"/>
                <a:gd name="connsiteX33" fmla="*/ 982052 w 2428715"/>
                <a:gd name="connsiteY33" fmla="*/ 855260 h 1331631"/>
                <a:gd name="connsiteX34" fmla="*/ 986602 w 2428715"/>
                <a:gd name="connsiteY34" fmla="*/ 841612 h 1331631"/>
                <a:gd name="connsiteX35" fmla="*/ 1000249 w 2428715"/>
                <a:gd name="connsiteY35" fmla="*/ 837063 h 1331631"/>
                <a:gd name="connsiteX36" fmla="*/ 1013897 w 2428715"/>
                <a:gd name="connsiteY36" fmla="*/ 827964 h 1331631"/>
                <a:gd name="connsiteX37" fmla="*/ 1045742 w 2428715"/>
                <a:gd name="connsiteY37" fmla="*/ 800669 h 1331631"/>
                <a:gd name="connsiteX38" fmla="*/ 1059390 w 2428715"/>
                <a:gd name="connsiteY38" fmla="*/ 791570 h 1331631"/>
                <a:gd name="connsiteX39" fmla="*/ 1082136 w 2428715"/>
                <a:gd name="connsiteY39" fmla="*/ 768824 h 1331631"/>
                <a:gd name="connsiteX40" fmla="*/ 1123079 w 2428715"/>
                <a:gd name="connsiteY40" fmla="*/ 736979 h 1331631"/>
                <a:gd name="connsiteX41" fmla="*/ 1136727 w 2428715"/>
                <a:gd name="connsiteY41" fmla="*/ 727881 h 1331631"/>
                <a:gd name="connsiteX42" fmla="*/ 1150375 w 2428715"/>
                <a:gd name="connsiteY42" fmla="*/ 718782 h 1331631"/>
                <a:gd name="connsiteX43" fmla="*/ 1168572 w 2428715"/>
                <a:gd name="connsiteY43" fmla="*/ 691487 h 1331631"/>
                <a:gd name="connsiteX44" fmla="*/ 1191318 w 2428715"/>
                <a:gd name="connsiteY44" fmla="*/ 668740 h 1331631"/>
                <a:gd name="connsiteX45" fmla="*/ 1214064 w 2428715"/>
                <a:gd name="connsiteY45" fmla="*/ 645994 h 1331631"/>
                <a:gd name="connsiteX46" fmla="*/ 1223163 w 2428715"/>
                <a:gd name="connsiteY46" fmla="*/ 632346 h 1331631"/>
                <a:gd name="connsiteX47" fmla="*/ 1227712 w 2428715"/>
                <a:gd name="connsiteY47" fmla="*/ 618699 h 1331631"/>
                <a:gd name="connsiteX48" fmla="*/ 1250458 w 2428715"/>
                <a:gd name="connsiteY48" fmla="*/ 591403 h 1331631"/>
                <a:gd name="connsiteX49" fmla="*/ 1259557 w 2428715"/>
                <a:gd name="connsiteY49" fmla="*/ 564108 h 1331631"/>
                <a:gd name="connsiteX50" fmla="*/ 1264106 w 2428715"/>
                <a:gd name="connsiteY50" fmla="*/ 550460 h 1331631"/>
                <a:gd name="connsiteX51" fmla="*/ 1282303 w 2428715"/>
                <a:gd name="connsiteY51" fmla="*/ 523164 h 1331631"/>
                <a:gd name="connsiteX52" fmla="*/ 1295951 w 2428715"/>
                <a:gd name="connsiteY52" fmla="*/ 482221 h 1331631"/>
                <a:gd name="connsiteX53" fmla="*/ 1300500 w 2428715"/>
                <a:gd name="connsiteY53" fmla="*/ 468573 h 1331631"/>
                <a:gd name="connsiteX54" fmla="*/ 1309599 w 2428715"/>
                <a:gd name="connsiteY54" fmla="*/ 427630 h 1331631"/>
                <a:gd name="connsiteX55" fmla="*/ 1314148 w 2428715"/>
                <a:gd name="connsiteY55" fmla="*/ 395785 h 1331631"/>
                <a:gd name="connsiteX56" fmla="*/ 1336894 w 2428715"/>
                <a:gd name="connsiteY56" fmla="*/ 368490 h 1331631"/>
                <a:gd name="connsiteX57" fmla="*/ 1345993 w 2428715"/>
                <a:gd name="connsiteY57" fmla="*/ 295702 h 1331631"/>
                <a:gd name="connsiteX58" fmla="*/ 1396572 w 2428715"/>
                <a:gd name="connsiteY58" fmla="*/ 269470 h 1331631"/>
                <a:gd name="connsiteX59" fmla="*/ 1431804 w 2428715"/>
                <a:gd name="connsiteY59" fmla="*/ 255110 h 1331631"/>
                <a:gd name="connsiteX60" fmla="*/ 1459187 w 2428715"/>
                <a:gd name="connsiteY60" fmla="*/ 217203 h 1331631"/>
                <a:gd name="connsiteX61" fmla="*/ 1473372 w 2428715"/>
                <a:gd name="connsiteY61" fmla="*/ 181970 h 1331631"/>
                <a:gd name="connsiteX62" fmla="*/ 1500667 w 2428715"/>
                <a:gd name="connsiteY62" fmla="*/ 172872 h 1331631"/>
                <a:gd name="connsiteX63" fmla="*/ 1578005 w 2428715"/>
                <a:gd name="connsiteY63" fmla="*/ 163773 h 1331631"/>
                <a:gd name="connsiteX64" fmla="*/ 1600751 w 2428715"/>
                <a:gd name="connsiteY64" fmla="*/ 145576 h 1331631"/>
                <a:gd name="connsiteX65" fmla="*/ 1614399 w 2428715"/>
                <a:gd name="connsiteY65" fmla="*/ 141027 h 1331631"/>
                <a:gd name="connsiteX66" fmla="*/ 1641694 w 2428715"/>
                <a:gd name="connsiteY66" fmla="*/ 145576 h 1331631"/>
                <a:gd name="connsiteX67" fmla="*/ 1655342 w 2428715"/>
                <a:gd name="connsiteY67" fmla="*/ 154675 h 1331631"/>
                <a:gd name="connsiteX68" fmla="*/ 1828214 w 2428715"/>
                <a:gd name="connsiteY68" fmla="*/ 150125 h 1331631"/>
                <a:gd name="connsiteX69" fmla="*/ 1841861 w 2428715"/>
                <a:gd name="connsiteY69" fmla="*/ 159224 h 1331631"/>
                <a:gd name="connsiteX70" fmla="*/ 1855509 w 2428715"/>
                <a:gd name="connsiteY70" fmla="*/ 172872 h 1331631"/>
                <a:gd name="connsiteX71" fmla="*/ 1969240 w 2428715"/>
                <a:gd name="connsiteY71" fmla="*/ 186519 h 1331631"/>
                <a:gd name="connsiteX72" fmla="*/ 2001085 w 2428715"/>
                <a:gd name="connsiteY72" fmla="*/ 191069 h 1331631"/>
                <a:gd name="connsiteX73" fmla="*/ 2051127 w 2428715"/>
                <a:gd name="connsiteY73" fmla="*/ 195618 h 1331631"/>
                <a:gd name="connsiteX74" fmla="*/ 2060226 w 2428715"/>
                <a:gd name="connsiteY74" fmla="*/ 209266 h 1331631"/>
                <a:gd name="connsiteX75" fmla="*/ 2087521 w 2428715"/>
                <a:gd name="connsiteY75" fmla="*/ 213815 h 1331631"/>
                <a:gd name="connsiteX76" fmla="*/ 2105718 w 2428715"/>
                <a:gd name="connsiteY76" fmla="*/ 236561 h 1331631"/>
                <a:gd name="connsiteX77" fmla="*/ 2119366 w 2428715"/>
                <a:gd name="connsiteY77" fmla="*/ 245660 h 1331631"/>
                <a:gd name="connsiteX78" fmla="*/ 2133014 w 2428715"/>
                <a:gd name="connsiteY78" fmla="*/ 259308 h 1331631"/>
                <a:gd name="connsiteX79" fmla="*/ 2142112 w 2428715"/>
                <a:gd name="connsiteY79" fmla="*/ 272955 h 1331631"/>
                <a:gd name="connsiteX80" fmla="*/ 2160309 w 2428715"/>
                <a:gd name="connsiteY80" fmla="*/ 291152 h 1331631"/>
                <a:gd name="connsiteX81" fmla="*/ 2169408 w 2428715"/>
                <a:gd name="connsiteY81" fmla="*/ 304800 h 1331631"/>
                <a:gd name="connsiteX82" fmla="*/ 2210351 w 2428715"/>
                <a:gd name="connsiteY82" fmla="*/ 341194 h 1331631"/>
                <a:gd name="connsiteX83" fmla="*/ 2223999 w 2428715"/>
                <a:gd name="connsiteY83" fmla="*/ 345743 h 1331631"/>
                <a:gd name="connsiteX84" fmla="*/ 2255843 w 2428715"/>
                <a:gd name="connsiteY84" fmla="*/ 363940 h 1331631"/>
                <a:gd name="connsiteX85" fmla="*/ 2283139 w 2428715"/>
                <a:gd name="connsiteY85" fmla="*/ 373039 h 1331631"/>
                <a:gd name="connsiteX86" fmla="*/ 2314984 w 2428715"/>
                <a:gd name="connsiteY86" fmla="*/ 377588 h 1331631"/>
                <a:gd name="connsiteX87" fmla="*/ 2337730 w 2428715"/>
                <a:gd name="connsiteY87" fmla="*/ 395785 h 1331631"/>
                <a:gd name="connsiteX88" fmla="*/ 2365026 w 2428715"/>
                <a:gd name="connsiteY88" fmla="*/ 413982 h 1331631"/>
                <a:gd name="connsiteX89" fmla="*/ 2378673 w 2428715"/>
                <a:gd name="connsiteY89" fmla="*/ 400334 h 1331631"/>
                <a:gd name="connsiteX90" fmla="*/ 2396870 w 2428715"/>
                <a:gd name="connsiteY90" fmla="*/ 373039 h 1331631"/>
                <a:gd name="connsiteX91" fmla="*/ 2424166 w 2428715"/>
                <a:gd name="connsiteY91" fmla="*/ 368490 h 1331631"/>
                <a:gd name="connsiteX92" fmla="*/ 2428715 w 2428715"/>
                <a:gd name="connsiteY92" fmla="*/ 354842 h 1331631"/>
                <a:gd name="connsiteX93" fmla="*/ 2424166 w 2428715"/>
                <a:gd name="connsiteY93" fmla="*/ 327546 h 1331631"/>
                <a:gd name="connsiteX94" fmla="*/ 2410518 w 2428715"/>
                <a:gd name="connsiteY94" fmla="*/ 322997 h 1331631"/>
                <a:gd name="connsiteX95" fmla="*/ 2392321 w 2428715"/>
                <a:gd name="connsiteY95" fmla="*/ 318448 h 1331631"/>
                <a:gd name="connsiteX96" fmla="*/ 2378673 w 2428715"/>
                <a:gd name="connsiteY96" fmla="*/ 309349 h 1331631"/>
                <a:gd name="connsiteX97" fmla="*/ 2374124 w 2428715"/>
                <a:gd name="connsiteY97" fmla="*/ 295702 h 1331631"/>
                <a:gd name="connsiteX98" fmla="*/ 2365026 w 2428715"/>
                <a:gd name="connsiteY98" fmla="*/ 282054 h 1331631"/>
                <a:gd name="connsiteX99" fmla="*/ 2360476 w 2428715"/>
                <a:gd name="connsiteY99" fmla="*/ 268406 h 1331631"/>
                <a:gd name="connsiteX100" fmla="*/ 2346829 w 2428715"/>
                <a:gd name="connsiteY100" fmla="*/ 263857 h 1331631"/>
                <a:gd name="connsiteX101" fmla="*/ 2333181 w 2428715"/>
                <a:gd name="connsiteY101" fmla="*/ 245660 h 1331631"/>
                <a:gd name="connsiteX102" fmla="*/ 2305885 w 2428715"/>
                <a:gd name="connsiteY102" fmla="*/ 232012 h 1331631"/>
                <a:gd name="connsiteX103" fmla="*/ 2283139 w 2428715"/>
                <a:gd name="connsiteY103" fmla="*/ 236561 h 1331631"/>
                <a:gd name="connsiteX104" fmla="*/ 2255843 w 2428715"/>
                <a:gd name="connsiteY104" fmla="*/ 245660 h 1331631"/>
                <a:gd name="connsiteX105" fmla="*/ 2214900 w 2428715"/>
                <a:gd name="connsiteY105" fmla="*/ 241110 h 1331631"/>
                <a:gd name="connsiteX106" fmla="*/ 2187605 w 2428715"/>
                <a:gd name="connsiteY106" fmla="*/ 218364 h 1331631"/>
                <a:gd name="connsiteX107" fmla="*/ 2173957 w 2428715"/>
                <a:gd name="connsiteY107" fmla="*/ 209266 h 1331631"/>
                <a:gd name="connsiteX108" fmla="*/ 2164858 w 2428715"/>
                <a:gd name="connsiteY108" fmla="*/ 195618 h 1331631"/>
                <a:gd name="connsiteX109" fmla="*/ 2151211 w 2428715"/>
                <a:gd name="connsiteY109" fmla="*/ 168322 h 1331631"/>
                <a:gd name="connsiteX110" fmla="*/ 2110267 w 2428715"/>
                <a:gd name="connsiteY110" fmla="*/ 154675 h 1331631"/>
                <a:gd name="connsiteX111" fmla="*/ 2082972 w 2428715"/>
                <a:gd name="connsiteY111" fmla="*/ 141027 h 1331631"/>
                <a:gd name="connsiteX112" fmla="*/ 2064775 w 2428715"/>
                <a:gd name="connsiteY112" fmla="*/ 136478 h 1331631"/>
                <a:gd name="connsiteX113" fmla="*/ 1991987 w 2428715"/>
                <a:gd name="connsiteY113" fmla="*/ 131928 h 1331631"/>
                <a:gd name="connsiteX114" fmla="*/ 1964691 w 2428715"/>
                <a:gd name="connsiteY114" fmla="*/ 118281 h 1331631"/>
                <a:gd name="connsiteX115" fmla="*/ 1951043 w 2428715"/>
                <a:gd name="connsiteY115" fmla="*/ 104633 h 1331631"/>
                <a:gd name="connsiteX116" fmla="*/ 1923748 w 2428715"/>
                <a:gd name="connsiteY116" fmla="*/ 90985 h 1331631"/>
                <a:gd name="connsiteX117" fmla="*/ 1910100 w 2428715"/>
                <a:gd name="connsiteY117" fmla="*/ 81887 h 1331631"/>
                <a:gd name="connsiteX118" fmla="*/ 1841861 w 2428715"/>
                <a:gd name="connsiteY118" fmla="*/ 72788 h 1331631"/>
                <a:gd name="connsiteX119" fmla="*/ 1814566 w 2428715"/>
                <a:gd name="connsiteY119" fmla="*/ 63690 h 1331631"/>
                <a:gd name="connsiteX120" fmla="*/ 1796369 w 2428715"/>
                <a:gd name="connsiteY120" fmla="*/ 59140 h 1331631"/>
                <a:gd name="connsiteX121" fmla="*/ 1769073 w 2428715"/>
                <a:gd name="connsiteY121" fmla="*/ 50042 h 1331631"/>
                <a:gd name="connsiteX122" fmla="*/ 1755426 w 2428715"/>
                <a:gd name="connsiteY122" fmla="*/ 40943 h 1331631"/>
                <a:gd name="connsiteX123" fmla="*/ 1737229 w 2428715"/>
                <a:gd name="connsiteY123" fmla="*/ 0 h 1331631"/>
                <a:gd name="connsiteX124" fmla="*/ 1728130 w 2428715"/>
                <a:gd name="connsiteY124" fmla="*/ 13648 h 1331631"/>
                <a:gd name="connsiteX125" fmla="*/ 1723581 w 2428715"/>
                <a:gd name="connsiteY125" fmla="*/ 50042 h 1331631"/>
                <a:gd name="connsiteX126" fmla="*/ 1691736 w 2428715"/>
                <a:gd name="connsiteY126" fmla="*/ 54591 h 1331631"/>
                <a:gd name="connsiteX127" fmla="*/ 1659891 w 2428715"/>
                <a:gd name="connsiteY127" fmla="*/ 63690 h 1331631"/>
                <a:gd name="connsiteX128" fmla="*/ 1641694 w 2428715"/>
                <a:gd name="connsiteY128" fmla="*/ 72788 h 1331631"/>
                <a:gd name="connsiteX129" fmla="*/ 1628046 w 2428715"/>
                <a:gd name="connsiteY129" fmla="*/ 68239 h 1331631"/>
                <a:gd name="connsiteX130" fmla="*/ 1623497 w 2428715"/>
                <a:gd name="connsiteY130" fmla="*/ 54591 h 1331631"/>
                <a:gd name="connsiteX131" fmla="*/ 1614399 w 2428715"/>
                <a:gd name="connsiteY131" fmla="*/ 68239 h 1331631"/>
                <a:gd name="connsiteX132" fmla="*/ 1600751 w 2428715"/>
                <a:gd name="connsiteY132" fmla="*/ 77337 h 1331631"/>
                <a:gd name="connsiteX133" fmla="*/ 1555258 w 2428715"/>
                <a:gd name="connsiteY133" fmla="*/ 81887 h 1331631"/>
                <a:gd name="connsiteX134" fmla="*/ 1527963 w 2428715"/>
                <a:gd name="connsiteY134" fmla="*/ 90985 h 1331631"/>
                <a:gd name="connsiteX135" fmla="*/ 1509766 w 2428715"/>
                <a:gd name="connsiteY135" fmla="*/ 100084 h 1331631"/>
                <a:gd name="connsiteX136" fmla="*/ 1487020 w 2428715"/>
                <a:gd name="connsiteY136" fmla="*/ 104633 h 1331631"/>
                <a:gd name="connsiteX137" fmla="*/ 1473372 w 2428715"/>
                <a:gd name="connsiteY137" fmla="*/ 109182 h 1331631"/>
                <a:gd name="connsiteX138" fmla="*/ 1364190 w 2428715"/>
                <a:gd name="connsiteY138" fmla="*/ 113731 h 1331631"/>
                <a:gd name="connsiteX139" fmla="*/ 1350542 w 2428715"/>
                <a:gd name="connsiteY139" fmla="*/ 122830 h 1331631"/>
                <a:gd name="connsiteX140" fmla="*/ 1332345 w 2428715"/>
                <a:gd name="connsiteY140" fmla="*/ 150125 h 1331631"/>
                <a:gd name="connsiteX141" fmla="*/ 1318697 w 2428715"/>
                <a:gd name="connsiteY141" fmla="*/ 163773 h 1331631"/>
                <a:gd name="connsiteX142" fmla="*/ 1309599 w 2428715"/>
                <a:gd name="connsiteY142" fmla="*/ 191069 h 1331631"/>
                <a:gd name="connsiteX143" fmla="*/ 1295951 w 2428715"/>
                <a:gd name="connsiteY143" fmla="*/ 204716 h 1331631"/>
                <a:gd name="connsiteX144" fmla="*/ 1282303 w 2428715"/>
                <a:gd name="connsiteY144" fmla="*/ 209266 h 1331631"/>
                <a:gd name="connsiteX145" fmla="*/ 1209515 w 2428715"/>
                <a:gd name="connsiteY145" fmla="*/ 213815 h 1331631"/>
                <a:gd name="connsiteX146" fmla="*/ 1204966 w 2428715"/>
                <a:gd name="connsiteY146" fmla="*/ 227463 h 1331631"/>
                <a:gd name="connsiteX147" fmla="*/ 1186769 w 2428715"/>
                <a:gd name="connsiteY147" fmla="*/ 254758 h 1331631"/>
                <a:gd name="connsiteX148" fmla="*/ 1177670 w 2428715"/>
                <a:gd name="connsiteY148" fmla="*/ 282054 h 1331631"/>
                <a:gd name="connsiteX149" fmla="*/ 1173121 w 2428715"/>
                <a:gd name="connsiteY149" fmla="*/ 295702 h 1331631"/>
                <a:gd name="connsiteX150" fmla="*/ 1145826 w 2428715"/>
                <a:gd name="connsiteY150" fmla="*/ 313899 h 1331631"/>
                <a:gd name="connsiteX151" fmla="*/ 1132178 w 2428715"/>
                <a:gd name="connsiteY151" fmla="*/ 327546 h 1331631"/>
                <a:gd name="connsiteX152" fmla="*/ 1104882 w 2428715"/>
                <a:gd name="connsiteY152" fmla="*/ 336645 h 1331631"/>
                <a:gd name="connsiteX153" fmla="*/ 1095784 w 2428715"/>
                <a:gd name="connsiteY153" fmla="*/ 322997 h 1331631"/>
                <a:gd name="connsiteX154" fmla="*/ 1100333 w 2428715"/>
                <a:gd name="connsiteY154" fmla="*/ 291152 h 1331631"/>
                <a:gd name="connsiteX155" fmla="*/ 1086685 w 2428715"/>
                <a:gd name="connsiteY155" fmla="*/ 304800 h 1331631"/>
                <a:gd name="connsiteX156" fmla="*/ 1073037 w 2428715"/>
                <a:gd name="connsiteY156" fmla="*/ 309349 h 1331631"/>
                <a:gd name="connsiteX157" fmla="*/ 1059390 w 2428715"/>
                <a:gd name="connsiteY157" fmla="*/ 300251 h 1331631"/>
                <a:gd name="connsiteX158" fmla="*/ 1050291 w 2428715"/>
                <a:gd name="connsiteY158" fmla="*/ 286603 h 1331631"/>
                <a:gd name="connsiteX159" fmla="*/ 1036643 w 2428715"/>
                <a:gd name="connsiteY159" fmla="*/ 282054 h 1331631"/>
                <a:gd name="connsiteX160" fmla="*/ 1009348 w 2428715"/>
                <a:gd name="connsiteY160" fmla="*/ 291152 h 1331631"/>
                <a:gd name="connsiteX161" fmla="*/ 995700 w 2428715"/>
                <a:gd name="connsiteY161" fmla="*/ 295702 h 1331631"/>
                <a:gd name="connsiteX162" fmla="*/ 982052 w 2428715"/>
                <a:gd name="connsiteY162" fmla="*/ 304800 h 1331631"/>
                <a:gd name="connsiteX163" fmla="*/ 968405 w 2428715"/>
                <a:gd name="connsiteY163" fmla="*/ 350293 h 1331631"/>
                <a:gd name="connsiteX164" fmla="*/ 959306 w 2428715"/>
                <a:gd name="connsiteY164" fmla="*/ 363940 h 1331631"/>
                <a:gd name="connsiteX165" fmla="*/ 963855 w 2428715"/>
                <a:gd name="connsiteY165" fmla="*/ 377588 h 1331631"/>
                <a:gd name="connsiteX166" fmla="*/ 969654 w 2428715"/>
                <a:gd name="connsiteY166" fmla="*/ 397835 h 1331631"/>
                <a:gd name="connsiteX167" fmla="*/ 1000249 w 2428715"/>
                <a:gd name="connsiteY167" fmla="*/ 404884 h 1331631"/>
                <a:gd name="connsiteX168" fmla="*/ 1013897 w 2428715"/>
                <a:gd name="connsiteY168" fmla="*/ 418531 h 1331631"/>
                <a:gd name="connsiteX169" fmla="*/ 1009348 w 2428715"/>
                <a:gd name="connsiteY169" fmla="*/ 441278 h 1331631"/>
                <a:gd name="connsiteX170" fmla="*/ 986602 w 2428715"/>
                <a:gd name="connsiteY170" fmla="*/ 486770 h 1331631"/>
                <a:gd name="connsiteX171" fmla="*/ 968405 w 2428715"/>
                <a:gd name="connsiteY171" fmla="*/ 518615 h 1331631"/>
                <a:gd name="connsiteX172" fmla="*/ 954757 w 2428715"/>
                <a:gd name="connsiteY172" fmla="*/ 523164 h 1331631"/>
                <a:gd name="connsiteX173" fmla="*/ 945658 w 2428715"/>
                <a:gd name="connsiteY173" fmla="*/ 536812 h 1331631"/>
                <a:gd name="connsiteX174" fmla="*/ 932011 w 2428715"/>
                <a:gd name="connsiteY174" fmla="*/ 545910 h 1331631"/>
                <a:gd name="connsiteX175" fmla="*/ 913814 w 2428715"/>
                <a:gd name="connsiteY175" fmla="*/ 568657 h 1331631"/>
                <a:gd name="connsiteX176" fmla="*/ 904715 w 2428715"/>
                <a:gd name="connsiteY176" fmla="*/ 582305 h 1331631"/>
                <a:gd name="connsiteX177" fmla="*/ 900166 w 2428715"/>
                <a:gd name="connsiteY177" fmla="*/ 595952 h 1331631"/>
                <a:gd name="connsiteX178" fmla="*/ 881969 w 2428715"/>
                <a:gd name="connsiteY178" fmla="*/ 623248 h 1331631"/>
                <a:gd name="connsiteX179" fmla="*/ 859223 w 2428715"/>
                <a:gd name="connsiteY179" fmla="*/ 655093 h 1331631"/>
                <a:gd name="connsiteX180" fmla="*/ 850124 w 2428715"/>
                <a:gd name="connsiteY180" fmla="*/ 668740 h 1331631"/>
                <a:gd name="connsiteX181" fmla="*/ 845575 w 2428715"/>
                <a:gd name="connsiteY181" fmla="*/ 682388 h 1331631"/>
                <a:gd name="connsiteX182" fmla="*/ 831927 w 2428715"/>
                <a:gd name="connsiteY182" fmla="*/ 691487 h 1331631"/>
                <a:gd name="connsiteX183" fmla="*/ 809181 w 2428715"/>
                <a:gd name="connsiteY183" fmla="*/ 714233 h 1331631"/>
                <a:gd name="connsiteX184" fmla="*/ 795533 w 2428715"/>
                <a:gd name="connsiteY184" fmla="*/ 732430 h 1331631"/>
                <a:gd name="connsiteX185" fmla="*/ 781885 w 2428715"/>
                <a:gd name="connsiteY185" fmla="*/ 746078 h 1331631"/>
                <a:gd name="connsiteX186" fmla="*/ 754590 w 2428715"/>
                <a:gd name="connsiteY186" fmla="*/ 787021 h 1331631"/>
                <a:gd name="connsiteX187" fmla="*/ 745491 w 2428715"/>
                <a:gd name="connsiteY187" fmla="*/ 800669 h 1331631"/>
                <a:gd name="connsiteX188" fmla="*/ 736393 w 2428715"/>
                <a:gd name="connsiteY188" fmla="*/ 827964 h 1331631"/>
                <a:gd name="connsiteX189" fmla="*/ 673240 w 2428715"/>
                <a:gd name="connsiteY189" fmla="*/ 857045 h 1331631"/>
                <a:gd name="connsiteX190" fmla="*/ 638183 w 2428715"/>
                <a:gd name="connsiteY190" fmla="*/ 883091 h 1331631"/>
                <a:gd name="connsiteX191" fmla="*/ 595366 w 2428715"/>
                <a:gd name="connsiteY191" fmla="*/ 896203 h 1331631"/>
                <a:gd name="connsiteX192" fmla="*/ 581718 w 2428715"/>
                <a:gd name="connsiteY192" fmla="*/ 891654 h 1331631"/>
                <a:gd name="connsiteX193" fmla="*/ 577169 w 2428715"/>
                <a:gd name="connsiteY193" fmla="*/ 928048 h 1331631"/>
                <a:gd name="connsiteX194" fmla="*/ 568070 w 2428715"/>
                <a:gd name="connsiteY194" fmla="*/ 941696 h 1331631"/>
                <a:gd name="connsiteX195" fmla="*/ 563521 w 2428715"/>
                <a:gd name="connsiteY195" fmla="*/ 955343 h 1331631"/>
                <a:gd name="connsiteX196" fmla="*/ 549873 w 2428715"/>
                <a:gd name="connsiteY196" fmla="*/ 964442 h 1331631"/>
                <a:gd name="connsiteX197" fmla="*/ 522578 w 2428715"/>
                <a:gd name="connsiteY197" fmla="*/ 982639 h 1331631"/>
                <a:gd name="connsiteX198" fmla="*/ 508930 w 2428715"/>
                <a:gd name="connsiteY198" fmla="*/ 973540 h 1331631"/>
                <a:gd name="connsiteX199" fmla="*/ 481635 w 2428715"/>
                <a:gd name="connsiteY199" fmla="*/ 959893 h 1331631"/>
                <a:gd name="connsiteX200" fmla="*/ 463437 w 2428715"/>
                <a:gd name="connsiteY200" fmla="*/ 964442 h 1331631"/>
                <a:gd name="connsiteX201" fmla="*/ 454339 w 2428715"/>
                <a:gd name="connsiteY201" fmla="*/ 978090 h 1331631"/>
                <a:gd name="connsiteX202" fmla="*/ 440691 w 2428715"/>
                <a:gd name="connsiteY202" fmla="*/ 996287 h 1331631"/>
                <a:gd name="connsiteX203" fmla="*/ 404297 w 2428715"/>
                <a:gd name="connsiteY203" fmla="*/ 1023582 h 1331631"/>
                <a:gd name="connsiteX204" fmla="*/ 390649 w 2428715"/>
                <a:gd name="connsiteY204" fmla="*/ 1037230 h 1331631"/>
                <a:gd name="connsiteX205" fmla="*/ 377002 w 2428715"/>
                <a:gd name="connsiteY205" fmla="*/ 1041779 h 1331631"/>
                <a:gd name="connsiteX206" fmla="*/ 349706 w 2428715"/>
                <a:gd name="connsiteY206" fmla="*/ 1059976 h 1331631"/>
                <a:gd name="connsiteX207" fmla="*/ 322411 w 2428715"/>
                <a:gd name="connsiteY207" fmla="*/ 1078173 h 1331631"/>
                <a:gd name="connsiteX208" fmla="*/ 295115 w 2428715"/>
                <a:gd name="connsiteY208" fmla="*/ 1100919 h 1331631"/>
                <a:gd name="connsiteX209" fmla="*/ 286017 w 2428715"/>
                <a:gd name="connsiteY209" fmla="*/ 1114567 h 1331631"/>
                <a:gd name="connsiteX210" fmla="*/ 258721 w 2428715"/>
                <a:gd name="connsiteY210" fmla="*/ 1137313 h 1331631"/>
                <a:gd name="connsiteX211" fmla="*/ 240524 w 2428715"/>
                <a:gd name="connsiteY211" fmla="*/ 1164609 h 1331631"/>
                <a:gd name="connsiteX212" fmla="*/ 231426 w 2428715"/>
                <a:gd name="connsiteY212" fmla="*/ 1178257 h 1331631"/>
                <a:gd name="connsiteX213" fmla="*/ 217778 w 2428715"/>
                <a:gd name="connsiteY213" fmla="*/ 1182806 h 1331631"/>
                <a:gd name="connsiteX214" fmla="*/ 208679 w 2428715"/>
                <a:gd name="connsiteY214" fmla="*/ 1196454 h 1331631"/>
                <a:gd name="connsiteX215" fmla="*/ 181384 w 2428715"/>
                <a:gd name="connsiteY215" fmla="*/ 1205552 h 1331631"/>
                <a:gd name="connsiteX216" fmla="*/ 167736 w 2428715"/>
                <a:gd name="connsiteY216" fmla="*/ 1210102 h 1331631"/>
                <a:gd name="connsiteX217" fmla="*/ 139816 w 2428715"/>
                <a:gd name="connsiteY217" fmla="*/ 1205465 h 1331631"/>
                <a:gd name="connsiteX218" fmla="*/ 126256 w 2428715"/>
                <a:gd name="connsiteY218" fmla="*/ 1157570 h 1331631"/>
                <a:gd name="connsiteX219" fmla="*/ 87812 w 2428715"/>
                <a:gd name="connsiteY219" fmla="*/ 1152309 h 1331631"/>
                <a:gd name="connsiteX220" fmla="*/ 34919 w 2428715"/>
                <a:gd name="connsiteY220" fmla="*/ 1188253 h 1331631"/>
                <a:gd name="connsiteX221" fmla="*/ 22160 w 2428715"/>
                <a:gd name="connsiteY221" fmla="*/ 1264693 h 1331631"/>
                <a:gd name="connsiteX222" fmla="*/ 8512 w 2428715"/>
                <a:gd name="connsiteY222" fmla="*/ 1260143 h 1331631"/>
                <a:gd name="connsiteX223" fmla="*/ 3963 w 2428715"/>
                <a:gd name="connsiteY223" fmla="*/ 1260143 h 1331631"/>
                <a:gd name="connsiteX0" fmla="*/ 6210 w 2426413"/>
                <a:gd name="connsiteY0" fmla="*/ 1260143 h 1331631"/>
                <a:gd name="connsiteX1" fmla="*/ 6210 w 2426413"/>
                <a:gd name="connsiteY1" fmla="*/ 1310185 h 1331631"/>
                <a:gd name="connsiteX2" fmla="*/ 6210 w 2426413"/>
                <a:gd name="connsiteY2" fmla="*/ 1246496 h 1331631"/>
                <a:gd name="connsiteX3" fmla="*/ 1661 w 2426413"/>
                <a:gd name="connsiteY3" fmla="*/ 1328382 h 1331631"/>
                <a:gd name="connsiteX4" fmla="*/ 36805 w 2426413"/>
                <a:gd name="connsiteY4" fmla="*/ 1312861 h 1331631"/>
                <a:gd name="connsiteX5" fmla="*/ 69988 w 2426413"/>
                <a:gd name="connsiteY5" fmla="*/ 1290113 h 1331631"/>
                <a:gd name="connsiteX6" fmla="*/ 101207 w 2426413"/>
                <a:gd name="connsiteY6" fmla="*/ 1281728 h 1331631"/>
                <a:gd name="connsiteX7" fmla="*/ 142151 w 2426413"/>
                <a:gd name="connsiteY7" fmla="*/ 1262906 h 1331631"/>
                <a:gd name="connsiteX8" fmla="*/ 174533 w 2426413"/>
                <a:gd name="connsiteY8" fmla="*/ 1232848 h 1331631"/>
                <a:gd name="connsiteX9" fmla="*/ 201828 w 2426413"/>
                <a:gd name="connsiteY9" fmla="*/ 1223749 h 1331631"/>
                <a:gd name="connsiteX10" fmla="*/ 215476 w 2426413"/>
                <a:gd name="connsiteY10" fmla="*/ 1214651 h 1331631"/>
                <a:gd name="connsiteX11" fmla="*/ 242771 w 2426413"/>
                <a:gd name="connsiteY11" fmla="*/ 1205552 h 1331631"/>
                <a:gd name="connsiteX12" fmla="*/ 283715 w 2426413"/>
                <a:gd name="connsiteY12" fmla="*/ 1196454 h 1331631"/>
                <a:gd name="connsiteX13" fmla="*/ 297362 w 2426413"/>
                <a:gd name="connsiteY13" fmla="*/ 1187355 h 1331631"/>
                <a:gd name="connsiteX14" fmla="*/ 374700 w 2426413"/>
                <a:gd name="connsiteY14" fmla="*/ 1150961 h 1331631"/>
                <a:gd name="connsiteX15" fmla="*/ 502616 w 2426413"/>
                <a:gd name="connsiteY15" fmla="*/ 1104307 h 1331631"/>
                <a:gd name="connsiteX16" fmla="*/ 570318 w 2426413"/>
                <a:gd name="connsiteY16" fmla="*/ 1073624 h 1331631"/>
                <a:gd name="connsiteX17" fmla="*/ 593064 w 2426413"/>
                <a:gd name="connsiteY17" fmla="*/ 1096370 h 1331631"/>
                <a:gd name="connsiteX18" fmla="*/ 606712 w 2426413"/>
                <a:gd name="connsiteY18" fmla="*/ 1087272 h 1331631"/>
                <a:gd name="connsiteX19" fmla="*/ 623035 w 2426413"/>
                <a:gd name="connsiteY19" fmla="*/ 1060152 h 1331631"/>
                <a:gd name="connsiteX20" fmla="*/ 688598 w 2426413"/>
                <a:gd name="connsiteY20" fmla="*/ 1061489 h 1331631"/>
                <a:gd name="connsiteX21" fmla="*/ 715894 w 2426413"/>
                <a:gd name="connsiteY21" fmla="*/ 1019033 h 1331631"/>
                <a:gd name="connsiteX22" fmla="*/ 757012 w 2426413"/>
                <a:gd name="connsiteY22" fmla="*/ 1019121 h 1331631"/>
                <a:gd name="connsiteX23" fmla="*/ 793231 w 2426413"/>
                <a:gd name="connsiteY23" fmla="*/ 978090 h 1331631"/>
                <a:gd name="connsiteX24" fmla="*/ 820527 w 2426413"/>
                <a:gd name="connsiteY24" fmla="*/ 968991 h 1331631"/>
                <a:gd name="connsiteX25" fmla="*/ 847822 w 2426413"/>
                <a:gd name="connsiteY25" fmla="*/ 941696 h 1331631"/>
                <a:gd name="connsiteX26" fmla="*/ 875118 w 2426413"/>
                <a:gd name="connsiteY26" fmla="*/ 928048 h 1331631"/>
                <a:gd name="connsiteX27" fmla="*/ 888765 w 2426413"/>
                <a:gd name="connsiteY27" fmla="*/ 923499 h 1331631"/>
                <a:gd name="connsiteX28" fmla="*/ 902413 w 2426413"/>
                <a:gd name="connsiteY28" fmla="*/ 914400 h 1331631"/>
                <a:gd name="connsiteX29" fmla="*/ 920610 w 2426413"/>
                <a:gd name="connsiteY29" fmla="*/ 909851 h 1331631"/>
                <a:gd name="connsiteX30" fmla="*/ 925159 w 2426413"/>
                <a:gd name="connsiteY30" fmla="*/ 896203 h 1331631"/>
                <a:gd name="connsiteX31" fmla="*/ 938807 w 2426413"/>
                <a:gd name="connsiteY31" fmla="*/ 887105 h 1331631"/>
                <a:gd name="connsiteX32" fmla="*/ 952455 w 2426413"/>
                <a:gd name="connsiteY32" fmla="*/ 873457 h 1331631"/>
                <a:gd name="connsiteX33" fmla="*/ 979750 w 2426413"/>
                <a:gd name="connsiteY33" fmla="*/ 855260 h 1331631"/>
                <a:gd name="connsiteX34" fmla="*/ 984300 w 2426413"/>
                <a:gd name="connsiteY34" fmla="*/ 841612 h 1331631"/>
                <a:gd name="connsiteX35" fmla="*/ 997947 w 2426413"/>
                <a:gd name="connsiteY35" fmla="*/ 837063 h 1331631"/>
                <a:gd name="connsiteX36" fmla="*/ 1011595 w 2426413"/>
                <a:gd name="connsiteY36" fmla="*/ 827964 h 1331631"/>
                <a:gd name="connsiteX37" fmla="*/ 1043440 w 2426413"/>
                <a:gd name="connsiteY37" fmla="*/ 800669 h 1331631"/>
                <a:gd name="connsiteX38" fmla="*/ 1057088 w 2426413"/>
                <a:gd name="connsiteY38" fmla="*/ 791570 h 1331631"/>
                <a:gd name="connsiteX39" fmla="*/ 1079834 w 2426413"/>
                <a:gd name="connsiteY39" fmla="*/ 768824 h 1331631"/>
                <a:gd name="connsiteX40" fmla="*/ 1120777 w 2426413"/>
                <a:gd name="connsiteY40" fmla="*/ 736979 h 1331631"/>
                <a:gd name="connsiteX41" fmla="*/ 1134425 w 2426413"/>
                <a:gd name="connsiteY41" fmla="*/ 727881 h 1331631"/>
                <a:gd name="connsiteX42" fmla="*/ 1148073 w 2426413"/>
                <a:gd name="connsiteY42" fmla="*/ 718782 h 1331631"/>
                <a:gd name="connsiteX43" fmla="*/ 1166270 w 2426413"/>
                <a:gd name="connsiteY43" fmla="*/ 691487 h 1331631"/>
                <a:gd name="connsiteX44" fmla="*/ 1189016 w 2426413"/>
                <a:gd name="connsiteY44" fmla="*/ 668740 h 1331631"/>
                <a:gd name="connsiteX45" fmla="*/ 1211762 w 2426413"/>
                <a:gd name="connsiteY45" fmla="*/ 645994 h 1331631"/>
                <a:gd name="connsiteX46" fmla="*/ 1220861 w 2426413"/>
                <a:gd name="connsiteY46" fmla="*/ 632346 h 1331631"/>
                <a:gd name="connsiteX47" fmla="*/ 1225410 w 2426413"/>
                <a:gd name="connsiteY47" fmla="*/ 618699 h 1331631"/>
                <a:gd name="connsiteX48" fmla="*/ 1248156 w 2426413"/>
                <a:gd name="connsiteY48" fmla="*/ 591403 h 1331631"/>
                <a:gd name="connsiteX49" fmla="*/ 1257255 w 2426413"/>
                <a:gd name="connsiteY49" fmla="*/ 564108 h 1331631"/>
                <a:gd name="connsiteX50" fmla="*/ 1261804 w 2426413"/>
                <a:gd name="connsiteY50" fmla="*/ 550460 h 1331631"/>
                <a:gd name="connsiteX51" fmla="*/ 1280001 w 2426413"/>
                <a:gd name="connsiteY51" fmla="*/ 523164 h 1331631"/>
                <a:gd name="connsiteX52" fmla="*/ 1293649 w 2426413"/>
                <a:gd name="connsiteY52" fmla="*/ 482221 h 1331631"/>
                <a:gd name="connsiteX53" fmla="*/ 1298198 w 2426413"/>
                <a:gd name="connsiteY53" fmla="*/ 468573 h 1331631"/>
                <a:gd name="connsiteX54" fmla="*/ 1307297 w 2426413"/>
                <a:gd name="connsiteY54" fmla="*/ 427630 h 1331631"/>
                <a:gd name="connsiteX55" fmla="*/ 1311846 w 2426413"/>
                <a:gd name="connsiteY55" fmla="*/ 395785 h 1331631"/>
                <a:gd name="connsiteX56" fmla="*/ 1334592 w 2426413"/>
                <a:gd name="connsiteY56" fmla="*/ 368490 h 1331631"/>
                <a:gd name="connsiteX57" fmla="*/ 1343691 w 2426413"/>
                <a:gd name="connsiteY57" fmla="*/ 295702 h 1331631"/>
                <a:gd name="connsiteX58" fmla="*/ 1394270 w 2426413"/>
                <a:gd name="connsiteY58" fmla="*/ 269470 h 1331631"/>
                <a:gd name="connsiteX59" fmla="*/ 1429502 w 2426413"/>
                <a:gd name="connsiteY59" fmla="*/ 255110 h 1331631"/>
                <a:gd name="connsiteX60" fmla="*/ 1456885 w 2426413"/>
                <a:gd name="connsiteY60" fmla="*/ 217203 h 1331631"/>
                <a:gd name="connsiteX61" fmla="*/ 1471070 w 2426413"/>
                <a:gd name="connsiteY61" fmla="*/ 181970 h 1331631"/>
                <a:gd name="connsiteX62" fmla="*/ 1498365 w 2426413"/>
                <a:gd name="connsiteY62" fmla="*/ 172872 h 1331631"/>
                <a:gd name="connsiteX63" fmla="*/ 1575703 w 2426413"/>
                <a:gd name="connsiteY63" fmla="*/ 163773 h 1331631"/>
                <a:gd name="connsiteX64" fmla="*/ 1598449 w 2426413"/>
                <a:gd name="connsiteY64" fmla="*/ 145576 h 1331631"/>
                <a:gd name="connsiteX65" fmla="*/ 1612097 w 2426413"/>
                <a:gd name="connsiteY65" fmla="*/ 141027 h 1331631"/>
                <a:gd name="connsiteX66" fmla="*/ 1639392 w 2426413"/>
                <a:gd name="connsiteY66" fmla="*/ 145576 h 1331631"/>
                <a:gd name="connsiteX67" fmla="*/ 1653040 w 2426413"/>
                <a:gd name="connsiteY67" fmla="*/ 154675 h 1331631"/>
                <a:gd name="connsiteX68" fmla="*/ 1825912 w 2426413"/>
                <a:gd name="connsiteY68" fmla="*/ 150125 h 1331631"/>
                <a:gd name="connsiteX69" fmla="*/ 1839559 w 2426413"/>
                <a:gd name="connsiteY69" fmla="*/ 159224 h 1331631"/>
                <a:gd name="connsiteX70" fmla="*/ 1853207 w 2426413"/>
                <a:gd name="connsiteY70" fmla="*/ 172872 h 1331631"/>
                <a:gd name="connsiteX71" fmla="*/ 1966938 w 2426413"/>
                <a:gd name="connsiteY71" fmla="*/ 186519 h 1331631"/>
                <a:gd name="connsiteX72" fmla="*/ 1998783 w 2426413"/>
                <a:gd name="connsiteY72" fmla="*/ 191069 h 1331631"/>
                <a:gd name="connsiteX73" fmla="*/ 2048825 w 2426413"/>
                <a:gd name="connsiteY73" fmla="*/ 195618 h 1331631"/>
                <a:gd name="connsiteX74" fmla="*/ 2057924 w 2426413"/>
                <a:gd name="connsiteY74" fmla="*/ 209266 h 1331631"/>
                <a:gd name="connsiteX75" fmla="*/ 2085219 w 2426413"/>
                <a:gd name="connsiteY75" fmla="*/ 213815 h 1331631"/>
                <a:gd name="connsiteX76" fmla="*/ 2103416 w 2426413"/>
                <a:gd name="connsiteY76" fmla="*/ 236561 h 1331631"/>
                <a:gd name="connsiteX77" fmla="*/ 2117064 w 2426413"/>
                <a:gd name="connsiteY77" fmla="*/ 245660 h 1331631"/>
                <a:gd name="connsiteX78" fmla="*/ 2130712 w 2426413"/>
                <a:gd name="connsiteY78" fmla="*/ 259308 h 1331631"/>
                <a:gd name="connsiteX79" fmla="*/ 2139810 w 2426413"/>
                <a:gd name="connsiteY79" fmla="*/ 272955 h 1331631"/>
                <a:gd name="connsiteX80" fmla="*/ 2158007 w 2426413"/>
                <a:gd name="connsiteY80" fmla="*/ 291152 h 1331631"/>
                <a:gd name="connsiteX81" fmla="*/ 2167106 w 2426413"/>
                <a:gd name="connsiteY81" fmla="*/ 304800 h 1331631"/>
                <a:gd name="connsiteX82" fmla="*/ 2208049 w 2426413"/>
                <a:gd name="connsiteY82" fmla="*/ 341194 h 1331631"/>
                <a:gd name="connsiteX83" fmla="*/ 2221697 w 2426413"/>
                <a:gd name="connsiteY83" fmla="*/ 345743 h 1331631"/>
                <a:gd name="connsiteX84" fmla="*/ 2253541 w 2426413"/>
                <a:gd name="connsiteY84" fmla="*/ 363940 h 1331631"/>
                <a:gd name="connsiteX85" fmla="*/ 2280837 w 2426413"/>
                <a:gd name="connsiteY85" fmla="*/ 373039 h 1331631"/>
                <a:gd name="connsiteX86" fmla="*/ 2312682 w 2426413"/>
                <a:gd name="connsiteY86" fmla="*/ 377588 h 1331631"/>
                <a:gd name="connsiteX87" fmla="*/ 2335428 w 2426413"/>
                <a:gd name="connsiteY87" fmla="*/ 395785 h 1331631"/>
                <a:gd name="connsiteX88" fmla="*/ 2362724 w 2426413"/>
                <a:gd name="connsiteY88" fmla="*/ 413982 h 1331631"/>
                <a:gd name="connsiteX89" fmla="*/ 2376371 w 2426413"/>
                <a:gd name="connsiteY89" fmla="*/ 400334 h 1331631"/>
                <a:gd name="connsiteX90" fmla="*/ 2394568 w 2426413"/>
                <a:gd name="connsiteY90" fmla="*/ 373039 h 1331631"/>
                <a:gd name="connsiteX91" fmla="*/ 2421864 w 2426413"/>
                <a:gd name="connsiteY91" fmla="*/ 368490 h 1331631"/>
                <a:gd name="connsiteX92" fmla="*/ 2426413 w 2426413"/>
                <a:gd name="connsiteY92" fmla="*/ 354842 h 1331631"/>
                <a:gd name="connsiteX93" fmla="*/ 2421864 w 2426413"/>
                <a:gd name="connsiteY93" fmla="*/ 327546 h 1331631"/>
                <a:gd name="connsiteX94" fmla="*/ 2408216 w 2426413"/>
                <a:gd name="connsiteY94" fmla="*/ 322997 h 1331631"/>
                <a:gd name="connsiteX95" fmla="*/ 2390019 w 2426413"/>
                <a:gd name="connsiteY95" fmla="*/ 318448 h 1331631"/>
                <a:gd name="connsiteX96" fmla="*/ 2376371 w 2426413"/>
                <a:gd name="connsiteY96" fmla="*/ 309349 h 1331631"/>
                <a:gd name="connsiteX97" fmla="*/ 2371822 w 2426413"/>
                <a:gd name="connsiteY97" fmla="*/ 295702 h 1331631"/>
                <a:gd name="connsiteX98" fmla="*/ 2362724 w 2426413"/>
                <a:gd name="connsiteY98" fmla="*/ 282054 h 1331631"/>
                <a:gd name="connsiteX99" fmla="*/ 2358174 w 2426413"/>
                <a:gd name="connsiteY99" fmla="*/ 268406 h 1331631"/>
                <a:gd name="connsiteX100" fmla="*/ 2344527 w 2426413"/>
                <a:gd name="connsiteY100" fmla="*/ 263857 h 1331631"/>
                <a:gd name="connsiteX101" fmla="*/ 2330879 w 2426413"/>
                <a:gd name="connsiteY101" fmla="*/ 245660 h 1331631"/>
                <a:gd name="connsiteX102" fmla="*/ 2303583 w 2426413"/>
                <a:gd name="connsiteY102" fmla="*/ 232012 h 1331631"/>
                <a:gd name="connsiteX103" fmla="*/ 2280837 w 2426413"/>
                <a:gd name="connsiteY103" fmla="*/ 236561 h 1331631"/>
                <a:gd name="connsiteX104" fmla="*/ 2253541 w 2426413"/>
                <a:gd name="connsiteY104" fmla="*/ 245660 h 1331631"/>
                <a:gd name="connsiteX105" fmla="*/ 2212598 w 2426413"/>
                <a:gd name="connsiteY105" fmla="*/ 241110 h 1331631"/>
                <a:gd name="connsiteX106" fmla="*/ 2185303 w 2426413"/>
                <a:gd name="connsiteY106" fmla="*/ 218364 h 1331631"/>
                <a:gd name="connsiteX107" fmla="*/ 2171655 w 2426413"/>
                <a:gd name="connsiteY107" fmla="*/ 209266 h 1331631"/>
                <a:gd name="connsiteX108" fmla="*/ 2162556 w 2426413"/>
                <a:gd name="connsiteY108" fmla="*/ 195618 h 1331631"/>
                <a:gd name="connsiteX109" fmla="*/ 2148909 w 2426413"/>
                <a:gd name="connsiteY109" fmla="*/ 168322 h 1331631"/>
                <a:gd name="connsiteX110" fmla="*/ 2107965 w 2426413"/>
                <a:gd name="connsiteY110" fmla="*/ 154675 h 1331631"/>
                <a:gd name="connsiteX111" fmla="*/ 2080670 w 2426413"/>
                <a:gd name="connsiteY111" fmla="*/ 141027 h 1331631"/>
                <a:gd name="connsiteX112" fmla="*/ 2062473 w 2426413"/>
                <a:gd name="connsiteY112" fmla="*/ 136478 h 1331631"/>
                <a:gd name="connsiteX113" fmla="*/ 1989685 w 2426413"/>
                <a:gd name="connsiteY113" fmla="*/ 131928 h 1331631"/>
                <a:gd name="connsiteX114" fmla="*/ 1962389 w 2426413"/>
                <a:gd name="connsiteY114" fmla="*/ 118281 h 1331631"/>
                <a:gd name="connsiteX115" fmla="*/ 1948741 w 2426413"/>
                <a:gd name="connsiteY115" fmla="*/ 104633 h 1331631"/>
                <a:gd name="connsiteX116" fmla="*/ 1921446 w 2426413"/>
                <a:gd name="connsiteY116" fmla="*/ 90985 h 1331631"/>
                <a:gd name="connsiteX117" fmla="*/ 1907798 w 2426413"/>
                <a:gd name="connsiteY117" fmla="*/ 81887 h 1331631"/>
                <a:gd name="connsiteX118" fmla="*/ 1839559 w 2426413"/>
                <a:gd name="connsiteY118" fmla="*/ 72788 h 1331631"/>
                <a:gd name="connsiteX119" fmla="*/ 1812264 w 2426413"/>
                <a:gd name="connsiteY119" fmla="*/ 63690 h 1331631"/>
                <a:gd name="connsiteX120" fmla="*/ 1794067 w 2426413"/>
                <a:gd name="connsiteY120" fmla="*/ 59140 h 1331631"/>
                <a:gd name="connsiteX121" fmla="*/ 1766771 w 2426413"/>
                <a:gd name="connsiteY121" fmla="*/ 50042 h 1331631"/>
                <a:gd name="connsiteX122" fmla="*/ 1753124 w 2426413"/>
                <a:gd name="connsiteY122" fmla="*/ 40943 h 1331631"/>
                <a:gd name="connsiteX123" fmla="*/ 1734927 w 2426413"/>
                <a:gd name="connsiteY123" fmla="*/ 0 h 1331631"/>
                <a:gd name="connsiteX124" fmla="*/ 1725828 w 2426413"/>
                <a:gd name="connsiteY124" fmla="*/ 13648 h 1331631"/>
                <a:gd name="connsiteX125" fmla="*/ 1721279 w 2426413"/>
                <a:gd name="connsiteY125" fmla="*/ 50042 h 1331631"/>
                <a:gd name="connsiteX126" fmla="*/ 1689434 w 2426413"/>
                <a:gd name="connsiteY126" fmla="*/ 54591 h 1331631"/>
                <a:gd name="connsiteX127" fmla="*/ 1657589 w 2426413"/>
                <a:gd name="connsiteY127" fmla="*/ 63690 h 1331631"/>
                <a:gd name="connsiteX128" fmla="*/ 1639392 w 2426413"/>
                <a:gd name="connsiteY128" fmla="*/ 72788 h 1331631"/>
                <a:gd name="connsiteX129" fmla="*/ 1625744 w 2426413"/>
                <a:gd name="connsiteY129" fmla="*/ 68239 h 1331631"/>
                <a:gd name="connsiteX130" fmla="*/ 1621195 w 2426413"/>
                <a:gd name="connsiteY130" fmla="*/ 54591 h 1331631"/>
                <a:gd name="connsiteX131" fmla="*/ 1612097 w 2426413"/>
                <a:gd name="connsiteY131" fmla="*/ 68239 h 1331631"/>
                <a:gd name="connsiteX132" fmla="*/ 1598449 w 2426413"/>
                <a:gd name="connsiteY132" fmla="*/ 77337 h 1331631"/>
                <a:gd name="connsiteX133" fmla="*/ 1552956 w 2426413"/>
                <a:gd name="connsiteY133" fmla="*/ 81887 h 1331631"/>
                <a:gd name="connsiteX134" fmla="*/ 1525661 w 2426413"/>
                <a:gd name="connsiteY134" fmla="*/ 90985 h 1331631"/>
                <a:gd name="connsiteX135" fmla="*/ 1507464 w 2426413"/>
                <a:gd name="connsiteY135" fmla="*/ 100084 h 1331631"/>
                <a:gd name="connsiteX136" fmla="*/ 1484718 w 2426413"/>
                <a:gd name="connsiteY136" fmla="*/ 104633 h 1331631"/>
                <a:gd name="connsiteX137" fmla="*/ 1471070 w 2426413"/>
                <a:gd name="connsiteY137" fmla="*/ 109182 h 1331631"/>
                <a:gd name="connsiteX138" fmla="*/ 1361888 w 2426413"/>
                <a:gd name="connsiteY138" fmla="*/ 113731 h 1331631"/>
                <a:gd name="connsiteX139" fmla="*/ 1348240 w 2426413"/>
                <a:gd name="connsiteY139" fmla="*/ 122830 h 1331631"/>
                <a:gd name="connsiteX140" fmla="*/ 1330043 w 2426413"/>
                <a:gd name="connsiteY140" fmla="*/ 150125 h 1331631"/>
                <a:gd name="connsiteX141" fmla="*/ 1316395 w 2426413"/>
                <a:gd name="connsiteY141" fmla="*/ 163773 h 1331631"/>
                <a:gd name="connsiteX142" fmla="*/ 1307297 w 2426413"/>
                <a:gd name="connsiteY142" fmla="*/ 191069 h 1331631"/>
                <a:gd name="connsiteX143" fmla="*/ 1293649 w 2426413"/>
                <a:gd name="connsiteY143" fmla="*/ 204716 h 1331631"/>
                <a:gd name="connsiteX144" fmla="*/ 1280001 w 2426413"/>
                <a:gd name="connsiteY144" fmla="*/ 209266 h 1331631"/>
                <a:gd name="connsiteX145" fmla="*/ 1207213 w 2426413"/>
                <a:gd name="connsiteY145" fmla="*/ 213815 h 1331631"/>
                <a:gd name="connsiteX146" fmla="*/ 1202664 w 2426413"/>
                <a:gd name="connsiteY146" fmla="*/ 227463 h 1331631"/>
                <a:gd name="connsiteX147" fmla="*/ 1184467 w 2426413"/>
                <a:gd name="connsiteY147" fmla="*/ 254758 h 1331631"/>
                <a:gd name="connsiteX148" fmla="*/ 1175368 w 2426413"/>
                <a:gd name="connsiteY148" fmla="*/ 282054 h 1331631"/>
                <a:gd name="connsiteX149" fmla="*/ 1170819 w 2426413"/>
                <a:gd name="connsiteY149" fmla="*/ 295702 h 1331631"/>
                <a:gd name="connsiteX150" fmla="*/ 1143524 w 2426413"/>
                <a:gd name="connsiteY150" fmla="*/ 313899 h 1331631"/>
                <a:gd name="connsiteX151" fmla="*/ 1129876 w 2426413"/>
                <a:gd name="connsiteY151" fmla="*/ 327546 h 1331631"/>
                <a:gd name="connsiteX152" fmla="*/ 1102580 w 2426413"/>
                <a:gd name="connsiteY152" fmla="*/ 336645 h 1331631"/>
                <a:gd name="connsiteX153" fmla="*/ 1093482 w 2426413"/>
                <a:gd name="connsiteY153" fmla="*/ 322997 h 1331631"/>
                <a:gd name="connsiteX154" fmla="*/ 1098031 w 2426413"/>
                <a:gd name="connsiteY154" fmla="*/ 291152 h 1331631"/>
                <a:gd name="connsiteX155" fmla="*/ 1084383 w 2426413"/>
                <a:gd name="connsiteY155" fmla="*/ 304800 h 1331631"/>
                <a:gd name="connsiteX156" fmla="*/ 1070735 w 2426413"/>
                <a:gd name="connsiteY156" fmla="*/ 309349 h 1331631"/>
                <a:gd name="connsiteX157" fmla="*/ 1057088 w 2426413"/>
                <a:gd name="connsiteY157" fmla="*/ 300251 h 1331631"/>
                <a:gd name="connsiteX158" fmla="*/ 1047989 w 2426413"/>
                <a:gd name="connsiteY158" fmla="*/ 286603 h 1331631"/>
                <a:gd name="connsiteX159" fmla="*/ 1034341 w 2426413"/>
                <a:gd name="connsiteY159" fmla="*/ 282054 h 1331631"/>
                <a:gd name="connsiteX160" fmla="*/ 1007046 w 2426413"/>
                <a:gd name="connsiteY160" fmla="*/ 291152 h 1331631"/>
                <a:gd name="connsiteX161" fmla="*/ 993398 w 2426413"/>
                <a:gd name="connsiteY161" fmla="*/ 295702 h 1331631"/>
                <a:gd name="connsiteX162" fmla="*/ 979750 w 2426413"/>
                <a:gd name="connsiteY162" fmla="*/ 304800 h 1331631"/>
                <a:gd name="connsiteX163" fmla="*/ 966103 w 2426413"/>
                <a:gd name="connsiteY163" fmla="*/ 350293 h 1331631"/>
                <a:gd name="connsiteX164" fmla="*/ 957004 w 2426413"/>
                <a:gd name="connsiteY164" fmla="*/ 363940 h 1331631"/>
                <a:gd name="connsiteX165" fmla="*/ 961553 w 2426413"/>
                <a:gd name="connsiteY165" fmla="*/ 377588 h 1331631"/>
                <a:gd name="connsiteX166" fmla="*/ 967352 w 2426413"/>
                <a:gd name="connsiteY166" fmla="*/ 397835 h 1331631"/>
                <a:gd name="connsiteX167" fmla="*/ 997947 w 2426413"/>
                <a:gd name="connsiteY167" fmla="*/ 404884 h 1331631"/>
                <a:gd name="connsiteX168" fmla="*/ 1011595 w 2426413"/>
                <a:gd name="connsiteY168" fmla="*/ 418531 h 1331631"/>
                <a:gd name="connsiteX169" fmla="*/ 1007046 w 2426413"/>
                <a:gd name="connsiteY169" fmla="*/ 441278 h 1331631"/>
                <a:gd name="connsiteX170" fmla="*/ 984300 w 2426413"/>
                <a:gd name="connsiteY170" fmla="*/ 486770 h 1331631"/>
                <a:gd name="connsiteX171" fmla="*/ 966103 w 2426413"/>
                <a:gd name="connsiteY171" fmla="*/ 518615 h 1331631"/>
                <a:gd name="connsiteX172" fmla="*/ 952455 w 2426413"/>
                <a:gd name="connsiteY172" fmla="*/ 523164 h 1331631"/>
                <a:gd name="connsiteX173" fmla="*/ 943356 w 2426413"/>
                <a:gd name="connsiteY173" fmla="*/ 536812 h 1331631"/>
                <a:gd name="connsiteX174" fmla="*/ 929709 w 2426413"/>
                <a:gd name="connsiteY174" fmla="*/ 545910 h 1331631"/>
                <a:gd name="connsiteX175" fmla="*/ 911512 w 2426413"/>
                <a:gd name="connsiteY175" fmla="*/ 568657 h 1331631"/>
                <a:gd name="connsiteX176" fmla="*/ 902413 w 2426413"/>
                <a:gd name="connsiteY176" fmla="*/ 582305 h 1331631"/>
                <a:gd name="connsiteX177" fmla="*/ 897864 w 2426413"/>
                <a:gd name="connsiteY177" fmla="*/ 595952 h 1331631"/>
                <a:gd name="connsiteX178" fmla="*/ 879667 w 2426413"/>
                <a:gd name="connsiteY178" fmla="*/ 623248 h 1331631"/>
                <a:gd name="connsiteX179" fmla="*/ 856921 w 2426413"/>
                <a:gd name="connsiteY179" fmla="*/ 655093 h 1331631"/>
                <a:gd name="connsiteX180" fmla="*/ 847822 w 2426413"/>
                <a:gd name="connsiteY180" fmla="*/ 668740 h 1331631"/>
                <a:gd name="connsiteX181" fmla="*/ 843273 w 2426413"/>
                <a:gd name="connsiteY181" fmla="*/ 682388 h 1331631"/>
                <a:gd name="connsiteX182" fmla="*/ 829625 w 2426413"/>
                <a:gd name="connsiteY182" fmla="*/ 691487 h 1331631"/>
                <a:gd name="connsiteX183" fmla="*/ 806879 w 2426413"/>
                <a:gd name="connsiteY183" fmla="*/ 714233 h 1331631"/>
                <a:gd name="connsiteX184" fmla="*/ 793231 w 2426413"/>
                <a:gd name="connsiteY184" fmla="*/ 732430 h 1331631"/>
                <a:gd name="connsiteX185" fmla="*/ 779583 w 2426413"/>
                <a:gd name="connsiteY185" fmla="*/ 746078 h 1331631"/>
                <a:gd name="connsiteX186" fmla="*/ 752288 w 2426413"/>
                <a:gd name="connsiteY186" fmla="*/ 787021 h 1331631"/>
                <a:gd name="connsiteX187" fmla="*/ 743189 w 2426413"/>
                <a:gd name="connsiteY187" fmla="*/ 800669 h 1331631"/>
                <a:gd name="connsiteX188" fmla="*/ 734091 w 2426413"/>
                <a:gd name="connsiteY188" fmla="*/ 827964 h 1331631"/>
                <a:gd name="connsiteX189" fmla="*/ 670938 w 2426413"/>
                <a:gd name="connsiteY189" fmla="*/ 857045 h 1331631"/>
                <a:gd name="connsiteX190" fmla="*/ 635881 w 2426413"/>
                <a:gd name="connsiteY190" fmla="*/ 883091 h 1331631"/>
                <a:gd name="connsiteX191" fmla="*/ 593064 w 2426413"/>
                <a:gd name="connsiteY191" fmla="*/ 896203 h 1331631"/>
                <a:gd name="connsiteX192" fmla="*/ 579416 w 2426413"/>
                <a:gd name="connsiteY192" fmla="*/ 891654 h 1331631"/>
                <a:gd name="connsiteX193" fmla="*/ 574867 w 2426413"/>
                <a:gd name="connsiteY193" fmla="*/ 928048 h 1331631"/>
                <a:gd name="connsiteX194" fmla="*/ 565768 w 2426413"/>
                <a:gd name="connsiteY194" fmla="*/ 941696 h 1331631"/>
                <a:gd name="connsiteX195" fmla="*/ 561219 w 2426413"/>
                <a:gd name="connsiteY195" fmla="*/ 955343 h 1331631"/>
                <a:gd name="connsiteX196" fmla="*/ 547571 w 2426413"/>
                <a:gd name="connsiteY196" fmla="*/ 964442 h 1331631"/>
                <a:gd name="connsiteX197" fmla="*/ 520276 w 2426413"/>
                <a:gd name="connsiteY197" fmla="*/ 982639 h 1331631"/>
                <a:gd name="connsiteX198" fmla="*/ 506628 w 2426413"/>
                <a:gd name="connsiteY198" fmla="*/ 973540 h 1331631"/>
                <a:gd name="connsiteX199" fmla="*/ 479333 w 2426413"/>
                <a:gd name="connsiteY199" fmla="*/ 959893 h 1331631"/>
                <a:gd name="connsiteX200" fmla="*/ 461135 w 2426413"/>
                <a:gd name="connsiteY200" fmla="*/ 964442 h 1331631"/>
                <a:gd name="connsiteX201" fmla="*/ 452037 w 2426413"/>
                <a:gd name="connsiteY201" fmla="*/ 978090 h 1331631"/>
                <a:gd name="connsiteX202" fmla="*/ 438389 w 2426413"/>
                <a:gd name="connsiteY202" fmla="*/ 996287 h 1331631"/>
                <a:gd name="connsiteX203" fmla="*/ 401995 w 2426413"/>
                <a:gd name="connsiteY203" fmla="*/ 1023582 h 1331631"/>
                <a:gd name="connsiteX204" fmla="*/ 388347 w 2426413"/>
                <a:gd name="connsiteY204" fmla="*/ 1037230 h 1331631"/>
                <a:gd name="connsiteX205" fmla="*/ 374700 w 2426413"/>
                <a:gd name="connsiteY205" fmla="*/ 1041779 h 1331631"/>
                <a:gd name="connsiteX206" fmla="*/ 347404 w 2426413"/>
                <a:gd name="connsiteY206" fmla="*/ 1059976 h 1331631"/>
                <a:gd name="connsiteX207" fmla="*/ 320109 w 2426413"/>
                <a:gd name="connsiteY207" fmla="*/ 1078173 h 1331631"/>
                <a:gd name="connsiteX208" fmla="*/ 292813 w 2426413"/>
                <a:gd name="connsiteY208" fmla="*/ 1100919 h 1331631"/>
                <a:gd name="connsiteX209" fmla="*/ 283715 w 2426413"/>
                <a:gd name="connsiteY209" fmla="*/ 1114567 h 1331631"/>
                <a:gd name="connsiteX210" fmla="*/ 256419 w 2426413"/>
                <a:gd name="connsiteY210" fmla="*/ 1137313 h 1331631"/>
                <a:gd name="connsiteX211" fmla="*/ 238222 w 2426413"/>
                <a:gd name="connsiteY211" fmla="*/ 1164609 h 1331631"/>
                <a:gd name="connsiteX212" fmla="*/ 229124 w 2426413"/>
                <a:gd name="connsiteY212" fmla="*/ 1178257 h 1331631"/>
                <a:gd name="connsiteX213" fmla="*/ 215476 w 2426413"/>
                <a:gd name="connsiteY213" fmla="*/ 1182806 h 1331631"/>
                <a:gd name="connsiteX214" fmla="*/ 206377 w 2426413"/>
                <a:gd name="connsiteY214" fmla="*/ 1196454 h 1331631"/>
                <a:gd name="connsiteX215" fmla="*/ 179082 w 2426413"/>
                <a:gd name="connsiteY215" fmla="*/ 1205552 h 1331631"/>
                <a:gd name="connsiteX216" fmla="*/ 165434 w 2426413"/>
                <a:gd name="connsiteY216" fmla="*/ 1210102 h 1331631"/>
                <a:gd name="connsiteX217" fmla="*/ 137514 w 2426413"/>
                <a:gd name="connsiteY217" fmla="*/ 1205465 h 1331631"/>
                <a:gd name="connsiteX218" fmla="*/ 123954 w 2426413"/>
                <a:gd name="connsiteY218" fmla="*/ 1157570 h 1331631"/>
                <a:gd name="connsiteX219" fmla="*/ 85510 w 2426413"/>
                <a:gd name="connsiteY219" fmla="*/ 1152309 h 1331631"/>
                <a:gd name="connsiteX220" fmla="*/ 32617 w 2426413"/>
                <a:gd name="connsiteY220" fmla="*/ 1188253 h 1331631"/>
                <a:gd name="connsiteX221" fmla="*/ 19858 w 2426413"/>
                <a:gd name="connsiteY221" fmla="*/ 1264693 h 1331631"/>
                <a:gd name="connsiteX222" fmla="*/ 6210 w 2426413"/>
                <a:gd name="connsiteY222" fmla="*/ 1260143 h 1331631"/>
                <a:gd name="connsiteX0" fmla="*/ 19858 w 2426413"/>
                <a:gd name="connsiteY0" fmla="*/ 1264693 h 1331631"/>
                <a:gd name="connsiteX1" fmla="*/ 6210 w 2426413"/>
                <a:gd name="connsiteY1" fmla="*/ 1310185 h 1331631"/>
                <a:gd name="connsiteX2" fmla="*/ 6210 w 2426413"/>
                <a:gd name="connsiteY2" fmla="*/ 1246496 h 1331631"/>
                <a:gd name="connsiteX3" fmla="*/ 1661 w 2426413"/>
                <a:gd name="connsiteY3" fmla="*/ 1328382 h 1331631"/>
                <a:gd name="connsiteX4" fmla="*/ 36805 w 2426413"/>
                <a:gd name="connsiteY4" fmla="*/ 1312861 h 1331631"/>
                <a:gd name="connsiteX5" fmla="*/ 69988 w 2426413"/>
                <a:gd name="connsiteY5" fmla="*/ 1290113 h 1331631"/>
                <a:gd name="connsiteX6" fmla="*/ 101207 w 2426413"/>
                <a:gd name="connsiteY6" fmla="*/ 1281728 h 1331631"/>
                <a:gd name="connsiteX7" fmla="*/ 142151 w 2426413"/>
                <a:gd name="connsiteY7" fmla="*/ 1262906 h 1331631"/>
                <a:gd name="connsiteX8" fmla="*/ 174533 w 2426413"/>
                <a:gd name="connsiteY8" fmla="*/ 1232848 h 1331631"/>
                <a:gd name="connsiteX9" fmla="*/ 201828 w 2426413"/>
                <a:gd name="connsiteY9" fmla="*/ 1223749 h 1331631"/>
                <a:gd name="connsiteX10" fmla="*/ 215476 w 2426413"/>
                <a:gd name="connsiteY10" fmla="*/ 1214651 h 1331631"/>
                <a:gd name="connsiteX11" fmla="*/ 242771 w 2426413"/>
                <a:gd name="connsiteY11" fmla="*/ 1205552 h 1331631"/>
                <a:gd name="connsiteX12" fmla="*/ 283715 w 2426413"/>
                <a:gd name="connsiteY12" fmla="*/ 1196454 h 1331631"/>
                <a:gd name="connsiteX13" fmla="*/ 297362 w 2426413"/>
                <a:gd name="connsiteY13" fmla="*/ 1187355 h 1331631"/>
                <a:gd name="connsiteX14" fmla="*/ 374700 w 2426413"/>
                <a:gd name="connsiteY14" fmla="*/ 1150961 h 1331631"/>
                <a:gd name="connsiteX15" fmla="*/ 502616 w 2426413"/>
                <a:gd name="connsiteY15" fmla="*/ 1104307 h 1331631"/>
                <a:gd name="connsiteX16" fmla="*/ 570318 w 2426413"/>
                <a:gd name="connsiteY16" fmla="*/ 1073624 h 1331631"/>
                <a:gd name="connsiteX17" fmla="*/ 593064 w 2426413"/>
                <a:gd name="connsiteY17" fmla="*/ 1096370 h 1331631"/>
                <a:gd name="connsiteX18" fmla="*/ 606712 w 2426413"/>
                <a:gd name="connsiteY18" fmla="*/ 1087272 h 1331631"/>
                <a:gd name="connsiteX19" fmla="*/ 623035 w 2426413"/>
                <a:gd name="connsiteY19" fmla="*/ 1060152 h 1331631"/>
                <a:gd name="connsiteX20" fmla="*/ 688598 w 2426413"/>
                <a:gd name="connsiteY20" fmla="*/ 1061489 h 1331631"/>
                <a:gd name="connsiteX21" fmla="*/ 715894 w 2426413"/>
                <a:gd name="connsiteY21" fmla="*/ 1019033 h 1331631"/>
                <a:gd name="connsiteX22" fmla="*/ 757012 w 2426413"/>
                <a:gd name="connsiteY22" fmla="*/ 1019121 h 1331631"/>
                <a:gd name="connsiteX23" fmla="*/ 793231 w 2426413"/>
                <a:gd name="connsiteY23" fmla="*/ 978090 h 1331631"/>
                <a:gd name="connsiteX24" fmla="*/ 820527 w 2426413"/>
                <a:gd name="connsiteY24" fmla="*/ 968991 h 1331631"/>
                <a:gd name="connsiteX25" fmla="*/ 847822 w 2426413"/>
                <a:gd name="connsiteY25" fmla="*/ 941696 h 1331631"/>
                <a:gd name="connsiteX26" fmla="*/ 875118 w 2426413"/>
                <a:gd name="connsiteY26" fmla="*/ 928048 h 1331631"/>
                <a:gd name="connsiteX27" fmla="*/ 888765 w 2426413"/>
                <a:gd name="connsiteY27" fmla="*/ 923499 h 1331631"/>
                <a:gd name="connsiteX28" fmla="*/ 902413 w 2426413"/>
                <a:gd name="connsiteY28" fmla="*/ 914400 h 1331631"/>
                <a:gd name="connsiteX29" fmla="*/ 920610 w 2426413"/>
                <a:gd name="connsiteY29" fmla="*/ 909851 h 1331631"/>
                <a:gd name="connsiteX30" fmla="*/ 925159 w 2426413"/>
                <a:gd name="connsiteY30" fmla="*/ 896203 h 1331631"/>
                <a:gd name="connsiteX31" fmla="*/ 938807 w 2426413"/>
                <a:gd name="connsiteY31" fmla="*/ 887105 h 1331631"/>
                <a:gd name="connsiteX32" fmla="*/ 952455 w 2426413"/>
                <a:gd name="connsiteY32" fmla="*/ 873457 h 1331631"/>
                <a:gd name="connsiteX33" fmla="*/ 979750 w 2426413"/>
                <a:gd name="connsiteY33" fmla="*/ 855260 h 1331631"/>
                <a:gd name="connsiteX34" fmla="*/ 984300 w 2426413"/>
                <a:gd name="connsiteY34" fmla="*/ 841612 h 1331631"/>
                <a:gd name="connsiteX35" fmla="*/ 997947 w 2426413"/>
                <a:gd name="connsiteY35" fmla="*/ 837063 h 1331631"/>
                <a:gd name="connsiteX36" fmla="*/ 1011595 w 2426413"/>
                <a:gd name="connsiteY36" fmla="*/ 827964 h 1331631"/>
                <a:gd name="connsiteX37" fmla="*/ 1043440 w 2426413"/>
                <a:gd name="connsiteY37" fmla="*/ 800669 h 1331631"/>
                <a:gd name="connsiteX38" fmla="*/ 1057088 w 2426413"/>
                <a:gd name="connsiteY38" fmla="*/ 791570 h 1331631"/>
                <a:gd name="connsiteX39" fmla="*/ 1079834 w 2426413"/>
                <a:gd name="connsiteY39" fmla="*/ 768824 h 1331631"/>
                <a:gd name="connsiteX40" fmla="*/ 1120777 w 2426413"/>
                <a:gd name="connsiteY40" fmla="*/ 736979 h 1331631"/>
                <a:gd name="connsiteX41" fmla="*/ 1134425 w 2426413"/>
                <a:gd name="connsiteY41" fmla="*/ 727881 h 1331631"/>
                <a:gd name="connsiteX42" fmla="*/ 1148073 w 2426413"/>
                <a:gd name="connsiteY42" fmla="*/ 718782 h 1331631"/>
                <a:gd name="connsiteX43" fmla="*/ 1166270 w 2426413"/>
                <a:gd name="connsiteY43" fmla="*/ 691487 h 1331631"/>
                <a:gd name="connsiteX44" fmla="*/ 1189016 w 2426413"/>
                <a:gd name="connsiteY44" fmla="*/ 668740 h 1331631"/>
                <a:gd name="connsiteX45" fmla="*/ 1211762 w 2426413"/>
                <a:gd name="connsiteY45" fmla="*/ 645994 h 1331631"/>
                <a:gd name="connsiteX46" fmla="*/ 1220861 w 2426413"/>
                <a:gd name="connsiteY46" fmla="*/ 632346 h 1331631"/>
                <a:gd name="connsiteX47" fmla="*/ 1225410 w 2426413"/>
                <a:gd name="connsiteY47" fmla="*/ 618699 h 1331631"/>
                <a:gd name="connsiteX48" fmla="*/ 1248156 w 2426413"/>
                <a:gd name="connsiteY48" fmla="*/ 591403 h 1331631"/>
                <a:gd name="connsiteX49" fmla="*/ 1257255 w 2426413"/>
                <a:gd name="connsiteY49" fmla="*/ 564108 h 1331631"/>
                <a:gd name="connsiteX50" fmla="*/ 1261804 w 2426413"/>
                <a:gd name="connsiteY50" fmla="*/ 550460 h 1331631"/>
                <a:gd name="connsiteX51" fmla="*/ 1280001 w 2426413"/>
                <a:gd name="connsiteY51" fmla="*/ 523164 h 1331631"/>
                <a:gd name="connsiteX52" fmla="*/ 1293649 w 2426413"/>
                <a:gd name="connsiteY52" fmla="*/ 482221 h 1331631"/>
                <a:gd name="connsiteX53" fmla="*/ 1298198 w 2426413"/>
                <a:gd name="connsiteY53" fmla="*/ 468573 h 1331631"/>
                <a:gd name="connsiteX54" fmla="*/ 1307297 w 2426413"/>
                <a:gd name="connsiteY54" fmla="*/ 427630 h 1331631"/>
                <a:gd name="connsiteX55" fmla="*/ 1311846 w 2426413"/>
                <a:gd name="connsiteY55" fmla="*/ 395785 h 1331631"/>
                <a:gd name="connsiteX56" fmla="*/ 1334592 w 2426413"/>
                <a:gd name="connsiteY56" fmla="*/ 368490 h 1331631"/>
                <a:gd name="connsiteX57" fmla="*/ 1343691 w 2426413"/>
                <a:gd name="connsiteY57" fmla="*/ 295702 h 1331631"/>
                <a:gd name="connsiteX58" fmla="*/ 1394270 w 2426413"/>
                <a:gd name="connsiteY58" fmla="*/ 269470 h 1331631"/>
                <a:gd name="connsiteX59" fmla="*/ 1429502 w 2426413"/>
                <a:gd name="connsiteY59" fmla="*/ 255110 h 1331631"/>
                <a:gd name="connsiteX60" fmla="*/ 1456885 w 2426413"/>
                <a:gd name="connsiteY60" fmla="*/ 217203 h 1331631"/>
                <a:gd name="connsiteX61" fmla="*/ 1471070 w 2426413"/>
                <a:gd name="connsiteY61" fmla="*/ 181970 h 1331631"/>
                <a:gd name="connsiteX62" fmla="*/ 1498365 w 2426413"/>
                <a:gd name="connsiteY62" fmla="*/ 172872 h 1331631"/>
                <a:gd name="connsiteX63" fmla="*/ 1575703 w 2426413"/>
                <a:gd name="connsiteY63" fmla="*/ 163773 h 1331631"/>
                <a:gd name="connsiteX64" fmla="*/ 1598449 w 2426413"/>
                <a:gd name="connsiteY64" fmla="*/ 145576 h 1331631"/>
                <a:gd name="connsiteX65" fmla="*/ 1612097 w 2426413"/>
                <a:gd name="connsiteY65" fmla="*/ 141027 h 1331631"/>
                <a:gd name="connsiteX66" fmla="*/ 1639392 w 2426413"/>
                <a:gd name="connsiteY66" fmla="*/ 145576 h 1331631"/>
                <a:gd name="connsiteX67" fmla="*/ 1653040 w 2426413"/>
                <a:gd name="connsiteY67" fmla="*/ 154675 h 1331631"/>
                <a:gd name="connsiteX68" fmla="*/ 1825912 w 2426413"/>
                <a:gd name="connsiteY68" fmla="*/ 150125 h 1331631"/>
                <a:gd name="connsiteX69" fmla="*/ 1839559 w 2426413"/>
                <a:gd name="connsiteY69" fmla="*/ 159224 h 1331631"/>
                <a:gd name="connsiteX70" fmla="*/ 1853207 w 2426413"/>
                <a:gd name="connsiteY70" fmla="*/ 172872 h 1331631"/>
                <a:gd name="connsiteX71" fmla="*/ 1966938 w 2426413"/>
                <a:gd name="connsiteY71" fmla="*/ 186519 h 1331631"/>
                <a:gd name="connsiteX72" fmla="*/ 1998783 w 2426413"/>
                <a:gd name="connsiteY72" fmla="*/ 191069 h 1331631"/>
                <a:gd name="connsiteX73" fmla="*/ 2048825 w 2426413"/>
                <a:gd name="connsiteY73" fmla="*/ 195618 h 1331631"/>
                <a:gd name="connsiteX74" fmla="*/ 2057924 w 2426413"/>
                <a:gd name="connsiteY74" fmla="*/ 209266 h 1331631"/>
                <a:gd name="connsiteX75" fmla="*/ 2085219 w 2426413"/>
                <a:gd name="connsiteY75" fmla="*/ 213815 h 1331631"/>
                <a:gd name="connsiteX76" fmla="*/ 2103416 w 2426413"/>
                <a:gd name="connsiteY76" fmla="*/ 236561 h 1331631"/>
                <a:gd name="connsiteX77" fmla="*/ 2117064 w 2426413"/>
                <a:gd name="connsiteY77" fmla="*/ 245660 h 1331631"/>
                <a:gd name="connsiteX78" fmla="*/ 2130712 w 2426413"/>
                <a:gd name="connsiteY78" fmla="*/ 259308 h 1331631"/>
                <a:gd name="connsiteX79" fmla="*/ 2139810 w 2426413"/>
                <a:gd name="connsiteY79" fmla="*/ 272955 h 1331631"/>
                <a:gd name="connsiteX80" fmla="*/ 2158007 w 2426413"/>
                <a:gd name="connsiteY80" fmla="*/ 291152 h 1331631"/>
                <a:gd name="connsiteX81" fmla="*/ 2167106 w 2426413"/>
                <a:gd name="connsiteY81" fmla="*/ 304800 h 1331631"/>
                <a:gd name="connsiteX82" fmla="*/ 2208049 w 2426413"/>
                <a:gd name="connsiteY82" fmla="*/ 341194 h 1331631"/>
                <a:gd name="connsiteX83" fmla="*/ 2221697 w 2426413"/>
                <a:gd name="connsiteY83" fmla="*/ 345743 h 1331631"/>
                <a:gd name="connsiteX84" fmla="*/ 2253541 w 2426413"/>
                <a:gd name="connsiteY84" fmla="*/ 363940 h 1331631"/>
                <a:gd name="connsiteX85" fmla="*/ 2280837 w 2426413"/>
                <a:gd name="connsiteY85" fmla="*/ 373039 h 1331631"/>
                <a:gd name="connsiteX86" fmla="*/ 2312682 w 2426413"/>
                <a:gd name="connsiteY86" fmla="*/ 377588 h 1331631"/>
                <a:gd name="connsiteX87" fmla="*/ 2335428 w 2426413"/>
                <a:gd name="connsiteY87" fmla="*/ 395785 h 1331631"/>
                <a:gd name="connsiteX88" fmla="*/ 2362724 w 2426413"/>
                <a:gd name="connsiteY88" fmla="*/ 413982 h 1331631"/>
                <a:gd name="connsiteX89" fmla="*/ 2376371 w 2426413"/>
                <a:gd name="connsiteY89" fmla="*/ 400334 h 1331631"/>
                <a:gd name="connsiteX90" fmla="*/ 2394568 w 2426413"/>
                <a:gd name="connsiteY90" fmla="*/ 373039 h 1331631"/>
                <a:gd name="connsiteX91" fmla="*/ 2421864 w 2426413"/>
                <a:gd name="connsiteY91" fmla="*/ 368490 h 1331631"/>
                <a:gd name="connsiteX92" fmla="*/ 2426413 w 2426413"/>
                <a:gd name="connsiteY92" fmla="*/ 354842 h 1331631"/>
                <a:gd name="connsiteX93" fmla="*/ 2421864 w 2426413"/>
                <a:gd name="connsiteY93" fmla="*/ 327546 h 1331631"/>
                <a:gd name="connsiteX94" fmla="*/ 2408216 w 2426413"/>
                <a:gd name="connsiteY94" fmla="*/ 322997 h 1331631"/>
                <a:gd name="connsiteX95" fmla="*/ 2390019 w 2426413"/>
                <a:gd name="connsiteY95" fmla="*/ 318448 h 1331631"/>
                <a:gd name="connsiteX96" fmla="*/ 2376371 w 2426413"/>
                <a:gd name="connsiteY96" fmla="*/ 309349 h 1331631"/>
                <a:gd name="connsiteX97" fmla="*/ 2371822 w 2426413"/>
                <a:gd name="connsiteY97" fmla="*/ 295702 h 1331631"/>
                <a:gd name="connsiteX98" fmla="*/ 2362724 w 2426413"/>
                <a:gd name="connsiteY98" fmla="*/ 282054 h 1331631"/>
                <a:gd name="connsiteX99" fmla="*/ 2358174 w 2426413"/>
                <a:gd name="connsiteY99" fmla="*/ 268406 h 1331631"/>
                <a:gd name="connsiteX100" fmla="*/ 2344527 w 2426413"/>
                <a:gd name="connsiteY100" fmla="*/ 263857 h 1331631"/>
                <a:gd name="connsiteX101" fmla="*/ 2330879 w 2426413"/>
                <a:gd name="connsiteY101" fmla="*/ 245660 h 1331631"/>
                <a:gd name="connsiteX102" fmla="*/ 2303583 w 2426413"/>
                <a:gd name="connsiteY102" fmla="*/ 232012 h 1331631"/>
                <a:gd name="connsiteX103" fmla="*/ 2280837 w 2426413"/>
                <a:gd name="connsiteY103" fmla="*/ 236561 h 1331631"/>
                <a:gd name="connsiteX104" fmla="*/ 2253541 w 2426413"/>
                <a:gd name="connsiteY104" fmla="*/ 245660 h 1331631"/>
                <a:gd name="connsiteX105" fmla="*/ 2212598 w 2426413"/>
                <a:gd name="connsiteY105" fmla="*/ 241110 h 1331631"/>
                <a:gd name="connsiteX106" fmla="*/ 2185303 w 2426413"/>
                <a:gd name="connsiteY106" fmla="*/ 218364 h 1331631"/>
                <a:gd name="connsiteX107" fmla="*/ 2171655 w 2426413"/>
                <a:gd name="connsiteY107" fmla="*/ 209266 h 1331631"/>
                <a:gd name="connsiteX108" fmla="*/ 2162556 w 2426413"/>
                <a:gd name="connsiteY108" fmla="*/ 195618 h 1331631"/>
                <a:gd name="connsiteX109" fmla="*/ 2148909 w 2426413"/>
                <a:gd name="connsiteY109" fmla="*/ 168322 h 1331631"/>
                <a:gd name="connsiteX110" fmla="*/ 2107965 w 2426413"/>
                <a:gd name="connsiteY110" fmla="*/ 154675 h 1331631"/>
                <a:gd name="connsiteX111" fmla="*/ 2080670 w 2426413"/>
                <a:gd name="connsiteY111" fmla="*/ 141027 h 1331631"/>
                <a:gd name="connsiteX112" fmla="*/ 2062473 w 2426413"/>
                <a:gd name="connsiteY112" fmla="*/ 136478 h 1331631"/>
                <a:gd name="connsiteX113" fmla="*/ 1989685 w 2426413"/>
                <a:gd name="connsiteY113" fmla="*/ 131928 h 1331631"/>
                <a:gd name="connsiteX114" fmla="*/ 1962389 w 2426413"/>
                <a:gd name="connsiteY114" fmla="*/ 118281 h 1331631"/>
                <a:gd name="connsiteX115" fmla="*/ 1948741 w 2426413"/>
                <a:gd name="connsiteY115" fmla="*/ 104633 h 1331631"/>
                <a:gd name="connsiteX116" fmla="*/ 1921446 w 2426413"/>
                <a:gd name="connsiteY116" fmla="*/ 90985 h 1331631"/>
                <a:gd name="connsiteX117" fmla="*/ 1907798 w 2426413"/>
                <a:gd name="connsiteY117" fmla="*/ 81887 h 1331631"/>
                <a:gd name="connsiteX118" fmla="*/ 1839559 w 2426413"/>
                <a:gd name="connsiteY118" fmla="*/ 72788 h 1331631"/>
                <a:gd name="connsiteX119" fmla="*/ 1812264 w 2426413"/>
                <a:gd name="connsiteY119" fmla="*/ 63690 h 1331631"/>
                <a:gd name="connsiteX120" fmla="*/ 1794067 w 2426413"/>
                <a:gd name="connsiteY120" fmla="*/ 59140 h 1331631"/>
                <a:gd name="connsiteX121" fmla="*/ 1766771 w 2426413"/>
                <a:gd name="connsiteY121" fmla="*/ 50042 h 1331631"/>
                <a:gd name="connsiteX122" fmla="*/ 1753124 w 2426413"/>
                <a:gd name="connsiteY122" fmla="*/ 40943 h 1331631"/>
                <a:gd name="connsiteX123" fmla="*/ 1734927 w 2426413"/>
                <a:gd name="connsiteY123" fmla="*/ 0 h 1331631"/>
                <a:gd name="connsiteX124" fmla="*/ 1725828 w 2426413"/>
                <a:gd name="connsiteY124" fmla="*/ 13648 h 1331631"/>
                <a:gd name="connsiteX125" fmla="*/ 1721279 w 2426413"/>
                <a:gd name="connsiteY125" fmla="*/ 50042 h 1331631"/>
                <a:gd name="connsiteX126" fmla="*/ 1689434 w 2426413"/>
                <a:gd name="connsiteY126" fmla="*/ 54591 h 1331631"/>
                <a:gd name="connsiteX127" fmla="*/ 1657589 w 2426413"/>
                <a:gd name="connsiteY127" fmla="*/ 63690 h 1331631"/>
                <a:gd name="connsiteX128" fmla="*/ 1639392 w 2426413"/>
                <a:gd name="connsiteY128" fmla="*/ 72788 h 1331631"/>
                <a:gd name="connsiteX129" fmla="*/ 1625744 w 2426413"/>
                <a:gd name="connsiteY129" fmla="*/ 68239 h 1331631"/>
                <a:gd name="connsiteX130" fmla="*/ 1621195 w 2426413"/>
                <a:gd name="connsiteY130" fmla="*/ 54591 h 1331631"/>
                <a:gd name="connsiteX131" fmla="*/ 1612097 w 2426413"/>
                <a:gd name="connsiteY131" fmla="*/ 68239 h 1331631"/>
                <a:gd name="connsiteX132" fmla="*/ 1598449 w 2426413"/>
                <a:gd name="connsiteY132" fmla="*/ 77337 h 1331631"/>
                <a:gd name="connsiteX133" fmla="*/ 1552956 w 2426413"/>
                <a:gd name="connsiteY133" fmla="*/ 81887 h 1331631"/>
                <a:gd name="connsiteX134" fmla="*/ 1525661 w 2426413"/>
                <a:gd name="connsiteY134" fmla="*/ 90985 h 1331631"/>
                <a:gd name="connsiteX135" fmla="*/ 1507464 w 2426413"/>
                <a:gd name="connsiteY135" fmla="*/ 100084 h 1331631"/>
                <a:gd name="connsiteX136" fmla="*/ 1484718 w 2426413"/>
                <a:gd name="connsiteY136" fmla="*/ 104633 h 1331631"/>
                <a:gd name="connsiteX137" fmla="*/ 1471070 w 2426413"/>
                <a:gd name="connsiteY137" fmla="*/ 109182 h 1331631"/>
                <a:gd name="connsiteX138" fmla="*/ 1361888 w 2426413"/>
                <a:gd name="connsiteY138" fmla="*/ 113731 h 1331631"/>
                <a:gd name="connsiteX139" fmla="*/ 1348240 w 2426413"/>
                <a:gd name="connsiteY139" fmla="*/ 122830 h 1331631"/>
                <a:gd name="connsiteX140" fmla="*/ 1330043 w 2426413"/>
                <a:gd name="connsiteY140" fmla="*/ 150125 h 1331631"/>
                <a:gd name="connsiteX141" fmla="*/ 1316395 w 2426413"/>
                <a:gd name="connsiteY141" fmla="*/ 163773 h 1331631"/>
                <a:gd name="connsiteX142" fmla="*/ 1307297 w 2426413"/>
                <a:gd name="connsiteY142" fmla="*/ 191069 h 1331631"/>
                <a:gd name="connsiteX143" fmla="*/ 1293649 w 2426413"/>
                <a:gd name="connsiteY143" fmla="*/ 204716 h 1331631"/>
                <a:gd name="connsiteX144" fmla="*/ 1280001 w 2426413"/>
                <a:gd name="connsiteY144" fmla="*/ 209266 h 1331631"/>
                <a:gd name="connsiteX145" fmla="*/ 1207213 w 2426413"/>
                <a:gd name="connsiteY145" fmla="*/ 213815 h 1331631"/>
                <a:gd name="connsiteX146" fmla="*/ 1202664 w 2426413"/>
                <a:gd name="connsiteY146" fmla="*/ 227463 h 1331631"/>
                <a:gd name="connsiteX147" fmla="*/ 1184467 w 2426413"/>
                <a:gd name="connsiteY147" fmla="*/ 254758 h 1331631"/>
                <a:gd name="connsiteX148" fmla="*/ 1175368 w 2426413"/>
                <a:gd name="connsiteY148" fmla="*/ 282054 h 1331631"/>
                <a:gd name="connsiteX149" fmla="*/ 1170819 w 2426413"/>
                <a:gd name="connsiteY149" fmla="*/ 295702 h 1331631"/>
                <a:gd name="connsiteX150" fmla="*/ 1143524 w 2426413"/>
                <a:gd name="connsiteY150" fmla="*/ 313899 h 1331631"/>
                <a:gd name="connsiteX151" fmla="*/ 1129876 w 2426413"/>
                <a:gd name="connsiteY151" fmla="*/ 327546 h 1331631"/>
                <a:gd name="connsiteX152" fmla="*/ 1102580 w 2426413"/>
                <a:gd name="connsiteY152" fmla="*/ 336645 h 1331631"/>
                <a:gd name="connsiteX153" fmla="*/ 1093482 w 2426413"/>
                <a:gd name="connsiteY153" fmla="*/ 322997 h 1331631"/>
                <a:gd name="connsiteX154" fmla="*/ 1098031 w 2426413"/>
                <a:gd name="connsiteY154" fmla="*/ 291152 h 1331631"/>
                <a:gd name="connsiteX155" fmla="*/ 1084383 w 2426413"/>
                <a:gd name="connsiteY155" fmla="*/ 304800 h 1331631"/>
                <a:gd name="connsiteX156" fmla="*/ 1070735 w 2426413"/>
                <a:gd name="connsiteY156" fmla="*/ 309349 h 1331631"/>
                <a:gd name="connsiteX157" fmla="*/ 1057088 w 2426413"/>
                <a:gd name="connsiteY157" fmla="*/ 300251 h 1331631"/>
                <a:gd name="connsiteX158" fmla="*/ 1047989 w 2426413"/>
                <a:gd name="connsiteY158" fmla="*/ 286603 h 1331631"/>
                <a:gd name="connsiteX159" fmla="*/ 1034341 w 2426413"/>
                <a:gd name="connsiteY159" fmla="*/ 282054 h 1331631"/>
                <a:gd name="connsiteX160" fmla="*/ 1007046 w 2426413"/>
                <a:gd name="connsiteY160" fmla="*/ 291152 h 1331631"/>
                <a:gd name="connsiteX161" fmla="*/ 993398 w 2426413"/>
                <a:gd name="connsiteY161" fmla="*/ 295702 h 1331631"/>
                <a:gd name="connsiteX162" fmla="*/ 979750 w 2426413"/>
                <a:gd name="connsiteY162" fmla="*/ 304800 h 1331631"/>
                <a:gd name="connsiteX163" fmla="*/ 966103 w 2426413"/>
                <a:gd name="connsiteY163" fmla="*/ 350293 h 1331631"/>
                <a:gd name="connsiteX164" fmla="*/ 957004 w 2426413"/>
                <a:gd name="connsiteY164" fmla="*/ 363940 h 1331631"/>
                <a:gd name="connsiteX165" fmla="*/ 961553 w 2426413"/>
                <a:gd name="connsiteY165" fmla="*/ 377588 h 1331631"/>
                <a:gd name="connsiteX166" fmla="*/ 967352 w 2426413"/>
                <a:gd name="connsiteY166" fmla="*/ 397835 h 1331631"/>
                <a:gd name="connsiteX167" fmla="*/ 997947 w 2426413"/>
                <a:gd name="connsiteY167" fmla="*/ 404884 h 1331631"/>
                <a:gd name="connsiteX168" fmla="*/ 1011595 w 2426413"/>
                <a:gd name="connsiteY168" fmla="*/ 418531 h 1331631"/>
                <a:gd name="connsiteX169" fmla="*/ 1007046 w 2426413"/>
                <a:gd name="connsiteY169" fmla="*/ 441278 h 1331631"/>
                <a:gd name="connsiteX170" fmla="*/ 984300 w 2426413"/>
                <a:gd name="connsiteY170" fmla="*/ 486770 h 1331631"/>
                <a:gd name="connsiteX171" fmla="*/ 966103 w 2426413"/>
                <a:gd name="connsiteY171" fmla="*/ 518615 h 1331631"/>
                <a:gd name="connsiteX172" fmla="*/ 952455 w 2426413"/>
                <a:gd name="connsiteY172" fmla="*/ 523164 h 1331631"/>
                <a:gd name="connsiteX173" fmla="*/ 943356 w 2426413"/>
                <a:gd name="connsiteY173" fmla="*/ 536812 h 1331631"/>
                <a:gd name="connsiteX174" fmla="*/ 929709 w 2426413"/>
                <a:gd name="connsiteY174" fmla="*/ 545910 h 1331631"/>
                <a:gd name="connsiteX175" fmla="*/ 911512 w 2426413"/>
                <a:gd name="connsiteY175" fmla="*/ 568657 h 1331631"/>
                <a:gd name="connsiteX176" fmla="*/ 902413 w 2426413"/>
                <a:gd name="connsiteY176" fmla="*/ 582305 h 1331631"/>
                <a:gd name="connsiteX177" fmla="*/ 897864 w 2426413"/>
                <a:gd name="connsiteY177" fmla="*/ 595952 h 1331631"/>
                <a:gd name="connsiteX178" fmla="*/ 879667 w 2426413"/>
                <a:gd name="connsiteY178" fmla="*/ 623248 h 1331631"/>
                <a:gd name="connsiteX179" fmla="*/ 856921 w 2426413"/>
                <a:gd name="connsiteY179" fmla="*/ 655093 h 1331631"/>
                <a:gd name="connsiteX180" fmla="*/ 847822 w 2426413"/>
                <a:gd name="connsiteY180" fmla="*/ 668740 h 1331631"/>
                <a:gd name="connsiteX181" fmla="*/ 843273 w 2426413"/>
                <a:gd name="connsiteY181" fmla="*/ 682388 h 1331631"/>
                <a:gd name="connsiteX182" fmla="*/ 829625 w 2426413"/>
                <a:gd name="connsiteY182" fmla="*/ 691487 h 1331631"/>
                <a:gd name="connsiteX183" fmla="*/ 806879 w 2426413"/>
                <a:gd name="connsiteY183" fmla="*/ 714233 h 1331631"/>
                <a:gd name="connsiteX184" fmla="*/ 793231 w 2426413"/>
                <a:gd name="connsiteY184" fmla="*/ 732430 h 1331631"/>
                <a:gd name="connsiteX185" fmla="*/ 779583 w 2426413"/>
                <a:gd name="connsiteY185" fmla="*/ 746078 h 1331631"/>
                <a:gd name="connsiteX186" fmla="*/ 752288 w 2426413"/>
                <a:gd name="connsiteY186" fmla="*/ 787021 h 1331631"/>
                <a:gd name="connsiteX187" fmla="*/ 743189 w 2426413"/>
                <a:gd name="connsiteY187" fmla="*/ 800669 h 1331631"/>
                <a:gd name="connsiteX188" fmla="*/ 734091 w 2426413"/>
                <a:gd name="connsiteY188" fmla="*/ 827964 h 1331631"/>
                <a:gd name="connsiteX189" fmla="*/ 670938 w 2426413"/>
                <a:gd name="connsiteY189" fmla="*/ 857045 h 1331631"/>
                <a:gd name="connsiteX190" fmla="*/ 635881 w 2426413"/>
                <a:gd name="connsiteY190" fmla="*/ 883091 h 1331631"/>
                <a:gd name="connsiteX191" fmla="*/ 593064 w 2426413"/>
                <a:gd name="connsiteY191" fmla="*/ 896203 h 1331631"/>
                <a:gd name="connsiteX192" fmla="*/ 579416 w 2426413"/>
                <a:gd name="connsiteY192" fmla="*/ 891654 h 1331631"/>
                <a:gd name="connsiteX193" fmla="*/ 574867 w 2426413"/>
                <a:gd name="connsiteY193" fmla="*/ 928048 h 1331631"/>
                <a:gd name="connsiteX194" fmla="*/ 565768 w 2426413"/>
                <a:gd name="connsiteY194" fmla="*/ 941696 h 1331631"/>
                <a:gd name="connsiteX195" fmla="*/ 561219 w 2426413"/>
                <a:gd name="connsiteY195" fmla="*/ 955343 h 1331631"/>
                <a:gd name="connsiteX196" fmla="*/ 547571 w 2426413"/>
                <a:gd name="connsiteY196" fmla="*/ 964442 h 1331631"/>
                <a:gd name="connsiteX197" fmla="*/ 520276 w 2426413"/>
                <a:gd name="connsiteY197" fmla="*/ 982639 h 1331631"/>
                <a:gd name="connsiteX198" fmla="*/ 506628 w 2426413"/>
                <a:gd name="connsiteY198" fmla="*/ 973540 h 1331631"/>
                <a:gd name="connsiteX199" fmla="*/ 479333 w 2426413"/>
                <a:gd name="connsiteY199" fmla="*/ 959893 h 1331631"/>
                <a:gd name="connsiteX200" fmla="*/ 461135 w 2426413"/>
                <a:gd name="connsiteY200" fmla="*/ 964442 h 1331631"/>
                <a:gd name="connsiteX201" fmla="*/ 452037 w 2426413"/>
                <a:gd name="connsiteY201" fmla="*/ 978090 h 1331631"/>
                <a:gd name="connsiteX202" fmla="*/ 438389 w 2426413"/>
                <a:gd name="connsiteY202" fmla="*/ 996287 h 1331631"/>
                <a:gd name="connsiteX203" fmla="*/ 401995 w 2426413"/>
                <a:gd name="connsiteY203" fmla="*/ 1023582 h 1331631"/>
                <a:gd name="connsiteX204" fmla="*/ 388347 w 2426413"/>
                <a:gd name="connsiteY204" fmla="*/ 1037230 h 1331631"/>
                <a:gd name="connsiteX205" fmla="*/ 374700 w 2426413"/>
                <a:gd name="connsiteY205" fmla="*/ 1041779 h 1331631"/>
                <a:gd name="connsiteX206" fmla="*/ 347404 w 2426413"/>
                <a:gd name="connsiteY206" fmla="*/ 1059976 h 1331631"/>
                <a:gd name="connsiteX207" fmla="*/ 320109 w 2426413"/>
                <a:gd name="connsiteY207" fmla="*/ 1078173 h 1331631"/>
                <a:gd name="connsiteX208" fmla="*/ 292813 w 2426413"/>
                <a:gd name="connsiteY208" fmla="*/ 1100919 h 1331631"/>
                <a:gd name="connsiteX209" fmla="*/ 283715 w 2426413"/>
                <a:gd name="connsiteY209" fmla="*/ 1114567 h 1331631"/>
                <a:gd name="connsiteX210" fmla="*/ 256419 w 2426413"/>
                <a:gd name="connsiteY210" fmla="*/ 1137313 h 1331631"/>
                <a:gd name="connsiteX211" fmla="*/ 238222 w 2426413"/>
                <a:gd name="connsiteY211" fmla="*/ 1164609 h 1331631"/>
                <a:gd name="connsiteX212" fmla="*/ 229124 w 2426413"/>
                <a:gd name="connsiteY212" fmla="*/ 1178257 h 1331631"/>
                <a:gd name="connsiteX213" fmla="*/ 215476 w 2426413"/>
                <a:gd name="connsiteY213" fmla="*/ 1182806 h 1331631"/>
                <a:gd name="connsiteX214" fmla="*/ 206377 w 2426413"/>
                <a:gd name="connsiteY214" fmla="*/ 1196454 h 1331631"/>
                <a:gd name="connsiteX215" fmla="*/ 179082 w 2426413"/>
                <a:gd name="connsiteY215" fmla="*/ 1205552 h 1331631"/>
                <a:gd name="connsiteX216" fmla="*/ 165434 w 2426413"/>
                <a:gd name="connsiteY216" fmla="*/ 1210102 h 1331631"/>
                <a:gd name="connsiteX217" fmla="*/ 137514 w 2426413"/>
                <a:gd name="connsiteY217" fmla="*/ 1205465 h 1331631"/>
                <a:gd name="connsiteX218" fmla="*/ 123954 w 2426413"/>
                <a:gd name="connsiteY218" fmla="*/ 1157570 h 1331631"/>
                <a:gd name="connsiteX219" fmla="*/ 85510 w 2426413"/>
                <a:gd name="connsiteY219" fmla="*/ 1152309 h 1331631"/>
                <a:gd name="connsiteX220" fmla="*/ 32617 w 2426413"/>
                <a:gd name="connsiteY220" fmla="*/ 1188253 h 1331631"/>
                <a:gd name="connsiteX221" fmla="*/ 19858 w 2426413"/>
                <a:gd name="connsiteY221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05636 w 2424752"/>
                <a:gd name="connsiteY53" fmla="*/ 427630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22293 w 2424752"/>
                <a:gd name="connsiteY217" fmla="*/ 1157570 h 1331631"/>
                <a:gd name="connsiteX218" fmla="*/ 83849 w 2424752"/>
                <a:gd name="connsiteY218" fmla="*/ 1152309 h 1331631"/>
                <a:gd name="connsiteX219" fmla="*/ 30956 w 2424752"/>
                <a:gd name="connsiteY219" fmla="*/ 1188253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05636 w 2424752"/>
                <a:gd name="connsiteY53" fmla="*/ 427630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22293 w 2424752"/>
                <a:gd name="connsiteY217" fmla="*/ 1157570 h 1331631"/>
                <a:gd name="connsiteX218" fmla="*/ 83849 w 2424752"/>
                <a:gd name="connsiteY218" fmla="*/ 1152309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05636 w 2424752"/>
                <a:gd name="connsiteY53" fmla="*/ 427630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22293 w 2424752"/>
                <a:gd name="connsiteY217" fmla="*/ 1157570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05636 w 2424752"/>
                <a:gd name="connsiteY53" fmla="*/ 427630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45839 w 2424752"/>
                <a:gd name="connsiteY217" fmla="*/ 1239983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05636 w 2424752"/>
                <a:gd name="connsiteY53" fmla="*/ 427630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00373 w 2424752"/>
                <a:gd name="connsiteY54" fmla="*/ 421294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8635 w 2424752"/>
                <a:gd name="connsiteY88" fmla="*/ 421918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745762 w 2424752"/>
                <a:gd name="connsiteY67" fmla="*/ 181521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8635 w 2424752"/>
                <a:gd name="connsiteY88" fmla="*/ 421918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745762 w 2424752"/>
                <a:gd name="connsiteY67" fmla="*/ 181521 h 1331631"/>
                <a:gd name="connsiteX68" fmla="*/ 1837898 w 2424752"/>
                <a:gd name="connsiteY68" fmla="*/ 159224 h 1331631"/>
                <a:gd name="connsiteX69" fmla="*/ 1835848 w 2424752"/>
                <a:gd name="connsiteY69" fmla="*/ 192495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8635 w 2424752"/>
                <a:gd name="connsiteY88" fmla="*/ 421918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745762 w 2424752"/>
                <a:gd name="connsiteY67" fmla="*/ 181521 h 1331631"/>
                <a:gd name="connsiteX68" fmla="*/ 1800616 w 2424752"/>
                <a:gd name="connsiteY68" fmla="*/ 178847 h 1331631"/>
                <a:gd name="connsiteX69" fmla="*/ 1835848 w 2424752"/>
                <a:gd name="connsiteY69" fmla="*/ 192495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8635 w 2424752"/>
                <a:gd name="connsiteY88" fmla="*/ 421918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39368 w 2424752"/>
                <a:gd name="connsiteY35" fmla="*/ 826002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745762 w 2424752"/>
                <a:gd name="connsiteY67" fmla="*/ 181521 h 1331631"/>
                <a:gd name="connsiteX68" fmla="*/ 1800616 w 2424752"/>
                <a:gd name="connsiteY68" fmla="*/ 178847 h 1331631"/>
                <a:gd name="connsiteX69" fmla="*/ 1835848 w 2424752"/>
                <a:gd name="connsiteY69" fmla="*/ 192495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8635 w 2424752"/>
                <a:gd name="connsiteY88" fmla="*/ 421918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</a:cxnLst>
              <a:rect l="l" t="t" r="r" b="b"/>
              <a:pathLst>
                <a:path w="2424752" h="1331631">
                  <a:moveTo>
                    <a:pt x="18197" y="1264693"/>
                  </a:moveTo>
                  <a:cubicBezTo>
                    <a:pt x="13796" y="1285015"/>
                    <a:pt x="6824" y="1313218"/>
                    <a:pt x="4549" y="1310185"/>
                  </a:cubicBezTo>
                  <a:lnTo>
                    <a:pt x="0" y="1328382"/>
                  </a:lnTo>
                  <a:cubicBezTo>
                    <a:pt x="5099" y="1339443"/>
                    <a:pt x="23756" y="1319239"/>
                    <a:pt x="35144" y="1312861"/>
                  </a:cubicBezTo>
                  <a:cubicBezTo>
                    <a:pt x="46532" y="1306483"/>
                    <a:pt x="57593" y="1295302"/>
                    <a:pt x="68327" y="1290113"/>
                  </a:cubicBezTo>
                  <a:cubicBezTo>
                    <a:pt x="79061" y="1284924"/>
                    <a:pt x="87519" y="1286262"/>
                    <a:pt x="99546" y="1281728"/>
                  </a:cubicBezTo>
                  <a:cubicBezTo>
                    <a:pt x="111573" y="1277194"/>
                    <a:pt x="128269" y="1271053"/>
                    <a:pt x="140490" y="1262906"/>
                  </a:cubicBezTo>
                  <a:cubicBezTo>
                    <a:pt x="152711" y="1254759"/>
                    <a:pt x="156191" y="1234364"/>
                    <a:pt x="172872" y="1232848"/>
                  </a:cubicBezTo>
                  <a:cubicBezTo>
                    <a:pt x="181970" y="1229815"/>
                    <a:pt x="192187" y="1229069"/>
                    <a:pt x="200167" y="1223749"/>
                  </a:cubicBezTo>
                  <a:cubicBezTo>
                    <a:pt x="204716" y="1220716"/>
                    <a:pt x="208819" y="1216872"/>
                    <a:pt x="213815" y="1214651"/>
                  </a:cubicBezTo>
                  <a:cubicBezTo>
                    <a:pt x="222579" y="1210756"/>
                    <a:pt x="232012" y="1208585"/>
                    <a:pt x="241110" y="1205552"/>
                  </a:cubicBezTo>
                  <a:cubicBezTo>
                    <a:pt x="263504" y="1198087"/>
                    <a:pt x="250036" y="1201790"/>
                    <a:pt x="282054" y="1196454"/>
                  </a:cubicBezTo>
                  <a:cubicBezTo>
                    <a:pt x="286603" y="1193421"/>
                    <a:pt x="280537" y="1194937"/>
                    <a:pt x="295701" y="1187355"/>
                  </a:cubicBezTo>
                  <a:cubicBezTo>
                    <a:pt x="310865" y="1179773"/>
                    <a:pt x="357117" y="1161576"/>
                    <a:pt x="373039" y="1150961"/>
                  </a:cubicBezTo>
                  <a:cubicBezTo>
                    <a:pt x="410191" y="1133522"/>
                    <a:pt x="469006" y="1116215"/>
                    <a:pt x="500955" y="1104307"/>
                  </a:cubicBezTo>
                  <a:cubicBezTo>
                    <a:pt x="532904" y="1092399"/>
                    <a:pt x="542468" y="1085076"/>
                    <a:pt x="564732" y="1079510"/>
                  </a:cubicBezTo>
                  <a:cubicBezTo>
                    <a:pt x="568776" y="1085577"/>
                    <a:pt x="584683" y="1095076"/>
                    <a:pt x="591403" y="1096370"/>
                  </a:cubicBezTo>
                  <a:cubicBezTo>
                    <a:pt x="598123" y="1097664"/>
                    <a:pt x="600502" y="1090305"/>
                    <a:pt x="605051" y="1087272"/>
                  </a:cubicBezTo>
                  <a:cubicBezTo>
                    <a:pt x="606567" y="1069075"/>
                    <a:pt x="607726" y="1064449"/>
                    <a:pt x="621374" y="1060152"/>
                  </a:cubicBezTo>
                  <a:cubicBezTo>
                    <a:pt x="635022" y="1055855"/>
                    <a:pt x="671461" y="1068342"/>
                    <a:pt x="686937" y="1061489"/>
                  </a:cubicBezTo>
                  <a:cubicBezTo>
                    <a:pt x="702413" y="1054636"/>
                    <a:pt x="702831" y="1026094"/>
                    <a:pt x="714233" y="1019033"/>
                  </a:cubicBezTo>
                  <a:cubicBezTo>
                    <a:pt x="725635" y="1011972"/>
                    <a:pt x="742461" y="1025945"/>
                    <a:pt x="755351" y="1019121"/>
                  </a:cubicBezTo>
                  <a:cubicBezTo>
                    <a:pt x="768241" y="1012297"/>
                    <a:pt x="780984" y="986445"/>
                    <a:pt x="791570" y="978090"/>
                  </a:cubicBezTo>
                  <a:cubicBezTo>
                    <a:pt x="802156" y="969735"/>
                    <a:pt x="818866" y="968991"/>
                    <a:pt x="818866" y="968991"/>
                  </a:cubicBezTo>
                  <a:cubicBezTo>
                    <a:pt x="827964" y="959893"/>
                    <a:pt x="833954" y="945765"/>
                    <a:pt x="846161" y="941696"/>
                  </a:cubicBezTo>
                  <a:cubicBezTo>
                    <a:pt x="880470" y="930258"/>
                    <a:pt x="838177" y="945687"/>
                    <a:pt x="873457" y="928048"/>
                  </a:cubicBezTo>
                  <a:cubicBezTo>
                    <a:pt x="877746" y="925904"/>
                    <a:pt x="882555" y="925015"/>
                    <a:pt x="887104" y="923499"/>
                  </a:cubicBezTo>
                  <a:cubicBezTo>
                    <a:pt x="891653" y="920466"/>
                    <a:pt x="895726" y="916554"/>
                    <a:pt x="900752" y="914400"/>
                  </a:cubicBezTo>
                  <a:cubicBezTo>
                    <a:pt x="906499" y="911937"/>
                    <a:pt x="914067" y="913757"/>
                    <a:pt x="918949" y="909851"/>
                  </a:cubicBezTo>
                  <a:cubicBezTo>
                    <a:pt x="922694" y="906855"/>
                    <a:pt x="920502" y="899948"/>
                    <a:pt x="923498" y="896203"/>
                  </a:cubicBezTo>
                  <a:cubicBezTo>
                    <a:pt x="926914" y="891934"/>
                    <a:pt x="932946" y="890605"/>
                    <a:pt x="937146" y="887105"/>
                  </a:cubicBezTo>
                  <a:cubicBezTo>
                    <a:pt x="942089" y="882986"/>
                    <a:pt x="945716" y="877407"/>
                    <a:pt x="950794" y="873457"/>
                  </a:cubicBezTo>
                  <a:cubicBezTo>
                    <a:pt x="959425" y="866744"/>
                    <a:pt x="978089" y="855260"/>
                    <a:pt x="978089" y="855260"/>
                  </a:cubicBezTo>
                  <a:cubicBezTo>
                    <a:pt x="979606" y="850711"/>
                    <a:pt x="979248" y="845003"/>
                    <a:pt x="982639" y="841612"/>
                  </a:cubicBezTo>
                  <a:cubicBezTo>
                    <a:pt x="986030" y="838221"/>
                    <a:pt x="986831" y="839665"/>
                    <a:pt x="996286" y="837063"/>
                  </a:cubicBezTo>
                  <a:cubicBezTo>
                    <a:pt x="1005741" y="834461"/>
                    <a:pt x="1034919" y="829180"/>
                    <a:pt x="1039368" y="826002"/>
                  </a:cubicBezTo>
                  <a:cubicBezTo>
                    <a:pt x="1087074" y="791925"/>
                    <a:pt x="1039103" y="806408"/>
                    <a:pt x="1041779" y="800669"/>
                  </a:cubicBezTo>
                  <a:cubicBezTo>
                    <a:pt x="1044455" y="794930"/>
                    <a:pt x="1050878" y="794603"/>
                    <a:pt x="1055427" y="791570"/>
                  </a:cubicBezTo>
                  <a:cubicBezTo>
                    <a:pt x="1072107" y="766549"/>
                    <a:pt x="1055427" y="787779"/>
                    <a:pt x="1078173" y="768824"/>
                  </a:cubicBezTo>
                  <a:cubicBezTo>
                    <a:pt x="1120936" y="733189"/>
                    <a:pt x="1050125" y="782973"/>
                    <a:pt x="1119116" y="736979"/>
                  </a:cubicBezTo>
                  <a:lnTo>
                    <a:pt x="1132764" y="727881"/>
                  </a:lnTo>
                  <a:lnTo>
                    <a:pt x="1146412" y="718782"/>
                  </a:lnTo>
                  <a:cubicBezTo>
                    <a:pt x="1154407" y="694796"/>
                    <a:pt x="1145676" y="714206"/>
                    <a:pt x="1164609" y="691487"/>
                  </a:cubicBezTo>
                  <a:cubicBezTo>
                    <a:pt x="1183566" y="668738"/>
                    <a:pt x="1162331" y="685423"/>
                    <a:pt x="1187355" y="668740"/>
                  </a:cubicBezTo>
                  <a:cubicBezTo>
                    <a:pt x="1211622" y="632344"/>
                    <a:pt x="1179770" y="676326"/>
                    <a:pt x="1210101" y="645994"/>
                  </a:cubicBezTo>
                  <a:cubicBezTo>
                    <a:pt x="1213967" y="642128"/>
                    <a:pt x="1216167" y="636895"/>
                    <a:pt x="1219200" y="632346"/>
                  </a:cubicBezTo>
                  <a:cubicBezTo>
                    <a:pt x="1220716" y="627797"/>
                    <a:pt x="1221089" y="622689"/>
                    <a:pt x="1223749" y="618699"/>
                  </a:cubicBezTo>
                  <a:cubicBezTo>
                    <a:pt x="1238036" y="597269"/>
                    <a:pt x="1236571" y="613732"/>
                    <a:pt x="1246495" y="591403"/>
                  </a:cubicBezTo>
                  <a:cubicBezTo>
                    <a:pt x="1250390" y="582639"/>
                    <a:pt x="1252561" y="573206"/>
                    <a:pt x="1255594" y="564108"/>
                  </a:cubicBezTo>
                  <a:cubicBezTo>
                    <a:pt x="1257110" y="559559"/>
                    <a:pt x="1257483" y="554450"/>
                    <a:pt x="1260143" y="550460"/>
                  </a:cubicBezTo>
                  <a:cubicBezTo>
                    <a:pt x="1266209" y="541361"/>
                    <a:pt x="1274882" y="533538"/>
                    <a:pt x="1278340" y="523164"/>
                  </a:cubicBezTo>
                  <a:lnTo>
                    <a:pt x="1291988" y="482221"/>
                  </a:lnTo>
                  <a:cubicBezTo>
                    <a:pt x="1293504" y="477672"/>
                    <a:pt x="1288049" y="475709"/>
                    <a:pt x="1296537" y="468573"/>
                  </a:cubicBezTo>
                  <a:cubicBezTo>
                    <a:pt x="1305025" y="461437"/>
                    <a:pt x="1335451" y="461801"/>
                    <a:pt x="1342918" y="439403"/>
                  </a:cubicBezTo>
                  <a:cubicBezTo>
                    <a:pt x="1344434" y="428788"/>
                    <a:pt x="1317735" y="437037"/>
                    <a:pt x="1316071" y="425218"/>
                  </a:cubicBezTo>
                  <a:cubicBezTo>
                    <a:pt x="1314407" y="413399"/>
                    <a:pt x="1327127" y="374294"/>
                    <a:pt x="1332931" y="368490"/>
                  </a:cubicBezTo>
                  <a:cubicBezTo>
                    <a:pt x="1337005" y="331822"/>
                    <a:pt x="1332084" y="312205"/>
                    <a:pt x="1342030" y="295702"/>
                  </a:cubicBezTo>
                  <a:cubicBezTo>
                    <a:pt x="1351976" y="279199"/>
                    <a:pt x="1378307" y="276235"/>
                    <a:pt x="1392609" y="269470"/>
                  </a:cubicBezTo>
                  <a:cubicBezTo>
                    <a:pt x="1406911" y="262705"/>
                    <a:pt x="1417405" y="263821"/>
                    <a:pt x="1427841" y="255110"/>
                  </a:cubicBezTo>
                  <a:cubicBezTo>
                    <a:pt x="1438277" y="246399"/>
                    <a:pt x="1448296" y="229393"/>
                    <a:pt x="1455224" y="217203"/>
                  </a:cubicBezTo>
                  <a:cubicBezTo>
                    <a:pt x="1462152" y="205013"/>
                    <a:pt x="1462496" y="189359"/>
                    <a:pt x="1469409" y="181970"/>
                  </a:cubicBezTo>
                  <a:cubicBezTo>
                    <a:pt x="1476322" y="174581"/>
                    <a:pt x="1487606" y="175905"/>
                    <a:pt x="1496704" y="172872"/>
                  </a:cubicBezTo>
                  <a:cubicBezTo>
                    <a:pt x="1530549" y="161590"/>
                    <a:pt x="1505545" y="168665"/>
                    <a:pt x="1574042" y="163773"/>
                  </a:cubicBezTo>
                  <a:cubicBezTo>
                    <a:pt x="1608345" y="152339"/>
                    <a:pt x="1567390" y="169093"/>
                    <a:pt x="1596788" y="145576"/>
                  </a:cubicBezTo>
                  <a:cubicBezTo>
                    <a:pt x="1600533" y="142580"/>
                    <a:pt x="1605887" y="142543"/>
                    <a:pt x="1610436" y="141027"/>
                  </a:cubicBezTo>
                  <a:cubicBezTo>
                    <a:pt x="1619534" y="142543"/>
                    <a:pt x="1628981" y="142659"/>
                    <a:pt x="1637731" y="145576"/>
                  </a:cubicBezTo>
                  <a:cubicBezTo>
                    <a:pt x="1642918" y="147305"/>
                    <a:pt x="1633374" y="148684"/>
                    <a:pt x="1651379" y="154675"/>
                  </a:cubicBezTo>
                  <a:cubicBezTo>
                    <a:pt x="1669384" y="160666"/>
                    <a:pt x="1714301" y="172572"/>
                    <a:pt x="1745762" y="181521"/>
                  </a:cubicBezTo>
                  <a:cubicBezTo>
                    <a:pt x="1750311" y="184554"/>
                    <a:pt x="1785602" y="177018"/>
                    <a:pt x="1800616" y="178847"/>
                  </a:cubicBezTo>
                  <a:cubicBezTo>
                    <a:pt x="1815630" y="180676"/>
                    <a:pt x="1808405" y="191216"/>
                    <a:pt x="1835848" y="192495"/>
                  </a:cubicBezTo>
                  <a:cubicBezTo>
                    <a:pt x="1863291" y="193774"/>
                    <a:pt x="1941935" y="185291"/>
                    <a:pt x="1965277" y="186519"/>
                  </a:cubicBezTo>
                  <a:cubicBezTo>
                    <a:pt x="1975892" y="188036"/>
                    <a:pt x="1986465" y="189885"/>
                    <a:pt x="1997122" y="191069"/>
                  </a:cubicBezTo>
                  <a:cubicBezTo>
                    <a:pt x="2013769" y="192919"/>
                    <a:pt x="2031155" y="190692"/>
                    <a:pt x="2047164" y="195618"/>
                  </a:cubicBezTo>
                  <a:cubicBezTo>
                    <a:pt x="2052390" y="197226"/>
                    <a:pt x="2051373" y="206821"/>
                    <a:pt x="2056263" y="209266"/>
                  </a:cubicBezTo>
                  <a:cubicBezTo>
                    <a:pt x="2064513" y="213391"/>
                    <a:pt x="2074460" y="212299"/>
                    <a:pt x="2083558" y="213815"/>
                  </a:cubicBezTo>
                  <a:cubicBezTo>
                    <a:pt x="2122668" y="239887"/>
                    <a:pt x="2076645" y="205172"/>
                    <a:pt x="2101755" y="236561"/>
                  </a:cubicBezTo>
                  <a:cubicBezTo>
                    <a:pt x="2105171" y="240831"/>
                    <a:pt x="2111203" y="242160"/>
                    <a:pt x="2115403" y="245660"/>
                  </a:cubicBezTo>
                  <a:cubicBezTo>
                    <a:pt x="2120345" y="249779"/>
                    <a:pt x="2124932" y="254365"/>
                    <a:pt x="2129051" y="259308"/>
                  </a:cubicBezTo>
                  <a:cubicBezTo>
                    <a:pt x="2132551" y="263508"/>
                    <a:pt x="2134591" y="268804"/>
                    <a:pt x="2138149" y="272955"/>
                  </a:cubicBezTo>
                  <a:cubicBezTo>
                    <a:pt x="2143732" y="279468"/>
                    <a:pt x="2150763" y="284639"/>
                    <a:pt x="2156346" y="291152"/>
                  </a:cubicBezTo>
                  <a:cubicBezTo>
                    <a:pt x="2159904" y="295303"/>
                    <a:pt x="2161813" y="300713"/>
                    <a:pt x="2165445" y="304800"/>
                  </a:cubicBezTo>
                  <a:cubicBezTo>
                    <a:pt x="2175094" y="315655"/>
                    <a:pt x="2191175" y="333588"/>
                    <a:pt x="2206388" y="341194"/>
                  </a:cubicBezTo>
                  <a:cubicBezTo>
                    <a:pt x="2210677" y="343338"/>
                    <a:pt x="2215487" y="344227"/>
                    <a:pt x="2220036" y="345743"/>
                  </a:cubicBezTo>
                  <a:cubicBezTo>
                    <a:pt x="2232349" y="353953"/>
                    <a:pt x="2237446" y="358166"/>
                    <a:pt x="2251880" y="363940"/>
                  </a:cubicBezTo>
                  <a:cubicBezTo>
                    <a:pt x="2260785" y="367502"/>
                    <a:pt x="2269682" y="371683"/>
                    <a:pt x="2279176" y="373039"/>
                  </a:cubicBezTo>
                  <a:lnTo>
                    <a:pt x="2311021" y="377588"/>
                  </a:lnTo>
                  <a:cubicBezTo>
                    <a:pt x="2327831" y="402805"/>
                    <a:pt x="2310501" y="382860"/>
                    <a:pt x="2333767" y="395785"/>
                  </a:cubicBezTo>
                  <a:cubicBezTo>
                    <a:pt x="2343326" y="401095"/>
                    <a:pt x="2353585" y="409626"/>
                    <a:pt x="2361063" y="413982"/>
                  </a:cubicBezTo>
                  <a:cubicBezTo>
                    <a:pt x="2368541" y="418338"/>
                    <a:pt x="2371366" y="426452"/>
                    <a:pt x="2378635" y="421918"/>
                  </a:cubicBezTo>
                  <a:cubicBezTo>
                    <a:pt x="2385904" y="417384"/>
                    <a:pt x="2397752" y="395680"/>
                    <a:pt x="2404680" y="386775"/>
                  </a:cubicBezTo>
                  <a:cubicBezTo>
                    <a:pt x="2411608" y="377870"/>
                    <a:pt x="2415029" y="374585"/>
                    <a:pt x="2420203" y="368490"/>
                  </a:cubicBezTo>
                  <a:cubicBezTo>
                    <a:pt x="2421719" y="363941"/>
                    <a:pt x="2424752" y="359637"/>
                    <a:pt x="2424752" y="354842"/>
                  </a:cubicBezTo>
                  <a:cubicBezTo>
                    <a:pt x="2424752" y="345618"/>
                    <a:pt x="2424779" y="335555"/>
                    <a:pt x="2420203" y="327546"/>
                  </a:cubicBezTo>
                  <a:cubicBezTo>
                    <a:pt x="2417824" y="323382"/>
                    <a:pt x="2411166" y="324314"/>
                    <a:pt x="2406555" y="322997"/>
                  </a:cubicBezTo>
                  <a:cubicBezTo>
                    <a:pt x="2400543" y="321279"/>
                    <a:pt x="2394424" y="319964"/>
                    <a:pt x="2388358" y="318448"/>
                  </a:cubicBezTo>
                  <a:cubicBezTo>
                    <a:pt x="2383809" y="315415"/>
                    <a:pt x="2378126" y="313619"/>
                    <a:pt x="2374710" y="309349"/>
                  </a:cubicBezTo>
                  <a:cubicBezTo>
                    <a:pt x="2371715" y="305605"/>
                    <a:pt x="2372305" y="299991"/>
                    <a:pt x="2370161" y="295702"/>
                  </a:cubicBezTo>
                  <a:cubicBezTo>
                    <a:pt x="2367716" y="290812"/>
                    <a:pt x="2363508" y="286944"/>
                    <a:pt x="2361063" y="282054"/>
                  </a:cubicBezTo>
                  <a:cubicBezTo>
                    <a:pt x="2358918" y="277765"/>
                    <a:pt x="2359904" y="271797"/>
                    <a:pt x="2356513" y="268406"/>
                  </a:cubicBezTo>
                  <a:cubicBezTo>
                    <a:pt x="2353122" y="265015"/>
                    <a:pt x="2347415" y="265373"/>
                    <a:pt x="2342866" y="263857"/>
                  </a:cubicBezTo>
                  <a:cubicBezTo>
                    <a:pt x="2338317" y="257791"/>
                    <a:pt x="2334579" y="251021"/>
                    <a:pt x="2329218" y="245660"/>
                  </a:cubicBezTo>
                  <a:cubicBezTo>
                    <a:pt x="2320398" y="236840"/>
                    <a:pt x="2313023" y="235712"/>
                    <a:pt x="2301922" y="232012"/>
                  </a:cubicBezTo>
                  <a:cubicBezTo>
                    <a:pt x="2294340" y="233528"/>
                    <a:pt x="2286636" y="234527"/>
                    <a:pt x="2279176" y="236561"/>
                  </a:cubicBezTo>
                  <a:cubicBezTo>
                    <a:pt x="2269923" y="239085"/>
                    <a:pt x="2251880" y="245660"/>
                    <a:pt x="2251880" y="245660"/>
                  </a:cubicBezTo>
                  <a:cubicBezTo>
                    <a:pt x="2238232" y="244143"/>
                    <a:pt x="2224259" y="244440"/>
                    <a:pt x="2210937" y="241110"/>
                  </a:cubicBezTo>
                  <a:cubicBezTo>
                    <a:pt x="2201252" y="238689"/>
                    <a:pt x="2190193" y="223823"/>
                    <a:pt x="2183642" y="218364"/>
                  </a:cubicBezTo>
                  <a:cubicBezTo>
                    <a:pt x="2179442" y="214864"/>
                    <a:pt x="2174543" y="212299"/>
                    <a:pt x="2169994" y="209266"/>
                  </a:cubicBezTo>
                  <a:cubicBezTo>
                    <a:pt x="2166961" y="204717"/>
                    <a:pt x="2163340" y="200508"/>
                    <a:pt x="2160895" y="195618"/>
                  </a:cubicBezTo>
                  <a:cubicBezTo>
                    <a:pt x="2156614" y="187056"/>
                    <a:pt x="2156729" y="174248"/>
                    <a:pt x="2147248" y="168322"/>
                  </a:cubicBezTo>
                  <a:cubicBezTo>
                    <a:pt x="2147246" y="168321"/>
                    <a:pt x="2113129" y="156950"/>
                    <a:pt x="2106304" y="154675"/>
                  </a:cubicBezTo>
                  <a:cubicBezTo>
                    <a:pt x="2048790" y="135502"/>
                    <a:pt x="2140750" y="167486"/>
                    <a:pt x="2079009" y="141027"/>
                  </a:cubicBezTo>
                  <a:cubicBezTo>
                    <a:pt x="2073262" y="138564"/>
                    <a:pt x="2067033" y="137100"/>
                    <a:pt x="2060812" y="136478"/>
                  </a:cubicBezTo>
                  <a:cubicBezTo>
                    <a:pt x="2036623" y="134059"/>
                    <a:pt x="2012287" y="133445"/>
                    <a:pt x="1988024" y="131928"/>
                  </a:cubicBezTo>
                  <a:cubicBezTo>
                    <a:pt x="1974346" y="127369"/>
                    <a:pt x="1972486" y="128079"/>
                    <a:pt x="1960728" y="118281"/>
                  </a:cubicBezTo>
                  <a:cubicBezTo>
                    <a:pt x="1955785" y="114162"/>
                    <a:pt x="1952022" y="108752"/>
                    <a:pt x="1947080" y="104633"/>
                  </a:cubicBezTo>
                  <a:cubicBezTo>
                    <a:pt x="1927524" y="88336"/>
                    <a:pt x="1940303" y="101243"/>
                    <a:pt x="1919785" y="90985"/>
                  </a:cubicBezTo>
                  <a:cubicBezTo>
                    <a:pt x="1914895" y="88540"/>
                    <a:pt x="1911027" y="84332"/>
                    <a:pt x="1906137" y="81887"/>
                  </a:cubicBezTo>
                  <a:cubicBezTo>
                    <a:pt x="1887551" y="72594"/>
                    <a:pt x="1850111" y="73806"/>
                    <a:pt x="1837898" y="72788"/>
                  </a:cubicBezTo>
                  <a:cubicBezTo>
                    <a:pt x="1828800" y="69755"/>
                    <a:pt x="1819907" y="66016"/>
                    <a:pt x="1810603" y="63690"/>
                  </a:cubicBezTo>
                  <a:cubicBezTo>
                    <a:pt x="1804537" y="62173"/>
                    <a:pt x="1798395" y="60937"/>
                    <a:pt x="1792406" y="59140"/>
                  </a:cubicBezTo>
                  <a:cubicBezTo>
                    <a:pt x="1783220" y="56384"/>
                    <a:pt x="1765110" y="50042"/>
                    <a:pt x="1765110" y="50042"/>
                  </a:cubicBezTo>
                  <a:cubicBezTo>
                    <a:pt x="1760561" y="47009"/>
                    <a:pt x="1753494" y="46019"/>
                    <a:pt x="1751463" y="40943"/>
                  </a:cubicBezTo>
                  <a:cubicBezTo>
                    <a:pt x="1733262" y="-4561"/>
                    <a:pt x="1763632" y="10122"/>
                    <a:pt x="1733266" y="0"/>
                  </a:cubicBezTo>
                  <a:cubicBezTo>
                    <a:pt x="1730233" y="4549"/>
                    <a:pt x="1725606" y="8373"/>
                    <a:pt x="1724167" y="13648"/>
                  </a:cubicBezTo>
                  <a:cubicBezTo>
                    <a:pt x="1720950" y="25443"/>
                    <a:pt x="1727740" y="40904"/>
                    <a:pt x="1719618" y="50042"/>
                  </a:cubicBezTo>
                  <a:cubicBezTo>
                    <a:pt x="1712494" y="58056"/>
                    <a:pt x="1698323" y="52673"/>
                    <a:pt x="1687773" y="54591"/>
                  </a:cubicBezTo>
                  <a:cubicBezTo>
                    <a:pt x="1681084" y="55807"/>
                    <a:pt x="1663112" y="60611"/>
                    <a:pt x="1655928" y="63690"/>
                  </a:cubicBezTo>
                  <a:cubicBezTo>
                    <a:pt x="1649695" y="66361"/>
                    <a:pt x="1643797" y="69755"/>
                    <a:pt x="1637731" y="72788"/>
                  </a:cubicBezTo>
                  <a:cubicBezTo>
                    <a:pt x="1633182" y="71272"/>
                    <a:pt x="1627474" y="71630"/>
                    <a:pt x="1624083" y="68239"/>
                  </a:cubicBezTo>
                  <a:cubicBezTo>
                    <a:pt x="1620692" y="64848"/>
                    <a:pt x="1624329" y="54591"/>
                    <a:pt x="1619534" y="54591"/>
                  </a:cubicBezTo>
                  <a:cubicBezTo>
                    <a:pt x="1614067" y="54591"/>
                    <a:pt x="1614302" y="64373"/>
                    <a:pt x="1610436" y="68239"/>
                  </a:cubicBezTo>
                  <a:cubicBezTo>
                    <a:pt x="1606570" y="72105"/>
                    <a:pt x="1602115" y="76108"/>
                    <a:pt x="1596788" y="77337"/>
                  </a:cubicBezTo>
                  <a:cubicBezTo>
                    <a:pt x="1581938" y="80764"/>
                    <a:pt x="1566459" y="80370"/>
                    <a:pt x="1551295" y="81887"/>
                  </a:cubicBezTo>
                  <a:cubicBezTo>
                    <a:pt x="1542197" y="84920"/>
                    <a:pt x="1532578" y="86696"/>
                    <a:pt x="1524000" y="90985"/>
                  </a:cubicBezTo>
                  <a:cubicBezTo>
                    <a:pt x="1517934" y="94018"/>
                    <a:pt x="1512237" y="97939"/>
                    <a:pt x="1505803" y="100084"/>
                  </a:cubicBezTo>
                  <a:cubicBezTo>
                    <a:pt x="1498468" y="102529"/>
                    <a:pt x="1490558" y="102758"/>
                    <a:pt x="1483057" y="104633"/>
                  </a:cubicBezTo>
                  <a:cubicBezTo>
                    <a:pt x="1478405" y="105796"/>
                    <a:pt x="1474191" y="108828"/>
                    <a:pt x="1469409" y="109182"/>
                  </a:cubicBezTo>
                  <a:cubicBezTo>
                    <a:pt x="1433083" y="111873"/>
                    <a:pt x="1396621" y="112215"/>
                    <a:pt x="1360227" y="113731"/>
                  </a:cubicBezTo>
                  <a:cubicBezTo>
                    <a:pt x="1355678" y="116764"/>
                    <a:pt x="1350180" y="118715"/>
                    <a:pt x="1346579" y="122830"/>
                  </a:cubicBezTo>
                  <a:cubicBezTo>
                    <a:pt x="1339378" y="131059"/>
                    <a:pt x="1336114" y="142393"/>
                    <a:pt x="1328382" y="150125"/>
                  </a:cubicBezTo>
                  <a:lnTo>
                    <a:pt x="1314734" y="163773"/>
                  </a:lnTo>
                  <a:cubicBezTo>
                    <a:pt x="1311701" y="172872"/>
                    <a:pt x="1312418" y="184288"/>
                    <a:pt x="1305636" y="191069"/>
                  </a:cubicBezTo>
                  <a:cubicBezTo>
                    <a:pt x="1301087" y="195618"/>
                    <a:pt x="1297341" y="201147"/>
                    <a:pt x="1291988" y="204716"/>
                  </a:cubicBezTo>
                  <a:cubicBezTo>
                    <a:pt x="1287998" y="207376"/>
                    <a:pt x="1283109" y="208764"/>
                    <a:pt x="1278340" y="209266"/>
                  </a:cubicBezTo>
                  <a:cubicBezTo>
                    <a:pt x="1254164" y="211811"/>
                    <a:pt x="1229815" y="212299"/>
                    <a:pt x="1205552" y="213815"/>
                  </a:cubicBezTo>
                  <a:cubicBezTo>
                    <a:pt x="1204036" y="218364"/>
                    <a:pt x="1203332" y="223271"/>
                    <a:pt x="1201003" y="227463"/>
                  </a:cubicBezTo>
                  <a:cubicBezTo>
                    <a:pt x="1195693" y="237022"/>
                    <a:pt x="1186264" y="244384"/>
                    <a:pt x="1182806" y="254758"/>
                  </a:cubicBezTo>
                  <a:lnTo>
                    <a:pt x="1173707" y="282054"/>
                  </a:lnTo>
                  <a:cubicBezTo>
                    <a:pt x="1172191" y="286603"/>
                    <a:pt x="1173148" y="293042"/>
                    <a:pt x="1169158" y="295702"/>
                  </a:cubicBezTo>
                  <a:cubicBezTo>
                    <a:pt x="1160060" y="301768"/>
                    <a:pt x="1149595" y="306167"/>
                    <a:pt x="1141863" y="313899"/>
                  </a:cubicBezTo>
                  <a:cubicBezTo>
                    <a:pt x="1137314" y="318448"/>
                    <a:pt x="1133839" y="324422"/>
                    <a:pt x="1128215" y="327546"/>
                  </a:cubicBezTo>
                  <a:cubicBezTo>
                    <a:pt x="1119831" y="332204"/>
                    <a:pt x="1100919" y="336645"/>
                    <a:pt x="1100919" y="336645"/>
                  </a:cubicBezTo>
                  <a:cubicBezTo>
                    <a:pt x="1097886" y="332096"/>
                    <a:pt x="1092365" y="328437"/>
                    <a:pt x="1091821" y="322997"/>
                  </a:cubicBezTo>
                  <a:cubicBezTo>
                    <a:pt x="1090754" y="312327"/>
                    <a:pt x="1101166" y="300743"/>
                    <a:pt x="1096370" y="291152"/>
                  </a:cubicBezTo>
                  <a:cubicBezTo>
                    <a:pt x="1093493" y="285398"/>
                    <a:pt x="1088075" y="301231"/>
                    <a:pt x="1082722" y="304800"/>
                  </a:cubicBezTo>
                  <a:cubicBezTo>
                    <a:pt x="1078732" y="307460"/>
                    <a:pt x="1073623" y="307833"/>
                    <a:pt x="1069074" y="309349"/>
                  </a:cubicBezTo>
                  <a:cubicBezTo>
                    <a:pt x="1064525" y="306316"/>
                    <a:pt x="1059293" y="304117"/>
                    <a:pt x="1055427" y="300251"/>
                  </a:cubicBezTo>
                  <a:cubicBezTo>
                    <a:pt x="1051561" y="296385"/>
                    <a:pt x="1050598" y="290019"/>
                    <a:pt x="1046328" y="286603"/>
                  </a:cubicBezTo>
                  <a:cubicBezTo>
                    <a:pt x="1042583" y="283607"/>
                    <a:pt x="1037229" y="283570"/>
                    <a:pt x="1032680" y="282054"/>
                  </a:cubicBezTo>
                  <a:lnTo>
                    <a:pt x="1005385" y="291152"/>
                  </a:lnTo>
                  <a:cubicBezTo>
                    <a:pt x="1000836" y="292669"/>
                    <a:pt x="995727" y="293042"/>
                    <a:pt x="991737" y="295702"/>
                  </a:cubicBezTo>
                  <a:lnTo>
                    <a:pt x="978089" y="304800"/>
                  </a:lnTo>
                  <a:cubicBezTo>
                    <a:pt x="975546" y="314971"/>
                    <a:pt x="968871" y="343650"/>
                    <a:pt x="964442" y="350293"/>
                  </a:cubicBezTo>
                  <a:lnTo>
                    <a:pt x="955343" y="363940"/>
                  </a:lnTo>
                  <a:cubicBezTo>
                    <a:pt x="956859" y="368489"/>
                    <a:pt x="958167" y="371939"/>
                    <a:pt x="959892" y="377588"/>
                  </a:cubicBezTo>
                  <a:cubicBezTo>
                    <a:pt x="961617" y="383237"/>
                    <a:pt x="959625" y="393286"/>
                    <a:pt x="965691" y="397835"/>
                  </a:cubicBezTo>
                  <a:cubicBezTo>
                    <a:pt x="971757" y="402384"/>
                    <a:pt x="988912" y="401435"/>
                    <a:pt x="996286" y="404884"/>
                  </a:cubicBezTo>
                  <a:cubicBezTo>
                    <a:pt x="1003660" y="408333"/>
                    <a:pt x="1008374" y="412290"/>
                    <a:pt x="1009934" y="418531"/>
                  </a:cubicBezTo>
                  <a:cubicBezTo>
                    <a:pt x="1011809" y="426033"/>
                    <a:pt x="1007062" y="433730"/>
                    <a:pt x="1005385" y="441278"/>
                  </a:cubicBezTo>
                  <a:cubicBezTo>
                    <a:pt x="997148" y="478349"/>
                    <a:pt x="1006117" y="439817"/>
                    <a:pt x="982639" y="486770"/>
                  </a:cubicBezTo>
                  <a:cubicBezTo>
                    <a:pt x="980402" y="491245"/>
                    <a:pt x="969798" y="514330"/>
                    <a:pt x="964442" y="518615"/>
                  </a:cubicBezTo>
                  <a:cubicBezTo>
                    <a:pt x="960697" y="521611"/>
                    <a:pt x="955343" y="521648"/>
                    <a:pt x="950794" y="523164"/>
                  </a:cubicBezTo>
                  <a:cubicBezTo>
                    <a:pt x="947761" y="527713"/>
                    <a:pt x="945561" y="532946"/>
                    <a:pt x="941695" y="536812"/>
                  </a:cubicBezTo>
                  <a:cubicBezTo>
                    <a:pt x="937829" y="540678"/>
                    <a:pt x="931463" y="541641"/>
                    <a:pt x="928048" y="545910"/>
                  </a:cubicBezTo>
                  <a:cubicBezTo>
                    <a:pt x="902933" y="577303"/>
                    <a:pt x="948963" y="542580"/>
                    <a:pt x="909851" y="568657"/>
                  </a:cubicBezTo>
                  <a:cubicBezTo>
                    <a:pt x="906818" y="573206"/>
                    <a:pt x="903197" y="577415"/>
                    <a:pt x="900752" y="582305"/>
                  </a:cubicBezTo>
                  <a:cubicBezTo>
                    <a:pt x="898608" y="586594"/>
                    <a:pt x="898532" y="591760"/>
                    <a:pt x="896203" y="595952"/>
                  </a:cubicBezTo>
                  <a:cubicBezTo>
                    <a:pt x="890892" y="605511"/>
                    <a:pt x="881464" y="612874"/>
                    <a:pt x="878006" y="623248"/>
                  </a:cubicBezTo>
                  <a:cubicBezTo>
                    <a:pt x="867391" y="655092"/>
                    <a:pt x="878005" y="647510"/>
                    <a:pt x="855260" y="655093"/>
                  </a:cubicBezTo>
                  <a:cubicBezTo>
                    <a:pt x="852227" y="659642"/>
                    <a:pt x="848606" y="663850"/>
                    <a:pt x="846161" y="668740"/>
                  </a:cubicBezTo>
                  <a:cubicBezTo>
                    <a:pt x="844016" y="673029"/>
                    <a:pt x="844608" y="678643"/>
                    <a:pt x="841612" y="682388"/>
                  </a:cubicBezTo>
                  <a:cubicBezTo>
                    <a:pt x="838196" y="686658"/>
                    <a:pt x="832513" y="688454"/>
                    <a:pt x="827964" y="691487"/>
                  </a:cubicBezTo>
                  <a:cubicBezTo>
                    <a:pt x="803704" y="727877"/>
                    <a:pt x="835545" y="683906"/>
                    <a:pt x="805218" y="714233"/>
                  </a:cubicBezTo>
                  <a:cubicBezTo>
                    <a:pt x="799857" y="719594"/>
                    <a:pt x="796504" y="726673"/>
                    <a:pt x="791570" y="732430"/>
                  </a:cubicBezTo>
                  <a:cubicBezTo>
                    <a:pt x="787383" y="737315"/>
                    <a:pt x="781872" y="741000"/>
                    <a:pt x="777922" y="746078"/>
                  </a:cubicBezTo>
                  <a:cubicBezTo>
                    <a:pt x="777905" y="746100"/>
                    <a:pt x="755184" y="780186"/>
                    <a:pt x="750627" y="787021"/>
                  </a:cubicBezTo>
                  <a:lnTo>
                    <a:pt x="741528" y="800669"/>
                  </a:lnTo>
                  <a:cubicBezTo>
                    <a:pt x="738495" y="809767"/>
                    <a:pt x="744472" y="818568"/>
                    <a:pt x="732430" y="827964"/>
                  </a:cubicBezTo>
                  <a:cubicBezTo>
                    <a:pt x="720388" y="837360"/>
                    <a:pt x="685645" y="847857"/>
                    <a:pt x="669277" y="857045"/>
                  </a:cubicBezTo>
                  <a:cubicBezTo>
                    <a:pt x="652909" y="866233"/>
                    <a:pt x="647199" y="876565"/>
                    <a:pt x="634220" y="883091"/>
                  </a:cubicBezTo>
                  <a:cubicBezTo>
                    <a:pt x="621241" y="889617"/>
                    <a:pt x="600814" y="894776"/>
                    <a:pt x="591403" y="896203"/>
                  </a:cubicBezTo>
                  <a:cubicBezTo>
                    <a:pt x="581992" y="897630"/>
                    <a:pt x="580788" y="886347"/>
                    <a:pt x="577755" y="891654"/>
                  </a:cubicBezTo>
                  <a:cubicBezTo>
                    <a:pt x="574722" y="896961"/>
                    <a:pt x="575481" y="919708"/>
                    <a:pt x="573206" y="928048"/>
                  </a:cubicBezTo>
                  <a:cubicBezTo>
                    <a:pt x="570931" y="936388"/>
                    <a:pt x="567140" y="937147"/>
                    <a:pt x="564107" y="941696"/>
                  </a:cubicBezTo>
                  <a:cubicBezTo>
                    <a:pt x="562591" y="946245"/>
                    <a:pt x="562553" y="951599"/>
                    <a:pt x="559558" y="955343"/>
                  </a:cubicBezTo>
                  <a:cubicBezTo>
                    <a:pt x="556142" y="959613"/>
                    <a:pt x="550110" y="960942"/>
                    <a:pt x="545910" y="964442"/>
                  </a:cubicBezTo>
                  <a:cubicBezTo>
                    <a:pt x="523193" y="983374"/>
                    <a:pt x="542600" y="974645"/>
                    <a:pt x="518615" y="982639"/>
                  </a:cubicBezTo>
                  <a:cubicBezTo>
                    <a:pt x="514066" y="979606"/>
                    <a:pt x="509857" y="975985"/>
                    <a:pt x="504967" y="973540"/>
                  </a:cubicBezTo>
                  <a:cubicBezTo>
                    <a:pt x="467295" y="954704"/>
                    <a:pt x="516786" y="985969"/>
                    <a:pt x="477672" y="959893"/>
                  </a:cubicBezTo>
                  <a:cubicBezTo>
                    <a:pt x="471606" y="961409"/>
                    <a:pt x="464677" y="960974"/>
                    <a:pt x="459474" y="964442"/>
                  </a:cubicBezTo>
                  <a:cubicBezTo>
                    <a:pt x="454925" y="967475"/>
                    <a:pt x="453554" y="973641"/>
                    <a:pt x="450376" y="978090"/>
                  </a:cubicBezTo>
                  <a:cubicBezTo>
                    <a:pt x="445969" y="984260"/>
                    <a:pt x="442338" y="991187"/>
                    <a:pt x="436728" y="996287"/>
                  </a:cubicBezTo>
                  <a:cubicBezTo>
                    <a:pt x="425507" y="1006487"/>
                    <a:pt x="411057" y="1012859"/>
                    <a:pt x="400334" y="1023582"/>
                  </a:cubicBezTo>
                  <a:cubicBezTo>
                    <a:pt x="395785" y="1028131"/>
                    <a:pt x="392039" y="1033661"/>
                    <a:pt x="386686" y="1037230"/>
                  </a:cubicBezTo>
                  <a:cubicBezTo>
                    <a:pt x="382696" y="1039890"/>
                    <a:pt x="377588" y="1040263"/>
                    <a:pt x="373039" y="1041779"/>
                  </a:cubicBezTo>
                  <a:cubicBezTo>
                    <a:pt x="363940" y="1047845"/>
                    <a:pt x="353475" y="1052244"/>
                    <a:pt x="345743" y="1059976"/>
                  </a:cubicBezTo>
                  <a:cubicBezTo>
                    <a:pt x="328704" y="1077015"/>
                    <a:pt x="338199" y="1071589"/>
                    <a:pt x="318448" y="1078173"/>
                  </a:cubicBezTo>
                  <a:cubicBezTo>
                    <a:pt x="296278" y="1111427"/>
                    <a:pt x="325785" y="1072058"/>
                    <a:pt x="291152" y="1100919"/>
                  </a:cubicBezTo>
                  <a:cubicBezTo>
                    <a:pt x="286952" y="1104419"/>
                    <a:pt x="285554" y="1110367"/>
                    <a:pt x="282054" y="1114567"/>
                  </a:cubicBezTo>
                  <a:cubicBezTo>
                    <a:pt x="271108" y="1127703"/>
                    <a:pt x="268178" y="1128367"/>
                    <a:pt x="254758" y="1137313"/>
                  </a:cubicBezTo>
                  <a:lnTo>
                    <a:pt x="236561" y="1164609"/>
                  </a:lnTo>
                  <a:cubicBezTo>
                    <a:pt x="233528" y="1169158"/>
                    <a:pt x="232650" y="1176528"/>
                    <a:pt x="227463" y="1178257"/>
                  </a:cubicBezTo>
                  <a:lnTo>
                    <a:pt x="213815" y="1182806"/>
                  </a:lnTo>
                  <a:cubicBezTo>
                    <a:pt x="210782" y="1187355"/>
                    <a:pt x="209353" y="1193556"/>
                    <a:pt x="204716" y="1196454"/>
                  </a:cubicBezTo>
                  <a:cubicBezTo>
                    <a:pt x="196583" y="1201537"/>
                    <a:pt x="186519" y="1202519"/>
                    <a:pt x="177421" y="1205552"/>
                  </a:cubicBezTo>
                  <a:cubicBezTo>
                    <a:pt x="172872" y="1207069"/>
                    <a:pt x="170701" y="1210117"/>
                    <a:pt x="163773" y="1210102"/>
                  </a:cubicBezTo>
                  <a:cubicBezTo>
                    <a:pt x="156845" y="1210088"/>
                    <a:pt x="155433" y="1198939"/>
                    <a:pt x="135853" y="1205465"/>
                  </a:cubicBezTo>
                  <a:cubicBezTo>
                    <a:pt x="128773" y="1212545"/>
                    <a:pt x="126381" y="1215485"/>
                    <a:pt x="118368" y="1220361"/>
                  </a:cubicBezTo>
                  <a:cubicBezTo>
                    <a:pt x="110355" y="1225237"/>
                    <a:pt x="99072" y="1228627"/>
                    <a:pt x="87774" y="1234722"/>
                  </a:cubicBezTo>
                  <a:cubicBezTo>
                    <a:pt x="76476" y="1240817"/>
                    <a:pt x="62175" y="1251936"/>
                    <a:pt x="50579" y="1256931"/>
                  </a:cubicBezTo>
                  <a:cubicBezTo>
                    <a:pt x="38983" y="1261926"/>
                    <a:pt x="49606" y="1254222"/>
                    <a:pt x="18197" y="1264693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158A1F4-C5AA-4344-B136-34FDDCA87B40}"/>
                </a:ext>
              </a:extLst>
            </p:cNvPr>
            <p:cNvSpPr/>
            <p:nvPr/>
          </p:nvSpPr>
          <p:spPr>
            <a:xfrm>
              <a:off x="4871406" y="4697583"/>
              <a:ext cx="1707957" cy="422079"/>
            </a:xfrm>
            <a:custGeom>
              <a:avLst/>
              <a:gdLst>
                <a:gd name="connsiteX0" fmla="*/ 1707957 w 1707957"/>
                <a:gd name="connsiteY0" fmla="*/ 78489 h 422079"/>
                <a:gd name="connsiteX1" fmla="*/ 1707957 w 1707957"/>
                <a:gd name="connsiteY1" fmla="*/ 78489 h 422079"/>
                <a:gd name="connsiteX2" fmla="*/ 1694221 w 1707957"/>
                <a:gd name="connsiteY2" fmla="*/ 68678 h 422079"/>
                <a:gd name="connsiteX3" fmla="*/ 1662826 w 1707957"/>
                <a:gd name="connsiteY3" fmla="*/ 70640 h 422079"/>
                <a:gd name="connsiteX4" fmla="*/ 1649090 w 1707957"/>
                <a:gd name="connsiteY4" fmla="*/ 84376 h 422079"/>
                <a:gd name="connsiteX5" fmla="*/ 1643203 w 1707957"/>
                <a:gd name="connsiteY5" fmla="*/ 90262 h 422079"/>
                <a:gd name="connsiteX6" fmla="*/ 1639279 w 1707957"/>
                <a:gd name="connsiteY6" fmla="*/ 94187 h 422079"/>
                <a:gd name="connsiteX7" fmla="*/ 1637317 w 1707957"/>
                <a:gd name="connsiteY7" fmla="*/ 100074 h 422079"/>
                <a:gd name="connsiteX8" fmla="*/ 1629468 w 1707957"/>
                <a:gd name="connsiteY8" fmla="*/ 107923 h 422079"/>
                <a:gd name="connsiteX9" fmla="*/ 1619657 w 1707957"/>
                <a:gd name="connsiteY9" fmla="*/ 115772 h 422079"/>
                <a:gd name="connsiteX10" fmla="*/ 1603959 w 1707957"/>
                <a:gd name="connsiteY10" fmla="*/ 119696 h 422079"/>
                <a:gd name="connsiteX11" fmla="*/ 1592185 w 1707957"/>
                <a:gd name="connsiteY11" fmla="*/ 127545 h 422079"/>
                <a:gd name="connsiteX12" fmla="*/ 1586299 w 1707957"/>
                <a:gd name="connsiteY12" fmla="*/ 131469 h 422079"/>
                <a:gd name="connsiteX13" fmla="*/ 1574525 w 1707957"/>
                <a:gd name="connsiteY13" fmla="*/ 145205 h 422079"/>
                <a:gd name="connsiteX14" fmla="*/ 1568639 w 1707957"/>
                <a:gd name="connsiteY14" fmla="*/ 149129 h 422079"/>
                <a:gd name="connsiteX15" fmla="*/ 1564714 w 1707957"/>
                <a:gd name="connsiteY15" fmla="*/ 153054 h 422079"/>
                <a:gd name="connsiteX16" fmla="*/ 1558827 w 1707957"/>
                <a:gd name="connsiteY16" fmla="*/ 156978 h 422079"/>
                <a:gd name="connsiteX17" fmla="*/ 1554903 w 1707957"/>
                <a:gd name="connsiteY17" fmla="*/ 160903 h 422079"/>
                <a:gd name="connsiteX18" fmla="*/ 1549016 w 1707957"/>
                <a:gd name="connsiteY18" fmla="*/ 164827 h 422079"/>
                <a:gd name="connsiteX19" fmla="*/ 1539205 w 1707957"/>
                <a:gd name="connsiteY19" fmla="*/ 172676 h 422079"/>
                <a:gd name="connsiteX20" fmla="*/ 1533318 w 1707957"/>
                <a:gd name="connsiteY20" fmla="*/ 174638 h 422079"/>
                <a:gd name="connsiteX21" fmla="*/ 1517621 w 1707957"/>
                <a:gd name="connsiteY21" fmla="*/ 186412 h 422079"/>
                <a:gd name="connsiteX22" fmla="*/ 1511734 w 1707957"/>
                <a:gd name="connsiteY22" fmla="*/ 184450 h 422079"/>
                <a:gd name="connsiteX23" fmla="*/ 1499961 w 1707957"/>
                <a:gd name="connsiteY23" fmla="*/ 178563 h 422079"/>
                <a:gd name="connsiteX24" fmla="*/ 1488187 w 1707957"/>
                <a:gd name="connsiteY24" fmla="*/ 184450 h 422079"/>
                <a:gd name="connsiteX25" fmla="*/ 1482300 w 1707957"/>
                <a:gd name="connsiteY25" fmla="*/ 188374 h 422079"/>
                <a:gd name="connsiteX26" fmla="*/ 1478376 w 1707957"/>
                <a:gd name="connsiteY26" fmla="*/ 192299 h 422079"/>
                <a:gd name="connsiteX27" fmla="*/ 1472489 w 1707957"/>
                <a:gd name="connsiteY27" fmla="*/ 194261 h 422079"/>
                <a:gd name="connsiteX28" fmla="*/ 1466603 w 1707957"/>
                <a:gd name="connsiteY28" fmla="*/ 198185 h 422079"/>
                <a:gd name="connsiteX29" fmla="*/ 1462678 w 1707957"/>
                <a:gd name="connsiteY29" fmla="*/ 202110 h 422079"/>
                <a:gd name="connsiteX30" fmla="*/ 1456791 w 1707957"/>
                <a:gd name="connsiteY30" fmla="*/ 204072 h 422079"/>
                <a:gd name="connsiteX31" fmla="*/ 1445018 w 1707957"/>
                <a:gd name="connsiteY31" fmla="*/ 211921 h 422079"/>
                <a:gd name="connsiteX32" fmla="*/ 1435207 w 1707957"/>
                <a:gd name="connsiteY32" fmla="*/ 219770 h 422079"/>
                <a:gd name="connsiteX33" fmla="*/ 1431282 w 1707957"/>
                <a:gd name="connsiteY33" fmla="*/ 225656 h 422079"/>
                <a:gd name="connsiteX34" fmla="*/ 1429320 w 1707957"/>
                <a:gd name="connsiteY34" fmla="*/ 231543 h 422079"/>
                <a:gd name="connsiteX35" fmla="*/ 1425396 w 1707957"/>
                <a:gd name="connsiteY35" fmla="*/ 237430 h 422079"/>
                <a:gd name="connsiteX36" fmla="*/ 1421471 w 1707957"/>
                <a:gd name="connsiteY36" fmla="*/ 249203 h 422079"/>
                <a:gd name="connsiteX37" fmla="*/ 1419509 w 1707957"/>
                <a:gd name="connsiteY37" fmla="*/ 255090 h 422079"/>
                <a:gd name="connsiteX38" fmla="*/ 1411660 w 1707957"/>
                <a:gd name="connsiteY38" fmla="*/ 247241 h 422079"/>
                <a:gd name="connsiteX39" fmla="*/ 1407736 w 1707957"/>
                <a:gd name="connsiteY39" fmla="*/ 241354 h 422079"/>
                <a:gd name="connsiteX40" fmla="*/ 1399887 w 1707957"/>
                <a:gd name="connsiteY40" fmla="*/ 239392 h 422079"/>
                <a:gd name="connsiteX41" fmla="*/ 1397924 w 1707957"/>
                <a:gd name="connsiteY41" fmla="*/ 233505 h 422079"/>
                <a:gd name="connsiteX42" fmla="*/ 1388113 w 1707957"/>
                <a:gd name="connsiteY42" fmla="*/ 223694 h 422079"/>
                <a:gd name="connsiteX43" fmla="*/ 1364567 w 1707957"/>
                <a:gd name="connsiteY43" fmla="*/ 229581 h 422079"/>
                <a:gd name="connsiteX44" fmla="*/ 1346906 w 1707957"/>
                <a:gd name="connsiteY44" fmla="*/ 239392 h 422079"/>
                <a:gd name="connsiteX45" fmla="*/ 1339058 w 1707957"/>
                <a:gd name="connsiteY45" fmla="*/ 241354 h 422079"/>
                <a:gd name="connsiteX46" fmla="*/ 1329246 w 1707957"/>
                <a:gd name="connsiteY46" fmla="*/ 249203 h 422079"/>
                <a:gd name="connsiteX47" fmla="*/ 1317473 w 1707957"/>
                <a:gd name="connsiteY47" fmla="*/ 260977 h 422079"/>
                <a:gd name="connsiteX48" fmla="*/ 1311586 w 1707957"/>
                <a:gd name="connsiteY48" fmla="*/ 266863 h 422079"/>
                <a:gd name="connsiteX49" fmla="*/ 1307662 w 1707957"/>
                <a:gd name="connsiteY49" fmla="*/ 272750 h 422079"/>
                <a:gd name="connsiteX50" fmla="*/ 1303737 w 1707957"/>
                <a:gd name="connsiteY50" fmla="*/ 276675 h 422079"/>
                <a:gd name="connsiteX51" fmla="*/ 1291964 w 1707957"/>
                <a:gd name="connsiteY51" fmla="*/ 280599 h 422079"/>
                <a:gd name="connsiteX52" fmla="*/ 1282153 w 1707957"/>
                <a:gd name="connsiteY52" fmla="*/ 272750 h 422079"/>
                <a:gd name="connsiteX53" fmla="*/ 1284115 w 1707957"/>
                <a:gd name="connsiteY53" fmla="*/ 260977 h 422079"/>
                <a:gd name="connsiteX54" fmla="*/ 1272342 w 1707957"/>
                <a:gd name="connsiteY54" fmla="*/ 266863 h 422079"/>
                <a:gd name="connsiteX55" fmla="*/ 1264493 w 1707957"/>
                <a:gd name="connsiteY55" fmla="*/ 276675 h 422079"/>
                <a:gd name="connsiteX56" fmla="*/ 1252719 w 1707957"/>
                <a:gd name="connsiteY56" fmla="*/ 284523 h 422079"/>
                <a:gd name="connsiteX57" fmla="*/ 1248795 w 1707957"/>
                <a:gd name="connsiteY57" fmla="*/ 288448 h 422079"/>
                <a:gd name="connsiteX58" fmla="*/ 1237021 w 1707957"/>
                <a:gd name="connsiteY58" fmla="*/ 292372 h 422079"/>
                <a:gd name="connsiteX59" fmla="*/ 1213475 w 1707957"/>
                <a:gd name="connsiteY59" fmla="*/ 300221 h 422079"/>
                <a:gd name="connsiteX60" fmla="*/ 1201701 w 1707957"/>
                <a:gd name="connsiteY60" fmla="*/ 306108 h 422079"/>
                <a:gd name="connsiteX61" fmla="*/ 1195815 w 1707957"/>
                <a:gd name="connsiteY61" fmla="*/ 308070 h 422079"/>
                <a:gd name="connsiteX62" fmla="*/ 1191890 w 1707957"/>
                <a:gd name="connsiteY62" fmla="*/ 311995 h 422079"/>
                <a:gd name="connsiteX63" fmla="*/ 1184041 w 1707957"/>
                <a:gd name="connsiteY63" fmla="*/ 313957 h 422079"/>
                <a:gd name="connsiteX64" fmla="*/ 1160494 w 1707957"/>
                <a:gd name="connsiteY64" fmla="*/ 315919 h 422079"/>
                <a:gd name="connsiteX65" fmla="*/ 1158532 w 1707957"/>
                <a:gd name="connsiteY65" fmla="*/ 321806 h 422079"/>
                <a:gd name="connsiteX66" fmla="*/ 1146759 w 1707957"/>
                <a:gd name="connsiteY66" fmla="*/ 323768 h 422079"/>
                <a:gd name="connsiteX67" fmla="*/ 1129099 w 1707957"/>
                <a:gd name="connsiteY67" fmla="*/ 325730 h 422079"/>
                <a:gd name="connsiteX68" fmla="*/ 1111439 w 1707957"/>
                <a:gd name="connsiteY68" fmla="*/ 333579 h 422079"/>
                <a:gd name="connsiteX69" fmla="*/ 1107514 w 1707957"/>
                <a:gd name="connsiteY69" fmla="*/ 327693 h 422079"/>
                <a:gd name="connsiteX70" fmla="*/ 1117325 w 1707957"/>
                <a:gd name="connsiteY70" fmla="*/ 308070 h 422079"/>
                <a:gd name="connsiteX71" fmla="*/ 1123212 w 1707957"/>
                <a:gd name="connsiteY71" fmla="*/ 304146 h 422079"/>
                <a:gd name="connsiteX72" fmla="*/ 1127136 w 1707957"/>
                <a:gd name="connsiteY72" fmla="*/ 300221 h 422079"/>
                <a:gd name="connsiteX73" fmla="*/ 1115363 w 1707957"/>
                <a:gd name="connsiteY73" fmla="*/ 306108 h 422079"/>
                <a:gd name="connsiteX74" fmla="*/ 1091816 w 1707957"/>
                <a:gd name="connsiteY74" fmla="*/ 311995 h 422079"/>
                <a:gd name="connsiteX75" fmla="*/ 1072194 w 1707957"/>
                <a:gd name="connsiteY75" fmla="*/ 315919 h 422079"/>
                <a:gd name="connsiteX76" fmla="*/ 925027 w 1707957"/>
                <a:gd name="connsiteY76" fmla="*/ 319844 h 422079"/>
                <a:gd name="connsiteX77" fmla="*/ 913253 w 1707957"/>
                <a:gd name="connsiteY77" fmla="*/ 323768 h 422079"/>
                <a:gd name="connsiteX78" fmla="*/ 903442 w 1707957"/>
                <a:gd name="connsiteY78" fmla="*/ 329655 h 422079"/>
                <a:gd name="connsiteX79" fmla="*/ 891669 w 1707957"/>
                <a:gd name="connsiteY79" fmla="*/ 337504 h 422079"/>
                <a:gd name="connsiteX80" fmla="*/ 885782 w 1707957"/>
                <a:gd name="connsiteY80" fmla="*/ 341428 h 422079"/>
                <a:gd name="connsiteX81" fmla="*/ 879895 w 1707957"/>
                <a:gd name="connsiteY81" fmla="*/ 343390 h 422079"/>
                <a:gd name="connsiteX82" fmla="*/ 875971 w 1707957"/>
                <a:gd name="connsiteY82" fmla="*/ 347315 h 422079"/>
                <a:gd name="connsiteX83" fmla="*/ 799444 w 1707957"/>
                <a:gd name="connsiteY83" fmla="*/ 353202 h 422079"/>
                <a:gd name="connsiteX84" fmla="*/ 789633 w 1707957"/>
                <a:gd name="connsiteY84" fmla="*/ 355164 h 422079"/>
                <a:gd name="connsiteX85" fmla="*/ 783746 w 1707957"/>
                <a:gd name="connsiteY85" fmla="*/ 357126 h 422079"/>
                <a:gd name="connsiteX86" fmla="*/ 777859 w 1707957"/>
                <a:gd name="connsiteY86" fmla="*/ 355164 h 422079"/>
                <a:gd name="connsiteX87" fmla="*/ 773935 w 1707957"/>
                <a:gd name="connsiteY87" fmla="*/ 351239 h 422079"/>
                <a:gd name="connsiteX88" fmla="*/ 771973 w 1707957"/>
                <a:gd name="connsiteY88" fmla="*/ 345353 h 422079"/>
                <a:gd name="connsiteX89" fmla="*/ 766086 w 1707957"/>
                <a:gd name="connsiteY89" fmla="*/ 347315 h 422079"/>
                <a:gd name="connsiteX90" fmla="*/ 762161 w 1707957"/>
                <a:gd name="connsiteY90" fmla="*/ 351239 h 422079"/>
                <a:gd name="connsiteX91" fmla="*/ 756275 w 1707957"/>
                <a:gd name="connsiteY91" fmla="*/ 363013 h 422079"/>
                <a:gd name="connsiteX92" fmla="*/ 750388 w 1707957"/>
                <a:gd name="connsiteY92" fmla="*/ 364975 h 422079"/>
                <a:gd name="connsiteX93" fmla="*/ 740577 w 1707957"/>
                <a:gd name="connsiteY93" fmla="*/ 349277 h 422079"/>
                <a:gd name="connsiteX94" fmla="*/ 730766 w 1707957"/>
                <a:gd name="connsiteY94" fmla="*/ 341428 h 422079"/>
                <a:gd name="connsiteX95" fmla="*/ 718992 w 1707957"/>
                <a:gd name="connsiteY95" fmla="*/ 343390 h 422079"/>
                <a:gd name="connsiteX96" fmla="*/ 713106 w 1707957"/>
                <a:gd name="connsiteY96" fmla="*/ 353202 h 422079"/>
                <a:gd name="connsiteX97" fmla="*/ 709181 w 1707957"/>
                <a:gd name="connsiteY97" fmla="*/ 357126 h 422079"/>
                <a:gd name="connsiteX98" fmla="*/ 697408 w 1707957"/>
                <a:gd name="connsiteY98" fmla="*/ 363013 h 422079"/>
                <a:gd name="connsiteX99" fmla="*/ 693483 w 1707957"/>
                <a:gd name="connsiteY99" fmla="*/ 359088 h 422079"/>
                <a:gd name="connsiteX100" fmla="*/ 679748 w 1707957"/>
                <a:gd name="connsiteY100" fmla="*/ 357126 h 422079"/>
                <a:gd name="connsiteX101" fmla="*/ 673861 w 1707957"/>
                <a:gd name="connsiteY101" fmla="*/ 355164 h 422079"/>
                <a:gd name="connsiteX102" fmla="*/ 654239 w 1707957"/>
                <a:gd name="connsiteY102" fmla="*/ 361050 h 422079"/>
                <a:gd name="connsiteX103" fmla="*/ 652276 w 1707957"/>
                <a:gd name="connsiteY103" fmla="*/ 366937 h 422079"/>
                <a:gd name="connsiteX104" fmla="*/ 642465 w 1707957"/>
                <a:gd name="connsiteY104" fmla="*/ 372824 h 422079"/>
                <a:gd name="connsiteX105" fmla="*/ 628730 w 1707957"/>
                <a:gd name="connsiteY105" fmla="*/ 363013 h 422079"/>
                <a:gd name="connsiteX106" fmla="*/ 624805 w 1707957"/>
                <a:gd name="connsiteY106" fmla="*/ 359088 h 422079"/>
                <a:gd name="connsiteX107" fmla="*/ 597334 w 1707957"/>
                <a:gd name="connsiteY107" fmla="*/ 355164 h 422079"/>
                <a:gd name="connsiteX108" fmla="*/ 591447 w 1707957"/>
                <a:gd name="connsiteY108" fmla="*/ 353202 h 422079"/>
                <a:gd name="connsiteX109" fmla="*/ 579674 w 1707957"/>
                <a:gd name="connsiteY109" fmla="*/ 347315 h 422079"/>
                <a:gd name="connsiteX110" fmla="*/ 577712 w 1707957"/>
                <a:gd name="connsiteY110" fmla="*/ 341428 h 422079"/>
                <a:gd name="connsiteX111" fmla="*/ 583598 w 1707957"/>
                <a:gd name="connsiteY111" fmla="*/ 337504 h 422079"/>
                <a:gd name="connsiteX112" fmla="*/ 628730 w 1707957"/>
                <a:gd name="connsiteY112" fmla="*/ 335541 h 422079"/>
                <a:gd name="connsiteX113" fmla="*/ 662088 w 1707957"/>
                <a:gd name="connsiteY113" fmla="*/ 329655 h 422079"/>
                <a:gd name="connsiteX114" fmla="*/ 679748 w 1707957"/>
                <a:gd name="connsiteY114" fmla="*/ 319844 h 422079"/>
                <a:gd name="connsiteX115" fmla="*/ 683672 w 1707957"/>
                <a:gd name="connsiteY115" fmla="*/ 286486 h 422079"/>
                <a:gd name="connsiteX116" fmla="*/ 685634 w 1707957"/>
                <a:gd name="connsiteY116" fmla="*/ 280599 h 422079"/>
                <a:gd name="connsiteX117" fmla="*/ 683672 w 1707957"/>
                <a:gd name="connsiteY117" fmla="*/ 266863 h 422079"/>
                <a:gd name="connsiteX118" fmla="*/ 677785 w 1707957"/>
                <a:gd name="connsiteY118" fmla="*/ 262939 h 422079"/>
                <a:gd name="connsiteX119" fmla="*/ 675823 w 1707957"/>
                <a:gd name="connsiteY119" fmla="*/ 257052 h 422079"/>
                <a:gd name="connsiteX120" fmla="*/ 662088 w 1707957"/>
                <a:gd name="connsiteY120" fmla="*/ 253128 h 422079"/>
                <a:gd name="connsiteX121" fmla="*/ 644427 w 1707957"/>
                <a:gd name="connsiteY121" fmla="*/ 257052 h 422079"/>
                <a:gd name="connsiteX122" fmla="*/ 638541 w 1707957"/>
                <a:gd name="connsiteY122" fmla="*/ 260977 h 422079"/>
                <a:gd name="connsiteX123" fmla="*/ 614994 w 1707957"/>
                <a:gd name="connsiteY123" fmla="*/ 264901 h 422079"/>
                <a:gd name="connsiteX124" fmla="*/ 595372 w 1707957"/>
                <a:gd name="connsiteY124" fmla="*/ 270788 h 422079"/>
                <a:gd name="connsiteX125" fmla="*/ 589485 w 1707957"/>
                <a:gd name="connsiteY125" fmla="*/ 274712 h 422079"/>
                <a:gd name="connsiteX126" fmla="*/ 583598 w 1707957"/>
                <a:gd name="connsiteY126" fmla="*/ 276675 h 422079"/>
                <a:gd name="connsiteX127" fmla="*/ 571825 w 1707957"/>
                <a:gd name="connsiteY127" fmla="*/ 284523 h 422079"/>
                <a:gd name="connsiteX128" fmla="*/ 565938 w 1707957"/>
                <a:gd name="connsiteY128" fmla="*/ 288448 h 422079"/>
                <a:gd name="connsiteX129" fmla="*/ 562014 w 1707957"/>
                <a:gd name="connsiteY129" fmla="*/ 294335 h 422079"/>
                <a:gd name="connsiteX130" fmla="*/ 562014 w 1707957"/>
                <a:gd name="connsiteY130" fmla="*/ 308070 h 422079"/>
                <a:gd name="connsiteX131" fmla="*/ 569863 w 1707957"/>
                <a:gd name="connsiteY131" fmla="*/ 315919 h 422079"/>
                <a:gd name="connsiteX132" fmla="*/ 573787 w 1707957"/>
                <a:gd name="connsiteY132" fmla="*/ 319844 h 422079"/>
                <a:gd name="connsiteX133" fmla="*/ 581636 w 1707957"/>
                <a:gd name="connsiteY133" fmla="*/ 337504 h 422079"/>
                <a:gd name="connsiteX134" fmla="*/ 548278 w 1707957"/>
                <a:gd name="connsiteY134" fmla="*/ 339466 h 422079"/>
                <a:gd name="connsiteX135" fmla="*/ 544354 w 1707957"/>
                <a:gd name="connsiteY135" fmla="*/ 327693 h 422079"/>
                <a:gd name="connsiteX136" fmla="*/ 542391 w 1707957"/>
                <a:gd name="connsiteY136" fmla="*/ 298259 h 422079"/>
                <a:gd name="connsiteX137" fmla="*/ 536505 w 1707957"/>
                <a:gd name="connsiteY137" fmla="*/ 296297 h 422079"/>
                <a:gd name="connsiteX138" fmla="*/ 497260 w 1707957"/>
                <a:gd name="connsiteY138" fmla="*/ 290410 h 422079"/>
                <a:gd name="connsiteX139" fmla="*/ 491373 w 1707957"/>
                <a:gd name="connsiteY139" fmla="*/ 284523 h 422079"/>
                <a:gd name="connsiteX140" fmla="*/ 485487 w 1707957"/>
                <a:gd name="connsiteY140" fmla="*/ 282561 h 422079"/>
                <a:gd name="connsiteX141" fmla="*/ 481562 w 1707957"/>
                <a:gd name="connsiteY141" fmla="*/ 278637 h 422079"/>
                <a:gd name="connsiteX142" fmla="*/ 473713 w 1707957"/>
                <a:gd name="connsiteY142" fmla="*/ 276675 h 422079"/>
                <a:gd name="connsiteX143" fmla="*/ 461940 w 1707957"/>
                <a:gd name="connsiteY143" fmla="*/ 272750 h 422079"/>
                <a:gd name="connsiteX144" fmla="*/ 456053 w 1707957"/>
                <a:gd name="connsiteY144" fmla="*/ 270788 h 422079"/>
                <a:gd name="connsiteX145" fmla="*/ 450167 w 1707957"/>
                <a:gd name="connsiteY145" fmla="*/ 264901 h 422079"/>
                <a:gd name="connsiteX146" fmla="*/ 424658 w 1707957"/>
                <a:gd name="connsiteY146" fmla="*/ 259014 h 422079"/>
                <a:gd name="connsiteX147" fmla="*/ 418771 w 1707957"/>
                <a:gd name="connsiteY147" fmla="*/ 255090 h 422079"/>
                <a:gd name="connsiteX148" fmla="*/ 395224 w 1707957"/>
                <a:gd name="connsiteY148" fmla="*/ 251165 h 422079"/>
                <a:gd name="connsiteX149" fmla="*/ 383451 w 1707957"/>
                <a:gd name="connsiteY149" fmla="*/ 249203 h 422079"/>
                <a:gd name="connsiteX150" fmla="*/ 381488 w 1707957"/>
                <a:gd name="connsiteY150" fmla="*/ 243317 h 422079"/>
                <a:gd name="connsiteX151" fmla="*/ 387375 w 1707957"/>
                <a:gd name="connsiteY151" fmla="*/ 233505 h 422079"/>
                <a:gd name="connsiteX152" fmla="*/ 357942 w 1707957"/>
                <a:gd name="connsiteY152" fmla="*/ 219770 h 422079"/>
                <a:gd name="connsiteX153" fmla="*/ 330470 w 1707957"/>
                <a:gd name="connsiteY153" fmla="*/ 207996 h 422079"/>
                <a:gd name="connsiteX154" fmla="*/ 322621 w 1707957"/>
                <a:gd name="connsiteY154" fmla="*/ 198185 h 422079"/>
                <a:gd name="connsiteX155" fmla="*/ 316735 w 1707957"/>
                <a:gd name="connsiteY155" fmla="*/ 200147 h 422079"/>
                <a:gd name="connsiteX156" fmla="*/ 314773 w 1707957"/>
                <a:gd name="connsiteY156" fmla="*/ 194261 h 422079"/>
                <a:gd name="connsiteX157" fmla="*/ 306924 w 1707957"/>
                <a:gd name="connsiteY157" fmla="*/ 182487 h 422079"/>
                <a:gd name="connsiteX158" fmla="*/ 304961 w 1707957"/>
                <a:gd name="connsiteY158" fmla="*/ 176601 h 422079"/>
                <a:gd name="connsiteX159" fmla="*/ 299075 w 1707957"/>
                <a:gd name="connsiteY159" fmla="*/ 174638 h 422079"/>
                <a:gd name="connsiteX160" fmla="*/ 289264 w 1707957"/>
                <a:gd name="connsiteY160" fmla="*/ 168752 h 422079"/>
                <a:gd name="connsiteX161" fmla="*/ 279452 w 1707957"/>
                <a:gd name="connsiteY161" fmla="*/ 162865 h 422079"/>
                <a:gd name="connsiteX162" fmla="*/ 267679 w 1707957"/>
                <a:gd name="connsiteY162" fmla="*/ 153054 h 422079"/>
                <a:gd name="connsiteX163" fmla="*/ 259830 w 1707957"/>
                <a:gd name="connsiteY163" fmla="*/ 145205 h 422079"/>
                <a:gd name="connsiteX164" fmla="*/ 251981 w 1707957"/>
                <a:gd name="connsiteY164" fmla="*/ 139318 h 422079"/>
                <a:gd name="connsiteX165" fmla="*/ 246094 w 1707957"/>
                <a:gd name="connsiteY165" fmla="*/ 135394 h 422079"/>
                <a:gd name="connsiteX166" fmla="*/ 230397 w 1707957"/>
                <a:gd name="connsiteY166" fmla="*/ 123620 h 422079"/>
                <a:gd name="connsiteX167" fmla="*/ 226472 w 1707957"/>
                <a:gd name="connsiteY167" fmla="*/ 117734 h 422079"/>
                <a:gd name="connsiteX168" fmla="*/ 224510 w 1707957"/>
                <a:gd name="connsiteY168" fmla="*/ 111847 h 422079"/>
                <a:gd name="connsiteX169" fmla="*/ 218623 w 1707957"/>
                <a:gd name="connsiteY169" fmla="*/ 107923 h 422079"/>
                <a:gd name="connsiteX170" fmla="*/ 208812 w 1707957"/>
                <a:gd name="connsiteY170" fmla="*/ 102036 h 422079"/>
                <a:gd name="connsiteX171" fmla="*/ 195076 w 1707957"/>
                <a:gd name="connsiteY171" fmla="*/ 92225 h 422079"/>
                <a:gd name="connsiteX172" fmla="*/ 191152 w 1707957"/>
                <a:gd name="connsiteY172" fmla="*/ 86338 h 422079"/>
                <a:gd name="connsiteX173" fmla="*/ 185265 w 1707957"/>
                <a:gd name="connsiteY173" fmla="*/ 84376 h 422079"/>
                <a:gd name="connsiteX174" fmla="*/ 165643 w 1707957"/>
                <a:gd name="connsiteY174" fmla="*/ 80451 h 422079"/>
                <a:gd name="connsiteX175" fmla="*/ 155832 w 1707957"/>
                <a:gd name="connsiteY175" fmla="*/ 78489 h 422079"/>
                <a:gd name="connsiteX176" fmla="*/ 146021 w 1707957"/>
                <a:gd name="connsiteY176" fmla="*/ 76527 h 422079"/>
                <a:gd name="connsiteX177" fmla="*/ 110700 w 1707957"/>
                <a:gd name="connsiteY177" fmla="*/ 78489 h 422079"/>
                <a:gd name="connsiteX178" fmla="*/ 106776 w 1707957"/>
                <a:gd name="connsiteY178" fmla="*/ 82414 h 422079"/>
                <a:gd name="connsiteX179" fmla="*/ 100889 w 1707957"/>
                <a:gd name="connsiteY179" fmla="*/ 84376 h 422079"/>
                <a:gd name="connsiteX180" fmla="*/ 91078 w 1707957"/>
                <a:gd name="connsiteY180" fmla="*/ 82414 h 422079"/>
                <a:gd name="connsiteX181" fmla="*/ 87154 w 1707957"/>
                <a:gd name="connsiteY181" fmla="*/ 78489 h 422079"/>
                <a:gd name="connsiteX182" fmla="*/ 75380 w 1707957"/>
                <a:gd name="connsiteY182" fmla="*/ 74565 h 422079"/>
                <a:gd name="connsiteX183" fmla="*/ 69494 w 1707957"/>
                <a:gd name="connsiteY183" fmla="*/ 72602 h 422079"/>
                <a:gd name="connsiteX184" fmla="*/ 65569 w 1707957"/>
                <a:gd name="connsiteY184" fmla="*/ 68678 h 422079"/>
                <a:gd name="connsiteX185" fmla="*/ 51833 w 1707957"/>
                <a:gd name="connsiteY185" fmla="*/ 62791 h 422079"/>
                <a:gd name="connsiteX186" fmla="*/ 42022 w 1707957"/>
                <a:gd name="connsiteY186" fmla="*/ 31396 h 422079"/>
                <a:gd name="connsiteX187" fmla="*/ 34173 w 1707957"/>
                <a:gd name="connsiteY187" fmla="*/ 23547 h 422079"/>
                <a:gd name="connsiteX188" fmla="*/ 30249 w 1707957"/>
                <a:gd name="connsiteY188" fmla="*/ 19622 h 422079"/>
                <a:gd name="connsiteX189" fmla="*/ 24362 w 1707957"/>
                <a:gd name="connsiteY189" fmla="*/ 0 h 422079"/>
                <a:gd name="connsiteX190" fmla="*/ 14551 w 1707957"/>
                <a:gd name="connsiteY190" fmla="*/ 1962 h 422079"/>
                <a:gd name="connsiteX191" fmla="*/ 6702 w 1707957"/>
                <a:gd name="connsiteY191" fmla="*/ 9811 h 422079"/>
                <a:gd name="connsiteX192" fmla="*/ 4740 w 1707957"/>
                <a:gd name="connsiteY192" fmla="*/ 56905 h 422079"/>
                <a:gd name="connsiteX193" fmla="*/ 10627 w 1707957"/>
                <a:gd name="connsiteY193" fmla="*/ 58867 h 422079"/>
                <a:gd name="connsiteX194" fmla="*/ 28287 w 1707957"/>
                <a:gd name="connsiteY194" fmla="*/ 66716 h 422079"/>
                <a:gd name="connsiteX195" fmla="*/ 34173 w 1707957"/>
                <a:gd name="connsiteY195" fmla="*/ 68678 h 422079"/>
                <a:gd name="connsiteX196" fmla="*/ 42022 w 1707957"/>
                <a:gd name="connsiteY196" fmla="*/ 66716 h 422079"/>
                <a:gd name="connsiteX197" fmla="*/ 45947 w 1707957"/>
                <a:gd name="connsiteY197" fmla="*/ 62791 h 422079"/>
                <a:gd name="connsiteX198" fmla="*/ 53796 w 1707957"/>
                <a:gd name="connsiteY198" fmla="*/ 64753 h 422079"/>
                <a:gd name="connsiteX199" fmla="*/ 61645 w 1707957"/>
                <a:gd name="connsiteY199" fmla="*/ 72602 h 422079"/>
                <a:gd name="connsiteX200" fmla="*/ 65569 w 1707957"/>
                <a:gd name="connsiteY200" fmla="*/ 78489 h 422079"/>
                <a:gd name="connsiteX201" fmla="*/ 77342 w 1707957"/>
                <a:gd name="connsiteY201" fmla="*/ 84376 h 422079"/>
                <a:gd name="connsiteX202" fmla="*/ 102852 w 1707957"/>
                <a:gd name="connsiteY202" fmla="*/ 88300 h 422079"/>
                <a:gd name="connsiteX203" fmla="*/ 110700 w 1707957"/>
                <a:gd name="connsiteY203" fmla="*/ 98111 h 422079"/>
                <a:gd name="connsiteX204" fmla="*/ 118549 w 1707957"/>
                <a:gd name="connsiteY204" fmla="*/ 107923 h 422079"/>
                <a:gd name="connsiteX205" fmla="*/ 122474 w 1707957"/>
                <a:gd name="connsiteY205" fmla="*/ 123620 h 422079"/>
                <a:gd name="connsiteX206" fmla="*/ 124436 w 1707957"/>
                <a:gd name="connsiteY206" fmla="*/ 131469 h 422079"/>
                <a:gd name="connsiteX207" fmla="*/ 132285 w 1707957"/>
                <a:gd name="connsiteY207" fmla="*/ 141281 h 422079"/>
                <a:gd name="connsiteX208" fmla="*/ 140134 w 1707957"/>
                <a:gd name="connsiteY208" fmla="*/ 156978 h 422079"/>
                <a:gd name="connsiteX209" fmla="*/ 146021 w 1707957"/>
                <a:gd name="connsiteY209" fmla="*/ 158941 h 422079"/>
                <a:gd name="connsiteX210" fmla="*/ 147983 w 1707957"/>
                <a:gd name="connsiteY210" fmla="*/ 164827 h 422079"/>
                <a:gd name="connsiteX211" fmla="*/ 153870 w 1707957"/>
                <a:gd name="connsiteY211" fmla="*/ 204072 h 422079"/>
                <a:gd name="connsiteX212" fmla="*/ 159756 w 1707957"/>
                <a:gd name="connsiteY212" fmla="*/ 206034 h 422079"/>
                <a:gd name="connsiteX213" fmla="*/ 165643 w 1707957"/>
                <a:gd name="connsiteY213" fmla="*/ 209959 h 422079"/>
                <a:gd name="connsiteX214" fmla="*/ 169567 w 1707957"/>
                <a:gd name="connsiteY214" fmla="*/ 215845 h 422079"/>
                <a:gd name="connsiteX215" fmla="*/ 177416 w 1707957"/>
                <a:gd name="connsiteY215" fmla="*/ 217808 h 422079"/>
                <a:gd name="connsiteX216" fmla="*/ 216661 w 1707957"/>
                <a:gd name="connsiteY216" fmla="*/ 215845 h 422079"/>
                <a:gd name="connsiteX217" fmla="*/ 222548 w 1707957"/>
                <a:gd name="connsiteY217" fmla="*/ 213883 h 422079"/>
                <a:gd name="connsiteX218" fmla="*/ 255906 w 1707957"/>
                <a:gd name="connsiteY218" fmla="*/ 211921 h 422079"/>
                <a:gd name="connsiteX219" fmla="*/ 259830 w 1707957"/>
                <a:gd name="connsiteY219" fmla="*/ 207996 h 422079"/>
                <a:gd name="connsiteX220" fmla="*/ 265717 w 1707957"/>
                <a:gd name="connsiteY220" fmla="*/ 206034 h 422079"/>
                <a:gd name="connsiteX221" fmla="*/ 271603 w 1707957"/>
                <a:gd name="connsiteY221" fmla="*/ 202110 h 422079"/>
                <a:gd name="connsiteX222" fmla="*/ 279452 w 1707957"/>
                <a:gd name="connsiteY222" fmla="*/ 204072 h 422079"/>
                <a:gd name="connsiteX223" fmla="*/ 285339 w 1707957"/>
                <a:gd name="connsiteY223" fmla="*/ 207996 h 422079"/>
                <a:gd name="connsiteX224" fmla="*/ 291226 w 1707957"/>
                <a:gd name="connsiteY224" fmla="*/ 209959 h 422079"/>
                <a:gd name="connsiteX225" fmla="*/ 293188 w 1707957"/>
                <a:gd name="connsiteY225" fmla="*/ 215845 h 422079"/>
                <a:gd name="connsiteX226" fmla="*/ 287301 w 1707957"/>
                <a:gd name="connsiteY226" fmla="*/ 225656 h 422079"/>
                <a:gd name="connsiteX227" fmla="*/ 281415 w 1707957"/>
                <a:gd name="connsiteY227" fmla="*/ 229581 h 422079"/>
                <a:gd name="connsiteX228" fmla="*/ 273566 w 1707957"/>
                <a:gd name="connsiteY228" fmla="*/ 237430 h 422079"/>
                <a:gd name="connsiteX229" fmla="*/ 261792 w 1707957"/>
                <a:gd name="connsiteY229" fmla="*/ 241354 h 422079"/>
                <a:gd name="connsiteX230" fmla="*/ 263755 w 1707957"/>
                <a:gd name="connsiteY230" fmla="*/ 247241 h 422079"/>
                <a:gd name="connsiteX231" fmla="*/ 269641 w 1707957"/>
                <a:gd name="connsiteY231" fmla="*/ 243317 h 422079"/>
                <a:gd name="connsiteX232" fmla="*/ 273566 w 1707957"/>
                <a:gd name="connsiteY232" fmla="*/ 247241 h 422079"/>
                <a:gd name="connsiteX233" fmla="*/ 277490 w 1707957"/>
                <a:gd name="connsiteY233" fmla="*/ 264901 h 422079"/>
                <a:gd name="connsiteX234" fmla="*/ 279452 w 1707957"/>
                <a:gd name="connsiteY234" fmla="*/ 270788 h 422079"/>
                <a:gd name="connsiteX235" fmla="*/ 285339 w 1707957"/>
                <a:gd name="connsiteY235" fmla="*/ 272750 h 422079"/>
                <a:gd name="connsiteX236" fmla="*/ 289264 w 1707957"/>
                <a:gd name="connsiteY236" fmla="*/ 276675 h 422079"/>
                <a:gd name="connsiteX237" fmla="*/ 301037 w 1707957"/>
                <a:gd name="connsiteY237" fmla="*/ 284523 h 422079"/>
                <a:gd name="connsiteX238" fmla="*/ 308886 w 1707957"/>
                <a:gd name="connsiteY238" fmla="*/ 292372 h 422079"/>
                <a:gd name="connsiteX239" fmla="*/ 320659 w 1707957"/>
                <a:gd name="connsiteY239" fmla="*/ 296297 h 422079"/>
                <a:gd name="connsiteX240" fmla="*/ 324584 w 1707957"/>
                <a:gd name="connsiteY240" fmla="*/ 300221 h 422079"/>
                <a:gd name="connsiteX241" fmla="*/ 350093 w 1707957"/>
                <a:gd name="connsiteY241" fmla="*/ 302184 h 422079"/>
                <a:gd name="connsiteX242" fmla="*/ 354017 w 1707957"/>
                <a:gd name="connsiteY242" fmla="*/ 298259 h 422079"/>
                <a:gd name="connsiteX243" fmla="*/ 365791 w 1707957"/>
                <a:gd name="connsiteY243" fmla="*/ 294335 h 422079"/>
                <a:gd name="connsiteX244" fmla="*/ 371677 w 1707957"/>
                <a:gd name="connsiteY244" fmla="*/ 290410 h 422079"/>
                <a:gd name="connsiteX245" fmla="*/ 395224 w 1707957"/>
                <a:gd name="connsiteY245" fmla="*/ 294335 h 422079"/>
                <a:gd name="connsiteX246" fmla="*/ 405035 w 1707957"/>
                <a:gd name="connsiteY246" fmla="*/ 286486 h 422079"/>
                <a:gd name="connsiteX247" fmla="*/ 410922 w 1707957"/>
                <a:gd name="connsiteY247" fmla="*/ 284523 h 422079"/>
                <a:gd name="connsiteX248" fmla="*/ 414846 w 1707957"/>
                <a:gd name="connsiteY248" fmla="*/ 288448 h 422079"/>
                <a:gd name="connsiteX249" fmla="*/ 412884 w 1707957"/>
                <a:gd name="connsiteY249" fmla="*/ 308070 h 422079"/>
                <a:gd name="connsiteX250" fmla="*/ 408960 w 1707957"/>
                <a:gd name="connsiteY250" fmla="*/ 313957 h 422079"/>
                <a:gd name="connsiteX251" fmla="*/ 406997 w 1707957"/>
                <a:gd name="connsiteY251" fmla="*/ 319844 h 422079"/>
                <a:gd name="connsiteX252" fmla="*/ 414846 w 1707957"/>
                <a:gd name="connsiteY252" fmla="*/ 335541 h 422079"/>
                <a:gd name="connsiteX253" fmla="*/ 426620 w 1707957"/>
                <a:gd name="connsiteY253" fmla="*/ 339466 h 422079"/>
                <a:gd name="connsiteX254" fmla="*/ 432506 w 1707957"/>
                <a:gd name="connsiteY254" fmla="*/ 341428 h 422079"/>
                <a:gd name="connsiteX255" fmla="*/ 438393 w 1707957"/>
                <a:gd name="connsiteY255" fmla="*/ 337504 h 422079"/>
                <a:gd name="connsiteX256" fmla="*/ 442318 w 1707957"/>
                <a:gd name="connsiteY256" fmla="*/ 333579 h 422079"/>
                <a:gd name="connsiteX257" fmla="*/ 448204 w 1707957"/>
                <a:gd name="connsiteY257" fmla="*/ 331617 h 422079"/>
                <a:gd name="connsiteX258" fmla="*/ 467827 w 1707957"/>
                <a:gd name="connsiteY258" fmla="*/ 333579 h 422079"/>
                <a:gd name="connsiteX259" fmla="*/ 485487 w 1707957"/>
                <a:gd name="connsiteY259" fmla="*/ 341428 h 422079"/>
                <a:gd name="connsiteX260" fmla="*/ 489411 w 1707957"/>
                <a:gd name="connsiteY260" fmla="*/ 345353 h 422079"/>
                <a:gd name="connsiteX261" fmla="*/ 491373 w 1707957"/>
                <a:gd name="connsiteY261" fmla="*/ 351239 h 422079"/>
                <a:gd name="connsiteX262" fmla="*/ 497260 w 1707957"/>
                <a:gd name="connsiteY262" fmla="*/ 355164 h 422079"/>
                <a:gd name="connsiteX263" fmla="*/ 507071 w 1707957"/>
                <a:gd name="connsiteY263" fmla="*/ 361050 h 422079"/>
                <a:gd name="connsiteX264" fmla="*/ 510996 w 1707957"/>
                <a:gd name="connsiteY264" fmla="*/ 364975 h 422079"/>
                <a:gd name="connsiteX265" fmla="*/ 516882 w 1707957"/>
                <a:gd name="connsiteY265" fmla="*/ 366937 h 422079"/>
                <a:gd name="connsiteX266" fmla="*/ 522769 w 1707957"/>
                <a:gd name="connsiteY266" fmla="*/ 370862 h 422079"/>
                <a:gd name="connsiteX267" fmla="*/ 530618 w 1707957"/>
                <a:gd name="connsiteY267" fmla="*/ 378711 h 422079"/>
                <a:gd name="connsiteX268" fmla="*/ 538467 w 1707957"/>
                <a:gd name="connsiteY268" fmla="*/ 388522 h 422079"/>
                <a:gd name="connsiteX269" fmla="*/ 550240 w 1707957"/>
                <a:gd name="connsiteY269" fmla="*/ 392446 h 422079"/>
                <a:gd name="connsiteX270" fmla="*/ 560052 w 1707957"/>
                <a:gd name="connsiteY270" fmla="*/ 400295 h 422079"/>
                <a:gd name="connsiteX271" fmla="*/ 571825 w 1707957"/>
                <a:gd name="connsiteY271" fmla="*/ 404220 h 422079"/>
                <a:gd name="connsiteX272" fmla="*/ 579674 w 1707957"/>
                <a:gd name="connsiteY272" fmla="*/ 396371 h 422079"/>
                <a:gd name="connsiteX273" fmla="*/ 581636 w 1707957"/>
                <a:gd name="connsiteY273" fmla="*/ 390484 h 422079"/>
                <a:gd name="connsiteX274" fmla="*/ 609107 w 1707957"/>
                <a:gd name="connsiteY274" fmla="*/ 384597 h 422079"/>
                <a:gd name="connsiteX275" fmla="*/ 614994 w 1707957"/>
                <a:gd name="connsiteY275" fmla="*/ 382635 h 422079"/>
                <a:gd name="connsiteX276" fmla="*/ 620881 w 1707957"/>
                <a:gd name="connsiteY276" fmla="*/ 386559 h 422079"/>
                <a:gd name="connsiteX277" fmla="*/ 640503 w 1707957"/>
                <a:gd name="connsiteY277" fmla="*/ 390484 h 422079"/>
                <a:gd name="connsiteX278" fmla="*/ 652276 w 1707957"/>
                <a:gd name="connsiteY278" fmla="*/ 388522 h 422079"/>
                <a:gd name="connsiteX279" fmla="*/ 662088 w 1707957"/>
                <a:gd name="connsiteY279" fmla="*/ 380673 h 422079"/>
                <a:gd name="connsiteX280" fmla="*/ 667974 w 1707957"/>
                <a:gd name="connsiteY280" fmla="*/ 378711 h 422079"/>
                <a:gd name="connsiteX281" fmla="*/ 673861 w 1707957"/>
                <a:gd name="connsiteY281" fmla="*/ 380673 h 422079"/>
                <a:gd name="connsiteX282" fmla="*/ 679748 w 1707957"/>
                <a:gd name="connsiteY282" fmla="*/ 392446 h 422079"/>
                <a:gd name="connsiteX283" fmla="*/ 677785 w 1707957"/>
                <a:gd name="connsiteY283" fmla="*/ 402257 h 422079"/>
                <a:gd name="connsiteX284" fmla="*/ 689559 w 1707957"/>
                <a:gd name="connsiteY284" fmla="*/ 394408 h 422079"/>
                <a:gd name="connsiteX285" fmla="*/ 695446 w 1707957"/>
                <a:gd name="connsiteY285" fmla="*/ 392446 h 422079"/>
                <a:gd name="connsiteX286" fmla="*/ 699370 w 1707957"/>
                <a:gd name="connsiteY286" fmla="*/ 396371 h 422079"/>
                <a:gd name="connsiteX287" fmla="*/ 699370 w 1707957"/>
                <a:gd name="connsiteY287" fmla="*/ 414031 h 422079"/>
                <a:gd name="connsiteX288" fmla="*/ 695446 w 1707957"/>
                <a:gd name="connsiteY288" fmla="*/ 421880 h 422079"/>
                <a:gd name="connsiteX289" fmla="*/ 705257 w 1707957"/>
                <a:gd name="connsiteY289" fmla="*/ 414031 h 422079"/>
                <a:gd name="connsiteX290" fmla="*/ 707219 w 1707957"/>
                <a:gd name="connsiteY290" fmla="*/ 408144 h 422079"/>
                <a:gd name="connsiteX291" fmla="*/ 713106 w 1707957"/>
                <a:gd name="connsiteY291" fmla="*/ 406182 h 422079"/>
                <a:gd name="connsiteX292" fmla="*/ 738615 w 1707957"/>
                <a:gd name="connsiteY292" fmla="*/ 408144 h 422079"/>
                <a:gd name="connsiteX293" fmla="*/ 762161 w 1707957"/>
                <a:gd name="connsiteY293" fmla="*/ 412069 h 422079"/>
                <a:gd name="connsiteX294" fmla="*/ 789633 w 1707957"/>
                <a:gd name="connsiteY294" fmla="*/ 408144 h 422079"/>
                <a:gd name="connsiteX295" fmla="*/ 911291 w 1707957"/>
                <a:gd name="connsiteY295" fmla="*/ 408144 h 422079"/>
                <a:gd name="connsiteX296" fmla="*/ 928951 w 1707957"/>
                <a:gd name="connsiteY296" fmla="*/ 404220 h 422079"/>
                <a:gd name="connsiteX297" fmla="*/ 944649 w 1707957"/>
                <a:gd name="connsiteY297" fmla="*/ 402257 h 422079"/>
                <a:gd name="connsiteX298" fmla="*/ 966233 w 1707957"/>
                <a:gd name="connsiteY298" fmla="*/ 396371 h 422079"/>
                <a:gd name="connsiteX299" fmla="*/ 983894 w 1707957"/>
                <a:gd name="connsiteY299" fmla="*/ 392446 h 422079"/>
                <a:gd name="connsiteX300" fmla="*/ 1034912 w 1707957"/>
                <a:gd name="connsiteY300" fmla="*/ 388522 h 422079"/>
                <a:gd name="connsiteX301" fmla="*/ 1048647 w 1707957"/>
                <a:gd name="connsiteY301" fmla="*/ 386559 h 422079"/>
                <a:gd name="connsiteX302" fmla="*/ 1146759 w 1707957"/>
                <a:gd name="connsiteY302" fmla="*/ 390484 h 422079"/>
                <a:gd name="connsiteX303" fmla="*/ 1180117 w 1707957"/>
                <a:gd name="connsiteY303" fmla="*/ 386559 h 422079"/>
                <a:gd name="connsiteX304" fmla="*/ 1186003 w 1707957"/>
                <a:gd name="connsiteY304" fmla="*/ 382635 h 422079"/>
                <a:gd name="connsiteX305" fmla="*/ 1197777 w 1707957"/>
                <a:gd name="connsiteY305" fmla="*/ 378711 h 422079"/>
                <a:gd name="connsiteX306" fmla="*/ 1203664 w 1707957"/>
                <a:gd name="connsiteY306" fmla="*/ 376748 h 422079"/>
                <a:gd name="connsiteX307" fmla="*/ 1209550 w 1707957"/>
                <a:gd name="connsiteY307" fmla="*/ 374786 h 422079"/>
                <a:gd name="connsiteX308" fmla="*/ 1238984 w 1707957"/>
                <a:gd name="connsiteY308" fmla="*/ 372824 h 422079"/>
                <a:gd name="connsiteX309" fmla="*/ 1246833 w 1707957"/>
                <a:gd name="connsiteY309" fmla="*/ 364975 h 422079"/>
                <a:gd name="connsiteX310" fmla="*/ 1254682 w 1707957"/>
                <a:gd name="connsiteY310" fmla="*/ 353202 h 422079"/>
                <a:gd name="connsiteX311" fmla="*/ 1264493 w 1707957"/>
                <a:gd name="connsiteY311" fmla="*/ 345353 h 422079"/>
                <a:gd name="connsiteX312" fmla="*/ 1274304 w 1707957"/>
                <a:gd name="connsiteY312" fmla="*/ 337504 h 422079"/>
                <a:gd name="connsiteX313" fmla="*/ 1276266 w 1707957"/>
                <a:gd name="connsiteY313" fmla="*/ 331617 h 422079"/>
                <a:gd name="connsiteX314" fmla="*/ 1290002 w 1707957"/>
                <a:gd name="connsiteY314" fmla="*/ 337504 h 422079"/>
                <a:gd name="connsiteX315" fmla="*/ 1295888 w 1707957"/>
                <a:gd name="connsiteY315" fmla="*/ 341428 h 422079"/>
                <a:gd name="connsiteX316" fmla="*/ 1309624 w 1707957"/>
                <a:gd name="connsiteY316" fmla="*/ 345353 h 422079"/>
                <a:gd name="connsiteX317" fmla="*/ 1339058 w 1707957"/>
                <a:gd name="connsiteY317" fmla="*/ 343390 h 422079"/>
                <a:gd name="connsiteX318" fmla="*/ 1344944 w 1707957"/>
                <a:gd name="connsiteY318" fmla="*/ 341428 h 422079"/>
                <a:gd name="connsiteX319" fmla="*/ 1354755 w 1707957"/>
                <a:gd name="connsiteY319" fmla="*/ 333579 h 422079"/>
                <a:gd name="connsiteX320" fmla="*/ 1368491 w 1707957"/>
                <a:gd name="connsiteY320" fmla="*/ 323768 h 422079"/>
                <a:gd name="connsiteX321" fmla="*/ 1378302 w 1707957"/>
                <a:gd name="connsiteY321" fmla="*/ 321806 h 422079"/>
                <a:gd name="connsiteX322" fmla="*/ 1380264 w 1707957"/>
                <a:gd name="connsiteY322" fmla="*/ 274712 h 422079"/>
                <a:gd name="connsiteX323" fmla="*/ 1409698 w 1707957"/>
                <a:gd name="connsiteY323" fmla="*/ 264901 h 422079"/>
                <a:gd name="connsiteX324" fmla="*/ 1435207 w 1707957"/>
                <a:gd name="connsiteY324" fmla="*/ 262939 h 422079"/>
                <a:gd name="connsiteX325" fmla="*/ 1446980 w 1707957"/>
                <a:gd name="connsiteY325" fmla="*/ 259014 h 422079"/>
                <a:gd name="connsiteX326" fmla="*/ 1450905 w 1707957"/>
                <a:gd name="connsiteY326" fmla="*/ 255090 h 422079"/>
                <a:gd name="connsiteX327" fmla="*/ 1464640 w 1707957"/>
                <a:gd name="connsiteY327" fmla="*/ 253128 h 422079"/>
                <a:gd name="connsiteX328" fmla="*/ 1476414 w 1707957"/>
                <a:gd name="connsiteY328" fmla="*/ 247241 h 422079"/>
                <a:gd name="connsiteX329" fmla="*/ 1488187 w 1707957"/>
                <a:gd name="connsiteY329" fmla="*/ 241354 h 422079"/>
                <a:gd name="connsiteX330" fmla="*/ 1497998 w 1707957"/>
                <a:gd name="connsiteY330" fmla="*/ 233505 h 422079"/>
                <a:gd name="connsiteX331" fmla="*/ 1509772 w 1707957"/>
                <a:gd name="connsiteY331" fmla="*/ 227619 h 422079"/>
                <a:gd name="connsiteX332" fmla="*/ 1517621 w 1707957"/>
                <a:gd name="connsiteY332" fmla="*/ 219770 h 422079"/>
                <a:gd name="connsiteX333" fmla="*/ 1539205 w 1707957"/>
                <a:gd name="connsiteY333" fmla="*/ 217808 h 422079"/>
                <a:gd name="connsiteX334" fmla="*/ 1543130 w 1707957"/>
                <a:gd name="connsiteY334" fmla="*/ 213883 h 422079"/>
                <a:gd name="connsiteX335" fmla="*/ 1549016 w 1707957"/>
                <a:gd name="connsiteY335" fmla="*/ 209959 h 422079"/>
                <a:gd name="connsiteX336" fmla="*/ 1556865 w 1707957"/>
                <a:gd name="connsiteY336" fmla="*/ 200147 h 422079"/>
                <a:gd name="connsiteX337" fmla="*/ 1562752 w 1707957"/>
                <a:gd name="connsiteY337" fmla="*/ 198185 h 422079"/>
                <a:gd name="connsiteX338" fmla="*/ 1574525 w 1707957"/>
                <a:gd name="connsiteY338" fmla="*/ 190336 h 422079"/>
                <a:gd name="connsiteX339" fmla="*/ 1586299 w 1707957"/>
                <a:gd name="connsiteY339" fmla="*/ 186412 h 422079"/>
                <a:gd name="connsiteX340" fmla="*/ 1594148 w 1707957"/>
                <a:gd name="connsiteY340" fmla="*/ 178563 h 422079"/>
                <a:gd name="connsiteX341" fmla="*/ 1598072 w 1707957"/>
                <a:gd name="connsiteY341" fmla="*/ 174638 h 422079"/>
                <a:gd name="connsiteX342" fmla="*/ 1601997 w 1707957"/>
                <a:gd name="connsiteY342" fmla="*/ 162865 h 422079"/>
                <a:gd name="connsiteX343" fmla="*/ 1605921 w 1707957"/>
                <a:gd name="connsiteY343" fmla="*/ 156978 h 422079"/>
                <a:gd name="connsiteX344" fmla="*/ 1617694 w 1707957"/>
                <a:gd name="connsiteY344" fmla="*/ 133432 h 422079"/>
                <a:gd name="connsiteX345" fmla="*/ 1621619 w 1707957"/>
                <a:gd name="connsiteY345" fmla="*/ 129507 h 422079"/>
                <a:gd name="connsiteX346" fmla="*/ 1627506 w 1707957"/>
                <a:gd name="connsiteY346" fmla="*/ 127545 h 422079"/>
                <a:gd name="connsiteX347" fmla="*/ 1641241 w 1707957"/>
                <a:gd name="connsiteY347" fmla="*/ 117734 h 422079"/>
                <a:gd name="connsiteX348" fmla="*/ 1651052 w 1707957"/>
                <a:gd name="connsiteY348" fmla="*/ 115772 h 422079"/>
                <a:gd name="connsiteX349" fmla="*/ 1662826 w 1707957"/>
                <a:gd name="connsiteY349" fmla="*/ 111847 h 422079"/>
                <a:gd name="connsiteX350" fmla="*/ 1674599 w 1707957"/>
                <a:gd name="connsiteY350" fmla="*/ 107923 h 422079"/>
                <a:gd name="connsiteX351" fmla="*/ 1680486 w 1707957"/>
                <a:gd name="connsiteY351" fmla="*/ 105960 h 422079"/>
                <a:gd name="connsiteX352" fmla="*/ 1688335 w 1707957"/>
                <a:gd name="connsiteY352" fmla="*/ 103998 h 422079"/>
                <a:gd name="connsiteX353" fmla="*/ 1700108 w 1707957"/>
                <a:gd name="connsiteY353" fmla="*/ 80451 h 422079"/>
                <a:gd name="connsiteX354" fmla="*/ 1707957 w 1707957"/>
                <a:gd name="connsiteY354" fmla="*/ 78489 h 422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</a:cxnLst>
              <a:rect l="l" t="t" r="r" b="b"/>
              <a:pathLst>
                <a:path w="1707957" h="422079">
                  <a:moveTo>
                    <a:pt x="1707957" y="78489"/>
                  </a:moveTo>
                  <a:lnTo>
                    <a:pt x="1707957" y="78489"/>
                  </a:lnTo>
                  <a:cubicBezTo>
                    <a:pt x="1703378" y="75219"/>
                    <a:pt x="1699445" y="70768"/>
                    <a:pt x="1694221" y="68678"/>
                  </a:cubicBezTo>
                  <a:cubicBezTo>
                    <a:pt x="1683251" y="64290"/>
                    <a:pt x="1673132" y="67205"/>
                    <a:pt x="1662826" y="70640"/>
                  </a:cubicBezTo>
                  <a:lnTo>
                    <a:pt x="1649090" y="84376"/>
                  </a:lnTo>
                  <a:lnTo>
                    <a:pt x="1643203" y="90262"/>
                  </a:lnTo>
                  <a:lnTo>
                    <a:pt x="1639279" y="94187"/>
                  </a:lnTo>
                  <a:cubicBezTo>
                    <a:pt x="1638625" y="96149"/>
                    <a:pt x="1638519" y="98391"/>
                    <a:pt x="1637317" y="100074"/>
                  </a:cubicBezTo>
                  <a:cubicBezTo>
                    <a:pt x="1635166" y="103085"/>
                    <a:pt x="1632084" y="105307"/>
                    <a:pt x="1629468" y="107923"/>
                  </a:cubicBezTo>
                  <a:cubicBezTo>
                    <a:pt x="1626652" y="110738"/>
                    <a:pt x="1623542" y="114359"/>
                    <a:pt x="1619657" y="115772"/>
                  </a:cubicBezTo>
                  <a:cubicBezTo>
                    <a:pt x="1614588" y="117615"/>
                    <a:pt x="1603959" y="119696"/>
                    <a:pt x="1603959" y="119696"/>
                  </a:cubicBezTo>
                  <a:lnTo>
                    <a:pt x="1592185" y="127545"/>
                  </a:lnTo>
                  <a:lnTo>
                    <a:pt x="1586299" y="131469"/>
                  </a:lnTo>
                  <a:cubicBezTo>
                    <a:pt x="1582748" y="136795"/>
                    <a:pt x="1580234" y="141399"/>
                    <a:pt x="1574525" y="145205"/>
                  </a:cubicBezTo>
                  <a:cubicBezTo>
                    <a:pt x="1572563" y="146513"/>
                    <a:pt x="1570480" y="147656"/>
                    <a:pt x="1568639" y="149129"/>
                  </a:cubicBezTo>
                  <a:cubicBezTo>
                    <a:pt x="1567194" y="150285"/>
                    <a:pt x="1566159" y="151898"/>
                    <a:pt x="1564714" y="153054"/>
                  </a:cubicBezTo>
                  <a:cubicBezTo>
                    <a:pt x="1562872" y="154527"/>
                    <a:pt x="1560669" y="155505"/>
                    <a:pt x="1558827" y="156978"/>
                  </a:cubicBezTo>
                  <a:cubicBezTo>
                    <a:pt x="1557382" y="158134"/>
                    <a:pt x="1556348" y="159747"/>
                    <a:pt x="1554903" y="160903"/>
                  </a:cubicBezTo>
                  <a:cubicBezTo>
                    <a:pt x="1553061" y="162376"/>
                    <a:pt x="1550858" y="163354"/>
                    <a:pt x="1549016" y="164827"/>
                  </a:cubicBezTo>
                  <a:cubicBezTo>
                    <a:pt x="1542929" y="169697"/>
                    <a:pt x="1547263" y="168648"/>
                    <a:pt x="1539205" y="172676"/>
                  </a:cubicBezTo>
                  <a:cubicBezTo>
                    <a:pt x="1537355" y="173601"/>
                    <a:pt x="1535280" y="173984"/>
                    <a:pt x="1533318" y="174638"/>
                  </a:cubicBezTo>
                  <a:cubicBezTo>
                    <a:pt x="1522045" y="185912"/>
                    <a:pt x="1527895" y="182987"/>
                    <a:pt x="1517621" y="186412"/>
                  </a:cubicBezTo>
                  <a:cubicBezTo>
                    <a:pt x="1515659" y="185758"/>
                    <a:pt x="1513584" y="185375"/>
                    <a:pt x="1511734" y="184450"/>
                  </a:cubicBezTo>
                  <a:cubicBezTo>
                    <a:pt x="1496516" y="176841"/>
                    <a:pt x="1514758" y="183495"/>
                    <a:pt x="1499961" y="178563"/>
                  </a:cubicBezTo>
                  <a:cubicBezTo>
                    <a:pt x="1483091" y="189808"/>
                    <a:pt x="1504435" y="176326"/>
                    <a:pt x="1488187" y="184450"/>
                  </a:cubicBezTo>
                  <a:cubicBezTo>
                    <a:pt x="1486078" y="185505"/>
                    <a:pt x="1484142" y="186901"/>
                    <a:pt x="1482300" y="188374"/>
                  </a:cubicBezTo>
                  <a:cubicBezTo>
                    <a:pt x="1480855" y="189530"/>
                    <a:pt x="1479962" y="191347"/>
                    <a:pt x="1478376" y="192299"/>
                  </a:cubicBezTo>
                  <a:cubicBezTo>
                    <a:pt x="1476602" y="193363"/>
                    <a:pt x="1474451" y="193607"/>
                    <a:pt x="1472489" y="194261"/>
                  </a:cubicBezTo>
                  <a:cubicBezTo>
                    <a:pt x="1470527" y="195569"/>
                    <a:pt x="1468444" y="196712"/>
                    <a:pt x="1466603" y="198185"/>
                  </a:cubicBezTo>
                  <a:cubicBezTo>
                    <a:pt x="1465158" y="199341"/>
                    <a:pt x="1464265" y="201158"/>
                    <a:pt x="1462678" y="202110"/>
                  </a:cubicBezTo>
                  <a:cubicBezTo>
                    <a:pt x="1460904" y="203174"/>
                    <a:pt x="1458753" y="203418"/>
                    <a:pt x="1456791" y="204072"/>
                  </a:cubicBezTo>
                  <a:lnTo>
                    <a:pt x="1445018" y="211921"/>
                  </a:lnTo>
                  <a:cubicBezTo>
                    <a:pt x="1440642" y="214838"/>
                    <a:pt x="1438406" y="215772"/>
                    <a:pt x="1435207" y="219770"/>
                  </a:cubicBezTo>
                  <a:cubicBezTo>
                    <a:pt x="1433734" y="221611"/>
                    <a:pt x="1432590" y="223694"/>
                    <a:pt x="1431282" y="225656"/>
                  </a:cubicBezTo>
                  <a:cubicBezTo>
                    <a:pt x="1430628" y="227618"/>
                    <a:pt x="1430245" y="229693"/>
                    <a:pt x="1429320" y="231543"/>
                  </a:cubicBezTo>
                  <a:cubicBezTo>
                    <a:pt x="1428265" y="233652"/>
                    <a:pt x="1426354" y="235275"/>
                    <a:pt x="1425396" y="237430"/>
                  </a:cubicBezTo>
                  <a:cubicBezTo>
                    <a:pt x="1423716" y="241210"/>
                    <a:pt x="1422779" y="245279"/>
                    <a:pt x="1421471" y="249203"/>
                  </a:cubicBezTo>
                  <a:lnTo>
                    <a:pt x="1419509" y="255090"/>
                  </a:lnTo>
                  <a:cubicBezTo>
                    <a:pt x="1416893" y="252474"/>
                    <a:pt x="1413712" y="250320"/>
                    <a:pt x="1411660" y="247241"/>
                  </a:cubicBezTo>
                  <a:cubicBezTo>
                    <a:pt x="1410352" y="245279"/>
                    <a:pt x="1409698" y="242662"/>
                    <a:pt x="1407736" y="241354"/>
                  </a:cubicBezTo>
                  <a:cubicBezTo>
                    <a:pt x="1405492" y="239858"/>
                    <a:pt x="1402503" y="240046"/>
                    <a:pt x="1399887" y="239392"/>
                  </a:cubicBezTo>
                  <a:cubicBezTo>
                    <a:pt x="1399233" y="237430"/>
                    <a:pt x="1399165" y="235160"/>
                    <a:pt x="1397924" y="233505"/>
                  </a:cubicBezTo>
                  <a:cubicBezTo>
                    <a:pt x="1395149" y="229805"/>
                    <a:pt x="1388113" y="223694"/>
                    <a:pt x="1388113" y="223694"/>
                  </a:cubicBezTo>
                  <a:cubicBezTo>
                    <a:pt x="1382226" y="224675"/>
                    <a:pt x="1369752" y="226125"/>
                    <a:pt x="1364567" y="229581"/>
                  </a:cubicBezTo>
                  <a:cubicBezTo>
                    <a:pt x="1354023" y="236610"/>
                    <a:pt x="1355974" y="236801"/>
                    <a:pt x="1346906" y="239392"/>
                  </a:cubicBezTo>
                  <a:cubicBezTo>
                    <a:pt x="1344313" y="240133"/>
                    <a:pt x="1341674" y="240700"/>
                    <a:pt x="1339058" y="241354"/>
                  </a:cubicBezTo>
                  <a:cubicBezTo>
                    <a:pt x="1325697" y="254715"/>
                    <a:pt x="1346574" y="234351"/>
                    <a:pt x="1329246" y="249203"/>
                  </a:cubicBezTo>
                  <a:cubicBezTo>
                    <a:pt x="1329223" y="249223"/>
                    <a:pt x="1319446" y="259004"/>
                    <a:pt x="1317473" y="260977"/>
                  </a:cubicBezTo>
                  <a:cubicBezTo>
                    <a:pt x="1315511" y="262939"/>
                    <a:pt x="1313125" y="264554"/>
                    <a:pt x="1311586" y="266863"/>
                  </a:cubicBezTo>
                  <a:cubicBezTo>
                    <a:pt x="1310278" y="268825"/>
                    <a:pt x="1309135" y="270908"/>
                    <a:pt x="1307662" y="272750"/>
                  </a:cubicBezTo>
                  <a:cubicBezTo>
                    <a:pt x="1306506" y="274195"/>
                    <a:pt x="1305392" y="275848"/>
                    <a:pt x="1303737" y="276675"/>
                  </a:cubicBezTo>
                  <a:cubicBezTo>
                    <a:pt x="1300037" y="278525"/>
                    <a:pt x="1291964" y="280599"/>
                    <a:pt x="1291964" y="280599"/>
                  </a:cubicBezTo>
                  <a:cubicBezTo>
                    <a:pt x="1285778" y="279053"/>
                    <a:pt x="1282153" y="280492"/>
                    <a:pt x="1282153" y="272750"/>
                  </a:cubicBezTo>
                  <a:cubicBezTo>
                    <a:pt x="1282153" y="268772"/>
                    <a:pt x="1287425" y="258770"/>
                    <a:pt x="1284115" y="260977"/>
                  </a:cubicBezTo>
                  <a:cubicBezTo>
                    <a:pt x="1276507" y="266048"/>
                    <a:pt x="1280465" y="264155"/>
                    <a:pt x="1272342" y="266863"/>
                  </a:cubicBezTo>
                  <a:cubicBezTo>
                    <a:pt x="1269770" y="270721"/>
                    <a:pt x="1268218" y="273881"/>
                    <a:pt x="1264493" y="276675"/>
                  </a:cubicBezTo>
                  <a:cubicBezTo>
                    <a:pt x="1260720" y="279505"/>
                    <a:pt x="1256054" y="281187"/>
                    <a:pt x="1252719" y="284523"/>
                  </a:cubicBezTo>
                  <a:cubicBezTo>
                    <a:pt x="1251411" y="285831"/>
                    <a:pt x="1250450" y="287621"/>
                    <a:pt x="1248795" y="288448"/>
                  </a:cubicBezTo>
                  <a:cubicBezTo>
                    <a:pt x="1245095" y="290298"/>
                    <a:pt x="1240946" y="291064"/>
                    <a:pt x="1237021" y="292372"/>
                  </a:cubicBezTo>
                  <a:lnTo>
                    <a:pt x="1213475" y="300221"/>
                  </a:lnTo>
                  <a:cubicBezTo>
                    <a:pt x="1198679" y="305154"/>
                    <a:pt x="1216916" y="298501"/>
                    <a:pt x="1201701" y="306108"/>
                  </a:cubicBezTo>
                  <a:cubicBezTo>
                    <a:pt x="1199851" y="307033"/>
                    <a:pt x="1197777" y="307416"/>
                    <a:pt x="1195815" y="308070"/>
                  </a:cubicBezTo>
                  <a:cubicBezTo>
                    <a:pt x="1194507" y="309378"/>
                    <a:pt x="1193545" y="311168"/>
                    <a:pt x="1191890" y="311995"/>
                  </a:cubicBezTo>
                  <a:cubicBezTo>
                    <a:pt x="1189478" y="313201"/>
                    <a:pt x="1186717" y="313623"/>
                    <a:pt x="1184041" y="313957"/>
                  </a:cubicBezTo>
                  <a:cubicBezTo>
                    <a:pt x="1176226" y="314934"/>
                    <a:pt x="1168343" y="315265"/>
                    <a:pt x="1160494" y="315919"/>
                  </a:cubicBezTo>
                  <a:cubicBezTo>
                    <a:pt x="1159840" y="317881"/>
                    <a:pt x="1160328" y="320780"/>
                    <a:pt x="1158532" y="321806"/>
                  </a:cubicBezTo>
                  <a:cubicBezTo>
                    <a:pt x="1155078" y="323780"/>
                    <a:pt x="1150703" y="323242"/>
                    <a:pt x="1146759" y="323768"/>
                  </a:cubicBezTo>
                  <a:cubicBezTo>
                    <a:pt x="1140888" y="324551"/>
                    <a:pt x="1134986" y="325076"/>
                    <a:pt x="1129099" y="325730"/>
                  </a:cubicBezTo>
                  <a:cubicBezTo>
                    <a:pt x="1115088" y="330401"/>
                    <a:pt x="1120767" y="327360"/>
                    <a:pt x="1111439" y="333579"/>
                  </a:cubicBezTo>
                  <a:cubicBezTo>
                    <a:pt x="1110131" y="331617"/>
                    <a:pt x="1107775" y="330037"/>
                    <a:pt x="1107514" y="327693"/>
                  </a:cubicBezTo>
                  <a:cubicBezTo>
                    <a:pt x="1106491" y="318488"/>
                    <a:pt x="1110004" y="312950"/>
                    <a:pt x="1117325" y="308070"/>
                  </a:cubicBezTo>
                  <a:cubicBezTo>
                    <a:pt x="1119287" y="306762"/>
                    <a:pt x="1121370" y="305619"/>
                    <a:pt x="1123212" y="304146"/>
                  </a:cubicBezTo>
                  <a:cubicBezTo>
                    <a:pt x="1124657" y="302990"/>
                    <a:pt x="1128444" y="301529"/>
                    <a:pt x="1127136" y="300221"/>
                  </a:cubicBezTo>
                  <a:cubicBezTo>
                    <a:pt x="1125486" y="298571"/>
                    <a:pt x="1115590" y="306007"/>
                    <a:pt x="1115363" y="306108"/>
                  </a:cubicBezTo>
                  <a:cubicBezTo>
                    <a:pt x="1103470" y="311393"/>
                    <a:pt x="1104155" y="309253"/>
                    <a:pt x="1091816" y="311995"/>
                  </a:cubicBezTo>
                  <a:cubicBezTo>
                    <a:pt x="1079434" y="314747"/>
                    <a:pt x="1092691" y="315169"/>
                    <a:pt x="1072194" y="315919"/>
                  </a:cubicBezTo>
                  <a:lnTo>
                    <a:pt x="925027" y="319844"/>
                  </a:lnTo>
                  <a:cubicBezTo>
                    <a:pt x="921102" y="321152"/>
                    <a:pt x="916178" y="320842"/>
                    <a:pt x="913253" y="323768"/>
                  </a:cubicBezTo>
                  <a:cubicBezTo>
                    <a:pt x="904450" y="332573"/>
                    <a:pt x="914904" y="323287"/>
                    <a:pt x="903442" y="329655"/>
                  </a:cubicBezTo>
                  <a:cubicBezTo>
                    <a:pt x="899319" y="331946"/>
                    <a:pt x="895593" y="334888"/>
                    <a:pt x="891669" y="337504"/>
                  </a:cubicBezTo>
                  <a:cubicBezTo>
                    <a:pt x="889707" y="338812"/>
                    <a:pt x="888019" y="340682"/>
                    <a:pt x="885782" y="341428"/>
                  </a:cubicBezTo>
                  <a:lnTo>
                    <a:pt x="879895" y="343390"/>
                  </a:lnTo>
                  <a:cubicBezTo>
                    <a:pt x="878587" y="344698"/>
                    <a:pt x="877689" y="346628"/>
                    <a:pt x="875971" y="347315"/>
                  </a:cubicBezTo>
                  <a:cubicBezTo>
                    <a:pt x="855027" y="355693"/>
                    <a:pt x="811370" y="352817"/>
                    <a:pt x="799444" y="353202"/>
                  </a:cubicBezTo>
                  <a:cubicBezTo>
                    <a:pt x="796174" y="353856"/>
                    <a:pt x="792869" y="354355"/>
                    <a:pt x="789633" y="355164"/>
                  </a:cubicBezTo>
                  <a:cubicBezTo>
                    <a:pt x="787626" y="355666"/>
                    <a:pt x="785814" y="357126"/>
                    <a:pt x="783746" y="357126"/>
                  </a:cubicBezTo>
                  <a:cubicBezTo>
                    <a:pt x="781678" y="357126"/>
                    <a:pt x="779821" y="355818"/>
                    <a:pt x="777859" y="355164"/>
                  </a:cubicBezTo>
                  <a:cubicBezTo>
                    <a:pt x="776551" y="353856"/>
                    <a:pt x="774887" y="352825"/>
                    <a:pt x="773935" y="351239"/>
                  </a:cubicBezTo>
                  <a:cubicBezTo>
                    <a:pt x="772871" y="349466"/>
                    <a:pt x="773823" y="346278"/>
                    <a:pt x="771973" y="345353"/>
                  </a:cubicBezTo>
                  <a:cubicBezTo>
                    <a:pt x="770123" y="344428"/>
                    <a:pt x="768048" y="346661"/>
                    <a:pt x="766086" y="347315"/>
                  </a:cubicBezTo>
                  <a:cubicBezTo>
                    <a:pt x="764778" y="348623"/>
                    <a:pt x="763113" y="349653"/>
                    <a:pt x="762161" y="351239"/>
                  </a:cubicBezTo>
                  <a:cubicBezTo>
                    <a:pt x="758879" y="356708"/>
                    <a:pt x="762001" y="358432"/>
                    <a:pt x="756275" y="363013"/>
                  </a:cubicBezTo>
                  <a:cubicBezTo>
                    <a:pt x="754660" y="364305"/>
                    <a:pt x="752350" y="364321"/>
                    <a:pt x="750388" y="364975"/>
                  </a:cubicBezTo>
                  <a:cubicBezTo>
                    <a:pt x="732782" y="347369"/>
                    <a:pt x="749158" y="366437"/>
                    <a:pt x="740577" y="349277"/>
                  </a:cubicBezTo>
                  <a:cubicBezTo>
                    <a:pt x="739180" y="346484"/>
                    <a:pt x="732843" y="342813"/>
                    <a:pt x="730766" y="341428"/>
                  </a:cubicBezTo>
                  <a:cubicBezTo>
                    <a:pt x="726841" y="342082"/>
                    <a:pt x="722717" y="341993"/>
                    <a:pt x="718992" y="343390"/>
                  </a:cubicBezTo>
                  <a:cubicBezTo>
                    <a:pt x="713860" y="345314"/>
                    <a:pt x="715368" y="349432"/>
                    <a:pt x="713106" y="353202"/>
                  </a:cubicBezTo>
                  <a:cubicBezTo>
                    <a:pt x="712154" y="354788"/>
                    <a:pt x="710626" y="355970"/>
                    <a:pt x="709181" y="357126"/>
                  </a:cubicBezTo>
                  <a:cubicBezTo>
                    <a:pt x="703747" y="361472"/>
                    <a:pt x="703624" y="360940"/>
                    <a:pt x="697408" y="363013"/>
                  </a:cubicBezTo>
                  <a:cubicBezTo>
                    <a:pt x="696100" y="361705"/>
                    <a:pt x="695238" y="359673"/>
                    <a:pt x="693483" y="359088"/>
                  </a:cubicBezTo>
                  <a:cubicBezTo>
                    <a:pt x="689096" y="357625"/>
                    <a:pt x="684283" y="358033"/>
                    <a:pt x="679748" y="357126"/>
                  </a:cubicBezTo>
                  <a:cubicBezTo>
                    <a:pt x="677720" y="356720"/>
                    <a:pt x="675823" y="355818"/>
                    <a:pt x="673861" y="355164"/>
                  </a:cubicBezTo>
                  <a:cubicBezTo>
                    <a:pt x="667850" y="356023"/>
                    <a:pt x="658845" y="355293"/>
                    <a:pt x="654239" y="361050"/>
                  </a:cubicBezTo>
                  <a:cubicBezTo>
                    <a:pt x="652947" y="362665"/>
                    <a:pt x="653340" y="365163"/>
                    <a:pt x="652276" y="366937"/>
                  </a:cubicBezTo>
                  <a:cubicBezTo>
                    <a:pt x="649582" y="371428"/>
                    <a:pt x="647097" y="371280"/>
                    <a:pt x="642465" y="372824"/>
                  </a:cubicBezTo>
                  <a:cubicBezTo>
                    <a:pt x="633154" y="363513"/>
                    <a:pt x="638126" y="366145"/>
                    <a:pt x="628730" y="363013"/>
                  </a:cubicBezTo>
                  <a:cubicBezTo>
                    <a:pt x="627422" y="361705"/>
                    <a:pt x="626392" y="360040"/>
                    <a:pt x="624805" y="359088"/>
                  </a:cubicBezTo>
                  <a:cubicBezTo>
                    <a:pt x="618739" y="355449"/>
                    <a:pt x="597665" y="355194"/>
                    <a:pt x="597334" y="355164"/>
                  </a:cubicBezTo>
                  <a:cubicBezTo>
                    <a:pt x="595372" y="354510"/>
                    <a:pt x="593297" y="354127"/>
                    <a:pt x="591447" y="353202"/>
                  </a:cubicBezTo>
                  <a:cubicBezTo>
                    <a:pt x="576232" y="345594"/>
                    <a:pt x="594472" y="352247"/>
                    <a:pt x="579674" y="347315"/>
                  </a:cubicBezTo>
                  <a:cubicBezTo>
                    <a:pt x="579020" y="345353"/>
                    <a:pt x="576944" y="343349"/>
                    <a:pt x="577712" y="341428"/>
                  </a:cubicBezTo>
                  <a:cubicBezTo>
                    <a:pt x="578588" y="339239"/>
                    <a:pt x="581256" y="337774"/>
                    <a:pt x="583598" y="337504"/>
                  </a:cubicBezTo>
                  <a:cubicBezTo>
                    <a:pt x="598557" y="335778"/>
                    <a:pt x="613686" y="336195"/>
                    <a:pt x="628730" y="335541"/>
                  </a:cubicBezTo>
                  <a:cubicBezTo>
                    <a:pt x="647357" y="329333"/>
                    <a:pt x="636383" y="331991"/>
                    <a:pt x="662088" y="329655"/>
                  </a:cubicBezTo>
                  <a:cubicBezTo>
                    <a:pt x="675582" y="320659"/>
                    <a:pt x="669386" y="323297"/>
                    <a:pt x="679748" y="319844"/>
                  </a:cubicBezTo>
                  <a:cubicBezTo>
                    <a:pt x="685088" y="303822"/>
                    <a:pt x="679453" y="322349"/>
                    <a:pt x="683672" y="286486"/>
                  </a:cubicBezTo>
                  <a:cubicBezTo>
                    <a:pt x="683914" y="284432"/>
                    <a:pt x="684980" y="282561"/>
                    <a:pt x="685634" y="280599"/>
                  </a:cubicBezTo>
                  <a:cubicBezTo>
                    <a:pt x="684980" y="276020"/>
                    <a:pt x="685550" y="271089"/>
                    <a:pt x="683672" y="266863"/>
                  </a:cubicBezTo>
                  <a:cubicBezTo>
                    <a:pt x="682714" y="264708"/>
                    <a:pt x="679258" y="264781"/>
                    <a:pt x="677785" y="262939"/>
                  </a:cubicBezTo>
                  <a:cubicBezTo>
                    <a:pt x="676493" y="261324"/>
                    <a:pt x="677286" y="258515"/>
                    <a:pt x="675823" y="257052"/>
                  </a:cubicBezTo>
                  <a:cubicBezTo>
                    <a:pt x="674885" y="256114"/>
                    <a:pt x="662156" y="253145"/>
                    <a:pt x="662088" y="253128"/>
                  </a:cubicBezTo>
                  <a:cubicBezTo>
                    <a:pt x="657570" y="253881"/>
                    <a:pt x="649256" y="254637"/>
                    <a:pt x="644427" y="257052"/>
                  </a:cubicBezTo>
                  <a:cubicBezTo>
                    <a:pt x="642318" y="258107"/>
                    <a:pt x="640820" y="260369"/>
                    <a:pt x="638541" y="260977"/>
                  </a:cubicBezTo>
                  <a:cubicBezTo>
                    <a:pt x="630852" y="263027"/>
                    <a:pt x="622543" y="262384"/>
                    <a:pt x="614994" y="264901"/>
                  </a:cubicBezTo>
                  <a:cubicBezTo>
                    <a:pt x="600663" y="269679"/>
                    <a:pt x="607234" y="267823"/>
                    <a:pt x="595372" y="270788"/>
                  </a:cubicBezTo>
                  <a:cubicBezTo>
                    <a:pt x="593410" y="272096"/>
                    <a:pt x="591594" y="273657"/>
                    <a:pt x="589485" y="274712"/>
                  </a:cubicBezTo>
                  <a:cubicBezTo>
                    <a:pt x="587635" y="275637"/>
                    <a:pt x="585406" y="275670"/>
                    <a:pt x="583598" y="276675"/>
                  </a:cubicBezTo>
                  <a:cubicBezTo>
                    <a:pt x="579475" y="278965"/>
                    <a:pt x="575749" y="281907"/>
                    <a:pt x="571825" y="284523"/>
                  </a:cubicBezTo>
                  <a:lnTo>
                    <a:pt x="565938" y="288448"/>
                  </a:lnTo>
                  <a:cubicBezTo>
                    <a:pt x="564630" y="290410"/>
                    <a:pt x="563069" y="292226"/>
                    <a:pt x="562014" y="294335"/>
                  </a:cubicBezTo>
                  <a:cubicBezTo>
                    <a:pt x="559677" y="299009"/>
                    <a:pt x="558927" y="303131"/>
                    <a:pt x="562014" y="308070"/>
                  </a:cubicBezTo>
                  <a:cubicBezTo>
                    <a:pt x="563975" y="311208"/>
                    <a:pt x="567247" y="313303"/>
                    <a:pt x="569863" y="315919"/>
                  </a:cubicBezTo>
                  <a:lnTo>
                    <a:pt x="573787" y="319844"/>
                  </a:lnTo>
                  <a:cubicBezTo>
                    <a:pt x="578458" y="333854"/>
                    <a:pt x="575418" y="328175"/>
                    <a:pt x="581636" y="337504"/>
                  </a:cubicBezTo>
                  <a:cubicBezTo>
                    <a:pt x="563009" y="343712"/>
                    <a:pt x="573983" y="341802"/>
                    <a:pt x="548278" y="339466"/>
                  </a:cubicBezTo>
                  <a:cubicBezTo>
                    <a:pt x="546970" y="335542"/>
                    <a:pt x="544629" y="331820"/>
                    <a:pt x="544354" y="327693"/>
                  </a:cubicBezTo>
                  <a:cubicBezTo>
                    <a:pt x="543700" y="317882"/>
                    <a:pt x="544776" y="307799"/>
                    <a:pt x="542391" y="298259"/>
                  </a:cubicBezTo>
                  <a:cubicBezTo>
                    <a:pt x="541889" y="296253"/>
                    <a:pt x="538467" y="296951"/>
                    <a:pt x="536505" y="296297"/>
                  </a:cubicBezTo>
                  <a:cubicBezTo>
                    <a:pt x="519063" y="284668"/>
                    <a:pt x="543775" y="299713"/>
                    <a:pt x="497260" y="290410"/>
                  </a:cubicBezTo>
                  <a:cubicBezTo>
                    <a:pt x="494539" y="289866"/>
                    <a:pt x="493682" y="286062"/>
                    <a:pt x="491373" y="284523"/>
                  </a:cubicBezTo>
                  <a:cubicBezTo>
                    <a:pt x="489652" y="283376"/>
                    <a:pt x="487449" y="283215"/>
                    <a:pt x="485487" y="282561"/>
                  </a:cubicBezTo>
                  <a:cubicBezTo>
                    <a:pt x="484179" y="281253"/>
                    <a:pt x="483217" y="279464"/>
                    <a:pt x="481562" y="278637"/>
                  </a:cubicBezTo>
                  <a:cubicBezTo>
                    <a:pt x="479150" y="277431"/>
                    <a:pt x="476296" y="277450"/>
                    <a:pt x="473713" y="276675"/>
                  </a:cubicBezTo>
                  <a:cubicBezTo>
                    <a:pt x="469751" y="275486"/>
                    <a:pt x="465864" y="274058"/>
                    <a:pt x="461940" y="272750"/>
                  </a:cubicBezTo>
                  <a:lnTo>
                    <a:pt x="456053" y="270788"/>
                  </a:lnTo>
                  <a:cubicBezTo>
                    <a:pt x="454091" y="268826"/>
                    <a:pt x="452693" y="266049"/>
                    <a:pt x="450167" y="264901"/>
                  </a:cubicBezTo>
                  <a:cubicBezTo>
                    <a:pt x="446455" y="263214"/>
                    <a:pt x="430346" y="260152"/>
                    <a:pt x="424658" y="259014"/>
                  </a:cubicBezTo>
                  <a:cubicBezTo>
                    <a:pt x="422696" y="257706"/>
                    <a:pt x="420880" y="256145"/>
                    <a:pt x="418771" y="255090"/>
                  </a:cubicBezTo>
                  <a:cubicBezTo>
                    <a:pt x="412079" y="251744"/>
                    <a:pt x="401156" y="251956"/>
                    <a:pt x="395224" y="251165"/>
                  </a:cubicBezTo>
                  <a:cubicBezTo>
                    <a:pt x="391280" y="250639"/>
                    <a:pt x="387375" y="249857"/>
                    <a:pt x="383451" y="249203"/>
                  </a:cubicBezTo>
                  <a:cubicBezTo>
                    <a:pt x="382797" y="247241"/>
                    <a:pt x="381488" y="245385"/>
                    <a:pt x="381488" y="243317"/>
                  </a:cubicBezTo>
                  <a:cubicBezTo>
                    <a:pt x="381488" y="238224"/>
                    <a:pt x="384268" y="236613"/>
                    <a:pt x="387375" y="233505"/>
                  </a:cubicBezTo>
                  <a:cubicBezTo>
                    <a:pt x="372710" y="218843"/>
                    <a:pt x="392847" y="237222"/>
                    <a:pt x="357942" y="219770"/>
                  </a:cubicBezTo>
                  <a:cubicBezTo>
                    <a:pt x="335907" y="208753"/>
                    <a:pt x="345413" y="211733"/>
                    <a:pt x="330470" y="207996"/>
                  </a:cubicBezTo>
                  <a:cubicBezTo>
                    <a:pt x="328939" y="203404"/>
                    <a:pt x="328886" y="199230"/>
                    <a:pt x="322621" y="198185"/>
                  </a:cubicBezTo>
                  <a:cubicBezTo>
                    <a:pt x="320581" y="197845"/>
                    <a:pt x="318697" y="199493"/>
                    <a:pt x="316735" y="200147"/>
                  </a:cubicBezTo>
                  <a:cubicBezTo>
                    <a:pt x="316081" y="198185"/>
                    <a:pt x="315777" y="196069"/>
                    <a:pt x="314773" y="194261"/>
                  </a:cubicBezTo>
                  <a:cubicBezTo>
                    <a:pt x="312482" y="190138"/>
                    <a:pt x="308416" y="186962"/>
                    <a:pt x="306924" y="182487"/>
                  </a:cubicBezTo>
                  <a:cubicBezTo>
                    <a:pt x="306270" y="180525"/>
                    <a:pt x="306423" y="178063"/>
                    <a:pt x="304961" y="176601"/>
                  </a:cubicBezTo>
                  <a:cubicBezTo>
                    <a:pt x="303499" y="175139"/>
                    <a:pt x="301037" y="175292"/>
                    <a:pt x="299075" y="174638"/>
                  </a:cubicBezTo>
                  <a:cubicBezTo>
                    <a:pt x="289127" y="164692"/>
                    <a:pt x="302004" y="176396"/>
                    <a:pt x="289264" y="168752"/>
                  </a:cubicBezTo>
                  <a:cubicBezTo>
                    <a:pt x="275799" y="160672"/>
                    <a:pt x="296125" y="168422"/>
                    <a:pt x="279452" y="162865"/>
                  </a:cubicBezTo>
                  <a:cubicBezTo>
                    <a:pt x="275528" y="159595"/>
                    <a:pt x="271476" y="156471"/>
                    <a:pt x="267679" y="153054"/>
                  </a:cubicBezTo>
                  <a:cubicBezTo>
                    <a:pt x="264929" y="150579"/>
                    <a:pt x="262790" y="147425"/>
                    <a:pt x="259830" y="145205"/>
                  </a:cubicBezTo>
                  <a:cubicBezTo>
                    <a:pt x="257214" y="143243"/>
                    <a:pt x="254642" y="141219"/>
                    <a:pt x="251981" y="139318"/>
                  </a:cubicBezTo>
                  <a:cubicBezTo>
                    <a:pt x="250062" y="137947"/>
                    <a:pt x="247869" y="136947"/>
                    <a:pt x="246094" y="135394"/>
                  </a:cubicBezTo>
                  <a:cubicBezTo>
                    <a:pt x="232217" y="123252"/>
                    <a:pt x="241835" y="127435"/>
                    <a:pt x="230397" y="123620"/>
                  </a:cubicBezTo>
                  <a:cubicBezTo>
                    <a:pt x="229089" y="121658"/>
                    <a:pt x="227527" y="119843"/>
                    <a:pt x="226472" y="117734"/>
                  </a:cubicBezTo>
                  <a:cubicBezTo>
                    <a:pt x="225547" y="115884"/>
                    <a:pt x="225802" y="113462"/>
                    <a:pt x="224510" y="111847"/>
                  </a:cubicBezTo>
                  <a:cubicBezTo>
                    <a:pt x="223037" y="110005"/>
                    <a:pt x="220465" y="109396"/>
                    <a:pt x="218623" y="107923"/>
                  </a:cubicBezTo>
                  <a:cubicBezTo>
                    <a:pt x="210926" y="101765"/>
                    <a:pt x="219038" y="105444"/>
                    <a:pt x="208812" y="102036"/>
                  </a:cubicBezTo>
                  <a:cubicBezTo>
                    <a:pt x="199500" y="92724"/>
                    <a:pt x="204473" y="95357"/>
                    <a:pt x="195076" y="92225"/>
                  </a:cubicBezTo>
                  <a:cubicBezTo>
                    <a:pt x="193768" y="90263"/>
                    <a:pt x="192994" y="87811"/>
                    <a:pt x="191152" y="86338"/>
                  </a:cubicBezTo>
                  <a:cubicBezTo>
                    <a:pt x="189537" y="85046"/>
                    <a:pt x="187280" y="84841"/>
                    <a:pt x="185265" y="84376"/>
                  </a:cubicBezTo>
                  <a:cubicBezTo>
                    <a:pt x="178766" y="82876"/>
                    <a:pt x="172184" y="81759"/>
                    <a:pt x="165643" y="80451"/>
                  </a:cubicBezTo>
                  <a:lnTo>
                    <a:pt x="155832" y="78489"/>
                  </a:lnTo>
                  <a:lnTo>
                    <a:pt x="146021" y="76527"/>
                  </a:lnTo>
                  <a:cubicBezTo>
                    <a:pt x="134247" y="77181"/>
                    <a:pt x="122361" y="76740"/>
                    <a:pt x="110700" y="78489"/>
                  </a:cubicBezTo>
                  <a:cubicBezTo>
                    <a:pt x="108870" y="78763"/>
                    <a:pt x="108362" y="81462"/>
                    <a:pt x="106776" y="82414"/>
                  </a:cubicBezTo>
                  <a:cubicBezTo>
                    <a:pt x="105002" y="83478"/>
                    <a:pt x="102851" y="83722"/>
                    <a:pt x="100889" y="84376"/>
                  </a:cubicBezTo>
                  <a:cubicBezTo>
                    <a:pt x="97619" y="83722"/>
                    <a:pt x="94143" y="83728"/>
                    <a:pt x="91078" y="82414"/>
                  </a:cubicBezTo>
                  <a:cubicBezTo>
                    <a:pt x="89378" y="81685"/>
                    <a:pt x="88809" y="79316"/>
                    <a:pt x="87154" y="78489"/>
                  </a:cubicBezTo>
                  <a:cubicBezTo>
                    <a:pt x="83454" y="76639"/>
                    <a:pt x="79305" y="75873"/>
                    <a:pt x="75380" y="74565"/>
                  </a:cubicBezTo>
                  <a:lnTo>
                    <a:pt x="69494" y="72602"/>
                  </a:lnTo>
                  <a:cubicBezTo>
                    <a:pt x="68186" y="71294"/>
                    <a:pt x="67108" y="69704"/>
                    <a:pt x="65569" y="68678"/>
                  </a:cubicBezTo>
                  <a:cubicBezTo>
                    <a:pt x="60716" y="65443"/>
                    <a:pt x="57068" y="64536"/>
                    <a:pt x="51833" y="62791"/>
                  </a:cubicBezTo>
                  <a:cubicBezTo>
                    <a:pt x="39511" y="44309"/>
                    <a:pt x="61603" y="78948"/>
                    <a:pt x="42022" y="31396"/>
                  </a:cubicBezTo>
                  <a:cubicBezTo>
                    <a:pt x="40613" y="27975"/>
                    <a:pt x="36789" y="26163"/>
                    <a:pt x="34173" y="23547"/>
                  </a:cubicBezTo>
                  <a:lnTo>
                    <a:pt x="30249" y="19622"/>
                  </a:lnTo>
                  <a:cubicBezTo>
                    <a:pt x="25471" y="5291"/>
                    <a:pt x="27327" y="11862"/>
                    <a:pt x="24362" y="0"/>
                  </a:cubicBezTo>
                  <a:cubicBezTo>
                    <a:pt x="21092" y="654"/>
                    <a:pt x="17466" y="342"/>
                    <a:pt x="14551" y="1962"/>
                  </a:cubicBezTo>
                  <a:cubicBezTo>
                    <a:pt x="11317" y="3759"/>
                    <a:pt x="6702" y="9811"/>
                    <a:pt x="6702" y="9811"/>
                  </a:cubicBezTo>
                  <a:cubicBezTo>
                    <a:pt x="-2121" y="27459"/>
                    <a:pt x="-1657" y="23318"/>
                    <a:pt x="4740" y="56905"/>
                  </a:cubicBezTo>
                  <a:cubicBezTo>
                    <a:pt x="5127" y="58937"/>
                    <a:pt x="8665" y="58213"/>
                    <a:pt x="10627" y="58867"/>
                  </a:cubicBezTo>
                  <a:cubicBezTo>
                    <a:pt x="19955" y="65086"/>
                    <a:pt x="14276" y="62046"/>
                    <a:pt x="28287" y="66716"/>
                  </a:cubicBezTo>
                  <a:lnTo>
                    <a:pt x="34173" y="68678"/>
                  </a:lnTo>
                  <a:cubicBezTo>
                    <a:pt x="36789" y="68024"/>
                    <a:pt x="39610" y="67922"/>
                    <a:pt x="42022" y="66716"/>
                  </a:cubicBezTo>
                  <a:cubicBezTo>
                    <a:pt x="43677" y="65889"/>
                    <a:pt x="44122" y="63095"/>
                    <a:pt x="45947" y="62791"/>
                  </a:cubicBezTo>
                  <a:cubicBezTo>
                    <a:pt x="48607" y="62347"/>
                    <a:pt x="51180" y="64099"/>
                    <a:pt x="53796" y="64753"/>
                  </a:cubicBezTo>
                  <a:cubicBezTo>
                    <a:pt x="56412" y="67369"/>
                    <a:pt x="59593" y="69523"/>
                    <a:pt x="61645" y="72602"/>
                  </a:cubicBezTo>
                  <a:cubicBezTo>
                    <a:pt x="62953" y="74564"/>
                    <a:pt x="63902" y="76821"/>
                    <a:pt x="65569" y="78489"/>
                  </a:cubicBezTo>
                  <a:cubicBezTo>
                    <a:pt x="69009" y="81929"/>
                    <a:pt x="72873" y="83099"/>
                    <a:pt x="77342" y="84376"/>
                  </a:cubicBezTo>
                  <a:cubicBezTo>
                    <a:pt x="88156" y="87465"/>
                    <a:pt x="88620" y="86719"/>
                    <a:pt x="102852" y="88300"/>
                  </a:cubicBezTo>
                  <a:cubicBezTo>
                    <a:pt x="112332" y="97782"/>
                    <a:pt x="100793" y="85728"/>
                    <a:pt x="110700" y="98111"/>
                  </a:cubicBezTo>
                  <a:cubicBezTo>
                    <a:pt x="115569" y="104198"/>
                    <a:pt x="114521" y="99867"/>
                    <a:pt x="118549" y="107923"/>
                  </a:cubicBezTo>
                  <a:cubicBezTo>
                    <a:pt x="120655" y="112135"/>
                    <a:pt x="121577" y="119581"/>
                    <a:pt x="122474" y="123620"/>
                  </a:cubicBezTo>
                  <a:cubicBezTo>
                    <a:pt x="123059" y="126253"/>
                    <a:pt x="123374" y="128990"/>
                    <a:pt x="124436" y="131469"/>
                  </a:cubicBezTo>
                  <a:cubicBezTo>
                    <a:pt x="126292" y="135799"/>
                    <a:pt x="129122" y="138117"/>
                    <a:pt x="132285" y="141281"/>
                  </a:cubicBezTo>
                  <a:cubicBezTo>
                    <a:pt x="134243" y="147155"/>
                    <a:pt x="134425" y="153552"/>
                    <a:pt x="140134" y="156978"/>
                  </a:cubicBezTo>
                  <a:cubicBezTo>
                    <a:pt x="141908" y="158042"/>
                    <a:pt x="144059" y="158287"/>
                    <a:pt x="146021" y="158941"/>
                  </a:cubicBezTo>
                  <a:cubicBezTo>
                    <a:pt x="146675" y="160903"/>
                    <a:pt x="147787" y="162768"/>
                    <a:pt x="147983" y="164827"/>
                  </a:cubicBezTo>
                  <a:cubicBezTo>
                    <a:pt x="148455" y="169782"/>
                    <a:pt x="141857" y="196864"/>
                    <a:pt x="153870" y="204072"/>
                  </a:cubicBezTo>
                  <a:cubicBezTo>
                    <a:pt x="155643" y="205136"/>
                    <a:pt x="157794" y="205380"/>
                    <a:pt x="159756" y="206034"/>
                  </a:cubicBezTo>
                  <a:cubicBezTo>
                    <a:pt x="161718" y="207342"/>
                    <a:pt x="163975" y="208291"/>
                    <a:pt x="165643" y="209959"/>
                  </a:cubicBezTo>
                  <a:cubicBezTo>
                    <a:pt x="167310" y="211626"/>
                    <a:pt x="167605" y="214537"/>
                    <a:pt x="169567" y="215845"/>
                  </a:cubicBezTo>
                  <a:cubicBezTo>
                    <a:pt x="171811" y="217341"/>
                    <a:pt x="174800" y="217154"/>
                    <a:pt x="177416" y="217808"/>
                  </a:cubicBezTo>
                  <a:cubicBezTo>
                    <a:pt x="190498" y="217154"/>
                    <a:pt x="203612" y="216980"/>
                    <a:pt x="216661" y="215845"/>
                  </a:cubicBezTo>
                  <a:cubicBezTo>
                    <a:pt x="218722" y="215666"/>
                    <a:pt x="220490" y="214089"/>
                    <a:pt x="222548" y="213883"/>
                  </a:cubicBezTo>
                  <a:cubicBezTo>
                    <a:pt x="233631" y="212775"/>
                    <a:pt x="244787" y="212575"/>
                    <a:pt x="255906" y="211921"/>
                  </a:cubicBezTo>
                  <a:cubicBezTo>
                    <a:pt x="257214" y="210613"/>
                    <a:pt x="258244" y="208948"/>
                    <a:pt x="259830" y="207996"/>
                  </a:cubicBezTo>
                  <a:cubicBezTo>
                    <a:pt x="261604" y="206932"/>
                    <a:pt x="263867" y="206959"/>
                    <a:pt x="265717" y="206034"/>
                  </a:cubicBezTo>
                  <a:cubicBezTo>
                    <a:pt x="267826" y="204980"/>
                    <a:pt x="269641" y="203418"/>
                    <a:pt x="271603" y="202110"/>
                  </a:cubicBezTo>
                  <a:cubicBezTo>
                    <a:pt x="274219" y="202764"/>
                    <a:pt x="276973" y="203010"/>
                    <a:pt x="279452" y="204072"/>
                  </a:cubicBezTo>
                  <a:cubicBezTo>
                    <a:pt x="281620" y="205001"/>
                    <a:pt x="283230" y="206941"/>
                    <a:pt x="285339" y="207996"/>
                  </a:cubicBezTo>
                  <a:cubicBezTo>
                    <a:pt x="287189" y="208921"/>
                    <a:pt x="289264" y="209305"/>
                    <a:pt x="291226" y="209959"/>
                  </a:cubicBezTo>
                  <a:cubicBezTo>
                    <a:pt x="291880" y="211921"/>
                    <a:pt x="293188" y="213777"/>
                    <a:pt x="293188" y="215845"/>
                  </a:cubicBezTo>
                  <a:cubicBezTo>
                    <a:pt x="293188" y="220246"/>
                    <a:pt x="290411" y="223168"/>
                    <a:pt x="287301" y="225656"/>
                  </a:cubicBezTo>
                  <a:cubicBezTo>
                    <a:pt x="285460" y="227129"/>
                    <a:pt x="283205" y="228046"/>
                    <a:pt x="281415" y="229581"/>
                  </a:cubicBezTo>
                  <a:cubicBezTo>
                    <a:pt x="278606" y="231989"/>
                    <a:pt x="277076" y="236260"/>
                    <a:pt x="273566" y="237430"/>
                  </a:cubicBezTo>
                  <a:lnTo>
                    <a:pt x="261792" y="241354"/>
                  </a:lnTo>
                  <a:cubicBezTo>
                    <a:pt x="251585" y="251561"/>
                    <a:pt x="250315" y="249928"/>
                    <a:pt x="263755" y="247241"/>
                  </a:cubicBezTo>
                  <a:cubicBezTo>
                    <a:pt x="265717" y="245933"/>
                    <a:pt x="267283" y="243317"/>
                    <a:pt x="269641" y="243317"/>
                  </a:cubicBezTo>
                  <a:cubicBezTo>
                    <a:pt x="271491" y="243317"/>
                    <a:pt x="272739" y="245586"/>
                    <a:pt x="273566" y="247241"/>
                  </a:cubicBezTo>
                  <a:cubicBezTo>
                    <a:pt x="274573" y="249254"/>
                    <a:pt x="277181" y="263664"/>
                    <a:pt x="277490" y="264901"/>
                  </a:cubicBezTo>
                  <a:cubicBezTo>
                    <a:pt x="277992" y="266908"/>
                    <a:pt x="277989" y="269325"/>
                    <a:pt x="279452" y="270788"/>
                  </a:cubicBezTo>
                  <a:cubicBezTo>
                    <a:pt x="280915" y="272251"/>
                    <a:pt x="283377" y="272096"/>
                    <a:pt x="285339" y="272750"/>
                  </a:cubicBezTo>
                  <a:cubicBezTo>
                    <a:pt x="286647" y="274058"/>
                    <a:pt x="287784" y="275565"/>
                    <a:pt x="289264" y="276675"/>
                  </a:cubicBezTo>
                  <a:cubicBezTo>
                    <a:pt x="293037" y="279505"/>
                    <a:pt x="297702" y="281188"/>
                    <a:pt x="301037" y="284523"/>
                  </a:cubicBezTo>
                  <a:cubicBezTo>
                    <a:pt x="303653" y="287139"/>
                    <a:pt x="305376" y="291202"/>
                    <a:pt x="308886" y="292372"/>
                  </a:cubicBezTo>
                  <a:lnTo>
                    <a:pt x="320659" y="296297"/>
                  </a:lnTo>
                  <a:cubicBezTo>
                    <a:pt x="321967" y="297605"/>
                    <a:pt x="323139" y="299065"/>
                    <a:pt x="324584" y="300221"/>
                  </a:cubicBezTo>
                  <a:cubicBezTo>
                    <a:pt x="334259" y="307961"/>
                    <a:pt x="332808" y="303912"/>
                    <a:pt x="350093" y="302184"/>
                  </a:cubicBezTo>
                  <a:cubicBezTo>
                    <a:pt x="351401" y="300876"/>
                    <a:pt x="352362" y="299086"/>
                    <a:pt x="354017" y="298259"/>
                  </a:cubicBezTo>
                  <a:cubicBezTo>
                    <a:pt x="357717" y="296409"/>
                    <a:pt x="365791" y="294335"/>
                    <a:pt x="365791" y="294335"/>
                  </a:cubicBezTo>
                  <a:cubicBezTo>
                    <a:pt x="367753" y="293027"/>
                    <a:pt x="369327" y="290606"/>
                    <a:pt x="371677" y="290410"/>
                  </a:cubicBezTo>
                  <a:cubicBezTo>
                    <a:pt x="382194" y="289533"/>
                    <a:pt x="386931" y="291570"/>
                    <a:pt x="395224" y="294335"/>
                  </a:cubicBezTo>
                  <a:cubicBezTo>
                    <a:pt x="410022" y="289401"/>
                    <a:pt x="392355" y="296630"/>
                    <a:pt x="405035" y="286486"/>
                  </a:cubicBezTo>
                  <a:cubicBezTo>
                    <a:pt x="406650" y="285194"/>
                    <a:pt x="408960" y="285177"/>
                    <a:pt x="410922" y="284523"/>
                  </a:cubicBezTo>
                  <a:cubicBezTo>
                    <a:pt x="412230" y="285831"/>
                    <a:pt x="414692" y="286604"/>
                    <a:pt x="414846" y="288448"/>
                  </a:cubicBezTo>
                  <a:cubicBezTo>
                    <a:pt x="415392" y="294999"/>
                    <a:pt x="414362" y="301665"/>
                    <a:pt x="412884" y="308070"/>
                  </a:cubicBezTo>
                  <a:cubicBezTo>
                    <a:pt x="412354" y="310368"/>
                    <a:pt x="410015" y="311848"/>
                    <a:pt x="408960" y="313957"/>
                  </a:cubicBezTo>
                  <a:cubicBezTo>
                    <a:pt x="408035" y="315807"/>
                    <a:pt x="407651" y="317882"/>
                    <a:pt x="406997" y="319844"/>
                  </a:cubicBezTo>
                  <a:cubicBezTo>
                    <a:pt x="408727" y="330219"/>
                    <a:pt x="406018" y="331617"/>
                    <a:pt x="414846" y="335541"/>
                  </a:cubicBezTo>
                  <a:cubicBezTo>
                    <a:pt x="418626" y="337221"/>
                    <a:pt x="422695" y="338158"/>
                    <a:pt x="426620" y="339466"/>
                  </a:cubicBezTo>
                  <a:lnTo>
                    <a:pt x="432506" y="341428"/>
                  </a:lnTo>
                  <a:cubicBezTo>
                    <a:pt x="434468" y="340120"/>
                    <a:pt x="436551" y="338977"/>
                    <a:pt x="438393" y="337504"/>
                  </a:cubicBezTo>
                  <a:cubicBezTo>
                    <a:pt x="439838" y="336348"/>
                    <a:pt x="440731" y="334531"/>
                    <a:pt x="442318" y="333579"/>
                  </a:cubicBezTo>
                  <a:cubicBezTo>
                    <a:pt x="444091" y="332515"/>
                    <a:pt x="446242" y="332271"/>
                    <a:pt x="448204" y="331617"/>
                  </a:cubicBezTo>
                  <a:cubicBezTo>
                    <a:pt x="454745" y="332271"/>
                    <a:pt x="461366" y="332368"/>
                    <a:pt x="467827" y="333579"/>
                  </a:cubicBezTo>
                  <a:cubicBezTo>
                    <a:pt x="474935" y="334912"/>
                    <a:pt x="480093" y="337113"/>
                    <a:pt x="485487" y="341428"/>
                  </a:cubicBezTo>
                  <a:cubicBezTo>
                    <a:pt x="486932" y="342584"/>
                    <a:pt x="488103" y="344045"/>
                    <a:pt x="489411" y="345353"/>
                  </a:cubicBezTo>
                  <a:cubicBezTo>
                    <a:pt x="490065" y="347315"/>
                    <a:pt x="490081" y="349624"/>
                    <a:pt x="491373" y="351239"/>
                  </a:cubicBezTo>
                  <a:cubicBezTo>
                    <a:pt x="492846" y="353081"/>
                    <a:pt x="495418" y="353691"/>
                    <a:pt x="497260" y="355164"/>
                  </a:cubicBezTo>
                  <a:cubicBezTo>
                    <a:pt x="504955" y="361319"/>
                    <a:pt x="496851" y="357643"/>
                    <a:pt x="507071" y="361050"/>
                  </a:cubicBezTo>
                  <a:cubicBezTo>
                    <a:pt x="508379" y="362358"/>
                    <a:pt x="509409" y="364023"/>
                    <a:pt x="510996" y="364975"/>
                  </a:cubicBezTo>
                  <a:cubicBezTo>
                    <a:pt x="512769" y="366039"/>
                    <a:pt x="515032" y="366012"/>
                    <a:pt x="516882" y="366937"/>
                  </a:cubicBezTo>
                  <a:cubicBezTo>
                    <a:pt x="518991" y="367992"/>
                    <a:pt x="520807" y="369554"/>
                    <a:pt x="522769" y="370862"/>
                  </a:cubicBezTo>
                  <a:cubicBezTo>
                    <a:pt x="528000" y="386556"/>
                    <a:pt x="520153" y="368246"/>
                    <a:pt x="530618" y="378711"/>
                  </a:cubicBezTo>
                  <a:cubicBezTo>
                    <a:pt x="540405" y="388498"/>
                    <a:pt x="522786" y="381553"/>
                    <a:pt x="538467" y="388522"/>
                  </a:cubicBezTo>
                  <a:cubicBezTo>
                    <a:pt x="542247" y="390202"/>
                    <a:pt x="550240" y="392446"/>
                    <a:pt x="550240" y="392446"/>
                  </a:cubicBezTo>
                  <a:cubicBezTo>
                    <a:pt x="553503" y="395709"/>
                    <a:pt x="555594" y="398314"/>
                    <a:pt x="560052" y="400295"/>
                  </a:cubicBezTo>
                  <a:cubicBezTo>
                    <a:pt x="563832" y="401975"/>
                    <a:pt x="571825" y="404220"/>
                    <a:pt x="571825" y="404220"/>
                  </a:cubicBezTo>
                  <a:cubicBezTo>
                    <a:pt x="574441" y="401604"/>
                    <a:pt x="578504" y="399881"/>
                    <a:pt x="579674" y="396371"/>
                  </a:cubicBezTo>
                  <a:cubicBezTo>
                    <a:pt x="580328" y="394409"/>
                    <a:pt x="579953" y="391686"/>
                    <a:pt x="581636" y="390484"/>
                  </a:cubicBezTo>
                  <a:cubicBezTo>
                    <a:pt x="587568" y="386246"/>
                    <a:pt x="603128" y="385344"/>
                    <a:pt x="609107" y="384597"/>
                  </a:cubicBezTo>
                  <a:cubicBezTo>
                    <a:pt x="611069" y="383943"/>
                    <a:pt x="612954" y="382295"/>
                    <a:pt x="614994" y="382635"/>
                  </a:cubicBezTo>
                  <a:cubicBezTo>
                    <a:pt x="617320" y="383023"/>
                    <a:pt x="618772" y="385504"/>
                    <a:pt x="620881" y="386559"/>
                  </a:cubicBezTo>
                  <a:cubicBezTo>
                    <a:pt x="626365" y="389301"/>
                    <a:pt x="635431" y="389760"/>
                    <a:pt x="640503" y="390484"/>
                  </a:cubicBezTo>
                  <a:cubicBezTo>
                    <a:pt x="644427" y="389830"/>
                    <a:pt x="648502" y="389780"/>
                    <a:pt x="652276" y="388522"/>
                  </a:cubicBezTo>
                  <a:cubicBezTo>
                    <a:pt x="661109" y="385578"/>
                    <a:pt x="655392" y="384690"/>
                    <a:pt x="662088" y="380673"/>
                  </a:cubicBezTo>
                  <a:cubicBezTo>
                    <a:pt x="663861" y="379609"/>
                    <a:pt x="666012" y="379365"/>
                    <a:pt x="667974" y="378711"/>
                  </a:cubicBezTo>
                  <a:cubicBezTo>
                    <a:pt x="669936" y="379365"/>
                    <a:pt x="672246" y="379381"/>
                    <a:pt x="673861" y="380673"/>
                  </a:cubicBezTo>
                  <a:cubicBezTo>
                    <a:pt x="677318" y="383438"/>
                    <a:pt x="678455" y="388570"/>
                    <a:pt x="679748" y="392446"/>
                  </a:cubicBezTo>
                  <a:cubicBezTo>
                    <a:pt x="679094" y="395716"/>
                    <a:pt x="674515" y="401603"/>
                    <a:pt x="677785" y="402257"/>
                  </a:cubicBezTo>
                  <a:cubicBezTo>
                    <a:pt x="682410" y="403182"/>
                    <a:pt x="685084" y="395899"/>
                    <a:pt x="689559" y="394408"/>
                  </a:cubicBezTo>
                  <a:lnTo>
                    <a:pt x="695446" y="392446"/>
                  </a:lnTo>
                  <a:cubicBezTo>
                    <a:pt x="696754" y="393754"/>
                    <a:pt x="698418" y="394785"/>
                    <a:pt x="699370" y="396371"/>
                  </a:cubicBezTo>
                  <a:cubicBezTo>
                    <a:pt x="702811" y="402106"/>
                    <a:pt x="701248" y="407770"/>
                    <a:pt x="699370" y="414031"/>
                  </a:cubicBezTo>
                  <a:cubicBezTo>
                    <a:pt x="698530" y="416833"/>
                    <a:pt x="694138" y="419264"/>
                    <a:pt x="695446" y="421880"/>
                  </a:cubicBezTo>
                  <a:cubicBezTo>
                    <a:pt x="696270" y="423528"/>
                    <a:pt x="704843" y="414445"/>
                    <a:pt x="705257" y="414031"/>
                  </a:cubicBezTo>
                  <a:cubicBezTo>
                    <a:pt x="705911" y="412069"/>
                    <a:pt x="705756" y="409607"/>
                    <a:pt x="707219" y="408144"/>
                  </a:cubicBezTo>
                  <a:cubicBezTo>
                    <a:pt x="708682" y="406681"/>
                    <a:pt x="711038" y="406182"/>
                    <a:pt x="713106" y="406182"/>
                  </a:cubicBezTo>
                  <a:cubicBezTo>
                    <a:pt x="721634" y="406182"/>
                    <a:pt x="730112" y="407490"/>
                    <a:pt x="738615" y="408144"/>
                  </a:cubicBezTo>
                  <a:cubicBezTo>
                    <a:pt x="746879" y="410210"/>
                    <a:pt x="752980" y="412069"/>
                    <a:pt x="762161" y="412069"/>
                  </a:cubicBezTo>
                  <a:cubicBezTo>
                    <a:pt x="767064" y="412069"/>
                    <a:pt x="783781" y="409119"/>
                    <a:pt x="789633" y="408144"/>
                  </a:cubicBezTo>
                  <a:cubicBezTo>
                    <a:pt x="846752" y="409608"/>
                    <a:pt x="861002" y="411736"/>
                    <a:pt x="911291" y="408144"/>
                  </a:cubicBezTo>
                  <a:cubicBezTo>
                    <a:pt x="918921" y="407599"/>
                    <a:pt x="921768" y="405417"/>
                    <a:pt x="928951" y="404220"/>
                  </a:cubicBezTo>
                  <a:cubicBezTo>
                    <a:pt x="934153" y="403353"/>
                    <a:pt x="939416" y="402911"/>
                    <a:pt x="944649" y="402257"/>
                  </a:cubicBezTo>
                  <a:cubicBezTo>
                    <a:pt x="963036" y="396129"/>
                    <a:pt x="949584" y="400071"/>
                    <a:pt x="966233" y="396371"/>
                  </a:cubicBezTo>
                  <a:cubicBezTo>
                    <a:pt x="972342" y="395013"/>
                    <a:pt x="977591" y="393187"/>
                    <a:pt x="983894" y="392446"/>
                  </a:cubicBezTo>
                  <a:cubicBezTo>
                    <a:pt x="992318" y="391455"/>
                    <a:pt x="1027876" y="389025"/>
                    <a:pt x="1034912" y="388522"/>
                  </a:cubicBezTo>
                  <a:cubicBezTo>
                    <a:pt x="1039490" y="387868"/>
                    <a:pt x="1044022" y="386559"/>
                    <a:pt x="1048647" y="386559"/>
                  </a:cubicBezTo>
                  <a:cubicBezTo>
                    <a:pt x="1119622" y="386559"/>
                    <a:pt x="1107001" y="385515"/>
                    <a:pt x="1146759" y="390484"/>
                  </a:cubicBezTo>
                  <a:cubicBezTo>
                    <a:pt x="1151116" y="390173"/>
                    <a:pt x="1171194" y="391021"/>
                    <a:pt x="1180117" y="386559"/>
                  </a:cubicBezTo>
                  <a:cubicBezTo>
                    <a:pt x="1182226" y="385504"/>
                    <a:pt x="1183848" y="383593"/>
                    <a:pt x="1186003" y="382635"/>
                  </a:cubicBezTo>
                  <a:cubicBezTo>
                    <a:pt x="1189783" y="380955"/>
                    <a:pt x="1193852" y="380019"/>
                    <a:pt x="1197777" y="378711"/>
                  </a:cubicBezTo>
                  <a:lnTo>
                    <a:pt x="1203664" y="376748"/>
                  </a:lnTo>
                  <a:cubicBezTo>
                    <a:pt x="1205626" y="376094"/>
                    <a:pt x="1207486" y="374924"/>
                    <a:pt x="1209550" y="374786"/>
                  </a:cubicBezTo>
                  <a:lnTo>
                    <a:pt x="1238984" y="372824"/>
                  </a:lnTo>
                  <a:cubicBezTo>
                    <a:pt x="1241600" y="370208"/>
                    <a:pt x="1244781" y="368054"/>
                    <a:pt x="1246833" y="364975"/>
                  </a:cubicBezTo>
                  <a:cubicBezTo>
                    <a:pt x="1249449" y="361051"/>
                    <a:pt x="1251347" y="356538"/>
                    <a:pt x="1254682" y="353202"/>
                  </a:cubicBezTo>
                  <a:cubicBezTo>
                    <a:pt x="1264157" y="343725"/>
                    <a:pt x="1252117" y="355254"/>
                    <a:pt x="1264493" y="345353"/>
                  </a:cubicBezTo>
                  <a:cubicBezTo>
                    <a:pt x="1278473" y="334169"/>
                    <a:pt x="1256184" y="349582"/>
                    <a:pt x="1274304" y="337504"/>
                  </a:cubicBezTo>
                  <a:cubicBezTo>
                    <a:pt x="1274958" y="335542"/>
                    <a:pt x="1274304" y="332271"/>
                    <a:pt x="1276266" y="331617"/>
                  </a:cubicBezTo>
                  <a:cubicBezTo>
                    <a:pt x="1284419" y="328899"/>
                    <a:pt x="1285645" y="334018"/>
                    <a:pt x="1290002" y="337504"/>
                  </a:cubicBezTo>
                  <a:cubicBezTo>
                    <a:pt x="1291843" y="338977"/>
                    <a:pt x="1293779" y="340374"/>
                    <a:pt x="1295888" y="341428"/>
                  </a:cubicBezTo>
                  <a:cubicBezTo>
                    <a:pt x="1298700" y="342834"/>
                    <a:pt x="1307114" y="344725"/>
                    <a:pt x="1309624" y="345353"/>
                  </a:cubicBezTo>
                  <a:cubicBezTo>
                    <a:pt x="1319435" y="344699"/>
                    <a:pt x="1329285" y="344476"/>
                    <a:pt x="1339058" y="343390"/>
                  </a:cubicBezTo>
                  <a:cubicBezTo>
                    <a:pt x="1341113" y="343162"/>
                    <a:pt x="1343329" y="342720"/>
                    <a:pt x="1344944" y="341428"/>
                  </a:cubicBezTo>
                  <a:cubicBezTo>
                    <a:pt x="1357623" y="331285"/>
                    <a:pt x="1339962" y="338510"/>
                    <a:pt x="1354755" y="333579"/>
                  </a:cubicBezTo>
                  <a:cubicBezTo>
                    <a:pt x="1362199" y="326135"/>
                    <a:pt x="1360138" y="325856"/>
                    <a:pt x="1368491" y="323768"/>
                  </a:cubicBezTo>
                  <a:cubicBezTo>
                    <a:pt x="1371727" y="322959"/>
                    <a:pt x="1375032" y="322460"/>
                    <a:pt x="1378302" y="321806"/>
                  </a:cubicBezTo>
                  <a:cubicBezTo>
                    <a:pt x="1378956" y="306108"/>
                    <a:pt x="1377502" y="290179"/>
                    <a:pt x="1380264" y="274712"/>
                  </a:cubicBezTo>
                  <a:cubicBezTo>
                    <a:pt x="1382399" y="262754"/>
                    <a:pt x="1405560" y="265246"/>
                    <a:pt x="1409698" y="264901"/>
                  </a:cubicBezTo>
                  <a:lnTo>
                    <a:pt x="1435207" y="262939"/>
                  </a:lnTo>
                  <a:cubicBezTo>
                    <a:pt x="1439131" y="261631"/>
                    <a:pt x="1444055" y="261939"/>
                    <a:pt x="1446980" y="259014"/>
                  </a:cubicBezTo>
                  <a:cubicBezTo>
                    <a:pt x="1448288" y="257706"/>
                    <a:pt x="1449150" y="255675"/>
                    <a:pt x="1450905" y="255090"/>
                  </a:cubicBezTo>
                  <a:cubicBezTo>
                    <a:pt x="1455293" y="253628"/>
                    <a:pt x="1460062" y="253782"/>
                    <a:pt x="1464640" y="253128"/>
                  </a:cubicBezTo>
                  <a:cubicBezTo>
                    <a:pt x="1481507" y="241882"/>
                    <a:pt x="1460169" y="255363"/>
                    <a:pt x="1476414" y="247241"/>
                  </a:cubicBezTo>
                  <a:cubicBezTo>
                    <a:pt x="1491637" y="239630"/>
                    <a:pt x="1473382" y="246291"/>
                    <a:pt x="1488187" y="241354"/>
                  </a:cubicBezTo>
                  <a:cubicBezTo>
                    <a:pt x="1491835" y="237707"/>
                    <a:pt x="1493051" y="235979"/>
                    <a:pt x="1497998" y="233505"/>
                  </a:cubicBezTo>
                  <a:cubicBezTo>
                    <a:pt x="1506356" y="229326"/>
                    <a:pt x="1501898" y="234368"/>
                    <a:pt x="1509772" y="227619"/>
                  </a:cubicBezTo>
                  <a:cubicBezTo>
                    <a:pt x="1512581" y="225211"/>
                    <a:pt x="1513936" y="220105"/>
                    <a:pt x="1517621" y="219770"/>
                  </a:cubicBezTo>
                  <a:lnTo>
                    <a:pt x="1539205" y="217808"/>
                  </a:lnTo>
                  <a:cubicBezTo>
                    <a:pt x="1540513" y="216500"/>
                    <a:pt x="1541685" y="215039"/>
                    <a:pt x="1543130" y="213883"/>
                  </a:cubicBezTo>
                  <a:cubicBezTo>
                    <a:pt x="1544971" y="212410"/>
                    <a:pt x="1547349" y="211626"/>
                    <a:pt x="1549016" y="209959"/>
                  </a:cubicBezTo>
                  <a:cubicBezTo>
                    <a:pt x="1553023" y="205952"/>
                    <a:pt x="1552015" y="203057"/>
                    <a:pt x="1556865" y="200147"/>
                  </a:cubicBezTo>
                  <a:cubicBezTo>
                    <a:pt x="1558639" y="199083"/>
                    <a:pt x="1560944" y="199190"/>
                    <a:pt x="1562752" y="198185"/>
                  </a:cubicBezTo>
                  <a:cubicBezTo>
                    <a:pt x="1566875" y="195894"/>
                    <a:pt x="1570050" y="191827"/>
                    <a:pt x="1574525" y="190336"/>
                  </a:cubicBezTo>
                  <a:lnTo>
                    <a:pt x="1586299" y="186412"/>
                  </a:lnTo>
                  <a:lnTo>
                    <a:pt x="1594148" y="178563"/>
                  </a:lnTo>
                  <a:lnTo>
                    <a:pt x="1598072" y="174638"/>
                  </a:lnTo>
                  <a:cubicBezTo>
                    <a:pt x="1599380" y="170714"/>
                    <a:pt x="1599703" y="166307"/>
                    <a:pt x="1601997" y="162865"/>
                  </a:cubicBezTo>
                  <a:cubicBezTo>
                    <a:pt x="1603305" y="160903"/>
                    <a:pt x="1604963" y="159133"/>
                    <a:pt x="1605921" y="156978"/>
                  </a:cubicBezTo>
                  <a:cubicBezTo>
                    <a:pt x="1611026" y="145491"/>
                    <a:pt x="1607907" y="143219"/>
                    <a:pt x="1617694" y="133432"/>
                  </a:cubicBezTo>
                  <a:cubicBezTo>
                    <a:pt x="1619002" y="132124"/>
                    <a:pt x="1620032" y="130459"/>
                    <a:pt x="1621619" y="129507"/>
                  </a:cubicBezTo>
                  <a:cubicBezTo>
                    <a:pt x="1623393" y="128443"/>
                    <a:pt x="1625544" y="128199"/>
                    <a:pt x="1627506" y="127545"/>
                  </a:cubicBezTo>
                  <a:cubicBezTo>
                    <a:pt x="1634949" y="120102"/>
                    <a:pt x="1632889" y="119822"/>
                    <a:pt x="1641241" y="117734"/>
                  </a:cubicBezTo>
                  <a:cubicBezTo>
                    <a:pt x="1644477" y="116925"/>
                    <a:pt x="1647834" y="116650"/>
                    <a:pt x="1651052" y="115772"/>
                  </a:cubicBezTo>
                  <a:cubicBezTo>
                    <a:pt x="1655043" y="114683"/>
                    <a:pt x="1658901" y="113155"/>
                    <a:pt x="1662826" y="111847"/>
                  </a:cubicBezTo>
                  <a:lnTo>
                    <a:pt x="1674599" y="107923"/>
                  </a:lnTo>
                  <a:cubicBezTo>
                    <a:pt x="1676561" y="107269"/>
                    <a:pt x="1678479" y="106462"/>
                    <a:pt x="1680486" y="105960"/>
                  </a:cubicBezTo>
                  <a:lnTo>
                    <a:pt x="1688335" y="103998"/>
                  </a:lnTo>
                  <a:cubicBezTo>
                    <a:pt x="1692305" y="98044"/>
                    <a:pt x="1700108" y="88577"/>
                    <a:pt x="1700108" y="80451"/>
                  </a:cubicBezTo>
                  <a:lnTo>
                    <a:pt x="1707957" y="7848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B65548D-BAAD-45FB-B6BC-FE7B51C258A9}"/>
                </a:ext>
              </a:extLst>
            </p:cNvPr>
            <p:cNvSpPr/>
            <p:nvPr/>
          </p:nvSpPr>
          <p:spPr>
            <a:xfrm>
              <a:off x="5908280" y="3483514"/>
              <a:ext cx="792741" cy="586707"/>
            </a:xfrm>
            <a:custGeom>
              <a:avLst/>
              <a:gdLst>
                <a:gd name="connsiteX0" fmla="*/ 547462 w 792741"/>
                <a:gd name="connsiteY0" fmla="*/ 586707 h 586707"/>
                <a:gd name="connsiteX1" fmla="*/ 266863 w 792741"/>
                <a:gd name="connsiteY1" fmla="*/ 586707 h 586707"/>
                <a:gd name="connsiteX2" fmla="*/ 266863 w 792741"/>
                <a:gd name="connsiteY2" fmla="*/ 514104 h 586707"/>
                <a:gd name="connsiteX3" fmla="*/ 153054 w 792741"/>
                <a:gd name="connsiteY3" fmla="*/ 514104 h 586707"/>
                <a:gd name="connsiteX4" fmla="*/ 153054 w 792741"/>
                <a:gd name="connsiteY4" fmla="*/ 380673 h 586707"/>
                <a:gd name="connsiteX5" fmla="*/ 0 w 792741"/>
                <a:gd name="connsiteY5" fmla="*/ 380673 h 586707"/>
                <a:gd name="connsiteX6" fmla="*/ 380673 w 792741"/>
                <a:gd name="connsiteY6" fmla="*/ 0 h 586707"/>
                <a:gd name="connsiteX7" fmla="*/ 449351 w 792741"/>
                <a:gd name="connsiteY7" fmla="*/ 0 h 586707"/>
                <a:gd name="connsiteX8" fmla="*/ 449351 w 792741"/>
                <a:gd name="connsiteY8" fmla="*/ 41207 h 586707"/>
                <a:gd name="connsiteX9" fmla="*/ 474860 w 792741"/>
                <a:gd name="connsiteY9" fmla="*/ 41207 h 586707"/>
                <a:gd name="connsiteX10" fmla="*/ 474860 w 792741"/>
                <a:gd name="connsiteY10" fmla="*/ 76527 h 586707"/>
                <a:gd name="connsiteX11" fmla="*/ 519991 w 792741"/>
                <a:gd name="connsiteY11" fmla="*/ 76527 h 586707"/>
                <a:gd name="connsiteX12" fmla="*/ 519991 w 792741"/>
                <a:gd name="connsiteY12" fmla="*/ 105960 h 586707"/>
                <a:gd name="connsiteX13" fmla="*/ 563160 w 792741"/>
                <a:gd name="connsiteY13" fmla="*/ 105960 h 586707"/>
                <a:gd name="connsiteX14" fmla="*/ 563160 w 792741"/>
                <a:gd name="connsiteY14" fmla="*/ 119696 h 586707"/>
                <a:gd name="connsiteX15" fmla="*/ 584745 w 792741"/>
                <a:gd name="connsiteY15" fmla="*/ 119696 h 586707"/>
                <a:gd name="connsiteX16" fmla="*/ 594556 w 792741"/>
                <a:gd name="connsiteY16" fmla="*/ 109885 h 586707"/>
                <a:gd name="connsiteX17" fmla="*/ 625952 w 792741"/>
                <a:gd name="connsiteY17" fmla="*/ 109885 h 586707"/>
                <a:gd name="connsiteX18" fmla="*/ 676970 w 792741"/>
                <a:gd name="connsiteY18" fmla="*/ 109885 h 586707"/>
                <a:gd name="connsiteX19" fmla="*/ 737799 w 792741"/>
                <a:gd name="connsiteY19" fmla="*/ 109885 h 586707"/>
                <a:gd name="connsiteX20" fmla="*/ 737799 w 792741"/>
                <a:gd name="connsiteY20" fmla="*/ 94187 h 586707"/>
                <a:gd name="connsiteX21" fmla="*/ 765270 w 792741"/>
                <a:gd name="connsiteY21" fmla="*/ 94187 h 586707"/>
                <a:gd name="connsiteX22" fmla="*/ 765270 w 792741"/>
                <a:gd name="connsiteY22" fmla="*/ 111847 h 586707"/>
                <a:gd name="connsiteX23" fmla="*/ 792741 w 792741"/>
                <a:gd name="connsiteY23" fmla="*/ 111847 h 586707"/>
                <a:gd name="connsiteX24" fmla="*/ 792741 w 792741"/>
                <a:gd name="connsiteY24" fmla="*/ 135394 h 586707"/>
                <a:gd name="connsiteX25" fmla="*/ 782930 w 792741"/>
                <a:gd name="connsiteY25" fmla="*/ 145205 h 586707"/>
                <a:gd name="connsiteX26" fmla="*/ 782930 w 792741"/>
                <a:gd name="connsiteY26" fmla="*/ 170714 h 586707"/>
                <a:gd name="connsiteX27" fmla="*/ 729950 w 792741"/>
                <a:gd name="connsiteY27" fmla="*/ 170714 h 586707"/>
                <a:gd name="connsiteX28" fmla="*/ 718177 w 792741"/>
                <a:gd name="connsiteY28" fmla="*/ 182487 h 586707"/>
                <a:gd name="connsiteX29" fmla="*/ 718177 w 792741"/>
                <a:gd name="connsiteY29" fmla="*/ 221732 h 586707"/>
                <a:gd name="connsiteX30" fmla="*/ 614178 w 792741"/>
                <a:gd name="connsiteY30" fmla="*/ 221732 h 586707"/>
                <a:gd name="connsiteX31" fmla="*/ 561198 w 792741"/>
                <a:gd name="connsiteY31" fmla="*/ 274712 h 586707"/>
                <a:gd name="connsiteX32" fmla="*/ 561198 w 792741"/>
                <a:gd name="connsiteY32" fmla="*/ 290410 h 586707"/>
                <a:gd name="connsiteX33" fmla="*/ 571009 w 792741"/>
                <a:gd name="connsiteY33" fmla="*/ 290410 h 586707"/>
                <a:gd name="connsiteX34" fmla="*/ 571009 w 792741"/>
                <a:gd name="connsiteY34" fmla="*/ 306108 h 586707"/>
                <a:gd name="connsiteX35" fmla="*/ 543538 w 792741"/>
                <a:gd name="connsiteY35" fmla="*/ 306108 h 586707"/>
                <a:gd name="connsiteX36" fmla="*/ 523916 w 792741"/>
                <a:gd name="connsiteY36" fmla="*/ 325730 h 586707"/>
                <a:gd name="connsiteX37" fmla="*/ 547462 w 792741"/>
                <a:gd name="connsiteY37" fmla="*/ 586707 h 58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92741" h="586707">
                  <a:moveTo>
                    <a:pt x="547462" y="586707"/>
                  </a:moveTo>
                  <a:lnTo>
                    <a:pt x="266863" y="586707"/>
                  </a:lnTo>
                  <a:lnTo>
                    <a:pt x="266863" y="514104"/>
                  </a:lnTo>
                  <a:lnTo>
                    <a:pt x="153054" y="514104"/>
                  </a:lnTo>
                  <a:lnTo>
                    <a:pt x="153054" y="380673"/>
                  </a:lnTo>
                  <a:lnTo>
                    <a:pt x="0" y="380673"/>
                  </a:lnTo>
                  <a:lnTo>
                    <a:pt x="380673" y="0"/>
                  </a:lnTo>
                  <a:lnTo>
                    <a:pt x="449351" y="0"/>
                  </a:lnTo>
                  <a:lnTo>
                    <a:pt x="449351" y="41207"/>
                  </a:lnTo>
                  <a:lnTo>
                    <a:pt x="474860" y="41207"/>
                  </a:lnTo>
                  <a:lnTo>
                    <a:pt x="474860" y="76527"/>
                  </a:lnTo>
                  <a:lnTo>
                    <a:pt x="519991" y="76527"/>
                  </a:lnTo>
                  <a:lnTo>
                    <a:pt x="519991" y="105960"/>
                  </a:lnTo>
                  <a:lnTo>
                    <a:pt x="563160" y="105960"/>
                  </a:lnTo>
                  <a:lnTo>
                    <a:pt x="563160" y="119696"/>
                  </a:lnTo>
                  <a:lnTo>
                    <a:pt x="584745" y="119696"/>
                  </a:lnTo>
                  <a:lnTo>
                    <a:pt x="594556" y="109885"/>
                  </a:lnTo>
                  <a:lnTo>
                    <a:pt x="625952" y="109885"/>
                  </a:lnTo>
                  <a:lnTo>
                    <a:pt x="676970" y="109885"/>
                  </a:lnTo>
                  <a:lnTo>
                    <a:pt x="737799" y="109885"/>
                  </a:lnTo>
                  <a:lnTo>
                    <a:pt x="737799" y="94187"/>
                  </a:lnTo>
                  <a:lnTo>
                    <a:pt x="765270" y="94187"/>
                  </a:lnTo>
                  <a:lnTo>
                    <a:pt x="765270" y="111847"/>
                  </a:lnTo>
                  <a:lnTo>
                    <a:pt x="792741" y="111847"/>
                  </a:lnTo>
                  <a:lnTo>
                    <a:pt x="792741" y="135394"/>
                  </a:lnTo>
                  <a:lnTo>
                    <a:pt x="782930" y="145205"/>
                  </a:lnTo>
                  <a:lnTo>
                    <a:pt x="782930" y="170714"/>
                  </a:lnTo>
                  <a:lnTo>
                    <a:pt x="729950" y="170714"/>
                  </a:lnTo>
                  <a:lnTo>
                    <a:pt x="718177" y="182487"/>
                  </a:lnTo>
                  <a:lnTo>
                    <a:pt x="718177" y="221732"/>
                  </a:lnTo>
                  <a:lnTo>
                    <a:pt x="614178" y="221732"/>
                  </a:lnTo>
                  <a:lnTo>
                    <a:pt x="561198" y="274712"/>
                  </a:lnTo>
                  <a:lnTo>
                    <a:pt x="561198" y="290410"/>
                  </a:lnTo>
                  <a:lnTo>
                    <a:pt x="571009" y="290410"/>
                  </a:lnTo>
                  <a:lnTo>
                    <a:pt x="571009" y="306108"/>
                  </a:lnTo>
                  <a:lnTo>
                    <a:pt x="543538" y="306108"/>
                  </a:lnTo>
                  <a:lnTo>
                    <a:pt x="523916" y="325730"/>
                  </a:lnTo>
                  <a:lnTo>
                    <a:pt x="547462" y="586707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EF5C7F0-6245-4EF4-B7CD-023B8EE25A62}"/>
                </a:ext>
              </a:extLst>
            </p:cNvPr>
            <p:cNvSpPr/>
            <p:nvPr/>
          </p:nvSpPr>
          <p:spPr>
            <a:xfrm>
              <a:off x="5737566" y="3857748"/>
              <a:ext cx="1261715" cy="906551"/>
            </a:xfrm>
            <a:custGeom>
              <a:avLst/>
              <a:gdLst>
                <a:gd name="connsiteX0" fmla="*/ 166789 w 1261715"/>
                <a:gd name="connsiteY0" fmla="*/ 3924 h 906551"/>
                <a:gd name="connsiteX1" fmla="*/ 23546 w 1261715"/>
                <a:gd name="connsiteY1" fmla="*/ 147167 h 906551"/>
                <a:gd name="connsiteX2" fmla="*/ 0 w 1261715"/>
                <a:gd name="connsiteY2" fmla="*/ 147167 h 906551"/>
                <a:gd name="connsiteX3" fmla="*/ 0 w 1261715"/>
                <a:gd name="connsiteY3" fmla="*/ 172676 h 906551"/>
                <a:gd name="connsiteX4" fmla="*/ 45131 w 1261715"/>
                <a:gd name="connsiteY4" fmla="*/ 172676 h 906551"/>
                <a:gd name="connsiteX5" fmla="*/ 45131 w 1261715"/>
                <a:gd name="connsiteY5" fmla="*/ 223694 h 906551"/>
                <a:gd name="connsiteX6" fmla="*/ 5886 w 1261715"/>
                <a:gd name="connsiteY6" fmla="*/ 223694 h 906551"/>
                <a:gd name="connsiteX7" fmla="*/ 5886 w 1261715"/>
                <a:gd name="connsiteY7" fmla="*/ 257052 h 906551"/>
                <a:gd name="connsiteX8" fmla="*/ 74564 w 1261715"/>
                <a:gd name="connsiteY8" fmla="*/ 286485 h 906551"/>
                <a:gd name="connsiteX9" fmla="*/ 64752 w 1261715"/>
                <a:gd name="connsiteY9" fmla="*/ 296297 h 906551"/>
                <a:gd name="connsiteX10" fmla="*/ 64752 w 1261715"/>
                <a:gd name="connsiteY10" fmla="*/ 319843 h 906551"/>
                <a:gd name="connsiteX11" fmla="*/ 43167 w 1261715"/>
                <a:gd name="connsiteY11" fmla="*/ 341428 h 906551"/>
                <a:gd name="connsiteX12" fmla="*/ 9811 w 1261715"/>
                <a:gd name="connsiteY12" fmla="*/ 341428 h 906551"/>
                <a:gd name="connsiteX13" fmla="*/ 58867 w 1261715"/>
                <a:gd name="connsiteY13" fmla="*/ 390484 h 906551"/>
                <a:gd name="connsiteX14" fmla="*/ 82414 w 1261715"/>
                <a:gd name="connsiteY14" fmla="*/ 414031 h 906551"/>
                <a:gd name="connsiteX15" fmla="*/ 133431 w 1261715"/>
                <a:gd name="connsiteY15" fmla="*/ 414031 h 906551"/>
                <a:gd name="connsiteX16" fmla="*/ 156977 w 1261715"/>
                <a:gd name="connsiteY16" fmla="*/ 437577 h 906551"/>
                <a:gd name="connsiteX17" fmla="*/ 172676 w 1261715"/>
                <a:gd name="connsiteY17" fmla="*/ 437577 h 906551"/>
                <a:gd name="connsiteX18" fmla="*/ 172676 w 1261715"/>
                <a:gd name="connsiteY18" fmla="*/ 408144 h 906551"/>
                <a:gd name="connsiteX19" fmla="*/ 225656 w 1261715"/>
                <a:gd name="connsiteY19" fmla="*/ 408144 h 906551"/>
                <a:gd name="connsiteX20" fmla="*/ 225656 w 1261715"/>
                <a:gd name="connsiteY20" fmla="*/ 445426 h 906551"/>
                <a:gd name="connsiteX21" fmla="*/ 274712 w 1261715"/>
                <a:gd name="connsiteY21" fmla="*/ 494482 h 906551"/>
                <a:gd name="connsiteX22" fmla="*/ 274712 w 1261715"/>
                <a:gd name="connsiteY22" fmla="*/ 551387 h 906551"/>
                <a:gd name="connsiteX23" fmla="*/ 274712 w 1261715"/>
                <a:gd name="connsiteY23" fmla="*/ 602405 h 906551"/>
                <a:gd name="connsiteX24" fmla="*/ 337503 w 1261715"/>
                <a:gd name="connsiteY24" fmla="*/ 665196 h 906551"/>
                <a:gd name="connsiteX25" fmla="*/ 386559 w 1261715"/>
                <a:gd name="connsiteY25" fmla="*/ 665196 h 906551"/>
                <a:gd name="connsiteX26" fmla="*/ 412068 w 1261715"/>
                <a:gd name="connsiteY26" fmla="*/ 665196 h 906551"/>
                <a:gd name="connsiteX27" fmla="*/ 468973 w 1261715"/>
                <a:gd name="connsiteY27" fmla="*/ 722101 h 906551"/>
                <a:gd name="connsiteX28" fmla="*/ 516067 w 1261715"/>
                <a:gd name="connsiteY28" fmla="*/ 722101 h 906551"/>
                <a:gd name="connsiteX29" fmla="*/ 535689 w 1261715"/>
                <a:gd name="connsiteY29" fmla="*/ 702479 h 906551"/>
                <a:gd name="connsiteX30" fmla="*/ 588669 w 1261715"/>
                <a:gd name="connsiteY30" fmla="*/ 702479 h 906551"/>
                <a:gd name="connsiteX31" fmla="*/ 620065 w 1261715"/>
                <a:gd name="connsiteY31" fmla="*/ 733875 h 906551"/>
                <a:gd name="connsiteX32" fmla="*/ 604367 w 1261715"/>
                <a:gd name="connsiteY32" fmla="*/ 749573 h 906551"/>
                <a:gd name="connsiteX33" fmla="*/ 604367 w 1261715"/>
                <a:gd name="connsiteY33" fmla="*/ 782930 h 906551"/>
                <a:gd name="connsiteX34" fmla="*/ 678932 w 1261715"/>
                <a:gd name="connsiteY34" fmla="*/ 857495 h 906551"/>
                <a:gd name="connsiteX35" fmla="*/ 724063 w 1261715"/>
                <a:gd name="connsiteY35" fmla="*/ 857495 h 906551"/>
                <a:gd name="connsiteX36" fmla="*/ 741723 w 1261715"/>
                <a:gd name="connsiteY36" fmla="*/ 875155 h 906551"/>
                <a:gd name="connsiteX37" fmla="*/ 822175 w 1261715"/>
                <a:gd name="connsiteY37" fmla="*/ 875155 h 906551"/>
                <a:gd name="connsiteX38" fmla="*/ 822175 w 1261715"/>
                <a:gd name="connsiteY38" fmla="*/ 906551 h 906551"/>
                <a:gd name="connsiteX39" fmla="*/ 839835 w 1261715"/>
                <a:gd name="connsiteY39" fmla="*/ 906551 h 906551"/>
                <a:gd name="connsiteX40" fmla="*/ 857495 w 1261715"/>
                <a:gd name="connsiteY40" fmla="*/ 888891 h 906551"/>
                <a:gd name="connsiteX41" fmla="*/ 857495 w 1261715"/>
                <a:gd name="connsiteY41" fmla="*/ 865344 h 906551"/>
                <a:gd name="connsiteX42" fmla="*/ 873193 w 1261715"/>
                <a:gd name="connsiteY42" fmla="*/ 849646 h 906551"/>
                <a:gd name="connsiteX43" fmla="*/ 873193 w 1261715"/>
                <a:gd name="connsiteY43" fmla="*/ 824137 h 906551"/>
                <a:gd name="connsiteX44" fmla="*/ 945795 w 1261715"/>
                <a:gd name="connsiteY44" fmla="*/ 824137 h 906551"/>
                <a:gd name="connsiteX45" fmla="*/ 957568 w 1261715"/>
                <a:gd name="connsiteY45" fmla="*/ 812364 h 906551"/>
                <a:gd name="connsiteX46" fmla="*/ 957568 w 1261715"/>
                <a:gd name="connsiteY46" fmla="*/ 788817 h 906551"/>
                <a:gd name="connsiteX47" fmla="*/ 1124358 w 1261715"/>
                <a:gd name="connsiteY47" fmla="*/ 622027 h 906551"/>
                <a:gd name="connsiteX48" fmla="*/ 1147905 w 1261715"/>
                <a:gd name="connsiteY48" fmla="*/ 623989 h 906551"/>
                <a:gd name="connsiteX49" fmla="*/ 1181263 w 1261715"/>
                <a:gd name="connsiteY49" fmla="*/ 623989 h 906551"/>
                <a:gd name="connsiteX50" fmla="*/ 1216583 w 1261715"/>
                <a:gd name="connsiteY50" fmla="*/ 588669 h 906551"/>
                <a:gd name="connsiteX51" fmla="*/ 1261715 w 1261715"/>
                <a:gd name="connsiteY51" fmla="*/ 494482 h 906551"/>
                <a:gd name="connsiteX52" fmla="*/ 1261715 w 1261715"/>
                <a:gd name="connsiteY52" fmla="*/ 439540 h 906551"/>
                <a:gd name="connsiteX53" fmla="*/ 1163603 w 1261715"/>
                <a:gd name="connsiteY53" fmla="*/ 439540 h 906551"/>
                <a:gd name="connsiteX54" fmla="*/ 1163603 w 1261715"/>
                <a:gd name="connsiteY54" fmla="*/ 412068 h 906551"/>
                <a:gd name="connsiteX55" fmla="*/ 1181263 w 1261715"/>
                <a:gd name="connsiteY55" fmla="*/ 394408 h 906551"/>
                <a:gd name="connsiteX56" fmla="*/ 1171452 w 1261715"/>
                <a:gd name="connsiteY56" fmla="*/ 384597 h 906551"/>
                <a:gd name="connsiteX57" fmla="*/ 1136132 w 1261715"/>
                <a:gd name="connsiteY57" fmla="*/ 419917 h 906551"/>
                <a:gd name="connsiteX58" fmla="*/ 973267 w 1261715"/>
                <a:gd name="connsiteY58" fmla="*/ 419917 h 906551"/>
                <a:gd name="connsiteX59" fmla="*/ 973267 w 1261715"/>
                <a:gd name="connsiteY59" fmla="*/ 386559 h 906551"/>
                <a:gd name="connsiteX60" fmla="*/ 935984 w 1261715"/>
                <a:gd name="connsiteY60" fmla="*/ 386559 h 906551"/>
                <a:gd name="connsiteX61" fmla="*/ 859457 w 1261715"/>
                <a:gd name="connsiteY61" fmla="*/ 310032 h 906551"/>
                <a:gd name="connsiteX62" fmla="*/ 826099 w 1261715"/>
                <a:gd name="connsiteY62" fmla="*/ 310032 h 906551"/>
                <a:gd name="connsiteX63" fmla="*/ 812364 w 1261715"/>
                <a:gd name="connsiteY63" fmla="*/ 323767 h 906551"/>
                <a:gd name="connsiteX64" fmla="*/ 773119 w 1261715"/>
                <a:gd name="connsiteY64" fmla="*/ 323767 h 906551"/>
                <a:gd name="connsiteX65" fmla="*/ 773119 w 1261715"/>
                <a:gd name="connsiteY65" fmla="*/ 280599 h 906551"/>
                <a:gd name="connsiteX66" fmla="*/ 657347 w 1261715"/>
                <a:gd name="connsiteY66" fmla="*/ 280599 h 906551"/>
                <a:gd name="connsiteX67" fmla="*/ 657347 w 1261715"/>
                <a:gd name="connsiteY67" fmla="*/ 255090 h 906551"/>
                <a:gd name="connsiteX68" fmla="*/ 692667 w 1261715"/>
                <a:gd name="connsiteY68" fmla="*/ 219770 h 906551"/>
                <a:gd name="connsiteX69" fmla="*/ 692667 w 1261715"/>
                <a:gd name="connsiteY69" fmla="*/ 204072 h 906551"/>
                <a:gd name="connsiteX70" fmla="*/ 439540 w 1261715"/>
                <a:gd name="connsiteY70" fmla="*/ 204072 h 906551"/>
                <a:gd name="connsiteX71" fmla="*/ 439540 w 1261715"/>
                <a:gd name="connsiteY71" fmla="*/ 139318 h 906551"/>
                <a:gd name="connsiteX72" fmla="*/ 439540 w 1261715"/>
                <a:gd name="connsiteY72" fmla="*/ 133431 h 906551"/>
                <a:gd name="connsiteX73" fmla="*/ 327692 w 1261715"/>
                <a:gd name="connsiteY73" fmla="*/ 133431 h 906551"/>
                <a:gd name="connsiteX74" fmla="*/ 327692 w 1261715"/>
                <a:gd name="connsiteY74" fmla="*/ 0 h 906551"/>
                <a:gd name="connsiteX75" fmla="*/ 166789 w 1261715"/>
                <a:gd name="connsiteY75" fmla="*/ 3924 h 90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261715" h="906551">
                  <a:moveTo>
                    <a:pt x="166789" y="3924"/>
                  </a:moveTo>
                  <a:lnTo>
                    <a:pt x="23546" y="147167"/>
                  </a:lnTo>
                  <a:lnTo>
                    <a:pt x="0" y="147167"/>
                  </a:lnTo>
                  <a:lnTo>
                    <a:pt x="0" y="172676"/>
                  </a:lnTo>
                  <a:lnTo>
                    <a:pt x="45131" y="172676"/>
                  </a:lnTo>
                  <a:lnTo>
                    <a:pt x="45131" y="223694"/>
                  </a:lnTo>
                  <a:lnTo>
                    <a:pt x="5886" y="223694"/>
                  </a:lnTo>
                  <a:lnTo>
                    <a:pt x="5886" y="257052"/>
                  </a:lnTo>
                  <a:lnTo>
                    <a:pt x="74564" y="286485"/>
                  </a:lnTo>
                  <a:lnTo>
                    <a:pt x="64752" y="296297"/>
                  </a:lnTo>
                  <a:lnTo>
                    <a:pt x="64752" y="319843"/>
                  </a:lnTo>
                  <a:lnTo>
                    <a:pt x="43167" y="341428"/>
                  </a:lnTo>
                  <a:lnTo>
                    <a:pt x="9811" y="341428"/>
                  </a:lnTo>
                  <a:lnTo>
                    <a:pt x="58867" y="390484"/>
                  </a:lnTo>
                  <a:lnTo>
                    <a:pt x="82414" y="414031"/>
                  </a:lnTo>
                  <a:lnTo>
                    <a:pt x="133431" y="414031"/>
                  </a:lnTo>
                  <a:lnTo>
                    <a:pt x="156977" y="437577"/>
                  </a:lnTo>
                  <a:lnTo>
                    <a:pt x="172676" y="437577"/>
                  </a:lnTo>
                  <a:lnTo>
                    <a:pt x="172676" y="408144"/>
                  </a:lnTo>
                  <a:lnTo>
                    <a:pt x="225656" y="408144"/>
                  </a:lnTo>
                  <a:lnTo>
                    <a:pt x="225656" y="445426"/>
                  </a:lnTo>
                  <a:lnTo>
                    <a:pt x="274712" y="494482"/>
                  </a:lnTo>
                  <a:lnTo>
                    <a:pt x="274712" y="551387"/>
                  </a:lnTo>
                  <a:lnTo>
                    <a:pt x="274712" y="602405"/>
                  </a:lnTo>
                  <a:lnTo>
                    <a:pt x="337503" y="665196"/>
                  </a:lnTo>
                  <a:lnTo>
                    <a:pt x="386559" y="665196"/>
                  </a:lnTo>
                  <a:lnTo>
                    <a:pt x="412068" y="665196"/>
                  </a:lnTo>
                  <a:lnTo>
                    <a:pt x="468973" y="722101"/>
                  </a:lnTo>
                  <a:lnTo>
                    <a:pt x="516067" y="722101"/>
                  </a:lnTo>
                  <a:lnTo>
                    <a:pt x="535689" y="702479"/>
                  </a:lnTo>
                  <a:lnTo>
                    <a:pt x="588669" y="702479"/>
                  </a:lnTo>
                  <a:lnTo>
                    <a:pt x="620065" y="733875"/>
                  </a:lnTo>
                  <a:lnTo>
                    <a:pt x="604367" y="749573"/>
                  </a:lnTo>
                  <a:lnTo>
                    <a:pt x="604367" y="782930"/>
                  </a:lnTo>
                  <a:lnTo>
                    <a:pt x="678932" y="857495"/>
                  </a:lnTo>
                  <a:lnTo>
                    <a:pt x="724063" y="857495"/>
                  </a:lnTo>
                  <a:lnTo>
                    <a:pt x="741723" y="875155"/>
                  </a:lnTo>
                  <a:lnTo>
                    <a:pt x="822175" y="875155"/>
                  </a:lnTo>
                  <a:lnTo>
                    <a:pt x="822175" y="906551"/>
                  </a:lnTo>
                  <a:lnTo>
                    <a:pt x="839835" y="906551"/>
                  </a:lnTo>
                  <a:lnTo>
                    <a:pt x="857495" y="888891"/>
                  </a:lnTo>
                  <a:lnTo>
                    <a:pt x="857495" y="865344"/>
                  </a:lnTo>
                  <a:lnTo>
                    <a:pt x="873193" y="849646"/>
                  </a:lnTo>
                  <a:lnTo>
                    <a:pt x="873193" y="824137"/>
                  </a:lnTo>
                  <a:lnTo>
                    <a:pt x="945795" y="824137"/>
                  </a:lnTo>
                  <a:lnTo>
                    <a:pt x="957568" y="812364"/>
                  </a:lnTo>
                  <a:lnTo>
                    <a:pt x="957568" y="788817"/>
                  </a:lnTo>
                  <a:lnTo>
                    <a:pt x="1124358" y="622027"/>
                  </a:lnTo>
                  <a:lnTo>
                    <a:pt x="1147905" y="623989"/>
                  </a:lnTo>
                  <a:lnTo>
                    <a:pt x="1181263" y="623989"/>
                  </a:lnTo>
                  <a:lnTo>
                    <a:pt x="1216583" y="588669"/>
                  </a:lnTo>
                  <a:lnTo>
                    <a:pt x="1261715" y="494482"/>
                  </a:lnTo>
                  <a:lnTo>
                    <a:pt x="1261715" y="439540"/>
                  </a:lnTo>
                  <a:lnTo>
                    <a:pt x="1163603" y="439540"/>
                  </a:lnTo>
                  <a:lnTo>
                    <a:pt x="1163603" y="412068"/>
                  </a:lnTo>
                  <a:lnTo>
                    <a:pt x="1181263" y="394408"/>
                  </a:lnTo>
                  <a:lnTo>
                    <a:pt x="1171452" y="384597"/>
                  </a:lnTo>
                  <a:lnTo>
                    <a:pt x="1136132" y="419917"/>
                  </a:lnTo>
                  <a:lnTo>
                    <a:pt x="973267" y="419917"/>
                  </a:lnTo>
                  <a:lnTo>
                    <a:pt x="973267" y="386559"/>
                  </a:lnTo>
                  <a:lnTo>
                    <a:pt x="935984" y="386559"/>
                  </a:lnTo>
                  <a:lnTo>
                    <a:pt x="859457" y="310032"/>
                  </a:lnTo>
                  <a:lnTo>
                    <a:pt x="826099" y="310032"/>
                  </a:lnTo>
                  <a:lnTo>
                    <a:pt x="812364" y="323767"/>
                  </a:lnTo>
                  <a:lnTo>
                    <a:pt x="773119" y="323767"/>
                  </a:lnTo>
                  <a:lnTo>
                    <a:pt x="773119" y="280599"/>
                  </a:lnTo>
                  <a:lnTo>
                    <a:pt x="657347" y="280599"/>
                  </a:lnTo>
                  <a:lnTo>
                    <a:pt x="657347" y="255090"/>
                  </a:lnTo>
                  <a:lnTo>
                    <a:pt x="692667" y="219770"/>
                  </a:lnTo>
                  <a:lnTo>
                    <a:pt x="692667" y="204072"/>
                  </a:lnTo>
                  <a:lnTo>
                    <a:pt x="439540" y="204072"/>
                  </a:lnTo>
                  <a:lnTo>
                    <a:pt x="439540" y="139318"/>
                  </a:lnTo>
                  <a:lnTo>
                    <a:pt x="439540" y="133431"/>
                  </a:lnTo>
                  <a:lnTo>
                    <a:pt x="327692" y="133431"/>
                  </a:lnTo>
                  <a:lnTo>
                    <a:pt x="327692" y="0"/>
                  </a:lnTo>
                  <a:lnTo>
                    <a:pt x="166789" y="3924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A14B6C7-D8A2-49B8-857B-0ABC3FC02775}"/>
                </a:ext>
              </a:extLst>
            </p:cNvPr>
            <p:cNvSpPr/>
            <p:nvPr/>
          </p:nvSpPr>
          <p:spPr>
            <a:xfrm>
              <a:off x="5686547" y="4002953"/>
              <a:ext cx="869269" cy="808439"/>
            </a:xfrm>
            <a:custGeom>
              <a:avLst/>
              <a:gdLst>
                <a:gd name="connsiteX0" fmla="*/ 58868 w 869269"/>
                <a:gd name="connsiteY0" fmla="*/ 0 h 808439"/>
                <a:gd name="connsiteX1" fmla="*/ 58868 w 869269"/>
                <a:gd name="connsiteY1" fmla="*/ 68678 h 808439"/>
                <a:gd name="connsiteX2" fmla="*/ 43170 w 869269"/>
                <a:gd name="connsiteY2" fmla="*/ 68678 h 808439"/>
                <a:gd name="connsiteX3" fmla="*/ 43170 w 869269"/>
                <a:gd name="connsiteY3" fmla="*/ 115771 h 808439"/>
                <a:gd name="connsiteX4" fmla="*/ 62793 w 869269"/>
                <a:gd name="connsiteY4" fmla="*/ 135394 h 808439"/>
                <a:gd name="connsiteX5" fmla="*/ 119697 w 869269"/>
                <a:gd name="connsiteY5" fmla="*/ 135394 h 808439"/>
                <a:gd name="connsiteX6" fmla="*/ 119697 w 869269"/>
                <a:gd name="connsiteY6" fmla="*/ 194261 h 808439"/>
                <a:gd name="connsiteX7" fmla="*/ 68679 w 869269"/>
                <a:gd name="connsiteY7" fmla="*/ 194261 h 808439"/>
                <a:gd name="connsiteX8" fmla="*/ 127546 w 869269"/>
                <a:gd name="connsiteY8" fmla="*/ 253128 h 808439"/>
                <a:gd name="connsiteX9" fmla="*/ 127546 w 869269"/>
                <a:gd name="connsiteY9" fmla="*/ 253128 h 808439"/>
                <a:gd name="connsiteX10" fmla="*/ 149130 w 869269"/>
                <a:gd name="connsiteY10" fmla="*/ 274712 h 808439"/>
                <a:gd name="connsiteX11" fmla="*/ 184450 w 869269"/>
                <a:gd name="connsiteY11" fmla="*/ 274712 h 808439"/>
                <a:gd name="connsiteX12" fmla="*/ 200148 w 869269"/>
                <a:gd name="connsiteY12" fmla="*/ 290410 h 808439"/>
                <a:gd name="connsiteX13" fmla="*/ 219770 w 869269"/>
                <a:gd name="connsiteY13" fmla="*/ 310032 h 808439"/>
                <a:gd name="connsiteX14" fmla="*/ 219770 w 869269"/>
                <a:gd name="connsiteY14" fmla="*/ 260977 h 808439"/>
                <a:gd name="connsiteX15" fmla="*/ 282562 w 869269"/>
                <a:gd name="connsiteY15" fmla="*/ 260977 h 808439"/>
                <a:gd name="connsiteX16" fmla="*/ 282562 w 869269"/>
                <a:gd name="connsiteY16" fmla="*/ 308070 h 808439"/>
                <a:gd name="connsiteX17" fmla="*/ 335542 w 869269"/>
                <a:gd name="connsiteY17" fmla="*/ 361050 h 808439"/>
                <a:gd name="connsiteX18" fmla="*/ 335542 w 869269"/>
                <a:gd name="connsiteY18" fmla="*/ 408144 h 808439"/>
                <a:gd name="connsiteX19" fmla="*/ 335542 w 869269"/>
                <a:gd name="connsiteY19" fmla="*/ 468973 h 808439"/>
                <a:gd name="connsiteX20" fmla="*/ 361051 w 869269"/>
                <a:gd name="connsiteY20" fmla="*/ 494482 h 808439"/>
                <a:gd name="connsiteX21" fmla="*/ 382636 w 869269"/>
                <a:gd name="connsiteY21" fmla="*/ 516067 h 808439"/>
                <a:gd name="connsiteX22" fmla="*/ 421880 w 869269"/>
                <a:gd name="connsiteY22" fmla="*/ 516067 h 808439"/>
                <a:gd name="connsiteX23" fmla="*/ 437578 w 869269"/>
                <a:gd name="connsiteY23" fmla="*/ 531765 h 808439"/>
                <a:gd name="connsiteX24" fmla="*/ 470936 w 869269"/>
                <a:gd name="connsiteY24" fmla="*/ 531765 h 808439"/>
                <a:gd name="connsiteX25" fmla="*/ 470936 w 869269"/>
                <a:gd name="connsiteY25" fmla="*/ 559236 h 808439"/>
                <a:gd name="connsiteX26" fmla="*/ 510181 w 869269"/>
                <a:gd name="connsiteY26" fmla="*/ 559236 h 808439"/>
                <a:gd name="connsiteX27" fmla="*/ 510181 w 869269"/>
                <a:gd name="connsiteY27" fmla="*/ 574934 h 808439"/>
                <a:gd name="connsiteX28" fmla="*/ 572972 w 869269"/>
                <a:gd name="connsiteY28" fmla="*/ 574934 h 808439"/>
                <a:gd name="connsiteX29" fmla="*/ 572972 w 869269"/>
                <a:gd name="connsiteY29" fmla="*/ 563160 h 808439"/>
                <a:gd name="connsiteX30" fmla="*/ 625953 w 869269"/>
                <a:gd name="connsiteY30" fmla="*/ 563160 h 808439"/>
                <a:gd name="connsiteX31" fmla="*/ 625953 w 869269"/>
                <a:gd name="connsiteY31" fmla="*/ 578858 h 808439"/>
                <a:gd name="connsiteX32" fmla="*/ 651462 w 869269"/>
                <a:gd name="connsiteY32" fmla="*/ 578858 h 808439"/>
                <a:gd name="connsiteX33" fmla="*/ 663236 w 869269"/>
                <a:gd name="connsiteY33" fmla="*/ 590632 h 808439"/>
                <a:gd name="connsiteX34" fmla="*/ 641652 w 869269"/>
                <a:gd name="connsiteY34" fmla="*/ 612216 h 808439"/>
                <a:gd name="connsiteX35" fmla="*/ 637727 w 869269"/>
                <a:gd name="connsiteY35" fmla="*/ 616141 h 808439"/>
                <a:gd name="connsiteX36" fmla="*/ 724065 w 869269"/>
                <a:gd name="connsiteY36" fmla="*/ 702479 h 808439"/>
                <a:gd name="connsiteX37" fmla="*/ 745649 w 869269"/>
                <a:gd name="connsiteY37" fmla="*/ 700517 h 808439"/>
                <a:gd name="connsiteX38" fmla="*/ 767233 w 869269"/>
                <a:gd name="connsiteY38" fmla="*/ 722101 h 808439"/>
                <a:gd name="connsiteX39" fmla="*/ 784893 w 869269"/>
                <a:gd name="connsiteY39" fmla="*/ 720139 h 808439"/>
                <a:gd name="connsiteX40" fmla="*/ 869269 w 869269"/>
                <a:gd name="connsiteY40" fmla="*/ 720139 h 808439"/>
                <a:gd name="connsiteX41" fmla="*/ 869269 w 869269"/>
                <a:gd name="connsiteY41" fmla="*/ 759383 h 808439"/>
                <a:gd name="connsiteX42" fmla="*/ 824137 w 869269"/>
                <a:gd name="connsiteY42" fmla="*/ 804515 h 808439"/>
                <a:gd name="connsiteX43" fmla="*/ 786856 w 869269"/>
                <a:gd name="connsiteY43" fmla="*/ 804515 h 808439"/>
                <a:gd name="connsiteX44" fmla="*/ 769196 w 869269"/>
                <a:gd name="connsiteY44" fmla="*/ 786855 h 808439"/>
                <a:gd name="connsiteX45" fmla="*/ 743686 w 869269"/>
                <a:gd name="connsiteY45" fmla="*/ 786855 h 808439"/>
                <a:gd name="connsiteX46" fmla="*/ 722102 w 869269"/>
                <a:gd name="connsiteY46" fmla="*/ 808439 h 808439"/>
                <a:gd name="connsiteX47" fmla="*/ 700518 w 869269"/>
                <a:gd name="connsiteY47" fmla="*/ 786855 h 808439"/>
                <a:gd name="connsiteX48" fmla="*/ 700518 w 869269"/>
                <a:gd name="connsiteY48" fmla="*/ 733874 h 808439"/>
                <a:gd name="connsiteX49" fmla="*/ 686782 w 869269"/>
                <a:gd name="connsiteY49" fmla="*/ 720138 h 808439"/>
                <a:gd name="connsiteX50" fmla="*/ 686782 w 869269"/>
                <a:gd name="connsiteY50" fmla="*/ 686781 h 808439"/>
                <a:gd name="connsiteX51" fmla="*/ 643613 w 869269"/>
                <a:gd name="connsiteY51" fmla="*/ 643612 h 808439"/>
                <a:gd name="connsiteX52" fmla="*/ 612217 w 869269"/>
                <a:gd name="connsiteY52" fmla="*/ 612216 h 808439"/>
                <a:gd name="connsiteX53" fmla="*/ 612217 w 869269"/>
                <a:gd name="connsiteY53" fmla="*/ 612216 h 808439"/>
                <a:gd name="connsiteX54" fmla="*/ 600444 w 869269"/>
                <a:gd name="connsiteY54" fmla="*/ 600443 h 808439"/>
                <a:gd name="connsiteX55" fmla="*/ 541577 w 869269"/>
                <a:gd name="connsiteY55" fmla="*/ 600443 h 808439"/>
                <a:gd name="connsiteX56" fmla="*/ 474861 w 869269"/>
                <a:gd name="connsiteY56" fmla="*/ 580820 h 808439"/>
                <a:gd name="connsiteX57" fmla="*/ 459164 w 869269"/>
                <a:gd name="connsiteY57" fmla="*/ 565123 h 808439"/>
                <a:gd name="connsiteX58" fmla="*/ 459164 w 869269"/>
                <a:gd name="connsiteY58" fmla="*/ 547462 h 808439"/>
                <a:gd name="connsiteX59" fmla="*/ 372825 w 869269"/>
                <a:gd name="connsiteY59" fmla="*/ 547462 h 808439"/>
                <a:gd name="connsiteX60" fmla="*/ 288449 w 869269"/>
                <a:gd name="connsiteY60" fmla="*/ 463086 h 808439"/>
                <a:gd name="connsiteX61" fmla="*/ 288449 w 869269"/>
                <a:gd name="connsiteY61" fmla="*/ 435615 h 808439"/>
                <a:gd name="connsiteX62" fmla="*/ 298260 w 869269"/>
                <a:gd name="connsiteY62" fmla="*/ 425804 h 808439"/>
                <a:gd name="connsiteX63" fmla="*/ 274713 w 869269"/>
                <a:gd name="connsiteY63" fmla="*/ 372824 h 808439"/>
                <a:gd name="connsiteX64" fmla="*/ 288449 w 869269"/>
                <a:gd name="connsiteY64" fmla="*/ 359088 h 808439"/>
                <a:gd name="connsiteX65" fmla="*/ 264902 w 869269"/>
                <a:gd name="connsiteY65" fmla="*/ 310032 h 808439"/>
                <a:gd name="connsiteX66" fmla="*/ 249204 w 869269"/>
                <a:gd name="connsiteY66" fmla="*/ 319844 h 808439"/>
                <a:gd name="connsiteX67" fmla="*/ 223695 w 869269"/>
                <a:gd name="connsiteY67" fmla="*/ 325730 h 808439"/>
                <a:gd name="connsiteX68" fmla="*/ 219771 w 869269"/>
                <a:gd name="connsiteY68" fmla="*/ 345353 h 808439"/>
                <a:gd name="connsiteX69" fmla="*/ 204073 w 869269"/>
                <a:gd name="connsiteY69" fmla="*/ 345353 h 808439"/>
                <a:gd name="connsiteX70" fmla="*/ 200148 w 869269"/>
                <a:gd name="connsiteY70" fmla="*/ 308070 h 808439"/>
                <a:gd name="connsiteX71" fmla="*/ 174639 w 869269"/>
                <a:gd name="connsiteY71" fmla="*/ 282561 h 808439"/>
                <a:gd name="connsiteX72" fmla="*/ 107923 w 869269"/>
                <a:gd name="connsiteY72" fmla="*/ 282561 h 808439"/>
                <a:gd name="connsiteX73" fmla="*/ 107923 w 869269"/>
                <a:gd name="connsiteY73" fmla="*/ 259014 h 808439"/>
                <a:gd name="connsiteX74" fmla="*/ 68679 w 869269"/>
                <a:gd name="connsiteY74" fmla="*/ 259014 h 808439"/>
                <a:gd name="connsiteX75" fmla="*/ 33359 w 869269"/>
                <a:gd name="connsiteY75" fmla="*/ 198185 h 808439"/>
                <a:gd name="connsiteX76" fmla="*/ 33359 w 869269"/>
                <a:gd name="connsiteY76" fmla="*/ 125583 h 808439"/>
                <a:gd name="connsiteX77" fmla="*/ 11774 w 869269"/>
                <a:gd name="connsiteY77" fmla="*/ 103998 h 808439"/>
                <a:gd name="connsiteX78" fmla="*/ 11774 w 869269"/>
                <a:gd name="connsiteY78" fmla="*/ 74565 h 808439"/>
                <a:gd name="connsiteX79" fmla="*/ 0 w 869269"/>
                <a:gd name="connsiteY79" fmla="*/ 62791 h 808439"/>
                <a:gd name="connsiteX80" fmla="*/ 58868 w 869269"/>
                <a:gd name="connsiteY80" fmla="*/ 0 h 80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869269" h="808439">
                  <a:moveTo>
                    <a:pt x="58868" y="0"/>
                  </a:moveTo>
                  <a:lnTo>
                    <a:pt x="58868" y="68678"/>
                  </a:lnTo>
                  <a:lnTo>
                    <a:pt x="43170" y="68678"/>
                  </a:lnTo>
                  <a:lnTo>
                    <a:pt x="43170" y="115771"/>
                  </a:lnTo>
                  <a:lnTo>
                    <a:pt x="62793" y="135394"/>
                  </a:lnTo>
                  <a:lnTo>
                    <a:pt x="119697" y="135394"/>
                  </a:lnTo>
                  <a:lnTo>
                    <a:pt x="119697" y="194261"/>
                  </a:lnTo>
                  <a:lnTo>
                    <a:pt x="68679" y="194261"/>
                  </a:lnTo>
                  <a:lnTo>
                    <a:pt x="127546" y="253128"/>
                  </a:lnTo>
                  <a:lnTo>
                    <a:pt x="127546" y="253128"/>
                  </a:lnTo>
                  <a:lnTo>
                    <a:pt x="149130" y="274712"/>
                  </a:lnTo>
                  <a:lnTo>
                    <a:pt x="184450" y="274712"/>
                  </a:lnTo>
                  <a:lnTo>
                    <a:pt x="200148" y="290410"/>
                  </a:lnTo>
                  <a:lnTo>
                    <a:pt x="219770" y="310032"/>
                  </a:lnTo>
                  <a:lnTo>
                    <a:pt x="219770" y="260977"/>
                  </a:lnTo>
                  <a:lnTo>
                    <a:pt x="282562" y="260977"/>
                  </a:lnTo>
                  <a:lnTo>
                    <a:pt x="282562" y="308070"/>
                  </a:lnTo>
                  <a:lnTo>
                    <a:pt x="335542" y="361050"/>
                  </a:lnTo>
                  <a:lnTo>
                    <a:pt x="335542" y="408144"/>
                  </a:lnTo>
                  <a:lnTo>
                    <a:pt x="335542" y="468973"/>
                  </a:lnTo>
                  <a:lnTo>
                    <a:pt x="361051" y="494482"/>
                  </a:lnTo>
                  <a:lnTo>
                    <a:pt x="382636" y="516067"/>
                  </a:lnTo>
                  <a:lnTo>
                    <a:pt x="421880" y="516067"/>
                  </a:lnTo>
                  <a:lnTo>
                    <a:pt x="437578" y="531765"/>
                  </a:lnTo>
                  <a:lnTo>
                    <a:pt x="470936" y="531765"/>
                  </a:lnTo>
                  <a:lnTo>
                    <a:pt x="470936" y="559236"/>
                  </a:lnTo>
                  <a:lnTo>
                    <a:pt x="510181" y="559236"/>
                  </a:lnTo>
                  <a:lnTo>
                    <a:pt x="510181" y="574934"/>
                  </a:lnTo>
                  <a:lnTo>
                    <a:pt x="572972" y="574934"/>
                  </a:lnTo>
                  <a:lnTo>
                    <a:pt x="572972" y="563160"/>
                  </a:lnTo>
                  <a:lnTo>
                    <a:pt x="625953" y="563160"/>
                  </a:lnTo>
                  <a:lnTo>
                    <a:pt x="625953" y="578858"/>
                  </a:lnTo>
                  <a:lnTo>
                    <a:pt x="651462" y="578858"/>
                  </a:lnTo>
                  <a:lnTo>
                    <a:pt x="663236" y="590632"/>
                  </a:lnTo>
                  <a:lnTo>
                    <a:pt x="641652" y="612216"/>
                  </a:lnTo>
                  <a:lnTo>
                    <a:pt x="637727" y="616141"/>
                  </a:lnTo>
                  <a:lnTo>
                    <a:pt x="724065" y="702479"/>
                  </a:lnTo>
                  <a:lnTo>
                    <a:pt x="745649" y="700517"/>
                  </a:lnTo>
                  <a:lnTo>
                    <a:pt x="767233" y="722101"/>
                  </a:lnTo>
                  <a:lnTo>
                    <a:pt x="784893" y="720139"/>
                  </a:lnTo>
                  <a:lnTo>
                    <a:pt x="869269" y="720139"/>
                  </a:lnTo>
                  <a:lnTo>
                    <a:pt x="869269" y="759383"/>
                  </a:lnTo>
                  <a:lnTo>
                    <a:pt x="824137" y="804515"/>
                  </a:lnTo>
                  <a:lnTo>
                    <a:pt x="786856" y="804515"/>
                  </a:lnTo>
                  <a:lnTo>
                    <a:pt x="769196" y="786855"/>
                  </a:lnTo>
                  <a:lnTo>
                    <a:pt x="743686" y="786855"/>
                  </a:lnTo>
                  <a:lnTo>
                    <a:pt x="722102" y="808439"/>
                  </a:lnTo>
                  <a:lnTo>
                    <a:pt x="700518" y="786855"/>
                  </a:lnTo>
                  <a:lnTo>
                    <a:pt x="700518" y="733874"/>
                  </a:lnTo>
                  <a:lnTo>
                    <a:pt x="686782" y="720138"/>
                  </a:lnTo>
                  <a:lnTo>
                    <a:pt x="686782" y="686781"/>
                  </a:lnTo>
                  <a:lnTo>
                    <a:pt x="643613" y="643612"/>
                  </a:lnTo>
                  <a:lnTo>
                    <a:pt x="612217" y="612216"/>
                  </a:lnTo>
                  <a:lnTo>
                    <a:pt x="612217" y="612216"/>
                  </a:lnTo>
                  <a:lnTo>
                    <a:pt x="600444" y="600443"/>
                  </a:lnTo>
                  <a:lnTo>
                    <a:pt x="541577" y="600443"/>
                  </a:lnTo>
                  <a:lnTo>
                    <a:pt x="474861" y="580820"/>
                  </a:lnTo>
                  <a:lnTo>
                    <a:pt x="459164" y="565123"/>
                  </a:lnTo>
                  <a:lnTo>
                    <a:pt x="459164" y="547462"/>
                  </a:lnTo>
                  <a:lnTo>
                    <a:pt x="372825" y="547462"/>
                  </a:lnTo>
                  <a:lnTo>
                    <a:pt x="288449" y="463086"/>
                  </a:lnTo>
                  <a:lnTo>
                    <a:pt x="288449" y="435615"/>
                  </a:lnTo>
                  <a:lnTo>
                    <a:pt x="298260" y="425804"/>
                  </a:lnTo>
                  <a:lnTo>
                    <a:pt x="274713" y="372824"/>
                  </a:lnTo>
                  <a:lnTo>
                    <a:pt x="288449" y="359088"/>
                  </a:lnTo>
                  <a:lnTo>
                    <a:pt x="264902" y="310032"/>
                  </a:lnTo>
                  <a:lnTo>
                    <a:pt x="249204" y="319844"/>
                  </a:lnTo>
                  <a:lnTo>
                    <a:pt x="223695" y="325730"/>
                  </a:lnTo>
                  <a:lnTo>
                    <a:pt x="219771" y="345353"/>
                  </a:lnTo>
                  <a:lnTo>
                    <a:pt x="204073" y="345353"/>
                  </a:lnTo>
                  <a:lnTo>
                    <a:pt x="200148" y="308070"/>
                  </a:lnTo>
                  <a:lnTo>
                    <a:pt x="174639" y="282561"/>
                  </a:lnTo>
                  <a:lnTo>
                    <a:pt x="107923" y="282561"/>
                  </a:lnTo>
                  <a:lnTo>
                    <a:pt x="107923" y="259014"/>
                  </a:lnTo>
                  <a:lnTo>
                    <a:pt x="68679" y="259014"/>
                  </a:lnTo>
                  <a:lnTo>
                    <a:pt x="33359" y="198185"/>
                  </a:lnTo>
                  <a:lnTo>
                    <a:pt x="33359" y="125583"/>
                  </a:lnTo>
                  <a:lnTo>
                    <a:pt x="11774" y="103998"/>
                  </a:lnTo>
                  <a:lnTo>
                    <a:pt x="11774" y="74565"/>
                  </a:lnTo>
                  <a:lnTo>
                    <a:pt x="0" y="62791"/>
                  </a:lnTo>
                  <a:lnTo>
                    <a:pt x="5886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47FC4CA2-8265-4BC4-BD7C-34032F0AE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 l="34135" r="59690" b="25690"/>
            <a:stretch/>
          </p:blipFill>
          <p:spPr>
            <a:xfrm rot="20487414">
              <a:off x="6162810" y="3080809"/>
              <a:ext cx="231968" cy="1430250"/>
            </a:xfrm>
            <a:prstGeom prst="rect">
              <a:avLst/>
            </a:prstGeom>
          </p:spPr>
        </p:pic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5860E9B4-3A8E-47AF-A6F5-4C8D400464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 l="40043" r="-53" b="25690"/>
            <a:stretch/>
          </p:blipFill>
          <p:spPr>
            <a:xfrm rot="20234831">
              <a:off x="6244528" y="2603609"/>
              <a:ext cx="2254299" cy="143025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D8D0E37C-3F43-4327-B9EF-115AABCAC0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 l="81150" t="63641" r="-53" b="-2661"/>
            <a:stretch/>
          </p:blipFill>
          <p:spPr>
            <a:xfrm rot="20234831">
              <a:off x="8068329" y="3470703"/>
              <a:ext cx="710100" cy="751029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9EC03B5-5BC8-4B8C-A16C-FC091EB9138A}"/>
                </a:ext>
              </a:extLst>
            </p:cNvPr>
            <p:cNvSpPr/>
            <p:nvPr/>
          </p:nvSpPr>
          <p:spPr>
            <a:xfrm rot="19800000">
              <a:off x="7443106" y="2471461"/>
              <a:ext cx="1571754" cy="10066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2" name="Google Shape;378;p16">
            <a:extLst>
              <a:ext uri="{FF2B5EF4-FFF2-40B4-BE49-F238E27FC236}">
                <a16:creationId xmlns:a16="http://schemas.microsoft.com/office/drawing/2014/main" id="{F75CB872-BAE3-4763-A3D1-A73CBF34527C}"/>
              </a:ext>
            </a:extLst>
          </p:cNvPr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-102451" y="4904179"/>
            <a:ext cx="4472914" cy="17314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38DCAE1-EF71-4656-AFA9-26C50B480746}"/>
              </a:ext>
            </a:extLst>
          </p:cNvPr>
          <p:cNvGrpSpPr/>
          <p:nvPr/>
        </p:nvGrpSpPr>
        <p:grpSpPr>
          <a:xfrm>
            <a:off x="7983104" y="1936306"/>
            <a:ext cx="4182563" cy="2516053"/>
            <a:chOff x="7983104" y="1936306"/>
            <a:chExt cx="4182563" cy="2516053"/>
          </a:xfrm>
        </p:grpSpPr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60BDC180-A42D-45B6-82DA-59E7CA0165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 t="64831" r="39450"/>
            <a:stretch/>
          </p:blipFill>
          <p:spPr>
            <a:xfrm rot="20499203">
              <a:off x="8296213" y="3700710"/>
              <a:ext cx="2228628" cy="712236"/>
            </a:xfrm>
            <a:prstGeom prst="rect">
              <a:avLst/>
            </a:prstGeom>
          </p:spPr>
        </p:pic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5B867DC-C75F-4C93-BD4B-AEB2ED966653}"/>
                </a:ext>
              </a:extLst>
            </p:cNvPr>
            <p:cNvSpPr/>
            <p:nvPr/>
          </p:nvSpPr>
          <p:spPr>
            <a:xfrm>
              <a:off x="9348726" y="3044888"/>
              <a:ext cx="2424752" cy="1331631"/>
            </a:xfrm>
            <a:custGeom>
              <a:avLst/>
              <a:gdLst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26962 w 2428717"/>
                <a:gd name="connsiteY15" fmla="*/ 1178257 h 1330996"/>
                <a:gd name="connsiteX16" fmla="*/ 331511 w 2428717"/>
                <a:gd name="connsiteY16" fmla="*/ 1164609 h 1330996"/>
                <a:gd name="connsiteX17" fmla="*/ 377004 w 2428717"/>
                <a:gd name="connsiteY17" fmla="*/ 1150961 h 1330996"/>
                <a:gd name="connsiteX18" fmla="*/ 395201 w 2428717"/>
                <a:gd name="connsiteY18" fmla="*/ 1123666 h 1330996"/>
                <a:gd name="connsiteX19" fmla="*/ 404299 w 2428717"/>
                <a:gd name="connsiteY19" fmla="*/ 1110018 h 1330996"/>
                <a:gd name="connsiteX20" fmla="*/ 417947 w 2428717"/>
                <a:gd name="connsiteY20" fmla="*/ 1105469 h 1330996"/>
                <a:gd name="connsiteX21" fmla="*/ 431595 w 2428717"/>
                <a:gd name="connsiteY21" fmla="*/ 1096370 h 1330996"/>
                <a:gd name="connsiteX22" fmla="*/ 445242 w 2428717"/>
                <a:gd name="connsiteY22" fmla="*/ 1091821 h 1330996"/>
                <a:gd name="connsiteX23" fmla="*/ 522580 w 2428717"/>
                <a:gd name="connsiteY23" fmla="*/ 1082722 h 1330996"/>
                <a:gd name="connsiteX24" fmla="*/ 572622 w 2428717"/>
                <a:gd name="connsiteY24" fmla="*/ 1073624 h 1330996"/>
                <a:gd name="connsiteX25" fmla="*/ 595368 w 2428717"/>
                <a:gd name="connsiteY25" fmla="*/ 1096370 h 1330996"/>
                <a:gd name="connsiteX26" fmla="*/ 609016 w 2428717"/>
                <a:gd name="connsiteY26" fmla="*/ 1087272 h 1330996"/>
                <a:gd name="connsiteX27" fmla="*/ 613565 w 2428717"/>
                <a:gd name="connsiteY27" fmla="*/ 1032681 h 1330996"/>
                <a:gd name="connsiteX28" fmla="*/ 690902 w 2428717"/>
                <a:gd name="connsiteY28" fmla="*/ 1028131 h 1330996"/>
                <a:gd name="connsiteX29" fmla="*/ 718198 w 2428717"/>
                <a:gd name="connsiteY29" fmla="*/ 1019033 h 1330996"/>
                <a:gd name="connsiteX30" fmla="*/ 731845 w 2428717"/>
                <a:gd name="connsiteY30" fmla="*/ 1005385 h 1330996"/>
                <a:gd name="connsiteX31" fmla="*/ 772789 w 2428717"/>
                <a:gd name="connsiteY31" fmla="*/ 982639 h 1330996"/>
                <a:gd name="connsiteX32" fmla="*/ 795535 w 2428717"/>
                <a:gd name="connsiteY32" fmla="*/ 978090 h 1330996"/>
                <a:gd name="connsiteX33" fmla="*/ 822831 w 2428717"/>
                <a:gd name="connsiteY33" fmla="*/ 968991 h 1330996"/>
                <a:gd name="connsiteX34" fmla="*/ 850126 w 2428717"/>
                <a:gd name="connsiteY34" fmla="*/ 941696 h 1330996"/>
                <a:gd name="connsiteX35" fmla="*/ 877422 w 2428717"/>
                <a:gd name="connsiteY35" fmla="*/ 928048 h 1330996"/>
                <a:gd name="connsiteX36" fmla="*/ 891069 w 2428717"/>
                <a:gd name="connsiteY36" fmla="*/ 923499 h 1330996"/>
                <a:gd name="connsiteX37" fmla="*/ 904717 w 2428717"/>
                <a:gd name="connsiteY37" fmla="*/ 914400 h 1330996"/>
                <a:gd name="connsiteX38" fmla="*/ 922914 w 2428717"/>
                <a:gd name="connsiteY38" fmla="*/ 909851 h 1330996"/>
                <a:gd name="connsiteX39" fmla="*/ 927463 w 2428717"/>
                <a:gd name="connsiteY39" fmla="*/ 896203 h 1330996"/>
                <a:gd name="connsiteX40" fmla="*/ 941111 w 2428717"/>
                <a:gd name="connsiteY40" fmla="*/ 887105 h 1330996"/>
                <a:gd name="connsiteX41" fmla="*/ 954759 w 2428717"/>
                <a:gd name="connsiteY41" fmla="*/ 873457 h 1330996"/>
                <a:gd name="connsiteX42" fmla="*/ 982054 w 2428717"/>
                <a:gd name="connsiteY42" fmla="*/ 855260 h 1330996"/>
                <a:gd name="connsiteX43" fmla="*/ 986604 w 2428717"/>
                <a:gd name="connsiteY43" fmla="*/ 841612 h 1330996"/>
                <a:gd name="connsiteX44" fmla="*/ 1000251 w 2428717"/>
                <a:gd name="connsiteY44" fmla="*/ 837063 h 1330996"/>
                <a:gd name="connsiteX45" fmla="*/ 1013899 w 2428717"/>
                <a:gd name="connsiteY45" fmla="*/ 827964 h 1330996"/>
                <a:gd name="connsiteX46" fmla="*/ 1045744 w 2428717"/>
                <a:gd name="connsiteY46" fmla="*/ 800669 h 1330996"/>
                <a:gd name="connsiteX47" fmla="*/ 1059392 w 2428717"/>
                <a:gd name="connsiteY47" fmla="*/ 791570 h 1330996"/>
                <a:gd name="connsiteX48" fmla="*/ 1082138 w 2428717"/>
                <a:gd name="connsiteY48" fmla="*/ 768824 h 1330996"/>
                <a:gd name="connsiteX49" fmla="*/ 1123081 w 2428717"/>
                <a:gd name="connsiteY49" fmla="*/ 736979 h 1330996"/>
                <a:gd name="connsiteX50" fmla="*/ 1136729 w 2428717"/>
                <a:gd name="connsiteY50" fmla="*/ 727881 h 1330996"/>
                <a:gd name="connsiteX51" fmla="*/ 1150377 w 2428717"/>
                <a:gd name="connsiteY51" fmla="*/ 718782 h 1330996"/>
                <a:gd name="connsiteX52" fmla="*/ 1168574 w 2428717"/>
                <a:gd name="connsiteY52" fmla="*/ 691487 h 1330996"/>
                <a:gd name="connsiteX53" fmla="*/ 1191320 w 2428717"/>
                <a:gd name="connsiteY53" fmla="*/ 668740 h 1330996"/>
                <a:gd name="connsiteX54" fmla="*/ 1214066 w 2428717"/>
                <a:gd name="connsiteY54" fmla="*/ 645994 h 1330996"/>
                <a:gd name="connsiteX55" fmla="*/ 1223165 w 2428717"/>
                <a:gd name="connsiteY55" fmla="*/ 632346 h 1330996"/>
                <a:gd name="connsiteX56" fmla="*/ 1227714 w 2428717"/>
                <a:gd name="connsiteY56" fmla="*/ 618699 h 1330996"/>
                <a:gd name="connsiteX57" fmla="*/ 1250460 w 2428717"/>
                <a:gd name="connsiteY57" fmla="*/ 591403 h 1330996"/>
                <a:gd name="connsiteX58" fmla="*/ 1259559 w 2428717"/>
                <a:gd name="connsiteY58" fmla="*/ 564108 h 1330996"/>
                <a:gd name="connsiteX59" fmla="*/ 1264108 w 2428717"/>
                <a:gd name="connsiteY59" fmla="*/ 550460 h 1330996"/>
                <a:gd name="connsiteX60" fmla="*/ 1282305 w 2428717"/>
                <a:gd name="connsiteY60" fmla="*/ 523164 h 1330996"/>
                <a:gd name="connsiteX61" fmla="*/ 1295953 w 2428717"/>
                <a:gd name="connsiteY61" fmla="*/ 482221 h 1330996"/>
                <a:gd name="connsiteX62" fmla="*/ 1300502 w 2428717"/>
                <a:gd name="connsiteY62" fmla="*/ 468573 h 1330996"/>
                <a:gd name="connsiteX63" fmla="*/ 1309601 w 2428717"/>
                <a:gd name="connsiteY63" fmla="*/ 427630 h 1330996"/>
                <a:gd name="connsiteX64" fmla="*/ 1314150 w 2428717"/>
                <a:gd name="connsiteY64" fmla="*/ 395785 h 1330996"/>
                <a:gd name="connsiteX65" fmla="*/ 1336896 w 2428717"/>
                <a:gd name="connsiteY65" fmla="*/ 368490 h 1330996"/>
                <a:gd name="connsiteX66" fmla="*/ 1345995 w 2428717"/>
                <a:gd name="connsiteY66" fmla="*/ 295702 h 1330996"/>
                <a:gd name="connsiteX67" fmla="*/ 1350544 w 2428717"/>
                <a:gd name="connsiteY67" fmla="*/ 268406 h 1330996"/>
                <a:gd name="connsiteX68" fmla="*/ 1359642 w 2428717"/>
                <a:gd name="connsiteY68" fmla="*/ 241110 h 1330996"/>
                <a:gd name="connsiteX69" fmla="*/ 1414234 w 2428717"/>
                <a:gd name="connsiteY69" fmla="*/ 204716 h 1330996"/>
                <a:gd name="connsiteX70" fmla="*/ 1427881 w 2428717"/>
                <a:gd name="connsiteY70" fmla="*/ 200167 h 1330996"/>
                <a:gd name="connsiteX71" fmla="*/ 1441529 w 2428717"/>
                <a:gd name="connsiteY71" fmla="*/ 195618 h 1330996"/>
                <a:gd name="connsiteX72" fmla="*/ 1473374 w 2428717"/>
                <a:gd name="connsiteY72" fmla="*/ 181970 h 1330996"/>
                <a:gd name="connsiteX73" fmla="*/ 1500669 w 2428717"/>
                <a:gd name="connsiteY73" fmla="*/ 172872 h 1330996"/>
                <a:gd name="connsiteX74" fmla="*/ 1578007 w 2428717"/>
                <a:gd name="connsiteY74" fmla="*/ 163773 h 1330996"/>
                <a:gd name="connsiteX75" fmla="*/ 1600753 w 2428717"/>
                <a:gd name="connsiteY75" fmla="*/ 145576 h 1330996"/>
                <a:gd name="connsiteX76" fmla="*/ 1614401 w 2428717"/>
                <a:gd name="connsiteY76" fmla="*/ 141027 h 1330996"/>
                <a:gd name="connsiteX77" fmla="*/ 1641696 w 2428717"/>
                <a:gd name="connsiteY77" fmla="*/ 145576 h 1330996"/>
                <a:gd name="connsiteX78" fmla="*/ 1655344 w 2428717"/>
                <a:gd name="connsiteY78" fmla="*/ 154675 h 1330996"/>
                <a:gd name="connsiteX79" fmla="*/ 1828216 w 2428717"/>
                <a:gd name="connsiteY79" fmla="*/ 150125 h 1330996"/>
                <a:gd name="connsiteX80" fmla="*/ 1841863 w 2428717"/>
                <a:gd name="connsiteY80" fmla="*/ 159224 h 1330996"/>
                <a:gd name="connsiteX81" fmla="*/ 1855511 w 2428717"/>
                <a:gd name="connsiteY81" fmla="*/ 172872 h 1330996"/>
                <a:gd name="connsiteX82" fmla="*/ 1969242 w 2428717"/>
                <a:gd name="connsiteY82" fmla="*/ 186519 h 1330996"/>
                <a:gd name="connsiteX83" fmla="*/ 2001087 w 2428717"/>
                <a:gd name="connsiteY83" fmla="*/ 191069 h 1330996"/>
                <a:gd name="connsiteX84" fmla="*/ 2051129 w 2428717"/>
                <a:gd name="connsiteY84" fmla="*/ 195618 h 1330996"/>
                <a:gd name="connsiteX85" fmla="*/ 2060228 w 2428717"/>
                <a:gd name="connsiteY85" fmla="*/ 209266 h 1330996"/>
                <a:gd name="connsiteX86" fmla="*/ 2087523 w 2428717"/>
                <a:gd name="connsiteY86" fmla="*/ 213815 h 1330996"/>
                <a:gd name="connsiteX87" fmla="*/ 2105720 w 2428717"/>
                <a:gd name="connsiteY87" fmla="*/ 236561 h 1330996"/>
                <a:gd name="connsiteX88" fmla="*/ 2119368 w 2428717"/>
                <a:gd name="connsiteY88" fmla="*/ 245660 h 1330996"/>
                <a:gd name="connsiteX89" fmla="*/ 2133016 w 2428717"/>
                <a:gd name="connsiteY89" fmla="*/ 259308 h 1330996"/>
                <a:gd name="connsiteX90" fmla="*/ 2142114 w 2428717"/>
                <a:gd name="connsiteY90" fmla="*/ 272955 h 1330996"/>
                <a:gd name="connsiteX91" fmla="*/ 2160311 w 2428717"/>
                <a:gd name="connsiteY91" fmla="*/ 291152 h 1330996"/>
                <a:gd name="connsiteX92" fmla="*/ 2169410 w 2428717"/>
                <a:gd name="connsiteY92" fmla="*/ 304800 h 1330996"/>
                <a:gd name="connsiteX93" fmla="*/ 2210353 w 2428717"/>
                <a:gd name="connsiteY93" fmla="*/ 341194 h 1330996"/>
                <a:gd name="connsiteX94" fmla="*/ 2224001 w 2428717"/>
                <a:gd name="connsiteY94" fmla="*/ 345743 h 1330996"/>
                <a:gd name="connsiteX95" fmla="*/ 2255845 w 2428717"/>
                <a:gd name="connsiteY95" fmla="*/ 363940 h 1330996"/>
                <a:gd name="connsiteX96" fmla="*/ 2283141 w 2428717"/>
                <a:gd name="connsiteY96" fmla="*/ 373039 h 1330996"/>
                <a:gd name="connsiteX97" fmla="*/ 2314986 w 2428717"/>
                <a:gd name="connsiteY97" fmla="*/ 377588 h 1330996"/>
                <a:gd name="connsiteX98" fmla="*/ 2337732 w 2428717"/>
                <a:gd name="connsiteY98" fmla="*/ 395785 h 1330996"/>
                <a:gd name="connsiteX99" fmla="*/ 2365028 w 2428717"/>
                <a:gd name="connsiteY99" fmla="*/ 413982 h 1330996"/>
                <a:gd name="connsiteX100" fmla="*/ 2378675 w 2428717"/>
                <a:gd name="connsiteY100" fmla="*/ 400334 h 1330996"/>
                <a:gd name="connsiteX101" fmla="*/ 2396872 w 2428717"/>
                <a:gd name="connsiteY101" fmla="*/ 373039 h 1330996"/>
                <a:gd name="connsiteX102" fmla="*/ 2424168 w 2428717"/>
                <a:gd name="connsiteY102" fmla="*/ 368490 h 1330996"/>
                <a:gd name="connsiteX103" fmla="*/ 2428717 w 2428717"/>
                <a:gd name="connsiteY103" fmla="*/ 354842 h 1330996"/>
                <a:gd name="connsiteX104" fmla="*/ 2424168 w 2428717"/>
                <a:gd name="connsiteY104" fmla="*/ 327546 h 1330996"/>
                <a:gd name="connsiteX105" fmla="*/ 2410520 w 2428717"/>
                <a:gd name="connsiteY105" fmla="*/ 322997 h 1330996"/>
                <a:gd name="connsiteX106" fmla="*/ 2392323 w 2428717"/>
                <a:gd name="connsiteY106" fmla="*/ 318448 h 1330996"/>
                <a:gd name="connsiteX107" fmla="*/ 2378675 w 2428717"/>
                <a:gd name="connsiteY107" fmla="*/ 309349 h 1330996"/>
                <a:gd name="connsiteX108" fmla="*/ 2374126 w 2428717"/>
                <a:gd name="connsiteY108" fmla="*/ 295702 h 1330996"/>
                <a:gd name="connsiteX109" fmla="*/ 2365028 w 2428717"/>
                <a:gd name="connsiteY109" fmla="*/ 282054 h 1330996"/>
                <a:gd name="connsiteX110" fmla="*/ 2360478 w 2428717"/>
                <a:gd name="connsiteY110" fmla="*/ 268406 h 1330996"/>
                <a:gd name="connsiteX111" fmla="*/ 2346831 w 2428717"/>
                <a:gd name="connsiteY111" fmla="*/ 263857 h 1330996"/>
                <a:gd name="connsiteX112" fmla="*/ 2333183 w 2428717"/>
                <a:gd name="connsiteY112" fmla="*/ 245660 h 1330996"/>
                <a:gd name="connsiteX113" fmla="*/ 2305887 w 2428717"/>
                <a:gd name="connsiteY113" fmla="*/ 232012 h 1330996"/>
                <a:gd name="connsiteX114" fmla="*/ 2283141 w 2428717"/>
                <a:gd name="connsiteY114" fmla="*/ 236561 h 1330996"/>
                <a:gd name="connsiteX115" fmla="*/ 2255845 w 2428717"/>
                <a:gd name="connsiteY115" fmla="*/ 245660 h 1330996"/>
                <a:gd name="connsiteX116" fmla="*/ 2214902 w 2428717"/>
                <a:gd name="connsiteY116" fmla="*/ 241110 h 1330996"/>
                <a:gd name="connsiteX117" fmla="*/ 2187607 w 2428717"/>
                <a:gd name="connsiteY117" fmla="*/ 218364 h 1330996"/>
                <a:gd name="connsiteX118" fmla="*/ 2173959 w 2428717"/>
                <a:gd name="connsiteY118" fmla="*/ 209266 h 1330996"/>
                <a:gd name="connsiteX119" fmla="*/ 2164860 w 2428717"/>
                <a:gd name="connsiteY119" fmla="*/ 195618 h 1330996"/>
                <a:gd name="connsiteX120" fmla="*/ 2151213 w 2428717"/>
                <a:gd name="connsiteY120" fmla="*/ 168322 h 1330996"/>
                <a:gd name="connsiteX121" fmla="*/ 2110269 w 2428717"/>
                <a:gd name="connsiteY121" fmla="*/ 154675 h 1330996"/>
                <a:gd name="connsiteX122" fmla="*/ 2082974 w 2428717"/>
                <a:gd name="connsiteY122" fmla="*/ 141027 h 1330996"/>
                <a:gd name="connsiteX123" fmla="*/ 2064777 w 2428717"/>
                <a:gd name="connsiteY123" fmla="*/ 136478 h 1330996"/>
                <a:gd name="connsiteX124" fmla="*/ 1991989 w 2428717"/>
                <a:gd name="connsiteY124" fmla="*/ 131928 h 1330996"/>
                <a:gd name="connsiteX125" fmla="*/ 1964693 w 2428717"/>
                <a:gd name="connsiteY125" fmla="*/ 118281 h 1330996"/>
                <a:gd name="connsiteX126" fmla="*/ 1951045 w 2428717"/>
                <a:gd name="connsiteY126" fmla="*/ 104633 h 1330996"/>
                <a:gd name="connsiteX127" fmla="*/ 1923750 w 2428717"/>
                <a:gd name="connsiteY127" fmla="*/ 90985 h 1330996"/>
                <a:gd name="connsiteX128" fmla="*/ 1910102 w 2428717"/>
                <a:gd name="connsiteY128" fmla="*/ 81887 h 1330996"/>
                <a:gd name="connsiteX129" fmla="*/ 1841863 w 2428717"/>
                <a:gd name="connsiteY129" fmla="*/ 72788 h 1330996"/>
                <a:gd name="connsiteX130" fmla="*/ 1814568 w 2428717"/>
                <a:gd name="connsiteY130" fmla="*/ 63690 h 1330996"/>
                <a:gd name="connsiteX131" fmla="*/ 1796371 w 2428717"/>
                <a:gd name="connsiteY131" fmla="*/ 59140 h 1330996"/>
                <a:gd name="connsiteX132" fmla="*/ 1769075 w 2428717"/>
                <a:gd name="connsiteY132" fmla="*/ 50042 h 1330996"/>
                <a:gd name="connsiteX133" fmla="*/ 1755428 w 2428717"/>
                <a:gd name="connsiteY133" fmla="*/ 40943 h 1330996"/>
                <a:gd name="connsiteX134" fmla="*/ 1737231 w 2428717"/>
                <a:gd name="connsiteY134" fmla="*/ 0 h 1330996"/>
                <a:gd name="connsiteX135" fmla="*/ 1728132 w 2428717"/>
                <a:gd name="connsiteY135" fmla="*/ 13648 h 1330996"/>
                <a:gd name="connsiteX136" fmla="*/ 1723583 w 2428717"/>
                <a:gd name="connsiteY136" fmla="*/ 50042 h 1330996"/>
                <a:gd name="connsiteX137" fmla="*/ 1691738 w 2428717"/>
                <a:gd name="connsiteY137" fmla="*/ 54591 h 1330996"/>
                <a:gd name="connsiteX138" fmla="*/ 1659893 w 2428717"/>
                <a:gd name="connsiteY138" fmla="*/ 63690 h 1330996"/>
                <a:gd name="connsiteX139" fmla="*/ 1641696 w 2428717"/>
                <a:gd name="connsiteY139" fmla="*/ 72788 h 1330996"/>
                <a:gd name="connsiteX140" fmla="*/ 1628048 w 2428717"/>
                <a:gd name="connsiteY140" fmla="*/ 68239 h 1330996"/>
                <a:gd name="connsiteX141" fmla="*/ 1623499 w 2428717"/>
                <a:gd name="connsiteY141" fmla="*/ 54591 h 1330996"/>
                <a:gd name="connsiteX142" fmla="*/ 1614401 w 2428717"/>
                <a:gd name="connsiteY142" fmla="*/ 68239 h 1330996"/>
                <a:gd name="connsiteX143" fmla="*/ 1600753 w 2428717"/>
                <a:gd name="connsiteY143" fmla="*/ 77337 h 1330996"/>
                <a:gd name="connsiteX144" fmla="*/ 1555260 w 2428717"/>
                <a:gd name="connsiteY144" fmla="*/ 81887 h 1330996"/>
                <a:gd name="connsiteX145" fmla="*/ 1527965 w 2428717"/>
                <a:gd name="connsiteY145" fmla="*/ 90985 h 1330996"/>
                <a:gd name="connsiteX146" fmla="*/ 1509768 w 2428717"/>
                <a:gd name="connsiteY146" fmla="*/ 100084 h 1330996"/>
                <a:gd name="connsiteX147" fmla="*/ 1487022 w 2428717"/>
                <a:gd name="connsiteY147" fmla="*/ 104633 h 1330996"/>
                <a:gd name="connsiteX148" fmla="*/ 1473374 w 2428717"/>
                <a:gd name="connsiteY148" fmla="*/ 109182 h 1330996"/>
                <a:gd name="connsiteX149" fmla="*/ 1364192 w 2428717"/>
                <a:gd name="connsiteY149" fmla="*/ 113731 h 1330996"/>
                <a:gd name="connsiteX150" fmla="*/ 1350544 w 2428717"/>
                <a:gd name="connsiteY150" fmla="*/ 122830 h 1330996"/>
                <a:gd name="connsiteX151" fmla="*/ 1332347 w 2428717"/>
                <a:gd name="connsiteY151" fmla="*/ 150125 h 1330996"/>
                <a:gd name="connsiteX152" fmla="*/ 1318699 w 2428717"/>
                <a:gd name="connsiteY152" fmla="*/ 163773 h 1330996"/>
                <a:gd name="connsiteX153" fmla="*/ 1309601 w 2428717"/>
                <a:gd name="connsiteY153" fmla="*/ 191069 h 1330996"/>
                <a:gd name="connsiteX154" fmla="*/ 1295953 w 2428717"/>
                <a:gd name="connsiteY154" fmla="*/ 204716 h 1330996"/>
                <a:gd name="connsiteX155" fmla="*/ 1282305 w 2428717"/>
                <a:gd name="connsiteY155" fmla="*/ 209266 h 1330996"/>
                <a:gd name="connsiteX156" fmla="*/ 1209517 w 2428717"/>
                <a:gd name="connsiteY156" fmla="*/ 213815 h 1330996"/>
                <a:gd name="connsiteX157" fmla="*/ 1204968 w 2428717"/>
                <a:gd name="connsiteY157" fmla="*/ 227463 h 1330996"/>
                <a:gd name="connsiteX158" fmla="*/ 1186771 w 2428717"/>
                <a:gd name="connsiteY158" fmla="*/ 254758 h 1330996"/>
                <a:gd name="connsiteX159" fmla="*/ 1177672 w 2428717"/>
                <a:gd name="connsiteY159" fmla="*/ 282054 h 1330996"/>
                <a:gd name="connsiteX160" fmla="*/ 1173123 w 2428717"/>
                <a:gd name="connsiteY160" fmla="*/ 295702 h 1330996"/>
                <a:gd name="connsiteX161" fmla="*/ 1145828 w 2428717"/>
                <a:gd name="connsiteY161" fmla="*/ 313899 h 1330996"/>
                <a:gd name="connsiteX162" fmla="*/ 1132180 w 2428717"/>
                <a:gd name="connsiteY162" fmla="*/ 327546 h 1330996"/>
                <a:gd name="connsiteX163" fmla="*/ 1104884 w 2428717"/>
                <a:gd name="connsiteY163" fmla="*/ 336645 h 1330996"/>
                <a:gd name="connsiteX164" fmla="*/ 1095786 w 2428717"/>
                <a:gd name="connsiteY164" fmla="*/ 322997 h 1330996"/>
                <a:gd name="connsiteX165" fmla="*/ 1100335 w 2428717"/>
                <a:gd name="connsiteY165" fmla="*/ 291152 h 1330996"/>
                <a:gd name="connsiteX166" fmla="*/ 1086687 w 2428717"/>
                <a:gd name="connsiteY166" fmla="*/ 304800 h 1330996"/>
                <a:gd name="connsiteX167" fmla="*/ 1073039 w 2428717"/>
                <a:gd name="connsiteY167" fmla="*/ 309349 h 1330996"/>
                <a:gd name="connsiteX168" fmla="*/ 1059392 w 2428717"/>
                <a:gd name="connsiteY168" fmla="*/ 300251 h 1330996"/>
                <a:gd name="connsiteX169" fmla="*/ 1050293 w 2428717"/>
                <a:gd name="connsiteY169" fmla="*/ 286603 h 1330996"/>
                <a:gd name="connsiteX170" fmla="*/ 1036645 w 2428717"/>
                <a:gd name="connsiteY170" fmla="*/ 282054 h 1330996"/>
                <a:gd name="connsiteX171" fmla="*/ 1009350 w 2428717"/>
                <a:gd name="connsiteY171" fmla="*/ 291152 h 1330996"/>
                <a:gd name="connsiteX172" fmla="*/ 995702 w 2428717"/>
                <a:gd name="connsiteY172" fmla="*/ 295702 h 1330996"/>
                <a:gd name="connsiteX173" fmla="*/ 982054 w 2428717"/>
                <a:gd name="connsiteY173" fmla="*/ 304800 h 1330996"/>
                <a:gd name="connsiteX174" fmla="*/ 968407 w 2428717"/>
                <a:gd name="connsiteY174" fmla="*/ 350293 h 1330996"/>
                <a:gd name="connsiteX175" fmla="*/ 959308 w 2428717"/>
                <a:gd name="connsiteY175" fmla="*/ 363940 h 1330996"/>
                <a:gd name="connsiteX176" fmla="*/ 963857 w 2428717"/>
                <a:gd name="connsiteY176" fmla="*/ 377588 h 1330996"/>
                <a:gd name="connsiteX177" fmla="*/ 977505 w 2428717"/>
                <a:gd name="connsiteY177" fmla="*/ 382137 h 1330996"/>
                <a:gd name="connsiteX178" fmla="*/ 991153 w 2428717"/>
                <a:gd name="connsiteY178" fmla="*/ 391236 h 1330996"/>
                <a:gd name="connsiteX179" fmla="*/ 1000251 w 2428717"/>
                <a:gd name="connsiteY179" fmla="*/ 404884 h 1330996"/>
                <a:gd name="connsiteX180" fmla="*/ 1013899 w 2428717"/>
                <a:gd name="connsiteY180" fmla="*/ 418531 h 1330996"/>
                <a:gd name="connsiteX181" fmla="*/ 1009350 w 2428717"/>
                <a:gd name="connsiteY181" fmla="*/ 441278 h 1330996"/>
                <a:gd name="connsiteX182" fmla="*/ 986604 w 2428717"/>
                <a:gd name="connsiteY182" fmla="*/ 486770 h 1330996"/>
                <a:gd name="connsiteX183" fmla="*/ 968407 w 2428717"/>
                <a:gd name="connsiteY183" fmla="*/ 518615 h 1330996"/>
                <a:gd name="connsiteX184" fmla="*/ 954759 w 2428717"/>
                <a:gd name="connsiteY184" fmla="*/ 523164 h 1330996"/>
                <a:gd name="connsiteX185" fmla="*/ 945660 w 2428717"/>
                <a:gd name="connsiteY185" fmla="*/ 536812 h 1330996"/>
                <a:gd name="connsiteX186" fmla="*/ 932013 w 2428717"/>
                <a:gd name="connsiteY186" fmla="*/ 545910 h 1330996"/>
                <a:gd name="connsiteX187" fmla="*/ 913816 w 2428717"/>
                <a:gd name="connsiteY187" fmla="*/ 568657 h 1330996"/>
                <a:gd name="connsiteX188" fmla="*/ 904717 w 2428717"/>
                <a:gd name="connsiteY188" fmla="*/ 582305 h 1330996"/>
                <a:gd name="connsiteX189" fmla="*/ 900168 w 2428717"/>
                <a:gd name="connsiteY189" fmla="*/ 595952 h 1330996"/>
                <a:gd name="connsiteX190" fmla="*/ 881971 w 2428717"/>
                <a:gd name="connsiteY190" fmla="*/ 623248 h 1330996"/>
                <a:gd name="connsiteX191" fmla="*/ 859225 w 2428717"/>
                <a:gd name="connsiteY191" fmla="*/ 655093 h 1330996"/>
                <a:gd name="connsiteX192" fmla="*/ 850126 w 2428717"/>
                <a:gd name="connsiteY192" fmla="*/ 668740 h 1330996"/>
                <a:gd name="connsiteX193" fmla="*/ 845577 w 2428717"/>
                <a:gd name="connsiteY193" fmla="*/ 682388 h 1330996"/>
                <a:gd name="connsiteX194" fmla="*/ 831929 w 2428717"/>
                <a:gd name="connsiteY194" fmla="*/ 691487 h 1330996"/>
                <a:gd name="connsiteX195" fmla="*/ 809183 w 2428717"/>
                <a:gd name="connsiteY195" fmla="*/ 714233 h 1330996"/>
                <a:gd name="connsiteX196" fmla="*/ 795535 w 2428717"/>
                <a:gd name="connsiteY196" fmla="*/ 732430 h 1330996"/>
                <a:gd name="connsiteX197" fmla="*/ 781887 w 2428717"/>
                <a:gd name="connsiteY197" fmla="*/ 746078 h 1330996"/>
                <a:gd name="connsiteX198" fmla="*/ 754592 w 2428717"/>
                <a:gd name="connsiteY198" fmla="*/ 787021 h 1330996"/>
                <a:gd name="connsiteX199" fmla="*/ 745493 w 2428717"/>
                <a:gd name="connsiteY199" fmla="*/ 800669 h 1330996"/>
                <a:gd name="connsiteX200" fmla="*/ 736395 w 2428717"/>
                <a:gd name="connsiteY200" fmla="*/ 827964 h 1330996"/>
                <a:gd name="connsiteX201" fmla="*/ 690902 w 2428717"/>
                <a:gd name="connsiteY201" fmla="*/ 882555 h 1330996"/>
                <a:gd name="connsiteX202" fmla="*/ 677254 w 2428717"/>
                <a:gd name="connsiteY202" fmla="*/ 891654 h 1330996"/>
                <a:gd name="connsiteX203" fmla="*/ 649959 w 2428717"/>
                <a:gd name="connsiteY203" fmla="*/ 900752 h 1330996"/>
                <a:gd name="connsiteX204" fmla="*/ 595368 w 2428717"/>
                <a:gd name="connsiteY204" fmla="*/ 896203 h 1330996"/>
                <a:gd name="connsiteX205" fmla="*/ 581720 w 2428717"/>
                <a:gd name="connsiteY205" fmla="*/ 891654 h 1330996"/>
                <a:gd name="connsiteX206" fmla="*/ 586269 w 2428717"/>
                <a:gd name="connsiteY206" fmla="*/ 868908 h 1330996"/>
                <a:gd name="connsiteX207" fmla="*/ 577171 w 2428717"/>
                <a:gd name="connsiteY207" fmla="*/ 928048 h 1330996"/>
                <a:gd name="connsiteX208" fmla="*/ 568072 w 2428717"/>
                <a:gd name="connsiteY208" fmla="*/ 941696 h 1330996"/>
                <a:gd name="connsiteX209" fmla="*/ 563523 w 2428717"/>
                <a:gd name="connsiteY209" fmla="*/ 955343 h 1330996"/>
                <a:gd name="connsiteX210" fmla="*/ 549875 w 2428717"/>
                <a:gd name="connsiteY210" fmla="*/ 964442 h 1330996"/>
                <a:gd name="connsiteX211" fmla="*/ 522580 w 2428717"/>
                <a:gd name="connsiteY211" fmla="*/ 982639 h 1330996"/>
                <a:gd name="connsiteX212" fmla="*/ 508932 w 2428717"/>
                <a:gd name="connsiteY212" fmla="*/ 973540 h 1330996"/>
                <a:gd name="connsiteX213" fmla="*/ 481637 w 2428717"/>
                <a:gd name="connsiteY213" fmla="*/ 959893 h 1330996"/>
                <a:gd name="connsiteX214" fmla="*/ 463439 w 2428717"/>
                <a:gd name="connsiteY214" fmla="*/ 964442 h 1330996"/>
                <a:gd name="connsiteX215" fmla="*/ 454341 w 2428717"/>
                <a:gd name="connsiteY215" fmla="*/ 978090 h 1330996"/>
                <a:gd name="connsiteX216" fmla="*/ 440693 w 2428717"/>
                <a:gd name="connsiteY216" fmla="*/ 996287 h 1330996"/>
                <a:gd name="connsiteX217" fmla="*/ 404299 w 2428717"/>
                <a:gd name="connsiteY217" fmla="*/ 1023582 h 1330996"/>
                <a:gd name="connsiteX218" fmla="*/ 390651 w 2428717"/>
                <a:gd name="connsiteY218" fmla="*/ 1037230 h 1330996"/>
                <a:gd name="connsiteX219" fmla="*/ 377004 w 2428717"/>
                <a:gd name="connsiteY219" fmla="*/ 1041779 h 1330996"/>
                <a:gd name="connsiteX220" fmla="*/ 349708 w 2428717"/>
                <a:gd name="connsiteY220" fmla="*/ 1059976 h 1330996"/>
                <a:gd name="connsiteX221" fmla="*/ 322413 w 2428717"/>
                <a:gd name="connsiteY221" fmla="*/ 1078173 h 1330996"/>
                <a:gd name="connsiteX222" fmla="*/ 295117 w 2428717"/>
                <a:gd name="connsiteY222" fmla="*/ 1100919 h 1330996"/>
                <a:gd name="connsiteX223" fmla="*/ 286019 w 2428717"/>
                <a:gd name="connsiteY223" fmla="*/ 1114567 h 1330996"/>
                <a:gd name="connsiteX224" fmla="*/ 258723 w 2428717"/>
                <a:gd name="connsiteY224" fmla="*/ 1137313 h 1330996"/>
                <a:gd name="connsiteX225" fmla="*/ 240526 w 2428717"/>
                <a:gd name="connsiteY225" fmla="*/ 1164609 h 1330996"/>
                <a:gd name="connsiteX226" fmla="*/ 231428 w 2428717"/>
                <a:gd name="connsiteY226" fmla="*/ 1178257 h 1330996"/>
                <a:gd name="connsiteX227" fmla="*/ 217780 w 2428717"/>
                <a:gd name="connsiteY227" fmla="*/ 1182806 h 1330996"/>
                <a:gd name="connsiteX228" fmla="*/ 208681 w 2428717"/>
                <a:gd name="connsiteY228" fmla="*/ 1196454 h 1330996"/>
                <a:gd name="connsiteX229" fmla="*/ 181386 w 2428717"/>
                <a:gd name="connsiteY229" fmla="*/ 1205552 h 1330996"/>
                <a:gd name="connsiteX230" fmla="*/ 167738 w 2428717"/>
                <a:gd name="connsiteY230" fmla="*/ 1210102 h 1330996"/>
                <a:gd name="connsiteX231" fmla="*/ 135893 w 2428717"/>
                <a:gd name="connsiteY231" fmla="*/ 1219200 h 1330996"/>
                <a:gd name="connsiteX232" fmla="*/ 108598 w 2428717"/>
                <a:gd name="connsiteY232" fmla="*/ 1241946 h 1330996"/>
                <a:gd name="connsiteX233" fmla="*/ 85851 w 2428717"/>
                <a:gd name="connsiteY233" fmla="*/ 1246496 h 1330996"/>
                <a:gd name="connsiteX234" fmla="*/ 72204 w 2428717"/>
                <a:gd name="connsiteY234" fmla="*/ 1251045 h 1330996"/>
                <a:gd name="connsiteX235" fmla="*/ 22162 w 2428717"/>
                <a:gd name="connsiteY235" fmla="*/ 1264693 h 1330996"/>
                <a:gd name="connsiteX236" fmla="*/ 8514 w 2428717"/>
                <a:gd name="connsiteY236" fmla="*/ 1260143 h 1330996"/>
                <a:gd name="connsiteX237" fmla="*/ 3965 w 2428717"/>
                <a:gd name="connsiteY237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26962 w 2428717"/>
                <a:gd name="connsiteY15" fmla="*/ 1178257 h 1330996"/>
                <a:gd name="connsiteX16" fmla="*/ 377004 w 2428717"/>
                <a:gd name="connsiteY16" fmla="*/ 1150961 h 1330996"/>
                <a:gd name="connsiteX17" fmla="*/ 395201 w 2428717"/>
                <a:gd name="connsiteY17" fmla="*/ 1123666 h 1330996"/>
                <a:gd name="connsiteX18" fmla="*/ 404299 w 2428717"/>
                <a:gd name="connsiteY18" fmla="*/ 1110018 h 1330996"/>
                <a:gd name="connsiteX19" fmla="*/ 417947 w 2428717"/>
                <a:gd name="connsiteY19" fmla="*/ 1105469 h 1330996"/>
                <a:gd name="connsiteX20" fmla="*/ 431595 w 2428717"/>
                <a:gd name="connsiteY20" fmla="*/ 1096370 h 1330996"/>
                <a:gd name="connsiteX21" fmla="*/ 445242 w 2428717"/>
                <a:gd name="connsiteY21" fmla="*/ 1091821 h 1330996"/>
                <a:gd name="connsiteX22" fmla="*/ 522580 w 2428717"/>
                <a:gd name="connsiteY22" fmla="*/ 1082722 h 1330996"/>
                <a:gd name="connsiteX23" fmla="*/ 572622 w 2428717"/>
                <a:gd name="connsiteY23" fmla="*/ 1073624 h 1330996"/>
                <a:gd name="connsiteX24" fmla="*/ 595368 w 2428717"/>
                <a:gd name="connsiteY24" fmla="*/ 1096370 h 1330996"/>
                <a:gd name="connsiteX25" fmla="*/ 609016 w 2428717"/>
                <a:gd name="connsiteY25" fmla="*/ 1087272 h 1330996"/>
                <a:gd name="connsiteX26" fmla="*/ 613565 w 2428717"/>
                <a:gd name="connsiteY26" fmla="*/ 1032681 h 1330996"/>
                <a:gd name="connsiteX27" fmla="*/ 690902 w 2428717"/>
                <a:gd name="connsiteY27" fmla="*/ 1028131 h 1330996"/>
                <a:gd name="connsiteX28" fmla="*/ 718198 w 2428717"/>
                <a:gd name="connsiteY28" fmla="*/ 1019033 h 1330996"/>
                <a:gd name="connsiteX29" fmla="*/ 731845 w 2428717"/>
                <a:gd name="connsiteY29" fmla="*/ 1005385 h 1330996"/>
                <a:gd name="connsiteX30" fmla="*/ 772789 w 2428717"/>
                <a:gd name="connsiteY30" fmla="*/ 982639 h 1330996"/>
                <a:gd name="connsiteX31" fmla="*/ 795535 w 2428717"/>
                <a:gd name="connsiteY31" fmla="*/ 978090 h 1330996"/>
                <a:gd name="connsiteX32" fmla="*/ 822831 w 2428717"/>
                <a:gd name="connsiteY32" fmla="*/ 968991 h 1330996"/>
                <a:gd name="connsiteX33" fmla="*/ 850126 w 2428717"/>
                <a:gd name="connsiteY33" fmla="*/ 941696 h 1330996"/>
                <a:gd name="connsiteX34" fmla="*/ 877422 w 2428717"/>
                <a:gd name="connsiteY34" fmla="*/ 928048 h 1330996"/>
                <a:gd name="connsiteX35" fmla="*/ 891069 w 2428717"/>
                <a:gd name="connsiteY35" fmla="*/ 923499 h 1330996"/>
                <a:gd name="connsiteX36" fmla="*/ 904717 w 2428717"/>
                <a:gd name="connsiteY36" fmla="*/ 914400 h 1330996"/>
                <a:gd name="connsiteX37" fmla="*/ 922914 w 2428717"/>
                <a:gd name="connsiteY37" fmla="*/ 909851 h 1330996"/>
                <a:gd name="connsiteX38" fmla="*/ 927463 w 2428717"/>
                <a:gd name="connsiteY38" fmla="*/ 896203 h 1330996"/>
                <a:gd name="connsiteX39" fmla="*/ 941111 w 2428717"/>
                <a:gd name="connsiteY39" fmla="*/ 887105 h 1330996"/>
                <a:gd name="connsiteX40" fmla="*/ 954759 w 2428717"/>
                <a:gd name="connsiteY40" fmla="*/ 873457 h 1330996"/>
                <a:gd name="connsiteX41" fmla="*/ 982054 w 2428717"/>
                <a:gd name="connsiteY41" fmla="*/ 855260 h 1330996"/>
                <a:gd name="connsiteX42" fmla="*/ 986604 w 2428717"/>
                <a:gd name="connsiteY42" fmla="*/ 841612 h 1330996"/>
                <a:gd name="connsiteX43" fmla="*/ 1000251 w 2428717"/>
                <a:gd name="connsiteY43" fmla="*/ 837063 h 1330996"/>
                <a:gd name="connsiteX44" fmla="*/ 1013899 w 2428717"/>
                <a:gd name="connsiteY44" fmla="*/ 827964 h 1330996"/>
                <a:gd name="connsiteX45" fmla="*/ 1045744 w 2428717"/>
                <a:gd name="connsiteY45" fmla="*/ 800669 h 1330996"/>
                <a:gd name="connsiteX46" fmla="*/ 1059392 w 2428717"/>
                <a:gd name="connsiteY46" fmla="*/ 791570 h 1330996"/>
                <a:gd name="connsiteX47" fmla="*/ 1082138 w 2428717"/>
                <a:gd name="connsiteY47" fmla="*/ 768824 h 1330996"/>
                <a:gd name="connsiteX48" fmla="*/ 1123081 w 2428717"/>
                <a:gd name="connsiteY48" fmla="*/ 736979 h 1330996"/>
                <a:gd name="connsiteX49" fmla="*/ 1136729 w 2428717"/>
                <a:gd name="connsiteY49" fmla="*/ 727881 h 1330996"/>
                <a:gd name="connsiteX50" fmla="*/ 1150377 w 2428717"/>
                <a:gd name="connsiteY50" fmla="*/ 718782 h 1330996"/>
                <a:gd name="connsiteX51" fmla="*/ 1168574 w 2428717"/>
                <a:gd name="connsiteY51" fmla="*/ 691487 h 1330996"/>
                <a:gd name="connsiteX52" fmla="*/ 1191320 w 2428717"/>
                <a:gd name="connsiteY52" fmla="*/ 668740 h 1330996"/>
                <a:gd name="connsiteX53" fmla="*/ 1214066 w 2428717"/>
                <a:gd name="connsiteY53" fmla="*/ 645994 h 1330996"/>
                <a:gd name="connsiteX54" fmla="*/ 1223165 w 2428717"/>
                <a:gd name="connsiteY54" fmla="*/ 632346 h 1330996"/>
                <a:gd name="connsiteX55" fmla="*/ 1227714 w 2428717"/>
                <a:gd name="connsiteY55" fmla="*/ 618699 h 1330996"/>
                <a:gd name="connsiteX56" fmla="*/ 1250460 w 2428717"/>
                <a:gd name="connsiteY56" fmla="*/ 591403 h 1330996"/>
                <a:gd name="connsiteX57" fmla="*/ 1259559 w 2428717"/>
                <a:gd name="connsiteY57" fmla="*/ 564108 h 1330996"/>
                <a:gd name="connsiteX58" fmla="*/ 1264108 w 2428717"/>
                <a:gd name="connsiteY58" fmla="*/ 550460 h 1330996"/>
                <a:gd name="connsiteX59" fmla="*/ 1282305 w 2428717"/>
                <a:gd name="connsiteY59" fmla="*/ 523164 h 1330996"/>
                <a:gd name="connsiteX60" fmla="*/ 1295953 w 2428717"/>
                <a:gd name="connsiteY60" fmla="*/ 482221 h 1330996"/>
                <a:gd name="connsiteX61" fmla="*/ 1300502 w 2428717"/>
                <a:gd name="connsiteY61" fmla="*/ 468573 h 1330996"/>
                <a:gd name="connsiteX62" fmla="*/ 1309601 w 2428717"/>
                <a:gd name="connsiteY62" fmla="*/ 427630 h 1330996"/>
                <a:gd name="connsiteX63" fmla="*/ 1314150 w 2428717"/>
                <a:gd name="connsiteY63" fmla="*/ 395785 h 1330996"/>
                <a:gd name="connsiteX64" fmla="*/ 1336896 w 2428717"/>
                <a:gd name="connsiteY64" fmla="*/ 368490 h 1330996"/>
                <a:gd name="connsiteX65" fmla="*/ 1345995 w 2428717"/>
                <a:gd name="connsiteY65" fmla="*/ 295702 h 1330996"/>
                <a:gd name="connsiteX66" fmla="*/ 1350544 w 2428717"/>
                <a:gd name="connsiteY66" fmla="*/ 268406 h 1330996"/>
                <a:gd name="connsiteX67" fmla="*/ 1359642 w 2428717"/>
                <a:gd name="connsiteY67" fmla="*/ 241110 h 1330996"/>
                <a:gd name="connsiteX68" fmla="*/ 1414234 w 2428717"/>
                <a:gd name="connsiteY68" fmla="*/ 204716 h 1330996"/>
                <a:gd name="connsiteX69" fmla="*/ 1427881 w 2428717"/>
                <a:gd name="connsiteY69" fmla="*/ 200167 h 1330996"/>
                <a:gd name="connsiteX70" fmla="*/ 1441529 w 2428717"/>
                <a:gd name="connsiteY70" fmla="*/ 195618 h 1330996"/>
                <a:gd name="connsiteX71" fmla="*/ 1473374 w 2428717"/>
                <a:gd name="connsiteY71" fmla="*/ 181970 h 1330996"/>
                <a:gd name="connsiteX72" fmla="*/ 1500669 w 2428717"/>
                <a:gd name="connsiteY72" fmla="*/ 172872 h 1330996"/>
                <a:gd name="connsiteX73" fmla="*/ 1578007 w 2428717"/>
                <a:gd name="connsiteY73" fmla="*/ 163773 h 1330996"/>
                <a:gd name="connsiteX74" fmla="*/ 1600753 w 2428717"/>
                <a:gd name="connsiteY74" fmla="*/ 145576 h 1330996"/>
                <a:gd name="connsiteX75" fmla="*/ 1614401 w 2428717"/>
                <a:gd name="connsiteY75" fmla="*/ 141027 h 1330996"/>
                <a:gd name="connsiteX76" fmla="*/ 1641696 w 2428717"/>
                <a:gd name="connsiteY76" fmla="*/ 145576 h 1330996"/>
                <a:gd name="connsiteX77" fmla="*/ 1655344 w 2428717"/>
                <a:gd name="connsiteY77" fmla="*/ 154675 h 1330996"/>
                <a:gd name="connsiteX78" fmla="*/ 1828216 w 2428717"/>
                <a:gd name="connsiteY78" fmla="*/ 150125 h 1330996"/>
                <a:gd name="connsiteX79" fmla="*/ 1841863 w 2428717"/>
                <a:gd name="connsiteY79" fmla="*/ 159224 h 1330996"/>
                <a:gd name="connsiteX80" fmla="*/ 1855511 w 2428717"/>
                <a:gd name="connsiteY80" fmla="*/ 172872 h 1330996"/>
                <a:gd name="connsiteX81" fmla="*/ 1969242 w 2428717"/>
                <a:gd name="connsiteY81" fmla="*/ 186519 h 1330996"/>
                <a:gd name="connsiteX82" fmla="*/ 2001087 w 2428717"/>
                <a:gd name="connsiteY82" fmla="*/ 191069 h 1330996"/>
                <a:gd name="connsiteX83" fmla="*/ 2051129 w 2428717"/>
                <a:gd name="connsiteY83" fmla="*/ 195618 h 1330996"/>
                <a:gd name="connsiteX84" fmla="*/ 2060228 w 2428717"/>
                <a:gd name="connsiteY84" fmla="*/ 209266 h 1330996"/>
                <a:gd name="connsiteX85" fmla="*/ 2087523 w 2428717"/>
                <a:gd name="connsiteY85" fmla="*/ 213815 h 1330996"/>
                <a:gd name="connsiteX86" fmla="*/ 2105720 w 2428717"/>
                <a:gd name="connsiteY86" fmla="*/ 236561 h 1330996"/>
                <a:gd name="connsiteX87" fmla="*/ 2119368 w 2428717"/>
                <a:gd name="connsiteY87" fmla="*/ 245660 h 1330996"/>
                <a:gd name="connsiteX88" fmla="*/ 2133016 w 2428717"/>
                <a:gd name="connsiteY88" fmla="*/ 259308 h 1330996"/>
                <a:gd name="connsiteX89" fmla="*/ 2142114 w 2428717"/>
                <a:gd name="connsiteY89" fmla="*/ 272955 h 1330996"/>
                <a:gd name="connsiteX90" fmla="*/ 2160311 w 2428717"/>
                <a:gd name="connsiteY90" fmla="*/ 291152 h 1330996"/>
                <a:gd name="connsiteX91" fmla="*/ 2169410 w 2428717"/>
                <a:gd name="connsiteY91" fmla="*/ 304800 h 1330996"/>
                <a:gd name="connsiteX92" fmla="*/ 2210353 w 2428717"/>
                <a:gd name="connsiteY92" fmla="*/ 341194 h 1330996"/>
                <a:gd name="connsiteX93" fmla="*/ 2224001 w 2428717"/>
                <a:gd name="connsiteY93" fmla="*/ 345743 h 1330996"/>
                <a:gd name="connsiteX94" fmla="*/ 2255845 w 2428717"/>
                <a:gd name="connsiteY94" fmla="*/ 363940 h 1330996"/>
                <a:gd name="connsiteX95" fmla="*/ 2283141 w 2428717"/>
                <a:gd name="connsiteY95" fmla="*/ 373039 h 1330996"/>
                <a:gd name="connsiteX96" fmla="*/ 2314986 w 2428717"/>
                <a:gd name="connsiteY96" fmla="*/ 377588 h 1330996"/>
                <a:gd name="connsiteX97" fmla="*/ 2337732 w 2428717"/>
                <a:gd name="connsiteY97" fmla="*/ 395785 h 1330996"/>
                <a:gd name="connsiteX98" fmla="*/ 2365028 w 2428717"/>
                <a:gd name="connsiteY98" fmla="*/ 413982 h 1330996"/>
                <a:gd name="connsiteX99" fmla="*/ 2378675 w 2428717"/>
                <a:gd name="connsiteY99" fmla="*/ 400334 h 1330996"/>
                <a:gd name="connsiteX100" fmla="*/ 2396872 w 2428717"/>
                <a:gd name="connsiteY100" fmla="*/ 373039 h 1330996"/>
                <a:gd name="connsiteX101" fmla="*/ 2424168 w 2428717"/>
                <a:gd name="connsiteY101" fmla="*/ 368490 h 1330996"/>
                <a:gd name="connsiteX102" fmla="*/ 2428717 w 2428717"/>
                <a:gd name="connsiteY102" fmla="*/ 354842 h 1330996"/>
                <a:gd name="connsiteX103" fmla="*/ 2424168 w 2428717"/>
                <a:gd name="connsiteY103" fmla="*/ 327546 h 1330996"/>
                <a:gd name="connsiteX104" fmla="*/ 2410520 w 2428717"/>
                <a:gd name="connsiteY104" fmla="*/ 322997 h 1330996"/>
                <a:gd name="connsiteX105" fmla="*/ 2392323 w 2428717"/>
                <a:gd name="connsiteY105" fmla="*/ 318448 h 1330996"/>
                <a:gd name="connsiteX106" fmla="*/ 2378675 w 2428717"/>
                <a:gd name="connsiteY106" fmla="*/ 309349 h 1330996"/>
                <a:gd name="connsiteX107" fmla="*/ 2374126 w 2428717"/>
                <a:gd name="connsiteY107" fmla="*/ 295702 h 1330996"/>
                <a:gd name="connsiteX108" fmla="*/ 2365028 w 2428717"/>
                <a:gd name="connsiteY108" fmla="*/ 282054 h 1330996"/>
                <a:gd name="connsiteX109" fmla="*/ 2360478 w 2428717"/>
                <a:gd name="connsiteY109" fmla="*/ 268406 h 1330996"/>
                <a:gd name="connsiteX110" fmla="*/ 2346831 w 2428717"/>
                <a:gd name="connsiteY110" fmla="*/ 263857 h 1330996"/>
                <a:gd name="connsiteX111" fmla="*/ 2333183 w 2428717"/>
                <a:gd name="connsiteY111" fmla="*/ 245660 h 1330996"/>
                <a:gd name="connsiteX112" fmla="*/ 2305887 w 2428717"/>
                <a:gd name="connsiteY112" fmla="*/ 232012 h 1330996"/>
                <a:gd name="connsiteX113" fmla="*/ 2283141 w 2428717"/>
                <a:gd name="connsiteY113" fmla="*/ 236561 h 1330996"/>
                <a:gd name="connsiteX114" fmla="*/ 2255845 w 2428717"/>
                <a:gd name="connsiteY114" fmla="*/ 245660 h 1330996"/>
                <a:gd name="connsiteX115" fmla="*/ 2214902 w 2428717"/>
                <a:gd name="connsiteY115" fmla="*/ 241110 h 1330996"/>
                <a:gd name="connsiteX116" fmla="*/ 2187607 w 2428717"/>
                <a:gd name="connsiteY116" fmla="*/ 218364 h 1330996"/>
                <a:gd name="connsiteX117" fmla="*/ 2173959 w 2428717"/>
                <a:gd name="connsiteY117" fmla="*/ 209266 h 1330996"/>
                <a:gd name="connsiteX118" fmla="*/ 2164860 w 2428717"/>
                <a:gd name="connsiteY118" fmla="*/ 195618 h 1330996"/>
                <a:gd name="connsiteX119" fmla="*/ 2151213 w 2428717"/>
                <a:gd name="connsiteY119" fmla="*/ 168322 h 1330996"/>
                <a:gd name="connsiteX120" fmla="*/ 2110269 w 2428717"/>
                <a:gd name="connsiteY120" fmla="*/ 154675 h 1330996"/>
                <a:gd name="connsiteX121" fmla="*/ 2082974 w 2428717"/>
                <a:gd name="connsiteY121" fmla="*/ 141027 h 1330996"/>
                <a:gd name="connsiteX122" fmla="*/ 2064777 w 2428717"/>
                <a:gd name="connsiteY122" fmla="*/ 136478 h 1330996"/>
                <a:gd name="connsiteX123" fmla="*/ 1991989 w 2428717"/>
                <a:gd name="connsiteY123" fmla="*/ 131928 h 1330996"/>
                <a:gd name="connsiteX124" fmla="*/ 1964693 w 2428717"/>
                <a:gd name="connsiteY124" fmla="*/ 118281 h 1330996"/>
                <a:gd name="connsiteX125" fmla="*/ 1951045 w 2428717"/>
                <a:gd name="connsiteY125" fmla="*/ 104633 h 1330996"/>
                <a:gd name="connsiteX126" fmla="*/ 1923750 w 2428717"/>
                <a:gd name="connsiteY126" fmla="*/ 90985 h 1330996"/>
                <a:gd name="connsiteX127" fmla="*/ 1910102 w 2428717"/>
                <a:gd name="connsiteY127" fmla="*/ 81887 h 1330996"/>
                <a:gd name="connsiteX128" fmla="*/ 1841863 w 2428717"/>
                <a:gd name="connsiteY128" fmla="*/ 72788 h 1330996"/>
                <a:gd name="connsiteX129" fmla="*/ 1814568 w 2428717"/>
                <a:gd name="connsiteY129" fmla="*/ 63690 h 1330996"/>
                <a:gd name="connsiteX130" fmla="*/ 1796371 w 2428717"/>
                <a:gd name="connsiteY130" fmla="*/ 59140 h 1330996"/>
                <a:gd name="connsiteX131" fmla="*/ 1769075 w 2428717"/>
                <a:gd name="connsiteY131" fmla="*/ 50042 h 1330996"/>
                <a:gd name="connsiteX132" fmla="*/ 1755428 w 2428717"/>
                <a:gd name="connsiteY132" fmla="*/ 40943 h 1330996"/>
                <a:gd name="connsiteX133" fmla="*/ 1737231 w 2428717"/>
                <a:gd name="connsiteY133" fmla="*/ 0 h 1330996"/>
                <a:gd name="connsiteX134" fmla="*/ 1728132 w 2428717"/>
                <a:gd name="connsiteY134" fmla="*/ 13648 h 1330996"/>
                <a:gd name="connsiteX135" fmla="*/ 1723583 w 2428717"/>
                <a:gd name="connsiteY135" fmla="*/ 50042 h 1330996"/>
                <a:gd name="connsiteX136" fmla="*/ 1691738 w 2428717"/>
                <a:gd name="connsiteY136" fmla="*/ 54591 h 1330996"/>
                <a:gd name="connsiteX137" fmla="*/ 1659893 w 2428717"/>
                <a:gd name="connsiteY137" fmla="*/ 63690 h 1330996"/>
                <a:gd name="connsiteX138" fmla="*/ 1641696 w 2428717"/>
                <a:gd name="connsiteY138" fmla="*/ 72788 h 1330996"/>
                <a:gd name="connsiteX139" fmla="*/ 1628048 w 2428717"/>
                <a:gd name="connsiteY139" fmla="*/ 68239 h 1330996"/>
                <a:gd name="connsiteX140" fmla="*/ 1623499 w 2428717"/>
                <a:gd name="connsiteY140" fmla="*/ 54591 h 1330996"/>
                <a:gd name="connsiteX141" fmla="*/ 1614401 w 2428717"/>
                <a:gd name="connsiteY141" fmla="*/ 68239 h 1330996"/>
                <a:gd name="connsiteX142" fmla="*/ 1600753 w 2428717"/>
                <a:gd name="connsiteY142" fmla="*/ 77337 h 1330996"/>
                <a:gd name="connsiteX143" fmla="*/ 1555260 w 2428717"/>
                <a:gd name="connsiteY143" fmla="*/ 81887 h 1330996"/>
                <a:gd name="connsiteX144" fmla="*/ 1527965 w 2428717"/>
                <a:gd name="connsiteY144" fmla="*/ 90985 h 1330996"/>
                <a:gd name="connsiteX145" fmla="*/ 1509768 w 2428717"/>
                <a:gd name="connsiteY145" fmla="*/ 100084 h 1330996"/>
                <a:gd name="connsiteX146" fmla="*/ 1487022 w 2428717"/>
                <a:gd name="connsiteY146" fmla="*/ 104633 h 1330996"/>
                <a:gd name="connsiteX147" fmla="*/ 1473374 w 2428717"/>
                <a:gd name="connsiteY147" fmla="*/ 109182 h 1330996"/>
                <a:gd name="connsiteX148" fmla="*/ 1364192 w 2428717"/>
                <a:gd name="connsiteY148" fmla="*/ 113731 h 1330996"/>
                <a:gd name="connsiteX149" fmla="*/ 1350544 w 2428717"/>
                <a:gd name="connsiteY149" fmla="*/ 122830 h 1330996"/>
                <a:gd name="connsiteX150" fmla="*/ 1332347 w 2428717"/>
                <a:gd name="connsiteY150" fmla="*/ 150125 h 1330996"/>
                <a:gd name="connsiteX151" fmla="*/ 1318699 w 2428717"/>
                <a:gd name="connsiteY151" fmla="*/ 163773 h 1330996"/>
                <a:gd name="connsiteX152" fmla="*/ 1309601 w 2428717"/>
                <a:gd name="connsiteY152" fmla="*/ 191069 h 1330996"/>
                <a:gd name="connsiteX153" fmla="*/ 1295953 w 2428717"/>
                <a:gd name="connsiteY153" fmla="*/ 204716 h 1330996"/>
                <a:gd name="connsiteX154" fmla="*/ 1282305 w 2428717"/>
                <a:gd name="connsiteY154" fmla="*/ 209266 h 1330996"/>
                <a:gd name="connsiteX155" fmla="*/ 1209517 w 2428717"/>
                <a:gd name="connsiteY155" fmla="*/ 213815 h 1330996"/>
                <a:gd name="connsiteX156" fmla="*/ 1204968 w 2428717"/>
                <a:gd name="connsiteY156" fmla="*/ 227463 h 1330996"/>
                <a:gd name="connsiteX157" fmla="*/ 1186771 w 2428717"/>
                <a:gd name="connsiteY157" fmla="*/ 254758 h 1330996"/>
                <a:gd name="connsiteX158" fmla="*/ 1177672 w 2428717"/>
                <a:gd name="connsiteY158" fmla="*/ 282054 h 1330996"/>
                <a:gd name="connsiteX159" fmla="*/ 1173123 w 2428717"/>
                <a:gd name="connsiteY159" fmla="*/ 295702 h 1330996"/>
                <a:gd name="connsiteX160" fmla="*/ 1145828 w 2428717"/>
                <a:gd name="connsiteY160" fmla="*/ 313899 h 1330996"/>
                <a:gd name="connsiteX161" fmla="*/ 1132180 w 2428717"/>
                <a:gd name="connsiteY161" fmla="*/ 327546 h 1330996"/>
                <a:gd name="connsiteX162" fmla="*/ 1104884 w 2428717"/>
                <a:gd name="connsiteY162" fmla="*/ 336645 h 1330996"/>
                <a:gd name="connsiteX163" fmla="*/ 1095786 w 2428717"/>
                <a:gd name="connsiteY163" fmla="*/ 322997 h 1330996"/>
                <a:gd name="connsiteX164" fmla="*/ 1100335 w 2428717"/>
                <a:gd name="connsiteY164" fmla="*/ 291152 h 1330996"/>
                <a:gd name="connsiteX165" fmla="*/ 1086687 w 2428717"/>
                <a:gd name="connsiteY165" fmla="*/ 304800 h 1330996"/>
                <a:gd name="connsiteX166" fmla="*/ 1073039 w 2428717"/>
                <a:gd name="connsiteY166" fmla="*/ 309349 h 1330996"/>
                <a:gd name="connsiteX167" fmla="*/ 1059392 w 2428717"/>
                <a:gd name="connsiteY167" fmla="*/ 300251 h 1330996"/>
                <a:gd name="connsiteX168" fmla="*/ 1050293 w 2428717"/>
                <a:gd name="connsiteY168" fmla="*/ 286603 h 1330996"/>
                <a:gd name="connsiteX169" fmla="*/ 1036645 w 2428717"/>
                <a:gd name="connsiteY169" fmla="*/ 282054 h 1330996"/>
                <a:gd name="connsiteX170" fmla="*/ 1009350 w 2428717"/>
                <a:gd name="connsiteY170" fmla="*/ 291152 h 1330996"/>
                <a:gd name="connsiteX171" fmla="*/ 995702 w 2428717"/>
                <a:gd name="connsiteY171" fmla="*/ 295702 h 1330996"/>
                <a:gd name="connsiteX172" fmla="*/ 982054 w 2428717"/>
                <a:gd name="connsiteY172" fmla="*/ 304800 h 1330996"/>
                <a:gd name="connsiteX173" fmla="*/ 968407 w 2428717"/>
                <a:gd name="connsiteY173" fmla="*/ 350293 h 1330996"/>
                <a:gd name="connsiteX174" fmla="*/ 959308 w 2428717"/>
                <a:gd name="connsiteY174" fmla="*/ 363940 h 1330996"/>
                <a:gd name="connsiteX175" fmla="*/ 963857 w 2428717"/>
                <a:gd name="connsiteY175" fmla="*/ 377588 h 1330996"/>
                <a:gd name="connsiteX176" fmla="*/ 977505 w 2428717"/>
                <a:gd name="connsiteY176" fmla="*/ 382137 h 1330996"/>
                <a:gd name="connsiteX177" fmla="*/ 991153 w 2428717"/>
                <a:gd name="connsiteY177" fmla="*/ 391236 h 1330996"/>
                <a:gd name="connsiteX178" fmla="*/ 1000251 w 2428717"/>
                <a:gd name="connsiteY178" fmla="*/ 404884 h 1330996"/>
                <a:gd name="connsiteX179" fmla="*/ 1013899 w 2428717"/>
                <a:gd name="connsiteY179" fmla="*/ 418531 h 1330996"/>
                <a:gd name="connsiteX180" fmla="*/ 1009350 w 2428717"/>
                <a:gd name="connsiteY180" fmla="*/ 441278 h 1330996"/>
                <a:gd name="connsiteX181" fmla="*/ 986604 w 2428717"/>
                <a:gd name="connsiteY181" fmla="*/ 486770 h 1330996"/>
                <a:gd name="connsiteX182" fmla="*/ 968407 w 2428717"/>
                <a:gd name="connsiteY182" fmla="*/ 518615 h 1330996"/>
                <a:gd name="connsiteX183" fmla="*/ 954759 w 2428717"/>
                <a:gd name="connsiteY183" fmla="*/ 523164 h 1330996"/>
                <a:gd name="connsiteX184" fmla="*/ 945660 w 2428717"/>
                <a:gd name="connsiteY184" fmla="*/ 536812 h 1330996"/>
                <a:gd name="connsiteX185" fmla="*/ 932013 w 2428717"/>
                <a:gd name="connsiteY185" fmla="*/ 545910 h 1330996"/>
                <a:gd name="connsiteX186" fmla="*/ 913816 w 2428717"/>
                <a:gd name="connsiteY186" fmla="*/ 568657 h 1330996"/>
                <a:gd name="connsiteX187" fmla="*/ 904717 w 2428717"/>
                <a:gd name="connsiteY187" fmla="*/ 582305 h 1330996"/>
                <a:gd name="connsiteX188" fmla="*/ 900168 w 2428717"/>
                <a:gd name="connsiteY188" fmla="*/ 595952 h 1330996"/>
                <a:gd name="connsiteX189" fmla="*/ 881971 w 2428717"/>
                <a:gd name="connsiteY189" fmla="*/ 623248 h 1330996"/>
                <a:gd name="connsiteX190" fmla="*/ 859225 w 2428717"/>
                <a:gd name="connsiteY190" fmla="*/ 655093 h 1330996"/>
                <a:gd name="connsiteX191" fmla="*/ 850126 w 2428717"/>
                <a:gd name="connsiteY191" fmla="*/ 668740 h 1330996"/>
                <a:gd name="connsiteX192" fmla="*/ 845577 w 2428717"/>
                <a:gd name="connsiteY192" fmla="*/ 682388 h 1330996"/>
                <a:gd name="connsiteX193" fmla="*/ 831929 w 2428717"/>
                <a:gd name="connsiteY193" fmla="*/ 691487 h 1330996"/>
                <a:gd name="connsiteX194" fmla="*/ 809183 w 2428717"/>
                <a:gd name="connsiteY194" fmla="*/ 714233 h 1330996"/>
                <a:gd name="connsiteX195" fmla="*/ 795535 w 2428717"/>
                <a:gd name="connsiteY195" fmla="*/ 732430 h 1330996"/>
                <a:gd name="connsiteX196" fmla="*/ 781887 w 2428717"/>
                <a:gd name="connsiteY196" fmla="*/ 746078 h 1330996"/>
                <a:gd name="connsiteX197" fmla="*/ 754592 w 2428717"/>
                <a:gd name="connsiteY197" fmla="*/ 787021 h 1330996"/>
                <a:gd name="connsiteX198" fmla="*/ 745493 w 2428717"/>
                <a:gd name="connsiteY198" fmla="*/ 800669 h 1330996"/>
                <a:gd name="connsiteX199" fmla="*/ 736395 w 2428717"/>
                <a:gd name="connsiteY199" fmla="*/ 827964 h 1330996"/>
                <a:gd name="connsiteX200" fmla="*/ 690902 w 2428717"/>
                <a:gd name="connsiteY200" fmla="*/ 882555 h 1330996"/>
                <a:gd name="connsiteX201" fmla="*/ 677254 w 2428717"/>
                <a:gd name="connsiteY201" fmla="*/ 891654 h 1330996"/>
                <a:gd name="connsiteX202" fmla="*/ 649959 w 2428717"/>
                <a:gd name="connsiteY202" fmla="*/ 900752 h 1330996"/>
                <a:gd name="connsiteX203" fmla="*/ 595368 w 2428717"/>
                <a:gd name="connsiteY203" fmla="*/ 896203 h 1330996"/>
                <a:gd name="connsiteX204" fmla="*/ 581720 w 2428717"/>
                <a:gd name="connsiteY204" fmla="*/ 891654 h 1330996"/>
                <a:gd name="connsiteX205" fmla="*/ 586269 w 2428717"/>
                <a:gd name="connsiteY205" fmla="*/ 868908 h 1330996"/>
                <a:gd name="connsiteX206" fmla="*/ 577171 w 2428717"/>
                <a:gd name="connsiteY206" fmla="*/ 928048 h 1330996"/>
                <a:gd name="connsiteX207" fmla="*/ 568072 w 2428717"/>
                <a:gd name="connsiteY207" fmla="*/ 941696 h 1330996"/>
                <a:gd name="connsiteX208" fmla="*/ 563523 w 2428717"/>
                <a:gd name="connsiteY208" fmla="*/ 955343 h 1330996"/>
                <a:gd name="connsiteX209" fmla="*/ 549875 w 2428717"/>
                <a:gd name="connsiteY209" fmla="*/ 964442 h 1330996"/>
                <a:gd name="connsiteX210" fmla="*/ 522580 w 2428717"/>
                <a:gd name="connsiteY210" fmla="*/ 982639 h 1330996"/>
                <a:gd name="connsiteX211" fmla="*/ 508932 w 2428717"/>
                <a:gd name="connsiteY211" fmla="*/ 973540 h 1330996"/>
                <a:gd name="connsiteX212" fmla="*/ 481637 w 2428717"/>
                <a:gd name="connsiteY212" fmla="*/ 959893 h 1330996"/>
                <a:gd name="connsiteX213" fmla="*/ 463439 w 2428717"/>
                <a:gd name="connsiteY213" fmla="*/ 964442 h 1330996"/>
                <a:gd name="connsiteX214" fmla="*/ 454341 w 2428717"/>
                <a:gd name="connsiteY214" fmla="*/ 978090 h 1330996"/>
                <a:gd name="connsiteX215" fmla="*/ 440693 w 2428717"/>
                <a:gd name="connsiteY215" fmla="*/ 996287 h 1330996"/>
                <a:gd name="connsiteX216" fmla="*/ 404299 w 2428717"/>
                <a:gd name="connsiteY216" fmla="*/ 1023582 h 1330996"/>
                <a:gd name="connsiteX217" fmla="*/ 390651 w 2428717"/>
                <a:gd name="connsiteY217" fmla="*/ 1037230 h 1330996"/>
                <a:gd name="connsiteX218" fmla="*/ 377004 w 2428717"/>
                <a:gd name="connsiteY218" fmla="*/ 1041779 h 1330996"/>
                <a:gd name="connsiteX219" fmla="*/ 349708 w 2428717"/>
                <a:gd name="connsiteY219" fmla="*/ 1059976 h 1330996"/>
                <a:gd name="connsiteX220" fmla="*/ 322413 w 2428717"/>
                <a:gd name="connsiteY220" fmla="*/ 1078173 h 1330996"/>
                <a:gd name="connsiteX221" fmla="*/ 295117 w 2428717"/>
                <a:gd name="connsiteY221" fmla="*/ 1100919 h 1330996"/>
                <a:gd name="connsiteX222" fmla="*/ 286019 w 2428717"/>
                <a:gd name="connsiteY222" fmla="*/ 1114567 h 1330996"/>
                <a:gd name="connsiteX223" fmla="*/ 258723 w 2428717"/>
                <a:gd name="connsiteY223" fmla="*/ 1137313 h 1330996"/>
                <a:gd name="connsiteX224" fmla="*/ 240526 w 2428717"/>
                <a:gd name="connsiteY224" fmla="*/ 1164609 h 1330996"/>
                <a:gd name="connsiteX225" fmla="*/ 231428 w 2428717"/>
                <a:gd name="connsiteY225" fmla="*/ 1178257 h 1330996"/>
                <a:gd name="connsiteX226" fmla="*/ 217780 w 2428717"/>
                <a:gd name="connsiteY226" fmla="*/ 1182806 h 1330996"/>
                <a:gd name="connsiteX227" fmla="*/ 208681 w 2428717"/>
                <a:gd name="connsiteY227" fmla="*/ 1196454 h 1330996"/>
                <a:gd name="connsiteX228" fmla="*/ 181386 w 2428717"/>
                <a:gd name="connsiteY228" fmla="*/ 1205552 h 1330996"/>
                <a:gd name="connsiteX229" fmla="*/ 167738 w 2428717"/>
                <a:gd name="connsiteY229" fmla="*/ 1210102 h 1330996"/>
                <a:gd name="connsiteX230" fmla="*/ 135893 w 2428717"/>
                <a:gd name="connsiteY230" fmla="*/ 1219200 h 1330996"/>
                <a:gd name="connsiteX231" fmla="*/ 108598 w 2428717"/>
                <a:gd name="connsiteY231" fmla="*/ 1241946 h 1330996"/>
                <a:gd name="connsiteX232" fmla="*/ 85851 w 2428717"/>
                <a:gd name="connsiteY232" fmla="*/ 1246496 h 1330996"/>
                <a:gd name="connsiteX233" fmla="*/ 72204 w 2428717"/>
                <a:gd name="connsiteY233" fmla="*/ 1251045 h 1330996"/>
                <a:gd name="connsiteX234" fmla="*/ 22162 w 2428717"/>
                <a:gd name="connsiteY234" fmla="*/ 1264693 h 1330996"/>
                <a:gd name="connsiteX235" fmla="*/ 8514 w 2428717"/>
                <a:gd name="connsiteY235" fmla="*/ 1260143 h 1330996"/>
                <a:gd name="connsiteX236" fmla="*/ 3965 w 2428717"/>
                <a:gd name="connsiteY236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395201 w 2428717"/>
                <a:gd name="connsiteY16" fmla="*/ 1123666 h 1330996"/>
                <a:gd name="connsiteX17" fmla="*/ 404299 w 2428717"/>
                <a:gd name="connsiteY17" fmla="*/ 1110018 h 1330996"/>
                <a:gd name="connsiteX18" fmla="*/ 417947 w 2428717"/>
                <a:gd name="connsiteY18" fmla="*/ 1105469 h 1330996"/>
                <a:gd name="connsiteX19" fmla="*/ 431595 w 2428717"/>
                <a:gd name="connsiteY19" fmla="*/ 1096370 h 1330996"/>
                <a:gd name="connsiteX20" fmla="*/ 445242 w 2428717"/>
                <a:gd name="connsiteY20" fmla="*/ 1091821 h 1330996"/>
                <a:gd name="connsiteX21" fmla="*/ 522580 w 2428717"/>
                <a:gd name="connsiteY21" fmla="*/ 1082722 h 1330996"/>
                <a:gd name="connsiteX22" fmla="*/ 572622 w 2428717"/>
                <a:gd name="connsiteY22" fmla="*/ 1073624 h 1330996"/>
                <a:gd name="connsiteX23" fmla="*/ 595368 w 2428717"/>
                <a:gd name="connsiteY23" fmla="*/ 1096370 h 1330996"/>
                <a:gd name="connsiteX24" fmla="*/ 609016 w 2428717"/>
                <a:gd name="connsiteY24" fmla="*/ 1087272 h 1330996"/>
                <a:gd name="connsiteX25" fmla="*/ 613565 w 2428717"/>
                <a:gd name="connsiteY25" fmla="*/ 1032681 h 1330996"/>
                <a:gd name="connsiteX26" fmla="*/ 690902 w 2428717"/>
                <a:gd name="connsiteY26" fmla="*/ 1028131 h 1330996"/>
                <a:gd name="connsiteX27" fmla="*/ 718198 w 2428717"/>
                <a:gd name="connsiteY27" fmla="*/ 1019033 h 1330996"/>
                <a:gd name="connsiteX28" fmla="*/ 731845 w 2428717"/>
                <a:gd name="connsiteY28" fmla="*/ 1005385 h 1330996"/>
                <a:gd name="connsiteX29" fmla="*/ 772789 w 2428717"/>
                <a:gd name="connsiteY29" fmla="*/ 982639 h 1330996"/>
                <a:gd name="connsiteX30" fmla="*/ 795535 w 2428717"/>
                <a:gd name="connsiteY30" fmla="*/ 978090 h 1330996"/>
                <a:gd name="connsiteX31" fmla="*/ 822831 w 2428717"/>
                <a:gd name="connsiteY31" fmla="*/ 968991 h 1330996"/>
                <a:gd name="connsiteX32" fmla="*/ 850126 w 2428717"/>
                <a:gd name="connsiteY32" fmla="*/ 941696 h 1330996"/>
                <a:gd name="connsiteX33" fmla="*/ 877422 w 2428717"/>
                <a:gd name="connsiteY33" fmla="*/ 928048 h 1330996"/>
                <a:gd name="connsiteX34" fmla="*/ 891069 w 2428717"/>
                <a:gd name="connsiteY34" fmla="*/ 923499 h 1330996"/>
                <a:gd name="connsiteX35" fmla="*/ 904717 w 2428717"/>
                <a:gd name="connsiteY35" fmla="*/ 914400 h 1330996"/>
                <a:gd name="connsiteX36" fmla="*/ 922914 w 2428717"/>
                <a:gd name="connsiteY36" fmla="*/ 909851 h 1330996"/>
                <a:gd name="connsiteX37" fmla="*/ 927463 w 2428717"/>
                <a:gd name="connsiteY37" fmla="*/ 896203 h 1330996"/>
                <a:gd name="connsiteX38" fmla="*/ 941111 w 2428717"/>
                <a:gd name="connsiteY38" fmla="*/ 887105 h 1330996"/>
                <a:gd name="connsiteX39" fmla="*/ 954759 w 2428717"/>
                <a:gd name="connsiteY39" fmla="*/ 873457 h 1330996"/>
                <a:gd name="connsiteX40" fmla="*/ 982054 w 2428717"/>
                <a:gd name="connsiteY40" fmla="*/ 855260 h 1330996"/>
                <a:gd name="connsiteX41" fmla="*/ 986604 w 2428717"/>
                <a:gd name="connsiteY41" fmla="*/ 841612 h 1330996"/>
                <a:gd name="connsiteX42" fmla="*/ 1000251 w 2428717"/>
                <a:gd name="connsiteY42" fmla="*/ 837063 h 1330996"/>
                <a:gd name="connsiteX43" fmla="*/ 1013899 w 2428717"/>
                <a:gd name="connsiteY43" fmla="*/ 827964 h 1330996"/>
                <a:gd name="connsiteX44" fmla="*/ 1045744 w 2428717"/>
                <a:gd name="connsiteY44" fmla="*/ 800669 h 1330996"/>
                <a:gd name="connsiteX45" fmla="*/ 1059392 w 2428717"/>
                <a:gd name="connsiteY45" fmla="*/ 791570 h 1330996"/>
                <a:gd name="connsiteX46" fmla="*/ 1082138 w 2428717"/>
                <a:gd name="connsiteY46" fmla="*/ 768824 h 1330996"/>
                <a:gd name="connsiteX47" fmla="*/ 1123081 w 2428717"/>
                <a:gd name="connsiteY47" fmla="*/ 736979 h 1330996"/>
                <a:gd name="connsiteX48" fmla="*/ 1136729 w 2428717"/>
                <a:gd name="connsiteY48" fmla="*/ 727881 h 1330996"/>
                <a:gd name="connsiteX49" fmla="*/ 1150377 w 2428717"/>
                <a:gd name="connsiteY49" fmla="*/ 718782 h 1330996"/>
                <a:gd name="connsiteX50" fmla="*/ 1168574 w 2428717"/>
                <a:gd name="connsiteY50" fmla="*/ 691487 h 1330996"/>
                <a:gd name="connsiteX51" fmla="*/ 1191320 w 2428717"/>
                <a:gd name="connsiteY51" fmla="*/ 668740 h 1330996"/>
                <a:gd name="connsiteX52" fmla="*/ 1214066 w 2428717"/>
                <a:gd name="connsiteY52" fmla="*/ 645994 h 1330996"/>
                <a:gd name="connsiteX53" fmla="*/ 1223165 w 2428717"/>
                <a:gd name="connsiteY53" fmla="*/ 632346 h 1330996"/>
                <a:gd name="connsiteX54" fmla="*/ 1227714 w 2428717"/>
                <a:gd name="connsiteY54" fmla="*/ 618699 h 1330996"/>
                <a:gd name="connsiteX55" fmla="*/ 1250460 w 2428717"/>
                <a:gd name="connsiteY55" fmla="*/ 591403 h 1330996"/>
                <a:gd name="connsiteX56" fmla="*/ 1259559 w 2428717"/>
                <a:gd name="connsiteY56" fmla="*/ 564108 h 1330996"/>
                <a:gd name="connsiteX57" fmla="*/ 1264108 w 2428717"/>
                <a:gd name="connsiteY57" fmla="*/ 550460 h 1330996"/>
                <a:gd name="connsiteX58" fmla="*/ 1282305 w 2428717"/>
                <a:gd name="connsiteY58" fmla="*/ 523164 h 1330996"/>
                <a:gd name="connsiteX59" fmla="*/ 1295953 w 2428717"/>
                <a:gd name="connsiteY59" fmla="*/ 482221 h 1330996"/>
                <a:gd name="connsiteX60" fmla="*/ 1300502 w 2428717"/>
                <a:gd name="connsiteY60" fmla="*/ 468573 h 1330996"/>
                <a:gd name="connsiteX61" fmla="*/ 1309601 w 2428717"/>
                <a:gd name="connsiteY61" fmla="*/ 427630 h 1330996"/>
                <a:gd name="connsiteX62" fmla="*/ 1314150 w 2428717"/>
                <a:gd name="connsiteY62" fmla="*/ 395785 h 1330996"/>
                <a:gd name="connsiteX63" fmla="*/ 1336896 w 2428717"/>
                <a:gd name="connsiteY63" fmla="*/ 368490 h 1330996"/>
                <a:gd name="connsiteX64" fmla="*/ 1345995 w 2428717"/>
                <a:gd name="connsiteY64" fmla="*/ 295702 h 1330996"/>
                <a:gd name="connsiteX65" fmla="*/ 1350544 w 2428717"/>
                <a:gd name="connsiteY65" fmla="*/ 268406 h 1330996"/>
                <a:gd name="connsiteX66" fmla="*/ 1359642 w 2428717"/>
                <a:gd name="connsiteY66" fmla="*/ 241110 h 1330996"/>
                <a:gd name="connsiteX67" fmla="*/ 1414234 w 2428717"/>
                <a:gd name="connsiteY67" fmla="*/ 204716 h 1330996"/>
                <a:gd name="connsiteX68" fmla="*/ 1427881 w 2428717"/>
                <a:gd name="connsiteY68" fmla="*/ 200167 h 1330996"/>
                <a:gd name="connsiteX69" fmla="*/ 1441529 w 2428717"/>
                <a:gd name="connsiteY69" fmla="*/ 195618 h 1330996"/>
                <a:gd name="connsiteX70" fmla="*/ 1473374 w 2428717"/>
                <a:gd name="connsiteY70" fmla="*/ 181970 h 1330996"/>
                <a:gd name="connsiteX71" fmla="*/ 1500669 w 2428717"/>
                <a:gd name="connsiteY71" fmla="*/ 172872 h 1330996"/>
                <a:gd name="connsiteX72" fmla="*/ 1578007 w 2428717"/>
                <a:gd name="connsiteY72" fmla="*/ 163773 h 1330996"/>
                <a:gd name="connsiteX73" fmla="*/ 1600753 w 2428717"/>
                <a:gd name="connsiteY73" fmla="*/ 145576 h 1330996"/>
                <a:gd name="connsiteX74" fmla="*/ 1614401 w 2428717"/>
                <a:gd name="connsiteY74" fmla="*/ 141027 h 1330996"/>
                <a:gd name="connsiteX75" fmla="*/ 1641696 w 2428717"/>
                <a:gd name="connsiteY75" fmla="*/ 145576 h 1330996"/>
                <a:gd name="connsiteX76" fmla="*/ 1655344 w 2428717"/>
                <a:gd name="connsiteY76" fmla="*/ 154675 h 1330996"/>
                <a:gd name="connsiteX77" fmla="*/ 1828216 w 2428717"/>
                <a:gd name="connsiteY77" fmla="*/ 150125 h 1330996"/>
                <a:gd name="connsiteX78" fmla="*/ 1841863 w 2428717"/>
                <a:gd name="connsiteY78" fmla="*/ 159224 h 1330996"/>
                <a:gd name="connsiteX79" fmla="*/ 1855511 w 2428717"/>
                <a:gd name="connsiteY79" fmla="*/ 172872 h 1330996"/>
                <a:gd name="connsiteX80" fmla="*/ 1969242 w 2428717"/>
                <a:gd name="connsiteY80" fmla="*/ 186519 h 1330996"/>
                <a:gd name="connsiteX81" fmla="*/ 2001087 w 2428717"/>
                <a:gd name="connsiteY81" fmla="*/ 191069 h 1330996"/>
                <a:gd name="connsiteX82" fmla="*/ 2051129 w 2428717"/>
                <a:gd name="connsiteY82" fmla="*/ 195618 h 1330996"/>
                <a:gd name="connsiteX83" fmla="*/ 2060228 w 2428717"/>
                <a:gd name="connsiteY83" fmla="*/ 209266 h 1330996"/>
                <a:gd name="connsiteX84" fmla="*/ 2087523 w 2428717"/>
                <a:gd name="connsiteY84" fmla="*/ 213815 h 1330996"/>
                <a:gd name="connsiteX85" fmla="*/ 2105720 w 2428717"/>
                <a:gd name="connsiteY85" fmla="*/ 236561 h 1330996"/>
                <a:gd name="connsiteX86" fmla="*/ 2119368 w 2428717"/>
                <a:gd name="connsiteY86" fmla="*/ 245660 h 1330996"/>
                <a:gd name="connsiteX87" fmla="*/ 2133016 w 2428717"/>
                <a:gd name="connsiteY87" fmla="*/ 259308 h 1330996"/>
                <a:gd name="connsiteX88" fmla="*/ 2142114 w 2428717"/>
                <a:gd name="connsiteY88" fmla="*/ 272955 h 1330996"/>
                <a:gd name="connsiteX89" fmla="*/ 2160311 w 2428717"/>
                <a:gd name="connsiteY89" fmla="*/ 291152 h 1330996"/>
                <a:gd name="connsiteX90" fmla="*/ 2169410 w 2428717"/>
                <a:gd name="connsiteY90" fmla="*/ 304800 h 1330996"/>
                <a:gd name="connsiteX91" fmla="*/ 2210353 w 2428717"/>
                <a:gd name="connsiteY91" fmla="*/ 341194 h 1330996"/>
                <a:gd name="connsiteX92" fmla="*/ 2224001 w 2428717"/>
                <a:gd name="connsiteY92" fmla="*/ 345743 h 1330996"/>
                <a:gd name="connsiteX93" fmla="*/ 2255845 w 2428717"/>
                <a:gd name="connsiteY93" fmla="*/ 363940 h 1330996"/>
                <a:gd name="connsiteX94" fmla="*/ 2283141 w 2428717"/>
                <a:gd name="connsiteY94" fmla="*/ 373039 h 1330996"/>
                <a:gd name="connsiteX95" fmla="*/ 2314986 w 2428717"/>
                <a:gd name="connsiteY95" fmla="*/ 377588 h 1330996"/>
                <a:gd name="connsiteX96" fmla="*/ 2337732 w 2428717"/>
                <a:gd name="connsiteY96" fmla="*/ 395785 h 1330996"/>
                <a:gd name="connsiteX97" fmla="*/ 2365028 w 2428717"/>
                <a:gd name="connsiteY97" fmla="*/ 413982 h 1330996"/>
                <a:gd name="connsiteX98" fmla="*/ 2378675 w 2428717"/>
                <a:gd name="connsiteY98" fmla="*/ 400334 h 1330996"/>
                <a:gd name="connsiteX99" fmla="*/ 2396872 w 2428717"/>
                <a:gd name="connsiteY99" fmla="*/ 373039 h 1330996"/>
                <a:gd name="connsiteX100" fmla="*/ 2424168 w 2428717"/>
                <a:gd name="connsiteY100" fmla="*/ 368490 h 1330996"/>
                <a:gd name="connsiteX101" fmla="*/ 2428717 w 2428717"/>
                <a:gd name="connsiteY101" fmla="*/ 354842 h 1330996"/>
                <a:gd name="connsiteX102" fmla="*/ 2424168 w 2428717"/>
                <a:gd name="connsiteY102" fmla="*/ 327546 h 1330996"/>
                <a:gd name="connsiteX103" fmla="*/ 2410520 w 2428717"/>
                <a:gd name="connsiteY103" fmla="*/ 322997 h 1330996"/>
                <a:gd name="connsiteX104" fmla="*/ 2392323 w 2428717"/>
                <a:gd name="connsiteY104" fmla="*/ 318448 h 1330996"/>
                <a:gd name="connsiteX105" fmla="*/ 2378675 w 2428717"/>
                <a:gd name="connsiteY105" fmla="*/ 309349 h 1330996"/>
                <a:gd name="connsiteX106" fmla="*/ 2374126 w 2428717"/>
                <a:gd name="connsiteY106" fmla="*/ 295702 h 1330996"/>
                <a:gd name="connsiteX107" fmla="*/ 2365028 w 2428717"/>
                <a:gd name="connsiteY107" fmla="*/ 282054 h 1330996"/>
                <a:gd name="connsiteX108" fmla="*/ 2360478 w 2428717"/>
                <a:gd name="connsiteY108" fmla="*/ 268406 h 1330996"/>
                <a:gd name="connsiteX109" fmla="*/ 2346831 w 2428717"/>
                <a:gd name="connsiteY109" fmla="*/ 263857 h 1330996"/>
                <a:gd name="connsiteX110" fmla="*/ 2333183 w 2428717"/>
                <a:gd name="connsiteY110" fmla="*/ 245660 h 1330996"/>
                <a:gd name="connsiteX111" fmla="*/ 2305887 w 2428717"/>
                <a:gd name="connsiteY111" fmla="*/ 232012 h 1330996"/>
                <a:gd name="connsiteX112" fmla="*/ 2283141 w 2428717"/>
                <a:gd name="connsiteY112" fmla="*/ 236561 h 1330996"/>
                <a:gd name="connsiteX113" fmla="*/ 2255845 w 2428717"/>
                <a:gd name="connsiteY113" fmla="*/ 245660 h 1330996"/>
                <a:gd name="connsiteX114" fmla="*/ 2214902 w 2428717"/>
                <a:gd name="connsiteY114" fmla="*/ 241110 h 1330996"/>
                <a:gd name="connsiteX115" fmla="*/ 2187607 w 2428717"/>
                <a:gd name="connsiteY115" fmla="*/ 218364 h 1330996"/>
                <a:gd name="connsiteX116" fmla="*/ 2173959 w 2428717"/>
                <a:gd name="connsiteY116" fmla="*/ 209266 h 1330996"/>
                <a:gd name="connsiteX117" fmla="*/ 2164860 w 2428717"/>
                <a:gd name="connsiteY117" fmla="*/ 195618 h 1330996"/>
                <a:gd name="connsiteX118" fmla="*/ 2151213 w 2428717"/>
                <a:gd name="connsiteY118" fmla="*/ 168322 h 1330996"/>
                <a:gd name="connsiteX119" fmla="*/ 2110269 w 2428717"/>
                <a:gd name="connsiteY119" fmla="*/ 154675 h 1330996"/>
                <a:gd name="connsiteX120" fmla="*/ 2082974 w 2428717"/>
                <a:gd name="connsiteY120" fmla="*/ 141027 h 1330996"/>
                <a:gd name="connsiteX121" fmla="*/ 2064777 w 2428717"/>
                <a:gd name="connsiteY121" fmla="*/ 136478 h 1330996"/>
                <a:gd name="connsiteX122" fmla="*/ 1991989 w 2428717"/>
                <a:gd name="connsiteY122" fmla="*/ 131928 h 1330996"/>
                <a:gd name="connsiteX123" fmla="*/ 1964693 w 2428717"/>
                <a:gd name="connsiteY123" fmla="*/ 118281 h 1330996"/>
                <a:gd name="connsiteX124" fmla="*/ 1951045 w 2428717"/>
                <a:gd name="connsiteY124" fmla="*/ 104633 h 1330996"/>
                <a:gd name="connsiteX125" fmla="*/ 1923750 w 2428717"/>
                <a:gd name="connsiteY125" fmla="*/ 90985 h 1330996"/>
                <a:gd name="connsiteX126" fmla="*/ 1910102 w 2428717"/>
                <a:gd name="connsiteY126" fmla="*/ 81887 h 1330996"/>
                <a:gd name="connsiteX127" fmla="*/ 1841863 w 2428717"/>
                <a:gd name="connsiteY127" fmla="*/ 72788 h 1330996"/>
                <a:gd name="connsiteX128" fmla="*/ 1814568 w 2428717"/>
                <a:gd name="connsiteY128" fmla="*/ 63690 h 1330996"/>
                <a:gd name="connsiteX129" fmla="*/ 1796371 w 2428717"/>
                <a:gd name="connsiteY129" fmla="*/ 59140 h 1330996"/>
                <a:gd name="connsiteX130" fmla="*/ 1769075 w 2428717"/>
                <a:gd name="connsiteY130" fmla="*/ 50042 h 1330996"/>
                <a:gd name="connsiteX131" fmla="*/ 1755428 w 2428717"/>
                <a:gd name="connsiteY131" fmla="*/ 40943 h 1330996"/>
                <a:gd name="connsiteX132" fmla="*/ 1737231 w 2428717"/>
                <a:gd name="connsiteY132" fmla="*/ 0 h 1330996"/>
                <a:gd name="connsiteX133" fmla="*/ 1728132 w 2428717"/>
                <a:gd name="connsiteY133" fmla="*/ 13648 h 1330996"/>
                <a:gd name="connsiteX134" fmla="*/ 1723583 w 2428717"/>
                <a:gd name="connsiteY134" fmla="*/ 50042 h 1330996"/>
                <a:gd name="connsiteX135" fmla="*/ 1691738 w 2428717"/>
                <a:gd name="connsiteY135" fmla="*/ 54591 h 1330996"/>
                <a:gd name="connsiteX136" fmla="*/ 1659893 w 2428717"/>
                <a:gd name="connsiteY136" fmla="*/ 63690 h 1330996"/>
                <a:gd name="connsiteX137" fmla="*/ 1641696 w 2428717"/>
                <a:gd name="connsiteY137" fmla="*/ 72788 h 1330996"/>
                <a:gd name="connsiteX138" fmla="*/ 1628048 w 2428717"/>
                <a:gd name="connsiteY138" fmla="*/ 68239 h 1330996"/>
                <a:gd name="connsiteX139" fmla="*/ 1623499 w 2428717"/>
                <a:gd name="connsiteY139" fmla="*/ 54591 h 1330996"/>
                <a:gd name="connsiteX140" fmla="*/ 1614401 w 2428717"/>
                <a:gd name="connsiteY140" fmla="*/ 68239 h 1330996"/>
                <a:gd name="connsiteX141" fmla="*/ 1600753 w 2428717"/>
                <a:gd name="connsiteY141" fmla="*/ 77337 h 1330996"/>
                <a:gd name="connsiteX142" fmla="*/ 1555260 w 2428717"/>
                <a:gd name="connsiteY142" fmla="*/ 81887 h 1330996"/>
                <a:gd name="connsiteX143" fmla="*/ 1527965 w 2428717"/>
                <a:gd name="connsiteY143" fmla="*/ 90985 h 1330996"/>
                <a:gd name="connsiteX144" fmla="*/ 1509768 w 2428717"/>
                <a:gd name="connsiteY144" fmla="*/ 100084 h 1330996"/>
                <a:gd name="connsiteX145" fmla="*/ 1487022 w 2428717"/>
                <a:gd name="connsiteY145" fmla="*/ 104633 h 1330996"/>
                <a:gd name="connsiteX146" fmla="*/ 1473374 w 2428717"/>
                <a:gd name="connsiteY146" fmla="*/ 109182 h 1330996"/>
                <a:gd name="connsiteX147" fmla="*/ 1364192 w 2428717"/>
                <a:gd name="connsiteY147" fmla="*/ 113731 h 1330996"/>
                <a:gd name="connsiteX148" fmla="*/ 1350544 w 2428717"/>
                <a:gd name="connsiteY148" fmla="*/ 122830 h 1330996"/>
                <a:gd name="connsiteX149" fmla="*/ 1332347 w 2428717"/>
                <a:gd name="connsiteY149" fmla="*/ 150125 h 1330996"/>
                <a:gd name="connsiteX150" fmla="*/ 1318699 w 2428717"/>
                <a:gd name="connsiteY150" fmla="*/ 163773 h 1330996"/>
                <a:gd name="connsiteX151" fmla="*/ 1309601 w 2428717"/>
                <a:gd name="connsiteY151" fmla="*/ 191069 h 1330996"/>
                <a:gd name="connsiteX152" fmla="*/ 1295953 w 2428717"/>
                <a:gd name="connsiteY152" fmla="*/ 204716 h 1330996"/>
                <a:gd name="connsiteX153" fmla="*/ 1282305 w 2428717"/>
                <a:gd name="connsiteY153" fmla="*/ 209266 h 1330996"/>
                <a:gd name="connsiteX154" fmla="*/ 1209517 w 2428717"/>
                <a:gd name="connsiteY154" fmla="*/ 213815 h 1330996"/>
                <a:gd name="connsiteX155" fmla="*/ 1204968 w 2428717"/>
                <a:gd name="connsiteY155" fmla="*/ 227463 h 1330996"/>
                <a:gd name="connsiteX156" fmla="*/ 1186771 w 2428717"/>
                <a:gd name="connsiteY156" fmla="*/ 254758 h 1330996"/>
                <a:gd name="connsiteX157" fmla="*/ 1177672 w 2428717"/>
                <a:gd name="connsiteY157" fmla="*/ 282054 h 1330996"/>
                <a:gd name="connsiteX158" fmla="*/ 1173123 w 2428717"/>
                <a:gd name="connsiteY158" fmla="*/ 295702 h 1330996"/>
                <a:gd name="connsiteX159" fmla="*/ 1145828 w 2428717"/>
                <a:gd name="connsiteY159" fmla="*/ 313899 h 1330996"/>
                <a:gd name="connsiteX160" fmla="*/ 1132180 w 2428717"/>
                <a:gd name="connsiteY160" fmla="*/ 327546 h 1330996"/>
                <a:gd name="connsiteX161" fmla="*/ 1104884 w 2428717"/>
                <a:gd name="connsiteY161" fmla="*/ 336645 h 1330996"/>
                <a:gd name="connsiteX162" fmla="*/ 1095786 w 2428717"/>
                <a:gd name="connsiteY162" fmla="*/ 322997 h 1330996"/>
                <a:gd name="connsiteX163" fmla="*/ 1100335 w 2428717"/>
                <a:gd name="connsiteY163" fmla="*/ 291152 h 1330996"/>
                <a:gd name="connsiteX164" fmla="*/ 1086687 w 2428717"/>
                <a:gd name="connsiteY164" fmla="*/ 304800 h 1330996"/>
                <a:gd name="connsiteX165" fmla="*/ 1073039 w 2428717"/>
                <a:gd name="connsiteY165" fmla="*/ 309349 h 1330996"/>
                <a:gd name="connsiteX166" fmla="*/ 1059392 w 2428717"/>
                <a:gd name="connsiteY166" fmla="*/ 300251 h 1330996"/>
                <a:gd name="connsiteX167" fmla="*/ 1050293 w 2428717"/>
                <a:gd name="connsiteY167" fmla="*/ 286603 h 1330996"/>
                <a:gd name="connsiteX168" fmla="*/ 1036645 w 2428717"/>
                <a:gd name="connsiteY168" fmla="*/ 282054 h 1330996"/>
                <a:gd name="connsiteX169" fmla="*/ 1009350 w 2428717"/>
                <a:gd name="connsiteY169" fmla="*/ 291152 h 1330996"/>
                <a:gd name="connsiteX170" fmla="*/ 995702 w 2428717"/>
                <a:gd name="connsiteY170" fmla="*/ 295702 h 1330996"/>
                <a:gd name="connsiteX171" fmla="*/ 982054 w 2428717"/>
                <a:gd name="connsiteY171" fmla="*/ 304800 h 1330996"/>
                <a:gd name="connsiteX172" fmla="*/ 968407 w 2428717"/>
                <a:gd name="connsiteY172" fmla="*/ 350293 h 1330996"/>
                <a:gd name="connsiteX173" fmla="*/ 959308 w 2428717"/>
                <a:gd name="connsiteY173" fmla="*/ 363940 h 1330996"/>
                <a:gd name="connsiteX174" fmla="*/ 963857 w 2428717"/>
                <a:gd name="connsiteY174" fmla="*/ 377588 h 1330996"/>
                <a:gd name="connsiteX175" fmla="*/ 977505 w 2428717"/>
                <a:gd name="connsiteY175" fmla="*/ 382137 h 1330996"/>
                <a:gd name="connsiteX176" fmla="*/ 991153 w 2428717"/>
                <a:gd name="connsiteY176" fmla="*/ 391236 h 1330996"/>
                <a:gd name="connsiteX177" fmla="*/ 1000251 w 2428717"/>
                <a:gd name="connsiteY177" fmla="*/ 404884 h 1330996"/>
                <a:gd name="connsiteX178" fmla="*/ 1013899 w 2428717"/>
                <a:gd name="connsiteY178" fmla="*/ 418531 h 1330996"/>
                <a:gd name="connsiteX179" fmla="*/ 1009350 w 2428717"/>
                <a:gd name="connsiteY179" fmla="*/ 441278 h 1330996"/>
                <a:gd name="connsiteX180" fmla="*/ 986604 w 2428717"/>
                <a:gd name="connsiteY180" fmla="*/ 486770 h 1330996"/>
                <a:gd name="connsiteX181" fmla="*/ 968407 w 2428717"/>
                <a:gd name="connsiteY181" fmla="*/ 518615 h 1330996"/>
                <a:gd name="connsiteX182" fmla="*/ 954759 w 2428717"/>
                <a:gd name="connsiteY182" fmla="*/ 523164 h 1330996"/>
                <a:gd name="connsiteX183" fmla="*/ 945660 w 2428717"/>
                <a:gd name="connsiteY183" fmla="*/ 536812 h 1330996"/>
                <a:gd name="connsiteX184" fmla="*/ 932013 w 2428717"/>
                <a:gd name="connsiteY184" fmla="*/ 545910 h 1330996"/>
                <a:gd name="connsiteX185" fmla="*/ 913816 w 2428717"/>
                <a:gd name="connsiteY185" fmla="*/ 568657 h 1330996"/>
                <a:gd name="connsiteX186" fmla="*/ 904717 w 2428717"/>
                <a:gd name="connsiteY186" fmla="*/ 582305 h 1330996"/>
                <a:gd name="connsiteX187" fmla="*/ 900168 w 2428717"/>
                <a:gd name="connsiteY187" fmla="*/ 595952 h 1330996"/>
                <a:gd name="connsiteX188" fmla="*/ 881971 w 2428717"/>
                <a:gd name="connsiteY188" fmla="*/ 623248 h 1330996"/>
                <a:gd name="connsiteX189" fmla="*/ 859225 w 2428717"/>
                <a:gd name="connsiteY189" fmla="*/ 655093 h 1330996"/>
                <a:gd name="connsiteX190" fmla="*/ 850126 w 2428717"/>
                <a:gd name="connsiteY190" fmla="*/ 668740 h 1330996"/>
                <a:gd name="connsiteX191" fmla="*/ 845577 w 2428717"/>
                <a:gd name="connsiteY191" fmla="*/ 682388 h 1330996"/>
                <a:gd name="connsiteX192" fmla="*/ 831929 w 2428717"/>
                <a:gd name="connsiteY192" fmla="*/ 691487 h 1330996"/>
                <a:gd name="connsiteX193" fmla="*/ 809183 w 2428717"/>
                <a:gd name="connsiteY193" fmla="*/ 714233 h 1330996"/>
                <a:gd name="connsiteX194" fmla="*/ 795535 w 2428717"/>
                <a:gd name="connsiteY194" fmla="*/ 732430 h 1330996"/>
                <a:gd name="connsiteX195" fmla="*/ 781887 w 2428717"/>
                <a:gd name="connsiteY195" fmla="*/ 746078 h 1330996"/>
                <a:gd name="connsiteX196" fmla="*/ 754592 w 2428717"/>
                <a:gd name="connsiteY196" fmla="*/ 787021 h 1330996"/>
                <a:gd name="connsiteX197" fmla="*/ 745493 w 2428717"/>
                <a:gd name="connsiteY197" fmla="*/ 800669 h 1330996"/>
                <a:gd name="connsiteX198" fmla="*/ 736395 w 2428717"/>
                <a:gd name="connsiteY198" fmla="*/ 827964 h 1330996"/>
                <a:gd name="connsiteX199" fmla="*/ 690902 w 2428717"/>
                <a:gd name="connsiteY199" fmla="*/ 882555 h 1330996"/>
                <a:gd name="connsiteX200" fmla="*/ 677254 w 2428717"/>
                <a:gd name="connsiteY200" fmla="*/ 891654 h 1330996"/>
                <a:gd name="connsiteX201" fmla="*/ 649959 w 2428717"/>
                <a:gd name="connsiteY201" fmla="*/ 900752 h 1330996"/>
                <a:gd name="connsiteX202" fmla="*/ 595368 w 2428717"/>
                <a:gd name="connsiteY202" fmla="*/ 896203 h 1330996"/>
                <a:gd name="connsiteX203" fmla="*/ 581720 w 2428717"/>
                <a:gd name="connsiteY203" fmla="*/ 891654 h 1330996"/>
                <a:gd name="connsiteX204" fmla="*/ 586269 w 2428717"/>
                <a:gd name="connsiteY204" fmla="*/ 868908 h 1330996"/>
                <a:gd name="connsiteX205" fmla="*/ 577171 w 2428717"/>
                <a:gd name="connsiteY205" fmla="*/ 928048 h 1330996"/>
                <a:gd name="connsiteX206" fmla="*/ 568072 w 2428717"/>
                <a:gd name="connsiteY206" fmla="*/ 941696 h 1330996"/>
                <a:gd name="connsiteX207" fmla="*/ 563523 w 2428717"/>
                <a:gd name="connsiteY207" fmla="*/ 955343 h 1330996"/>
                <a:gd name="connsiteX208" fmla="*/ 549875 w 2428717"/>
                <a:gd name="connsiteY208" fmla="*/ 964442 h 1330996"/>
                <a:gd name="connsiteX209" fmla="*/ 522580 w 2428717"/>
                <a:gd name="connsiteY209" fmla="*/ 982639 h 1330996"/>
                <a:gd name="connsiteX210" fmla="*/ 508932 w 2428717"/>
                <a:gd name="connsiteY210" fmla="*/ 973540 h 1330996"/>
                <a:gd name="connsiteX211" fmla="*/ 481637 w 2428717"/>
                <a:gd name="connsiteY211" fmla="*/ 959893 h 1330996"/>
                <a:gd name="connsiteX212" fmla="*/ 463439 w 2428717"/>
                <a:gd name="connsiteY212" fmla="*/ 964442 h 1330996"/>
                <a:gd name="connsiteX213" fmla="*/ 454341 w 2428717"/>
                <a:gd name="connsiteY213" fmla="*/ 978090 h 1330996"/>
                <a:gd name="connsiteX214" fmla="*/ 440693 w 2428717"/>
                <a:gd name="connsiteY214" fmla="*/ 996287 h 1330996"/>
                <a:gd name="connsiteX215" fmla="*/ 404299 w 2428717"/>
                <a:gd name="connsiteY215" fmla="*/ 1023582 h 1330996"/>
                <a:gd name="connsiteX216" fmla="*/ 390651 w 2428717"/>
                <a:gd name="connsiteY216" fmla="*/ 1037230 h 1330996"/>
                <a:gd name="connsiteX217" fmla="*/ 377004 w 2428717"/>
                <a:gd name="connsiteY217" fmla="*/ 1041779 h 1330996"/>
                <a:gd name="connsiteX218" fmla="*/ 349708 w 2428717"/>
                <a:gd name="connsiteY218" fmla="*/ 1059976 h 1330996"/>
                <a:gd name="connsiteX219" fmla="*/ 322413 w 2428717"/>
                <a:gd name="connsiteY219" fmla="*/ 1078173 h 1330996"/>
                <a:gd name="connsiteX220" fmla="*/ 295117 w 2428717"/>
                <a:gd name="connsiteY220" fmla="*/ 1100919 h 1330996"/>
                <a:gd name="connsiteX221" fmla="*/ 286019 w 2428717"/>
                <a:gd name="connsiteY221" fmla="*/ 1114567 h 1330996"/>
                <a:gd name="connsiteX222" fmla="*/ 258723 w 2428717"/>
                <a:gd name="connsiteY222" fmla="*/ 1137313 h 1330996"/>
                <a:gd name="connsiteX223" fmla="*/ 240526 w 2428717"/>
                <a:gd name="connsiteY223" fmla="*/ 1164609 h 1330996"/>
                <a:gd name="connsiteX224" fmla="*/ 231428 w 2428717"/>
                <a:gd name="connsiteY224" fmla="*/ 1178257 h 1330996"/>
                <a:gd name="connsiteX225" fmla="*/ 217780 w 2428717"/>
                <a:gd name="connsiteY225" fmla="*/ 1182806 h 1330996"/>
                <a:gd name="connsiteX226" fmla="*/ 208681 w 2428717"/>
                <a:gd name="connsiteY226" fmla="*/ 1196454 h 1330996"/>
                <a:gd name="connsiteX227" fmla="*/ 181386 w 2428717"/>
                <a:gd name="connsiteY227" fmla="*/ 1205552 h 1330996"/>
                <a:gd name="connsiteX228" fmla="*/ 167738 w 2428717"/>
                <a:gd name="connsiteY228" fmla="*/ 1210102 h 1330996"/>
                <a:gd name="connsiteX229" fmla="*/ 135893 w 2428717"/>
                <a:gd name="connsiteY229" fmla="*/ 1219200 h 1330996"/>
                <a:gd name="connsiteX230" fmla="*/ 108598 w 2428717"/>
                <a:gd name="connsiteY230" fmla="*/ 1241946 h 1330996"/>
                <a:gd name="connsiteX231" fmla="*/ 85851 w 2428717"/>
                <a:gd name="connsiteY231" fmla="*/ 1246496 h 1330996"/>
                <a:gd name="connsiteX232" fmla="*/ 72204 w 2428717"/>
                <a:gd name="connsiteY232" fmla="*/ 1251045 h 1330996"/>
                <a:gd name="connsiteX233" fmla="*/ 22162 w 2428717"/>
                <a:gd name="connsiteY233" fmla="*/ 1264693 h 1330996"/>
                <a:gd name="connsiteX234" fmla="*/ 8514 w 2428717"/>
                <a:gd name="connsiteY234" fmla="*/ 1260143 h 1330996"/>
                <a:gd name="connsiteX235" fmla="*/ 3965 w 2428717"/>
                <a:gd name="connsiteY235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395201 w 2428717"/>
                <a:gd name="connsiteY16" fmla="*/ 1123666 h 1330996"/>
                <a:gd name="connsiteX17" fmla="*/ 404299 w 2428717"/>
                <a:gd name="connsiteY17" fmla="*/ 1110018 h 1330996"/>
                <a:gd name="connsiteX18" fmla="*/ 417947 w 2428717"/>
                <a:gd name="connsiteY18" fmla="*/ 1105469 h 1330996"/>
                <a:gd name="connsiteX19" fmla="*/ 445242 w 2428717"/>
                <a:gd name="connsiteY19" fmla="*/ 1091821 h 1330996"/>
                <a:gd name="connsiteX20" fmla="*/ 522580 w 2428717"/>
                <a:gd name="connsiteY20" fmla="*/ 1082722 h 1330996"/>
                <a:gd name="connsiteX21" fmla="*/ 572622 w 2428717"/>
                <a:gd name="connsiteY21" fmla="*/ 1073624 h 1330996"/>
                <a:gd name="connsiteX22" fmla="*/ 595368 w 2428717"/>
                <a:gd name="connsiteY22" fmla="*/ 1096370 h 1330996"/>
                <a:gd name="connsiteX23" fmla="*/ 609016 w 2428717"/>
                <a:gd name="connsiteY23" fmla="*/ 1087272 h 1330996"/>
                <a:gd name="connsiteX24" fmla="*/ 613565 w 2428717"/>
                <a:gd name="connsiteY24" fmla="*/ 1032681 h 1330996"/>
                <a:gd name="connsiteX25" fmla="*/ 690902 w 2428717"/>
                <a:gd name="connsiteY25" fmla="*/ 1028131 h 1330996"/>
                <a:gd name="connsiteX26" fmla="*/ 718198 w 2428717"/>
                <a:gd name="connsiteY26" fmla="*/ 1019033 h 1330996"/>
                <a:gd name="connsiteX27" fmla="*/ 731845 w 2428717"/>
                <a:gd name="connsiteY27" fmla="*/ 1005385 h 1330996"/>
                <a:gd name="connsiteX28" fmla="*/ 772789 w 2428717"/>
                <a:gd name="connsiteY28" fmla="*/ 982639 h 1330996"/>
                <a:gd name="connsiteX29" fmla="*/ 795535 w 2428717"/>
                <a:gd name="connsiteY29" fmla="*/ 978090 h 1330996"/>
                <a:gd name="connsiteX30" fmla="*/ 822831 w 2428717"/>
                <a:gd name="connsiteY30" fmla="*/ 968991 h 1330996"/>
                <a:gd name="connsiteX31" fmla="*/ 850126 w 2428717"/>
                <a:gd name="connsiteY31" fmla="*/ 941696 h 1330996"/>
                <a:gd name="connsiteX32" fmla="*/ 877422 w 2428717"/>
                <a:gd name="connsiteY32" fmla="*/ 928048 h 1330996"/>
                <a:gd name="connsiteX33" fmla="*/ 891069 w 2428717"/>
                <a:gd name="connsiteY33" fmla="*/ 923499 h 1330996"/>
                <a:gd name="connsiteX34" fmla="*/ 904717 w 2428717"/>
                <a:gd name="connsiteY34" fmla="*/ 914400 h 1330996"/>
                <a:gd name="connsiteX35" fmla="*/ 922914 w 2428717"/>
                <a:gd name="connsiteY35" fmla="*/ 909851 h 1330996"/>
                <a:gd name="connsiteX36" fmla="*/ 927463 w 2428717"/>
                <a:gd name="connsiteY36" fmla="*/ 896203 h 1330996"/>
                <a:gd name="connsiteX37" fmla="*/ 941111 w 2428717"/>
                <a:gd name="connsiteY37" fmla="*/ 887105 h 1330996"/>
                <a:gd name="connsiteX38" fmla="*/ 954759 w 2428717"/>
                <a:gd name="connsiteY38" fmla="*/ 873457 h 1330996"/>
                <a:gd name="connsiteX39" fmla="*/ 982054 w 2428717"/>
                <a:gd name="connsiteY39" fmla="*/ 855260 h 1330996"/>
                <a:gd name="connsiteX40" fmla="*/ 986604 w 2428717"/>
                <a:gd name="connsiteY40" fmla="*/ 841612 h 1330996"/>
                <a:gd name="connsiteX41" fmla="*/ 1000251 w 2428717"/>
                <a:gd name="connsiteY41" fmla="*/ 837063 h 1330996"/>
                <a:gd name="connsiteX42" fmla="*/ 1013899 w 2428717"/>
                <a:gd name="connsiteY42" fmla="*/ 827964 h 1330996"/>
                <a:gd name="connsiteX43" fmla="*/ 1045744 w 2428717"/>
                <a:gd name="connsiteY43" fmla="*/ 800669 h 1330996"/>
                <a:gd name="connsiteX44" fmla="*/ 1059392 w 2428717"/>
                <a:gd name="connsiteY44" fmla="*/ 791570 h 1330996"/>
                <a:gd name="connsiteX45" fmla="*/ 1082138 w 2428717"/>
                <a:gd name="connsiteY45" fmla="*/ 768824 h 1330996"/>
                <a:gd name="connsiteX46" fmla="*/ 1123081 w 2428717"/>
                <a:gd name="connsiteY46" fmla="*/ 736979 h 1330996"/>
                <a:gd name="connsiteX47" fmla="*/ 1136729 w 2428717"/>
                <a:gd name="connsiteY47" fmla="*/ 727881 h 1330996"/>
                <a:gd name="connsiteX48" fmla="*/ 1150377 w 2428717"/>
                <a:gd name="connsiteY48" fmla="*/ 718782 h 1330996"/>
                <a:gd name="connsiteX49" fmla="*/ 1168574 w 2428717"/>
                <a:gd name="connsiteY49" fmla="*/ 691487 h 1330996"/>
                <a:gd name="connsiteX50" fmla="*/ 1191320 w 2428717"/>
                <a:gd name="connsiteY50" fmla="*/ 668740 h 1330996"/>
                <a:gd name="connsiteX51" fmla="*/ 1214066 w 2428717"/>
                <a:gd name="connsiteY51" fmla="*/ 645994 h 1330996"/>
                <a:gd name="connsiteX52" fmla="*/ 1223165 w 2428717"/>
                <a:gd name="connsiteY52" fmla="*/ 632346 h 1330996"/>
                <a:gd name="connsiteX53" fmla="*/ 1227714 w 2428717"/>
                <a:gd name="connsiteY53" fmla="*/ 618699 h 1330996"/>
                <a:gd name="connsiteX54" fmla="*/ 1250460 w 2428717"/>
                <a:gd name="connsiteY54" fmla="*/ 591403 h 1330996"/>
                <a:gd name="connsiteX55" fmla="*/ 1259559 w 2428717"/>
                <a:gd name="connsiteY55" fmla="*/ 564108 h 1330996"/>
                <a:gd name="connsiteX56" fmla="*/ 1264108 w 2428717"/>
                <a:gd name="connsiteY56" fmla="*/ 550460 h 1330996"/>
                <a:gd name="connsiteX57" fmla="*/ 1282305 w 2428717"/>
                <a:gd name="connsiteY57" fmla="*/ 523164 h 1330996"/>
                <a:gd name="connsiteX58" fmla="*/ 1295953 w 2428717"/>
                <a:gd name="connsiteY58" fmla="*/ 482221 h 1330996"/>
                <a:gd name="connsiteX59" fmla="*/ 1300502 w 2428717"/>
                <a:gd name="connsiteY59" fmla="*/ 468573 h 1330996"/>
                <a:gd name="connsiteX60" fmla="*/ 1309601 w 2428717"/>
                <a:gd name="connsiteY60" fmla="*/ 427630 h 1330996"/>
                <a:gd name="connsiteX61" fmla="*/ 1314150 w 2428717"/>
                <a:gd name="connsiteY61" fmla="*/ 395785 h 1330996"/>
                <a:gd name="connsiteX62" fmla="*/ 1336896 w 2428717"/>
                <a:gd name="connsiteY62" fmla="*/ 368490 h 1330996"/>
                <a:gd name="connsiteX63" fmla="*/ 1345995 w 2428717"/>
                <a:gd name="connsiteY63" fmla="*/ 295702 h 1330996"/>
                <a:gd name="connsiteX64" fmla="*/ 1350544 w 2428717"/>
                <a:gd name="connsiteY64" fmla="*/ 268406 h 1330996"/>
                <a:gd name="connsiteX65" fmla="*/ 1359642 w 2428717"/>
                <a:gd name="connsiteY65" fmla="*/ 241110 h 1330996"/>
                <a:gd name="connsiteX66" fmla="*/ 1414234 w 2428717"/>
                <a:gd name="connsiteY66" fmla="*/ 204716 h 1330996"/>
                <a:gd name="connsiteX67" fmla="*/ 1427881 w 2428717"/>
                <a:gd name="connsiteY67" fmla="*/ 200167 h 1330996"/>
                <a:gd name="connsiteX68" fmla="*/ 1441529 w 2428717"/>
                <a:gd name="connsiteY68" fmla="*/ 195618 h 1330996"/>
                <a:gd name="connsiteX69" fmla="*/ 1473374 w 2428717"/>
                <a:gd name="connsiteY69" fmla="*/ 181970 h 1330996"/>
                <a:gd name="connsiteX70" fmla="*/ 1500669 w 2428717"/>
                <a:gd name="connsiteY70" fmla="*/ 172872 h 1330996"/>
                <a:gd name="connsiteX71" fmla="*/ 1578007 w 2428717"/>
                <a:gd name="connsiteY71" fmla="*/ 163773 h 1330996"/>
                <a:gd name="connsiteX72" fmla="*/ 1600753 w 2428717"/>
                <a:gd name="connsiteY72" fmla="*/ 145576 h 1330996"/>
                <a:gd name="connsiteX73" fmla="*/ 1614401 w 2428717"/>
                <a:gd name="connsiteY73" fmla="*/ 141027 h 1330996"/>
                <a:gd name="connsiteX74" fmla="*/ 1641696 w 2428717"/>
                <a:gd name="connsiteY74" fmla="*/ 145576 h 1330996"/>
                <a:gd name="connsiteX75" fmla="*/ 1655344 w 2428717"/>
                <a:gd name="connsiteY75" fmla="*/ 154675 h 1330996"/>
                <a:gd name="connsiteX76" fmla="*/ 1828216 w 2428717"/>
                <a:gd name="connsiteY76" fmla="*/ 150125 h 1330996"/>
                <a:gd name="connsiteX77" fmla="*/ 1841863 w 2428717"/>
                <a:gd name="connsiteY77" fmla="*/ 159224 h 1330996"/>
                <a:gd name="connsiteX78" fmla="*/ 1855511 w 2428717"/>
                <a:gd name="connsiteY78" fmla="*/ 172872 h 1330996"/>
                <a:gd name="connsiteX79" fmla="*/ 1969242 w 2428717"/>
                <a:gd name="connsiteY79" fmla="*/ 186519 h 1330996"/>
                <a:gd name="connsiteX80" fmla="*/ 2001087 w 2428717"/>
                <a:gd name="connsiteY80" fmla="*/ 191069 h 1330996"/>
                <a:gd name="connsiteX81" fmla="*/ 2051129 w 2428717"/>
                <a:gd name="connsiteY81" fmla="*/ 195618 h 1330996"/>
                <a:gd name="connsiteX82" fmla="*/ 2060228 w 2428717"/>
                <a:gd name="connsiteY82" fmla="*/ 209266 h 1330996"/>
                <a:gd name="connsiteX83" fmla="*/ 2087523 w 2428717"/>
                <a:gd name="connsiteY83" fmla="*/ 213815 h 1330996"/>
                <a:gd name="connsiteX84" fmla="*/ 2105720 w 2428717"/>
                <a:gd name="connsiteY84" fmla="*/ 236561 h 1330996"/>
                <a:gd name="connsiteX85" fmla="*/ 2119368 w 2428717"/>
                <a:gd name="connsiteY85" fmla="*/ 245660 h 1330996"/>
                <a:gd name="connsiteX86" fmla="*/ 2133016 w 2428717"/>
                <a:gd name="connsiteY86" fmla="*/ 259308 h 1330996"/>
                <a:gd name="connsiteX87" fmla="*/ 2142114 w 2428717"/>
                <a:gd name="connsiteY87" fmla="*/ 272955 h 1330996"/>
                <a:gd name="connsiteX88" fmla="*/ 2160311 w 2428717"/>
                <a:gd name="connsiteY88" fmla="*/ 291152 h 1330996"/>
                <a:gd name="connsiteX89" fmla="*/ 2169410 w 2428717"/>
                <a:gd name="connsiteY89" fmla="*/ 304800 h 1330996"/>
                <a:gd name="connsiteX90" fmla="*/ 2210353 w 2428717"/>
                <a:gd name="connsiteY90" fmla="*/ 341194 h 1330996"/>
                <a:gd name="connsiteX91" fmla="*/ 2224001 w 2428717"/>
                <a:gd name="connsiteY91" fmla="*/ 345743 h 1330996"/>
                <a:gd name="connsiteX92" fmla="*/ 2255845 w 2428717"/>
                <a:gd name="connsiteY92" fmla="*/ 363940 h 1330996"/>
                <a:gd name="connsiteX93" fmla="*/ 2283141 w 2428717"/>
                <a:gd name="connsiteY93" fmla="*/ 373039 h 1330996"/>
                <a:gd name="connsiteX94" fmla="*/ 2314986 w 2428717"/>
                <a:gd name="connsiteY94" fmla="*/ 377588 h 1330996"/>
                <a:gd name="connsiteX95" fmla="*/ 2337732 w 2428717"/>
                <a:gd name="connsiteY95" fmla="*/ 395785 h 1330996"/>
                <a:gd name="connsiteX96" fmla="*/ 2365028 w 2428717"/>
                <a:gd name="connsiteY96" fmla="*/ 413982 h 1330996"/>
                <a:gd name="connsiteX97" fmla="*/ 2378675 w 2428717"/>
                <a:gd name="connsiteY97" fmla="*/ 400334 h 1330996"/>
                <a:gd name="connsiteX98" fmla="*/ 2396872 w 2428717"/>
                <a:gd name="connsiteY98" fmla="*/ 373039 h 1330996"/>
                <a:gd name="connsiteX99" fmla="*/ 2424168 w 2428717"/>
                <a:gd name="connsiteY99" fmla="*/ 368490 h 1330996"/>
                <a:gd name="connsiteX100" fmla="*/ 2428717 w 2428717"/>
                <a:gd name="connsiteY100" fmla="*/ 354842 h 1330996"/>
                <a:gd name="connsiteX101" fmla="*/ 2424168 w 2428717"/>
                <a:gd name="connsiteY101" fmla="*/ 327546 h 1330996"/>
                <a:gd name="connsiteX102" fmla="*/ 2410520 w 2428717"/>
                <a:gd name="connsiteY102" fmla="*/ 322997 h 1330996"/>
                <a:gd name="connsiteX103" fmla="*/ 2392323 w 2428717"/>
                <a:gd name="connsiteY103" fmla="*/ 318448 h 1330996"/>
                <a:gd name="connsiteX104" fmla="*/ 2378675 w 2428717"/>
                <a:gd name="connsiteY104" fmla="*/ 309349 h 1330996"/>
                <a:gd name="connsiteX105" fmla="*/ 2374126 w 2428717"/>
                <a:gd name="connsiteY105" fmla="*/ 295702 h 1330996"/>
                <a:gd name="connsiteX106" fmla="*/ 2365028 w 2428717"/>
                <a:gd name="connsiteY106" fmla="*/ 282054 h 1330996"/>
                <a:gd name="connsiteX107" fmla="*/ 2360478 w 2428717"/>
                <a:gd name="connsiteY107" fmla="*/ 268406 h 1330996"/>
                <a:gd name="connsiteX108" fmla="*/ 2346831 w 2428717"/>
                <a:gd name="connsiteY108" fmla="*/ 263857 h 1330996"/>
                <a:gd name="connsiteX109" fmla="*/ 2333183 w 2428717"/>
                <a:gd name="connsiteY109" fmla="*/ 245660 h 1330996"/>
                <a:gd name="connsiteX110" fmla="*/ 2305887 w 2428717"/>
                <a:gd name="connsiteY110" fmla="*/ 232012 h 1330996"/>
                <a:gd name="connsiteX111" fmla="*/ 2283141 w 2428717"/>
                <a:gd name="connsiteY111" fmla="*/ 236561 h 1330996"/>
                <a:gd name="connsiteX112" fmla="*/ 2255845 w 2428717"/>
                <a:gd name="connsiteY112" fmla="*/ 245660 h 1330996"/>
                <a:gd name="connsiteX113" fmla="*/ 2214902 w 2428717"/>
                <a:gd name="connsiteY113" fmla="*/ 241110 h 1330996"/>
                <a:gd name="connsiteX114" fmla="*/ 2187607 w 2428717"/>
                <a:gd name="connsiteY114" fmla="*/ 218364 h 1330996"/>
                <a:gd name="connsiteX115" fmla="*/ 2173959 w 2428717"/>
                <a:gd name="connsiteY115" fmla="*/ 209266 h 1330996"/>
                <a:gd name="connsiteX116" fmla="*/ 2164860 w 2428717"/>
                <a:gd name="connsiteY116" fmla="*/ 195618 h 1330996"/>
                <a:gd name="connsiteX117" fmla="*/ 2151213 w 2428717"/>
                <a:gd name="connsiteY117" fmla="*/ 168322 h 1330996"/>
                <a:gd name="connsiteX118" fmla="*/ 2110269 w 2428717"/>
                <a:gd name="connsiteY118" fmla="*/ 154675 h 1330996"/>
                <a:gd name="connsiteX119" fmla="*/ 2082974 w 2428717"/>
                <a:gd name="connsiteY119" fmla="*/ 141027 h 1330996"/>
                <a:gd name="connsiteX120" fmla="*/ 2064777 w 2428717"/>
                <a:gd name="connsiteY120" fmla="*/ 136478 h 1330996"/>
                <a:gd name="connsiteX121" fmla="*/ 1991989 w 2428717"/>
                <a:gd name="connsiteY121" fmla="*/ 131928 h 1330996"/>
                <a:gd name="connsiteX122" fmla="*/ 1964693 w 2428717"/>
                <a:gd name="connsiteY122" fmla="*/ 118281 h 1330996"/>
                <a:gd name="connsiteX123" fmla="*/ 1951045 w 2428717"/>
                <a:gd name="connsiteY123" fmla="*/ 104633 h 1330996"/>
                <a:gd name="connsiteX124" fmla="*/ 1923750 w 2428717"/>
                <a:gd name="connsiteY124" fmla="*/ 90985 h 1330996"/>
                <a:gd name="connsiteX125" fmla="*/ 1910102 w 2428717"/>
                <a:gd name="connsiteY125" fmla="*/ 81887 h 1330996"/>
                <a:gd name="connsiteX126" fmla="*/ 1841863 w 2428717"/>
                <a:gd name="connsiteY126" fmla="*/ 72788 h 1330996"/>
                <a:gd name="connsiteX127" fmla="*/ 1814568 w 2428717"/>
                <a:gd name="connsiteY127" fmla="*/ 63690 h 1330996"/>
                <a:gd name="connsiteX128" fmla="*/ 1796371 w 2428717"/>
                <a:gd name="connsiteY128" fmla="*/ 59140 h 1330996"/>
                <a:gd name="connsiteX129" fmla="*/ 1769075 w 2428717"/>
                <a:gd name="connsiteY129" fmla="*/ 50042 h 1330996"/>
                <a:gd name="connsiteX130" fmla="*/ 1755428 w 2428717"/>
                <a:gd name="connsiteY130" fmla="*/ 40943 h 1330996"/>
                <a:gd name="connsiteX131" fmla="*/ 1737231 w 2428717"/>
                <a:gd name="connsiteY131" fmla="*/ 0 h 1330996"/>
                <a:gd name="connsiteX132" fmla="*/ 1728132 w 2428717"/>
                <a:gd name="connsiteY132" fmla="*/ 13648 h 1330996"/>
                <a:gd name="connsiteX133" fmla="*/ 1723583 w 2428717"/>
                <a:gd name="connsiteY133" fmla="*/ 50042 h 1330996"/>
                <a:gd name="connsiteX134" fmla="*/ 1691738 w 2428717"/>
                <a:gd name="connsiteY134" fmla="*/ 54591 h 1330996"/>
                <a:gd name="connsiteX135" fmla="*/ 1659893 w 2428717"/>
                <a:gd name="connsiteY135" fmla="*/ 63690 h 1330996"/>
                <a:gd name="connsiteX136" fmla="*/ 1641696 w 2428717"/>
                <a:gd name="connsiteY136" fmla="*/ 72788 h 1330996"/>
                <a:gd name="connsiteX137" fmla="*/ 1628048 w 2428717"/>
                <a:gd name="connsiteY137" fmla="*/ 68239 h 1330996"/>
                <a:gd name="connsiteX138" fmla="*/ 1623499 w 2428717"/>
                <a:gd name="connsiteY138" fmla="*/ 54591 h 1330996"/>
                <a:gd name="connsiteX139" fmla="*/ 1614401 w 2428717"/>
                <a:gd name="connsiteY139" fmla="*/ 68239 h 1330996"/>
                <a:gd name="connsiteX140" fmla="*/ 1600753 w 2428717"/>
                <a:gd name="connsiteY140" fmla="*/ 77337 h 1330996"/>
                <a:gd name="connsiteX141" fmla="*/ 1555260 w 2428717"/>
                <a:gd name="connsiteY141" fmla="*/ 81887 h 1330996"/>
                <a:gd name="connsiteX142" fmla="*/ 1527965 w 2428717"/>
                <a:gd name="connsiteY142" fmla="*/ 90985 h 1330996"/>
                <a:gd name="connsiteX143" fmla="*/ 1509768 w 2428717"/>
                <a:gd name="connsiteY143" fmla="*/ 100084 h 1330996"/>
                <a:gd name="connsiteX144" fmla="*/ 1487022 w 2428717"/>
                <a:gd name="connsiteY144" fmla="*/ 104633 h 1330996"/>
                <a:gd name="connsiteX145" fmla="*/ 1473374 w 2428717"/>
                <a:gd name="connsiteY145" fmla="*/ 109182 h 1330996"/>
                <a:gd name="connsiteX146" fmla="*/ 1364192 w 2428717"/>
                <a:gd name="connsiteY146" fmla="*/ 113731 h 1330996"/>
                <a:gd name="connsiteX147" fmla="*/ 1350544 w 2428717"/>
                <a:gd name="connsiteY147" fmla="*/ 122830 h 1330996"/>
                <a:gd name="connsiteX148" fmla="*/ 1332347 w 2428717"/>
                <a:gd name="connsiteY148" fmla="*/ 150125 h 1330996"/>
                <a:gd name="connsiteX149" fmla="*/ 1318699 w 2428717"/>
                <a:gd name="connsiteY149" fmla="*/ 163773 h 1330996"/>
                <a:gd name="connsiteX150" fmla="*/ 1309601 w 2428717"/>
                <a:gd name="connsiteY150" fmla="*/ 191069 h 1330996"/>
                <a:gd name="connsiteX151" fmla="*/ 1295953 w 2428717"/>
                <a:gd name="connsiteY151" fmla="*/ 204716 h 1330996"/>
                <a:gd name="connsiteX152" fmla="*/ 1282305 w 2428717"/>
                <a:gd name="connsiteY152" fmla="*/ 209266 h 1330996"/>
                <a:gd name="connsiteX153" fmla="*/ 1209517 w 2428717"/>
                <a:gd name="connsiteY153" fmla="*/ 213815 h 1330996"/>
                <a:gd name="connsiteX154" fmla="*/ 1204968 w 2428717"/>
                <a:gd name="connsiteY154" fmla="*/ 227463 h 1330996"/>
                <a:gd name="connsiteX155" fmla="*/ 1186771 w 2428717"/>
                <a:gd name="connsiteY155" fmla="*/ 254758 h 1330996"/>
                <a:gd name="connsiteX156" fmla="*/ 1177672 w 2428717"/>
                <a:gd name="connsiteY156" fmla="*/ 282054 h 1330996"/>
                <a:gd name="connsiteX157" fmla="*/ 1173123 w 2428717"/>
                <a:gd name="connsiteY157" fmla="*/ 295702 h 1330996"/>
                <a:gd name="connsiteX158" fmla="*/ 1145828 w 2428717"/>
                <a:gd name="connsiteY158" fmla="*/ 313899 h 1330996"/>
                <a:gd name="connsiteX159" fmla="*/ 1132180 w 2428717"/>
                <a:gd name="connsiteY159" fmla="*/ 327546 h 1330996"/>
                <a:gd name="connsiteX160" fmla="*/ 1104884 w 2428717"/>
                <a:gd name="connsiteY160" fmla="*/ 336645 h 1330996"/>
                <a:gd name="connsiteX161" fmla="*/ 1095786 w 2428717"/>
                <a:gd name="connsiteY161" fmla="*/ 322997 h 1330996"/>
                <a:gd name="connsiteX162" fmla="*/ 1100335 w 2428717"/>
                <a:gd name="connsiteY162" fmla="*/ 291152 h 1330996"/>
                <a:gd name="connsiteX163" fmla="*/ 1086687 w 2428717"/>
                <a:gd name="connsiteY163" fmla="*/ 304800 h 1330996"/>
                <a:gd name="connsiteX164" fmla="*/ 1073039 w 2428717"/>
                <a:gd name="connsiteY164" fmla="*/ 309349 h 1330996"/>
                <a:gd name="connsiteX165" fmla="*/ 1059392 w 2428717"/>
                <a:gd name="connsiteY165" fmla="*/ 300251 h 1330996"/>
                <a:gd name="connsiteX166" fmla="*/ 1050293 w 2428717"/>
                <a:gd name="connsiteY166" fmla="*/ 286603 h 1330996"/>
                <a:gd name="connsiteX167" fmla="*/ 1036645 w 2428717"/>
                <a:gd name="connsiteY167" fmla="*/ 282054 h 1330996"/>
                <a:gd name="connsiteX168" fmla="*/ 1009350 w 2428717"/>
                <a:gd name="connsiteY168" fmla="*/ 291152 h 1330996"/>
                <a:gd name="connsiteX169" fmla="*/ 995702 w 2428717"/>
                <a:gd name="connsiteY169" fmla="*/ 295702 h 1330996"/>
                <a:gd name="connsiteX170" fmla="*/ 982054 w 2428717"/>
                <a:gd name="connsiteY170" fmla="*/ 304800 h 1330996"/>
                <a:gd name="connsiteX171" fmla="*/ 968407 w 2428717"/>
                <a:gd name="connsiteY171" fmla="*/ 350293 h 1330996"/>
                <a:gd name="connsiteX172" fmla="*/ 959308 w 2428717"/>
                <a:gd name="connsiteY172" fmla="*/ 363940 h 1330996"/>
                <a:gd name="connsiteX173" fmla="*/ 963857 w 2428717"/>
                <a:gd name="connsiteY173" fmla="*/ 377588 h 1330996"/>
                <a:gd name="connsiteX174" fmla="*/ 977505 w 2428717"/>
                <a:gd name="connsiteY174" fmla="*/ 382137 h 1330996"/>
                <a:gd name="connsiteX175" fmla="*/ 991153 w 2428717"/>
                <a:gd name="connsiteY175" fmla="*/ 391236 h 1330996"/>
                <a:gd name="connsiteX176" fmla="*/ 1000251 w 2428717"/>
                <a:gd name="connsiteY176" fmla="*/ 404884 h 1330996"/>
                <a:gd name="connsiteX177" fmla="*/ 1013899 w 2428717"/>
                <a:gd name="connsiteY177" fmla="*/ 418531 h 1330996"/>
                <a:gd name="connsiteX178" fmla="*/ 1009350 w 2428717"/>
                <a:gd name="connsiteY178" fmla="*/ 441278 h 1330996"/>
                <a:gd name="connsiteX179" fmla="*/ 986604 w 2428717"/>
                <a:gd name="connsiteY179" fmla="*/ 486770 h 1330996"/>
                <a:gd name="connsiteX180" fmla="*/ 968407 w 2428717"/>
                <a:gd name="connsiteY180" fmla="*/ 518615 h 1330996"/>
                <a:gd name="connsiteX181" fmla="*/ 954759 w 2428717"/>
                <a:gd name="connsiteY181" fmla="*/ 523164 h 1330996"/>
                <a:gd name="connsiteX182" fmla="*/ 945660 w 2428717"/>
                <a:gd name="connsiteY182" fmla="*/ 536812 h 1330996"/>
                <a:gd name="connsiteX183" fmla="*/ 932013 w 2428717"/>
                <a:gd name="connsiteY183" fmla="*/ 545910 h 1330996"/>
                <a:gd name="connsiteX184" fmla="*/ 913816 w 2428717"/>
                <a:gd name="connsiteY184" fmla="*/ 568657 h 1330996"/>
                <a:gd name="connsiteX185" fmla="*/ 904717 w 2428717"/>
                <a:gd name="connsiteY185" fmla="*/ 582305 h 1330996"/>
                <a:gd name="connsiteX186" fmla="*/ 900168 w 2428717"/>
                <a:gd name="connsiteY186" fmla="*/ 595952 h 1330996"/>
                <a:gd name="connsiteX187" fmla="*/ 881971 w 2428717"/>
                <a:gd name="connsiteY187" fmla="*/ 623248 h 1330996"/>
                <a:gd name="connsiteX188" fmla="*/ 859225 w 2428717"/>
                <a:gd name="connsiteY188" fmla="*/ 655093 h 1330996"/>
                <a:gd name="connsiteX189" fmla="*/ 850126 w 2428717"/>
                <a:gd name="connsiteY189" fmla="*/ 668740 h 1330996"/>
                <a:gd name="connsiteX190" fmla="*/ 845577 w 2428717"/>
                <a:gd name="connsiteY190" fmla="*/ 682388 h 1330996"/>
                <a:gd name="connsiteX191" fmla="*/ 831929 w 2428717"/>
                <a:gd name="connsiteY191" fmla="*/ 691487 h 1330996"/>
                <a:gd name="connsiteX192" fmla="*/ 809183 w 2428717"/>
                <a:gd name="connsiteY192" fmla="*/ 714233 h 1330996"/>
                <a:gd name="connsiteX193" fmla="*/ 795535 w 2428717"/>
                <a:gd name="connsiteY193" fmla="*/ 732430 h 1330996"/>
                <a:gd name="connsiteX194" fmla="*/ 781887 w 2428717"/>
                <a:gd name="connsiteY194" fmla="*/ 746078 h 1330996"/>
                <a:gd name="connsiteX195" fmla="*/ 754592 w 2428717"/>
                <a:gd name="connsiteY195" fmla="*/ 787021 h 1330996"/>
                <a:gd name="connsiteX196" fmla="*/ 745493 w 2428717"/>
                <a:gd name="connsiteY196" fmla="*/ 800669 h 1330996"/>
                <a:gd name="connsiteX197" fmla="*/ 736395 w 2428717"/>
                <a:gd name="connsiteY197" fmla="*/ 827964 h 1330996"/>
                <a:gd name="connsiteX198" fmla="*/ 690902 w 2428717"/>
                <a:gd name="connsiteY198" fmla="*/ 882555 h 1330996"/>
                <a:gd name="connsiteX199" fmla="*/ 677254 w 2428717"/>
                <a:gd name="connsiteY199" fmla="*/ 891654 h 1330996"/>
                <a:gd name="connsiteX200" fmla="*/ 649959 w 2428717"/>
                <a:gd name="connsiteY200" fmla="*/ 900752 h 1330996"/>
                <a:gd name="connsiteX201" fmla="*/ 595368 w 2428717"/>
                <a:gd name="connsiteY201" fmla="*/ 896203 h 1330996"/>
                <a:gd name="connsiteX202" fmla="*/ 581720 w 2428717"/>
                <a:gd name="connsiteY202" fmla="*/ 891654 h 1330996"/>
                <a:gd name="connsiteX203" fmla="*/ 586269 w 2428717"/>
                <a:gd name="connsiteY203" fmla="*/ 868908 h 1330996"/>
                <a:gd name="connsiteX204" fmla="*/ 577171 w 2428717"/>
                <a:gd name="connsiteY204" fmla="*/ 928048 h 1330996"/>
                <a:gd name="connsiteX205" fmla="*/ 568072 w 2428717"/>
                <a:gd name="connsiteY205" fmla="*/ 941696 h 1330996"/>
                <a:gd name="connsiteX206" fmla="*/ 563523 w 2428717"/>
                <a:gd name="connsiteY206" fmla="*/ 955343 h 1330996"/>
                <a:gd name="connsiteX207" fmla="*/ 549875 w 2428717"/>
                <a:gd name="connsiteY207" fmla="*/ 964442 h 1330996"/>
                <a:gd name="connsiteX208" fmla="*/ 522580 w 2428717"/>
                <a:gd name="connsiteY208" fmla="*/ 982639 h 1330996"/>
                <a:gd name="connsiteX209" fmla="*/ 508932 w 2428717"/>
                <a:gd name="connsiteY209" fmla="*/ 973540 h 1330996"/>
                <a:gd name="connsiteX210" fmla="*/ 481637 w 2428717"/>
                <a:gd name="connsiteY210" fmla="*/ 959893 h 1330996"/>
                <a:gd name="connsiteX211" fmla="*/ 463439 w 2428717"/>
                <a:gd name="connsiteY211" fmla="*/ 964442 h 1330996"/>
                <a:gd name="connsiteX212" fmla="*/ 454341 w 2428717"/>
                <a:gd name="connsiteY212" fmla="*/ 978090 h 1330996"/>
                <a:gd name="connsiteX213" fmla="*/ 440693 w 2428717"/>
                <a:gd name="connsiteY213" fmla="*/ 996287 h 1330996"/>
                <a:gd name="connsiteX214" fmla="*/ 404299 w 2428717"/>
                <a:gd name="connsiteY214" fmla="*/ 1023582 h 1330996"/>
                <a:gd name="connsiteX215" fmla="*/ 390651 w 2428717"/>
                <a:gd name="connsiteY215" fmla="*/ 1037230 h 1330996"/>
                <a:gd name="connsiteX216" fmla="*/ 377004 w 2428717"/>
                <a:gd name="connsiteY216" fmla="*/ 1041779 h 1330996"/>
                <a:gd name="connsiteX217" fmla="*/ 349708 w 2428717"/>
                <a:gd name="connsiteY217" fmla="*/ 1059976 h 1330996"/>
                <a:gd name="connsiteX218" fmla="*/ 322413 w 2428717"/>
                <a:gd name="connsiteY218" fmla="*/ 1078173 h 1330996"/>
                <a:gd name="connsiteX219" fmla="*/ 295117 w 2428717"/>
                <a:gd name="connsiteY219" fmla="*/ 1100919 h 1330996"/>
                <a:gd name="connsiteX220" fmla="*/ 286019 w 2428717"/>
                <a:gd name="connsiteY220" fmla="*/ 1114567 h 1330996"/>
                <a:gd name="connsiteX221" fmla="*/ 258723 w 2428717"/>
                <a:gd name="connsiteY221" fmla="*/ 1137313 h 1330996"/>
                <a:gd name="connsiteX222" fmla="*/ 240526 w 2428717"/>
                <a:gd name="connsiteY222" fmla="*/ 1164609 h 1330996"/>
                <a:gd name="connsiteX223" fmla="*/ 231428 w 2428717"/>
                <a:gd name="connsiteY223" fmla="*/ 1178257 h 1330996"/>
                <a:gd name="connsiteX224" fmla="*/ 217780 w 2428717"/>
                <a:gd name="connsiteY224" fmla="*/ 1182806 h 1330996"/>
                <a:gd name="connsiteX225" fmla="*/ 208681 w 2428717"/>
                <a:gd name="connsiteY225" fmla="*/ 1196454 h 1330996"/>
                <a:gd name="connsiteX226" fmla="*/ 181386 w 2428717"/>
                <a:gd name="connsiteY226" fmla="*/ 1205552 h 1330996"/>
                <a:gd name="connsiteX227" fmla="*/ 167738 w 2428717"/>
                <a:gd name="connsiteY227" fmla="*/ 1210102 h 1330996"/>
                <a:gd name="connsiteX228" fmla="*/ 135893 w 2428717"/>
                <a:gd name="connsiteY228" fmla="*/ 1219200 h 1330996"/>
                <a:gd name="connsiteX229" fmla="*/ 108598 w 2428717"/>
                <a:gd name="connsiteY229" fmla="*/ 1241946 h 1330996"/>
                <a:gd name="connsiteX230" fmla="*/ 85851 w 2428717"/>
                <a:gd name="connsiteY230" fmla="*/ 1246496 h 1330996"/>
                <a:gd name="connsiteX231" fmla="*/ 72204 w 2428717"/>
                <a:gd name="connsiteY231" fmla="*/ 1251045 h 1330996"/>
                <a:gd name="connsiteX232" fmla="*/ 22162 w 2428717"/>
                <a:gd name="connsiteY232" fmla="*/ 1264693 h 1330996"/>
                <a:gd name="connsiteX233" fmla="*/ 8514 w 2428717"/>
                <a:gd name="connsiteY233" fmla="*/ 1260143 h 1330996"/>
                <a:gd name="connsiteX234" fmla="*/ 3965 w 2428717"/>
                <a:gd name="connsiteY23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395201 w 2428717"/>
                <a:gd name="connsiteY16" fmla="*/ 1123666 h 1330996"/>
                <a:gd name="connsiteX17" fmla="*/ 404299 w 2428717"/>
                <a:gd name="connsiteY17" fmla="*/ 1110018 h 1330996"/>
                <a:gd name="connsiteX18" fmla="*/ 445242 w 2428717"/>
                <a:gd name="connsiteY18" fmla="*/ 1091821 h 1330996"/>
                <a:gd name="connsiteX19" fmla="*/ 522580 w 2428717"/>
                <a:gd name="connsiteY19" fmla="*/ 1082722 h 1330996"/>
                <a:gd name="connsiteX20" fmla="*/ 572622 w 2428717"/>
                <a:gd name="connsiteY20" fmla="*/ 1073624 h 1330996"/>
                <a:gd name="connsiteX21" fmla="*/ 595368 w 2428717"/>
                <a:gd name="connsiteY21" fmla="*/ 1096370 h 1330996"/>
                <a:gd name="connsiteX22" fmla="*/ 609016 w 2428717"/>
                <a:gd name="connsiteY22" fmla="*/ 1087272 h 1330996"/>
                <a:gd name="connsiteX23" fmla="*/ 613565 w 2428717"/>
                <a:gd name="connsiteY23" fmla="*/ 1032681 h 1330996"/>
                <a:gd name="connsiteX24" fmla="*/ 690902 w 2428717"/>
                <a:gd name="connsiteY24" fmla="*/ 1028131 h 1330996"/>
                <a:gd name="connsiteX25" fmla="*/ 718198 w 2428717"/>
                <a:gd name="connsiteY25" fmla="*/ 1019033 h 1330996"/>
                <a:gd name="connsiteX26" fmla="*/ 731845 w 2428717"/>
                <a:gd name="connsiteY26" fmla="*/ 1005385 h 1330996"/>
                <a:gd name="connsiteX27" fmla="*/ 772789 w 2428717"/>
                <a:gd name="connsiteY27" fmla="*/ 982639 h 1330996"/>
                <a:gd name="connsiteX28" fmla="*/ 795535 w 2428717"/>
                <a:gd name="connsiteY28" fmla="*/ 978090 h 1330996"/>
                <a:gd name="connsiteX29" fmla="*/ 822831 w 2428717"/>
                <a:gd name="connsiteY29" fmla="*/ 968991 h 1330996"/>
                <a:gd name="connsiteX30" fmla="*/ 850126 w 2428717"/>
                <a:gd name="connsiteY30" fmla="*/ 941696 h 1330996"/>
                <a:gd name="connsiteX31" fmla="*/ 877422 w 2428717"/>
                <a:gd name="connsiteY31" fmla="*/ 928048 h 1330996"/>
                <a:gd name="connsiteX32" fmla="*/ 891069 w 2428717"/>
                <a:gd name="connsiteY32" fmla="*/ 923499 h 1330996"/>
                <a:gd name="connsiteX33" fmla="*/ 904717 w 2428717"/>
                <a:gd name="connsiteY33" fmla="*/ 914400 h 1330996"/>
                <a:gd name="connsiteX34" fmla="*/ 922914 w 2428717"/>
                <a:gd name="connsiteY34" fmla="*/ 909851 h 1330996"/>
                <a:gd name="connsiteX35" fmla="*/ 927463 w 2428717"/>
                <a:gd name="connsiteY35" fmla="*/ 896203 h 1330996"/>
                <a:gd name="connsiteX36" fmla="*/ 941111 w 2428717"/>
                <a:gd name="connsiteY36" fmla="*/ 887105 h 1330996"/>
                <a:gd name="connsiteX37" fmla="*/ 954759 w 2428717"/>
                <a:gd name="connsiteY37" fmla="*/ 873457 h 1330996"/>
                <a:gd name="connsiteX38" fmla="*/ 982054 w 2428717"/>
                <a:gd name="connsiteY38" fmla="*/ 855260 h 1330996"/>
                <a:gd name="connsiteX39" fmla="*/ 986604 w 2428717"/>
                <a:gd name="connsiteY39" fmla="*/ 841612 h 1330996"/>
                <a:gd name="connsiteX40" fmla="*/ 1000251 w 2428717"/>
                <a:gd name="connsiteY40" fmla="*/ 837063 h 1330996"/>
                <a:gd name="connsiteX41" fmla="*/ 1013899 w 2428717"/>
                <a:gd name="connsiteY41" fmla="*/ 827964 h 1330996"/>
                <a:gd name="connsiteX42" fmla="*/ 1045744 w 2428717"/>
                <a:gd name="connsiteY42" fmla="*/ 800669 h 1330996"/>
                <a:gd name="connsiteX43" fmla="*/ 1059392 w 2428717"/>
                <a:gd name="connsiteY43" fmla="*/ 791570 h 1330996"/>
                <a:gd name="connsiteX44" fmla="*/ 1082138 w 2428717"/>
                <a:gd name="connsiteY44" fmla="*/ 768824 h 1330996"/>
                <a:gd name="connsiteX45" fmla="*/ 1123081 w 2428717"/>
                <a:gd name="connsiteY45" fmla="*/ 736979 h 1330996"/>
                <a:gd name="connsiteX46" fmla="*/ 1136729 w 2428717"/>
                <a:gd name="connsiteY46" fmla="*/ 727881 h 1330996"/>
                <a:gd name="connsiteX47" fmla="*/ 1150377 w 2428717"/>
                <a:gd name="connsiteY47" fmla="*/ 718782 h 1330996"/>
                <a:gd name="connsiteX48" fmla="*/ 1168574 w 2428717"/>
                <a:gd name="connsiteY48" fmla="*/ 691487 h 1330996"/>
                <a:gd name="connsiteX49" fmla="*/ 1191320 w 2428717"/>
                <a:gd name="connsiteY49" fmla="*/ 668740 h 1330996"/>
                <a:gd name="connsiteX50" fmla="*/ 1214066 w 2428717"/>
                <a:gd name="connsiteY50" fmla="*/ 645994 h 1330996"/>
                <a:gd name="connsiteX51" fmla="*/ 1223165 w 2428717"/>
                <a:gd name="connsiteY51" fmla="*/ 632346 h 1330996"/>
                <a:gd name="connsiteX52" fmla="*/ 1227714 w 2428717"/>
                <a:gd name="connsiteY52" fmla="*/ 618699 h 1330996"/>
                <a:gd name="connsiteX53" fmla="*/ 1250460 w 2428717"/>
                <a:gd name="connsiteY53" fmla="*/ 591403 h 1330996"/>
                <a:gd name="connsiteX54" fmla="*/ 1259559 w 2428717"/>
                <a:gd name="connsiteY54" fmla="*/ 564108 h 1330996"/>
                <a:gd name="connsiteX55" fmla="*/ 1264108 w 2428717"/>
                <a:gd name="connsiteY55" fmla="*/ 550460 h 1330996"/>
                <a:gd name="connsiteX56" fmla="*/ 1282305 w 2428717"/>
                <a:gd name="connsiteY56" fmla="*/ 523164 h 1330996"/>
                <a:gd name="connsiteX57" fmla="*/ 1295953 w 2428717"/>
                <a:gd name="connsiteY57" fmla="*/ 482221 h 1330996"/>
                <a:gd name="connsiteX58" fmla="*/ 1300502 w 2428717"/>
                <a:gd name="connsiteY58" fmla="*/ 468573 h 1330996"/>
                <a:gd name="connsiteX59" fmla="*/ 1309601 w 2428717"/>
                <a:gd name="connsiteY59" fmla="*/ 427630 h 1330996"/>
                <a:gd name="connsiteX60" fmla="*/ 1314150 w 2428717"/>
                <a:gd name="connsiteY60" fmla="*/ 395785 h 1330996"/>
                <a:gd name="connsiteX61" fmla="*/ 1336896 w 2428717"/>
                <a:gd name="connsiteY61" fmla="*/ 368490 h 1330996"/>
                <a:gd name="connsiteX62" fmla="*/ 1345995 w 2428717"/>
                <a:gd name="connsiteY62" fmla="*/ 295702 h 1330996"/>
                <a:gd name="connsiteX63" fmla="*/ 1350544 w 2428717"/>
                <a:gd name="connsiteY63" fmla="*/ 268406 h 1330996"/>
                <a:gd name="connsiteX64" fmla="*/ 1359642 w 2428717"/>
                <a:gd name="connsiteY64" fmla="*/ 241110 h 1330996"/>
                <a:gd name="connsiteX65" fmla="*/ 1414234 w 2428717"/>
                <a:gd name="connsiteY65" fmla="*/ 204716 h 1330996"/>
                <a:gd name="connsiteX66" fmla="*/ 1427881 w 2428717"/>
                <a:gd name="connsiteY66" fmla="*/ 200167 h 1330996"/>
                <a:gd name="connsiteX67" fmla="*/ 1441529 w 2428717"/>
                <a:gd name="connsiteY67" fmla="*/ 195618 h 1330996"/>
                <a:gd name="connsiteX68" fmla="*/ 1473374 w 2428717"/>
                <a:gd name="connsiteY68" fmla="*/ 181970 h 1330996"/>
                <a:gd name="connsiteX69" fmla="*/ 1500669 w 2428717"/>
                <a:gd name="connsiteY69" fmla="*/ 172872 h 1330996"/>
                <a:gd name="connsiteX70" fmla="*/ 1578007 w 2428717"/>
                <a:gd name="connsiteY70" fmla="*/ 163773 h 1330996"/>
                <a:gd name="connsiteX71" fmla="*/ 1600753 w 2428717"/>
                <a:gd name="connsiteY71" fmla="*/ 145576 h 1330996"/>
                <a:gd name="connsiteX72" fmla="*/ 1614401 w 2428717"/>
                <a:gd name="connsiteY72" fmla="*/ 141027 h 1330996"/>
                <a:gd name="connsiteX73" fmla="*/ 1641696 w 2428717"/>
                <a:gd name="connsiteY73" fmla="*/ 145576 h 1330996"/>
                <a:gd name="connsiteX74" fmla="*/ 1655344 w 2428717"/>
                <a:gd name="connsiteY74" fmla="*/ 154675 h 1330996"/>
                <a:gd name="connsiteX75" fmla="*/ 1828216 w 2428717"/>
                <a:gd name="connsiteY75" fmla="*/ 150125 h 1330996"/>
                <a:gd name="connsiteX76" fmla="*/ 1841863 w 2428717"/>
                <a:gd name="connsiteY76" fmla="*/ 159224 h 1330996"/>
                <a:gd name="connsiteX77" fmla="*/ 1855511 w 2428717"/>
                <a:gd name="connsiteY77" fmla="*/ 172872 h 1330996"/>
                <a:gd name="connsiteX78" fmla="*/ 1969242 w 2428717"/>
                <a:gd name="connsiteY78" fmla="*/ 186519 h 1330996"/>
                <a:gd name="connsiteX79" fmla="*/ 2001087 w 2428717"/>
                <a:gd name="connsiteY79" fmla="*/ 191069 h 1330996"/>
                <a:gd name="connsiteX80" fmla="*/ 2051129 w 2428717"/>
                <a:gd name="connsiteY80" fmla="*/ 195618 h 1330996"/>
                <a:gd name="connsiteX81" fmla="*/ 2060228 w 2428717"/>
                <a:gd name="connsiteY81" fmla="*/ 209266 h 1330996"/>
                <a:gd name="connsiteX82" fmla="*/ 2087523 w 2428717"/>
                <a:gd name="connsiteY82" fmla="*/ 213815 h 1330996"/>
                <a:gd name="connsiteX83" fmla="*/ 2105720 w 2428717"/>
                <a:gd name="connsiteY83" fmla="*/ 236561 h 1330996"/>
                <a:gd name="connsiteX84" fmla="*/ 2119368 w 2428717"/>
                <a:gd name="connsiteY84" fmla="*/ 245660 h 1330996"/>
                <a:gd name="connsiteX85" fmla="*/ 2133016 w 2428717"/>
                <a:gd name="connsiteY85" fmla="*/ 259308 h 1330996"/>
                <a:gd name="connsiteX86" fmla="*/ 2142114 w 2428717"/>
                <a:gd name="connsiteY86" fmla="*/ 272955 h 1330996"/>
                <a:gd name="connsiteX87" fmla="*/ 2160311 w 2428717"/>
                <a:gd name="connsiteY87" fmla="*/ 291152 h 1330996"/>
                <a:gd name="connsiteX88" fmla="*/ 2169410 w 2428717"/>
                <a:gd name="connsiteY88" fmla="*/ 304800 h 1330996"/>
                <a:gd name="connsiteX89" fmla="*/ 2210353 w 2428717"/>
                <a:gd name="connsiteY89" fmla="*/ 341194 h 1330996"/>
                <a:gd name="connsiteX90" fmla="*/ 2224001 w 2428717"/>
                <a:gd name="connsiteY90" fmla="*/ 345743 h 1330996"/>
                <a:gd name="connsiteX91" fmla="*/ 2255845 w 2428717"/>
                <a:gd name="connsiteY91" fmla="*/ 363940 h 1330996"/>
                <a:gd name="connsiteX92" fmla="*/ 2283141 w 2428717"/>
                <a:gd name="connsiteY92" fmla="*/ 373039 h 1330996"/>
                <a:gd name="connsiteX93" fmla="*/ 2314986 w 2428717"/>
                <a:gd name="connsiteY93" fmla="*/ 377588 h 1330996"/>
                <a:gd name="connsiteX94" fmla="*/ 2337732 w 2428717"/>
                <a:gd name="connsiteY94" fmla="*/ 395785 h 1330996"/>
                <a:gd name="connsiteX95" fmla="*/ 2365028 w 2428717"/>
                <a:gd name="connsiteY95" fmla="*/ 413982 h 1330996"/>
                <a:gd name="connsiteX96" fmla="*/ 2378675 w 2428717"/>
                <a:gd name="connsiteY96" fmla="*/ 400334 h 1330996"/>
                <a:gd name="connsiteX97" fmla="*/ 2396872 w 2428717"/>
                <a:gd name="connsiteY97" fmla="*/ 373039 h 1330996"/>
                <a:gd name="connsiteX98" fmla="*/ 2424168 w 2428717"/>
                <a:gd name="connsiteY98" fmla="*/ 368490 h 1330996"/>
                <a:gd name="connsiteX99" fmla="*/ 2428717 w 2428717"/>
                <a:gd name="connsiteY99" fmla="*/ 354842 h 1330996"/>
                <a:gd name="connsiteX100" fmla="*/ 2424168 w 2428717"/>
                <a:gd name="connsiteY100" fmla="*/ 327546 h 1330996"/>
                <a:gd name="connsiteX101" fmla="*/ 2410520 w 2428717"/>
                <a:gd name="connsiteY101" fmla="*/ 322997 h 1330996"/>
                <a:gd name="connsiteX102" fmla="*/ 2392323 w 2428717"/>
                <a:gd name="connsiteY102" fmla="*/ 318448 h 1330996"/>
                <a:gd name="connsiteX103" fmla="*/ 2378675 w 2428717"/>
                <a:gd name="connsiteY103" fmla="*/ 309349 h 1330996"/>
                <a:gd name="connsiteX104" fmla="*/ 2374126 w 2428717"/>
                <a:gd name="connsiteY104" fmla="*/ 295702 h 1330996"/>
                <a:gd name="connsiteX105" fmla="*/ 2365028 w 2428717"/>
                <a:gd name="connsiteY105" fmla="*/ 282054 h 1330996"/>
                <a:gd name="connsiteX106" fmla="*/ 2360478 w 2428717"/>
                <a:gd name="connsiteY106" fmla="*/ 268406 h 1330996"/>
                <a:gd name="connsiteX107" fmla="*/ 2346831 w 2428717"/>
                <a:gd name="connsiteY107" fmla="*/ 263857 h 1330996"/>
                <a:gd name="connsiteX108" fmla="*/ 2333183 w 2428717"/>
                <a:gd name="connsiteY108" fmla="*/ 245660 h 1330996"/>
                <a:gd name="connsiteX109" fmla="*/ 2305887 w 2428717"/>
                <a:gd name="connsiteY109" fmla="*/ 232012 h 1330996"/>
                <a:gd name="connsiteX110" fmla="*/ 2283141 w 2428717"/>
                <a:gd name="connsiteY110" fmla="*/ 236561 h 1330996"/>
                <a:gd name="connsiteX111" fmla="*/ 2255845 w 2428717"/>
                <a:gd name="connsiteY111" fmla="*/ 245660 h 1330996"/>
                <a:gd name="connsiteX112" fmla="*/ 2214902 w 2428717"/>
                <a:gd name="connsiteY112" fmla="*/ 241110 h 1330996"/>
                <a:gd name="connsiteX113" fmla="*/ 2187607 w 2428717"/>
                <a:gd name="connsiteY113" fmla="*/ 218364 h 1330996"/>
                <a:gd name="connsiteX114" fmla="*/ 2173959 w 2428717"/>
                <a:gd name="connsiteY114" fmla="*/ 209266 h 1330996"/>
                <a:gd name="connsiteX115" fmla="*/ 2164860 w 2428717"/>
                <a:gd name="connsiteY115" fmla="*/ 195618 h 1330996"/>
                <a:gd name="connsiteX116" fmla="*/ 2151213 w 2428717"/>
                <a:gd name="connsiteY116" fmla="*/ 168322 h 1330996"/>
                <a:gd name="connsiteX117" fmla="*/ 2110269 w 2428717"/>
                <a:gd name="connsiteY117" fmla="*/ 154675 h 1330996"/>
                <a:gd name="connsiteX118" fmla="*/ 2082974 w 2428717"/>
                <a:gd name="connsiteY118" fmla="*/ 141027 h 1330996"/>
                <a:gd name="connsiteX119" fmla="*/ 2064777 w 2428717"/>
                <a:gd name="connsiteY119" fmla="*/ 136478 h 1330996"/>
                <a:gd name="connsiteX120" fmla="*/ 1991989 w 2428717"/>
                <a:gd name="connsiteY120" fmla="*/ 131928 h 1330996"/>
                <a:gd name="connsiteX121" fmla="*/ 1964693 w 2428717"/>
                <a:gd name="connsiteY121" fmla="*/ 118281 h 1330996"/>
                <a:gd name="connsiteX122" fmla="*/ 1951045 w 2428717"/>
                <a:gd name="connsiteY122" fmla="*/ 104633 h 1330996"/>
                <a:gd name="connsiteX123" fmla="*/ 1923750 w 2428717"/>
                <a:gd name="connsiteY123" fmla="*/ 90985 h 1330996"/>
                <a:gd name="connsiteX124" fmla="*/ 1910102 w 2428717"/>
                <a:gd name="connsiteY124" fmla="*/ 81887 h 1330996"/>
                <a:gd name="connsiteX125" fmla="*/ 1841863 w 2428717"/>
                <a:gd name="connsiteY125" fmla="*/ 72788 h 1330996"/>
                <a:gd name="connsiteX126" fmla="*/ 1814568 w 2428717"/>
                <a:gd name="connsiteY126" fmla="*/ 63690 h 1330996"/>
                <a:gd name="connsiteX127" fmla="*/ 1796371 w 2428717"/>
                <a:gd name="connsiteY127" fmla="*/ 59140 h 1330996"/>
                <a:gd name="connsiteX128" fmla="*/ 1769075 w 2428717"/>
                <a:gd name="connsiteY128" fmla="*/ 50042 h 1330996"/>
                <a:gd name="connsiteX129" fmla="*/ 1755428 w 2428717"/>
                <a:gd name="connsiteY129" fmla="*/ 40943 h 1330996"/>
                <a:gd name="connsiteX130" fmla="*/ 1737231 w 2428717"/>
                <a:gd name="connsiteY130" fmla="*/ 0 h 1330996"/>
                <a:gd name="connsiteX131" fmla="*/ 1728132 w 2428717"/>
                <a:gd name="connsiteY131" fmla="*/ 13648 h 1330996"/>
                <a:gd name="connsiteX132" fmla="*/ 1723583 w 2428717"/>
                <a:gd name="connsiteY132" fmla="*/ 50042 h 1330996"/>
                <a:gd name="connsiteX133" fmla="*/ 1691738 w 2428717"/>
                <a:gd name="connsiteY133" fmla="*/ 54591 h 1330996"/>
                <a:gd name="connsiteX134" fmla="*/ 1659893 w 2428717"/>
                <a:gd name="connsiteY134" fmla="*/ 63690 h 1330996"/>
                <a:gd name="connsiteX135" fmla="*/ 1641696 w 2428717"/>
                <a:gd name="connsiteY135" fmla="*/ 72788 h 1330996"/>
                <a:gd name="connsiteX136" fmla="*/ 1628048 w 2428717"/>
                <a:gd name="connsiteY136" fmla="*/ 68239 h 1330996"/>
                <a:gd name="connsiteX137" fmla="*/ 1623499 w 2428717"/>
                <a:gd name="connsiteY137" fmla="*/ 54591 h 1330996"/>
                <a:gd name="connsiteX138" fmla="*/ 1614401 w 2428717"/>
                <a:gd name="connsiteY138" fmla="*/ 68239 h 1330996"/>
                <a:gd name="connsiteX139" fmla="*/ 1600753 w 2428717"/>
                <a:gd name="connsiteY139" fmla="*/ 77337 h 1330996"/>
                <a:gd name="connsiteX140" fmla="*/ 1555260 w 2428717"/>
                <a:gd name="connsiteY140" fmla="*/ 81887 h 1330996"/>
                <a:gd name="connsiteX141" fmla="*/ 1527965 w 2428717"/>
                <a:gd name="connsiteY141" fmla="*/ 90985 h 1330996"/>
                <a:gd name="connsiteX142" fmla="*/ 1509768 w 2428717"/>
                <a:gd name="connsiteY142" fmla="*/ 100084 h 1330996"/>
                <a:gd name="connsiteX143" fmla="*/ 1487022 w 2428717"/>
                <a:gd name="connsiteY143" fmla="*/ 104633 h 1330996"/>
                <a:gd name="connsiteX144" fmla="*/ 1473374 w 2428717"/>
                <a:gd name="connsiteY144" fmla="*/ 109182 h 1330996"/>
                <a:gd name="connsiteX145" fmla="*/ 1364192 w 2428717"/>
                <a:gd name="connsiteY145" fmla="*/ 113731 h 1330996"/>
                <a:gd name="connsiteX146" fmla="*/ 1350544 w 2428717"/>
                <a:gd name="connsiteY146" fmla="*/ 122830 h 1330996"/>
                <a:gd name="connsiteX147" fmla="*/ 1332347 w 2428717"/>
                <a:gd name="connsiteY147" fmla="*/ 150125 h 1330996"/>
                <a:gd name="connsiteX148" fmla="*/ 1318699 w 2428717"/>
                <a:gd name="connsiteY148" fmla="*/ 163773 h 1330996"/>
                <a:gd name="connsiteX149" fmla="*/ 1309601 w 2428717"/>
                <a:gd name="connsiteY149" fmla="*/ 191069 h 1330996"/>
                <a:gd name="connsiteX150" fmla="*/ 1295953 w 2428717"/>
                <a:gd name="connsiteY150" fmla="*/ 204716 h 1330996"/>
                <a:gd name="connsiteX151" fmla="*/ 1282305 w 2428717"/>
                <a:gd name="connsiteY151" fmla="*/ 209266 h 1330996"/>
                <a:gd name="connsiteX152" fmla="*/ 1209517 w 2428717"/>
                <a:gd name="connsiteY152" fmla="*/ 213815 h 1330996"/>
                <a:gd name="connsiteX153" fmla="*/ 1204968 w 2428717"/>
                <a:gd name="connsiteY153" fmla="*/ 227463 h 1330996"/>
                <a:gd name="connsiteX154" fmla="*/ 1186771 w 2428717"/>
                <a:gd name="connsiteY154" fmla="*/ 254758 h 1330996"/>
                <a:gd name="connsiteX155" fmla="*/ 1177672 w 2428717"/>
                <a:gd name="connsiteY155" fmla="*/ 282054 h 1330996"/>
                <a:gd name="connsiteX156" fmla="*/ 1173123 w 2428717"/>
                <a:gd name="connsiteY156" fmla="*/ 295702 h 1330996"/>
                <a:gd name="connsiteX157" fmla="*/ 1145828 w 2428717"/>
                <a:gd name="connsiteY157" fmla="*/ 313899 h 1330996"/>
                <a:gd name="connsiteX158" fmla="*/ 1132180 w 2428717"/>
                <a:gd name="connsiteY158" fmla="*/ 327546 h 1330996"/>
                <a:gd name="connsiteX159" fmla="*/ 1104884 w 2428717"/>
                <a:gd name="connsiteY159" fmla="*/ 336645 h 1330996"/>
                <a:gd name="connsiteX160" fmla="*/ 1095786 w 2428717"/>
                <a:gd name="connsiteY160" fmla="*/ 322997 h 1330996"/>
                <a:gd name="connsiteX161" fmla="*/ 1100335 w 2428717"/>
                <a:gd name="connsiteY161" fmla="*/ 291152 h 1330996"/>
                <a:gd name="connsiteX162" fmla="*/ 1086687 w 2428717"/>
                <a:gd name="connsiteY162" fmla="*/ 304800 h 1330996"/>
                <a:gd name="connsiteX163" fmla="*/ 1073039 w 2428717"/>
                <a:gd name="connsiteY163" fmla="*/ 309349 h 1330996"/>
                <a:gd name="connsiteX164" fmla="*/ 1059392 w 2428717"/>
                <a:gd name="connsiteY164" fmla="*/ 300251 h 1330996"/>
                <a:gd name="connsiteX165" fmla="*/ 1050293 w 2428717"/>
                <a:gd name="connsiteY165" fmla="*/ 286603 h 1330996"/>
                <a:gd name="connsiteX166" fmla="*/ 1036645 w 2428717"/>
                <a:gd name="connsiteY166" fmla="*/ 282054 h 1330996"/>
                <a:gd name="connsiteX167" fmla="*/ 1009350 w 2428717"/>
                <a:gd name="connsiteY167" fmla="*/ 291152 h 1330996"/>
                <a:gd name="connsiteX168" fmla="*/ 995702 w 2428717"/>
                <a:gd name="connsiteY168" fmla="*/ 295702 h 1330996"/>
                <a:gd name="connsiteX169" fmla="*/ 982054 w 2428717"/>
                <a:gd name="connsiteY169" fmla="*/ 304800 h 1330996"/>
                <a:gd name="connsiteX170" fmla="*/ 968407 w 2428717"/>
                <a:gd name="connsiteY170" fmla="*/ 350293 h 1330996"/>
                <a:gd name="connsiteX171" fmla="*/ 959308 w 2428717"/>
                <a:gd name="connsiteY171" fmla="*/ 363940 h 1330996"/>
                <a:gd name="connsiteX172" fmla="*/ 963857 w 2428717"/>
                <a:gd name="connsiteY172" fmla="*/ 377588 h 1330996"/>
                <a:gd name="connsiteX173" fmla="*/ 977505 w 2428717"/>
                <a:gd name="connsiteY173" fmla="*/ 382137 h 1330996"/>
                <a:gd name="connsiteX174" fmla="*/ 991153 w 2428717"/>
                <a:gd name="connsiteY174" fmla="*/ 391236 h 1330996"/>
                <a:gd name="connsiteX175" fmla="*/ 1000251 w 2428717"/>
                <a:gd name="connsiteY175" fmla="*/ 404884 h 1330996"/>
                <a:gd name="connsiteX176" fmla="*/ 1013899 w 2428717"/>
                <a:gd name="connsiteY176" fmla="*/ 418531 h 1330996"/>
                <a:gd name="connsiteX177" fmla="*/ 1009350 w 2428717"/>
                <a:gd name="connsiteY177" fmla="*/ 441278 h 1330996"/>
                <a:gd name="connsiteX178" fmla="*/ 986604 w 2428717"/>
                <a:gd name="connsiteY178" fmla="*/ 486770 h 1330996"/>
                <a:gd name="connsiteX179" fmla="*/ 968407 w 2428717"/>
                <a:gd name="connsiteY179" fmla="*/ 518615 h 1330996"/>
                <a:gd name="connsiteX180" fmla="*/ 954759 w 2428717"/>
                <a:gd name="connsiteY180" fmla="*/ 523164 h 1330996"/>
                <a:gd name="connsiteX181" fmla="*/ 945660 w 2428717"/>
                <a:gd name="connsiteY181" fmla="*/ 536812 h 1330996"/>
                <a:gd name="connsiteX182" fmla="*/ 932013 w 2428717"/>
                <a:gd name="connsiteY182" fmla="*/ 545910 h 1330996"/>
                <a:gd name="connsiteX183" fmla="*/ 913816 w 2428717"/>
                <a:gd name="connsiteY183" fmla="*/ 568657 h 1330996"/>
                <a:gd name="connsiteX184" fmla="*/ 904717 w 2428717"/>
                <a:gd name="connsiteY184" fmla="*/ 582305 h 1330996"/>
                <a:gd name="connsiteX185" fmla="*/ 900168 w 2428717"/>
                <a:gd name="connsiteY185" fmla="*/ 595952 h 1330996"/>
                <a:gd name="connsiteX186" fmla="*/ 881971 w 2428717"/>
                <a:gd name="connsiteY186" fmla="*/ 623248 h 1330996"/>
                <a:gd name="connsiteX187" fmla="*/ 859225 w 2428717"/>
                <a:gd name="connsiteY187" fmla="*/ 655093 h 1330996"/>
                <a:gd name="connsiteX188" fmla="*/ 850126 w 2428717"/>
                <a:gd name="connsiteY188" fmla="*/ 668740 h 1330996"/>
                <a:gd name="connsiteX189" fmla="*/ 845577 w 2428717"/>
                <a:gd name="connsiteY189" fmla="*/ 682388 h 1330996"/>
                <a:gd name="connsiteX190" fmla="*/ 831929 w 2428717"/>
                <a:gd name="connsiteY190" fmla="*/ 691487 h 1330996"/>
                <a:gd name="connsiteX191" fmla="*/ 809183 w 2428717"/>
                <a:gd name="connsiteY191" fmla="*/ 714233 h 1330996"/>
                <a:gd name="connsiteX192" fmla="*/ 795535 w 2428717"/>
                <a:gd name="connsiteY192" fmla="*/ 732430 h 1330996"/>
                <a:gd name="connsiteX193" fmla="*/ 781887 w 2428717"/>
                <a:gd name="connsiteY193" fmla="*/ 746078 h 1330996"/>
                <a:gd name="connsiteX194" fmla="*/ 754592 w 2428717"/>
                <a:gd name="connsiteY194" fmla="*/ 787021 h 1330996"/>
                <a:gd name="connsiteX195" fmla="*/ 745493 w 2428717"/>
                <a:gd name="connsiteY195" fmla="*/ 800669 h 1330996"/>
                <a:gd name="connsiteX196" fmla="*/ 736395 w 2428717"/>
                <a:gd name="connsiteY196" fmla="*/ 827964 h 1330996"/>
                <a:gd name="connsiteX197" fmla="*/ 690902 w 2428717"/>
                <a:gd name="connsiteY197" fmla="*/ 882555 h 1330996"/>
                <a:gd name="connsiteX198" fmla="*/ 677254 w 2428717"/>
                <a:gd name="connsiteY198" fmla="*/ 891654 h 1330996"/>
                <a:gd name="connsiteX199" fmla="*/ 649959 w 2428717"/>
                <a:gd name="connsiteY199" fmla="*/ 900752 h 1330996"/>
                <a:gd name="connsiteX200" fmla="*/ 595368 w 2428717"/>
                <a:gd name="connsiteY200" fmla="*/ 896203 h 1330996"/>
                <a:gd name="connsiteX201" fmla="*/ 581720 w 2428717"/>
                <a:gd name="connsiteY201" fmla="*/ 891654 h 1330996"/>
                <a:gd name="connsiteX202" fmla="*/ 586269 w 2428717"/>
                <a:gd name="connsiteY202" fmla="*/ 868908 h 1330996"/>
                <a:gd name="connsiteX203" fmla="*/ 577171 w 2428717"/>
                <a:gd name="connsiteY203" fmla="*/ 928048 h 1330996"/>
                <a:gd name="connsiteX204" fmla="*/ 568072 w 2428717"/>
                <a:gd name="connsiteY204" fmla="*/ 941696 h 1330996"/>
                <a:gd name="connsiteX205" fmla="*/ 563523 w 2428717"/>
                <a:gd name="connsiteY205" fmla="*/ 955343 h 1330996"/>
                <a:gd name="connsiteX206" fmla="*/ 549875 w 2428717"/>
                <a:gd name="connsiteY206" fmla="*/ 964442 h 1330996"/>
                <a:gd name="connsiteX207" fmla="*/ 522580 w 2428717"/>
                <a:gd name="connsiteY207" fmla="*/ 982639 h 1330996"/>
                <a:gd name="connsiteX208" fmla="*/ 508932 w 2428717"/>
                <a:gd name="connsiteY208" fmla="*/ 973540 h 1330996"/>
                <a:gd name="connsiteX209" fmla="*/ 481637 w 2428717"/>
                <a:gd name="connsiteY209" fmla="*/ 959893 h 1330996"/>
                <a:gd name="connsiteX210" fmla="*/ 463439 w 2428717"/>
                <a:gd name="connsiteY210" fmla="*/ 964442 h 1330996"/>
                <a:gd name="connsiteX211" fmla="*/ 454341 w 2428717"/>
                <a:gd name="connsiteY211" fmla="*/ 978090 h 1330996"/>
                <a:gd name="connsiteX212" fmla="*/ 440693 w 2428717"/>
                <a:gd name="connsiteY212" fmla="*/ 996287 h 1330996"/>
                <a:gd name="connsiteX213" fmla="*/ 404299 w 2428717"/>
                <a:gd name="connsiteY213" fmla="*/ 1023582 h 1330996"/>
                <a:gd name="connsiteX214" fmla="*/ 390651 w 2428717"/>
                <a:gd name="connsiteY214" fmla="*/ 1037230 h 1330996"/>
                <a:gd name="connsiteX215" fmla="*/ 377004 w 2428717"/>
                <a:gd name="connsiteY215" fmla="*/ 1041779 h 1330996"/>
                <a:gd name="connsiteX216" fmla="*/ 349708 w 2428717"/>
                <a:gd name="connsiteY216" fmla="*/ 1059976 h 1330996"/>
                <a:gd name="connsiteX217" fmla="*/ 322413 w 2428717"/>
                <a:gd name="connsiteY217" fmla="*/ 1078173 h 1330996"/>
                <a:gd name="connsiteX218" fmla="*/ 295117 w 2428717"/>
                <a:gd name="connsiteY218" fmla="*/ 1100919 h 1330996"/>
                <a:gd name="connsiteX219" fmla="*/ 286019 w 2428717"/>
                <a:gd name="connsiteY219" fmla="*/ 1114567 h 1330996"/>
                <a:gd name="connsiteX220" fmla="*/ 258723 w 2428717"/>
                <a:gd name="connsiteY220" fmla="*/ 1137313 h 1330996"/>
                <a:gd name="connsiteX221" fmla="*/ 240526 w 2428717"/>
                <a:gd name="connsiteY221" fmla="*/ 1164609 h 1330996"/>
                <a:gd name="connsiteX222" fmla="*/ 231428 w 2428717"/>
                <a:gd name="connsiteY222" fmla="*/ 1178257 h 1330996"/>
                <a:gd name="connsiteX223" fmla="*/ 217780 w 2428717"/>
                <a:gd name="connsiteY223" fmla="*/ 1182806 h 1330996"/>
                <a:gd name="connsiteX224" fmla="*/ 208681 w 2428717"/>
                <a:gd name="connsiteY224" fmla="*/ 1196454 h 1330996"/>
                <a:gd name="connsiteX225" fmla="*/ 181386 w 2428717"/>
                <a:gd name="connsiteY225" fmla="*/ 1205552 h 1330996"/>
                <a:gd name="connsiteX226" fmla="*/ 167738 w 2428717"/>
                <a:gd name="connsiteY226" fmla="*/ 1210102 h 1330996"/>
                <a:gd name="connsiteX227" fmla="*/ 135893 w 2428717"/>
                <a:gd name="connsiteY227" fmla="*/ 1219200 h 1330996"/>
                <a:gd name="connsiteX228" fmla="*/ 108598 w 2428717"/>
                <a:gd name="connsiteY228" fmla="*/ 1241946 h 1330996"/>
                <a:gd name="connsiteX229" fmla="*/ 85851 w 2428717"/>
                <a:gd name="connsiteY229" fmla="*/ 1246496 h 1330996"/>
                <a:gd name="connsiteX230" fmla="*/ 72204 w 2428717"/>
                <a:gd name="connsiteY230" fmla="*/ 1251045 h 1330996"/>
                <a:gd name="connsiteX231" fmla="*/ 22162 w 2428717"/>
                <a:gd name="connsiteY231" fmla="*/ 1264693 h 1330996"/>
                <a:gd name="connsiteX232" fmla="*/ 8514 w 2428717"/>
                <a:gd name="connsiteY232" fmla="*/ 1260143 h 1330996"/>
                <a:gd name="connsiteX233" fmla="*/ 3965 w 2428717"/>
                <a:gd name="connsiteY233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395201 w 2428717"/>
                <a:gd name="connsiteY16" fmla="*/ 1123666 h 1330996"/>
                <a:gd name="connsiteX17" fmla="*/ 404299 w 2428717"/>
                <a:gd name="connsiteY17" fmla="*/ 1110018 h 1330996"/>
                <a:gd name="connsiteX18" fmla="*/ 522580 w 2428717"/>
                <a:gd name="connsiteY18" fmla="*/ 1082722 h 1330996"/>
                <a:gd name="connsiteX19" fmla="*/ 572622 w 2428717"/>
                <a:gd name="connsiteY19" fmla="*/ 1073624 h 1330996"/>
                <a:gd name="connsiteX20" fmla="*/ 595368 w 2428717"/>
                <a:gd name="connsiteY20" fmla="*/ 1096370 h 1330996"/>
                <a:gd name="connsiteX21" fmla="*/ 609016 w 2428717"/>
                <a:gd name="connsiteY21" fmla="*/ 1087272 h 1330996"/>
                <a:gd name="connsiteX22" fmla="*/ 613565 w 2428717"/>
                <a:gd name="connsiteY22" fmla="*/ 1032681 h 1330996"/>
                <a:gd name="connsiteX23" fmla="*/ 690902 w 2428717"/>
                <a:gd name="connsiteY23" fmla="*/ 1028131 h 1330996"/>
                <a:gd name="connsiteX24" fmla="*/ 718198 w 2428717"/>
                <a:gd name="connsiteY24" fmla="*/ 1019033 h 1330996"/>
                <a:gd name="connsiteX25" fmla="*/ 731845 w 2428717"/>
                <a:gd name="connsiteY25" fmla="*/ 1005385 h 1330996"/>
                <a:gd name="connsiteX26" fmla="*/ 772789 w 2428717"/>
                <a:gd name="connsiteY26" fmla="*/ 982639 h 1330996"/>
                <a:gd name="connsiteX27" fmla="*/ 795535 w 2428717"/>
                <a:gd name="connsiteY27" fmla="*/ 978090 h 1330996"/>
                <a:gd name="connsiteX28" fmla="*/ 822831 w 2428717"/>
                <a:gd name="connsiteY28" fmla="*/ 968991 h 1330996"/>
                <a:gd name="connsiteX29" fmla="*/ 850126 w 2428717"/>
                <a:gd name="connsiteY29" fmla="*/ 941696 h 1330996"/>
                <a:gd name="connsiteX30" fmla="*/ 877422 w 2428717"/>
                <a:gd name="connsiteY30" fmla="*/ 928048 h 1330996"/>
                <a:gd name="connsiteX31" fmla="*/ 891069 w 2428717"/>
                <a:gd name="connsiteY31" fmla="*/ 923499 h 1330996"/>
                <a:gd name="connsiteX32" fmla="*/ 904717 w 2428717"/>
                <a:gd name="connsiteY32" fmla="*/ 914400 h 1330996"/>
                <a:gd name="connsiteX33" fmla="*/ 922914 w 2428717"/>
                <a:gd name="connsiteY33" fmla="*/ 909851 h 1330996"/>
                <a:gd name="connsiteX34" fmla="*/ 927463 w 2428717"/>
                <a:gd name="connsiteY34" fmla="*/ 896203 h 1330996"/>
                <a:gd name="connsiteX35" fmla="*/ 941111 w 2428717"/>
                <a:gd name="connsiteY35" fmla="*/ 887105 h 1330996"/>
                <a:gd name="connsiteX36" fmla="*/ 954759 w 2428717"/>
                <a:gd name="connsiteY36" fmla="*/ 873457 h 1330996"/>
                <a:gd name="connsiteX37" fmla="*/ 982054 w 2428717"/>
                <a:gd name="connsiteY37" fmla="*/ 855260 h 1330996"/>
                <a:gd name="connsiteX38" fmla="*/ 986604 w 2428717"/>
                <a:gd name="connsiteY38" fmla="*/ 841612 h 1330996"/>
                <a:gd name="connsiteX39" fmla="*/ 1000251 w 2428717"/>
                <a:gd name="connsiteY39" fmla="*/ 837063 h 1330996"/>
                <a:gd name="connsiteX40" fmla="*/ 1013899 w 2428717"/>
                <a:gd name="connsiteY40" fmla="*/ 827964 h 1330996"/>
                <a:gd name="connsiteX41" fmla="*/ 1045744 w 2428717"/>
                <a:gd name="connsiteY41" fmla="*/ 800669 h 1330996"/>
                <a:gd name="connsiteX42" fmla="*/ 1059392 w 2428717"/>
                <a:gd name="connsiteY42" fmla="*/ 791570 h 1330996"/>
                <a:gd name="connsiteX43" fmla="*/ 1082138 w 2428717"/>
                <a:gd name="connsiteY43" fmla="*/ 768824 h 1330996"/>
                <a:gd name="connsiteX44" fmla="*/ 1123081 w 2428717"/>
                <a:gd name="connsiteY44" fmla="*/ 736979 h 1330996"/>
                <a:gd name="connsiteX45" fmla="*/ 1136729 w 2428717"/>
                <a:gd name="connsiteY45" fmla="*/ 727881 h 1330996"/>
                <a:gd name="connsiteX46" fmla="*/ 1150377 w 2428717"/>
                <a:gd name="connsiteY46" fmla="*/ 718782 h 1330996"/>
                <a:gd name="connsiteX47" fmla="*/ 1168574 w 2428717"/>
                <a:gd name="connsiteY47" fmla="*/ 691487 h 1330996"/>
                <a:gd name="connsiteX48" fmla="*/ 1191320 w 2428717"/>
                <a:gd name="connsiteY48" fmla="*/ 668740 h 1330996"/>
                <a:gd name="connsiteX49" fmla="*/ 1214066 w 2428717"/>
                <a:gd name="connsiteY49" fmla="*/ 645994 h 1330996"/>
                <a:gd name="connsiteX50" fmla="*/ 1223165 w 2428717"/>
                <a:gd name="connsiteY50" fmla="*/ 632346 h 1330996"/>
                <a:gd name="connsiteX51" fmla="*/ 1227714 w 2428717"/>
                <a:gd name="connsiteY51" fmla="*/ 618699 h 1330996"/>
                <a:gd name="connsiteX52" fmla="*/ 1250460 w 2428717"/>
                <a:gd name="connsiteY52" fmla="*/ 591403 h 1330996"/>
                <a:gd name="connsiteX53" fmla="*/ 1259559 w 2428717"/>
                <a:gd name="connsiteY53" fmla="*/ 564108 h 1330996"/>
                <a:gd name="connsiteX54" fmla="*/ 1264108 w 2428717"/>
                <a:gd name="connsiteY54" fmla="*/ 550460 h 1330996"/>
                <a:gd name="connsiteX55" fmla="*/ 1282305 w 2428717"/>
                <a:gd name="connsiteY55" fmla="*/ 523164 h 1330996"/>
                <a:gd name="connsiteX56" fmla="*/ 1295953 w 2428717"/>
                <a:gd name="connsiteY56" fmla="*/ 482221 h 1330996"/>
                <a:gd name="connsiteX57" fmla="*/ 1300502 w 2428717"/>
                <a:gd name="connsiteY57" fmla="*/ 468573 h 1330996"/>
                <a:gd name="connsiteX58" fmla="*/ 1309601 w 2428717"/>
                <a:gd name="connsiteY58" fmla="*/ 427630 h 1330996"/>
                <a:gd name="connsiteX59" fmla="*/ 1314150 w 2428717"/>
                <a:gd name="connsiteY59" fmla="*/ 395785 h 1330996"/>
                <a:gd name="connsiteX60" fmla="*/ 1336896 w 2428717"/>
                <a:gd name="connsiteY60" fmla="*/ 368490 h 1330996"/>
                <a:gd name="connsiteX61" fmla="*/ 1345995 w 2428717"/>
                <a:gd name="connsiteY61" fmla="*/ 295702 h 1330996"/>
                <a:gd name="connsiteX62" fmla="*/ 1350544 w 2428717"/>
                <a:gd name="connsiteY62" fmla="*/ 268406 h 1330996"/>
                <a:gd name="connsiteX63" fmla="*/ 1359642 w 2428717"/>
                <a:gd name="connsiteY63" fmla="*/ 241110 h 1330996"/>
                <a:gd name="connsiteX64" fmla="*/ 1414234 w 2428717"/>
                <a:gd name="connsiteY64" fmla="*/ 204716 h 1330996"/>
                <a:gd name="connsiteX65" fmla="*/ 1427881 w 2428717"/>
                <a:gd name="connsiteY65" fmla="*/ 200167 h 1330996"/>
                <a:gd name="connsiteX66" fmla="*/ 1441529 w 2428717"/>
                <a:gd name="connsiteY66" fmla="*/ 195618 h 1330996"/>
                <a:gd name="connsiteX67" fmla="*/ 1473374 w 2428717"/>
                <a:gd name="connsiteY67" fmla="*/ 181970 h 1330996"/>
                <a:gd name="connsiteX68" fmla="*/ 1500669 w 2428717"/>
                <a:gd name="connsiteY68" fmla="*/ 172872 h 1330996"/>
                <a:gd name="connsiteX69" fmla="*/ 1578007 w 2428717"/>
                <a:gd name="connsiteY69" fmla="*/ 163773 h 1330996"/>
                <a:gd name="connsiteX70" fmla="*/ 1600753 w 2428717"/>
                <a:gd name="connsiteY70" fmla="*/ 145576 h 1330996"/>
                <a:gd name="connsiteX71" fmla="*/ 1614401 w 2428717"/>
                <a:gd name="connsiteY71" fmla="*/ 141027 h 1330996"/>
                <a:gd name="connsiteX72" fmla="*/ 1641696 w 2428717"/>
                <a:gd name="connsiteY72" fmla="*/ 145576 h 1330996"/>
                <a:gd name="connsiteX73" fmla="*/ 1655344 w 2428717"/>
                <a:gd name="connsiteY73" fmla="*/ 154675 h 1330996"/>
                <a:gd name="connsiteX74" fmla="*/ 1828216 w 2428717"/>
                <a:gd name="connsiteY74" fmla="*/ 150125 h 1330996"/>
                <a:gd name="connsiteX75" fmla="*/ 1841863 w 2428717"/>
                <a:gd name="connsiteY75" fmla="*/ 159224 h 1330996"/>
                <a:gd name="connsiteX76" fmla="*/ 1855511 w 2428717"/>
                <a:gd name="connsiteY76" fmla="*/ 172872 h 1330996"/>
                <a:gd name="connsiteX77" fmla="*/ 1969242 w 2428717"/>
                <a:gd name="connsiteY77" fmla="*/ 186519 h 1330996"/>
                <a:gd name="connsiteX78" fmla="*/ 2001087 w 2428717"/>
                <a:gd name="connsiteY78" fmla="*/ 191069 h 1330996"/>
                <a:gd name="connsiteX79" fmla="*/ 2051129 w 2428717"/>
                <a:gd name="connsiteY79" fmla="*/ 195618 h 1330996"/>
                <a:gd name="connsiteX80" fmla="*/ 2060228 w 2428717"/>
                <a:gd name="connsiteY80" fmla="*/ 209266 h 1330996"/>
                <a:gd name="connsiteX81" fmla="*/ 2087523 w 2428717"/>
                <a:gd name="connsiteY81" fmla="*/ 213815 h 1330996"/>
                <a:gd name="connsiteX82" fmla="*/ 2105720 w 2428717"/>
                <a:gd name="connsiteY82" fmla="*/ 236561 h 1330996"/>
                <a:gd name="connsiteX83" fmla="*/ 2119368 w 2428717"/>
                <a:gd name="connsiteY83" fmla="*/ 245660 h 1330996"/>
                <a:gd name="connsiteX84" fmla="*/ 2133016 w 2428717"/>
                <a:gd name="connsiteY84" fmla="*/ 259308 h 1330996"/>
                <a:gd name="connsiteX85" fmla="*/ 2142114 w 2428717"/>
                <a:gd name="connsiteY85" fmla="*/ 272955 h 1330996"/>
                <a:gd name="connsiteX86" fmla="*/ 2160311 w 2428717"/>
                <a:gd name="connsiteY86" fmla="*/ 291152 h 1330996"/>
                <a:gd name="connsiteX87" fmla="*/ 2169410 w 2428717"/>
                <a:gd name="connsiteY87" fmla="*/ 304800 h 1330996"/>
                <a:gd name="connsiteX88" fmla="*/ 2210353 w 2428717"/>
                <a:gd name="connsiteY88" fmla="*/ 341194 h 1330996"/>
                <a:gd name="connsiteX89" fmla="*/ 2224001 w 2428717"/>
                <a:gd name="connsiteY89" fmla="*/ 345743 h 1330996"/>
                <a:gd name="connsiteX90" fmla="*/ 2255845 w 2428717"/>
                <a:gd name="connsiteY90" fmla="*/ 363940 h 1330996"/>
                <a:gd name="connsiteX91" fmla="*/ 2283141 w 2428717"/>
                <a:gd name="connsiteY91" fmla="*/ 373039 h 1330996"/>
                <a:gd name="connsiteX92" fmla="*/ 2314986 w 2428717"/>
                <a:gd name="connsiteY92" fmla="*/ 377588 h 1330996"/>
                <a:gd name="connsiteX93" fmla="*/ 2337732 w 2428717"/>
                <a:gd name="connsiteY93" fmla="*/ 395785 h 1330996"/>
                <a:gd name="connsiteX94" fmla="*/ 2365028 w 2428717"/>
                <a:gd name="connsiteY94" fmla="*/ 413982 h 1330996"/>
                <a:gd name="connsiteX95" fmla="*/ 2378675 w 2428717"/>
                <a:gd name="connsiteY95" fmla="*/ 400334 h 1330996"/>
                <a:gd name="connsiteX96" fmla="*/ 2396872 w 2428717"/>
                <a:gd name="connsiteY96" fmla="*/ 373039 h 1330996"/>
                <a:gd name="connsiteX97" fmla="*/ 2424168 w 2428717"/>
                <a:gd name="connsiteY97" fmla="*/ 368490 h 1330996"/>
                <a:gd name="connsiteX98" fmla="*/ 2428717 w 2428717"/>
                <a:gd name="connsiteY98" fmla="*/ 354842 h 1330996"/>
                <a:gd name="connsiteX99" fmla="*/ 2424168 w 2428717"/>
                <a:gd name="connsiteY99" fmla="*/ 327546 h 1330996"/>
                <a:gd name="connsiteX100" fmla="*/ 2410520 w 2428717"/>
                <a:gd name="connsiteY100" fmla="*/ 322997 h 1330996"/>
                <a:gd name="connsiteX101" fmla="*/ 2392323 w 2428717"/>
                <a:gd name="connsiteY101" fmla="*/ 318448 h 1330996"/>
                <a:gd name="connsiteX102" fmla="*/ 2378675 w 2428717"/>
                <a:gd name="connsiteY102" fmla="*/ 309349 h 1330996"/>
                <a:gd name="connsiteX103" fmla="*/ 2374126 w 2428717"/>
                <a:gd name="connsiteY103" fmla="*/ 295702 h 1330996"/>
                <a:gd name="connsiteX104" fmla="*/ 2365028 w 2428717"/>
                <a:gd name="connsiteY104" fmla="*/ 282054 h 1330996"/>
                <a:gd name="connsiteX105" fmla="*/ 2360478 w 2428717"/>
                <a:gd name="connsiteY105" fmla="*/ 268406 h 1330996"/>
                <a:gd name="connsiteX106" fmla="*/ 2346831 w 2428717"/>
                <a:gd name="connsiteY106" fmla="*/ 263857 h 1330996"/>
                <a:gd name="connsiteX107" fmla="*/ 2333183 w 2428717"/>
                <a:gd name="connsiteY107" fmla="*/ 245660 h 1330996"/>
                <a:gd name="connsiteX108" fmla="*/ 2305887 w 2428717"/>
                <a:gd name="connsiteY108" fmla="*/ 232012 h 1330996"/>
                <a:gd name="connsiteX109" fmla="*/ 2283141 w 2428717"/>
                <a:gd name="connsiteY109" fmla="*/ 236561 h 1330996"/>
                <a:gd name="connsiteX110" fmla="*/ 2255845 w 2428717"/>
                <a:gd name="connsiteY110" fmla="*/ 245660 h 1330996"/>
                <a:gd name="connsiteX111" fmla="*/ 2214902 w 2428717"/>
                <a:gd name="connsiteY111" fmla="*/ 241110 h 1330996"/>
                <a:gd name="connsiteX112" fmla="*/ 2187607 w 2428717"/>
                <a:gd name="connsiteY112" fmla="*/ 218364 h 1330996"/>
                <a:gd name="connsiteX113" fmla="*/ 2173959 w 2428717"/>
                <a:gd name="connsiteY113" fmla="*/ 209266 h 1330996"/>
                <a:gd name="connsiteX114" fmla="*/ 2164860 w 2428717"/>
                <a:gd name="connsiteY114" fmla="*/ 195618 h 1330996"/>
                <a:gd name="connsiteX115" fmla="*/ 2151213 w 2428717"/>
                <a:gd name="connsiteY115" fmla="*/ 168322 h 1330996"/>
                <a:gd name="connsiteX116" fmla="*/ 2110269 w 2428717"/>
                <a:gd name="connsiteY116" fmla="*/ 154675 h 1330996"/>
                <a:gd name="connsiteX117" fmla="*/ 2082974 w 2428717"/>
                <a:gd name="connsiteY117" fmla="*/ 141027 h 1330996"/>
                <a:gd name="connsiteX118" fmla="*/ 2064777 w 2428717"/>
                <a:gd name="connsiteY118" fmla="*/ 136478 h 1330996"/>
                <a:gd name="connsiteX119" fmla="*/ 1991989 w 2428717"/>
                <a:gd name="connsiteY119" fmla="*/ 131928 h 1330996"/>
                <a:gd name="connsiteX120" fmla="*/ 1964693 w 2428717"/>
                <a:gd name="connsiteY120" fmla="*/ 118281 h 1330996"/>
                <a:gd name="connsiteX121" fmla="*/ 1951045 w 2428717"/>
                <a:gd name="connsiteY121" fmla="*/ 104633 h 1330996"/>
                <a:gd name="connsiteX122" fmla="*/ 1923750 w 2428717"/>
                <a:gd name="connsiteY122" fmla="*/ 90985 h 1330996"/>
                <a:gd name="connsiteX123" fmla="*/ 1910102 w 2428717"/>
                <a:gd name="connsiteY123" fmla="*/ 81887 h 1330996"/>
                <a:gd name="connsiteX124" fmla="*/ 1841863 w 2428717"/>
                <a:gd name="connsiteY124" fmla="*/ 72788 h 1330996"/>
                <a:gd name="connsiteX125" fmla="*/ 1814568 w 2428717"/>
                <a:gd name="connsiteY125" fmla="*/ 63690 h 1330996"/>
                <a:gd name="connsiteX126" fmla="*/ 1796371 w 2428717"/>
                <a:gd name="connsiteY126" fmla="*/ 59140 h 1330996"/>
                <a:gd name="connsiteX127" fmla="*/ 1769075 w 2428717"/>
                <a:gd name="connsiteY127" fmla="*/ 50042 h 1330996"/>
                <a:gd name="connsiteX128" fmla="*/ 1755428 w 2428717"/>
                <a:gd name="connsiteY128" fmla="*/ 40943 h 1330996"/>
                <a:gd name="connsiteX129" fmla="*/ 1737231 w 2428717"/>
                <a:gd name="connsiteY129" fmla="*/ 0 h 1330996"/>
                <a:gd name="connsiteX130" fmla="*/ 1728132 w 2428717"/>
                <a:gd name="connsiteY130" fmla="*/ 13648 h 1330996"/>
                <a:gd name="connsiteX131" fmla="*/ 1723583 w 2428717"/>
                <a:gd name="connsiteY131" fmla="*/ 50042 h 1330996"/>
                <a:gd name="connsiteX132" fmla="*/ 1691738 w 2428717"/>
                <a:gd name="connsiteY132" fmla="*/ 54591 h 1330996"/>
                <a:gd name="connsiteX133" fmla="*/ 1659893 w 2428717"/>
                <a:gd name="connsiteY133" fmla="*/ 63690 h 1330996"/>
                <a:gd name="connsiteX134" fmla="*/ 1641696 w 2428717"/>
                <a:gd name="connsiteY134" fmla="*/ 72788 h 1330996"/>
                <a:gd name="connsiteX135" fmla="*/ 1628048 w 2428717"/>
                <a:gd name="connsiteY135" fmla="*/ 68239 h 1330996"/>
                <a:gd name="connsiteX136" fmla="*/ 1623499 w 2428717"/>
                <a:gd name="connsiteY136" fmla="*/ 54591 h 1330996"/>
                <a:gd name="connsiteX137" fmla="*/ 1614401 w 2428717"/>
                <a:gd name="connsiteY137" fmla="*/ 68239 h 1330996"/>
                <a:gd name="connsiteX138" fmla="*/ 1600753 w 2428717"/>
                <a:gd name="connsiteY138" fmla="*/ 77337 h 1330996"/>
                <a:gd name="connsiteX139" fmla="*/ 1555260 w 2428717"/>
                <a:gd name="connsiteY139" fmla="*/ 81887 h 1330996"/>
                <a:gd name="connsiteX140" fmla="*/ 1527965 w 2428717"/>
                <a:gd name="connsiteY140" fmla="*/ 90985 h 1330996"/>
                <a:gd name="connsiteX141" fmla="*/ 1509768 w 2428717"/>
                <a:gd name="connsiteY141" fmla="*/ 100084 h 1330996"/>
                <a:gd name="connsiteX142" fmla="*/ 1487022 w 2428717"/>
                <a:gd name="connsiteY142" fmla="*/ 104633 h 1330996"/>
                <a:gd name="connsiteX143" fmla="*/ 1473374 w 2428717"/>
                <a:gd name="connsiteY143" fmla="*/ 109182 h 1330996"/>
                <a:gd name="connsiteX144" fmla="*/ 1364192 w 2428717"/>
                <a:gd name="connsiteY144" fmla="*/ 113731 h 1330996"/>
                <a:gd name="connsiteX145" fmla="*/ 1350544 w 2428717"/>
                <a:gd name="connsiteY145" fmla="*/ 122830 h 1330996"/>
                <a:gd name="connsiteX146" fmla="*/ 1332347 w 2428717"/>
                <a:gd name="connsiteY146" fmla="*/ 150125 h 1330996"/>
                <a:gd name="connsiteX147" fmla="*/ 1318699 w 2428717"/>
                <a:gd name="connsiteY147" fmla="*/ 163773 h 1330996"/>
                <a:gd name="connsiteX148" fmla="*/ 1309601 w 2428717"/>
                <a:gd name="connsiteY148" fmla="*/ 191069 h 1330996"/>
                <a:gd name="connsiteX149" fmla="*/ 1295953 w 2428717"/>
                <a:gd name="connsiteY149" fmla="*/ 204716 h 1330996"/>
                <a:gd name="connsiteX150" fmla="*/ 1282305 w 2428717"/>
                <a:gd name="connsiteY150" fmla="*/ 209266 h 1330996"/>
                <a:gd name="connsiteX151" fmla="*/ 1209517 w 2428717"/>
                <a:gd name="connsiteY151" fmla="*/ 213815 h 1330996"/>
                <a:gd name="connsiteX152" fmla="*/ 1204968 w 2428717"/>
                <a:gd name="connsiteY152" fmla="*/ 227463 h 1330996"/>
                <a:gd name="connsiteX153" fmla="*/ 1186771 w 2428717"/>
                <a:gd name="connsiteY153" fmla="*/ 254758 h 1330996"/>
                <a:gd name="connsiteX154" fmla="*/ 1177672 w 2428717"/>
                <a:gd name="connsiteY154" fmla="*/ 282054 h 1330996"/>
                <a:gd name="connsiteX155" fmla="*/ 1173123 w 2428717"/>
                <a:gd name="connsiteY155" fmla="*/ 295702 h 1330996"/>
                <a:gd name="connsiteX156" fmla="*/ 1145828 w 2428717"/>
                <a:gd name="connsiteY156" fmla="*/ 313899 h 1330996"/>
                <a:gd name="connsiteX157" fmla="*/ 1132180 w 2428717"/>
                <a:gd name="connsiteY157" fmla="*/ 327546 h 1330996"/>
                <a:gd name="connsiteX158" fmla="*/ 1104884 w 2428717"/>
                <a:gd name="connsiteY158" fmla="*/ 336645 h 1330996"/>
                <a:gd name="connsiteX159" fmla="*/ 1095786 w 2428717"/>
                <a:gd name="connsiteY159" fmla="*/ 322997 h 1330996"/>
                <a:gd name="connsiteX160" fmla="*/ 1100335 w 2428717"/>
                <a:gd name="connsiteY160" fmla="*/ 291152 h 1330996"/>
                <a:gd name="connsiteX161" fmla="*/ 1086687 w 2428717"/>
                <a:gd name="connsiteY161" fmla="*/ 304800 h 1330996"/>
                <a:gd name="connsiteX162" fmla="*/ 1073039 w 2428717"/>
                <a:gd name="connsiteY162" fmla="*/ 309349 h 1330996"/>
                <a:gd name="connsiteX163" fmla="*/ 1059392 w 2428717"/>
                <a:gd name="connsiteY163" fmla="*/ 300251 h 1330996"/>
                <a:gd name="connsiteX164" fmla="*/ 1050293 w 2428717"/>
                <a:gd name="connsiteY164" fmla="*/ 286603 h 1330996"/>
                <a:gd name="connsiteX165" fmla="*/ 1036645 w 2428717"/>
                <a:gd name="connsiteY165" fmla="*/ 282054 h 1330996"/>
                <a:gd name="connsiteX166" fmla="*/ 1009350 w 2428717"/>
                <a:gd name="connsiteY166" fmla="*/ 291152 h 1330996"/>
                <a:gd name="connsiteX167" fmla="*/ 995702 w 2428717"/>
                <a:gd name="connsiteY167" fmla="*/ 295702 h 1330996"/>
                <a:gd name="connsiteX168" fmla="*/ 982054 w 2428717"/>
                <a:gd name="connsiteY168" fmla="*/ 304800 h 1330996"/>
                <a:gd name="connsiteX169" fmla="*/ 968407 w 2428717"/>
                <a:gd name="connsiteY169" fmla="*/ 350293 h 1330996"/>
                <a:gd name="connsiteX170" fmla="*/ 959308 w 2428717"/>
                <a:gd name="connsiteY170" fmla="*/ 363940 h 1330996"/>
                <a:gd name="connsiteX171" fmla="*/ 963857 w 2428717"/>
                <a:gd name="connsiteY171" fmla="*/ 377588 h 1330996"/>
                <a:gd name="connsiteX172" fmla="*/ 977505 w 2428717"/>
                <a:gd name="connsiteY172" fmla="*/ 382137 h 1330996"/>
                <a:gd name="connsiteX173" fmla="*/ 991153 w 2428717"/>
                <a:gd name="connsiteY173" fmla="*/ 391236 h 1330996"/>
                <a:gd name="connsiteX174" fmla="*/ 1000251 w 2428717"/>
                <a:gd name="connsiteY174" fmla="*/ 404884 h 1330996"/>
                <a:gd name="connsiteX175" fmla="*/ 1013899 w 2428717"/>
                <a:gd name="connsiteY175" fmla="*/ 418531 h 1330996"/>
                <a:gd name="connsiteX176" fmla="*/ 1009350 w 2428717"/>
                <a:gd name="connsiteY176" fmla="*/ 441278 h 1330996"/>
                <a:gd name="connsiteX177" fmla="*/ 986604 w 2428717"/>
                <a:gd name="connsiteY177" fmla="*/ 486770 h 1330996"/>
                <a:gd name="connsiteX178" fmla="*/ 968407 w 2428717"/>
                <a:gd name="connsiteY178" fmla="*/ 518615 h 1330996"/>
                <a:gd name="connsiteX179" fmla="*/ 954759 w 2428717"/>
                <a:gd name="connsiteY179" fmla="*/ 523164 h 1330996"/>
                <a:gd name="connsiteX180" fmla="*/ 945660 w 2428717"/>
                <a:gd name="connsiteY180" fmla="*/ 536812 h 1330996"/>
                <a:gd name="connsiteX181" fmla="*/ 932013 w 2428717"/>
                <a:gd name="connsiteY181" fmla="*/ 545910 h 1330996"/>
                <a:gd name="connsiteX182" fmla="*/ 913816 w 2428717"/>
                <a:gd name="connsiteY182" fmla="*/ 568657 h 1330996"/>
                <a:gd name="connsiteX183" fmla="*/ 904717 w 2428717"/>
                <a:gd name="connsiteY183" fmla="*/ 582305 h 1330996"/>
                <a:gd name="connsiteX184" fmla="*/ 900168 w 2428717"/>
                <a:gd name="connsiteY184" fmla="*/ 595952 h 1330996"/>
                <a:gd name="connsiteX185" fmla="*/ 881971 w 2428717"/>
                <a:gd name="connsiteY185" fmla="*/ 623248 h 1330996"/>
                <a:gd name="connsiteX186" fmla="*/ 859225 w 2428717"/>
                <a:gd name="connsiteY186" fmla="*/ 655093 h 1330996"/>
                <a:gd name="connsiteX187" fmla="*/ 850126 w 2428717"/>
                <a:gd name="connsiteY187" fmla="*/ 668740 h 1330996"/>
                <a:gd name="connsiteX188" fmla="*/ 845577 w 2428717"/>
                <a:gd name="connsiteY188" fmla="*/ 682388 h 1330996"/>
                <a:gd name="connsiteX189" fmla="*/ 831929 w 2428717"/>
                <a:gd name="connsiteY189" fmla="*/ 691487 h 1330996"/>
                <a:gd name="connsiteX190" fmla="*/ 809183 w 2428717"/>
                <a:gd name="connsiteY190" fmla="*/ 714233 h 1330996"/>
                <a:gd name="connsiteX191" fmla="*/ 795535 w 2428717"/>
                <a:gd name="connsiteY191" fmla="*/ 732430 h 1330996"/>
                <a:gd name="connsiteX192" fmla="*/ 781887 w 2428717"/>
                <a:gd name="connsiteY192" fmla="*/ 746078 h 1330996"/>
                <a:gd name="connsiteX193" fmla="*/ 754592 w 2428717"/>
                <a:gd name="connsiteY193" fmla="*/ 787021 h 1330996"/>
                <a:gd name="connsiteX194" fmla="*/ 745493 w 2428717"/>
                <a:gd name="connsiteY194" fmla="*/ 800669 h 1330996"/>
                <a:gd name="connsiteX195" fmla="*/ 736395 w 2428717"/>
                <a:gd name="connsiteY195" fmla="*/ 827964 h 1330996"/>
                <a:gd name="connsiteX196" fmla="*/ 690902 w 2428717"/>
                <a:gd name="connsiteY196" fmla="*/ 882555 h 1330996"/>
                <a:gd name="connsiteX197" fmla="*/ 677254 w 2428717"/>
                <a:gd name="connsiteY197" fmla="*/ 891654 h 1330996"/>
                <a:gd name="connsiteX198" fmla="*/ 649959 w 2428717"/>
                <a:gd name="connsiteY198" fmla="*/ 900752 h 1330996"/>
                <a:gd name="connsiteX199" fmla="*/ 595368 w 2428717"/>
                <a:gd name="connsiteY199" fmla="*/ 896203 h 1330996"/>
                <a:gd name="connsiteX200" fmla="*/ 581720 w 2428717"/>
                <a:gd name="connsiteY200" fmla="*/ 891654 h 1330996"/>
                <a:gd name="connsiteX201" fmla="*/ 586269 w 2428717"/>
                <a:gd name="connsiteY201" fmla="*/ 868908 h 1330996"/>
                <a:gd name="connsiteX202" fmla="*/ 577171 w 2428717"/>
                <a:gd name="connsiteY202" fmla="*/ 928048 h 1330996"/>
                <a:gd name="connsiteX203" fmla="*/ 568072 w 2428717"/>
                <a:gd name="connsiteY203" fmla="*/ 941696 h 1330996"/>
                <a:gd name="connsiteX204" fmla="*/ 563523 w 2428717"/>
                <a:gd name="connsiteY204" fmla="*/ 955343 h 1330996"/>
                <a:gd name="connsiteX205" fmla="*/ 549875 w 2428717"/>
                <a:gd name="connsiteY205" fmla="*/ 964442 h 1330996"/>
                <a:gd name="connsiteX206" fmla="*/ 522580 w 2428717"/>
                <a:gd name="connsiteY206" fmla="*/ 982639 h 1330996"/>
                <a:gd name="connsiteX207" fmla="*/ 508932 w 2428717"/>
                <a:gd name="connsiteY207" fmla="*/ 973540 h 1330996"/>
                <a:gd name="connsiteX208" fmla="*/ 481637 w 2428717"/>
                <a:gd name="connsiteY208" fmla="*/ 959893 h 1330996"/>
                <a:gd name="connsiteX209" fmla="*/ 463439 w 2428717"/>
                <a:gd name="connsiteY209" fmla="*/ 964442 h 1330996"/>
                <a:gd name="connsiteX210" fmla="*/ 454341 w 2428717"/>
                <a:gd name="connsiteY210" fmla="*/ 978090 h 1330996"/>
                <a:gd name="connsiteX211" fmla="*/ 440693 w 2428717"/>
                <a:gd name="connsiteY211" fmla="*/ 996287 h 1330996"/>
                <a:gd name="connsiteX212" fmla="*/ 404299 w 2428717"/>
                <a:gd name="connsiteY212" fmla="*/ 1023582 h 1330996"/>
                <a:gd name="connsiteX213" fmla="*/ 390651 w 2428717"/>
                <a:gd name="connsiteY213" fmla="*/ 1037230 h 1330996"/>
                <a:gd name="connsiteX214" fmla="*/ 377004 w 2428717"/>
                <a:gd name="connsiteY214" fmla="*/ 1041779 h 1330996"/>
                <a:gd name="connsiteX215" fmla="*/ 349708 w 2428717"/>
                <a:gd name="connsiteY215" fmla="*/ 1059976 h 1330996"/>
                <a:gd name="connsiteX216" fmla="*/ 322413 w 2428717"/>
                <a:gd name="connsiteY216" fmla="*/ 1078173 h 1330996"/>
                <a:gd name="connsiteX217" fmla="*/ 295117 w 2428717"/>
                <a:gd name="connsiteY217" fmla="*/ 1100919 h 1330996"/>
                <a:gd name="connsiteX218" fmla="*/ 286019 w 2428717"/>
                <a:gd name="connsiteY218" fmla="*/ 1114567 h 1330996"/>
                <a:gd name="connsiteX219" fmla="*/ 258723 w 2428717"/>
                <a:gd name="connsiteY219" fmla="*/ 1137313 h 1330996"/>
                <a:gd name="connsiteX220" fmla="*/ 240526 w 2428717"/>
                <a:gd name="connsiteY220" fmla="*/ 1164609 h 1330996"/>
                <a:gd name="connsiteX221" fmla="*/ 231428 w 2428717"/>
                <a:gd name="connsiteY221" fmla="*/ 1178257 h 1330996"/>
                <a:gd name="connsiteX222" fmla="*/ 217780 w 2428717"/>
                <a:gd name="connsiteY222" fmla="*/ 1182806 h 1330996"/>
                <a:gd name="connsiteX223" fmla="*/ 208681 w 2428717"/>
                <a:gd name="connsiteY223" fmla="*/ 1196454 h 1330996"/>
                <a:gd name="connsiteX224" fmla="*/ 181386 w 2428717"/>
                <a:gd name="connsiteY224" fmla="*/ 1205552 h 1330996"/>
                <a:gd name="connsiteX225" fmla="*/ 167738 w 2428717"/>
                <a:gd name="connsiteY225" fmla="*/ 1210102 h 1330996"/>
                <a:gd name="connsiteX226" fmla="*/ 135893 w 2428717"/>
                <a:gd name="connsiteY226" fmla="*/ 1219200 h 1330996"/>
                <a:gd name="connsiteX227" fmla="*/ 108598 w 2428717"/>
                <a:gd name="connsiteY227" fmla="*/ 1241946 h 1330996"/>
                <a:gd name="connsiteX228" fmla="*/ 85851 w 2428717"/>
                <a:gd name="connsiteY228" fmla="*/ 1246496 h 1330996"/>
                <a:gd name="connsiteX229" fmla="*/ 72204 w 2428717"/>
                <a:gd name="connsiteY229" fmla="*/ 1251045 h 1330996"/>
                <a:gd name="connsiteX230" fmla="*/ 22162 w 2428717"/>
                <a:gd name="connsiteY230" fmla="*/ 1264693 h 1330996"/>
                <a:gd name="connsiteX231" fmla="*/ 8514 w 2428717"/>
                <a:gd name="connsiteY231" fmla="*/ 1260143 h 1330996"/>
                <a:gd name="connsiteX232" fmla="*/ 3965 w 2428717"/>
                <a:gd name="connsiteY232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395201 w 2428717"/>
                <a:gd name="connsiteY16" fmla="*/ 1123666 h 1330996"/>
                <a:gd name="connsiteX17" fmla="*/ 522580 w 2428717"/>
                <a:gd name="connsiteY17" fmla="*/ 1082722 h 1330996"/>
                <a:gd name="connsiteX18" fmla="*/ 572622 w 2428717"/>
                <a:gd name="connsiteY18" fmla="*/ 1073624 h 1330996"/>
                <a:gd name="connsiteX19" fmla="*/ 595368 w 2428717"/>
                <a:gd name="connsiteY19" fmla="*/ 1096370 h 1330996"/>
                <a:gd name="connsiteX20" fmla="*/ 609016 w 2428717"/>
                <a:gd name="connsiteY20" fmla="*/ 1087272 h 1330996"/>
                <a:gd name="connsiteX21" fmla="*/ 613565 w 2428717"/>
                <a:gd name="connsiteY21" fmla="*/ 1032681 h 1330996"/>
                <a:gd name="connsiteX22" fmla="*/ 690902 w 2428717"/>
                <a:gd name="connsiteY22" fmla="*/ 1028131 h 1330996"/>
                <a:gd name="connsiteX23" fmla="*/ 718198 w 2428717"/>
                <a:gd name="connsiteY23" fmla="*/ 1019033 h 1330996"/>
                <a:gd name="connsiteX24" fmla="*/ 731845 w 2428717"/>
                <a:gd name="connsiteY24" fmla="*/ 1005385 h 1330996"/>
                <a:gd name="connsiteX25" fmla="*/ 772789 w 2428717"/>
                <a:gd name="connsiteY25" fmla="*/ 982639 h 1330996"/>
                <a:gd name="connsiteX26" fmla="*/ 795535 w 2428717"/>
                <a:gd name="connsiteY26" fmla="*/ 978090 h 1330996"/>
                <a:gd name="connsiteX27" fmla="*/ 822831 w 2428717"/>
                <a:gd name="connsiteY27" fmla="*/ 968991 h 1330996"/>
                <a:gd name="connsiteX28" fmla="*/ 850126 w 2428717"/>
                <a:gd name="connsiteY28" fmla="*/ 941696 h 1330996"/>
                <a:gd name="connsiteX29" fmla="*/ 877422 w 2428717"/>
                <a:gd name="connsiteY29" fmla="*/ 928048 h 1330996"/>
                <a:gd name="connsiteX30" fmla="*/ 891069 w 2428717"/>
                <a:gd name="connsiteY30" fmla="*/ 923499 h 1330996"/>
                <a:gd name="connsiteX31" fmla="*/ 904717 w 2428717"/>
                <a:gd name="connsiteY31" fmla="*/ 914400 h 1330996"/>
                <a:gd name="connsiteX32" fmla="*/ 922914 w 2428717"/>
                <a:gd name="connsiteY32" fmla="*/ 909851 h 1330996"/>
                <a:gd name="connsiteX33" fmla="*/ 927463 w 2428717"/>
                <a:gd name="connsiteY33" fmla="*/ 896203 h 1330996"/>
                <a:gd name="connsiteX34" fmla="*/ 941111 w 2428717"/>
                <a:gd name="connsiteY34" fmla="*/ 887105 h 1330996"/>
                <a:gd name="connsiteX35" fmla="*/ 954759 w 2428717"/>
                <a:gd name="connsiteY35" fmla="*/ 873457 h 1330996"/>
                <a:gd name="connsiteX36" fmla="*/ 982054 w 2428717"/>
                <a:gd name="connsiteY36" fmla="*/ 855260 h 1330996"/>
                <a:gd name="connsiteX37" fmla="*/ 986604 w 2428717"/>
                <a:gd name="connsiteY37" fmla="*/ 841612 h 1330996"/>
                <a:gd name="connsiteX38" fmla="*/ 1000251 w 2428717"/>
                <a:gd name="connsiteY38" fmla="*/ 837063 h 1330996"/>
                <a:gd name="connsiteX39" fmla="*/ 1013899 w 2428717"/>
                <a:gd name="connsiteY39" fmla="*/ 827964 h 1330996"/>
                <a:gd name="connsiteX40" fmla="*/ 1045744 w 2428717"/>
                <a:gd name="connsiteY40" fmla="*/ 800669 h 1330996"/>
                <a:gd name="connsiteX41" fmla="*/ 1059392 w 2428717"/>
                <a:gd name="connsiteY41" fmla="*/ 791570 h 1330996"/>
                <a:gd name="connsiteX42" fmla="*/ 1082138 w 2428717"/>
                <a:gd name="connsiteY42" fmla="*/ 768824 h 1330996"/>
                <a:gd name="connsiteX43" fmla="*/ 1123081 w 2428717"/>
                <a:gd name="connsiteY43" fmla="*/ 736979 h 1330996"/>
                <a:gd name="connsiteX44" fmla="*/ 1136729 w 2428717"/>
                <a:gd name="connsiteY44" fmla="*/ 727881 h 1330996"/>
                <a:gd name="connsiteX45" fmla="*/ 1150377 w 2428717"/>
                <a:gd name="connsiteY45" fmla="*/ 718782 h 1330996"/>
                <a:gd name="connsiteX46" fmla="*/ 1168574 w 2428717"/>
                <a:gd name="connsiteY46" fmla="*/ 691487 h 1330996"/>
                <a:gd name="connsiteX47" fmla="*/ 1191320 w 2428717"/>
                <a:gd name="connsiteY47" fmla="*/ 668740 h 1330996"/>
                <a:gd name="connsiteX48" fmla="*/ 1214066 w 2428717"/>
                <a:gd name="connsiteY48" fmla="*/ 645994 h 1330996"/>
                <a:gd name="connsiteX49" fmla="*/ 1223165 w 2428717"/>
                <a:gd name="connsiteY49" fmla="*/ 632346 h 1330996"/>
                <a:gd name="connsiteX50" fmla="*/ 1227714 w 2428717"/>
                <a:gd name="connsiteY50" fmla="*/ 618699 h 1330996"/>
                <a:gd name="connsiteX51" fmla="*/ 1250460 w 2428717"/>
                <a:gd name="connsiteY51" fmla="*/ 591403 h 1330996"/>
                <a:gd name="connsiteX52" fmla="*/ 1259559 w 2428717"/>
                <a:gd name="connsiteY52" fmla="*/ 564108 h 1330996"/>
                <a:gd name="connsiteX53" fmla="*/ 1264108 w 2428717"/>
                <a:gd name="connsiteY53" fmla="*/ 550460 h 1330996"/>
                <a:gd name="connsiteX54" fmla="*/ 1282305 w 2428717"/>
                <a:gd name="connsiteY54" fmla="*/ 523164 h 1330996"/>
                <a:gd name="connsiteX55" fmla="*/ 1295953 w 2428717"/>
                <a:gd name="connsiteY55" fmla="*/ 482221 h 1330996"/>
                <a:gd name="connsiteX56" fmla="*/ 1300502 w 2428717"/>
                <a:gd name="connsiteY56" fmla="*/ 468573 h 1330996"/>
                <a:gd name="connsiteX57" fmla="*/ 1309601 w 2428717"/>
                <a:gd name="connsiteY57" fmla="*/ 427630 h 1330996"/>
                <a:gd name="connsiteX58" fmla="*/ 1314150 w 2428717"/>
                <a:gd name="connsiteY58" fmla="*/ 395785 h 1330996"/>
                <a:gd name="connsiteX59" fmla="*/ 1336896 w 2428717"/>
                <a:gd name="connsiteY59" fmla="*/ 368490 h 1330996"/>
                <a:gd name="connsiteX60" fmla="*/ 1345995 w 2428717"/>
                <a:gd name="connsiteY60" fmla="*/ 295702 h 1330996"/>
                <a:gd name="connsiteX61" fmla="*/ 1350544 w 2428717"/>
                <a:gd name="connsiteY61" fmla="*/ 268406 h 1330996"/>
                <a:gd name="connsiteX62" fmla="*/ 1359642 w 2428717"/>
                <a:gd name="connsiteY62" fmla="*/ 241110 h 1330996"/>
                <a:gd name="connsiteX63" fmla="*/ 1414234 w 2428717"/>
                <a:gd name="connsiteY63" fmla="*/ 204716 h 1330996"/>
                <a:gd name="connsiteX64" fmla="*/ 1427881 w 2428717"/>
                <a:gd name="connsiteY64" fmla="*/ 200167 h 1330996"/>
                <a:gd name="connsiteX65" fmla="*/ 1441529 w 2428717"/>
                <a:gd name="connsiteY65" fmla="*/ 195618 h 1330996"/>
                <a:gd name="connsiteX66" fmla="*/ 1473374 w 2428717"/>
                <a:gd name="connsiteY66" fmla="*/ 181970 h 1330996"/>
                <a:gd name="connsiteX67" fmla="*/ 1500669 w 2428717"/>
                <a:gd name="connsiteY67" fmla="*/ 172872 h 1330996"/>
                <a:gd name="connsiteX68" fmla="*/ 1578007 w 2428717"/>
                <a:gd name="connsiteY68" fmla="*/ 163773 h 1330996"/>
                <a:gd name="connsiteX69" fmla="*/ 1600753 w 2428717"/>
                <a:gd name="connsiteY69" fmla="*/ 145576 h 1330996"/>
                <a:gd name="connsiteX70" fmla="*/ 1614401 w 2428717"/>
                <a:gd name="connsiteY70" fmla="*/ 141027 h 1330996"/>
                <a:gd name="connsiteX71" fmla="*/ 1641696 w 2428717"/>
                <a:gd name="connsiteY71" fmla="*/ 145576 h 1330996"/>
                <a:gd name="connsiteX72" fmla="*/ 1655344 w 2428717"/>
                <a:gd name="connsiteY72" fmla="*/ 154675 h 1330996"/>
                <a:gd name="connsiteX73" fmla="*/ 1828216 w 2428717"/>
                <a:gd name="connsiteY73" fmla="*/ 150125 h 1330996"/>
                <a:gd name="connsiteX74" fmla="*/ 1841863 w 2428717"/>
                <a:gd name="connsiteY74" fmla="*/ 159224 h 1330996"/>
                <a:gd name="connsiteX75" fmla="*/ 1855511 w 2428717"/>
                <a:gd name="connsiteY75" fmla="*/ 172872 h 1330996"/>
                <a:gd name="connsiteX76" fmla="*/ 1969242 w 2428717"/>
                <a:gd name="connsiteY76" fmla="*/ 186519 h 1330996"/>
                <a:gd name="connsiteX77" fmla="*/ 2001087 w 2428717"/>
                <a:gd name="connsiteY77" fmla="*/ 191069 h 1330996"/>
                <a:gd name="connsiteX78" fmla="*/ 2051129 w 2428717"/>
                <a:gd name="connsiteY78" fmla="*/ 195618 h 1330996"/>
                <a:gd name="connsiteX79" fmla="*/ 2060228 w 2428717"/>
                <a:gd name="connsiteY79" fmla="*/ 209266 h 1330996"/>
                <a:gd name="connsiteX80" fmla="*/ 2087523 w 2428717"/>
                <a:gd name="connsiteY80" fmla="*/ 213815 h 1330996"/>
                <a:gd name="connsiteX81" fmla="*/ 2105720 w 2428717"/>
                <a:gd name="connsiteY81" fmla="*/ 236561 h 1330996"/>
                <a:gd name="connsiteX82" fmla="*/ 2119368 w 2428717"/>
                <a:gd name="connsiteY82" fmla="*/ 245660 h 1330996"/>
                <a:gd name="connsiteX83" fmla="*/ 2133016 w 2428717"/>
                <a:gd name="connsiteY83" fmla="*/ 259308 h 1330996"/>
                <a:gd name="connsiteX84" fmla="*/ 2142114 w 2428717"/>
                <a:gd name="connsiteY84" fmla="*/ 272955 h 1330996"/>
                <a:gd name="connsiteX85" fmla="*/ 2160311 w 2428717"/>
                <a:gd name="connsiteY85" fmla="*/ 291152 h 1330996"/>
                <a:gd name="connsiteX86" fmla="*/ 2169410 w 2428717"/>
                <a:gd name="connsiteY86" fmla="*/ 304800 h 1330996"/>
                <a:gd name="connsiteX87" fmla="*/ 2210353 w 2428717"/>
                <a:gd name="connsiteY87" fmla="*/ 341194 h 1330996"/>
                <a:gd name="connsiteX88" fmla="*/ 2224001 w 2428717"/>
                <a:gd name="connsiteY88" fmla="*/ 345743 h 1330996"/>
                <a:gd name="connsiteX89" fmla="*/ 2255845 w 2428717"/>
                <a:gd name="connsiteY89" fmla="*/ 363940 h 1330996"/>
                <a:gd name="connsiteX90" fmla="*/ 2283141 w 2428717"/>
                <a:gd name="connsiteY90" fmla="*/ 373039 h 1330996"/>
                <a:gd name="connsiteX91" fmla="*/ 2314986 w 2428717"/>
                <a:gd name="connsiteY91" fmla="*/ 377588 h 1330996"/>
                <a:gd name="connsiteX92" fmla="*/ 2337732 w 2428717"/>
                <a:gd name="connsiteY92" fmla="*/ 395785 h 1330996"/>
                <a:gd name="connsiteX93" fmla="*/ 2365028 w 2428717"/>
                <a:gd name="connsiteY93" fmla="*/ 413982 h 1330996"/>
                <a:gd name="connsiteX94" fmla="*/ 2378675 w 2428717"/>
                <a:gd name="connsiteY94" fmla="*/ 400334 h 1330996"/>
                <a:gd name="connsiteX95" fmla="*/ 2396872 w 2428717"/>
                <a:gd name="connsiteY95" fmla="*/ 373039 h 1330996"/>
                <a:gd name="connsiteX96" fmla="*/ 2424168 w 2428717"/>
                <a:gd name="connsiteY96" fmla="*/ 368490 h 1330996"/>
                <a:gd name="connsiteX97" fmla="*/ 2428717 w 2428717"/>
                <a:gd name="connsiteY97" fmla="*/ 354842 h 1330996"/>
                <a:gd name="connsiteX98" fmla="*/ 2424168 w 2428717"/>
                <a:gd name="connsiteY98" fmla="*/ 327546 h 1330996"/>
                <a:gd name="connsiteX99" fmla="*/ 2410520 w 2428717"/>
                <a:gd name="connsiteY99" fmla="*/ 322997 h 1330996"/>
                <a:gd name="connsiteX100" fmla="*/ 2392323 w 2428717"/>
                <a:gd name="connsiteY100" fmla="*/ 318448 h 1330996"/>
                <a:gd name="connsiteX101" fmla="*/ 2378675 w 2428717"/>
                <a:gd name="connsiteY101" fmla="*/ 309349 h 1330996"/>
                <a:gd name="connsiteX102" fmla="*/ 2374126 w 2428717"/>
                <a:gd name="connsiteY102" fmla="*/ 295702 h 1330996"/>
                <a:gd name="connsiteX103" fmla="*/ 2365028 w 2428717"/>
                <a:gd name="connsiteY103" fmla="*/ 282054 h 1330996"/>
                <a:gd name="connsiteX104" fmla="*/ 2360478 w 2428717"/>
                <a:gd name="connsiteY104" fmla="*/ 268406 h 1330996"/>
                <a:gd name="connsiteX105" fmla="*/ 2346831 w 2428717"/>
                <a:gd name="connsiteY105" fmla="*/ 263857 h 1330996"/>
                <a:gd name="connsiteX106" fmla="*/ 2333183 w 2428717"/>
                <a:gd name="connsiteY106" fmla="*/ 245660 h 1330996"/>
                <a:gd name="connsiteX107" fmla="*/ 2305887 w 2428717"/>
                <a:gd name="connsiteY107" fmla="*/ 232012 h 1330996"/>
                <a:gd name="connsiteX108" fmla="*/ 2283141 w 2428717"/>
                <a:gd name="connsiteY108" fmla="*/ 236561 h 1330996"/>
                <a:gd name="connsiteX109" fmla="*/ 2255845 w 2428717"/>
                <a:gd name="connsiteY109" fmla="*/ 245660 h 1330996"/>
                <a:gd name="connsiteX110" fmla="*/ 2214902 w 2428717"/>
                <a:gd name="connsiteY110" fmla="*/ 241110 h 1330996"/>
                <a:gd name="connsiteX111" fmla="*/ 2187607 w 2428717"/>
                <a:gd name="connsiteY111" fmla="*/ 218364 h 1330996"/>
                <a:gd name="connsiteX112" fmla="*/ 2173959 w 2428717"/>
                <a:gd name="connsiteY112" fmla="*/ 209266 h 1330996"/>
                <a:gd name="connsiteX113" fmla="*/ 2164860 w 2428717"/>
                <a:gd name="connsiteY113" fmla="*/ 195618 h 1330996"/>
                <a:gd name="connsiteX114" fmla="*/ 2151213 w 2428717"/>
                <a:gd name="connsiteY114" fmla="*/ 168322 h 1330996"/>
                <a:gd name="connsiteX115" fmla="*/ 2110269 w 2428717"/>
                <a:gd name="connsiteY115" fmla="*/ 154675 h 1330996"/>
                <a:gd name="connsiteX116" fmla="*/ 2082974 w 2428717"/>
                <a:gd name="connsiteY116" fmla="*/ 141027 h 1330996"/>
                <a:gd name="connsiteX117" fmla="*/ 2064777 w 2428717"/>
                <a:gd name="connsiteY117" fmla="*/ 136478 h 1330996"/>
                <a:gd name="connsiteX118" fmla="*/ 1991989 w 2428717"/>
                <a:gd name="connsiteY118" fmla="*/ 131928 h 1330996"/>
                <a:gd name="connsiteX119" fmla="*/ 1964693 w 2428717"/>
                <a:gd name="connsiteY119" fmla="*/ 118281 h 1330996"/>
                <a:gd name="connsiteX120" fmla="*/ 1951045 w 2428717"/>
                <a:gd name="connsiteY120" fmla="*/ 104633 h 1330996"/>
                <a:gd name="connsiteX121" fmla="*/ 1923750 w 2428717"/>
                <a:gd name="connsiteY121" fmla="*/ 90985 h 1330996"/>
                <a:gd name="connsiteX122" fmla="*/ 1910102 w 2428717"/>
                <a:gd name="connsiteY122" fmla="*/ 81887 h 1330996"/>
                <a:gd name="connsiteX123" fmla="*/ 1841863 w 2428717"/>
                <a:gd name="connsiteY123" fmla="*/ 72788 h 1330996"/>
                <a:gd name="connsiteX124" fmla="*/ 1814568 w 2428717"/>
                <a:gd name="connsiteY124" fmla="*/ 63690 h 1330996"/>
                <a:gd name="connsiteX125" fmla="*/ 1796371 w 2428717"/>
                <a:gd name="connsiteY125" fmla="*/ 59140 h 1330996"/>
                <a:gd name="connsiteX126" fmla="*/ 1769075 w 2428717"/>
                <a:gd name="connsiteY126" fmla="*/ 50042 h 1330996"/>
                <a:gd name="connsiteX127" fmla="*/ 1755428 w 2428717"/>
                <a:gd name="connsiteY127" fmla="*/ 40943 h 1330996"/>
                <a:gd name="connsiteX128" fmla="*/ 1737231 w 2428717"/>
                <a:gd name="connsiteY128" fmla="*/ 0 h 1330996"/>
                <a:gd name="connsiteX129" fmla="*/ 1728132 w 2428717"/>
                <a:gd name="connsiteY129" fmla="*/ 13648 h 1330996"/>
                <a:gd name="connsiteX130" fmla="*/ 1723583 w 2428717"/>
                <a:gd name="connsiteY130" fmla="*/ 50042 h 1330996"/>
                <a:gd name="connsiteX131" fmla="*/ 1691738 w 2428717"/>
                <a:gd name="connsiteY131" fmla="*/ 54591 h 1330996"/>
                <a:gd name="connsiteX132" fmla="*/ 1659893 w 2428717"/>
                <a:gd name="connsiteY132" fmla="*/ 63690 h 1330996"/>
                <a:gd name="connsiteX133" fmla="*/ 1641696 w 2428717"/>
                <a:gd name="connsiteY133" fmla="*/ 72788 h 1330996"/>
                <a:gd name="connsiteX134" fmla="*/ 1628048 w 2428717"/>
                <a:gd name="connsiteY134" fmla="*/ 68239 h 1330996"/>
                <a:gd name="connsiteX135" fmla="*/ 1623499 w 2428717"/>
                <a:gd name="connsiteY135" fmla="*/ 54591 h 1330996"/>
                <a:gd name="connsiteX136" fmla="*/ 1614401 w 2428717"/>
                <a:gd name="connsiteY136" fmla="*/ 68239 h 1330996"/>
                <a:gd name="connsiteX137" fmla="*/ 1600753 w 2428717"/>
                <a:gd name="connsiteY137" fmla="*/ 77337 h 1330996"/>
                <a:gd name="connsiteX138" fmla="*/ 1555260 w 2428717"/>
                <a:gd name="connsiteY138" fmla="*/ 81887 h 1330996"/>
                <a:gd name="connsiteX139" fmla="*/ 1527965 w 2428717"/>
                <a:gd name="connsiteY139" fmla="*/ 90985 h 1330996"/>
                <a:gd name="connsiteX140" fmla="*/ 1509768 w 2428717"/>
                <a:gd name="connsiteY140" fmla="*/ 100084 h 1330996"/>
                <a:gd name="connsiteX141" fmla="*/ 1487022 w 2428717"/>
                <a:gd name="connsiteY141" fmla="*/ 104633 h 1330996"/>
                <a:gd name="connsiteX142" fmla="*/ 1473374 w 2428717"/>
                <a:gd name="connsiteY142" fmla="*/ 109182 h 1330996"/>
                <a:gd name="connsiteX143" fmla="*/ 1364192 w 2428717"/>
                <a:gd name="connsiteY143" fmla="*/ 113731 h 1330996"/>
                <a:gd name="connsiteX144" fmla="*/ 1350544 w 2428717"/>
                <a:gd name="connsiteY144" fmla="*/ 122830 h 1330996"/>
                <a:gd name="connsiteX145" fmla="*/ 1332347 w 2428717"/>
                <a:gd name="connsiteY145" fmla="*/ 150125 h 1330996"/>
                <a:gd name="connsiteX146" fmla="*/ 1318699 w 2428717"/>
                <a:gd name="connsiteY146" fmla="*/ 163773 h 1330996"/>
                <a:gd name="connsiteX147" fmla="*/ 1309601 w 2428717"/>
                <a:gd name="connsiteY147" fmla="*/ 191069 h 1330996"/>
                <a:gd name="connsiteX148" fmla="*/ 1295953 w 2428717"/>
                <a:gd name="connsiteY148" fmla="*/ 204716 h 1330996"/>
                <a:gd name="connsiteX149" fmla="*/ 1282305 w 2428717"/>
                <a:gd name="connsiteY149" fmla="*/ 209266 h 1330996"/>
                <a:gd name="connsiteX150" fmla="*/ 1209517 w 2428717"/>
                <a:gd name="connsiteY150" fmla="*/ 213815 h 1330996"/>
                <a:gd name="connsiteX151" fmla="*/ 1204968 w 2428717"/>
                <a:gd name="connsiteY151" fmla="*/ 227463 h 1330996"/>
                <a:gd name="connsiteX152" fmla="*/ 1186771 w 2428717"/>
                <a:gd name="connsiteY152" fmla="*/ 254758 h 1330996"/>
                <a:gd name="connsiteX153" fmla="*/ 1177672 w 2428717"/>
                <a:gd name="connsiteY153" fmla="*/ 282054 h 1330996"/>
                <a:gd name="connsiteX154" fmla="*/ 1173123 w 2428717"/>
                <a:gd name="connsiteY154" fmla="*/ 295702 h 1330996"/>
                <a:gd name="connsiteX155" fmla="*/ 1145828 w 2428717"/>
                <a:gd name="connsiteY155" fmla="*/ 313899 h 1330996"/>
                <a:gd name="connsiteX156" fmla="*/ 1132180 w 2428717"/>
                <a:gd name="connsiteY156" fmla="*/ 327546 h 1330996"/>
                <a:gd name="connsiteX157" fmla="*/ 1104884 w 2428717"/>
                <a:gd name="connsiteY157" fmla="*/ 336645 h 1330996"/>
                <a:gd name="connsiteX158" fmla="*/ 1095786 w 2428717"/>
                <a:gd name="connsiteY158" fmla="*/ 322997 h 1330996"/>
                <a:gd name="connsiteX159" fmla="*/ 1100335 w 2428717"/>
                <a:gd name="connsiteY159" fmla="*/ 291152 h 1330996"/>
                <a:gd name="connsiteX160" fmla="*/ 1086687 w 2428717"/>
                <a:gd name="connsiteY160" fmla="*/ 304800 h 1330996"/>
                <a:gd name="connsiteX161" fmla="*/ 1073039 w 2428717"/>
                <a:gd name="connsiteY161" fmla="*/ 309349 h 1330996"/>
                <a:gd name="connsiteX162" fmla="*/ 1059392 w 2428717"/>
                <a:gd name="connsiteY162" fmla="*/ 300251 h 1330996"/>
                <a:gd name="connsiteX163" fmla="*/ 1050293 w 2428717"/>
                <a:gd name="connsiteY163" fmla="*/ 286603 h 1330996"/>
                <a:gd name="connsiteX164" fmla="*/ 1036645 w 2428717"/>
                <a:gd name="connsiteY164" fmla="*/ 282054 h 1330996"/>
                <a:gd name="connsiteX165" fmla="*/ 1009350 w 2428717"/>
                <a:gd name="connsiteY165" fmla="*/ 291152 h 1330996"/>
                <a:gd name="connsiteX166" fmla="*/ 995702 w 2428717"/>
                <a:gd name="connsiteY166" fmla="*/ 295702 h 1330996"/>
                <a:gd name="connsiteX167" fmla="*/ 982054 w 2428717"/>
                <a:gd name="connsiteY167" fmla="*/ 304800 h 1330996"/>
                <a:gd name="connsiteX168" fmla="*/ 968407 w 2428717"/>
                <a:gd name="connsiteY168" fmla="*/ 350293 h 1330996"/>
                <a:gd name="connsiteX169" fmla="*/ 959308 w 2428717"/>
                <a:gd name="connsiteY169" fmla="*/ 363940 h 1330996"/>
                <a:gd name="connsiteX170" fmla="*/ 963857 w 2428717"/>
                <a:gd name="connsiteY170" fmla="*/ 377588 h 1330996"/>
                <a:gd name="connsiteX171" fmla="*/ 977505 w 2428717"/>
                <a:gd name="connsiteY171" fmla="*/ 382137 h 1330996"/>
                <a:gd name="connsiteX172" fmla="*/ 991153 w 2428717"/>
                <a:gd name="connsiteY172" fmla="*/ 391236 h 1330996"/>
                <a:gd name="connsiteX173" fmla="*/ 1000251 w 2428717"/>
                <a:gd name="connsiteY173" fmla="*/ 404884 h 1330996"/>
                <a:gd name="connsiteX174" fmla="*/ 1013899 w 2428717"/>
                <a:gd name="connsiteY174" fmla="*/ 418531 h 1330996"/>
                <a:gd name="connsiteX175" fmla="*/ 1009350 w 2428717"/>
                <a:gd name="connsiteY175" fmla="*/ 441278 h 1330996"/>
                <a:gd name="connsiteX176" fmla="*/ 986604 w 2428717"/>
                <a:gd name="connsiteY176" fmla="*/ 486770 h 1330996"/>
                <a:gd name="connsiteX177" fmla="*/ 968407 w 2428717"/>
                <a:gd name="connsiteY177" fmla="*/ 518615 h 1330996"/>
                <a:gd name="connsiteX178" fmla="*/ 954759 w 2428717"/>
                <a:gd name="connsiteY178" fmla="*/ 523164 h 1330996"/>
                <a:gd name="connsiteX179" fmla="*/ 945660 w 2428717"/>
                <a:gd name="connsiteY179" fmla="*/ 536812 h 1330996"/>
                <a:gd name="connsiteX180" fmla="*/ 932013 w 2428717"/>
                <a:gd name="connsiteY180" fmla="*/ 545910 h 1330996"/>
                <a:gd name="connsiteX181" fmla="*/ 913816 w 2428717"/>
                <a:gd name="connsiteY181" fmla="*/ 568657 h 1330996"/>
                <a:gd name="connsiteX182" fmla="*/ 904717 w 2428717"/>
                <a:gd name="connsiteY182" fmla="*/ 582305 h 1330996"/>
                <a:gd name="connsiteX183" fmla="*/ 900168 w 2428717"/>
                <a:gd name="connsiteY183" fmla="*/ 595952 h 1330996"/>
                <a:gd name="connsiteX184" fmla="*/ 881971 w 2428717"/>
                <a:gd name="connsiteY184" fmla="*/ 623248 h 1330996"/>
                <a:gd name="connsiteX185" fmla="*/ 859225 w 2428717"/>
                <a:gd name="connsiteY185" fmla="*/ 655093 h 1330996"/>
                <a:gd name="connsiteX186" fmla="*/ 850126 w 2428717"/>
                <a:gd name="connsiteY186" fmla="*/ 668740 h 1330996"/>
                <a:gd name="connsiteX187" fmla="*/ 845577 w 2428717"/>
                <a:gd name="connsiteY187" fmla="*/ 682388 h 1330996"/>
                <a:gd name="connsiteX188" fmla="*/ 831929 w 2428717"/>
                <a:gd name="connsiteY188" fmla="*/ 691487 h 1330996"/>
                <a:gd name="connsiteX189" fmla="*/ 809183 w 2428717"/>
                <a:gd name="connsiteY189" fmla="*/ 714233 h 1330996"/>
                <a:gd name="connsiteX190" fmla="*/ 795535 w 2428717"/>
                <a:gd name="connsiteY190" fmla="*/ 732430 h 1330996"/>
                <a:gd name="connsiteX191" fmla="*/ 781887 w 2428717"/>
                <a:gd name="connsiteY191" fmla="*/ 746078 h 1330996"/>
                <a:gd name="connsiteX192" fmla="*/ 754592 w 2428717"/>
                <a:gd name="connsiteY192" fmla="*/ 787021 h 1330996"/>
                <a:gd name="connsiteX193" fmla="*/ 745493 w 2428717"/>
                <a:gd name="connsiteY193" fmla="*/ 800669 h 1330996"/>
                <a:gd name="connsiteX194" fmla="*/ 736395 w 2428717"/>
                <a:gd name="connsiteY194" fmla="*/ 827964 h 1330996"/>
                <a:gd name="connsiteX195" fmla="*/ 690902 w 2428717"/>
                <a:gd name="connsiteY195" fmla="*/ 882555 h 1330996"/>
                <a:gd name="connsiteX196" fmla="*/ 677254 w 2428717"/>
                <a:gd name="connsiteY196" fmla="*/ 891654 h 1330996"/>
                <a:gd name="connsiteX197" fmla="*/ 649959 w 2428717"/>
                <a:gd name="connsiteY197" fmla="*/ 900752 h 1330996"/>
                <a:gd name="connsiteX198" fmla="*/ 595368 w 2428717"/>
                <a:gd name="connsiteY198" fmla="*/ 896203 h 1330996"/>
                <a:gd name="connsiteX199" fmla="*/ 581720 w 2428717"/>
                <a:gd name="connsiteY199" fmla="*/ 891654 h 1330996"/>
                <a:gd name="connsiteX200" fmla="*/ 586269 w 2428717"/>
                <a:gd name="connsiteY200" fmla="*/ 868908 h 1330996"/>
                <a:gd name="connsiteX201" fmla="*/ 577171 w 2428717"/>
                <a:gd name="connsiteY201" fmla="*/ 928048 h 1330996"/>
                <a:gd name="connsiteX202" fmla="*/ 568072 w 2428717"/>
                <a:gd name="connsiteY202" fmla="*/ 941696 h 1330996"/>
                <a:gd name="connsiteX203" fmla="*/ 563523 w 2428717"/>
                <a:gd name="connsiteY203" fmla="*/ 955343 h 1330996"/>
                <a:gd name="connsiteX204" fmla="*/ 549875 w 2428717"/>
                <a:gd name="connsiteY204" fmla="*/ 964442 h 1330996"/>
                <a:gd name="connsiteX205" fmla="*/ 522580 w 2428717"/>
                <a:gd name="connsiteY205" fmla="*/ 982639 h 1330996"/>
                <a:gd name="connsiteX206" fmla="*/ 508932 w 2428717"/>
                <a:gd name="connsiteY206" fmla="*/ 973540 h 1330996"/>
                <a:gd name="connsiteX207" fmla="*/ 481637 w 2428717"/>
                <a:gd name="connsiteY207" fmla="*/ 959893 h 1330996"/>
                <a:gd name="connsiteX208" fmla="*/ 463439 w 2428717"/>
                <a:gd name="connsiteY208" fmla="*/ 964442 h 1330996"/>
                <a:gd name="connsiteX209" fmla="*/ 454341 w 2428717"/>
                <a:gd name="connsiteY209" fmla="*/ 978090 h 1330996"/>
                <a:gd name="connsiteX210" fmla="*/ 440693 w 2428717"/>
                <a:gd name="connsiteY210" fmla="*/ 996287 h 1330996"/>
                <a:gd name="connsiteX211" fmla="*/ 404299 w 2428717"/>
                <a:gd name="connsiteY211" fmla="*/ 1023582 h 1330996"/>
                <a:gd name="connsiteX212" fmla="*/ 390651 w 2428717"/>
                <a:gd name="connsiteY212" fmla="*/ 1037230 h 1330996"/>
                <a:gd name="connsiteX213" fmla="*/ 377004 w 2428717"/>
                <a:gd name="connsiteY213" fmla="*/ 1041779 h 1330996"/>
                <a:gd name="connsiteX214" fmla="*/ 349708 w 2428717"/>
                <a:gd name="connsiteY214" fmla="*/ 1059976 h 1330996"/>
                <a:gd name="connsiteX215" fmla="*/ 322413 w 2428717"/>
                <a:gd name="connsiteY215" fmla="*/ 1078173 h 1330996"/>
                <a:gd name="connsiteX216" fmla="*/ 295117 w 2428717"/>
                <a:gd name="connsiteY216" fmla="*/ 1100919 h 1330996"/>
                <a:gd name="connsiteX217" fmla="*/ 286019 w 2428717"/>
                <a:gd name="connsiteY217" fmla="*/ 1114567 h 1330996"/>
                <a:gd name="connsiteX218" fmla="*/ 258723 w 2428717"/>
                <a:gd name="connsiteY218" fmla="*/ 1137313 h 1330996"/>
                <a:gd name="connsiteX219" fmla="*/ 240526 w 2428717"/>
                <a:gd name="connsiteY219" fmla="*/ 1164609 h 1330996"/>
                <a:gd name="connsiteX220" fmla="*/ 231428 w 2428717"/>
                <a:gd name="connsiteY220" fmla="*/ 1178257 h 1330996"/>
                <a:gd name="connsiteX221" fmla="*/ 217780 w 2428717"/>
                <a:gd name="connsiteY221" fmla="*/ 1182806 h 1330996"/>
                <a:gd name="connsiteX222" fmla="*/ 208681 w 2428717"/>
                <a:gd name="connsiteY222" fmla="*/ 1196454 h 1330996"/>
                <a:gd name="connsiteX223" fmla="*/ 181386 w 2428717"/>
                <a:gd name="connsiteY223" fmla="*/ 1205552 h 1330996"/>
                <a:gd name="connsiteX224" fmla="*/ 167738 w 2428717"/>
                <a:gd name="connsiteY224" fmla="*/ 1210102 h 1330996"/>
                <a:gd name="connsiteX225" fmla="*/ 135893 w 2428717"/>
                <a:gd name="connsiteY225" fmla="*/ 1219200 h 1330996"/>
                <a:gd name="connsiteX226" fmla="*/ 108598 w 2428717"/>
                <a:gd name="connsiteY226" fmla="*/ 1241946 h 1330996"/>
                <a:gd name="connsiteX227" fmla="*/ 85851 w 2428717"/>
                <a:gd name="connsiteY227" fmla="*/ 1246496 h 1330996"/>
                <a:gd name="connsiteX228" fmla="*/ 72204 w 2428717"/>
                <a:gd name="connsiteY228" fmla="*/ 1251045 h 1330996"/>
                <a:gd name="connsiteX229" fmla="*/ 22162 w 2428717"/>
                <a:gd name="connsiteY229" fmla="*/ 1264693 h 1330996"/>
                <a:gd name="connsiteX230" fmla="*/ 8514 w 2428717"/>
                <a:gd name="connsiteY230" fmla="*/ 1260143 h 1330996"/>
                <a:gd name="connsiteX231" fmla="*/ 3965 w 2428717"/>
                <a:gd name="connsiteY231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13565 w 2428717"/>
                <a:gd name="connsiteY20" fmla="*/ 1032681 h 1330996"/>
                <a:gd name="connsiteX21" fmla="*/ 690902 w 2428717"/>
                <a:gd name="connsiteY21" fmla="*/ 1028131 h 1330996"/>
                <a:gd name="connsiteX22" fmla="*/ 718198 w 2428717"/>
                <a:gd name="connsiteY22" fmla="*/ 1019033 h 1330996"/>
                <a:gd name="connsiteX23" fmla="*/ 731845 w 2428717"/>
                <a:gd name="connsiteY23" fmla="*/ 1005385 h 1330996"/>
                <a:gd name="connsiteX24" fmla="*/ 772789 w 2428717"/>
                <a:gd name="connsiteY24" fmla="*/ 982639 h 1330996"/>
                <a:gd name="connsiteX25" fmla="*/ 795535 w 2428717"/>
                <a:gd name="connsiteY25" fmla="*/ 978090 h 1330996"/>
                <a:gd name="connsiteX26" fmla="*/ 822831 w 2428717"/>
                <a:gd name="connsiteY26" fmla="*/ 968991 h 1330996"/>
                <a:gd name="connsiteX27" fmla="*/ 850126 w 2428717"/>
                <a:gd name="connsiteY27" fmla="*/ 941696 h 1330996"/>
                <a:gd name="connsiteX28" fmla="*/ 877422 w 2428717"/>
                <a:gd name="connsiteY28" fmla="*/ 928048 h 1330996"/>
                <a:gd name="connsiteX29" fmla="*/ 891069 w 2428717"/>
                <a:gd name="connsiteY29" fmla="*/ 923499 h 1330996"/>
                <a:gd name="connsiteX30" fmla="*/ 904717 w 2428717"/>
                <a:gd name="connsiteY30" fmla="*/ 914400 h 1330996"/>
                <a:gd name="connsiteX31" fmla="*/ 922914 w 2428717"/>
                <a:gd name="connsiteY31" fmla="*/ 909851 h 1330996"/>
                <a:gd name="connsiteX32" fmla="*/ 927463 w 2428717"/>
                <a:gd name="connsiteY32" fmla="*/ 896203 h 1330996"/>
                <a:gd name="connsiteX33" fmla="*/ 941111 w 2428717"/>
                <a:gd name="connsiteY33" fmla="*/ 887105 h 1330996"/>
                <a:gd name="connsiteX34" fmla="*/ 954759 w 2428717"/>
                <a:gd name="connsiteY34" fmla="*/ 873457 h 1330996"/>
                <a:gd name="connsiteX35" fmla="*/ 982054 w 2428717"/>
                <a:gd name="connsiteY35" fmla="*/ 855260 h 1330996"/>
                <a:gd name="connsiteX36" fmla="*/ 986604 w 2428717"/>
                <a:gd name="connsiteY36" fmla="*/ 841612 h 1330996"/>
                <a:gd name="connsiteX37" fmla="*/ 1000251 w 2428717"/>
                <a:gd name="connsiteY37" fmla="*/ 837063 h 1330996"/>
                <a:gd name="connsiteX38" fmla="*/ 1013899 w 2428717"/>
                <a:gd name="connsiteY38" fmla="*/ 827964 h 1330996"/>
                <a:gd name="connsiteX39" fmla="*/ 1045744 w 2428717"/>
                <a:gd name="connsiteY39" fmla="*/ 800669 h 1330996"/>
                <a:gd name="connsiteX40" fmla="*/ 1059392 w 2428717"/>
                <a:gd name="connsiteY40" fmla="*/ 791570 h 1330996"/>
                <a:gd name="connsiteX41" fmla="*/ 1082138 w 2428717"/>
                <a:gd name="connsiteY41" fmla="*/ 768824 h 1330996"/>
                <a:gd name="connsiteX42" fmla="*/ 1123081 w 2428717"/>
                <a:gd name="connsiteY42" fmla="*/ 736979 h 1330996"/>
                <a:gd name="connsiteX43" fmla="*/ 1136729 w 2428717"/>
                <a:gd name="connsiteY43" fmla="*/ 727881 h 1330996"/>
                <a:gd name="connsiteX44" fmla="*/ 1150377 w 2428717"/>
                <a:gd name="connsiteY44" fmla="*/ 718782 h 1330996"/>
                <a:gd name="connsiteX45" fmla="*/ 1168574 w 2428717"/>
                <a:gd name="connsiteY45" fmla="*/ 691487 h 1330996"/>
                <a:gd name="connsiteX46" fmla="*/ 1191320 w 2428717"/>
                <a:gd name="connsiteY46" fmla="*/ 668740 h 1330996"/>
                <a:gd name="connsiteX47" fmla="*/ 1214066 w 2428717"/>
                <a:gd name="connsiteY47" fmla="*/ 645994 h 1330996"/>
                <a:gd name="connsiteX48" fmla="*/ 1223165 w 2428717"/>
                <a:gd name="connsiteY48" fmla="*/ 632346 h 1330996"/>
                <a:gd name="connsiteX49" fmla="*/ 1227714 w 2428717"/>
                <a:gd name="connsiteY49" fmla="*/ 618699 h 1330996"/>
                <a:gd name="connsiteX50" fmla="*/ 1250460 w 2428717"/>
                <a:gd name="connsiteY50" fmla="*/ 591403 h 1330996"/>
                <a:gd name="connsiteX51" fmla="*/ 1259559 w 2428717"/>
                <a:gd name="connsiteY51" fmla="*/ 564108 h 1330996"/>
                <a:gd name="connsiteX52" fmla="*/ 1264108 w 2428717"/>
                <a:gd name="connsiteY52" fmla="*/ 550460 h 1330996"/>
                <a:gd name="connsiteX53" fmla="*/ 1282305 w 2428717"/>
                <a:gd name="connsiteY53" fmla="*/ 523164 h 1330996"/>
                <a:gd name="connsiteX54" fmla="*/ 1295953 w 2428717"/>
                <a:gd name="connsiteY54" fmla="*/ 482221 h 1330996"/>
                <a:gd name="connsiteX55" fmla="*/ 1300502 w 2428717"/>
                <a:gd name="connsiteY55" fmla="*/ 468573 h 1330996"/>
                <a:gd name="connsiteX56" fmla="*/ 1309601 w 2428717"/>
                <a:gd name="connsiteY56" fmla="*/ 427630 h 1330996"/>
                <a:gd name="connsiteX57" fmla="*/ 1314150 w 2428717"/>
                <a:gd name="connsiteY57" fmla="*/ 395785 h 1330996"/>
                <a:gd name="connsiteX58" fmla="*/ 1336896 w 2428717"/>
                <a:gd name="connsiteY58" fmla="*/ 368490 h 1330996"/>
                <a:gd name="connsiteX59" fmla="*/ 1345995 w 2428717"/>
                <a:gd name="connsiteY59" fmla="*/ 295702 h 1330996"/>
                <a:gd name="connsiteX60" fmla="*/ 1350544 w 2428717"/>
                <a:gd name="connsiteY60" fmla="*/ 268406 h 1330996"/>
                <a:gd name="connsiteX61" fmla="*/ 1359642 w 2428717"/>
                <a:gd name="connsiteY61" fmla="*/ 241110 h 1330996"/>
                <a:gd name="connsiteX62" fmla="*/ 1414234 w 2428717"/>
                <a:gd name="connsiteY62" fmla="*/ 204716 h 1330996"/>
                <a:gd name="connsiteX63" fmla="*/ 1427881 w 2428717"/>
                <a:gd name="connsiteY63" fmla="*/ 200167 h 1330996"/>
                <a:gd name="connsiteX64" fmla="*/ 1441529 w 2428717"/>
                <a:gd name="connsiteY64" fmla="*/ 195618 h 1330996"/>
                <a:gd name="connsiteX65" fmla="*/ 1473374 w 2428717"/>
                <a:gd name="connsiteY65" fmla="*/ 181970 h 1330996"/>
                <a:gd name="connsiteX66" fmla="*/ 1500669 w 2428717"/>
                <a:gd name="connsiteY66" fmla="*/ 172872 h 1330996"/>
                <a:gd name="connsiteX67" fmla="*/ 1578007 w 2428717"/>
                <a:gd name="connsiteY67" fmla="*/ 163773 h 1330996"/>
                <a:gd name="connsiteX68" fmla="*/ 1600753 w 2428717"/>
                <a:gd name="connsiteY68" fmla="*/ 145576 h 1330996"/>
                <a:gd name="connsiteX69" fmla="*/ 1614401 w 2428717"/>
                <a:gd name="connsiteY69" fmla="*/ 141027 h 1330996"/>
                <a:gd name="connsiteX70" fmla="*/ 1641696 w 2428717"/>
                <a:gd name="connsiteY70" fmla="*/ 145576 h 1330996"/>
                <a:gd name="connsiteX71" fmla="*/ 1655344 w 2428717"/>
                <a:gd name="connsiteY71" fmla="*/ 154675 h 1330996"/>
                <a:gd name="connsiteX72" fmla="*/ 1828216 w 2428717"/>
                <a:gd name="connsiteY72" fmla="*/ 150125 h 1330996"/>
                <a:gd name="connsiteX73" fmla="*/ 1841863 w 2428717"/>
                <a:gd name="connsiteY73" fmla="*/ 159224 h 1330996"/>
                <a:gd name="connsiteX74" fmla="*/ 1855511 w 2428717"/>
                <a:gd name="connsiteY74" fmla="*/ 172872 h 1330996"/>
                <a:gd name="connsiteX75" fmla="*/ 1969242 w 2428717"/>
                <a:gd name="connsiteY75" fmla="*/ 186519 h 1330996"/>
                <a:gd name="connsiteX76" fmla="*/ 2001087 w 2428717"/>
                <a:gd name="connsiteY76" fmla="*/ 191069 h 1330996"/>
                <a:gd name="connsiteX77" fmla="*/ 2051129 w 2428717"/>
                <a:gd name="connsiteY77" fmla="*/ 195618 h 1330996"/>
                <a:gd name="connsiteX78" fmla="*/ 2060228 w 2428717"/>
                <a:gd name="connsiteY78" fmla="*/ 209266 h 1330996"/>
                <a:gd name="connsiteX79" fmla="*/ 2087523 w 2428717"/>
                <a:gd name="connsiteY79" fmla="*/ 213815 h 1330996"/>
                <a:gd name="connsiteX80" fmla="*/ 2105720 w 2428717"/>
                <a:gd name="connsiteY80" fmla="*/ 236561 h 1330996"/>
                <a:gd name="connsiteX81" fmla="*/ 2119368 w 2428717"/>
                <a:gd name="connsiteY81" fmla="*/ 245660 h 1330996"/>
                <a:gd name="connsiteX82" fmla="*/ 2133016 w 2428717"/>
                <a:gd name="connsiteY82" fmla="*/ 259308 h 1330996"/>
                <a:gd name="connsiteX83" fmla="*/ 2142114 w 2428717"/>
                <a:gd name="connsiteY83" fmla="*/ 272955 h 1330996"/>
                <a:gd name="connsiteX84" fmla="*/ 2160311 w 2428717"/>
                <a:gd name="connsiteY84" fmla="*/ 291152 h 1330996"/>
                <a:gd name="connsiteX85" fmla="*/ 2169410 w 2428717"/>
                <a:gd name="connsiteY85" fmla="*/ 304800 h 1330996"/>
                <a:gd name="connsiteX86" fmla="*/ 2210353 w 2428717"/>
                <a:gd name="connsiteY86" fmla="*/ 341194 h 1330996"/>
                <a:gd name="connsiteX87" fmla="*/ 2224001 w 2428717"/>
                <a:gd name="connsiteY87" fmla="*/ 345743 h 1330996"/>
                <a:gd name="connsiteX88" fmla="*/ 2255845 w 2428717"/>
                <a:gd name="connsiteY88" fmla="*/ 363940 h 1330996"/>
                <a:gd name="connsiteX89" fmla="*/ 2283141 w 2428717"/>
                <a:gd name="connsiteY89" fmla="*/ 373039 h 1330996"/>
                <a:gd name="connsiteX90" fmla="*/ 2314986 w 2428717"/>
                <a:gd name="connsiteY90" fmla="*/ 377588 h 1330996"/>
                <a:gd name="connsiteX91" fmla="*/ 2337732 w 2428717"/>
                <a:gd name="connsiteY91" fmla="*/ 395785 h 1330996"/>
                <a:gd name="connsiteX92" fmla="*/ 2365028 w 2428717"/>
                <a:gd name="connsiteY92" fmla="*/ 413982 h 1330996"/>
                <a:gd name="connsiteX93" fmla="*/ 2378675 w 2428717"/>
                <a:gd name="connsiteY93" fmla="*/ 400334 h 1330996"/>
                <a:gd name="connsiteX94" fmla="*/ 2396872 w 2428717"/>
                <a:gd name="connsiteY94" fmla="*/ 373039 h 1330996"/>
                <a:gd name="connsiteX95" fmla="*/ 2424168 w 2428717"/>
                <a:gd name="connsiteY95" fmla="*/ 368490 h 1330996"/>
                <a:gd name="connsiteX96" fmla="*/ 2428717 w 2428717"/>
                <a:gd name="connsiteY96" fmla="*/ 354842 h 1330996"/>
                <a:gd name="connsiteX97" fmla="*/ 2424168 w 2428717"/>
                <a:gd name="connsiteY97" fmla="*/ 327546 h 1330996"/>
                <a:gd name="connsiteX98" fmla="*/ 2410520 w 2428717"/>
                <a:gd name="connsiteY98" fmla="*/ 322997 h 1330996"/>
                <a:gd name="connsiteX99" fmla="*/ 2392323 w 2428717"/>
                <a:gd name="connsiteY99" fmla="*/ 318448 h 1330996"/>
                <a:gd name="connsiteX100" fmla="*/ 2378675 w 2428717"/>
                <a:gd name="connsiteY100" fmla="*/ 309349 h 1330996"/>
                <a:gd name="connsiteX101" fmla="*/ 2374126 w 2428717"/>
                <a:gd name="connsiteY101" fmla="*/ 295702 h 1330996"/>
                <a:gd name="connsiteX102" fmla="*/ 2365028 w 2428717"/>
                <a:gd name="connsiteY102" fmla="*/ 282054 h 1330996"/>
                <a:gd name="connsiteX103" fmla="*/ 2360478 w 2428717"/>
                <a:gd name="connsiteY103" fmla="*/ 268406 h 1330996"/>
                <a:gd name="connsiteX104" fmla="*/ 2346831 w 2428717"/>
                <a:gd name="connsiteY104" fmla="*/ 263857 h 1330996"/>
                <a:gd name="connsiteX105" fmla="*/ 2333183 w 2428717"/>
                <a:gd name="connsiteY105" fmla="*/ 245660 h 1330996"/>
                <a:gd name="connsiteX106" fmla="*/ 2305887 w 2428717"/>
                <a:gd name="connsiteY106" fmla="*/ 232012 h 1330996"/>
                <a:gd name="connsiteX107" fmla="*/ 2283141 w 2428717"/>
                <a:gd name="connsiteY107" fmla="*/ 236561 h 1330996"/>
                <a:gd name="connsiteX108" fmla="*/ 2255845 w 2428717"/>
                <a:gd name="connsiteY108" fmla="*/ 245660 h 1330996"/>
                <a:gd name="connsiteX109" fmla="*/ 2214902 w 2428717"/>
                <a:gd name="connsiteY109" fmla="*/ 241110 h 1330996"/>
                <a:gd name="connsiteX110" fmla="*/ 2187607 w 2428717"/>
                <a:gd name="connsiteY110" fmla="*/ 218364 h 1330996"/>
                <a:gd name="connsiteX111" fmla="*/ 2173959 w 2428717"/>
                <a:gd name="connsiteY111" fmla="*/ 209266 h 1330996"/>
                <a:gd name="connsiteX112" fmla="*/ 2164860 w 2428717"/>
                <a:gd name="connsiteY112" fmla="*/ 195618 h 1330996"/>
                <a:gd name="connsiteX113" fmla="*/ 2151213 w 2428717"/>
                <a:gd name="connsiteY113" fmla="*/ 168322 h 1330996"/>
                <a:gd name="connsiteX114" fmla="*/ 2110269 w 2428717"/>
                <a:gd name="connsiteY114" fmla="*/ 154675 h 1330996"/>
                <a:gd name="connsiteX115" fmla="*/ 2082974 w 2428717"/>
                <a:gd name="connsiteY115" fmla="*/ 141027 h 1330996"/>
                <a:gd name="connsiteX116" fmla="*/ 2064777 w 2428717"/>
                <a:gd name="connsiteY116" fmla="*/ 136478 h 1330996"/>
                <a:gd name="connsiteX117" fmla="*/ 1991989 w 2428717"/>
                <a:gd name="connsiteY117" fmla="*/ 131928 h 1330996"/>
                <a:gd name="connsiteX118" fmla="*/ 1964693 w 2428717"/>
                <a:gd name="connsiteY118" fmla="*/ 118281 h 1330996"/>
                <a:gd name="connsiteX119" fmla="*/ 1951045 w 2428717"/>
                <a:gd name="connsiteY119" fmla="*/ 104633 h 1330996"/>
                <a:gd name="connsiteX120" fmla="*/ 1923750 w 2428717"/>
                <a:gd name="connsiteY120" fmla="*/ 90985 h 1330996"/>
                <a:gd name="connsiteX121" fmla="*/ 1910102 w 2428717"/>
                <a:gd name="connsiteY121" fmla="*/ 81887 h 1330996"/>
                <a:gd name="connsiteX122" fmla="*/ 1841863 w 2428717"/>
                <a:gd name="connsiteY122" fmla="*/ 72788 h 1330996"/>
                <a:gd name="connsiteX123" fmla="*/ 1814568 w 2428717"/>
                <a:gd name="connsiteY123" fmla="*/ 63690 h 1330996"/>
                <a:gd name="connsiteX124" fmla="*/ 1796371 w 2428717"/>
                <a:gd name="connsiteY124" fmla="*/ 59140 h 1330996"/>
                <a:gd name="connsiteX125" fmla="*/ 1769075 w 2428717"/>
                <a:gd name="connsiteY125" fmla="*/ 50042 h 1330996"/>
                <a:gd name="connsiteX126" fmla="*/ 1755428 w 2428717"/>
                <a:gd name="connsiteY126" fmla="*/ 40943 h 1330996"/>
                <a:gd name="connsiteX127" fmla="*/ 1737231 w 2428717"/>
                <a:gd name="connsiteY127" fmla="*/ 0 h 1330996"/>
                <a:gd name="connsiteX128" fmla="*/ 1728132 w 2428717"/>
                <a:gd name="connsiteY128" fmla="*/ 13648 h 1330996"/>
                <a:gd name="connsiteX129" fmla="*/ 1723583 w 2428717"/>
                <a:gd name="connsiteY129" fmla="*/ 50042 h 1330996"/>
                <a:gd name="connsiteX130" fmla="*/ 1691738 w 2428717"/>
                <a:gd name="connsiteY130" fmla="*/ 54591 h 1330996"/>
                <a:gd name="connsiteX131" fmla="*/ 1659893 w 2428717"/>
                <a:gd name="connsiteY131" fmla="*/ 63690 h 1330996"/>
                <a:gd name="connsiteX132" fmla="*/ 1641696 w 2428717"/>
                <a:gd name="connsiteY132" fmla="*/ 72788 h 1330996"/>
                <a:gd name="connsiteX133" fmla="*/ 1628048 w 2428717"/>
                <a:gd name="connsiteY133" fmla="*/ 68239 h 1330996"/>
                <a:gd name="connsiteX134" fmla="*/ 1623499 w 2428717"/>
                <a:gd name="connsiteY134" fmla="*/ 54591 h 1330996"/>
                <a:gd name="connsiteX135" fmla="*/ 1614401 w 2428717"/>
                <a:gd name="connsiteY135" fmla="*/ 68239 h 1330996"/>
                <a:gd name="connsiteX136" fmla="*/ 1600753 w 2428717"/>
                <a:gd name="connsiteY136" fmla="*/ 77337 h 1330996"/>
                <a:gd name="connsiteX137" fmla="*/ 1555260 w 2428717"/>
                <a:gd name="connsiteY137" fmla="*/ 81887 h 1330996"/>
                <a:gd name="connsiteX138" fmla="*/ 1527965 w 2428717"/>
                <a:gd name="connsiteY138" fmla="*/ 90985 h 1330996"/>
                <a:gd name="connsiteX139" fmla="*/ 1509768 w 2428717"/>
                <a:gd name="connsiteY139" fmla="*/ 100084 h 1330996"/>
                <a:gd name="connsiteX140" fmla="*/ 1487022 w 2428717"/>
                <a:gd name="connsiteY140" fmla="*/ 104633 h 1330996"/>
                <a:gd name="connsiteX141" fmla="*/ 1473374 w 2428717"/>
                <a:gd name="connsiteY141" fmla="*/ 109182 h 1330996"/>
                <a:gd name="connsiteX142" fmla="*/ 1364192 w 2428717"/>
                <a:gd name="connsiteY142" fmla="*/ 113731 h 1330996"/>
                <a:gd name="connsiteX143" fmla="*/ 1350544 w 2428717"/>
                <a:gd name="connsiteY143" fmla="*/ 122830 h 1330996"/>
                <a:gd name="connsiteX144" fmla="*/ 1332347 w 2428717"/>
                <a:gd name="connsiteY144" fmla="*/ 150125 h 1330996"/>
                <a:gd name="connsiteX145" fmla="*/ 1318699 w 2428717"/>
                <a:gd name="connsiteY145" fmla="*/ 163773 h 1330996"/>
                <a:gd name="connsiteX146" fmla="*/ 1309601 w 2428717"/>
                <a:gd name="connsiteY146" fmla="*/ 191069 h 1330996"/>
                <a:gd name="connsiteX147" fmla="*/ 1295953 w 2428717"/>
                <a:gd name="connsiteY147" fmla="*/ 204716 h 1330996"/>
                <a:gd name="connsiteX148" fmla="*/ 1282305 w 2428717"/>
                <a:gd name="connsiteY148" fmla="*/ 209266 h 1330996"/>
                <a:gd name="connsiteX149" fmla="*/ 1209517 w 2428717"/>
                <a:gd name="connsiteY149" fmla="*/ 213815 h 1330996"/>
                <a:gd name="connsiteX150" fmla="*/ 1204968 w 2428717"/>
                <a:gd name="connsiteY150" fmla="*/ 227463 h 1330996"/>
                <a:gd name="connsiteX151" fmla="*/ 1186771 w 2428717"/>
                <a:gd name="connsiteY151" fmla="*/ 254758 h 1330996"/>
                <a:gd name="connsiteX152" fmla="*/ 1177672 w 2428717"/>
                <a:gd name="connsiteY152" fmla="*/ 282054 h 1330996"/>
                <a:gd name="connsiteX153" fmla="*/ 1173123 w 2428717"/>
                <a:gd name="connsiteY153" fmla="*/ 295702 h 1330996"/>
                <a:gd name="connsiteX154" fmla="*/ 1145828 w 2428717"/>
                <a:gd name="connsiteY154" fmla="*/ 313899 h 1330996"/>
                <a:gd name="connsiteX155" fmla="*/ 1132180 w 2428717"/>
                <a:gd name="connsiteY155" fmla="*/ 327546 h 1330996"/>
                <a:gd name="connsiteX156" fmla="*/ 1104884 w 2428717"/>
                <a:gd name="connsiteY156" fmla="*/ 336645 h 1330996"/>
                <a:gd name="connsiteX157" fmla="*/ 1095786 w 2428717"/>
                <a:gd name="connsiteY157" fmla="*/ 322997 h 1330996"/>
                <a:gd name="connsiteX158" fmla="*/ 1100335 w 2428717"/>
                <a:gd name="connsiteY158" fmla="*/ 291152 h 1330996"/>
                <a:gd name="connsiteX159" fmla="*/ 1086687 w 2428717"/>
                <a:gd name="connsiteY159" fmla="*/ 304800 h 1330996"/>
                <a:gd name="connsiteX160" fmla="*/ 1073039 w 2428717"/>
                <a:gd name="connsiteY160" fmla="*/ 309349 h 1330996"/>
                <a:gd name="connsiteX161" fmla="*/ 1059392 w 2428717"/>
                <a:gd name="connsiteY161" fmla="*/ 300251 h 1330996"/>
                <a:gd name="connsiteX162" fmla="*/ 1050293 w 2428717"/>
                <a:gd name="connsiteY162" fmla="*/ 286603 h 1330996"/>
                <a:gd name="connsiteX163" fmla="*/ 1036645 w 2428717"/>
                <a:gd name="connsiteY163" fmla="*/ 282054 h 1330996"/>
                <a:gd name="connsiteX164" fmla="*/ 1009350 w 2428717"/>
                <a:gd name="connsiteY164" fmla="*/ 291152 h 1330996"/>
                <a:gd name="connsiteX165" fmla="*/ 995702 w 2428717"/>
                <a:gd name="connsiteY165" fmla="*/ 295702 h 1330996"/>
                <a:gd name="connsiteX166" fmla="*/ 982054 w 2428717"/>
                <a:gd name="connsiteY166" fmla="*/ 304800 h 1330996"/>
                <a:gd name="connsiteX167" fmla="*/ 968407 w 2428717"/>
                <a:gd name="connsiteY167" fmla="*/ 350293 h 1330996"/>
                <a:gd name="connsiteX168" fmla="*/ 959308 w 2428717"/>
                <a:gd name="connsiteY168" fmla="*/ 363940 h 1330996"/>
                <a:gd name="connsiteX169" fmla="*/ 963857 w 2428717"/>
                <a:gd name="connsiteY169" fmla="*/ 377588 h 1330996"/>
                <a:gd name="connsiteX170" fmla="*/ 977505 w 2428717"/>
                <a:gd name="connsiteY170" fmla="*/ 382137 h 1330996"/>
                <a:gd name="connsiteX171" fmla="*/ 991153 w 2428717"/>
                <a:gd name="connsiteY171" fmla="*/ 391236 h 1330996"/>
                <a:gd name="connsiteX172" fmla="*/ 1000251 w 2428717"/>
                <a:gd name="connsiteY172" fmla="*/ 404884 h 1330996"/>
                <a:gd name="connsiteX173" fmla="*/ 1013899 w 2428717"/>
                <a:gd name="connsiteY173" fmla="*/ 418531 h 1330996"/>
                <a:gd name="connsiteX174" fmla="*/ 1009350 w 2428717"/>
                <a:gd name="connsiteY174" fmla="*/ 441278 h 1330996"/>
                <a:gd name="connsiteX175" fmla="*/ 986604 w 2428717"/>
                <a:gd name="connsiteY175" fmla="*/ 486770 h 1330996"/>
                <a:gd name="connsiteX176" fmla="*/ 968407 w 2428717"/>
                <a:gd name="connsiteY176" fmla="*/ 518615 h 1330996"/>
                <a:gd name="connsiteX177" fmla="*/ 954759 w 2428717"/>
                <a:gd name="connsiteY177" fmla="*/ 523164 h 1330996"/>
                <a:gd name="connsiteX178" fmla="*/ 945660 w 2428717"/>
                <a:gd name="connsiteY178" fmla="*/ 536812 h 1330996"/>
                <a:gd name="connsiteX179" fmla="*/ 932013 w 2428717"/>
                <a:gd name="connsiteY179" fmla="*/ 545910 h 1330996"/>
                <a:gd name="connsiteX180" fmla="*/ 913816 w 2428717"/>
                <a:gd name="connsiteY180" fmla="*/ 568657 h 1330996"/>
                <a:gd name="connsiteX181" fmla="*/ 904717 w 2428717"/>
                <a:gd name="connsiteY181" fmla="*/ 582305 h 1330996"/>
                <a:gd name="connsiteX182" fmla="*/ 900168 w 2428717"/>
                <a:gd name="connsiteY182" fmla="*/ 595952 h 1330996"/>
                <a:gd name="connsiteX183" fmla="*/ 881971 w 2428717"/>
                <a:gd name="connsiteY183" fmla="*/ 623248 h 1330996"/>
                <a:gd name="connsiteX184" fmla="*/ 859225 w 2428717"/>
                <a:gd name="connsiteY184" fmla="*/ 655093 h 1330996"/>
                <a:gd name="connsiteX185" fmla="*/ 850126 w 2428717"/>
                <a:gd name="connsiteY185" fmla="*/ 668740 h 1330996"/>
                <a:gd name="connsiteX186" fmla="*/ 845577 w 2428717"/>
                <a:gd name="connsiteY186" fmla="*/ 682388 h 1330996"/>
                <a:gd name="connsiteX187" fmla="*/ 831929 w 2428717"/>
                <a:gd name="connsiteY187" fmla="*/ 691487 h 1330996"/>
                <a:gd name="connsiteX188" fmla="*/ 809183 w 2428717"/>
                <a:gd name="connsiteY188" fmla="*/ 714233 h 1330996"/>
                <a:gd name="connsiteX189" fmla="*/ 795535 w 2428717"/>
                <a:gd name="connsiteY189" fmla="*/ 732430 h 1330996"/>
                <a:gd name="connsiteX190" fmla="*/ 781887 w 2428717"/>
                <a:gd name="connsiteY190" fmla="*/ 746078 h 1330996"/>
                <a:gd name="connsiteX191" fmla="*/ 754592 w 2428717"/>
                <a:gd name="connsiteY191" fmla="*/ 787021 h 1330996"/>
                <a:gd name="connsiteX192" fmla="*/ 745493 w 2428717"/>
                <a:gd name="connsiteY192" fmla="*/ 800669 h 1330996"/>
                <a:gd name="connsiteX193" fmla="*/ 736395 w 2428717"/>
                <a:gd name="connsiteY193" fmla="*/ 827964 h 1330996"/>
                <a:gd name="connsiteX194" fmla="*/ 690902 w 2428717"/>
                <a:gd name="connsiteY194" fmla="*/ 882555 h 1330996"/>
                <a:gd name="connsiteX195" fmla="*/ 677254 w 2428717"/>
                <a:gd name="connsiteY195" fmla="*/ 891654 h 1330996"/>
                <a:gd name="connsiteX196" fmla="*/ 649959 w 2428717"/>
                <a:gd name="connsiteY196" fmla="*/ 900752 h 1330996"/>
                <a:gd name="connsiteX197" fmla="*/ 595368 w 2428717"/>
                <a:gd name="connsiteY197" fmla="*/ 896203 h 1330996"/>
                <a:gd name="connsiteX198" fmla="*/ 581720 w 2428717"/>
                <a:gd name="connsiteY198" fmla="*/ 891654 h 1330996"/>
                <a:gd name="connsiteX199" fmla="*/ 586269 w 2428717"/>
                <a:gd name="connsiteY199" fmla="*/ 868908 h 1330996"/>
                <a:gd name="connsiteX200" fmla="*/ 577171 w 2428717"/>
                <a:gd name="connsiteY200" fmla="*/ 928048 h 1330996"/>
                <a:gd name="connsiteX201" fmla="*/ 568072 w 2428717"/>
                <a:gd name="connsiteY201" fmla="*/ 941696 h 1330996"/>
                <a:gd name="connsiteX202" fmla="*/ 563523 w 2428717"/>
                <a:gd name="connsiteY202" fmla="*/ 955343 h 1330996"/>
                <a:gd name="connsiteX203" fmla="*/ 549875 w 2428717"/>
                <a:gd name="connsiteY203" fmla="*/ 964442 h 1330996"/>
                <a:gd name="connsiteX204" fmla="*/ 522580 w 2428717"/>
                <a:gd name="connsiteY204" fmla="*/ 982639 h 1330996"/>
                <a:gd name="connsiteX205" fmla="*/ 508932 w 2428717"/>
                <a:gd name="connsiteY205" fmla="*/ 973540 h 1330996"/>
                <a:gd name="connsiteX206" fmla="*/ 481637 w 2428717"/>
                <a:gd name="connsiteY206" fmla="*/ 959893 h 1330996"/>
                <a:gd name="connsiteX207" fmla="*/ 463439 w 2428717"/>
                <a:gd name="connsiteY207" fmla="*/ 964442 h 1330996"/>
                <a:gd name="connsiteX208" fmla="*/ 454341 w 2428717"/>
                <a:gd name="connsiteY208" fmla="*/ 978090 h 1330996"/>
                <a:gd name="connsiteX209" fmla="*/ 440693 w 2428717"/>
                <a:gd name="connsiteY209" fmla="*/ 996287 h 1330996"/>
                <a:gd name="connsiteX210" fmla="*/ 404299 w 2428717"/>
                <a:gd name="connsiteY210" fmla="*/ 1023582 h 1330996"/>
                <a:gd name="connsiteX211" fmla="*/ 390651 w 2428717"/>
                <a:gd name="connsiteY211" fmla="*/ 1037230 h 1330996"/>
                <a:gd name="connsiteX212" fmla="*/ 377004 w 2428717"/>
                <a:gd name="connsiteY212" fmla="*/ 1041779 h 1330996"/>
                <a:gd name="connsiteX213" fmla="*/ 349708 w 2428717"/>
                <a:gd name="connsiteY213" fmla="*/ 1059976 h 1330996"/>
                <a:gd name="connsiteX214" fmla="*/ 322413 w 2428717"/>
                <a:gd name="connsiteY214" fmla="*/ 1078173 h 1330996"/>
                <a:gd name="connsiteX215" fmla="*/ 295117 w 2428717"/>
                <a:gd name="connsiteY215" fmla="*/ 1100919 h 1330996"/>
                <a:gd name="connsiteX216" fmla="*/ 286019 w 2428717"/>
                <a:gd name="connsiteY216" fmla="*/ 1114567 h 1330996"/>
                <a:gd name="connsiteX217" fmla="*/ 258723 w 2428717"/>
                <a:gd name="connsiteY217" fmla="*/ 1137313 h 1330996"/>
                <a:gd name="connsiteX218" fmla="*/ 240526 w 2428717"/>
                <a:gd name="connsiteY218" fmla="*/ 1164609 h 1330996"/>
                <a:gd name="connsiteX219" fmla="*/ 231428 w 2428717"/>
                <a:gd name="connsiteY219" fmla="*/ 1178257 h 1330996"/>
                <a:gd name="connsiteX220" fmla="*/ 217780 w 2428717"/>
                <a:gd name="connsiteY220" fmla="*/ 1182806 h 1330996"/>
                <a:gd name="connsiteX221" fmla="*/ 208681 w 2428717"/>
                <a:gd name="connsiteY221" fmla="*/ 1196454 h 1330996"/>
                <a:gd name="connsiteX222" fmla="*/ 181386 w 2428717"/>
                <a:gd name="connsiteY222" fmla="*/ 1205552 h 1330996"/>
                <a:gd name="connsiteX223" fmla="*/ 167738 w 2428717"/>
                <a:gd name="connsiteY223" fmla="*/ 1210102 h 1330996"/>
                <a:gd name="connsiteX224" fmla="*/ 135893 w 2428717"/>
                <a:gd name="connsiteY224" fmla="*/ 1219200 h 1330996"/>
                <a:gd name="connsiteX225" fmla="*/ 108598 w 2428717"/>
                <a:gd name="connsiteY225" fmla="*/ 1241946 h 1330996"/>
                <a:gd name="connsiteX226" fmla="*/ 85851 w 2428717"/>
                <a:gd name="connsiteY226" fmla="*/ 1246496 h 1330996"/>
                <a:gd name="connsiteX227" fmla="*/ 72204 w 2428717"/>
                <a:gd name="connsiteY227" fmla="*/ 1251045 h 1330996"/>
                <a:gd name="connsiteX228" fmla="*/ 22162 w 2428717"/>
                <a:gd name="connsiteY228" fmla="*/ 1264693 h 1330996"/>
                <a:gd name="connsiteX229" fmla="*/ 8514 w 2428717"/>
                <a:gd name="connsiteY229" fmla="*/ 1260143 h 1330996"/>
                <a:gd name="connsiteX230" fmla="*/ 3965 w 2428717"/>
                <a:gd name="connsiteY230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28131 h 1330996"/>
                <a:gd name="connsiteX22" fmla="*/ 718198 w 2428717"/>
                <a:gd name="connsiteY22" fmla="*/ 1019033 h 1330996"/>
                <a:gd name="connsiteX23" fmla="*/ 731845 w 2428717"/>
                <a:gd name="connsiteY23" fmla="*/ 1005385 h 1330996"/>
                <a:gd name="connsiteX24" fmla="*/ 772789 w 2428717"/>
                <a:gd name="connsiteY24" fmla="*/ 982639 h 1330996"/>
                <a:gd name="connsiteX25" fmla="*/ 795535 w 2428717"/>
                <a:gd name="connsiteY25" fmla="*/ 978090 h 1330996"/>
                <a:gd name="connsiteX26" fmla="*/ 822831 w 2428717"/>
                <a:gd name="connsiteY26" fmla="*/ 968991 h 1330996"/>
                <a:gd name="connsiteX27" fmla="*/ 850126 w 2428717"/>
                <a:gd name="connsiteY27" fmla="*/ 941696 h 1330996"/>
                <a:gd name="connsiteX28" fmla="*/ 877422 w 2428717"/>
                <a:gd name="connsiteY28" fmla="*/ 928048 h 1330996"/>
                <a:gd name="connsiteX29" fmla="*/ 891069 w 2428717"/>
                <a:gd name="connsiteY29" fmla="*/ 923499 h 1330996"/>
                <a:gd name="connsiteX30" fmla="*/ 904717 w 2428717"/>
                <a:gd name="connsiteY30" fmla="*/ 914400 h 1330996"/>
                <a:gd name="connsiteX31" fmla="*/ 922914 w 2428717"/>
                <a:gd name="connsiteY31" fmla="*/ 909851 h 1330996"/>
                <a:gd name="connsiteX32" fmla="*/ 927463 w 2428717"/>
                <a:gd name="connsiteY32" fmla="*/ 896203 h 1330996"/>
                <a:gd name="connsiteX33" fmla="*/ 941111 w 2428717"/>
                <a:gd name="connsiteY33" fmla="*/ 887105 h 1330996"/>
                <a:gd name="connsiteX34" fmla="*/ 954759 w 2428717"/>
                <a:gd name="connsiteY34" fmla="*/ 873457 h 1330996"/>
                <a:gd name="connsiteX35" fmla="*/ 982054 w 2428717"/>
                <a:gd name="connsiteY35" fmla="*/ 855260 h 1330996"/>
                <a:gd name="connsiteX36" fmla="*/ 986604 w 2428717"/>
                <a:gd name="connsiteY36" fmla="*/ 841612 h 1330996"/>
                <a:gd name="connsiteX37" fmla="*/ 1000251 w 2428717"/>
                <a:gd name="connsiteY37" fmla="*/ 837063 h 1330996"/>
                <a:gd name="connsiteX38" fmla="*/ 1013899 w 2428717"/>
                <a:gd name="connsiteY38" fmla="*/ 827964 h 1330996"/>
                <a:gd name="connsiteX39" fmla="*/ 1045744 w 2428717"/>
                <a:gd name="connsiteY39" fmla="*/ 800669 h 1330996"/>
                <a:gd name="connsiteX40" fmla="*/ 1059392 w 2428717"/>
                <a:gd name="connsiteY40" fmla="*/ 791570 h 1330996"/>
                <a:gd name="connsiteX41" fmla="*/ 1082138 w 2428717"/>
                <a:gd name="connsiteY41" fmla="*/ 768824 h 1330996"/>
                <a:gd name="connsiteX42" fmla="*/ 1123081 w 2428717"/>
                <a:gd name="connsiteY42" fmla="*/ 736979 h 1330996"/>
                <a:gd name="connsiteX43" fmla="*/ 1136729 w 2428717"/>
                <a:gd name="connsiteY43" fmla="*/ 727881 h 1330996"/>
                <a:gd name="connsiteX44" fmla="*/ 1150377 w 2428717"/>
                <a:gd name="connsiteY44" fmla="*/ 718782 h 1330996"/>
                <a:gd name="connsiteX45" fmla="*/ 1168574 w 2428717"/>
                <a:gd name="connsiteY45" fmla="*/ 691487 h 1330996"/>
                <a:gd name="connsiteX46" fmla="*/ 1191320 w 2428717"/>
                <a:gd name="connsiteY46" fmla="*/ 668740 h 1330996"/>
                <a:gd name="connsiteX47" fmla="*/ 1214066 w 2428717"/>
                <a:gd name="connsiteY47" fmla="*/ 645994 h 1330996"/>
                <a:gd name="connsiteX48" fmla="*/ 1223165 w 2428717"/>
                <a:gd name="connsiteY48" fmla="*/ 632346 h 1330996"/>
                <a:gd name="connsiteX49" fmla="*/ 1227714 w 2428717"/>
                <a:gd name="connsiteY49" fmla="*/ 618699 h 1330996"/>
                <a:gd name="connsiteX50" fmla="*/ 1250460 w 2428717"/>
                <a:gd name="connsiteY50" fmla="*/ 591403 h 1330996"/>
                <a:gd name="connsiteX51" fmla="*/ 1259559 w 2428717"/>
                <a:gd name="connsiteY51" fmla="*/ 564108 h 1330996"/>
                <a:gd name="connsiteX52" fmla="*/ 1264108 w 2428717"/>
                <a:gd name="connsiteY52" fmla="*/ 550460 h 1330996"/>
                <a:gd name="connsiteX53" fmla="*/ 1282305 w 2428717"/>
                <a:gd name="connsiteY53" fmla="*/ 523164 h 1330996"/>
                <a:gd name="connsiteX54" fmla="*/ 1295953 w 2428717"/>
                <a:gd name="connsiteY54" fmla="*/ 482221 h 1330996"/>
                <a:gd name="connsiteX55" fmla="*/ 1300502 w 2428717"/>
                <a:gd name="connsiteY55" fmla="*/ 468573 h 1330996"/>
                <a:gd name="connsiteX56" fmla="*/ 1309601 w 2428717"/>
                <a:gd name="connsiteY56" fmla="*/ 427630 h 1330996"/>
                <a:gd name="connsiteX57" fmla="*/ 1314150 w 2428717"/>
                <a:gd name="connsiteY57" fmla="*/ 395785 h 1330996"/>
                <a:gd name="connsiteX58" fmla="*/ 1336896 w 2428717"/>
                <a:gd name="connsiteY58" fmla="*/ 368490 h 1330996"/>
                <a:gd name="connsiteX59" fmla="*/ 1345995 w 2428717"/>
                <a:gd name="connsiteY59" fmla="*/ 295702 h 1330996"/>
                <a:gd name="connsiteX60" fmla="*/ 1350544 w 2428717"/>
                <a:gd name="connsiteY60" fmla="*/ 268406 h 1330996"/>
                <a:gd name="connsiteX61" fmla="*/ 1359642 w 2428717"/>
                <a:gd name="connsiteY61" fmla="*/ 241110 h 1330996"/>
                <a:gd name="connsiteX62" fmla="*/ 1414234 w 2428717"/>
                <a:gd name="connsiteY62" fmla="*/ 204716 h 1330996"/>
                <a:gd name="connsiteX63" fmla="*/ 1427881 w 2428717"/>
                <a:gd name="connsiteY63" fmla="*/ 200167 h 1330996"/>
                <a:gd name="connsiteX64" fmla="*/ 1441529 w 2428717"/>
                <a:gd name="connsiteY64" fmla="*/ 195618 h 1330996"/>
                <a:gd name="connsiteX65" fmla="*/ 1473374 w 2428717"/>
                <a:gd name="connsiteY65" fmla="*/ 181970 h 1330996"/>
                <a:gd name="connsiteX66" fmla="*/ 1500669 w 2428717"/>
                <a:gd name="connsiteY66" fmla="*/ 172872 h 1330996"/>
                <a:gd name="connsiteX67" fmla="*/ 1578007 w 2428717"/>
                <a:gd name="connsiteY67" fmla="*/ 163773 h 1330996"/>
                <a:gd name="connsiteX68" fmla="*/ 1600753 w 2428717"/>
                <a:gd name="connsiteY68" fmla="*/ 145576 h 1330996"/>
                <a:gd name="connsiteX69" fmla="*/ 1614401 w 2428717"/>
                <a:gd name="connsiteY69" fmla="*/ 141027 h 1330996"/>
                <a:gd name="connsiteX70" fmla="*/ 1641696 w 2428717"/>
                <a:gd name="connsiteY70" fmla="*/ 145576 h 1330996"/>
                <a:gd name="connsiteX71" fmla="*/ 1655344 w 2428717"/>
                <a:gd name="connsiteY71" fmla="*/ 154675 h 1330996"/>
                <a:gd name="connsiteX72" fmla="*/ 1828216 w 2428717"/>
                <a:gd name="connsiteY72" fmla="*/ 150125 h 1330996"/>
                <a:gd name="connsiteX73" fmla="*/ 1841863 w 2428717"/>
                <a:gd name="connsiteY73" fmla="*/ 159224 h 1330996"/>
                <a:gd name="connsiteX74" fmla="*/ 1855511 w 2428717"/>
                <a:gd name="connsiteY74" fmla="*/ 172872 h 1330996"/>
                <a:gd name="connsiteX75" fmla="*/ 1969242 w 2428717"/>
                <a:gd name="connsiteY75" fmla="*/ 186519 h 1330996"/>
                <a:gd name="connsiteX76" fmla="*/ 2001087 w 2428717"/>
                <a:gd name="connsiteY76" fmla="*/ 191069 h 1330996"/>
                <a:gd name="connsiteX77" fmla="*/ 2051129 w 2428717"/>
                <a:gd name="connsiteY77" fmla="*/ 195618 h 1330996"/>
                <a:gd name="connsiteX78" fmla="*/ 2060228 w 2428717"/>
                <a:gd name="connsiteY78" fmla="*/ 209266 h 1330996"/>
                <a:gd name="connsiteX79" fmla="*/ 2087523 w 2428717"/>
                <a:gd name="connsiteY79" fmla="*/ 213815 h 1330996"/>
                <a:gd name="connsiteX80" fmla="*/ 2105720 w 2428717"/>
                <a:gd name="connsiteY80" fmla="*/ 236561 h 1330996"/>
                <a:gd name="connsiteX81" fmla="*/ 2119368 w 2428717"/>
                <a:gd name="connsiteY81" fmla="*/ 245660 h 1330996"/>
                <a:gd name="connsiteX82" fmla="*/ 2133016 w 2428717"/>
                <a:gd name="connsiteY82" fmla="*/ 259308 h 1330996"/>
                <a:gd name="connsiteX83" fmla="*/ 2142114 w 2428717"/>
                <a:gd name="connsiteY83" fmla="*/ 272955 h 1330996"/>
                <a:gd name="connsiteX84" fmla="*/ 2160311 w 2428717"/>
                <a:gd name="connsiteY84" fmla="*/ 291152 h 1330996"/>
                <a:gd name="connsiteX85" fmla="*/ 2169410 w 2428717"/>
                <a:gd name="connsiteY85" fmla="*/ 304800 h 1330996"/>
                <a:gd name="connsiteX86" fmla="*/ 2210353 w 2428717"/>
                <a:gd name="connsiteY86" fmla="*/ 341194 h 1330996"/>
                <a:gd name="connsiteX87" fmla="*/ 2224001 w 2428717"/>
                <a:gd name="connsiteY87" fmla="*/ 345743 h 1330996"/>
                <a:gd name="connsiteX88" fmla="*/ 2255845 w 2428717"/>
                <a:gd name="connsiteY88" fmla="*/ 363940 h 1330996"/>
                <a:gd name="connsiteX89" fmla="*/ 2283141 w 2428717"/>
                <a:gd name="connsiteY89" fmla="*/ 373039 h 1330996"/>
                <a:gd name="connsiteX90" fmla="*/ 2314986 w 2428717"/>
                <a:gd name="connsiteY90" fmla="*/ 377588 h 1330996"/>
                <a:gd name="connsiteX91" fmla="*/ 2337732 w 2428717"/>
                <a:gd name="connsiteY91" fmla="*/ 395785 h 1330996"/>
                <a:gd name="connsiteX92" fmla="*/ 2365028 w 2428717"/>
                <a:gd name="connsiteY92" fmla="*/ 413982 h 1330996"/>
                <a:gd name="connsiteX93" fmla="*/ 2378675 w 2428717"/>
                <a:gd name="connsiteY93" fmla="*/ 400334 h 1330996"/>
                <a:gd name="connsiteX94" fmla="*/ 2396872 w 2428717"/>
                <a:gd name="connsiteY94" fmla="*/ 373039 h 1330996"/>
                <a:gd name="connsiteX95" fmla="*/ 2424168 w 2428717"/>
                <a:gd name="connsiteY95" fmla="*/ 368490 h 1330996"/>
                <a:gd name="connsiteX96" fmla="*/ 2428717 w 2428717"/>
                <a:gd name="connsiteY96" fmla="*/ 354842 h 1330996"/>
                <a:gd name="connsiteX97" fmla="*/ 2424168 w 2428717"/>
                <a:gd name="connsiteY97" fmla="*/ 327546 h 1330996"/>
                <a:gd name="connsiteX98" fmla="*/ 2410520 w 2428717"/>
                <a:gd name="connsiteY98" fmla="*/ 322997 h 1330996"/>
                <a:gd name="connsiteX99" fmla="*/ 2392323 w 2428717"/>
                <a:gd name="connsiteY99" fmla="*/ 318448 h 1330996"/>
                <a:gd name="connsiteX100" fmla="*/ 2378675 w 2428717"/>
                <a:gd name="connsiteY100" fmla="*/ 309349 h 1330996"/>
                <a:gd name="connsiteX101" fmla="*/ 2374126 w 2428717"/>
                <a:gd name="connsiteY101" fmla="*/ 295702 h 1330996"/>
                <a:gd name="connsiteX102" fmla="*/ 2365028 w 2428717"/>
                <a:gd name="connsiteY102" fmla="*/ 282054 h 1330996"/>
                <a:gd name="connsiteX103" fmla="*/ 2360478 w 2428717"/>
                <a:gd name="connsiteY103" fmla="*/ 268406 h 1330996"/>
                <a:gd name="connsiteX104" fmla="*/ 2346831 w 2428717"/>
                <a:gd name="connsiteY104" fmla="*/ 263857 h 1330996"/>
                <a:gd name="connsiteX105" fmla="*/ 2333183 w 2428717"/>
                <a:gd name="connsiteY105" fmla="*/ 245660 h 1330996"/>
                <a:gd name="connsiteX106" fmla="*/ 2305887 w 2428717"/>
                <a:gd name="connsiteY106" fmla="*/ 232012 h 1330996"/>
                <a:gd name="connsiteX107" fmla="*/ 2283141 w 2428717"/>
                <a:gd name="connsiteY107" fmla="*/ 236561 h 1330996"/>
                <a:gd name="connsiteX108" fmla="*/ 2255845 w 2428717"/>
                <a:gd name="connsiteY108" fmla="*/ 245660 h 1330996"/>
                <a:gd name="connsiteX109" fmla="*/ 2214902 w 2428717"/>
                <a:gd name="connsiteY109" fmla="*/ 241110 h 1330996"/>
                <a:gd name="connsiteX110" fmla="*/ 2187607 w 2428717"/>
                <a:gd name="connsiteY110" fmla="*/ 218364 h 1330996"/>
                <a:gd name="connsiteX111" fmla="*/ 2173959 w 2428717"/>
                <a:gd name="connsiteY111" fmla="*/ 209266 h 1330996"/>
                <a:gd name="connsiteX112" fmla="*/ 2164860 w 2428717"/>
                <a:gd name="connsiteY112" fmla="*/ 195618 h 1330996"/>
                <a:gd name="connsiteX113" fmla="*/ 2151213 w 2428717"/>
                <a:gd name="connsiteY113" fmla="*/ 168322 h 1330996"/>
                <a:gd name="connsiteX114" fmla="*/ 2110269 w 2428717"/>
                <a:gd name="connsiteY114" fmla="*/ 154675 h 1330996"/>
                <a:gd name="connsiteX115" fmla="*/ 2082974 w 2428717"/>
                <a:gd name="connsiteY115" fmla="*/ 141027 h 1330996"/>
                <a:gd name="connsiteX116" fmla="*/ 2064777 w 2428717"/>
                <a:gd name="connsiteY116" fmla="*/ 136478 h 1330996"/>
                <a:gd name="connsiteX117" fmla="*/ 1991989 w 2428717"/>
                <a:gd name="connsiteY117" fmla="*/ 131928 h 1330996"/>
                <a:gd name="connsiteX118" fmla="*/ 1964693 w 2428717"/>
                <a:gd name="connsiteY118" fmla="*/ 118281 h 1330996"/>
                <a:gd name="connsiteX119" fmla="*/ 1951045 w 2428717"/>
                <a:gd name="connsiteY119" fmla="*/ 104633 h 1330996"/>
                <a:gd name="connsiteX120" fmla="*/ 1923750 w 2428717"/>
                <a:gd name="connsiteY120" fmla="*/ 90985 h 1330996"/>
                <a:gd name="connsiteX121" fmla="*/ 1910102 w 2428717"/>
                <a:gd name="connsiteY121" fmla="*/ 81887 h 1330996"/>
                <a:gd name="connsiteX122" fmla="*/ 1841863 w 2428717"/>
                <a:gd name="connsiteY122" fmla="*/ 72788 h 1330996"/>
                <a:gd name="connsiteX123" fmla="*/ 1814568 w 2428717"/>
                <a:gd name="connsiteY123" fmla="*/ 63690 h 1330996"/>
                <a:gd name="connsiteX124" fmla="*/ 1796371 w 2428717"/>
                <a:gd name="connsiteY124" fmla="*/ 59140 h 1330996"/>
                <a:gd name="connsiteX125" fmla="*/ 1769075 w 2428717"/>
                <a:gd name="connsiteY125" fmla="*/ 50042 h 1330996"/>
                <a:gd name="connsiteX126" fmla="*/ 1755428 w 2428717"/>
                <a:gd name="connsiteY126" fmla="*/ 40943 h 1330996"/>
                <a:gd name="connsiteX127" fmla="*/ 1737231 w 2428717"/>
                <a:gd name="connsiteY127" fmla="*/ 0 h 1330996"/>
                <a:gd name="connsiteX128" fmla="*/ 1728132 w 2428717"/>
                <a:gd name="connsiteY128" fmla="*/ 13648 h 1330996"/>
                <a:gd name="connsiteX129" fmla="*/ 1723583 w 2428717"/>
                <a:gd name="connsiteY129" fmla="*/ 50042 h 1330996"/>
                <a:gd name="connsiteX130" fmla="*/ 1691738 w 2428717"/>
                <a:gd name="connsiteY130" fmla="*/ 54591 h 1330996"/>
                <a:gd name="connsiteX131" fmla="*/ 1659893 w 2428717"/>
                <a:gd name="connsiteY131" fmla="*/ 63690 h 1330996"/>
                <a:gd name="connsiteX132" fmla="*/ 1641696 w 2428717"/>
                <a:gd name="connsiteY132" fmla="*/ 72788 h 1330996"/>
                <a:gd name="connsiteX133" fmla="*/ 1628048 w 2428717"/>
                <a:gd name="connsiteY133" fmla="*/ 68239 h 1330996"/>
                <a:gd name="connsiteX134" fmla="*/ 1623499 w 2428717"/>
                <a:gd name="connsiteY134" fmla="*/ 54591 h 1330996"/>
                <a:gd name="connsiteX135" fmla="*/ 1614401 w 2428717"/>
                <a:gd name="connsiteY135" fmla="*/ 68239 h 1330996"/>
                <a:gd name="connsiteX136" fmla="*/ 1600753 w 2428717"/>
                <a:gd name="connsiteY136" fmla="*/ 77337 h 1330996"/>
                <a:gd name="connsiteX137" fmla="*/ 1555260 w 2428717"/>
                <a:gd name="connsiteY137" fmla="*/ 81887 h 1330996"/>
                <a:gd name="connsiteX138" fmla="*/ 1527965 w 2428717"/>
                <a:gd name="connsiteY138" fmla="*/ 90985 h 1330996"/>
                <a:gd name="connsiteX139" fmla="*/ 1509768 w 2428717"/>
                <a:gd name="connsiteY139" fmla="*/ 100084 h 1330996"/>
                <a:gd name="connsiteX140" fmla="*/ 1487022 w 2428717"/>
                <a:gd name="connsiteY140" fmla="*/ 104633 h 1330996"/>
                <a:gd name="connsiteX141" fmla="*/ 1473374 w 2428717"/>
                <a:gd name="connsiteY141" fmla="*/ 109182 h 1330996"/>
                <a:gd name="connsiteX142" fmla="*/ 1364192 w 2428717"/>
                <a:gd name="connsiteY142" fmla="*/ 113731 h 1330996"/>
                <a:gd name="connsiteX143" fmla="*/ 1350544 w 2428717"/>
                <a:gd name="connsiteY143" fmla="*/ 122830 h 1330996"/>
                <a:gd name="connsiteX144" fmla="*/ 1332347 w 2428717"/>
                <a:gd name="connsiteY144" fmla="*/ 150125 h 1330996"/>
                <a:gd name="connsiteX145" fmla="*/ 1318699 w 2428717"/>
                <a:gd name="connsiteY145" fmla="*/ 163773 h 1330996"/>
                <a:gd name="connsiteX146" fmla="*/ 1309601 w 2428717"/>
                <a:gd name="connsiteY146" fmla="*/ 191069 h 1330996"/>
                <a:gd name="connsiteX147" fmla="*/ 1295953 w 2428717"/>
                <a:gd name="connsiteY147" fmla="*/ 204716 h 1330996"/>
                <a:gd name="connsiteX148" fmla="*/ 1282305 w 2428717"/>
                <a:gd name="connsiteY148" fmla="*/ 209266 h 1330996"/>
                <a:gd name="connsiteX149" fmla="*/ 1209517 w 2428717"/>
                <a:gd name="connsiteY149" fmla="*/ 213815 h 1330996"/>
                <a:gd name="connsiteX150" fmla="*/ 1204968 w 2428717"/>
                <a:gd name="connsiteY150" fmla="*/ 227463 h 1330996"/>
                <a:gd name="connsiteX151" fmla="*/ 1186771 w 2428717"/>
                <a:gd name="connsiteY151" fmla="*/ 254758 h 1330996"/>
                <a:gd name="connsiteX152" fmla="*/ 1177672 w 2428717"/>
                <a:gd name="connsiteY152" fmla="*/ 282054 h 1330996"/>
                <a:gd name="connsiteX153" fmla="*/ 1173123 w 2428717"/>
                <a:gd name="connsiteY153" fmla="*/ 295702 h 1330996"/>
                <a:gd name="connsiteX154" fmla="*/ 1145828 w 2428717"/>
                <a:gd name="connsiteY154" fmla="*/ 313899 h 1330996"/>
                <a:gd name="connsiteX155" fmla="*/ 1132180 w 2428717"/>
                <a:gd name="connsiteY155" fmla="*/ 327546 h 1330996"/>
                <a:gd name="connsiteX156" fmla="*/ 1104884 w 2428717"/>
                <a:gd name="connsiteY156" fmla="*/ 336645 h 1330996"/>
                <a:gd name="connsiteX157" fmla="*/ 1095786 w 2428717"/>
                <a:gd name="connsiteY157" fmla="*/ 322997 h 1330996"/>
                <a:gd name="connsiteX158" fmla="*/ 1100335 w 2428717"/>
                <a:gd name="connsiteY158" fmla="*/ 291152 h 1330996"/>
                <a:gd name="connsiteX159" fmla="*/ 1086687 w 2428717"/>
                <a:gd name="connsiteY159" fmla="*/ 304800 h 1330996"/>
                <a:gd name="connsiteX160" fmla="*/ 1073039 w 2428717"/>
                <a:gd name="connsiteY160" fmla="*/ 309349 h 1330996"/>
                <a:gd name="connsiteX161" fmla="*/ 1059392 w 2428717"/>
                <a:gd name="connsiteY161" fmla="*/ 300251 h 1330996"/>
                <a:gd name="connsiteX162" fmla="*/ 1050293 w 2428717"/>
                <a:gd name="connsiteY162" fmla="*/ 286603 h 1330996"/>
                <a:gd name="connsiteX163" fmla="*/ 1036645 w 2428717"/>
                <a:gd name="connsiteY163" fmla="*/ 282054 h 1330996"/>
                <a:gd name="connsiteX164" fmla="*/ 1009350 w 2428717"/>
                <a:gd name="connsiteY164" fmla="*/ 291152 h 1330996"/>
                <a:gd name="connsiteX165" fmla="*/ 995702 w 2428717"/>
                <a:gd name="connsiteY165" fmla="*/ 295702 h 1330996"/>
                <a:gd name="connsiteX166" fmla="*/ 982054 w 2428717"/>
                <a:gd name="connsiteY166" fmla="*/ 304800 h 1330996"/>
                <a:gd name="connsiteX167" fmla="*/ 968407 w 2428717"/>
                <a:gd name="connsiteY167" fmla="*/ 350293 h 1330996"/>
                <a:gd name="connsiteX168" fmla="*/ 959308 w 2428717"/>
                <a:gd name="connsiteY168" fmla="*/ 363940 h 1330996"/>
                <a:gd name="connsiteX169" fmla="*/ 963857 w 2428717"/>
                <a:gd name="connsiteY169" fmla="*/ 377588 h 1330996"/>
                <a:gd name="connsiteX170" fmla="*/ 977505 w 2428717"/>
                <a:gd name="connsiteY170" fmla="*/ 382137 h 1330996"/>
                <a:gd name="connsiteX171" fmla="*/ 991153 w 2428717"/>
                <a:gd name="connsiteY171" fmla="*/ 391236 h 1330996"/>
                <a:gd name="connsiteX172" fmla="*/ 1000251 w 2428717"/>
                <a:gd name="connsiteY172" fmla="*/ 404884 h 1330996"/>
                <a:gd name="connsiteX173" fmla="*/ 1013899 w 2428717"/>
                <a:gd name="connsiteY173" fmla="*/ 418531 h 1330996"/>
                <a:gd name="connsiteX174" fmla="*/ 1009350 w 2428717"/>
                <a:gd name="connsiteY174" fmla="*/ 441278 h 1330996"/>
                <a:gd name="connsiteX175" fmla="*/ 986604 w 2428717"/>
                <a:gd name="connsiteY175" fmla="*/ 486770 h 1330996"/>
                <a:gd name="connsiteX176" fmla="*/ 968407 w 2428717"/>
                <a:gd name="connsiteY176" fmla="*/ 518615 h 1330996"/>
                <a:gd name="connsiteX177" fmla="*/ 954759 w 2428717"/>
                <a:gd name="connsiteY177" fmla="*/ 523164 h 1330996"/>
                <a:gd name="connsiteX178" fmla="*/ 945660 w 2428717"/>
                <a:gd name="connsiteY178" fmla="*/ 536812 h 1330996"/>
                <a:gd name="connsiteX179" fmla="*/ 932013 w 2428717"/>
                <a:gd name="connsiteY179" fmla="*/ 545910 h 1330996"/>
                <a:gd name="connsiteX180" fmla="*/ 913816 w 2428717"/>
                <a:gd name="connsiteY180" fmla="*/ 568657 h 1330996"/>
                <a:gd name="connsiteX181" fmla="*/ 904717 w 2428717"/>
                <a:gd name="connsiteY181" fmla="*/ 582305 h 1330996"/>
                <a:gd name="connsiteX182" fmla="*/ 900168 w 2428717"/>
                <a:gd name="connsiteY182" fmla="*/ 595952 h 1330996"/>
                <a:gd name="connsiteX183" fmla="*/ 881971 w 2428717"/>
                <a:gd name="connsiteY183" fmla="*/ 623248 h 1330996"/>
                <a:gd name="connsiteX184" fmla="*/ 859225 w 2428717"/>
                <a:gd name="connsiteY184" fmla="*/ 655093 h 1330996"/>
                <a:gd name="connsiteX185" fmla="*/ 850126 w 2428717"/>
                <a:gd name="connsiteY185" fmla="*/ 668740 h 1330996"/>
                <a:gd name="connsiteX186" fmla="*/ 845577 w 2428717"/>
                <a:gd name="connsiteY186" fmla="*/ 682388 h 1330996"/>
                <a:gd name="connsiteX187" fmla="*/ 831929 w 2428717"/>
                <a:gd name="connsiteY187" fmla="*/ 691487 h 1330996"/>
                <a:gd name="connsiteX188" fmla="*/ 809183 w 2428717"/>
                <a:gd name="connsiteY188" fmla="*/ 714233 h 1330996"/>
                <a:gd name="connsiteX189" fmla="*/ 795535 w 2428717"/>
                <a:gd name="connsiteY189" fmla="*/ 732430 h 1330996"/>
                <a:gd name="connsiteX190" fmla="*/ 781887 w 2428717"/>
                <a:gd name="connsiteY190" fmla="*/ 746078 h 1330996"/>
                <a:gd name="connsiteX191" fmla="*/ 754592 w 2428717"/>
                <a:gd name="connsiteY191" fmla="*/ 787021 h 1330996"/>
                <a:gd name="connsiteX192" fmla="*/ 745493 w 2428717"/>
                <a:gd name="connsiteY192" fmla="*/ 800669 h 1330996"/>
                <a:gd name="connsiteX193" fmla="*/ 736395 w 2428717"/>
                <a:gd name="connsiteY193" fmla="*/ 827964 h 1330996"/>
                <a:gd name="connsiteX194" fmla="*/ 690902 w 2428717"/>
                <a:gd name="connsiteY194" fmla="*/ 882555 h 1330996"/>
                <a:gd name="connsiteX195" fmla="*/ 677254 w 2428717"/>
                <a:gd name="connsiteY195" fmla="*/ 891654 h 1330996"/>
                <a:gd name="connsiteX196" fmla="*/ 649959 w 2428717"/>
                <a:gd name="connsiteY196" fmla="*/ 900752 h 1330996"/>
                <a:gd name="connsiteX197" fmla="*/ 595368 w 2428717"/>
                <a:gd name="connsiteY197" fmla="*/ 896203 h 1330996"/>
                <a:gd name="connsiteX198" fmla="*/ 581720 w 2428717"/>
                <a:gd name="connsiteY198" fmla="*/ 891654 h 1330996"/>
                <a:gd name="connsiteX199" fmla="*/ 586269 w 2428717"/>
                <a:gd name="connsiteY199" fmla="*/ 868908 h 1330996"/>
                <a:gd name="connsiteX200" fmla="*/ 577171 w 2428717"/>
                <a:gd name="connsiteY200" fmla="*/ 928048 h 1330996"/>
                <a:gd name="connsiteX201" fmla="*/ 568072 w 2428717"/>
                <a:gd name="connsiteY201" fmla="*/ 941696 h 1330996"/>
                <a:gd name="connsiteX202" fmla="*/ 563523 w 2428717"/>
                <a:gd name="connsiteY202" fmla="*/ 955343 h 1330996"/>
                <a:gd name="connsiteX203" fmla="*/ 549875 w 2428717"/>
                <a:gd name="connsiteY203" fmla="*/ 964442 h 1330996"/>
                <a:gd name="connsiteX204" fmla="*/ 522580 w 2428717"/>
                <a:gd name="connsiteY204" fmla="*/ 982639 h 1330996"/>
                <a:gd name="connsiteX205" fmla="*/ 508932 w 2428717"/>
                <a:gd name="connsiteY205" fmla="*/ 973540 h 1330996"/>
                <a:gd name="connsiteX206" fmla="*/ 481637 w 2428717"/>
                <a:gd name="connsiteY206" fmla="*/ 959893 h 1330996"/>
                <a:gd name="connsiteX207" fmla="*/ 463439 w 2428717"/>
                <a:gd name="connsiteY207" fmla="*/ 964442 h 1330996"/>
                <a:gd name="connsiteX208" fmla="*/ 454341 w 2428717"/>
                <a:gd name="connsiteY208" fmla="*/ 978090 h 1330996"/>
                <a:gd name="connsiteX209" fmla="*/ 440693 w 2428717"/>
                <a:gd name="connsiteY209" fmla="*/ 996287 h 1330996"/>
                <a:gd name="connsiteX210" fmla="*/ 404299 w 2428717"/>
                <a:gd name="connsiteY210" fmla="*/ 1023582 h 1330996"/>
                <a:gd name="connsiteX211" fmla="*/ 390651 w 2428717"/>
                <a:gd name="connsiteY211" fmla="*/ 1037230 h 1330996"/>
                <a:gd name="connsiteX212" fmla="*/ 377004 w 2428717"/>
                <a:gd name="connsiteY212" fmla="*/ 1041779 h 1330996"/>
                <a:gd name="connsiteX213" fmla="*/ 349708 w 2428717"/>
                <a:gd name="connsiteY213" fmla="*/ 1059976 h 1330996"/>
                <a:gd name="connsiteX214" fmla="*/ 322413 w 2428717"/>
                <a:gd name="connsiteY214" fmla="*/ 1078173 h 1330996"/>
                <a:gd name="connsiteX215" fmla="*/ 295117 w 2428717"/>
                <a:gd name="connsiteY215" fmla="*/ 1100919 h 1330996"/>
                <a:gd name="connsiteX216" fmla="*/ 286019 w 2428717"/>
                <a:gd name="connsiteY216" fmla="*/ 1114567 h 1330996"/>
                <a:gd name="connsiteX217" fmla="*/ 258723 w 2428717"/>
                <a:gd name="connsiteY217" fmla="*/ 1137313 h 1330996"/>
                <a:gd name="connsiteX218" fmla="*/ 240526 w 2428717"/>
                <a:gd name="connsiteY218" fmla="*/ 1164609 h 1330996"/>
                <a:gd name="connsiteX219" fmla="*/ 231428 w 2428717"/>
                <a:gd name="connsiteY219" fmla="*/ 1178257 h 1330996"/>
                <a:gd name="connsiteX220" fmla="*/ 217780 w 2428717"/>
                <a:gd name="connsiteY220" fmla="*/ 1182806 h 1330996"/>
                <a:gd name="connsiteX221" fmla="*/ 208681 w 2428717"/>
                <a:gd name="connsiteY221" fmla="*/ 1196454 h 1330996"/>
                <a:gd name="connsiteX222" fmla="*/ 181386 w 2428717"/>
                <a:gd name="connsiteY222" fmla="*/ 1205552 h 1330996"/>
                <a:gd name="connsiteX223" fmla="*/ 167738 w 2428717"/>
                <a:gd name="connsiteY223" fmla="*/ 1210102 h 1330996"/>
                <a:gd name="connsiteX224" fmla="*/ 135893 w 2428717"/>
                <a:gd name="connsiteY224" fmla="*/ 1219200 h 1330996"/>
                <a:gd name="connsiteX225" fmla="*/ 108598 w 2428717"/>
                <a:gd name="connsiteY225" fmla="*/ 1241946 h 1330996"/>
                <a:gd name="connsiteX226" fmla="*/ 85851 w 2428717"/>
                <a:gd name="connsiteY226" fmla="*/ 1246496 h 1330996"/>
                <a:gd name="connsiteX227" fmla="*/ 72204 w 2428717"/>
                <a:gd name="connsiteY227" fmla="*/ 1251045 h 1330996"/>
                <a:gd name="connsiteX228" fmla="*/ 22162 w 2428717"/>
                <a:gd name="connsiteY228" fmla="*/ 1264693 h 1330996"/>
                <a:gd name="connsiteX229" fmla="*/ 8514 w 2428717"/>
                <a:gd name="connsiteY229" fmla="*/ 1260143 h 1330996"/>
                <a:gd name="connsiteX230" fmla="*/ 3965 w 2428717"/>
                <a:gd name="connsiteY230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31845 w 2428717"/>
                <a:gd name="connsiteY23" fmla="*/ 1005385 h 1330996"/>
                <a:gd name="connsiteX24" fmla="*/ 772789 w 2428717"/>
                <a:gd name="connsiteY24" fmla="*/ 982639 h 1330996"/>
                <a:gd name="connsiteX25" fmla="*/ 795535 w 2428717"/>
                <a:gd name="connsiteY25" fmla="*/ 978090 h 1330996"/>
                <a:gd name="connsiteX26" fmla="*/ 822831 w 2428717"/>
                <a:gd name="connsiteY26" fmla="*/ 968991 h 1330996"/>
                <a:gd name="connsiteX27" fmla="*/ 850126 w 2428717"/>
                <a:gd name="connsiteY27" fmla="*/ 941696 h 1330996"/>
                <a:gd name="connsiteX28" fmla="*/ 877422 w 2428717"/>
                <a:gd name="connsiteY28" fmla="*/ 928048 h 1330996"/>
                <a:gd name="connsiteX29" fmla="*/ 891069 w 2428717"/>
                <a:gd name="connsiteY29" fmla="*/ 923499 h 1330996"/>
                <a:gd name="connsiteX30" fmla="*/ 904717 w 2428717"/>
                <a:gd name="connsiteY30" fmla="*/ 914400 h 1330996"/>
                <a:gd name="connsiteX31" fmla="*/ 922914 w 2428717"/>
                <a:gd name="connsiteY31" fmla="*/ 909851 h 1330996"/>
                <a:gd name="connsiteX32" fmla="*/ 927463 w 2428717"/>
                <a:gd name="connsiteY32" fmla="*/ 896203 h 1330996"/>
                <a:gd name="connsiteX33" fmla="*/ 941111 w 2428717"/>
                <a:gd name="connsiteY33" fmla="*/ 887105 h 1330996"/>
                <a:gd name="connsiteX34" fmla="*/ 954759 w 2428717"/>
                <a:gd name="connsiteY34" fmla="*/ 873457 h 1330996"/>
                <a:gd name="connsiteX35" fmla="*/ 982054 w 2428717"/>
                <a:gd name="connsiteY35" fmla="*/ 855260 h 1330996"/>
                <a:gd name="connsiteX36" fmla="*/ 986604 w 2428717"/>
                <a:gd name="connsiteY36" fmla="*/ 841612 h 1330996"/>
                <a:gd name="connsiteX37" fmla="*/ 1000251 w 2428717"/>
                <a:gd name="connsiteY37" fmla="*/ 837063 h 1330996"/>
                <a:gd name="connsiteX38" fmla="*/ 1013899 w 2428717"/>
                <a:gd name="connsiteY38" fmla="*/ 827964 h 1330996"/>
                <a:gd name="connsiteX39" fmla="*/ 1045744 w 2428717"/>
                <a:gd name="connsiteY39" fmla="*/ 800669 h 1330996"/>
                <a:gd name="connsiteX40" fmla="*/ 1059392 w 2428717"/>
                <a:gd name="connsiteY40" fmla="*/ 791570 h 1330996"/>
                <a:gd name="connsiteX41" fmla="*/ 1082138 w 2428717"/>
                <a:gd name="connsiteY41" fmla="*/ 768824 h 1330996"/>
                <a:gd name="connsiteX42" fmla="*/ 1123081 w 2428717"/>
                <a:gd name="connsiteY42" fmla="*/ 736979 h 1330996"/>
                <a:gd name="connsiteX43" fmla="*/ 1136729 w 2428717"/>
                <a:gd name="connsiteY43" fmla="*/ 727881 h 1330996"/>
                <a:gd name="connsiteX44" fmla="*/ 1150377 w 2428717"/>
                <a:gd name="connsiteY44" fmla="*/ 718782 h 1330996"/>
                <a:gd name="connsiteX45" fmla="*/ 1168574 w 2428717"/>
                <a:gd name="connsiteY45" fmla="*/ 691487 h 1330996"/>
                <a:gd name="connsiteX46" fmla="*/ 1191320 w 2428717"/>
                <a:gd name="connsiteY46" fmla="*/ 668740 h 1330996"/>
                <a:gd name="connsiteX47" fmla="*/ 1214066 w 2428717"/>
                <a:gd name="connsiteY47" fmla="*/ 645994 h 1330996"/>
                <a:gd name="connsiteX48" fmla="*/ 1223165 w 2428717"/>
                <a:gd name="connsiteY48" fmla="*/ 632346 h 1330996"/>
                <a:gd name="connsiteX49" fmla="*/ 1227714 w 2428717"/>
                <a:gd name="connsiteY49" fmla="*/ 618699 h 1330996"/>
                <a:gd name="connsiteX50" fmla="*/ 1250460 w 2428717"/>
                <a:gd name="connsiteY50" fmla="*/ 591403 h 1330996"/>
                <a:gd name="connsiteX51" fmla="*/ 1259559 w 2428717"/>
                <a:gd name="connsiteY51" fmla="*/ 564108 h 1330996"/>
                <a:gd name="connsiteX52" fmla="*/ 1264108 w 2428717"/>
                <a:gd name="connsiteY52" fmla="*/ 550460 h 1330996"/>
                <a:gd name="connsiteX53" fmla="*/ 1282305 w 2428717"/>
                <a:gd name="connsiteY53" fmla="*/ 523164 h 1330996"/>
                <a:gd name="connsiteX54" fmla="*/ 1295953 w 2428717"/>
                <a:gd name="connsiteY54" fmla="*/ 482221 h 1330996"/>
                <a:gd name="connsiteX55" fmla="*/ 1300502 w 2428717"/>
                <a:gd name="connsiteY55" fmla="*/ 468573 h 1330996"/>
                <a:gd name="connsiteX56" fmla="*/ 1309601 w 2428717"/>
                <a:gd name="connsiteY56" fmla="*/ 427630 h 1330996"/>
                <a:gd name="connsiteX57" fmla="*/ 1314150 w 2428717"/>
                <a:gd name="connsiteY57" fmla="*/ 395785 h 1330996"/>
                <a:gd name="connsiteX58" fmla="*/ 1336896 w 2428717"/>
                <a:gd name="connsiteY58" fmla="*/ 368490 h 1330996"/>
                <a:gd name="connsiteX59" fmla="*/ 1345995 w 2428717"/>
                <a:gd name="connsiteY59" fmla="*/ 295702 h 1330996"/>
                <a:gd name="connsiteX60" fmla="*/ 1350544 w 2428717"/>
                <a:gd name="connsiteY60" fmla="*/ 268406 h 1330996"/>
                <a:gd name="connsiteX61" fmla="*/ 1359642 w 2428717"/>
                <a:gd name="connsiteY61" fmla="*/ 241110 h 1330996"/>
                <a:gd name="connsiteX62" fmla="*/ 1414234 w 2428717"/>
                <a:gd name="connsiteY62" fmla="*/ 204716 h 1330996"/>
                <a:gd name="connsiteX63" fmla="*/ 1427881 w 2428717"/>
                <a:gd name="connsiteY63" fmla="*/ 200167 h 1330996"/>
                <a:gd name="connsiteX64" fmla="*/ 1441529 w 2428717"/>
                <a:gd name="connsiteY64" fmla="*/ 195618 h 1330996"/>
                <a:gd name="connsiteX65" fmla="*/ 1473374 w 2428717"/>
                <a:gd name="connsiteY65" fmla="*/ 181970 h 1330996"/>
                <a:gd name="connsiteX66" fmla="*/ 1500669 w 2428717"/>
                <a:gd name="connsiteY66" fmla="*/ 172872 h 1330996"/>
                <a:gd name="connsiteX67" fmla="*/ 1578007 w 2428717"/>
                <a:gd name="connsiteY67" fmla="*/ 163773 h 1330996"/>
                <a:gd name="connsiteX68" fmla="*/ 1600753 w 2428717"/>
                <a:gd name="connsiteY68" fmla="*/ 145576 h 1330996"/>
                <a:gd name="connsiteX69" fmla="*/ 1614401 w 2428717"/>
                <a:gd name="connsiteY69" fmla="*/ 141027 h 1330996"/>
                <a:gd name="connsiteX70" fmla="*/ 1641696 w 2428717"/>
                <a:gd name="connsiteY70" fmla="*/ 145576 h 1330996"/>
                <a:gd name="connsiteX71" fmla="*/ 1655344 w 2428717"/>
                <a:gd name="connsiteY71" fmla="*/ 154675 h 1330996"/>
                <a:gd name="connsiteX72" fmla="*/ 1828216 w 2428717"/>
                <a:gd name="connsiteY72" fmla="*/ 150125 h 1330996"/>
                <a:gd name="connsiteX73" fmla="*/ 1841863 w 2428717"/>
                <a:gd name="connsiteY73" fmla="*/ 159224 h 1330996"/>
                <a:gd name="connsiteX74" fmla="*/ 1855511 w 2428717"/>
                <a:gd name="connsiteY74" fmla="*/ 172872 h 1330996"/>
                <a:gd name="connsiteX75" fmla="*/ 1969242 w 2428717"/>
                <a:gd name="connsiteY75" fmla="*/ 186519 h 1330996"/>
                <a:gd name="connsiteX76" fmla="*/ 2001087 w 2428717"/>
                <a:gd name="connsiteY76" fmla="*/ 191069 h 1330996"/>
                <a:gd name="connsiteX77" fmla="*/ 2051129 w 2428717"/>
                <a:gd name="connsiteY77" fmla="*/ 195618 h 1330996"/>
                <a:gd name="connsiteX78" fmla="*/ 2060228 w 2428717"/>
                <a:gd name="connsiteY78" fmla="*/ 209266 h 1330996"/>
                <a:gd name="connsiteX79" fmla="*/ 2087523 w 2428717"/>
                <a:gd name="connsiteY79" fmla="*/ 213815 h 1330996"/>
                <a:gd name="connsiteX80" fmla="*/ 2105720 w 2428717"/>
                <a:gd name="connsiteY80" fmla="*/ 236561 h 1330996"/>
                <a:gd name="connsiteX81" fmla="*/ 2119368 w 2428717"/>
                <a:gd name="connsiteY81" fmla="*/ 245660 h 1330996"/>
                <a:gd name="connsiteX82" fmla="*/ 2133016 w 2428717"/>
                <a:gd name="connsiteY82" fmla="*/ 259308 h 1330996"/>
                <a:gd name="connsiteX83" fmla="*/ 2142114 w 2428717"/>
                <a:gd name="connsiteY83" fmla="*/ 272955 h 1330996"/>
                <a:gd name="connsiteX84" fmla="*/ 2160311 w 2428717"/>
                <a:gd name="connsiteY84" fmla="*/ 291152 h 1330996"/>
                <a:gd name="connsiteX85" fmla="*/ 2169410 w 2428717"/>
                <a:gd name="connsiteY85" fmla="*/ 304800 h 1330996"/>
                <a:gd name="connsiteX86" fmla="*/ 2210353 w 2428717"/>
                <a:gd name="connsiteY86" fmla="*/ 341194 h 1330996"/>
                <a:gd name="connsiteX87" fmla="*/ 2224001 w 2428717"/>
                <a:gd name="connsiteY87" fmla="*/ 345743 h 1330996"/>
                <a:gd name="connsiteX88" fmla="*/ 2255845 w 2428717"/>
                <a:gd name="connsiteY88" fmla="*/ 363940 h 1330996"/>
                <a:gd name="connsiteX89" fmla="*/ 2283141 w 2428717"/>
                <a:gd name="connsiteY89" fmla="*/ 373039 h 1330996"/>
                <a:gd name="connsiteX90" fmla="*/ 2314986 w 2428717"/>
                <a:gd name="connsiteY90" fmla="*/ 377588 h 1330996"/>
                <a:gd name="connsiteX91" fmla="*/ 2337732 w 2428717"/>
                <a:gd name="connsiteY91" fmla="*/ 395785 h 1330996"/>
                <a:gd name="connsiteX92" fmla="*/ 2365028 w 2428717"/>
                <a:gd name="connsiteY92" fmla="*/ 413982 h 1330996"/>
                <a:gd name="connsiteX93" fmla="*/ 2378675 w 2428717"/>
                <a:gd name="connsiteY93" fmla="*/ 400334 h 1330996"/>
                <a:gd name="connsiteX94" fmla="*/ 2396872 w 2428717"/>
                <a:gd name="connsiteY94" fmla="*/ 373039 h 1330996"/>
                <a:gd name="connsiteX95" fmla="*/ 2424168 w 2428717"/>
                <a:gd name="connsiteY95" fmla="*/ 368490 h 1330996"/>
                <a:gd name="connsiteX96" fmla="*/ 2428717 w 2428717"/>
                <a:gd name="connsiteY96" fmla="*/ 354842 h 1330996"/>
                <a:gd name="connsiteX97" fmla="*/ 2424168 w 2428717"/>
                <a:gd name="connsiteY97" fmla="*/ 327546 h 1330996"/>
                <a:gd name="connsiteX98" fmla="*/ 2410520 w 2428717"/>
                <a:gd name="connsiteY98" fmla="*/ 322997 h 1330996"/>
                <a:gd name="connsiteX99" fmla="*/ 2392323 w 2428717"/>
                <a:gd name="connsiteY99" fmla="*/ 318448 h 1330996"/>
                <a:gd name="connsiteX100" fmla="*/ 2378675 w 2428717"/>
                <a:gd name="connsiteY100" fmla="*/ 309349 h 1330996"/>
                <a:gd name="connsiteX101" fmla="*/ 2374126 w 2428717"/>
                <a:gd name="connsiteY101" fmla="*/ 295702 h 1330996"/>
                <a:gd name="connsiteX102" fmla="*/ 2365028 w 2428717"/>
                <a:gd name="connsiteY102" fmla="*/ 282054 h 1330996"/>
                <a:gd name="connsiteX103" fmla="*/ 2360478 w 2428717"/>
                <a:gd name="connsiteY103" fmla="*/ 268406 h 1330996"/>
                <a:gd name="connsiteX104" fmla="*/ 2346831 w 2428717"/>
                <a:gd name="connsiteY104" fmla="*/ 263857 h 1330996"/>
                <a:gd name="connsiteX105" fmla="*/ 2333183 w 2428717"/>
                <a:gd name="connsiteY105" fmla="*/ 245660 h 1330996"/>
                <a:gd name="connsiteX106" fmla="*/ 2305887 w 2428717"/>
                <a:gd name="connsiteY106" fmla="*/ 232012 h 1330996"/>
                <a:gd name="connsiteX107" fmla="*/ 2283141 w 2428717"/>
                <a:gd name="connsiteY107" fmla="*/ 236561 h 1330996"/>
                <a:gd name="connsiteX108" fmla="*/ 2255845 w 2428717"/>
                <a:gd name="connsiteY108" fmla="*/ 245660 h 1330996"/>
                <a:gd name="connsiteX109" fmla="*/ 2214902 w 2428717"/>
                <a:gd name="connsiteY109" fmla="*/ 241110 h 1330996"/>
                <a:gd name="connsiteX110" fmla="*/ 2187607 w 2428717"/>
                <a:gd name="connsiteY110" fmla="*/ 218364 h 1330996"/>
                <a:gd name="connsiteX111" fmla="*/ 2173959 w 2428717"/>
                <a:gd name="connsiteY111" fmla="*/ 209266 h 1330996"/>
                <a:gd name="connsiteX112" fmla="*/ 2164860 w 2428717"/>
                <a:gd name="connsiteY112" fmla="*/ 195618 h 1330996"/>
                <a:gd name="connsiteX113" fmla="*/ 2151213 w 2428717"/>
                <a:gd name="connsiteY113" fmla="*/ 168322 h 1330996"/>
                <a:gd name="connsiteX114" fmla="*/ 2110269 w 2428717"/>
                <a:gd name="connsiteY114" fmla="*/ 154675 h 1330996"/>
                <a:gd name="connsiteX115" fmla="*/ 2082974 w 2428717"/>
                <a:gd name="connsiteY115" fmla="*/ 141027 h 1330996"/>
                <a:gd name="connsiteX116" fmla="*/ 2064777 w 2428717"/>
                <a:gd name="connsiteY116" fmla="*/ 136478 h 1330996"/>
                <a:gd name="connsiteX117" fmla="*/ 1991989 w 2428717"/>
                <a:gd name="connsiteY117" fmla="*/ 131928 h 1330996"/>
                <a:gd name="connsiteX118" fmla="*/ 1964693 w 2428717"/>
                <a:gd name="connsiteY118" fmla="*/ 118281 h 1330996"/>
                <a:gd name="connsiteX119" fmla="*/ 1951045 w 2428717"/>
                <a:gd name="connsiteY119" fmla="*/ 104633 h 1330996"/>
                <a:gd name="connsiteX120" fmla="*/ 1923750 w 2428717"/>
                <a:gd name="connsiteY120" fmla="*/ 90985 h 1330996"/>
                <a:gd name="connsiteX121" fmla="*/ 1910102 w 2428717"/>
                <a:gd name="connsiteY121" fmla="*/ 81887 h 1330996"/>
                <a:gd name="connsiteX122" fmla="*/ 1841863 w 2428717"/>
                <a:gd name="connsiteY122" fmla="*/ 72788 h 1330996"/>
                <a:gd name="connsiteX123" fmla="*/ 1814568 w 2428717"/>
                <a:gd name="connsiteY123" fmla="*/ 63690 h 1330996"/>
                <a:gd name="connsiteX124" fmla="*/ 1796371 w 2428717"/>
                <a:gd name="connsiteY124" fmla="*/ 59140 h 1330996"/>
                <a:gd name="connsiteX125" fmla="*/ 1769075 w 2428717"/>
                <a:gd name="connsiteY125" fmla="*/ 50042 h 1330996"/>
                <a:gd name="connsiteX126" fmla="*/ 1755428 w 2428717"/>
                <a:gd name="connsiteY126" fmla="*/ 40943 h 1330996"/>
                <a:gd name="connsiteX127" fmla="*/ 1737231 w 2428717"/>
                <a:gd name="connsiteY127" fmla="*/ 0 h 1330996"/>
                <a:gd name="connsiteX128" fmla="*/ 1728132 w 2428717"/>
                <a:gd name="connsiteY128" fmla="*/ 13648 h 1330996"/>
                <a:gd name="connsiteX129" fmla="*/ 1723583 w 2428717"/>
                <a:gd name="connsiteY129" fmla="*/ 50042 h 1330996"/>
                <a:gd name="connsiteX130" fmla="*/ 1691738 w 2428717"/>
                <a:gd name="connsiteY130" fmla="*/ 54591 h 1330996"/>
                <a:gd name="connsiteX131" fmla="*/ 1659893 w 2428717"/>
                <a:gd name="connsiteY131" fmla="*/ 63690 h 1330996"/>
                <a:gd name="connsiteX132" fmla="*/ 1641696 w 2428717"/>
                <a:gd name="connsiteY132" fmla="*/ 72788 h 1330996"/>
                <a:gd name="connsiteX133" fmla="*/ 1628048 w 2428717"/>
                <a:gd name="connsiteY133" fmla="*/ 68239 h 1330996"/>
                <a:gd name="connsiteX134" fmla="*/ 1623499 w 2428717"/>
                <a:gd name="connsiteY134" fmla="*/ 54591 h 1330996"/>
                <a:gd name="connsiteX135" fmla="*/ 1614401 w 2428717"/>
                <a:gd name="connsiteY135" fmla="*/ 68239 h 1330996"/>
                <a:gd name="connsiteX136" fmla="*/ 1600753 w 2428717"/>
                <a:gd name="connsiteY136" fmla="*/ 77337 h 1330996"/>
                <a:gd name="connsiteX137" fmla="*/ 1555260 w 2428717"/>
                <a:gd name="connsiteY137" fmla="*/ 81887 h 1330996"/>
                <a:gd name="connsiteX138" fmla="*/ 1527965 w 2428717"/>
                <a:gd name="connsiteY138" fmla="*/ 90985 h 1330996"/>
                <a:gd name="connsiteX139" fmla="*/ 1509768 w 2428717"/>
                <a:gd name="connsiteY139" fmla="*/ 100084 h 1330996"/>
                <a:gd name="connsiteX140" fmla="*/ 1487022 w 2428717"/>
                <a:gd name="connsiteY140" fmla="*/ 104633 h 1330996"/>
                <a:gd name="connsiteX141" fmla="*/ 1473374 w 2428717"/>
                <a:gd name="connsiteY141" fmla="*/ 109182 h 1330996"/>
                <a:gd name="connsiteX142" fmla="*/ 1364192 w 2428717"/>
                <a:gd name="connsiteY142" fmla="*/ 113731 h 1330996"/>
                <a:gd name="connsiteX143" fmla="*/ 1350544 w 2428717"/>
                <a:gd name="connsiteY143" fmla="*/ 122830 h 1330996"/>
                <a:gd name="connsiteX144" fmla="*/ 1332347 w 2428717"/>
                <a:gd name="connsiteY144" fmla="*/ 150125 h 1330996"/>
                <a:gd name="connsiteX145" fmla="*/ 1318699 w 2428717"/>
                <a:gd name="connsiteY145" fmla="*/ 163773 h 1330996"/>
                <a:gd name="connsiteX146" fmla="*/ 1309601 w 2428717"/>
                <a:gd name="connsiteY146" fmla="*/ 191069 h 1330996"/>
                <a:gd name="connsiteX147" fmla="*/ 1295953 w 2428717"/>
                <a:gd name="connsiteY147" fmla="*/ 204716 h 1330996"/>
                <a:gd name="connsiteX148" fmla="*/ 1282305 w 2428717"/>
                <a:gd name="connsiteY148" fmla="*/ 209266 h 1330996"/>
                <a:gd name="connsiteX149" fmla="*/ 1209517 w 2428717"/>
                <a:gd name="connsiteY149" fmla="*/ 213815 h 1330996"/>
                <a:gd name="connsiteX150" fmla="*/ 1204968 w 2428717"/>
                <a:gd name="connsiteY150" fmla="*/ 227463 h 1330996"/>
                <a:gd name="connsiteX151" fmla="*/ 1186771 w 2428717"/>
                <a:gd name="connsiteY151" fmla="*/ 254758 h 1330996"/>
                <a:gd name="connsiteX152" fmla="*/ 1177672 w 2428717"/>
                <a:gd name="connsiteY152" fmla="*/ 282054 h 1330996"/>
                <a:gd name="connsiteX153" fmla="*/ 1173123 w 2428717"/>
                <a:gd name="connsiteY153" fmla="*/ 295702 h 1330996"/>
                <a:gd name="connsiteX154" fmla="*/ 1145828 w 2428717"/>
                <a:gd name="connsiteY154" fmla="*/ 313899 h 1330996"/>
                <a:gd name="connsiteX155" fmla="*/ 1132180 w 2428717"/>
                <a:gd name="connsiteY155" fmla="*/ 327546 h 1330996"/>
                <a:gd name="connsiteX156" fmla="*/ 1104884 w 2428717"/>
                <a:gd name="connsiteY156" fmla="*/ 336645 h 1330996"/>
                <a:gd name="connsiteX157" fmla="*/ 1095786 w 2428717"/>
                <a:gd name="connsiteY157" fmla="*/ 322997 h 1330996"/>
                <a:gd name="connsiteX158" fmla="*/ 1100335 w 2428717"/>
                <a:gd name="connsiteY158" fmla="*/ 291152 h 1330996"/>
                <a:gd name="connsiteX159" fmla="*/ 1086687 w 2428717"/>
                <a:gd name="connsiteY159" fmla="*/ 304800 h 1330996"/>
                <a:gd name="connsiteX160" fmla="*/ 1073039 w 2428717"/>
                <a:gd name="connsiteY160" fmla="*/ 309349 h 1330996"/>
                <a:gd name="connsiteX161" fmla="*/ 1059392 w 2428717"/>
                <a:gd name="connsiteY161" fmla="*/ 300251 h 1330996"/>
                <a:gd name="connsiteX162" fmla="*/ 1050293 w 2428717"/>
                <a:gd name="connsiteY162" fmla="*/ 286603 h 1330996"/>
                <a:gd name="connsiteX163" fmla="*/ 1036645 w 2428717"/>
                <a:gd name="connsiteY163" fmla="*/ 282054 h 1330996"/>
                <a:gd name="connsiteX164" fmla="*/ 1009350 w 2428717"/>
                <a:gd name="connsiteY164" fmla="*/ 291152 h 1330996"/>
                <a:gd name="connsiteX165" fmla="*/ 995702 w 2428717"/>
                <a:gd name="connsiteY165" fmla="*/ 295702 h 1330996"/>
                <a:gd name="connsiteX166" fmla="*/ 982054 w 2428717"/>
                <a:gd name="connsiteY166" fmla="*/ 304800 h 1330996"/>
                <a:gd name="connsiteX167" fmla="*/ 968407 w 2428717"/>
                <a:gd name="connsiteY167" fmla="*/ 350293 h 1330996"/>
                <a:gd name="connsiteX168" fmla="*/ 959308 w 2428717"/>
                <a:gd name="connsiteY168" fmla="*/ 363940 h 1330996"/>
                <a:gd name="connsiteX169" fmla="*/ 963857 w 2428717"/>
                <a:gd name="connsiteY169" fmla="*/ 377588 h 1330996"/>
                <a:gd name="connsiteX170" fmla="*/ 977505 w 2428717"/>
                <a:gd name="connsiteY170" fmla="*/ 382137 h 1330996"/>
                <a:gd name="connsiteX171" fmla="*/ 991153 w 2428717"/>
                <a:gd name="connsiteY171" fmla="*/ 391236 h 1330996"/>
                <a:gd name="connsiteX172" fmla="*/ 1000251 w 2428717"/>
                <a:gd name="connsiteY172" fmla="*/ 404884 h 1330996"/>
                <a:gd name="connsiteX173" fmla="*/ 1013899 w 2428717"/>
                <a:gd name="connsiteY173" fmla="*/ 418531 h 1330996"/>
                <a:gd name="connsiteX174" fmla="*/ 1009350 w 2428717"/>
                <a:gd name="connsiteY174" fmla="*/ 441278 h 1330996"/>
                <a:gd name="connsiteX175" fmla="*/ 986604 w 2428717"/>
                <a:gd name="connsiteY175" fmla="*/ 486770 h 1330996"/>
                <a:gd name="connsiteX176" fmla="*/ 968407 w 2428717"/>
                <a:gd name="connsiteY176" fmla="*/ 518615 h 1330996"/>
                <a:gd name="connsiteX177" fmla="*/ 954759 w 2428717"/>
                <a:gd name="connsiteY177" fmla="*/ 523164 h 1330996"/>
                <a:gd name="connsiteX178" fmla="*/ 945660 w 2428717"/>
                <a:gd name="connsiteY178" fmla="*/ 536812 h 1330996"/>
                <a:gd name="connsiteX179" fmla="*/ 932013 w 2428717"/>
                <a:gd name="connsiteY179" fmla="*/ 545910 h 1330996"/>
                <a:gd name="connsiteX180" fmla="*/ 913816 w 2428717"/>
                <a:gd name="connsiteY180" fmla="*/ 568657 h 1330996"/>
                <a:gd name="connsiteX181" fmla="*/ 904717 w 2428717"/>
                <a:gd name="connsiteY181" fmla="*/ 582305 h 1330996"/>
                <a:gd name="connsiteX182" fmla="*/ 900168 w 2428717"/>
                <a:gd name="connsiteY182" fmla="*/ 595952 h 1330996"/>
                <a:gd name="connsiteX183" fmla="*/ 881971 w 2428717"/>
                <a:gd name="connsiteY183" fmla="*/ 623248 h 1330996"/>
                <a:gd name="connsiteX184" fmla="*/ 859225 w 2428717"/>
                <a:gd name="connsiteY184" fmla="*/ 655093 h 1330996"/>
                <a:gd name="connsiteX185" fmla="*/ 850126 w 2428717"/>
                <a:gd name="connsiteY185" fmla="*/ 668740 h 1330996"/>
                <a:gd name="connsiteX186" fmla="*/ 845577 w 2428717"/>
                <a:gd name="connsiteY186" fmla="*/ 682388 h 1330996"/>
                <a:gd name="connsiteX187" fmla="*/ 831929 w 2428717"/>
                <a:gd name="connsiteY187" fmla="*/ 691487 h 1330996"/>
                <a:gd name="connsiteX188" fmla="*/ 809183 w 2428717"/>
                <a:gd name="connsiteY188" fmla="*/ 714233 h 1330996"/>
                <a:gd name="connsiteX189" fmla="*/ 795535 w 2428717"/>
                <a:gd name="connsiteY189" fmla="*/ 732430 h 1330996"/>
                <a:gd name="connsiteX190" fmla="*/ 781887 w 2428717"/>
                <a:gd name="connsiteY190" fmla="*/ 746078 h 1330996"/>
                <a:gd name="connsiteX191" fmla="*/ 754592 w 2428717"/>
                <a:gd name="connsiteY191" fmla="*/ 787021 h 1330996"/>
                <a:gd name="connsiteX192" fmla="*/ 745493 w 2428717"/>
                <a:gd name="connsiteY192" fmla="*/ 800669 h 1330996"/>
                <a:gd name="connsiteX193" fmla="*/ 736395 w 2428717"/>
                <a:gd name="connsiteY193" fmla="*/ 827964 h 1330996"/>
                <a:gd name="connsiteX194" fmla="*/ 690902 w 2428717"/>
                <a:gd name="connsiteY194" fmla="*/ 882555 h 1330996"/>
                <a:gd name="connsiteX195" fmla="*/ 677254 w 2428717"/>
                <a:gd name="connsiteY195" fmla="*/ 891654 h 1330996"/>
                <a:gd name="connsiteX196" fmla="*/ 649959 w 2428717"/>
                <a:gd name="connsiteY196" fmla="*/ 900752 h 1330996"/>
                <a:gd name="connsiteX197" fmla="*/ 595368 w 2428717"/>
                <a:gd name="connsiteY197" fmla="*/ 896203 h 1330996"/>
                <a:gd name="connsiteX198" fmla="*/ 581720 w 2428717"/>
                <a:gd name="connsiteY198" fmla="*/ 891654 h 1330996"/>
                <a:gd name="connsiteX199" fmla="*/ 586269 w 2428717"/>
                <a:gd name="connsiteY199" fmla="*/ 868908 h 1330996"/>
                <a:gd name="connsiteX200" fmla="*/ 577171 w 2428717"/>
                <a:gd name="connsiteY200" fmla="*/ 928048 h 1330996"/>
                <a:gd name="connsiteX201" fmla="*/ 568072 w 2428717"/>
                <a:gd name="connsiteY201" fmla="*/ 941696 h 1330996"/>
                <a:gd name="connsiteX202" fmla="*/ 563523 w 2428717"/>
                <a:gd name="connsiteY202" fmla="*/ 955343 h 1330996"/>
                <a:gd name="connsiteX203" fmla="*/ 549875 w 2428717"/>
                <a:gd name="connsiteY203" fmla="*/ 964442 h 1330996"/>
                <a:gd name="connsiteX204" fmla="*/ 522580 w 2428717"/>
                <a:gd name="connsiteY204" fmla="*/ 982639 h 1330996"/>
                <a:gd name="connsiteX205" fmla="*/ 508932 w 2428717"/>
                <a:gd name="connsiteY205" fmla="*/ 973540 h 1330996"/>
                <a:gd name="connsiteX206" fmla="*/ 481637 w 2428717"/>
                <a:gd name="connsiteY206" fmla="*/ 959893 h 1330996"/>
                <a:gd name="connsiteX207" fmla="*/ 463439 w 2428717"/>
                <a:gd name="connsiteY207" fmla="*/ 964442 h 1330996"/>
                <a:gd name="connsiteX208" fmla="*/ 454341 w 2428717"/>
                <a:gd name="connsiteY208" fmla="*/ 978090 h 1330996"/>
                <a:gd name="connsiteX209" fmla="*/ 440693 w 2428717"/>
                <a:gd name="connsiteY209" fmla="*/ 996287 h 1330996"/>
                <a:gd name="connsiteX210" fmla="*/ 404299 w 2428717"/>
                <a:gd name="connsiteY210" fmla="*/ 1023582 h 1330996"/>
                <a:gd name="connsiteX211" fmla="*/ 390651 w 2428717"/>
                <a:gd name="connsiteY211" fmla="*/ 1037230 h 1330996"/>
                <a:gd name="connsiteX212" fmla="*/ 377004 w 2428717"/>
                <a:gd name="connsiteY212" fmla="*/ 1041779 h 1330996"/>
                <a:gd name="connsiteX213" fmla="*/ 349708 w 2428717"/>
                <a:gd name="connsiteY213" fmla="*/ 1059976 h 1330996"/>
                <a:gd name="connsiteX214" fmla="*/ 322413 w 2428717"/>
                <a:gd name="connsiteY214" fmla="*/ 1078173 h 1330996"/>
                <a:gd name="connsiteX215" fmla="*/ 295117 w 2428717"/>
                <a:gd name="connsiteY215" fmla="*/ 1100919 h 1330996"/>
                <a:gd name="connsiteX216" fmla="*/ 286019 w 2428717"/>
                <a:gd name="connsiteY216" fmla="*/ 1114567 h 1330996"/>
                <a:gd name="connsiteX217" fmla="*/ 258723 w 2428717"/>
                <a:gd name="connsiteY217" fmla="*/ 1137313 h 1330996"/>
                <a:gd name="connsiteX218" fmla="*/ 240526 w 2428717"/>
                <a:gd name="connsiteY218" fmla="*/ 1164609 h 1330996"/>
                <a:gd name="connsiteX219" fmla="*/ 231428 w 2428717"/>
                <a:gd name="connsiteY219" fmla="*/ 1178257 h 1330996"/>
                <a:gd name="connsiteX220" fmla="*/ 217780 w 2428717"/>
                <a:gd name="connsiteY220" fmla="*/ 1182806 h 1330996"/>
                <a:gd name="connsiteX221" fmla="*/ 208681 w 2428717"/>
                <a:gd name="connsiteY221" fmla="*/ 1196454 h 1330996"/>
                <a:gd name="connsiteX222" fmla="*/ 181386 w 2428717"/>
                <a:gd name="connsiteY222" fmla="*/ 1205552 h 1330996"/>
                <a:gd name="connsiteX223" fmla="*/ 167738 w 2428717"/>
                <a:gd name="connsiteY223" fmla="*/ 1210102 h 1330996"/>
                <a:gd name="connsiteX224" fmla="*/ 135893 w 2428717"/>
                <a:gd name="connsiteY224" fmla="*/ 1219200 h 1330996"/>
                <a:gd name="connsiteX225" fmla="*/ 108598 w 2428717"/>
                <a:gd name="connsiteY225" fmla="*/ 1241946 h 1330996"/>
                <a:gd name="connsiteX226" fmla="*/ 85851 w 2428717"/>
                <a:gd name="connsiteY226" fmla="*/ 1246496 h 1330996"/>
                <a:gd name="connsiteX227" fmla="*/ 72204 w 2428717"/>
                <a:gd name="connsiteY227" fmla="*/ 1251045 h 1330996"/>
                <a:gd name="connsiteX228" fmla="*/ 22162 w 2428717"/>
                <a:gd name="connsiteY228" fmla="*/ 1264693 h 1330996"/>
                <a:gd name="connsiteX229" fmla="*/ 8514 w 2428717"/>
                <a:gd name="connsiteY229" fmla="*/ 1260143 h 1330996"/>
                <a:gd name="connsiteX230" fmla="*/ 3965 w 2428717"/>
                <a:gd name="connsiteY230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72789 w 2428717"/>
                <a:gd name="connsiteY24" fmla="*/ 982639 h 1330996"/>
                <a:gd name="connsiteX25" fmla="*/ 795535 w 2428717"/>
                <a:gd name="connsiteY25" fmla="*/ 978090 h 1330996"/>
                <a:gd name="connsiteX26" fmla="*/ 822831 w 2428717"/>
                <a:gd name="connsiteY26" fmla="*/ 968991 h 1330996"/>
                <a:gd name="connsiteX27" fmla="*/ 850126 w 2428717"/>
                <a:gd name="connsiteY27" fmla="*/ 941696 h 1330996"/>
                <a:gd name="connsiteX28" fmla="*/ 877422 w 2428717"/>
                <a:gd name="connsiteY28" fmla="*/ 928048 h 1330996"/>
                <a:gd name="connsiteX29" fmla="*/ 891069 w 2428717"/>
                <a:gd name="connsiteY29" fmla="*/ 923499 h 1330996"/>
                <a:gd name="connsiteX30" fmla="*/ 904717 w 2428717"/>
                <a:gd name="connsiteY30" fmla="*/ 914400 h 1330996"/>
                <a:gd name="connsiteX31" fmla="*/ 922914 w 2428717"/>
                <a:gd name="connsiteY31" fmla="*/ 909851 h 1330996"/>
                <a:gd name="connsiteX32" fmla="*/ 927463 w 2428717"/>
                <a:gd name="connsiteY32" fmla="*/ 896203 h 1330996"/>
                <a:gd name="connsiteX33" fmla="*/ 941111 w 2428717"/>
                <a:gd name="connsiteY33" fmla="*/ 887105 h 1330996"/>
                <a:gd name="connsiteX34" fmla="*/ 954759 w 2428717"/>
                <a:gd name="connsiteY34" fmla="*/ 873457 h 1330996"/>
                <a:gd name="connsiteX35" fmla="*/ 982054 w 2428717"/>
                <a:gd name="connsiteY35" fmla="*/ 855260 h 1330996"/>
                <a:gd name="connsiteX36" fmla="*/ 986604 w 2428717"/>
                <a:gd name="connsiteY36" fmla="*/ 841612 h 1330996"/>
                <a:gd name="connsiteX37" fmla="*/ 1000251 w 2428717"/>
                <a:gd name="connsiteY37" fmla="*/ 837063 h 1330996"/>
                <a:gd name="connsiteX38" fmla="*/ 1013899 w 2428717"/>
                <a:gd name="connsiteY38" fmla="*/ 827964 h 1330996"/>
                <a:gd name="connsiteX39" fmla="*/ 1045744 w 2428717"/>
                <a:gd name="connsiteY39" fmla="*/ 800669 h 1330996"/>
                <a:gd name="connsiteX40" fmla="*/ 1059392 w 2428717"/>
                <a:gd name="connsiteY40" fmla="*/ 791570 h 1330996"/>
                <a:gd name="connsiteX41" fmla="*/ 1082138 w 2428717"/>
                <a:gd name="connsiteY41" fmla="*/ 768824 h 1330996"/>
                <a:gd name="connsiteX42" fmla="*/ 1123081 w 2428717"/>
                <a:gd name="connsiteY42" fmla="*/ 736979 h 1330996"/>
                <a:gd name="connsiteX43" fmla="*/ 1136729 w 2428717"/>
                <a:gd name="connsiteY43" fmla="*/ 727881 h 1330996"/>
                <a:gd name="connsiteX44" fmla="*/ 1150377 w 2428717"/>
                <a:gd name="connsiteY44" fmla="*/ 718782 h 1330996"/>
                <a:gd name="connsiteX45" fmla="*/ 1168574 w 2428717"/>
                <a:gd name="connsiteY45" fmla="*/ 691487 h 1330996"/>
                <a:gd name="connsiteX46" fmla="*/ 1191320 w 2428717"/>
                <a:gd name="connsiteY46" fmla="*/ 668740 h 1330996"/>
                <a:gd name="connsiteX47" fmla="*/ 1214066 w 2428717"/>
                <a:gd name="connsiteY47" fmla="*/ 645994 h 1330996"/>
                <a:gd name="connsiteX48" fmla="*/ 1223165 w 2428717"/>
                <a:gd name="connsiteY48" fmla="*/ 632346 h 1330996"/>
                <a:gd name="connsiteX49" fmla="*/ 1227714 w 2428717"/>
                <a:gd name="connsiteY49" fmla="*/ 618699 h 1330996"/>
                <a:gd name="connsiteX50" fmla="*/ 1250460 w 2428717"/>
                <a:gd name="connsiteY50" fmla="*/ 591403 h 1330996"/>
                <a:gd name="connsiteX51" fmla="*/ 1259559 w 2428717"/>
                <a:gd name="connsiteY51" fmla="*/ 564108 h 1330996"/>
                <a:gd name="connsiteX52" fmla="*/ 1264108 w 2428717"/>
                <a:gd name="connsiteY52" fmla="*/ 550460 h 1330996"/>
                <a:gd name="connsiteX53" fmla="*/ 1282305 w 2428717"/>
                <a:gd name="connsiteY53" fmla="*/ 523164 h 1330996"/>
                <a:gd name="connsiteX54" fmla="*/ 1295953 w 2428717"/>
                <a:gd name="connsiteY54" fmla="*/ 482221 h 1330996"/>
                <a:gd name="connsiteX55" fmla="*/ 1300502 w 2428717"/>
                <a:gd name="connsiteY55" fmla="*/ 468573 h 1330996"/>
                <a:gd name="connsiteX56" fmla="*/ 1309601 w 2428717"/>
                <a:gd name="connsiteY56" fmla="*/ 427630 h 1330996"/>
                <a:gd name="connsiteX57" fmla="*/ 1314150 w 2428717"/>
                <a:gd name="connsiteY57" fmla="*/ 395785 h 1330996"/>
                <a:gd name="connsiteX58" fmla="*/ 1336896 w 2428717"/>
                <a:gd name="connsiteY58" fmla="*/ 368490 h 1330996"/>
                <a:gd name="connsiteX59" fmla="*/ 1345995 w 2428717"/>
                <a:gd name="connsiteY59" fmla="*/ 295702 h 1330996"/>
                <a:gd name="connsiteX60" fmla="*/ 1350544 w 2428717"/>
                <a:gd name="connsiteY60" fmla="*/ 268406 h 1330996"/>
                <a:gd name="connsiteX61" fmla="*/ 1359642 w 2428717"/>
                <a:gd name="connsiteY61" fmla="*/ 241110 h 1330996"/>
                <a:gd name="connsiteX62" fmla="*/ 1414234 w 2428717"/>
                <a:gd name="connsiteY62" fmla="*/ 204716 h 1330996"/>
                <a:gd name="connsiteX63" fmla="*/ 1427881 w 2428717"/>
                <a:gd name="connsiteY63" fmla="*/ 200167 h 1330996"/>
                <a:gd name="connsiteX64" fmla="*/ 1441529 w 2428717"/>
                <a:gd name="connsiteY64" fmla="*/ 195618 h 1330996"/>
                <a:gd name="connsiteX65" fmla="*/ 1473374 w 2428717"/>
                <a:gd name="connsiteY65" fmla="*/ 181970 h 1330996"/>
                <a:gd name="connsiteX66" fmla="*/ 1500669 w 2428717"/>
                <a:gd name="connsiteY66" fmla="*/ 172872 h 1330996"/>
                <a:gd name="connsiteX67" fmla="*/ 1578007 w 2428717"/>
                <a:gd name="connsiteY67" fmla="*/ 163773 h 1330996"/>
                <a:gd name="connsiteX68" fmla="*/ 1600753 w 2428717"/>
                <a:gd name="connsiteY68" fmla="*/ 145576 h 1330996"/>
                <a:gd name="connsiteX69" fmla="*/ 1614401 w 2428717"/>
                <a:gd name="connsiteY69" fmla="*/ 141027 h 1330996"/>
                <a:gd name="connsiteX70" fmla="*/ 1641696 w 2428717"/>
                <a:gd name="connsiteY70" fmla="*/ 145576 h 1330996"/>
                <a:gd name="connsiteX71" fmla="*/ 1655344 w 2428717"/>
                <a:gd name="connsiteY71" fmla="*/ 154675 h 1330996"/>
                <a:gd name="connsiteX72" fmla="*/ 1828216 w 2428717"/>
                <a:gd name="connsiteY72" fmla="*/ 150125 h 1330996"/>
                <a:gd name="connsiteX73" fmla="*/ 1841863 w 2428717"/>
                <a:gd name="connsiteY73" fmla="*/ 159224 h 1330996"/>
                <a:gd name="connsiteX74" fmla="*/ 1855511 w 2428717"/>
                <a:gd name="connsiteY74" fmla="*/ 172872 h 1330996"/>
                <a:gd name="connsiteX75" fmla="*/ 1969242 w 2428717"/>
                <a:gd name="connsiteY75" fmla="*/ 186519 h 1330996"/>
                <a:gd name="connsiteX76" fmla="*/ 2001087 w 2428717"/>
                <a:gd name="connsiteY76" fmla="*/ 191069 h 1330996"/>
                <a:gd name="connsiteX77" fmla="*/ 2051129 w 2428717"/>
                <a:gd name="connsiteY77" fmla="*/ 195618 h 1330996"/>
                <a:gd name="connsiteX78" fmla="*/ 2060228 w 2428717"/>
                <a:gd name="connsiteY78" fmla="*/ 209266 h 1330996"/>
                <a:gd name="connsiteX79" fmla="*/ 2087523 w 2428717"/>
                <a:gd name="connsiteY79" fmla="*/ 213815 h 1330996"/>
                <a:gd name="connsiteX80" fmla="*/ 2105720 w 2428717"/>
                <a:gd name="connsiteY80" fmla="*/ 236561 h 1330996"/>
                <a:gd name="connsiteX81" fmla="*/ 2119368 w 2428717"/>
                <a:gd name="connsiteY81" fmla="*/ 245660 h 1330996"/>
                <a:gd name="connsiteX82" fmla="*/ 2133016 w 2428717"/>
                <a:gd name="connsiteY82" fmla="*/ 259308 h 1330996"/>
                <a:gd name="connsiteX83" fmla="*/ 2142114 w 2428717"/>
                <a:gd name="connsiteY83" fmla="*/ 272955 h 1330996"/>
                <a:gd name="connsiteX84" fmla="*/ 2160311 w 2428717"/>
                <a:gd name="connsiteY84" fmla="*/ 291152 h 1330996"/>
                <a:gd name="connsiteX85" fmla="*/ 2169410 w 2428717"/>
                <a:gd name="connsiteY85" fmla="*/ 304800 h 1330996"/>
                <a:gd name="connsiteX86" fmla="*/ 2210353 w 2428717"/>
                <a:gd name="connsiteY86" fmla="*/ 341194 h 1330996"/>
                <a:gd name="connsiteX87" fmla="*/ 2224001 w 2428717"/>
                <a:gd name="connsiteY87" fmla="*/ 345743 h 1330996"/>
                <a:gd name="connsiteX88" fmla="*/ 2255845 w 2428717"/>
                <a:gd name="connsiteY88" fmla="*/ 363940 h 1330996"/>
                <a:gd name="connsiteX89" fmla="*/ 2283141 w 2428717"/>
                <a:gd name="connsiteY89" fmla="*/ 373039 h 1330996"/>
                <a:gd name="connsiteX90" fmla="*/ 2314986 w 2428717"/>
                <a:gd name="connsiteY90" fmla="*/ 377588 h 1330996"/>
                <a:gd name="connsiteX91" fmla="*/ 2337732 w 2428717"/>
                <a:gd name="connsiteY91" fmla="*/ 395785 h 1330996"/>
                <a:gd name="connsiteX92" fmla="*/ 2365028 w 2428717"/>
                <a:gd name="connsiteY92" fmla="*/ 413982 h 1330996"/>
                <a:gd name="connsiteX93" fmla="*/ 2378675 w 2428717"/>
                <a:gd name="connsiteY93" fmla="*/ 400334 h 1330996"/>
                <a:gd name="connsiteX94" fmla="*/ 2396872 w 2428717"/>
                <a:gd name="connsiteY94" fmla="*/ 373039 h 1330996"/>
                <a:gd name="connsiteX95" fmla="*/ 2424168 w 2428717"/>
                <a:gd name="connsiteY95" fmla="*/ 368490 h 1330996"/>
                <a:gd name="connsiteX96" fmla="*/ 2428717 w 2428717"/>
                <a:gd name="connsiteY96" fmla="*/ 354842 h 1330996"/>
                <a:gd name="connsiteX97" fmla="*/ 2424168 w 2428717"/>
                <a:gd name="connsiteY97" fmla="*/ 327546 h 1330996"/>
                <a:gd name="connsiteX98" fmla="*/ 2410520 w 2428717"/>
                <a:gd name="connsiteY98" fmla="*/ 322997 h 1330996"/>
                <a:gd name="connsiteX99" fmla="*/ 2392323 w 2428717"/>
                <a:gd name="connsiteY99" fmla="*/ 318448 h 1330996"/>
                <a:gd name="connsiteX100" fmla="*/ 2378675 w 2428717"/>
                <a:gd name="connsiteY100" fmla="*/ 309349 h 1330996"/>
                <a:gd name="connsiteX101" fmla="*/ 2374126 w 2428717"/>
                <a:gd name="connsiteY101" fmla="*/ 295702 h 1330996"/>
                <a:gd name="connsiteX102" fmla="*/ 2365028 w 2428717"/>
                <a:gd name="connsiteY102" fmla="*/ 282054 h 1330996"/>
                <a:gd name="connsiteX103" fmla="*/ 2360478 w 2428717"/>
                <a:gd name="connsiteY103" fmla="*/ 268406 h 1330996"/>
                <a:gd name="connsiteX104" fmla="*/ 2346831 w 2428717"/>
                <a:gd name="connsiteY104" fmla="*/ 263857 h 1330996"/>
                <a:gd name="connsiteX105" fmla="*/ 2333183 w 2428717"/>
                <a:gd name="connsiteY105" fmla="*/ 245660 h 1330996"/>
                <a:gd name="connsiteX106" fmla="*/ 2305887 w 2428717"/>
                <a:gd name="connsiteY106" fmla="*/ 232012 h 1330996"/>
                <a:gd name="connsiteX107" fmla="*/ 2283141 w 2428717"/>
                <a:gd name="connsiteY107" fmla="*/ 236561 h 1330996"/>
                <a:gd name="connsiteX108" fmla="*/ 2255845 w 2428717"/>
                <a:gd name="connsiteY108" fmla="*/ 245660 h 1330996"/>
                <a:gd name="connsiteX109" fmla="*/ 2214902 w 2428717"/>
                <a:gd name="connsiteY109" fmla="*/ 241110 h 1330996"/>
                <a:gd name="connsiteX110" fmla="*/ 2187607 w 2428717"/>
                <a:gd name="connsiteY110" fmla="*/ 218364 h 1330996"/>
                <a:gd name="connsiteX111" fmla="*/ 2173959 w 2428717"/>
                <a:gd name="connsiteY111" fmla="*/ 209266 h 1330996"/>
                <a:gd name="connsiteX112" fmla="*/ 2164860 w 2428717"/>
                <a:gd name="connsiteY112" fmla="*/ 195618 h 1330996"/>
                <a:gd name="connsiteX113" fmla="*/ 2151213 w 2428717"/>
                <a:gd name="connsiteY113" fmla="*/ 168322 h 1330996"/>
                <a:gd name="connsiteX114" fmla="*/ 2110269 w 2428717"/>
                <a:gd name="connsiteY114" fmla="*/ 154675 h 1330996"/>
                <a:gd name="connsiteX115" fmla="*/ 2082974 w 2428717"/>
                <a:gd name="connsiteY115" fmla="*/ 141027 h 1330996"/>
                <a:gd name="connsiteX116" fmla="*/ 2064777 w 2428717"/>
                <a:gd name="connsiteY116" fmla="*/ 136478 h 1330996"/>
                <a:gd name="connsiteX117" fmla="*/ 1991989 w 2428717"/>
                <a:gd name="connsiteY117" fmla="*/ 131928 h 1330996"/>
                <a:gd name="connsiteX118" fmla="*/ 1964693 w 2428717"/>
                <a:gd name="connsiteY118" fmla="*/ 118281 h 1330996"/>
                <a:gd name="connsiteX119" fmla="*/ 1951045 w 2428717"/>
                <a:gd name="connsiteY119" fmla="*/ 104633 h 1330996"/>
                <a:gd name="connsiteX120" fmla="*/ 1923750 w 2428717"/>
                <a:gd name="connsiteY120" fmla="*/ 90985 h 1330996"/>
                <a:gd name="connsiteX121" fmla="*/ 1910102 w 2428717"/>
                <a:gd name="connsiteY121" fmla="*/ 81887 h 1330996"/>
                <a:gd name="connsiteX122" fmla="*/ 1841863 w 2428717"/>
                <a:gd name="connsiteY122" fmla="*/ 72788 h 1330996"/>
                <a:gd name="connsiteX123" fmla="*/ 1814568 w 2428717"/>
                <a:gd name="connsiteY123" fmla="*/ 63690 h 1330996"/>
                <a:gd name="connsiteX124" fmla="*/ 1796371 w 2428717"/>
                <a:gd name="connsiteY124" fmla="*/ 59140 h 1330996"/>
                <a:gd name="connsiteX125" fmla="*/ 1769075 w 2428717"/>
                <a:gd name="connsiteY125" fmla="*/ 50042 h 1330996"/>
                <a:gd name="connsiteX126" fmla="*/ 1755428 w 2428717"/>
                <a:gd name="connsiteY126" fmla="*/ 40943 h 1330996"/>
                <a:gd name="connsiteX127" fmla="*/ 1737231 w 2428717"/>
                <a:gd name="connsiteY127" fmla="*/ 0 h 1330996"/>
                <a:gd name="connsiteX128" fmla="*/ 1728132 w 2428717"/>
                <a:gd name="connsiteY128" fmla="*/ 13648 h 1330996"/>
                <a:gd name="connsiteX129" fmla="*/ 1723583 w 2428717"/>
                <a:gd name="connsiteY129" fmla="*/ 50042 h 1330996"/>
                <a:gd name="connsiteX130" fmla="*/ 1691738 w 2428717"/>
                <a:gd name="connsiteY130" fmla="*/ 54591 h 1330996"/>
                <a:gd name="connsiteX131" fmla="*/ 1659893 w 2428717"/>
                <a:gd name="connsiteY131" fmla="*/ 63690 h 1330996"/>
                <a:gd name="connsiteX132" fmla="*/ 1641696 w 2428717"/>
                <a:gd name="connsiteY132" fmla="*/ 72788 h 1330996"/>
                <a:gd name="connsiteX133" fmla="*/ 1628048 w 2428717"/>
                <a:gd name="connsiteY133" fmla="*/ 68239 h 1330996"/>
                <a:gd name="connsiteX134" fmla="*/ 1623499 w 2428717"/>
                <a:gd name="connsiteY134" fmla="*/ 54591 h 1330996"/>
                <a:gd name="connsiteX135" fmla="*/ 1614401 w 2428717"/>
                <a:gd name="connsiteY135" fmla="*/ 68239 h 1330996"/>
                <a:gd name="connsiteX136" fmla="*/ 1600753 w 2428717"/>
                <a:gd name="connsiteY136" fmla="*/ 77337 h 1330996"/>
                <a:gd name="connsiteX137" fmla="*/ 1555260 w 2428717"/>
                <a:gd name="connsiteY137" fmla="*/ 81887 h 1330996"/>
                <a:gd name="connsiteX138" fmla="*/ 1527965 w 2428717"/>
                <a:gd name="connsiteY138" fmla="*/ 90985 h 1330996"/>
                <a:gd name="connsiteX139" fmla="*/ 1509768 w 2428717"/>
                <a:gd name="connsiteY139" fmla="*/ 100084 h 1330996"/>
                <a:gd name="connsiteX140" fmla="*/ 1487022 w 2428717"/>
                <a:gd name="connsiteY140" fmla="*/ 104633 h 1330996"/>
                <a:gd name="connsiteX141" fmla="*/ 1473374 w 2428717"/>
                <a:gd name="connsiteY141" fmla="*/ 109182 h 1330996"/>
                <a:gd name="connsiteX142" fmla="*/ 1364192 w 2428717"/>
                <a:gd name="connsiteY142" fmla="*/ 113731 h 1330996"/>
                <a:gd name="connsiteX143" fmla="*/ 1350544 w 2428717"/>
                <a:gd name="connsiteY143" fmla="*/ 122830 h 1330996"/>
                <a:gd name="connsiteX144" fmla="*/ 1332347 w 2428717"/>
                <a:gd name="connsiteY144" fmla="*/ 150125 h 1330996"/>
                <a:gd name="connsiteX145" fmla="*/ 1318699 w 2428717"/>
                <a:gd name="connsiteY145" fmla="*/ 163773 h 1330996"/>
                <a:gd name="connsiteX146" fmla="*/ 1309601 w 2428717"/>
                <a:gd name="connsiteY146" fmla="*/ 191069 h 1330996"/>
                <a:gd name="connsiteX147" fmla="*/ 1295953 w 2428717"/>
                <a:gd name="connsiteY147" fmla="*/ 204716 h 1330996"/>
                <a:gd name="connsiteX148" fmla="*/ 1282305 w 2428717"/>
                <a:gd name="connsiteY148" fmla="*/ 209266 h 1330996"/>
                <a:gd name="connsiteX149" fmla="*/ 1209517 w 2428717"/>
                <a:gd name="connsiteY149" fmla="*/ 213815 h 1330996"/>
                <a:gd name="connsiteX150" fmla="*/ 1204968 w 2428717"/>
                <a:gd name="connsiteY150" fmla="*/ 227463 h 1330996"/>
                <a:gd name="connsiteX151" fmla="*/ 1186771 w 2428717"/>
                <a:gd name="connsiteY151" fmla="*/ 254758 h 1330996"/>
                <a:gd name="connsiteX152" fmla="*/ 1177672 w 2428717"/>
                <a:gd name="connsiteY152" fmla="*/ 282054 h 1330996"/>
                <a:gd name="connsiteX153" fmla="*/ 1173123 w 2428717"/>
                <a:gd name="connsiteY153" fmla="*/ 295702 h 1330996"/>
                <a:gd name="connsiteX154" fmla="*/ 1145828 w 2428717"/>
                <a:gd name="connsiteY154" fmla="*/ 313899 h 1330996"/>
                <a:gd name="connsiteX155" fmla="*/ 1132180 w 2428717"/>
                <a:gd name="connsiteY155" fmla="*/ 327546 h 1330996"/>
                <a:gd name="connsiteX156" fmla="*/ 1104884 w 2428717"/>
                <a:gd name="connsiteY156" fmla="*/ 336645 h 1330996"/>
                <a:gd name="connsiteX157" fmla="*/ 1095786 w 2428717"/>
                <a:gd name="connsiteY157" fmla="*/ 322997 h 1330996"/>
                <a:gd name="connsiteX158" fmla="*/ 1100335 w 2428717"/>
                <a:gd name="connsiteY158" fmla="*/ 291152 h 1330996"/>
                <a:gd name="connsiteX159" fmla="*/ 1086687 w 2428717"/>
                <a:gd name="connsiteY159" fmla="*/ 304800 h 1330996"/>
                <a:gd name="connsiteX160" fmla="*/ 1073039 w 2428717"/>
                <a:gd name="connsiteY160" fmla="*/ 309349 h 1330996"/>
                <a:gd name="connsiteX161" fmla="*/ 1059392 w 2428717"/>
                <a:gd name="connsiteY161" fmla="*/ 300251 h 1330996"/>
                <a:gd name="connsiteX162" fmla="*/ 1050293 w 2428717"/>
                <a:gd name="connsiteY162" fmla="*/ 286603 h 1330996"/>
                <a:gd name="connsiteX163" fmla="*/ 1036645 w 2428717"/>
                <a:gd name="connsiteY163" fmla="*/ 282054 h 1330996"/>
                <a:gd name="connsiteX164" fmla="*/ 1009350 w 2428717"/>
                <a:gd name="connsiteY164" fmla="*/ 291152 h 1330996"/>
                <a:gd name="connsiteX165" fmla="*/ 995702 w 2428717"/>
                <a:gd name="connsiteY165" fmla="*/ 295702 h 1330996"/>
                <a:gd name="connsiteX166" fmla="*/ 982054 w 2428717"/>
                <a:gd name="connsiteY166" fmla="*/ 304800 h 1330996"/>
                <a:gd name="connsiteX167" fmla="*/ 968407 w 2428717"/>
                <a:gd name="connsiteY167" fmla="*/ 350293 h 1330996"/>
                <a:gd name="connsiteX168" fmla="*/ 959308 w 2428717"/>
                <a:gd name="connsiteY168" fmla="*/ 363940 h 1330996"/>
                <a:gd name="connsiteX169" fmla="*/ 963857 w 2428717"/>
                <a:gd name="connsiteY169" fmla="*/ 377588 h 1330996"/>
                <a:gd name="connsiteX170" fmla="*/ 977505 w 2428717"/>
                <a:gd name="connsiteY170" fmla="*/ 382137 h 1330996"/>
                <a:gd name="connsiteX171" fmla="*/ 991153 w 2428717"/>
                <a:gd name="connsiteY171" fmla="*/ 391236 h 1330996"/>
                <a:gd name="connsiteX172" fmla="*/ 1000251 w 2428717"/>
                <a:gd name="connsiteY172" fmla="*/ 404884 h 1330996"/>
                <a:gd name="connsiteX173" fmla="*/ 1013899 w 2428717"/>
                <a:gd name="connsiteY173" fmla="*/ 418531 h 1330996"/>
                <a:gd name="connsiteX174" fmla="*/ 1009350 w 2428717"/>
                <a:gd name="connsiteY174" fmla="*/ 441278 h 1330996"/>
                <a:gd name="connsiteX175" fmla="*/ 986604 w 2428717"/>
                <a:gd name="connsiteY175" fmla="*/ 486770 h 1330996"/>
                <a:gd name="connsiteX176" fmla="*/ 968407 w 2428717"/>
                <a:gd name="connsiteY176" fmla="*/ 518615 h 1330996"/>
                <a:gd name="connsiteX177" fmla="*/ 954759 w 2428717"/>
                <a:gd name="connsiteY177" fmla="*/ 523164 h 1330996"/>
                <a:gd name="connsiteX178" fmla="*/ 945660 w 2428717"/>
                <a:gd name="connsiteY178" fmla="*/ 536812 h 1330996"/>
                <a:gd name="connsiteX179" fmla="*/ 932013 w 2428717"/>
                <a:gd name="connsiteY179" fmla="*/ 545910 h 1330996"/>
                <a:gd name="connsiteX180" fmla="*/ 913816 w 2428717"/>
                <a:gd name="connsiteY180" fmla="*/ 568657 h 1330996"/>
                <a:gd name="connsiteX181" fmla="*/ 904717 w 2428717"/>
                <a:gd name="connsiteY181" fmla="*/ 582305 h 1330996"/>
                <a:gd name="connsiteX182" fmla="*/ 900168 w 2428717"/>
                <a:gd name="connsiteY182" fmla="*/ 595952 h 1330996"/>
                <a:gd name="connsiteX183" fmla="*/ 881971 w 2428717"/>
                <a:gd name="connsiteY183" fmla="*/ 623248 h 1330996"/>
                <a:gd name="connsiteX184" fmla="*/ 859225 w 2428717"/>
                <a:gd name="connsiteY184" fmla="*/ 655093 h 1330996"/>
                <a:gd name="connsiteX185" fmla="*/ 850126 w 2428717"/>
                <a:gd name="connsiteY185" fmla="*/ 668740 h 1330996"/>
                <a:gd name="connsiteX186" fmla="*/ 845577 w 2428717"/>
                <a:gd name="connsiteY186" fmla="*/ 682388 h 1330996"/>
                <a:gd name="connsiteX187" fmla="*/ 831929 w 2428717"/>
                <a:gd name="connsiteY187" fmla="*/ 691487 h 1330996"/>
                <a:gd name="connsiteX188" fmla="*/ 809183 w 2428717"/>
                <a:gd name="connsiteY188" fmla="*/ 714233 h 1330996"/>
                <a:gd name="connsiteX189" fmla="*/ 795535 w 2428717"/>
                <a:gd name="connsiteY189" fmla="*/ 732430 h 1330996"/>
                <a:gd name="connsiteX190" fmla="*/ 781887 w 2428717"/>
                <a:gd name="connsiteY190" fmla="*/ 746078 h 1330996"/>
                <a:gd name="connsiteX191" fmla="*/ 754592 w 2428717"/>
                <a:gd name="connsiteY191" fmla="*/ 787021 h 1330996"/>
                <a:gd name="connsiteX192" fmla="*/ 745493 w 2428717"/>
                <a:gd name="connsiteY192" fmla="*/ 800669 h 1330996"/>
                <a:gd name="connsiteX193" fmla="*/ 736395 w 2428717"/>
                <a:gd name="connsiteY193" fmla="*/ 827964 h 1330996"/>
                <a:gd name="connsiteX194" fmla="*/ 690902 w 2428717"/>
                <a:gd name="connsiteY194" fmla="*/ 882555 h 1330996"/>
                <a:gd name="connsiteX195" fmla="*/ 677254 w 2428717"/>
                <a:gd name="connsiteY195" fmla="*/ 891654 h 1330996"/>
                <a:gd name="connsiteX196" fmla="*/ 649959 w 2428717"/>
                <a:gd name="connsiteY196" fmla="*/ 900752 h 1330996"/>
                <a:gd name="connsiteX197" fmla="*/ 595368 w 2428717"/>
                <a:gd name="connsiteY197" fmla="*/ 896203 h 1330996"/>
                <a:gd name="connsiteX198" fmla="*/ 581720 w 2428717"/>
                <a:gd name="connsiteY198" fmla="*/ 891654 h 1330996"/>
                <a:gd name="connsiteX199" fmla="*/ 586269 w 2428717"/>
                <a:gd name="connsiteY199" fmla="*/ 868908 h 1330996"/>
                <a:gd name="connsiteX200" fmla="*/ 577171 w 2428717"/>
                <a:gd name="connsiteY200" fmla="*/ 928048 h 1330996"/>
                <a:gd name="connsiteX201" fmla="*/ 568072 w 2428717"/>
                <a:gd name="connsiteY201" fmla="*/ 941696 h 1330996"/>
                <a:gd name="connsiteX202" fmla="*/ 563523 w 2428717"/>
                <a:gd name="connsiteY202" fmla="*/ 955343 h 1330996"/>
                <a:gd name="connsiteX203" fmla="*/ 549875 w 2428717"/>
                <a:gd name="connsiteY203" fmla="*/ 964442 h 1330996"/>
                <a:gd name="connsiteX204" fmla="*/ 522580 w 2428717"/>
                <a:gd name="connsiteY204" fmla="*/ 982639 h 1330996"/>
                <a:gd name="connsiteX205" fmla="*/ 508932 w 2428717"/>
                <a:gd name="connsiteY205" fmla="*/ 973540 h 1330996"/>
                <a:gd name="connsiteX206" fmla="*/ 481637 w 2428717"/>
                <a:gd name="connsiteY206" fmla="*/ 959893 h 1330996"/>
                <a:gd name="connsiteX207" fmla="*/ 463439 w 2428717"/>
                <a:gd name="connsiteY207" fmla="*/ 964442 h 1330996"/>
                <a:gd name="connsiteX208" fmla="*/ 454341 w 2428717"/>
                <a:gd name="connsiteY208" fmla="*/ 978090 h 1330996"/>
                <a:gd name="connsiteX209" fmla="*/ 440693 w 2428717"/>
                <a:gd name="connsiteY209" fmla="*/ 996287 h 1330996"/>
                <a:gd name="connsiteX210" fmla="*/ 404299 w 2428717"/>
                <a:gd name="connsiteY210" fmla="*/ 1023582 h 1330996"/>
                <a:gd name="connsiteX211" fmla="*/ 390651 w 2428717"/>
                <a:gd name="connsiteY211" fmla="*/ 1037230 h 1330996"/>
                <a:gd name="connsiteX212" fmla="*/ 377004 w 2428717"/>
                <a:gd name="connsiteY212" fmla="*/ 1041779 h 1330996"/>
                <a:gd name="connsiteX213" fmla="*/ 349708 w 2428717"/>
                <a:gd name="connsiteY213" fmla="*/ 1059976 h 1330996"/>
                <a:gd name="connsiteX214" fmla="*/ 322413 w 2428717"/>
                <a:gd name="connsiteY214" fmla="*/ 1078173 h 1330996"/>
                <a:gd name="connsiteX215" fmla="*/ 295117 w 2428717"/>
                <a:gd name="connsiteY215" fmla="*/ 1100919 h 1330996"/>
                <a:gd name="connsiteX216" fmla="*/ 286019 w 2428717"/>
                <a:gd name="connsiteY216" fmla="*/ 1114567 h 1330996"/>
                <a:gd name="connsiteX217" fmla="*/ 258723 w 2428717"/>
                <a:gd name="connsiteY217" fmla="*/ 1137313 h 1330996"/>
                <a:gd name="connsiteX218" fmla="*/ 240526 w 2428717"/>
                <a:gd name="connsiteY218" fmla="*/ 1164609 h 1330996"/>
                <a:gd name="connsiteX219" fmla="*/ 231428 w 2428717"/>
                <a:gd name="connsiteY219" fmla="*/ 1178257 h 1330996"/>
                <a:gd name="connsiteX220" fmla="*/ 217780 w 2428717"/>
                <a:gd name="connsiteY220" fmla="*/ 1182806 h 1330996"/>
                <a:gd name="connsiteX221" fmla="*/ 208681 w 2428717"/>
                <a:gd name="connsiteY221" fmla="*/ 1196454 h 1330996"/>
                <a:gd name="connsiteX222" fmla="*/ 181386 w 2428717"/>
                <a:gd name="connsiteY222" fmla="*/ 1205552 h 1330996"/>
                <a:gd name="connsiteX223" fmla="*/ 167738 w 2428717"/>
                <a:gd name="connsiteY223" fmla="*/ 1210102 h 1330996"/>
                <a:gd name="connsiteX224" fmla="*/ 135893 w 2428717"/>
                <a:gd name="connsiteY224" fmla="*/ 1219200 h 1330996"/>
                <a:gd name="connsiteX225" fmla="*/ 108598 w 2428717"/>
                <a:gd name="connsiteY225" fmla="*/ 1241946 h 1330996"/>
                <a:gd name="connsiteX226" fmla="*/ 85851 w 2428717"/>
                <a:gd name="connsiteY226" fmla="*/ 1246496 h 1330996"/>
                <a:gd name="connsiteX227" fmla="*/ 72204 w 2428717"/>
                <a:gd name="connsiteY227" fmla="*/ 1251045 h 1330996"/>
                <a:gd name="connsiteX228" fmla="*/ 22162 w 2428717"/>
                <a:gd name="connsiteY228" fmla="*/ 1264693 h 1330996"/>
                <a:gd name="connsiteX229" fmla="*/ 8514 w 2428717"/>
                <a:gd name="connsiteY229" fmla="*/ 1260143 h 1330996"/>
                <a:gd name="connsiteX230" fmla="*/ 3965 w 2428717"/>
                <a:gd name="connsiteY230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90902 w 2428717"/>
                <a:gd name="connsiteY193" fmla="*/ 882555 h 1330996"/>
                <a:gd name="connsiteX194" fmla="*/ 677254 w 2428717"/>
                <a:gd name="connsiteY194" fmla="*/ 891654 h 1330996"/>
                <a:gd name="connsiteX195" fmla="*/ 649959 w 2428717"/>
                <a:gd name="connsiteY195" fmla="*/ 900752 h 1330996"/>
                <a:gd name="connsiteX196" fmla="*/ 595368 w 2428717"/>
                <a:gd name="connsiteY196" fmla="*/ 896203 h 1330996"/>
                <a:gd name="connsiteX197" fmla="*/ 581720 w 2428717"/>
                <a:gd name="connsiteY197" fmla="*/ 891654 h 1330996"/>
                <a:gd name="connsiteX198" fmla="*/ 586269 w 2428717"/>
                <a:gd name="connsiteY198" fmla="*/ 868908 h 1330996"/>
                <a:gd name="connsiteX199" fmla="*/ 577171 w 2428717"/>
                <a:gd name="connsiteY199" fmla="*/ 928048 h 1330996"/>
                <a:gd name="connsiteX200" fmla="*/ 568072 w 2428717"/>
                <a:gd name="connsiteY200" fmla="*/ 941696 h 1330996"/>
                <a:gd name="connsiteX201" fmla="*/ 563523 w 2428717"/>
                <a:gd name="connsiteY201" fmla="*/ 955343 h 1330996"/>
                <a:gd name="connsiteX202" fmla="*/ 549875 w 2428717"/>
                <a:gd name="connsiteY202" fmla="*/ 964442 h 1330996"/>
                <a:gd name="connsiteX203" fmla="*/ 522580 w 2428717"/>
                <a:gd name="connsiteY203" fmla="*/ 982639 h 1330996"/>
                <a:gd name="connsiteX204" fmla="*/ 508932 w 2428717"/>
                <a:gd name="connsiteY204" fmla="*/ 973540 h 1330996"/>
                <a:gd name="connsiteX205" fmla="*/ 481637 w 2428717"/>
                <a:gd name="connsiteY205" fmla="*/ 959893 h 1330996"/>
                <a:gd name="connsiteX206" fmla="*/ 463439 w 2428717"/>
                <a:gd name="connsiteY206" fmla="*/ 964442 h 1330996"/>
                <a:gd name="connsiteX207" fmla="*/ 454341 w 2428717"/>
                <a:gd name="connsiteY207" fmla="*/ 978090 h 1330996"/>
                <a:gd name="connsiteX208" fmla="*/ 440693 w 2428717"/>
                <a:gd name="connsiteY208" fmla="*/ 996287 h 1330996"/>
                <a:gd name="connsiteX209" fmla="*/ 404299 w 2428717"/>
                <a:gd name="connsiteY209" fmla="*/ 1023582 h 1330996"/>
                <a:gd name="connsiteX210" fmla="*/ 390651 w 2428717"/>
                <a:gd name="connsiteY210" fmla="*/ 1037230 h 1330996"/>
                <a:gd name="connsiteX211" fmla="*/ 377004 w 2428717"/>
                <a:gd name="connsiteY211" fmla="*/ 1041779 h 1330996"/>
                <a:gd name="connsiteX212" fmla="*/ 349708 w 2428717"/>
                <a:gd name="connsiteY212" fmla="*/ 1059976 h 1330996"/>
                <a:gd name="connsiteX213" fmla="*/ 322413 w 2428717"/>
                <a:gd name="connsiteY213" fmla="*/ 1078173 h 1330996"/>
                <a:gd name="connsiteX214" fmla="*/ 295117 w 2428717"/>
                <a:gd name="connsiteY214" fmla="*/ 1100919 h 1330996"/>
                <a:gd name="connsiteX215" fmla="*/ 286019 w 2428717"/>
                <a:gd name="connsiteY215" fmla="*/ 1114567 h 1330996"/>
                <a:gd name="connsiteX216" fmla="*/ 258723 w 2428717"/>
                <a:gd name="connsiteY216" fmla="*/ 1137313 h 1330996"/>
                <a:gd name="connsiteX217" fmla="*/ 240526 w 2428717"/>
                <a:gd name="connsiteY217" fmla="*/ 1164609 h 1330996"/>
                <a:gd name="connsiteX218" fmla="*/ 231428 w 2428717"/>
                <a:gd name="connsiteY218" fmla="*/ 1178257 h 1330996"/>
                <a:gd name="connsiteX219" fmla="*/ 217780 w 2428717"/>
                <a:gd name="connsiteY219" fmla="*/ 1182806 h 1330996"/>
                <a:gd name="connsiteX220" fmla="*/ 208681 w 2428717"/>
                <a:gd name="connsiteY220" fmla="*/ 1196454 h 1330996"/>
                <a:gd name="connsiteX221" fmla="*/ 181386 w 2428717"/>
                <a:gd name="connsiteY221" fmla="*/ 1205552 h 1330996"/>
                <a:gd name="connsiteX222" fmla="*/ 167738 w 2428717"/>
                <a:gd name="connsiteY222" fmla="*/ 1210102 h 1330996"/>
                <a:gd name="connsiteX223" fmla="*/ 135893 w 2428717"/>
                <a:gd name="connsiteY223" fmla="*/ 1219200 h 1330996"/>
                <a:gd name="connsiteX224" fmla="*/ 108598 w 2428717"/>
                <a:gd name="connsiteY224" fmla="*/ 1241946 h 1330996"/>
                <a:gd name="connsiteX225" fmla="*/ 85851 w 2428717"/>
                <a:gd name="connsiteY225" fmla="*/ 1246496 h 1330996"/>
                <a:gd name="connsiteX226" fmla="*/ 72204 w 2428717"/>
                <a:gd name="connsiteY226" fmla="*/ 1251045 h 1330996"/>
                <a:gd name="connsiteX227" fmla="*/ 22162 w 2428717"/>
                <a:gd name="connsiteY227" fmla="*/ 1264693 h 1330996"/>
                <a:gd name="connsiteX228" fmla="*/ 8514 w 2428717"/>
                <a:gd name="connsiteY228" fmla="*/ 1260143 h 1330996"/>
                <a:gd name="connsiteX229" fmla="*/ 3965 w 2428717"/>
                <a:gd name="connsiteY229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90902 w 2428717"/>
                <a:gd name="connsiteY193" fmla="*/ 882555 h 1330996"/>
                <a:gd name="connsiteX194" fmla="*/ 649959 w 2428717"/>
                <a:gd name="connsiteY194" fmla="*/ 900752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86269 w 2428717"/>
                <a:gd name="connsiteY197" fmla="*/ 868908 h 1330996"/>
                <a:gd name="connsiteX198" fmla="*/ 577171 w 2428717"/>
                <a:gd name="connsiteY198" fmla="*/ 928048 h 1330996"/>
                <a:gd name="connsiteX199" fmla="*/ 568072 w 2428717"/>
                <a:gd name="connsiteY199" fmla="*/ 941696 h 1330996"/>
                <a:gd name="connsiteX200" fmla="*/ 563523 w 2428717"/>
                <a:gd name="connsiteY200" fmla="*/ 955343 h 1330996"/>
                <a:gd name="connsiteX201" fmla="*/ 549875 w 2428717"/>
                <a:gd name="connsiteY201" fmla="*/ 964442 h 1330996"/>
                <a:gd name="connsiteX202" fmla="*/ 522580 w 2428717"/>
                <a:gd name="connsiteY202" fmla="*/ 982639 h 1330996"/>
                <a:gd name="connsiteX203" fmla="*/ 508932 w 2428717"/>
                <a:gd name="connsiteY203" fmla="*/ 973540 h 1330996"/>
                <a:gd name="connsiteX204" fmla="*/ 481637 w 2428717"/>
                <a:gd name="connsiteY204" fmla="*/ 959893 h 1330996"/>
                <a:gd name="connsiteX205" fmla="*/ 463439 w 2428717"/>
                <a:gd name="connsiteY205" fmla="*/ 964442 h 1330996"/>
                <a:gd name="connsiteX206" fmla="*/ 454341 w 2428717"/>
                <a:gd name="connsiteY206" fmla="*/ 978090 h 1330996"/>
                <a:gd name="connsiteX207" fmla="*/ 440693 w 2428717"/>
                <a:gd name="connsiteY207" fmla="*/ 996287 h 1330996"/>
                <a:gd name="connsiteX208" fmla="*/ 404299 w 2428717"/>
                <a:gd name="connsiteY208" fmla="*/ 1023582 h 1330996"/>
                <a:gd name="connsiteX209" fmla="*/ 390651 w 2428717"/>
                <a:gd name="connsiteY209" fmla="*/ 1037230 h 1330996"/>
                <a:gd name="connsiteX210" fmla="*/ 377004 w 2428717"/>
                <a:gd name="connsiteY210" fmla="*/ 1041779 h 1330996"/>
                <a:gd name="connsiteX211" fmla="*/ 349708 w 2428717"/>
                <a:gd name="connsiteY211" fmla="*/ 1059976 h 1330996"/>
                <a:gd name="connsiteX212" fmla="*/ 322413 w 2428717"/>
                <a:gd name="connsiteY212" fmla="*/ 1078173 h 1330996"/>
                <a:gd name="connsiteX213" fmla="*/ 295117 w 2428717"/>
                <a:gd name="connsiteY213" fmla="*/ 1100919 h 1330996"/>
                <a:gd name="connsiteX214" fmla="*/ 286019 w 2428717"/>
                <a:gd name="connsiteY214" fmla="*/ 1114567 h 1330996"/>
                <a:gd name="connsiteX215" fmla="*/ 258723 w 2428717"/>
                <a:gd name="connsiteY215" fmla="*/ 1137313 h 1330996"/>
                <a:gd name="connsiteX216" fmla="*/ 240526 w 2428717"/>
                <a:gd name="connsiteY216" fmla="*/ 1164609 h 1330996"/>
                <a:gd name="connsiteX217" fmla="*/ 231428 w 2428717"/>
                <a:gd name="connsiteY217" fmla="*/ 1178257 h 1330996"/>
                <a:gd name="connsiteX218" fmla="*/ 217780 w 2428717"/>
                <a:gd name="connsiteY218" fmla="*/ 1182806 h 1330996"/>
                <a:gd name="connsiteX219" fmla="*/ 208681 w 2428717"/>
                <a:gd name="connsiteY219" fmla="*/ 1196454 h 1330996"/>
                <a:gd name="connsiteX220" fmla="*/ 181386 w 2428717"/>
                <a:gd name="connsiteY220" fmla="*/ 1205552 h 1330996"/>
                <a:gd name="connsiteX221" fmla="*/ 167738 w 2428717"/>
                <a:gd name="connsiteY221" fmla="*/ 1210102 h 1330996"/>
                <a:gd name="connsiteX222" fmla="*/ 135893 w 2428717"/>
                <a:gd name="connsiteY222" fmla="*/ 1219200 h 1330996"/>
                <a:gd name="connsiteX223" fmla="*/ 108598 w 2428717"/>
                <a:gd name="connsiteY223" fmla="*/ 1241946 h 1330996"/>
                <a:gd name="connsiteX224" fmla="*/ 85851 w 2428717"/>
                <a:gd name="connsiteY224" fmla="*/ 1246496 h 1330996"/>
                <a:gd name="connsiteX225" fmla="*/ 72204 w 2428717"/>
                <a:gd name="connsiteY225" fmla="*/ 1251045 h 1330996"/>
                <a:gd name="connsiteX226" fmla="*/ 22162 w 2428717"/>
                <a:gd name="connsiteY226" fmla="*/ 1264693 h 1330996"/>
                <a:gd name="connsiteX227" fmla="*/ 8514 w 2428717"/>
                <a:gd name="connsiteY227" fmla="*/ 1260143 h 1330996"/>
                <a:gd name="connsiteX228" fmla="*/ 3965 w 2428717"/>
                <a:gd name="connsiteY228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85016 w 2428717"/>
                <a:gd name="connsiteY193" fmla="*/ 862932 h 1330996"/>
                <a:gd name="connsiteX194" fmla="*/ 649959 w 2428717"/>
                <a:gd name="connsiteY194" fmla="*/ 900752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86269 w 2428717"/>
                <a:gd name="connsiteY197" fmla="*/ 868908 h 1330996"/>
                <a:gd name="connsiteX198" fmla="*/ 577171 w 2428717"/>
                <a:gd name="connsiteY198" fmla="*/ 928048 h 1330996"/>
                <a:gd name="connsiteX199" fmla="*/ 568072 w 2428717"/>
                <a:gd name="connsiteY199" fmla="*/ 941696 h 1330996"/>
                <a:gd name="connsiteX200" fmla="*/ 563523 w 2428717"/>
                <a:gd name="connsiteY200" fmla="*/ 955343 h 1330996"/>
                <a:gd name="connsiteX201" fmla="*/ 549875 w 2428717"/>
                <a:gd name="connsiteY201" fmla="*/ 964442 h 1330996"/>
                <a:gd name="connsiteX202" fmla="*/ 522580 w 2428717"/>
                <a:gd name="connsiteY202" fmla="*/ 982639 h 1330996"/>
                <a:gd name="connsiteX203" fmla="*/ 508932 w 2428717"/>
                <a:gd name="connsiteY203" fmla="*/ 973540 h 1330996"/>
                <a:gd name="connsiteX204" fmla="*/ 481637 w 2428717"/>
                <a:gd name="connsiteY204" fmla="*/ 959893 h 1330996"/>
                <a:gd name="connsiteX205" fmla="*/ 463439 w 2428717"/>
                <a:gd name="connsiteY205" fmla="*/ 964442 h 1330996"/>
                <a:gd name="connsiteX206" fmla="*/ 454341 w 2428717"/>
                <a:gd name="connsiteY206" fmla="*/ 978090 h 1330996"/>
                <a:gd name="connsiteX207" fmla="*/ 440693 w 2428717"/>
                <a:gd name="connsiteY207" fmla="*/ 996287 h 1330996"/>
                <a:gd name="connsiteX208" fmla="*/ 404299 w 2428717"/>
                <a:gd name="connsiteY208" fmla="*/ 1023582 h 1330996"/>
                <a:gd name="connsiteX209" fmla="*/ 390651 w 2428717"/>
                <a:gd name="connsiteY209" fmla="*/ 1037230 h 1330996"/>
                <a:gd name="connsiteX210" fmla="*/ 377004 w 2428717"/>
                <a:gd name="connsiteY210" fmla="*/ 1041779 h 1330996"/>
                <a:gd name="connsiteX211" fmla="*/ 349708 w 2428717"/>
                <a:gd name="connsiteY211" fmla="*/ 1059976 h 1330996"/>
                <a:gd name="connsiteX212" fmla="*/ 322413 w 2428717"/>
                <a:gd name="connsiteY212" fmla="*/ 1078173 h 1330996"/>
                <a:gd name="connsiteX213" fmla="*/ 295117 w 2428717"/>
                <a:gd name="connsiteY213" fmla="*/ 1100919 h 1330996"/>
                <a:gd name="connsiteX214" fmla="*/ 286019 w 2428717"/>
                <a:gd name="connsiteY214" fmla="*/ 1114567 h 1330996"/>
                <a:gd name="connsiteX215" fmla="*/ 258723 w 2428717"/>
                <a:gd name="connsiteY215" fmla="*/ 1137313 h 1330996"/>
                <a:gd name="connsiteX216" fmla="*/ 240526 w 2428717"/>
                <a:gd name="connsiteY216" fmla="*/ 1164609 h 1330996"/>
                <a:gd name="connsiteX217" fmla="*/ 231428 w 2428717"/>
                <a:gd name="connsiteY217" fmla="*/ 1178257 h 1330996"/>
                <a:gd name="connsiteX218" fmla="*/ 217780 w 2428717"/>
                <a:gd name="connsiteY218" fmla="*/ 1182806 h 1330996"/>
                <a:gd name="connsiteX219" fmla="*/ 208681 w 2428717"/>
                <a:gd name="connsiteY219" fmla="*/ 1196454 h 1330996"/>
                <a:gd name="connsiteX220" fmla="*/ 181386 w 2428717"/>
                <a:gd name="connsiteY220" fmla="*/ 1205552 h 1330996"/>
                <a:gd name="connsiteX221" fmla="*/ 167738 w 2428717"/>
                <a:gd name="connsiteY221" fmla="*/ 1210102 h 1330996"/>
                <a:gd name="connsiteX222" fmla="*/ 135893 w 2428717"/>
                <a:gd name="connsiteY222" fmla="*/ 1219200 h 1330996"/>
                <a:gd name="connsiteX223" fmla="*/ 108598 w 2428717"/>
                <a:gd name="connsiteY223" fmla="*/ 1241946 h 1330996"/>
                <a:gd name="connsiteX224" fmla="*/ 85851 w 2428717"/>
                <a:gd name="connsiteY224" fmla="*/ 1246496 h 1330996"/>
                <a:gd name="connsiteX225" fmla="*/ 72204 w 2428717"/>
                <a:gd name="connsiteY225" fmla="*/ 1251045 h 1330996"/>
                <a:gd name="connsiteX226" fmla="*/ 22162 w 2428717"/>
                <a:gd name="connsiteY226" fmla="*/ 1264693 h 1330996"/>
                <a:gd name="connsiteX227" fmla="*/ 8514 w 2428717"/>
                <a:gd name="connsiteY227" fmla="*/ 1260143 h 1330996"/>
                <a:gd name="connsiteX228" fmla="*/ 3965 w 2428717"/>
                <a:gd name="connsiteY228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73242 w 2428717"/>
                <a:gd name="connsiteY193" fmla="*/ 857045 h 1330996"/>
                <a:gd name="connsiteX194" fmla="*/ 649959 w 2428717"/>
                <a:gd name="connsiteY194" fmla="*/ 900752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86269 w 2428717"/>
                <a:gd name="connsiteY197" fmla="*/ 868908 h 1330996"/>
                <a:gd name="connsiteX198" fmla="*/ 577171 w 2428717"/>
                <a:gd name="connsiteY198" fmla="*/ 928048 h 1330996"/>
                <a:gd name="connsiteX199" fmla="*/ 568072 w 2428717"/>
                <a:gd name="connsiteY199" fmla="*/ 941696 h 1330996"/>
                <a:gd name="connsiteX200" fmla="*/ 563523 w 2428717"/>
                <a:gd name="connsiteY200" fmla="*/ 955343 h 1330996"/>
                <a:gd name="connsiteX201" fmla="*/ 549875 w 2428717"/>
                <a:gd name="connsiteY201" fmla="*/ 964442 h 1330996"/>
                <a:gd name="connsiteX202" fmla="*/ 522580 w 2428717"/>
                <a:gd name="connsiteY202" fmla="*/ 982639 h 1330996"/>
                <a:gd name="connsiteX203" fmla="*/ 508932 w 2428717"/>
                <a:gd name="connsiteY203" fmla="*/ 973540 h 1330996"/>
                <a:gd name="connsiteX204" fmla="*/ 481637 w 2428717"/>
                <a:gd name="connsiteY204" fmla="*/ 959893 h 1330996"/>
                <a:gd name="connsiteX205" fmla="*/ 463439 w 2428717"/>
                <a:gd name="connsiteY205" fmla="*/ 964442 h 1330996"/>
                <a:gd name="connsiteX206" fmla="*/ 454341 w 2428717"/>
                <a:gd name="connsiteY206" fmla="*/ 978090 h 1330996"/>
                <a:gd name="connsiteX207" fmla="*/ 440693 w 2428717"/>
                <a:gd name="connsiteY207" fmla="*/ 996287 h 1330996"/>
                <a:gd name="connsiteX208" fmla="*/ 404299 w 2428717"/>
                <a:gd name="connsiteY208" fmla="*/ 1023582 h 1330996"/>
                <a:gd name="connsiteX209" fmla="*/ 390651 w 2428717"/>
                <a:gd name="connsiteY209" fmla="*/ 1037230 h 1330996"/>
                <a:gd name="connsiteX210" fmla="*/ 377004 w 2428717"/>
                <a:gd name="connsiteY210" fmla="*/ 1041779 h 1330996"/>
                <a:gd name="connsiteX211" fmla="*/ 349708 w 2428717"/>
                <a:gd name="connsiteY211" fmla="*/ 1059976 h 1330996"/>
                <a:gd name="connsiteX212" fmla="*/ 322413 w 2428717"/>
                <a:gd name="connsiteY212" fmla="*/ 1078173 h 1330996"/>
                <a:gd name="connsiteX213" fmla="*/ 295117 w 2428717"/>
                <a:gd name="connsiteY213" fmla="*/ 1100919 h 1330996"/>
                <a:gd name="connsiteX214" fmla="*/ 286019 w 2428717"/>
                <a:gd name="connsiteY214" fmla="*/ 1114567 h 1330996"/>
                <a:gd name="connsiteX215" fmla="*/ 258723 w 2428717"/>
                <a:gd name="connsiteY215" fmla="*/ 1137313 h 1330996"/>
                <a:gd name="connsiteX216" fmla="*/ 240526 w 2428717"/>
                <a:gd name="connsiteY216" fmla="*/ 1164609 h 1330996"/>
                <a:gd name="connsiteX217" fmla="*/ 231428 w 2428717"/>
                <a:gd name="connsiteY217" fmla="*/ 1178257 h 1330996"/>
                <a:gd name="connsiteX218" fmla="*/ 217780 w 2428717"/>
                <a:gd name="connsiteY218" fmla="*/ 1182806 h 1330996"/>
                <a:gd name="connsiteX219" fmla="*/ 208681 w 2428717"/>
                <a:gd name="connsiteY219" fmla="*/ 1196454 h 1330996"/>
                <a:gd name="connsiteX220" fmla="*/ 181386 w 2428717"/>
                <a:gd name="connsiteY220" fmla="*/ 1205552 h 1330996"/>
                <a:gd name="connsiteX221" fmla="*/ 167738 w 2428717"/>
                <a:gd name="connsiteY221" fmla="*/ 1210102 h 1330996"/>
                <a:gd name="connsiteX222" fmla="*/ 135893 w 2428717"/>
                <a:gd name="connsiteY222" fmla="*/ 1219200 h 1330996"/>
                <a:gd name="connsiteX223" fmla="*/ 108598 w 2428717"/>
                <a:gd name="connsiteY223" fmla="*/ 1241946 h 1330996"/>
                <a:gd name="connsiteX224" fmla="*/ 85851 w 2428717"/>
                <a:gd name="connsiteY224" fmla="*/ 1246496 h 1330996"/>
                <a:gd name="connsiteX225" fmla="*/ 72204 w 2428717"/>
                <a:gd name="connsiteY225" fmla="*/ 1251045 h 1330996"/>
                <a:gd name="connsiteX226" fmla="*/ 22162 w 2428717"/>
                <a:gd name="connsiteY226" fmla="*/ 1264693 h 1330996"/>
                <a:gd name="connsiteX227" fmla="*/ 8514 w 2428717"/>
                <a:gd name="connsiteY227" fmla="*/ 1260143 h 1330996"/>
                <a:gd name="connsiteX228" fmla="*/ 3965 w 2428717"/>
                <a:gd name="connsiteY228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73242 w 2428717"/>
                <a:gd name="connsiteY193" fmla="*/ 857045 h 1330996"/>
                <a:gd name="connsiteX194" fmla="*/ 638185 w 2428717"/>
                <a:gd name="connsiteY194" fmla="*/ 883091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86269 w 2428717"/>
                <a:gd name="connsiteY197" fmla="*/ 868908 h 1330996"/>
                <a:gd name="connsiteX198" fmla="*/ 577171 w 2428717"/>
                <a:gd name="connsiteY198" fmla="*/ 928048 h 1330996"/>
                <a:gd name="connsiteX199" fmla="*/ 568072 w 2428717"/>
                <a:gd name="connsiteY199" fmla="*/ 941696 h 1330996"/>
                <a:gd name="connsiteX200" fmla="*/ 563523 w 2428717"/>
                <a:gd name="connsiteY200" fmla="*/ 955343 h 1330996"/>
                <a:gd name="connsiteX201" fmla="*/ 549875 w 2428717"/>
                <a:gd name="connsiteY201" fmla="*/ 964442 h 1330996"/>
                <a:gd name="connsiteX202" fmla="*/ 522580 w 2428717"/>
                <a:gd name="connsiteY202" fmla="*/ 982639 h 1330996"/>
                <a:gd name="connsiteX203" fmla="*/ 508932 w 2428717"/>
                <a:gd name="connsiteY203" fmla="*/ 973540 h 1330996"/>
                <a:gd name="connsiteX204" fmla="*/ 481637 w 2428717"/>
                <a:gd name="connsiteY204" fmla="*/ 959893 h 1330996"/>
                <a:gd name="connsiteX205" fmla="*/ 463439 w 2428717"/>
                <a:gd name="connsiteY205" fmla="*/ 964442 h 1330996"/>
                <a:gd name="connsiteX206" fmla="*/ 454341 w 2428717"/>
                <a:gd name="connsiteY206" fmla="*/ 978090 h 1330996"/>
                <a:gd name="connsiteX207" fmla="*/ 440693 w 2428717"/>
                <a:gd name="connsiteY207" fmla="*/ 996287 h 1330996"/>
                <a:gd name="connsiteX208" fmla="*/ 404299 w 2428717"/>
                <a:gd name="connsiteY208" fmla="*/ 1023582 h 1330996"/>
                <a:gd name="connsiteX209" fmla="*/ 390651 w 2428717"/>
                <a:gd name="connsiteY209" fmla="*/ 1037230 h 1330996"/>
                <a:gd name="connsiteX210" fmla="*/ 377004 w 2428717"/>
                <a:gd name="connsiteY210" fmla="*/ 1041779 h 1330996"/>
                <a:gd name="connsiteX211" fmla="*/ 349708 w 2428717"/>
                <a:gd name="connsiteY211" fmla="*/ 1059976 h 1330996"/>
                <a:gd name="connsiteX212" fmla="*/ 322413 w 2428717"/>
                <a:gd name="connsiteY212" fmla="*/ 1078173 h 1330996"/>
                <a:gd name="connsiteX213" fmla="*/ 295117 w 2428717"/>
                <a:gd name="connsiteY213" fmla="*/ 1100919 h 1330996"/>
                <a:gd name="connsiteX214" fmla="*/ 286019 w 2428717"/>
                <a:gd name="connsiteY214" fmla="*/ 1114567 h 1330996"/>
                <a:gd name="connsiteX215" fmla="*/ 258723 w 2428717"/>
                <a:gd name="connsiteY215" fmla="*/ 1137313 h 1330996"/>
                <a:gd name="connsiteX216" fmla="*/ 240526 w 2428717"/>
                <a:gd name="connsiteY216" fmla="*/ 1164609 h 1330996"/>
                <a:gd name="connsiteX217" fmla="*/ 231428 w 2428717"/>
                <a:gd name="connsiteY217" fmla="*/ 1178257 h 1330996"/>
                <a:gd name="connsiteX218" fmla="*/ 217780 w 2428717"/>
                <a:gd name="connsiteY218" fmla="*/ 1182806 h 1330996"/>
                <a:gd name="connsiteX219" fmla="*/ 208681 w 2428717"/>
                <a:gd name="connsiteY219" fmla="*/ 1196454 h 1330996"/>
                <a:gd name="connsiteX220" fmla="*/ 181386 w 2428717"/>
                <a:gd name="connsiteY220" fmla="*/ 1205552 h 1330996"/>
                <a:gd name="connsiteX221" fmla="*/ 167738 w 2428717"/>
                <a:gd name="connsiteY221" fmla="*/ 1210102 h 1330996"/>
                <a:gd name="connsiteX222" fmla="*/ 135893 w 2428717"/>
                <a:gd name="connsiteY222" fmla="*/ 1219200 h 1330996"/>
                <a:gd name="connsiteX223" fmla="*/ 108598 w 2428717"/>
                <a:gd name="connsiteY223" fmla="*/ 1241946 h 1330996"/>
                <a:gd name="connsiteX224" fmla="*/ 85851 w 2428717"/>
                <a:gd name="connsiteY224" fmla="*/ 1246496 h 1330996"/>
                <a:gd name="connsiteX225" fmla="*/ 72204 w 2428717"/>
                <a:gd name="connsiteY225" fmla="*/ 1251045 h 1330996"/>
                <a:gd name="connsiteX226" fmla="*/ 22162 w 2428717"/>
                <a:gd name="connsiteY226" fmla="*/ 1264693 h 1330996"/>
                <a:gd name="connsiteX227" fmla="*/ 8514 w 2428717"/>
                <a:gd name="connsiteY227" fmla="*/ 1260143 h 1330996"/>
                <a:gd name="connsiteX228" fmla="*/ 3965 w 2428717"/>
                <a:gd name="connsiteY228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77505 w 2428717"/>
                <a:gd name="connsiteY169" fmla="*/ 382137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73242 w 2428717"/>
                <a:gd name="connsiteY193" fmla="*/ 857045 h 1330996"/>
                <a:gd name="connsiteX194" fmla="*/ 638185 w 2428717"/>
                <a:gd name="connsiteY194" fmla="*/ 883091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77171 w 2428717"/>
                <a:gd name="connsiteY197" fmla="*/ 928048 h 1330996"/>
                <a:gd name="connsiteX198" fmla="*/ 568072 w 2428717"/>
                <a:gd name="connsiteY198" fmla="*/ 941696 h 1330996"/>
                <a:gd name="connsiteX199" fmla="*/ 563523 w 2428717"/>
                <a:gd name="connsiteY199" fmla="*/ 955343 h 1330996"/>
                <a:gd name="connsiteX200" fmla="*/ 549875 w 2428717"/>
                <a:gd name="connsiteY200" fmla="*/ 964442 h 1330996"/>
                <a:gd name="connsiteX201" fmla="*/ 522580 w 2428717"/>
                <a:gd name="connsiteY201" fmla="*/ 982639 h 1330996"/>
                <a:gd name="connsiteX202" fmla="*/ 508932 w 2428717"/>
                <a:gd name="connsiteY202" fmla="*/ 973540 h 1330996"/>
                <a:gd name="connsiteX203" fmla="*/ 481637 w 2428717"/>
                <a:gd name="connsiteY203" fmla="*/ 959893 h 1330996"/>
                <a:gd name="connsiteX204" fmla="*/ 463439 w 2428717"/>
                <a:gd name="connsiteY204" fmla="*/ 964442 h 1330996"/>
                <a:gd name="connsiteX205" fmla="*/ 454341 w 2428717"/>
                <a:gd name="connsiteY205" fmla="*/ 978090 h 1330996"/>
                <a:gd name="connsiteX206" fmla="*/ 440693 w 2428717"/>
                <a:gd name="connsiteY206" fmla="*/ 996287 h 1330996"/>
                <a:gd name="connsiteX207" fmla="*/ 404299 w 2428717"/>
                <a:gd name="connsiteY207" fmla="*/ 1023582 h 1330996"/>
                <a:gd name="connsiteX208" fmla="*/ 390651 w 2428717"/>
                <a:gd name="connsiteY208" fmla="*/ 1037230 h 1330996"/>
                <a:gd name="connsiteX209" fmla="*/ 377004 w 2428717"/>
                <a:gd name="connsiteY209" fmla="*/ 1041779 h 1330996"/>
                <a:gd name="connsiteX210" fmla="*/ 349708 w 2428717"/>
                <a:gd name="connsiteY210" fmla="*/ 1059976 h 1330996"/>
                <a:gd name="connsiteX211" fmla="*/ 322413 w 2428717"/>
                <a:gd name="connsiteY211" fmla="*/ 1078173 h 1330996"/>
                <a:gd name="connsiteX212" fmla="*/ 295117 w 2428717"/>
                <a:gd name="connsiteY212" fmla="*/ 1100919 h 1330996"/>
                <a:gd name="connsiteX213" fmla="*/ 286019 w 2428717"/>
                <a:gd name="connsiteY213" fmla="*/ 1114567 h 1330996"/>
                <a:gd name="connsiteX214" fmla="*/ 258723 w 2428717"/>
                <a:gd name="connsiteY214" fmla="*/ 1137313 h 1330996"/>
                <a:gd name="connsiteX215" fmla="*/ 240526 w 2428717"/>
                <a:gd name="connsiteY215" fmla="*/ 1164609 h 1330996"/>
                <a:gd name="connsiteX216" fmla="*/ 231428 w 2428717"/>
                <a:gd name="connsiteY216" fmla="*/ 1178257 h 1330996"/>
                <a:gd name="connsiteX217" fmla="*/ 217780 w 2428717"/>
                <a:gd name="connsiteY217" fmla="*/ 1182806 h 1330996"/>
                <a:gd name="connsiteX218" fmla="*/ 208681 w 2428717"/>
                <a:gd name="connsiteY218" fmla="*/ 1196454 h 1330996"/>
                <a:gd name="connsiteX219" fmla="*/ 181386 w 2428717"/>
                <a:gd name="connsiteY219" fmla="*/ 1205552 h 1330996"/>
                <a:gd name="connsiteX220" fmla="*/ 167738 w 2428717"/>
                <a:gd name="connsiteY220" fmla="*/ 1210102 h 1330996"/>
                <a:gd name="connsiteX221" fmla="*/ 135893 w 2428717"/>
                <a:gd name="connsiteY221" fmla="*/ 1219200 h 1330996"/>
                <a:gd name="connsiteX222" fmla="*/ 108598 w 2428717"/>
                <a:gd name="connsiteY222" fmla="*/ 1241946 h 1330996"/>
                <a:gd name="connsiteX223" fmla="*/ 85851 w 2428717"/>
                <a:gd name="connsiteY223" fmla="*/ 1246496 h 1330996"/>
                <a:gd name="connsiteX224" fmla="*/ 72204 w 2428717"/>
                <a:gd name="connsiteY224" fmla="*/ 1251045 h 1330996"/>
                <a:gd name="connsiteX225" fmla="*/ 22162 w 2428717"/>
                <a:gd name="connsiteY225" fmla="*/ 1264693 h 1330996"/>
                <a:gd name="connsiteX226" fmla="*/ 8514 w 2428717"/>
                <a:gd name="connsiteY226" fmla="*/ 1260143 h 1330996"/>
                <a:gd name="connsiteX227" fmla="*/ 3965 w 2428717"/>
                <a:gd name="connsiteY227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69656 w 2428717"/>
                <a:gd name="connsiteY169" fmla="*/ 397835 h 1330996"/>
                <a:gd name="connsiteX170" fmla="*/ 991153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73242 w 2428717"/>
                <a:gd name="connsiteY193" fmla="*/ 857045 h 1330996"/>
                <a:gd name="connsiteX194" fmla="*/ 638185 w 2428717"/>
                <a:gd name="connsiteY194" fmla="*/ 883091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77171 w 2428717"/>
                <a:gd name="connsiteY197" fmla="*/ 928048 h 1330996"/>
                <a:gd name="connsiteX198" fmla="*/ 568072 w 2428717"/>
                <a:gd name="connsiteY198" fmla="*/ 941696 h 1330996"/>
                <a:gd name="connsiteX199" fmla="*/ 563523 w 2428717"/>
                <a:gd name="connsiteY199" fmla="*/ 955343 h 1330996"/>
                <a:gd name="connsiteX200" fmla="*/ 549875 w 2428717"/>
                <a:gd name="connsiteY200" fmla="*/ 964442 h 1330996"/>
                <a:gd name="connsiteX201" fmla="*/ 522580 w 2428717"/>
                <a:gd name="connsiteY201" fmla="*/ 982639 h 1330996"/>
                <a:gd name="connsiteX202" fmla="*/ 508932 w 2428717"/>
                <a:gd name="connsiteY202" fmla="*/ 973540 h 1330996"/>
                <a:gd name="connsiteX203" fmla="*/ 481637 w 2428717"/>
                <a:gd name="connsiteY203" fmla="*/ 959893 h 1330996"/>
                <a:gd name="connsiteX204" fmla="*/ 463439 w 2428717"/>
                <a:gd name="connsiteY204" fmla="*/ 964442 h 1330996"/>
                <a:gd name="connsiteX205" fmla="*/ 454341 w 2428717"/>
                <a:gd name="connsiteY205" fmla="*/ 978090 h 1330996"/>
                <a:gd name="connsiteX206" fmla="*/ 440693 w 2428717"/>
                <a:gd name="connsiteY206" fmla="*/ 996287 h 1330996"/>
                <a:gd name="connsiteX207" fmla="*/ 404299 w 2428717"/>
                <a:gd name="connsiteY207" fmla="*/ 1023582 h 1330996"/>
                <a:gd name="connsiteX208" fmla="*/ 390651 w 2428717"/>
                <a:gd name="connsiteY208" fmla="*/ 1037230 h 1330996"/>
                <a:gd name="connsiteX209" fmla="*/ 377004 w 2428717"/>
                <a:gd name="connsiteY209" fmla="*/ 1041779 h 1330996"/>
                <a:gd name="connsiteX210" fmla="*/ 349708 w 2428717"/>
                <a:gd name="connsiteY210" fmla="*/ 1059976 h 1330996"/>
                <a:gd name="connsiteX211" fmla="*/ 322413 w 2428717"/>
                <a:gd name="connsiteY211" fmla="*/ 1078173 h 1330996"/>
                <a:gd name="connsiteX212" fmla="*/ 295117 w 2428717"/>
                <a:gd name="connsiteY212" fmla="*/ 1100919 h 1330996"/>
                <a:gd name="connsiteX213" fmla="*/ 286019 w 2428717"/>
                <a:gd name="connsiteY213" fmla="*/ 1114567 h 1330996"/>
                <a:gd name="connsiteX214" fmla="*/ 258723 w 2428717"/>
                <a:gd name="connsiteY214" fmla="*/ 1137313 h 1330996"/>
                <a:gd name="connsiteX215" fmla="*/ 240526 w 2428717"/>
                <a:gd name="connsiteY215" fmla="*/ 1164609 h 1330996"/>
                <a:gd name="connsiteX216" fmla="*/ 231428 w 2428717"/>
                <a:gd name="connsiteY216" fmla="*/ 1178257 h 1330996"/>
                <a:gd name="connsiteX217" fmla="*/ 217780 w 2428717"/>
                <a:gd name="connsiteY217" fmla="*/ 1182806 h 1330996"/>
                <a:gd name="connsiteX218" fmla="*/ 208681 w 2428717"/>
                <a:gd name="connsiteY218" fmla="*/ 1196454 h 1330996"/>
                <a:gd name="connsiteX219" fmla="*/ 181386 w 2428717"/>
                <a:gd name="connsiteY219" fmla="*/ 1205552 h 1330996"/>
                <a:gd name="connsiteX220" fmla="*/ 167738 w 2428717"/>
                <a:gd name="connsiteY220" fmla="*/ 1210102 h 1330996"/>
                <a:gd name="connsiteX221" fmla="*/ 135893 w 2428717"/>
                <a:gd name="connsiteY221" fmla="*/ 1219200 h 1330996"/>
                <a:gd name="connsiteX222" fmla="*/ 108598 w 2428717"/>
                <a:gd name="connsiteY222" fmla="*/ 1241946 h 1330996"/>
                <a:gd name="connsiteX223" fmla="*/ 85851 w 2428717"/>
                <a:gd name="connsiteY223" fmla="*/ 1246496 h 1330996"/>
                <a:gd name="connsiteX224" fmla="*/ 72204 w 2428717"/>
                <a:gd name="connsiteY224" fmla="*/ 1251045 h 1330996"/>
                <a:gd name="connsiteX225" fmla="*/ 22162 w 2428717"/>
                <a:gd name="connsiteY225" fmla="*/ 1264693 h 1330996"/>
                <a:gd name="connsiteX226" fmla="*/ 8514 w 2428717"/>
                <a:gd name="connsiteY226" fmla="*/ 1260143 h 1330996"/>
                <a:gd name="connsiteX227" fmla="*/ 3965 w 2428717"/>
                <a:gd name="connsiteY227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69656 w 2428717"/>
                <a:gd name="connsiteY169" fmla="*/ 397835 h 1330996"/>
                <a:gd name="connsiteX170" fmla="*/ 997040 w 2428717"/>
                <a:gd name="connsiteY170" fmla="*/ 391236 h 1330996"/>
                <a:gd name="connsiteX171" fmla="*/ 1000251 w 2428717"/>
                <a:gd name="connsiteY171" fmla="*/ 404884 h 1330996"/>
                <a:gd name="connsiteX172" fmla="*/ 1013899 w 2428717"/>
                <a:gd name="connsiteY172" fmla="*/ 418531 h 1330996"/>
                <a:gd name="connsiteX173" fmla="*/ 1009350 w 2428717"/>
                <a:gd name="connsiteY173" fmla="*/ 441278 h 1330996"/>
                <a:gd name="connsiteX174" fmla="*/ 986604 w 2428717"/>
                <a:gd name="connsiteY174" fmla="*/ 486770 h 1330996"/>
                <a:gd name="connsiteX175" fmla="*/ 968407 w 2428717"/>
                <a:gd name="connsiteY175" fmla="*/ 518615 h 1330996"/>
                <a:gd name="connsiteX176" fmla="*/ 954759 w 2428717"/>
                <a:gd name="connsiteY176" fmla="*/ 523164 h 1330996"/>
                <a:gd name="connsiteX177" fmla="*/ 945660 w 2428717"/>
                <a:gd name="connsiteY177" fmla="*/ 536812 h 1330996"/>
                <a:gd name="connsiteX178" fmla="*/ 932013 w 2428717"/>
                <a:gd name="connsiteY178" fmla="*/ 545910 h 1330996"/>
                <a:gd name="connsiteX179" fmla="*/ 913816 w 2428717"/>
                <a:gd name="connsiteY179" fmla="*/ 568657 h 1330996"/>
                <a:gd name="connsiteX180" fmla="*/ 904717 w 2428717"/>
                <a:gd name="connsiteY180" fmla="*/ 582305 h 1330996"/>
                <a:gd name="connsiteX181" fmla="*/ 900168 w 2428717"/>
                <a:gd name="connsiteY181" fmla="*/ 595952 h 1330996"/>
                <a:gd name="connsiteX182" fmla="*/ 881971 w 2428717"/>
                <a:gd name="connsiteY182" fmla="*/ 623248 h 1330996"/>
                <a:gd name="connsiteX183" fmla="*/ 859225 w 2428717"/>
                <a:gd name="connsiteY183" fmla="*/ 655093 h 1330996"/>
                <a:gd name="connsiteX184" fmla="*/ 850126 w 2428717"/>
                <a:gd name="connsiteY184" fmla="*/ 668740 h 1330996"/>
                <a:gd name="connsiteX185" fmla="*/ 845577 w 2428717"/>
                <a:gd name="connsiteY185" fmla="*/ 682388 h 1330996"/>
                <a:gd name="connsiteX186" fmla="*/ 831929 w 2428717"/>
                <a:gd name="connsiteY186" fmla="*/ 691487 h 1330996"/>
                <a:gd name="connsiteX187" fmla="*/ 809183 w 2428717"/>
                <a:gd name="connsiteY187" fmla="*/ 714233 h 1330996"/>
                <a:gd name="connsiteX188" fmla="*/ 795535 w 2428717"/>
                <a:gd name="connsiteY188" fmla="*/ 732430 h 1330996"/>
                <a:gd name="connsiteX189" fmla="*/ 781887 w 2428717"/>
                <a:gd name="connsiteY189" fmla="*/ 746078 h 1330996"/>
                <a:gd name="connsiteX190" fmla="*/ 754592 w 2428717"/>
                <a:gd name="connsiteY190" fmla="*/ 787021 h 1330996"/>
                <a:gd name="connsiteX191" fmla="*/ 745493 w 2428717"/>
                <a:gd name="connsiteY191" fmla="*/ 800669 h 1330996"/>
                <a:gd name="connsiteX192" fmla="*/ 736395 w 2428717"/>
                <a:gd name="connsiteY192" fmla="*/ 827964 h 1330996"/>
                <a:gd name="connsiteX193" fmla="*/ 673242 w 2428717"/>
                <a:gd name="connsiteY193" fmla="*/ 857045 h 1330996"/>
                <a:gd name="connsiteX194" fmla="*/ 638185 w 2428717"/>
                <a:gd name="connsiteY194" fmla="*/ 883091 h 1330996"/>
                <a:gd name="connsiteX195" fmla="*/ 595368 w 2428717"/>
                <a:gd name="connsiteY195" fmla="*/ 896203 h 1330996"/>
                <a:gd name="connsiteX196" fmla="*/ 581720 w 2428717"/>
                <a:gd name="connsiteY196" fmla="*/ 891654 h 1330996"/>
                <a:gd name="connsiteX197" fmla="*/ 577171 w 2428717"/>
                <a:gd name="connsiteY197" fmla="*/ 928048 h 1330996"/>
                <a:gd name="connsiteX198" fmla="*/ 568072 w 2428717"/>
                <a:gd name="connsiteY198" fmla="*/ 941696 h 1330996"/>
                <a:gd name="connsiteX199" fmla="*/ 563523 w 2428717"/>
                <a:gd name="connsiteY199" fmla="*/ 955343 h 1330996"/>
                <a:gd name="connsiteX200" fmla="*/ 549875 w 2428717"/>
                <a:gd name="connsiteY200" fmla="*/ 964442 h 1330996"/>
                <a:gd name="connsiteX201" fmla="*/ 522580 w 2428717"/>
                <a:gd name="connsiteY201" fmla="*/ 982639 h 1330996"/>
                <a:gd name="connsiteX202" fmla="*/ 508932 w 2428717"/>
                <a:gd name="connsiteY202" fmla="*/ 973540 h 1330996"/>
                <a:gd name="connsiteX203" fmla="*/ 481637 w 2428717"/>
                <a:gd name="connsiteY203" fmla="*/ 959893 h 1330996"/>
                <a:gd name="connsiteX204" fmla="*/ 463439 w 2428717"/>
                <a:gd name="connsiteY204" fmla="*/ 964442 h 1330996"/>
                <a:gd name="connsiteX205" fmla="*/ 454341 w 2428717"/>
                <a:gd name="connsiteY205" fmla="*/ 978090 h 1330996"/>
                <a:gd name="connsiteX206" fmla="*/ 440693 w 2428717"/>
                <a:gd name="connsiteY206" fmla="*/ 996287 h 1330996"/>
                <a:gd name="connsiteX207" fmla="*/ 404299 w 2428717"/>
                <a:gd name="connsiteY207" fmla="*/ 1023582 h 1330996"/>
                <a:gd name="connsiteX208" fmla="*/ 390651 w 2428717"/>
                <a:gd name="connsiteY208" fmla="*/ 1037230 h 1330996"/>
                <a:gd name="connsiteX209" fmla="*/ 377004 w 2428717"/>
                <a:gd name="connsiteY209" fmla="*/ 1041779 h 1330996"/>
                <a:gd name="connsiteX210" fmla="*/ 349708 w 2428717"/>
                <a:gd name="connsiteY210" fmla="*/ 1059976 h 1330996"/>
                <a:gd name="connsiteX211" fmla="*/ 322413 w 2428717"/>
                <a:gd name="connsiteY211" fmla="*/ 1078173 h 1330996"/>
                <a:gd name="connsiteX212" fmla="*/ 295117 w 2428717"/>
                <a:gd name="connsiteY212" fmla="*/ 1100919 h 1330996"/>
                <a:gd name="connsiteX213" fmla="*/ 286019 w 2428717"/>
                <a:gd name="connsiteY213" fmla="*/ 1114567 h 1330996"/>
                <a:gd name="connsiteX214" fmla="*/ 258723 w 2428717"/>
                <a:gd name="connsiteY214" fmla="*/ 1137313 h 1330996"/>
                <a:gd name="connsiteX215" fmla="*/ 240526 w 2428717"/>
                <a:gd name="connsiteY215" fmla="*/ 1164609 h 1330996"/>
                <a:gd name="connsiteX216" fmla="*/ 231428 w 2428717"/>
                <a:gd name="connsiteY216" fmla="*/ 1178257 h 1330996"/>
                <a:gd name="connsiteX217" fmla="*/ 217780 w 2428717"/>
                <a:gd name="connsiteY217" fmla="*/ 1182806 h 1330996"/>
                <a:gd name="connsiteX218" fmla="*/ 208681 w 2428717"/>
                <a:gd name="connsiteY218" fmla="*/ 1196454 h 1330996"/>
                <a:gd name="connsiteX219" fmla="*/ 181386 w 2428717"/>
                <a:gd name="connsiteY219" fmla="*/ 1205552 h 1330996"/>
                <a:gd name="connsiteX220" fmla="*/ 167738 w 2428717"/>
                <a:gd name="connsiteY220" fmla="*/ 1210102 h 1330996"/>
                <a:gd name="connsiteX221" fmla="*/ 135893 w 2428717"/>
                <a:gd name="connsiteY221" fmla="*/ 1219200 h 1330996"/>
                <a:gd name="connsiteX222" fmla="*/ 108598 w 2428717"/>
                <a:gd name="connsiteY222" fmla="*/ 1241946 h 1330996"/>
                <a:gd name="connsiteX223" fmla="*/ 85851 w 2428717"/>
                <a:gd name="connsiteY223" fmla="*/ 1246496 h 1330996"/>
                <a:gd name="connsiteX224" fmla="*/ 72204 w 2428717"/>
                <a:gd name="connsiteY224" fmla="*/ 1251045 h 1330996"/>
                <a:gd name="connsiteX225" fmla="*/ 22162 w 2428717"/>
                <a:gd name="connsiteY225" fmla="*/ 1264693 h 1330996"/>
                <a:gd name="connsiteX226" fmla="*/ 8514 w 2428717"/>
                <a:gd name="connsiteY226" fmla="*/ 1260143 h 1330996"/>
                <a:gd name="connsiteX227" fmla="*/ 3965 w 2428717"/>
                <a:gd name="connsiteY227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359642 w 2428717"/>
                <a:gd name="connsiteY60" fmla="*/ 241110 h 1330996"/>
                <a:gd name="connsiteX61" fmla="*/ 1414234 w 2428717"/>
                <a:gd name="connsiteY61" fmla="*/ 204716 h 1330996"/>
                <a:gd name="connsiteX62" fmla="*/ 1427881 w 2428717"/>
                <a:gd name="connsiteY62" fmla="*/ 200167 h 1330996"/>
                <a:gd name="connsiteX63" fmla="*/ 1441529 w 2428717"/>
                <a:gd name="connsiteY63" fmla="*/ 195618 h 1330996"/>
                <a:gd name="connsiteX64" fmla="*/ 1473374 w 2428717"/>
                <a:gd name="connsiteY64" fmla="*/ 181970 h 1330996"/>
                <a:gd name="connsiteX65" fmla="*/ 1500669 w 2428717"/>
                <a:gd name="connsiteY65" fmla="*/ 172872 h 1330996"/>
                <a:gd name="connsiteX66" fmla="*/ 1578007 w 2428717"/>
                <a:gd name="connsiteY66" fmla="*/ 163773 h 1330996"/>
                <a:gd name="connsiteX67" fmla="*/ 1600753 w 2428717"/>
                <a:gd name="connsiteY67" fmla="*/ 145576 h 1330996"/>
                <a:gd name="connsiteX68" fmla="*/ 1614401 w 2428717"/>
                <a:gd name="connsiteY68" fmla="*/ 141027 h 1330996"/>
                <a:gd name="connsiteX69" fmla="*/ 1641696 w 2428717"/>
                <a:gd name="connsiteY69" fmla="*/ 145576 h 1330996"/>
                <a:gd name="connsiteX70" fmla="*/ 1655344 w 2428717"/>
                <a:gd name="connsiteY70" fmla="*/ 154675 h 1330996"/>
                <a:gd name="connsiteX71" fmla="*/ 1828216 w 2428717"/>
                <a:gd name="connsiteY71" fmla="*/ 150125 h 1330996"/>
                <a:gd name="connsiteX72" fmla="*/ 1841863 w 2428717"/>
                <a:gd name="connsiteY72" fmla="*/ 159224 h 1330996"/>
                <a:gd name="connsiteX73" fmla="*/ 1855511 w 2428717"/>
                <a:gd name="connsiteY73" fmla="*/ 172872 h 1330996"/>
                <a:gd name="connsiteX74" fmla="*/ 1969242 w 2428717"/>
                <a:gd name="connsiteY74" fmla="*/ 186519 h 1330996"/>
                <a:gd name="connsiteX75" fmla="*/ 2001087 w 2428717"/>
                <a:gd name="connsiteY75" fmla="*/ 191069 h 1330996"/>
                <a:gd name="connsiteX76" fmla="*/ 2051129 w 2428717"/>
                <a:gd name="connsiteY76" fmla="*/ 195618 h 1330996"/>
                <a:gd name="connsiteX77" fmla="*/ 2060228 w 2428717"/>
                <a:gd name="connsiteY77" fmla="*/ 209266 h 1330996"/>
                <a:gd name="connsiteX78" fmla="*/ 2087523 w 2428717"/>
                <a:gd name="connsiteY78" fmla="*/ 213815 h 1330996"/>
                <a:gd name="connsiteX79" fmla="*/ 2105720 w 2428717"/>
                <a:gd name="connsiteY79" fmla="*/ 236561 h 1330996"/>
                <a:gd name="connsiteX80" fmla="*/ 2119368 w 2428717"/>
                <a:gd name="connsiteY80" fmla="*/ 245660 h 1330996"/>
                <a:gd name="connsiteX81" fmla="*/ 2133016 w 2428717"/>
                <a:gd name="connsiteY81" fmla="*/ 259308 h 1330996"/>
                <a:gd name="connsiteX82" fmla="*/ 2142114 w 2428717"/>
                <a:gd name="connsiteY82" fmla="*/ 272955 h 1330996"/>
                <a:gd name="connsiteX83" fmla="*/ 2160311 w 2428717"/>
                <a:gd name="connsiteY83" fmla="*/ 291152 h 1330996"/>
                <a:gd name="connsiteX84" fmla="*/ 2169410 w 2428717"/>
                <a:gd name="connsiteY84" fmla="*/ 304800 h 1330996"/>
                <a:gd name="connsiteX85" fmla="*/ 2210353 w 2428717"/>
                <a:gd name="connsiteY85" fmla="*/ 341194 h 1330996"/>
                <a:gd name="connsiteX86" fmla="*/ 2224001 w 2428717"/>
                <a:gd name="connsiteY86" fmla="*/ 345743 h 1330996"/>
                <a:gd name="connsiteX87" fmla="*/ 2255845 w 2428717"/>
                <a:gd name="connsiteY87" fmla="*/ 363940 h 1330996"/>
                <a:gd name="connsiteX88" fmla="*/ 2283141 w 2428717"/>
                <a:gd name="connsiteY88" fmla="*/ 373039 h 1330996"/>
                <a:gd name="connsiteX89" fmla="*/ 2314986 w 2428717"/>
                <a:gd name="connsiteY89" fmla="*/ 377588 h 1330996"/>
                <a:gd name="connsiteX90" fmla="*/ 2337732 w 2428717"/>
                <a:gd name="connsiteY90" fmla="*/ 395785 h 1330996"/>
                <a:gd name="connsiteX91" fmla="*/ 2365028 w 2428717"/>
                <a:gd name="connsiteY91" fmla="*/ 413982 h 1330996"/>
                <a:gd name="connsiteX92" fmla="*/ 2378675 w 2428717"/>
                <a:gd name="connsiteY92" fmla="*/ 400334 h 1330996"/>
                <a:gd name="connsiteX93" fmla="*/ 2396872 w 2428717"/>
                <a:gd name="connsiteY93" fmla="*/ 373039 h 1330996"/>
                <a:gd name="connsiteX94" fmla="*/ 2424168 w 2428717"/>
                <a:gd name="connsiteY94" fmla="*/ 368490 h 1330996"/>
                <a:gd name="connsiteX95" fmla="*/ 2428717 w 2428717"/>
                <a:gd name="connsiteY95" fmla="*/ 354842 h 1330996"/>
                <a:gd name="connsiteX96" fmla="*/ 2424168 w 2428717"/>
                <a:gd name="connsiteY96" fmla="*/ 327546 h 1330996"/>
                <a:gd name="connsiteX97" fmla="*/ 2410520 w 2428717"/>
                <a:gd name="connsiteY97" fmla="*/ 322997 h 1330996"/>
                <a:gd name="connsiteX98" fmla="*/ 2392323 w 2428717"/>
                <a:gd name="connsiteY98" fmla="*/ 318448 h 1330996"/>
                <a:gd name="connsiteX99" fmla="*/ 2378675 w 2428717"/>
                <a:gd name="connsiteY99" fmla="*/ 309349 h 1330996"/>
                <a:gd name="connsiteX100" fmla="*/ 2374126 w 2428717"/>
                <a:gd name="connsiteY100" fmla="*/ 295702 h 1330996"/>
                <a:gd name="connsiteX101" fmla="*/ 2365028 w 2428717"/>
                <a:gd name="connsiteY101" fmla="*/ 282054 h 1330996"/>
                <a:gd name="connsiteX102" fmla="*/ 2360478 w 2428717"/>
                <a:gd name="connsiteY102" fmla="*/ 268406 h 1330996"/>
                <a:gd name="connsiteX103" fmla="*/ 2346831 w 2428717"/>
                <a:gd name="connsiteY103" fmla="*/ 263857 h 1330996"/>
                <a:gd name="connsiteX104" fmla="*/ 2333183 w 2428717"/>
                <a:gd name="connsiteY104" fmla="*/ 245660 h 1330996"/>
                <a:gd name="connsiteX105" fmla="*/ 2305887 w 2428717"/>
                <a:gd name="connsiteY105" fmla="*/ 232012 h 1330996"/>
                <a:gd name="connsiteX106" fmla="*/ 2283141 w 2428717"/>
                <a:gd name="connsiteY106" fmla="*/ 236561 h 1330996"/>
                <a:gd name="connsiteX107" fmla="*/ 2255845 w 2428717"/>
                <a:gd name="connsiteY107" fmla="*/ 245660 h 1330996"/>
                <a:gd name="connsiteX108" fmla="*/ 2214902 w 2428717"/>
                <a:gd name="connsiteY108" fmla="*/ 241110 h 1330996"/>
                <a:gd name="connsiteX109" fmla="*/ 2187607 w 2428717"/>
                <a:gd name="connsiteY109" fmla="*/ 218364 h 1330996"/>
                <a:gd name="connsiteX110" fmla="*/ 2173959 w 2428717"/>
                <a:gd name="connsiteY110" fmla="*/ 209266 h 1330996"/>
                <a:gd name="connsiteX111" fmla="*/ 2164860 w 2428717"/>
                <a:gd name="connsiteY111" fmla="*/ 195618 h 1330996"/>
                <a:gd name="connsiteX112" fmla="*/ 2151213 w 2428717"/>
                <a:gd name="connsiteY112" fmla="*/ 168322 h 1330996"/>
                <a:gd name="connsiteX113" fmla="*/ 2110269 w 2428717"/>
                <a:gd name="connsiteY113" fmla="*/ 154675 h 1330996"/>
                <a:gd name="connsiteX114" fmla="*/ 2082974 w 2428717"/>
                <a:gd name="connsiteY114" fmla="*/ 141027 h 1330996"/>
                <a:gd name="connsiteX115" fmla="*/ 2064777 w 2428717"/>
                <a:gd name="connsiteY115" fmla="*/ 136478 h 1330996"/>
                <a:gd name="connsiteX116" fmla="*/ 1991989 w 2428717"/>
                <a:gd name="connsiteY116" fmla="*/ 131928 h 1330996"/>
                <a:gd name="connsiteX117" fmla="*/ 1964693 w 2428717"/>
                <a:gd name="connsiteY117" fmla="*/ 118281 h 1330996"/>
                <a:gd name="connsiteX118" fmla="*/ 1951045 w 2428717"/>
                <a:gd name="connsiteY118" fmla="*/ 104633 h 1330996"/>
                <a:gd name="connsiteX119" fmla="*/ 1923750 w 2428717"/>
                <a:gd name="connsiteY119" fmla="*/ 90985 h 1330996"/>
                <a:gd name="connsiteX120" fmla="*/ 1910102 w 2428717"/>
                <a:gd name="connsiteY120" fmla="*/ 81887 h 1330996"/>
                <a:gd name="connsiteX121" fmla="*/ 1841863 w 2428717"/>
                <a:gd name="connsiteY121" fmla="*/ 72788 h 1330996"/>
                <a:gd name="connsiteX122" fmla="*/ 1814568 w 2428717"/>
                <a:gd name="connsiteY122" fmla="*/ 63690 h 1330996"/>
                <a:gd name="connsiteX123" fmla="*/ 1796371 w 2428717"/>
                <a:gd name="connsiteY123" fmla="*/ 59140 h 1330996"/>
                <a:gd name="connsiteX124" fmla="*/ 1769075 w 2428717"/>
                <a:gd name="connsiteY124" fmla="*/ 50042 h 1330996"/>
                <a:gd name="connsiteX125" fmla="*/ 1755428 w 2428717"/>
                <a:gd name="connsiteY125" fmla="*/ 40943 h 1330996"/>
                <a:gd name="connsiteX126" fmla="*/ 1737231 w 2428717"/>
                <a:gd name="connsiteY126" fmla="*/ 0 h 1330996"/>
                <a:gd name="connsiteX127" fmla="*/ 1728132 w 2428717"/>
                <a:gd name="connsiteY127" fmla="*/ 13648 h 1330996"/>
                <a:gd name="connsiteX128" fmla="*/ 1723583 w 2428717"/>
                <a:gd name="connsiteY128" fmla="*/ 50042 h 1330996"/>
                <a:gd name="connsiteX129" fmla="*/ 1691738 w 2428717"/>
                <a:gd name="connsiteY129" fmla="*/ 54591 h 1330996"/>
                <a:gd name="connsiteX130" fmla="*/ 1659893 w 2428717"/>
                <a:gd name="connsiteY130" fmla="*/ 63690 h 1330996"/>
                <a:gd name="connsiteX131" fmla="*/ 1641696 w 2428717"/>
                <a:gd name="connsiteY131" fmla="*/ 72788 h 1330996"/>
                <a:gd name="connsiteX132" fmla="*/ 1628048 w 2428717"/>
                <a:gd name="connsiteY132" fmla="*/ 68239 h 1330996"/>
                <a:gd name="connsiteX133" fmla="*/ 1623499 w 2428717"/>
                <a:gd name="connsiteY133" fmla="*/ 54591 h 1330996"/>
                <a:gd name="connsiteX134" fmla="*/ 1614401 w 2428717"/>
                <a:gd name="connsiteY134" fmla="*/ 68239 h 1330996"/>
                <a:gd name="connsiteX135" fmla="*/ 1600753 w 2428717"/>
                <a:gd name="connsiteY135" fmla="*/ 77337 h 1330996"/>
                <a:gd name="connsiteX136" fmla="*/ 1555260 w 2428717"/>
                <a:gd name="connsiteY136" fmla="*/ 81887 h 1330996"/>
                <a:gd name="connsiteX137" fmla="*/ 1527965 w 2428717"/>
                <a:gd name="connsiteY137" fmla="*/ 90985 h 1330996"/>
                <a:gd name="connsiteX138" fmla="*/ 1509768 w 2428717"/>
                <a:gd name="connsiteY138" fmla="*/ 100084 h 1330996"/>
                <a:gd name="connsiteX139" fmla="*/ 1487022 w 2428717"/>
                <a:gd name="connsiteY139" fmla="*/ 104633 h 1330996"/>
                <a:gd name="connsiteX140" fmla="*/ 1473374 w 2428717"/>
                <a:gd name="connsiteY140" fmla="*/ 109182 h 1330996"/>
                <a:gd name="connsiteX141" fmla="*/ 1364192 w 2428717"/>
                <a:gd name="connsiteY141" fmla="*/ 113731 h 1330996"/>
                <a:gd name="connsiteX142" fmla="*/ 1350544 w 2428717"/>
                <a:gd name="connsiteY142" fmla="*/ 122830 h 1330996"/>
                <a:gd name="connsiteX143" fmla="*/ 1332347 w 2428717"/>
                <a:gd name="connsiteY143" fmla="*/ 150125 h 1330996"/>
                <a:gd name="connsiteX144" fmla="*/ 1318699 w 2428717"/>
                <a:gd name="connsiteY144" fmla="*/ 163773 h 1330996"/>
                <a:gd name="connsiteX145" fmla="*/ 1309601 w 2428717"/>
                <a:gd name="connsiteY145" fmla="*/ 191069 h 1330996"/>
                <a:gd name="connsiteX146" fmla="*/ 1295953 w 2428717"/>
                <a:gd name="connsiteY146" fmla="*/ 204716 h 1330996"/>
                <a:gd name="connsiteX147" fmla="*/ 1282305 w 2428717"/>
                <a:gd name="connsiteY147" fmla="*/ 209266 h 1330996"/>
                <a:gd name="connsiteX148" fmla="*/ 1209517 w 2428717"/>
                <a:gd name="connsiteY148" fmla="*/ 213815 h 1330996"/>
                <a:gd name="connsiteX149" fmla="*/ 1204968 w 2428717"/>
                <a:gd name="connsiteY149" fmla="*/ 227463 h 1330996"/>
                <a:gd name="connsiteX150" fmla="*/ 1186771 w 2428717"/>
                <a:gd name="connsiteY150" fmla="*/ 254758 h 1330996"/>
                <a:gd name="connsiteX151" fmla="*/ 1177672 w 2428717"/>
                <a:gd name="connsiteY151" fmla="*/ 282054 h 1330996"/>
                <a:gd name="connsiteX152" fmla="*/ 1173123 w 2428717"/>
                <a:gd name="connsiteY152" fmla="*/ 295702 h 1330996"/>
                <a:gd name="connsiteX153" fmla="*/ 1145828 w 2428717"/>
                <a:gd name="connsiteY153" fmla="*/ 313899 h 1330996"/>
                <a:gd name="connsiteX154" fmla="*/ 1132180 w 2428717"/>
                <a:gd name="connsiteY154" fmla="*/ 327546 h 1330996"/>
                <a:gd name="connsiteX155" fmla="*/ 1104884 w 2428717"/>
                <a:gd name="connsiteY155" fmla="*/ 336645 h 1330996"/>
                <a:gd name="connsiteX156" fmla="*/ 1095786 w 2428717"/>
                <a:gd name="connsiteY156" fmla="*/ 322997 h 1330996"/>
                <a:gd name="connsiteX157" fmla="*/ 1100335 w 2428717"/>
                <a:gd name="connsiteY157" fmla="*/ 291152 h 1330996"/>
                <a:gd name="connsiteX158" fmla="*/ 1086687 w 2428717"/>
                <a:gd name="connsiteY158" fmla="*/ 304800 h 1330996"/>
                <a:gd name="connsiteX159" fmla="*/ 1073039 w 2428717"/>
                <a:gd name="connsiteY159" fmla="*/ 309349 h 1330996"/>
                <a:gd name="connsiteX160" fmla="*/ 1059392 w 2428717"/>
                <a:gd name="connsiteY160" fmla="*/ 300251 h 1330996"/>
                <a:gd name="connsiteX161" fmla="*/ 1050293 w 2428717"/>
                <a:gd name="connsiteY161" fmla="*/ 286603 h 1330996"/>
                <a:gd name="connsiteX162" fmla="*/ 1036645 w 2428717"/>
                <a:gd name="connsiteY162" fmla="*/ 282054 h 1330996"/>
                <a:gd name="connsiteX163" fmla="*/ 1009350 w 2428717"/>
                <a:gd name="connsiteY163" fmla="*/ 291152 h 1330996"/>
                <a:gd name="connsiteX164" fmla="*/ 995702 w 2428717"/>
                <a:gd name="connsiteY164" fmla="*/ 295702 h 1330996"/>
                <a:gd name="connsiteX165" fmla="*/ 982054 w 2428717"/>
                <a:gd name="connsiteY165" fmla="*/ 304800 h 1330996"/>
                <a:gd name="connsiteX166" fmla="*/ 968407 w 2428717"/>
                <a:gd name="connsiteY166" fmla="*/ 350293 h 1330996"/>
                <a:gd name="connsiteX167" fmla="*/ 959308 w 2428717"/>
                <a:gd name="connsiteY167" fmla="*/ 363940 h 1330996"/>
                <a:gd name="connsiteX168" fmla="*/ 963857 w 2428717"/>
                <a:gd name="connsiteY168" fmla="*/ 377588 h 1330996"/>
                <a:gd name="connsiteX169" fmla="*/ 969656 w 2428717"/>
                <a:gd name="connsiteY169" fmla="*/ 397835 h 1330996"/>
                <a:gd name="connsiteX170" fmla="*/ 1000251 w 2428717"/>
                <a:gd name="connsiteY170" fmla="*/ 404884 h 1330996"/>
                <a:gd name="connsiteX171" fmla="*/ 1013899 w 2428717"/>
                <a:gd name="connsiteY171" fmla="*/ 418531 h 1330996"/>
                <a:gd name="connsiteX172" fmla="*/ 1009350 w 2428717"/>
                <a:gd name="connsiteY172" fmla="*/ 441278 h 1330996"/>
                <a:gd name="connsiteX173" fmla="*/ 986604 w 2428717"/>
                <a:gd name="connsiteY173" fmla="*/ 486770 h 1330996"/>
                <a:gd name="connsiteX174" fmla="*/ 968407 w 2428717"/>
                <a:gd name="connsiteY174" fmla="*/ 518615 h 1330996"/>
                <a:gd name="connsiteX175" fmla="*/ 954759 w 2428717"/>
                <a:gd name="connsiteY175" fmla="*/ 523164 h 1330996"/>
                <a:gd name="connsiteX176" fmla="*/ 945660 w 2428717"/>
                <a:gd name="connsiteY176" fmla="*/ 536812 h 1330996"/>
                <a:gd name="connsiteX177" fmla="*/ 932013 w 2428717"/>
                <a:gd name="connsiteY177" fmla="*/ 545910 h 1330996"/>
                <a:gd name="connsiteX178" fmla="*/ 913816 w 2428717"/>
                <a:gd name="connsiteY178" fmla="*/ 568657 h 1330996"/>
                <a:gd name="connsiteX179" fmla="*/ 904717 w 2428717"/>
                <a:gd name="connsiteY179" fmla="*/ 582305 h 1330996"/>
                <a:gd name="connsiteX180" fmla="*/ 900168 w 2428717"/>
                <a:gd name="connsiteY180" fmla="*/ 595952 h 1330996"/>
                <a:gd name="connsiteX181" fmla="*/ 881971 w 2428717"/>
                <a:gd name="connsiteY181" fmla="*/ 623248 h 1330996"/>
                <a:gd name="connsiteX182" fmla="*/ 859225 w 2428717"/>
                <a:gd name="connsiteY182" fmla="*/ 655093 h 1330996"/>
                <a:gd name="connsiteX183" fmla="*/ 850126 w 2428717"/>
                <a:gd name="connsiteY183" fmla="*/ 668740 h 1330996"/>
                <a:gd name="connsiteX184" fmla="*/ 845577 w 2428717"/>
                <a:gd name="connsiteY184" fmla="*/ 682388 h 1330996"/>
                <a:gd name="connsiteX185" fmla="*/ 831929 w 2428717"/>
                <a:gd name="connsiteY185" fmla="*/ 691487 h 1330996"/>
                <a:gd name="connsiteX186" fmla="*/ 809183 w 2428717"/>
                <a:gd name="connsiteY186" fmla="*/ 714233 h 1330996"/>
                <a:gd name="connsiteX187" fmla="*/ 795535 w 2428717"/>
                <a:gd name="connsiteY187" fmla="*/ 732430 h 1330996"/>
                <a:gd name="connsiteX188" fmla="*/ 781887 w 2428717"/>
                <a:gd name="connsiteY188" fmla="*/ 746078 h 1330996"/>
                <a:gd name="connsiteX189" fmla="*/ 754592 w 2428717"/>
                <a:gd name="connsiteY189" fmla="*/ 787021 h 1330996"/>
                <a:gd name="connsiteX190" fmla="*/ 745493 w 2428717"/>
                <a:gd name="connsiteY190" fmla="*/ 800669 h 1330996"/>
                <a:gd name="connsiteX191" fmla="*/ 736395 w 2428717"/>
                <a:gd name="connsiteY191" fmla="*/ 827964 h 1330996"/>
                <a:gd name="connsiteX192" fmla="*/ 673242 w 2428717"/>
                <a:gd name="connsiteY192" fmla="*/ 857045 h 1330996"/>
                <a:gd name="connsiteX193" fmla="*/ 638185 w 2428717"/>
                <a:gd name="connsiteY193" fmla="*/ 883091 h 1330996"/>
                <a:gd name="connsiteX194" fmla="*/ 595368 w 2428717"/>
                <a:gd name="connsiteY194" fmla="*/ 896203 h 1330996"/>
                <a:gd name="connsiteX195" fmla="*/ 581720 w 2428717"/>
                <a:gd name="connsiteY195" fmla="*/ 891654 h 1330996"/>
                <a:gd name="connsiteX196" fmla="*/ 577171 w 2428717"/>
                <a:gd name="connsiteY196" fmla="*/ 928048 h 1330996"/>
                <a:gd name="connsiteX197" fmla="*/ 568072 w 2428717"/>
                <a:gd name="connsiteY197" fmla="*/ 941696 h 1330996"/>
                <a:gd name="connsiteX198" fmla="*/ 563523 w 2428717"/>
                <a:gd name="connsiteY198" fmla="*/ 955343 h 1330996"/>
                <a:gd name="connsiteX199" fmla="*/ 549875 w 2428717"/>
                <a:gd name="connsiteY199" fmla="*/ 964442 h 1330996"/>
                <a:gd name="connsiteX200" fmla="*/ 522580 w 2428717"/>
                <a:gd name="connsiteY200" fmla="*/ 982639 h 1330996"/>
                <a:gd name="connsiteX201" fmla="*/ 508932 w 2428717"/>
                <a:gd name="connsiteY201" fmla="*/ 973540 h 1330996"/>
                <a:gd name="connsiteX202" fmla="*/ 481637 w 2428717"/>
                <a:gd name="connsiteY202" fmla="*/ 959893 h 1330996"/>
                <a:gd name="connsiteX203" fmla="*/ 463439 w 2428717"/>
                <a:gd name="connsiteY203" fmla="*/ 964442 h 1330996"/>
                <a:gd name="connsiteX204" fmla="*/ 454341 w 2428717"/>
                <a:gd name="connsiteY204" fmla="*/ 978090 h 1330996"/>
                <a:gd name="connsiteX205" fmla="*/ 440693 w 2428717"/>
                <a:gd name="connsiteY205" fmla="*/ 996287 h 1330996"/>
                <a:gd name="connsiteX206" fmla="*/ 404299 w 2428717"/>
                <a:gd name="connsiteY206" fmla="*/ 1023582 h 1330996"/>
                <a:gd name="connsiteX207" fmla="*/ 390651 w 2428717"/>
                <a:gd name="connsiteY207" fmla="*/ 1037230 h 1330996"/>
                <a:gd name="connsiteX208" fmla="*/ 377004 w 2428717"/>
                <a:gd name="connsiteY208" fmla="*/ 1041779 h 1330996"/>
                <a:gd name="connsiteX209" fmla="*/ 349708 w 2428717"/>
                <a:gd name="connsiteY209" fmla="*/ 1059976 h 1330996"/>
                <a:gd name="connsiteX210" fmla="*/ 322413 w 2428717"/>
                <a:gd name="connsiteY210" fmla="*/ 1078173 h 1330996"/>
                <a:gd name="connsiteX211" fmla="*/ 295117 w 2428717"/>
                <a:gd name="connsiteY211" fmla="*/ 1100919 h 1330996"/>
                <a:gd name="connsiteX212" fmla="*/ 286019 w 2428717"/>
                <a:gd name="connsiteY212" fmla="*/ 1114567 h 1330996"/>
                <a:gd name="connsiteX213" fmla="*/ 258723 w 2428717"/>
                <a:gd name="connsiteY213" fmla="*/ 1137313 h 1330996"/>
                <a:gd name="connsiteX214" fmla="*/ 240526 w 2428717"/>
                <a:gd name="connsiteY214" fmla="*/ 1164609 h 1330996"/>
                <a:gd name="connsiteX215" fmla="*/ 231428 w 2428717"/>
                <a:gd name="connsiteY215" fmla="*/ 1178257 h 1330996"/>
                <a:gd name="connsiteX216" fmla="*/ 217780 w 2428717"/>
                <a:gd name="connsiteY216" fmla="*/ 1182806 h 1330996"/>
                <a:gd name="connsiteX217" fmla="*/ 208681 w 2428717"/>
                <a:gd name="connsiteY217" fmla="*/ 1196454 h 1330996"/>
                <a:gd name="connsiteX218" fmla="*/ 181386 w 2428717"/>
                <a:gd name="connsiteY218" fmla="*/ 1205552 h 1330996"/>
                <a:gd name="connsiteX219" fmla="*/ 167738 w 2428717"/>
                <a:gd name="connsiteY219" fmla="*/ 1210102 h 1330996"/>
                <a:gd name="connsiteX220" fmla="*/ 135893 w 2428717"/>
                <a:gd name="connsiteY220" fmla="*/ 1219200 h 1330996"/>
                <a:gd name="connsiteX221" fmla="*/ 108598 w 2428717"/>
                <a:gd name="connsiteY221" fmla="*/ 1241946 h 1330996"/>
                <a:gd name="connsiteX222" fmla="*/ 85851 w 2428717"/>
                <a:gd name="connsiteY222" fmla="*/ 1246496 h 1330996"/>
                <a:gd name="connsiteX223" fmla="*/ 72204 w 2428717"/>
                <a:gd name="connsiteY223" fmla="*/ 1251045 h 1330996"/>
                <a:gd name="connsiteX224" fmla="*/ 22162 w 2428717"/>
                <a:gd name="connsiteY224" fmla="*/ 1264693 h 1330996"/>
                <a:gd name="connsiteX225" fmla="*/ 8514 w 2428717"/>
                <a:gd name="connsiteY225" fmla="*/ 1260143 h 1330996"/>
                <a:gd name="connsiteX226" fmla="*/ 3965 w 2428717"/>
                <a:gd name="connsiteY226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50544 w 2428717"/>
                <a:gd name="connsiteY59" fmla="*/ 268406 h 1330996"/>
                <a:gd name="connsiteX60" fmla="*/ 1414234 w 2428717"/>
                <a:gd name="connsiteY60" fmla="*/ 204716 h 1330996"/>
                <a:gd name="connsiteX61" fmla="*/ 1427881 w 2428717"/>
                <a:gd name="connsiteY61" fmla="*/ 200167 h 1330996"/>
                <a:gd name="connsiteX62" fmla="*/ 1441529 w 2428717"/>
                <a:gd name="connsiteY62" fmla="*/ 195618 h 1330996"/>
                <a:gd name="connsiteX63" fmla="*/ 1473374 w 2428717"/>
                <a:gd name="connsiteY63" fmla="*/ 181970 h 1330996"/>
                <a:gd name="connsiteX64" fmla="*/ 1500669 w 2428717"/>
                <a:gd name="connsiteY64" fmla="*/ 172872 h 1330996"/>
                <a:gd name="connsiteX65" fmla="*/ 1578007 w 2428717"/>
                <a:gd name="connsiteY65" fmla="*/ 163773 h 1330996"/>
                <a:gd name="connsiteX66" fmla="*/ 1600753 w 2428717"/>
                <a:gd name="connsiteY66" fmla="*/ 145576 h 1330996"/>
                <a:gd name="connsiteX67" fmla="*/ 1614401 w 2428717"/>
                <a:gd name="connsiteY67" fmla="*/ 141027 h 1330996"/>
                <a:gd name="connsiteX68" fmla="*/ 1641696 w 2428717"/>
                <a:gd name="connsiteY68" fmla="*/ 145576 h 1330996"/>
                <a:gd name="connsiteX69" fmla="*/ 1655344 w 2428717"/>
                <a:gd name="connsiteY69" fmla="*/ 154675 h 1330996"/>
                <a:gd name="connsiteX70" fmla="*/ 1828216 w 2428717"/>
                <a:gd name="connsiteY70" fmla="*/ 150125 h 1330996"/>
                <a:gd name="connsiteX71" fmla="*/ 1841863 w 2428717"/>
                <a:gd name="connsiteY71" fmla="*/ 159224 h 1330996"/>
                <a:gd name="connsiteX72" fmla="*/ 1855511 w 2428717"/>
                <a:gd name="connsiteY72" fmla="*/ 172872 h 1330996"/>
                <a:gd name="connsiteX73" fmla="*/ 1969242 w 2428717"/>
                <a:gd name="connsiteY73" fmla="*/ 186519 h 1330996"/>
                <a:gd name="connsiteX74" fmla="*/ 2001087 w 2428717"/>
                <a:gd name="connsiteY74" fmla="*/ 191069 h 1330996"/>
                <a:gd name="connsiteX75" fmla="*/ 2051129 w 2428717"/>
                <a:gd name="connsiteY75" fmla="*/ 195618 h 1330996"/>
                <a:gd name="connsiteX76" fmla="*/ 2060228 w 2428717"/>
                <a:gd name="connsiteY76" fmla="*/ 209266 h 1330996"/>
                <a:gd name="connsiteX77" fmla="*/ 2087523 w 2428717"/>
                <a:gd name="connsiteY77" fmla="*/ 213815 h 1330996"/>
                <a:gd name="connsiteX78" fmla="*/ 2105720 w 2428717"/>
                <a:gd name="connsiteY78" fmla="*/ 236561 h 1330996"/>
                <a:gd name="connsiteX79" fmla="*/ 2119368 w 2428717"/>
                <a:gd name="connsiteY79" fmla="*/ 245660 h 1330996"/>
                <a:gd name="connsiteX80" fmla="*/ 2133016 w 2428717"/>
                <a:gd name="connsiteY80" fmla="*/ 259308 h 1330996"/>
                <a:gd name="connsiteX81" fmla="*/ 2142114 w 2428717"/>
                <a:gd name="connsiteY81" fmla="*/ 272955 h 1330996"/>
                <a:gd name="connsiteX82" fmla="*/ 2160311 w 2428717"/>
                <a:gd name="connsiteY82" fmla="*/ 291152 h 1330996"/>
                <a:gd name="connsiteX83" fmla="*/ 2169410 w 2428717"/>
                <a:gd name="connsiteY83" fmla="*/ 304800 h 1330996"/>
                <a:gd name="connsiteX84" fmla="*/ 2210353 w 2428717"/>
                <a:gd name="connsiteY84" fmla="*/ 341194 h 1330996"/>
                <a:gd name="connsiteX85" fmla="*/ 2224001 w 2428717"/>
                <a:gd name="connsiteY85" fmla="*/ 345743 h 1330996"/>
                <a:gd name="connsiteX86" fmla="*/ 2255845 w 2428717"/>
                <a:gd name="connsiteY86" fmla="*/ 363940 h 1330996"/>
                <a:gd name="connsiteX87" fmla="*/ 2283141 w 2428717"/>
                <a:gd name="connsiteY87" fmla="*/ 373039 h 1330996"/>
                <a:gd name="connsiteX88" fmla="*/ 2314986 w 2428717"/>
                <a:gd name="connsiteY88" fmla="*/ 377588 h 1330996"/>
                <a:gd name="connsiteX89" fmla="*/ 2337732 w 2428717"/>
                <a:gd name="connsiteY89" fmla="*/ 395785 h 1330996"/>
                <a:gd name="connsiteX90" fmla="*/ 2365028 w 2428717"/>
                <a:gd name="connsiteY90" fmla="*/ 413982 h 1330996"/>
                <a:gd name="connsiteX91" fmla="*/ 2378675 w 2428717"/>
                <a:gd name="connsiteY91" fmla="*/ 400334 h 1330996"/>
                <a:gd name="connsiteX92" fmla="*/ 2396872 w 2428717"/>
                <a:gd name="connsiteY92" fmla="*/ 373039 h 1330996"/>
                <a:gd name="connsiteX93" fmla="*/ 2424168 w 2428717"/>
                <a:gd name="connsiteY93" fmla="*/ 368490 h 1330996"/>
                <a:gd name="connsiteX94" fmla="*/ 2428717 w 2428717"/>
                <a:gd name="connsiteY94" fmla="*/ 354842 h 1330996"/>
                <a:gd name="connsiteX95" fmla="*/ 2424168 w 2428717"/>
                <a:gd name="connsiteY95" fmla="*/ 327546 h 1330996"/>
                <a:gd name="connsiteX96" fmla="*/ 2410520 w 2428717"/>
                <a:gd name="connsiteY96" fmla="*/ 322997 h 1330996"/>
                <a:gd name="connsiteX97" fmla="*/ 2392323 w 2428717"/>
                <a:gd name="connsiteY97" fmla="*/ 318448 h 1330996"/>
                <a:gd name="connsiteX98" fmla="*/ 2378675 w 2428717"/>
                <a:gd name="connsiteY98" fmla="*/ 309349 h 1330996"/>
                <a:gd name="connsiteX99" fmla="*/ 2374126 w 2428717"/>
                <a:gd name="connsiteY99" fmla="*/ 295702 h 1330996"/>
                <a:gd name="connsiteX100" fmla="*/ 2365028 w 2428717"/>
                <a:gd name="connsiteY100" fmla="*/ 282054 h 1330996"/>
                <a:gd name="connsiteX101" fmla="*/ 2360478 w 2428717"/>
                <a:gd name="connsiteY101" fmla="*/ 268406 h 1330996"/>
                <a:gd name="connsiteX102" fmla="*/ 2346831 w 2428717"/>
                <a:gd name="connsiteY102" fmla="*/ 263857 h 1330996"/>
                <a:gd name="connsiteX103" fmla="*/ 2333183 w 2428717"/>
                <a:gd name="connsiteY103" fmla="*/ 245660 h 1330996"/>
                <a:gd name="connsiteX104" fmla="*/ 2305887 w 2428717"/>
                <a:gd name="connsiteY104" fmla="*/ 232012 h 1330996"/>
                <a:gd name="connsiteX105" fmla="*/ 2283141 w 2428717"/>
                <a:gd name="connsiteY105" fmla="*/ 236561 h 1330996"/>
                <a:gd name="connsiteX106" fmla="*/ 2255845 w 2428717"/>
                <a:gd name="connsiteY106" fmla="*/ 245660 h 1330996"/>
                <a:gd name="connsiteX107" fmla="*/ 2214902 w 2428717"/>
                <a:gd name="connsiteY107" fmla="*/ 241110 h 1330996"/>
                <a:gd name="connsiteX108" fmla="*/ 2187607 w 2428717"/>
                <a:gd name="connsiteY108" fmla="*/ 218364 h 1330996"/>
                <a:gd name="connsiteX109" fmla="*/ 2173959 w 2428717"/>
                <a:gd name="connsiteY109" fmla="*/ 209266 h 1330996"/>
                <a:gd name="connsiteX110" fmla="*/ 2164860 w 2428717"/>
                <a:gd name="connsiteY110" fmla="*/ 195618 h 1330996"/>
                <a:gd name="connsiteX111" fmla="*/ 2151213 w 2428717"/>
                <a:gd name="connsiteY111" fmla="*/ 168322 h 1330996"/>
                <a:gd name="connsiteX112" fmla="*/ 2110269 w 2428717"/>
                <a:gd name="connsiteY112" fmla="*/ 154675 h 1330996"/>
                <a:gd name="connsiteX113" fmla="*/ 2082974 w 2428717"/>
                <a:gd name="connsiteY113" fmla="*/ 141027 h 1330996"/>
                <a:gd name="connsiteX114" fmla="*/ 2064777 w 2428717"/>
                <a:gd name="connsiteY114" fmla="*/ 136478 h 1330996"/>
                <a:gd name="connsiteX115" fmla="*/ 1991989 w 2428717"/>
                <a:gd name="connsiteY115" fmla="*/ 131928 h 1330996"/>
                <a:gd name="connsiteX116" fmla="*/ 1964693 w 2428717"/>
                <a:gd name="connsiteY116" fmla="*/ 118281 h 1330996"/>
                <a:gd name="connsiteX117" fmla="*/ 1951045 w 2428717"/>
                <a:gd name="connsiteY117" fmla="*/ 104633 h 1330996"/>
                <a:gd name="connsiteX118" fmla="*/ 1923750 w 2428717"/>
                <a:gd name="connsiteY118" fmla="*/ 90985 h 1330996"/>
                <a:gd name="connsiteX119" fmla="*/ 1910102 w 2428717"/>
                <a:gd name="connsiteY119" fmla="*/ 81887 h 1330996"/>
                <a:gd name="connsiteX120" fmla="*/ 1841863 w 2428717"/>
                <a:gd name="connsiteY120" fmla="*/ 72788 h 1330996"/>
                <a:gd name="connsiteX121" fmla="*/ 1814568 w 2428717"/>
                <a:gd name="connsiteY121" fmla="*/ 63690 h 1330996"/>
                <a:gd name="connsiteX122" fmla="*/ 1796371 w 2428717"/>
                <a:gd name="connsiteY122" fmla="*/ 59140 h 1330996"/>
                <a:gd name="connsiteX123" fmla="*/ 1769075 w 2428717"/>
                <a:gd name="connsiteY123" fmla="*/ 50042 h 1330996"/>
                <a:gd name="connsiteX124" fmla="*/ 1755428 w 2428717"/>
                <a:gd name="connsiteY124" fmla="*/ 40943 h 1330996"/>
                <a:gd name="connsiteX125" fmla="*/ 1737231 w 2428717"/>
                <a:gd name="connsiteY125" fmla="*/ 0 h 1330996"/>
                <a:gd name="connsiteX126" fmla="*/ 1728132 w 2428717"/>
                <a:gd name="connsiteY126" fmla="*/ 13648 h 1330996"/>
                <a:gd name="connsiteX127" fmla="*/ 1723583 w 2428717"/>
                <a:gd name="connsiteY127" fmla="*/ 50042 h 1330996"/>
                <a:gd name="connsiteX128" fmla="*/ 1691738 w 2428717"/>
                <a:gd name="connsiteY128" fmla="*/ 54591 h 1330996"/>
                <a:gd name="connsiteX129" fmla="*/ 1659893 w 2428717"/>
                <a:gd name="connsiteY129" fmla="*/ 63690 h 1330996"/>
                <a:gd name="connsiteX130" fmla="*/ 1641696 w 2428717"/>
                <a:gd name="connsiteY130" fmla="*/ 72788 h 1330996"/>
                <a:gd name="connsiteX131" fmla="*/ 1628048 w 2428717"/>
                <a:gd name="connsiteY131" fmla="*/ 68239 h 1330996"/>
                <a:gd name="connsiteX132" fmla="*/ 1623499 w 2428717"/>
                <a:gd name="connsiteY132" fmla="*/ 54591 h 1330996"/>
                <a:gd name="connsiteX133" fmla="*/ 1614401 w 2428717"/>
                <a:gd name="connsiteY133" fmla="*/ 68239 h 1330996"/>
                <a:gd name="connsiteX134" fmla="*/ 1600753 w 2428717"/>
                <a:gd name="connsiteY134" fmla="*/ 77337 h 1330996"/>
                <a:gd name="connsiteX135" fmla="*/ 1555260 w 2428717"/>
                <a:gd name="connsiteY135" fmla="*/ 81887 h 1330996"/>
                <a:gd name="connsiteX136" fmla="*/ 1527965 w 2428717"/>
                <a:gd name="connsiteY136" fmla="*/ 90985 h 1330996"/>
                <a:gd name="connsiteX137" fmla="*/ 1509768 w 2428717"/>
                <a:gd name="connsiteY137" fmla="*/ 100084 h 1330996"/>
                <a:gd name="connsiteX138" fmla="*/ 1487022 w 2428717"/>
                <a:gd name="connsiteY138" fmla="*/ 104633 h 1330996"/>
                <a:gd name="connsiteX139" fmla="*/ 1473374 w 2428717"/>
                <a:gd name="connsiteY139" fmla="*/ 109182 h 1330996"/>
                <a:gd name="connsiteX140" fmla="*/ 1364192 w 2428717"/>
                <a:gd name="connsiteY140" fmla="*/ 113731 h 1330996"/>
                <a:gd name="connsiteX141" fmla="*/ 1350544 w 2428717"/>
                <a:gd name="connsiteY141" fmla="*/ 122830 h 1330996"/>
                <a:gd name="connsiteX142" fmla="*/ 1332347 w 2428717"/>
                <a:gd name="connsiteY142" fmla="*/ 150125 h 1330996"/>
                <a:gd name="connsiteX143" fmla="*/ 1318699 w 2428717"/>
                <a:gd name="connsiteY143" fmla="*/ 163773 h 1330996"/>
                <a:gd name="connsiteX144" fmla="*/ 1309601 w 2428717"/>
                <a:gd name="connsiteY144" fmla="*/ 191069 h 1330996"/>
                <a:gd name="connsiteX145" fmla="*/ 1295953 w 2428717"/>
                <a:gd name="connsiteY145" fmla="*/ 204716 h 1330996"/>
                <a:gd name="connsiteX146" fmla="*/ 1282305 w 2428717"/>
                <a:gd name="connsiteY146" fmla="*/ 209266 h 1330996"/>
                <a:gd name="connsiteX147" fmla="*/ 1209517 w 2428717"/>
                <a:gd name="connsiteY147" fmla="*/ 213815 h 1330996"/>
                <a:gd name="connsiteX148" fmla="*/ 1204968 w 2428717"/>
                <a:gd name="connsiteY148" fmla="*/ 227463 h 1330996"/>
                <a:gd name="connsiteX149" fmla="*/ 1186771 w 2428717"/>
                <a:gd name="connsiteY149" fmla="*/ 254758 h 1330996"/>
                <a:gd name="connsiteX150" fmla="*/ 1177672 w 2428717"/>
                <a:gd name="connsiteY150" fmla="*/ 282054 h 1330996"/>
                <a:gd name="connsiteX151" fmla="*/ 1173123 w 2428717"/>
                <a:gd name="connsiteY151" fmla="*/ 295702 h 1330996"/>
                <a:gd name="connsiteX152" fmla="*/ 1145828 w 2428717"/>
                <a:gd name="connsiteY152" fmla="*/ 313899 h 1330996"/>
                <a:gd name="connsiteX153" fmla="*/ 1132180 w 2428717"/>
                <a:gd name="connsiteY153" fmla="*/ 327546 h 1330996"/>
                <a:gd name="connsiteX154" fmla="*/ 1104884 w 2428717"/>
                <a:gd name="connsiteY154" fmla="*/ 336645 h 1330996"/>
                <a:gd name="connsiteX155" fmla="*/ 1095786 w 2428717"/>
                <a:gd name="connsiteY155" fmla="*/ 322997 h 1330996"/>
                <a:gd name="connsiteX156" fmla="*/ 1100335 w 2428717"/>
                <a:gd name="connsiteY156" fmla="*/ 291152 h 1330996"/>
                <a:gd name="connsiteX157" fmla="*/ 1086687 w 2428717"/>
                <a:gd name="connsiteY157" fmla="*/ 304800 h 1330996"/>
                <a:gd name="connsiteX158" fmla="*/ 1073039 w 2428717"/>
                <a:gd name="connsiteY158" fmla="*/ 309349 h 1330996"/>
                <a:gd name="connsiteX159" fmla="*/ 1059392 w 2428717"/>
                <a:gd name="connsiteY159" fmla="*/ 300251 h 1330996"/>
                <a:gd name="connsiteX160" fmla="*/ 1050293 w 2428717"/>
                <a:gd name="connsiteY160" fmla="*/ 286603 h 1330996"/>
                <a:gd name="connsiteX161" fmla="*/ 1036645 w 2428717"/>
                <a:gd name="connsiteY161" fmla="*/ 282054 h 1330996"/>
                <a:gd name="connsiteX162" fmla="*/ 1009350 w 2428717"/>
                <a:gd name="connsiteY162" fmla="*/ 291152 h 1330996"/>
                <a:gd name="connsiteX163" fmla="*/ 995702 w 2428717"/>
                <a:gd name="connsiteY163" fmla="*/ 295702 h 1330996"/>
                <a:gd name="connsiteX164" fmla="*/ 982054 w 2428717"/>
                <a:gd name="connsiteY164" fmla="*/ 304800 h 1330996"/>
                <a:gd name="connsiteX165" fmla="*/ 968407 w 2428717"/>
                <a:gd name="connsiteY165" fmla="*/ 350293 h 1330996"/>
                <a:gd name="connsiteX166" fmla="*/ 959308 w 2428717"/>
                <a:gd name="connsiteY166" fmla="*/ 363940 h 1330996"/>
                <a:gd name="connsiteX167" fmla="*/ 963857 w 2428717"/>
                <a:gd name="connsiteY167" fmla="*/ 377588 h 1330996"/>
                <a:gd name="connsiteX168" fmla="*/ 969656 w 2428717"/>
                <a:gd name="connsiteY168" fmla="*/ 397835 h 1330996"/>
                <a:gd name="connsiteX169" fmla="*/ 1000251 w 2428717"/>
                <a:gd name="connsiteY169" fmla="*/ 404884 h 1330996"/>
                <a:gd name="connsiteX170" fmla="*/ 1013899 w 2428717"/>
                <a:gd name="connsiteY170" fmla="*/ 418531 h 1330996"/>
                <a:gd name="connsiteX171" fmla="*/ 1009350 w 2428717"/>
                <a:gd name="connsiteY171" fmla="*/ 441278 h 1330996"/>
                <a:gd name="connsiteX172" fmla="*/ 986604 w 2428717"/>
                <a:gd name="connsiteY172" fmla="*/ 486770 h 1330996"/>
                <a:gd name="connsiteX173" fmla="*/ 968407 w 2428717"/>
                <a:gd name="connsiteY173" fmla="*/ 518615 h 1330996"/>
                <a:gd name="connsiteX174" fmla="*/ 954759 w 2428717"/>
                <a:gd name="connsiteY174" fmla="*/ 523164 h 1330996"/>
                <a:gd name="connsiteX175" fmla="*/ 945660 w 2428717"/>
                <a:gd name="connsiteY175" fmla="*/ 536812 h 1330996"/>
                <a:gd name="connsiteX176" fmla="*/ 932013 w 2428717"/>
                <a:gd name="connsiteY176" fmla="*/ 545910 h 1330996"/>
                <a:gd name="connsiteX177" fmla="*/ 913816 w 2428717"/>
                <a:gd name="connsiteY177" fmla="*/ 568657 h 1330996"/>
                <a:gd name="connsiteX178" fmla="*/ 904717 w 2428717"/>
                <a:gd name="connsiteY178" fmla="*/ 582305 h 1330996"/>
                <a:gd name="connsiteX179" fmla="*/ 900168 w 2428717"/>
                <a:gd name="connsiteY179" fmla="*/ 595952 h 1330996"/>
                <a:gd name="connsiteX180" fmla="*/ 881971 w 2428717"/>
                <a:gd name="connsiteY180" fmla="*/ 623248 h 1330996"/>
                <a:gd name="connsiteX181" fmla="*/ 859225 w 2428717"/>
                <a:gd name="connsiteY181" fmla="*/ 655093 h 1330996"/>
                <a:gd name="connsiteX182" fmla="*/ 850126 w 2428717"/>
                <a:gd name="connsiteY182" fmla="*/ 668740 h 1330996"/>
                <a:gd name="connsiteX183" fmla="*/ 845577 w 2428717"/>
                <a:gd name="connsiteY183" fmla="*/ 682388 h 1330996"/>
                <a:gd name="connsiteX184" fmla="*/ 831929 w 2428717"/>
                <a:gd name="connsiteY184" fmla="*/ 691487 h 1330996"/>
                <a:gd name="connsiteX185" fmla="*/ 809183 w 2428717"/>
                <a:gd name="connsiteY185" fmla="*/ 714233 h 1330996"/>
                <a:gd name="connsiteX186" fmla="*/ 795535 w 2428717"/>
                <a:gd name="connsiteY186" fmla="*/ 732430 h 1330996"/>
                <a:gd name="connsiteX187" fmla="*/ 781887 w 2428717"/>
                <a:gd name="connsiteY187" fmla="*/ 746078 h 1330996"/>
                <a:gd name="connsiteX188" fmla="*/ 754592 w 2428717"/>
                <a:gd name="connsiteY188" fmla="*/ 787021 h 1330996"/>
                <a:gd name="connsiteX189" fmla="*/ 745493 w 2428717"/>
                <a:gd name="connsiteY189" fmla="*/ 800669 h 1330996"/>
                <a:gd name="connsiteX190" fmla="*/ 736395 w 2428717"/>
                <a:gd name="connsiteY190" fmla="*/ 827964 h 1330996"/>
                <a:gd name="connsiteX191" fmla="*/ 673242 w 2428717"/>
                <a:gd name="connsiteY191" fmla="*/ 857045 h 1330996"/>
                <a:gd name="connsiteX192" fmla="*/ 638185 w 2428717"/>
                <a:gd name="connsiteY192" fmla="*/ 883091 h 1330996"/>
                <a:gd name="connsiteX193" fmla="*/ 595368 w 2428717"/>
                <a:gd name="connsiteY193" fmla="*/ 896203 h 1330996"/>
                <a:gd name="connsiteX194" fmla="*/ 581720 w 2428717"/>
                <a:gd name="connsiteY194" fmla="*/ 891654 h 1330996"/>
                <a:gd name="connsiteX195" fmla="*/ 577171 w 2428717"/>
                <a:gd name="connsiteY195" fmla="*/ 928048 h 1330996"/>
                <a:gd name="connsiteX196" fmla="*/ 568072 w 2428717"/>
                <a:gd name="connsiteY196" fmla="*/ 941696 h 1330996"/>
                <a:gd name="connsiteX197" fmla="*/ 563523 w 2428717"/>
                <a:gd name="connsiteY197" fmla="*/ 955343 h 1330996"/>
                <a:gd name="connsiteX198" fmla="*/ 549875 w 2428717"/>
                <a:gd name="connsiteY198" fmla="*/ 964442 h 1330996"/>
                <a:gd name="connsiteX199" fmla="*/ 522580 w 2428717"/>
                <a:gd name="connsiteY199" fmla="*/ 982639 h 1330996"/>
                <a:gd name="connsiteX200" fmla="*/ 508932 w 2428717"/>
                <a:gd name="connsiteY200" fmla="*/ 973540 h 1330996"/>
                <a:gd name="connsiteX201" fmla="*/ 481637 w 2428717"/>
                <a:gd name="connsiteY201" fmla="*/ 959893 h 1330996"/>
                <a:gd name="connsiteX202" fmla="*/ 463439 w 2428717"/>
                <a:gd name="connsiteY202" fmla="*/ 964442 h 1330996"/>
                <a:gd name="connsiteX203" fmla="*/ 454341 w 2428717"/>
                <a:gd name="connsiteY203" fmla="*/ 978090 h 1330996"/>
                <a:gd name="connsiteX204" fmla="*/ 440693 w 2428717"/>
                <a:gd name="connsiteY204" fmla="*/ 996287 h 1330996"/>
                <a:gd name="connsiteX205" fmla="*/ 404299 w 2428717"/>
                <a:gd name="connsiteY205" fmla="*/ 1023582 h 1330996"/>
                <a:gd name="connsiteX206" fmla="*/ 390651 w 2428717"/>
                <a:gd name="connsiteY206" fmla="*/ 1037230 h 1330996"/>
                <a:gd name="connsiteX207" fmla="*/ 377004 w 2428717"/>
                <a:gd name="connsiteY207" fmla="*/ 1041779 h 1330996"/>
                <a:gd name="connsiteX208" fmla="*/ 349708 w 2428717"/>
                <a:gd name="connsiteY208" fmla="*/ 1059976 h 1330996"/>
                <a:gd name="connsiteX209" fmla="*/ 322413 w 2428717"/>
                <a:gd name="connsiteY209" fmla="*/ 1078173 h 1330996"/>
                <a:gd name="connsiteX210" fmla="*/ 295117 w 2428717"/>
                <a:gd name="connsiteY210" fmla="*/ 1100919 h 1330996"/>
                <a:gd name="connsiteX211" fmla="*/ 286019 w 2428717"/>
                <a:gd name="connsiteY211" fmla="*/ 1114567 h 1330996"/>
                <a:gd name="connsiteX212" fmla="*/ 258723 w 2428717"/>
                <a:gd name="connsiteY212" fmla="*/ 1137313 h 1330996"/>
                <a:gd name="connsiteX213" fmla="*/ 240526 w 2428717"/>
                <a:gd name="connsiteY213" fmla="*/ 1164609 h 1330996"/>
                <a:gd name="connsiteX214" fmla="*/ 231428 w 2428717"/>
                <a:gd name="connsiteY214" fmla="*/ 1178257 h 1330996"/>
                <a:gd name="connsiteX215" fmla="*/ 217780 w 2428717"/>
                <a:gd name="connsiteY215" fmla="*/ 1182806 h 1330996"/>
                <a:gd name="connsiteX216" fmla="*/ 208681 w 2428717"/>
                <a:gd name="connsiteY216" fmla="*/ 1196454 h 1330996"/>
                <a:gd name="connsiteX217" fmla="*/ 181386 w 2428717"/>
                <a:gd name="connsiteY217" fmla="*/ 1205552 h 1330996"/>
                <a:gd name="connsiteX218" fmla="*/ 167738 w 2428717"/>
                <a:gd name="connsiteY218" fmla="*/ 1210102 h 1330996"/>
                <a:gd name="connsiteX219" fmla="*/ 135893 w 2428717"/>
                <a:gd name="connsiteY219" fmla="*/ 1219200 h 1330996"/>
                <a:gd name="connsiteX220" fmla="*/ 108598 w 2428717"/>
                <a:gd name="connsiteY220" fmla="*/ 1241946 h 1330996"/>
                <a:gd name="connsiteX221" fmla="*/ 85851 w 2428717"/>
                <a:gd name="connsiteY221" fmla="*/ 1246496 h 1330996"/>
                <a:gd name="connsiteX222" fmla="*/ 72204 w 2428717"/>
                <a:gd name="connsiteY222" fmla="*/ 1251045 h 1330996"/>
                <a:gd name="connsiteX223" fmla="*/ 22162 w 2428717"/>
                <a:gd name="connsiteY223" fmla="*/ 1264693 h 1330996"/>
                <a:gd name="connsiteX224" fmla="*/ 8514 w 2428717"/>
                <a:gd name="connsiteY224" fmla="*/ 1260143 h 1330996"/>
                <a:gd name="connsiteX225" fmla="*/ 3965 w 2428717"/>
                <a:gd name="connsiteY225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414234 w 2428717"/>
                <a:gd name="connsiteY59" fmla="*/ 204716 h 1330996"/>
                <a:gd name="connsiteX60" fmla="*/ 1427881 w 2428717"/>
                <a:gd name="connsiteY60" fmla="*/ 200167 h 1330996"/>
                <a:gd name="connsiteX61" fmla="*/ 1441529 w 2428717"/>
                <a:gd name="connsiteY61" fmla="*/ 195618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5893 w 2428717"/>
                <a:gd name="connsiteY218" fmla="*/ 1219200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414234 w 2428717"/>
                <a:gd name="connsiteY59" fmla="*/ 204716 h 1330996"/>
                <a:gd name="connsiteX60" fmla="*/ 1431806 w 2428717"/>
                <a:gd name="connsiteY60" fmla="*/ 255110 h 1330996"/>
                <a:gd name="connsiteX61" fmla="*/ 1441529 w 2428717"/>
                <a:gd name="connsiteY61" fmla="*/ 195618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5893 w 2428717"/>
                <a:gd name="connsiteY218" fmla="*/ 1219200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41529 w 2428717"/>
                <a:gd name="connsiteY61" fmla="*/ 195618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5893 w 2428717"/>
                <a:gd name="connsiteY218" fmla="*/ 1219200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22580 w 2428717"/>
                <a:gd name="connsiteY16" fmla="*/ 1082722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5893 w 2428717"/>
                <a:gd name="connsiteY218" fmla="*/ 1219200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5893 w 2428717"/>
                <a:gd name="connsiteY218" fmla="*/ 1219200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49629 w 2428717"/>
                <a:gd name="connsiteY218" fmla="*/ 1246672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26795 w 2428717"/>
                <a:gd name="connsiteY8" fmla="*/ 1237397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72204 w 2428717"/>
                <a:gd name="connsiteY221" fmla="*/ 125104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85939 w 2428717"/>
                <a:gd name="connsiteY221" fmla="*/ 1286365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85851 w 2428717"/>
                <a:gd name="connsiteY220" fmla="*/ 1246496 h 1330996"/>
                <a:gd name="connsiteX221" fmla="*/ 34921 w 2428717"/>
                <a:gd name="connsiteY221" fmla="*/ 1188253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91738 w 2428717"/>
                <a:gd name="connsiteY220" fmla="*/ 1323023 h 1330996"/>
                <a:gd name="connsiteX221" fmla="*/ 34921 w 2428717"/>
                <a:gd name="connsiteY221" fmla="*/ 1188253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08598 w 2428717"/>
                <a:gd name="connsiteY219" fmla="*/ 1241946 h 1330996"/>
                <a:gd name="connsiteX220" fmla="*/ 87814 w 2428717"/>
                <a:gd name="connsiteY220" fmla="*/ 1152309 h 1330996"/>
                <a:gd name="connsiteX221" fmla="*/ 34921 w 2428717"/>
                <a:gd name="connsiteY221" fmla="*/ 1188253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5 w 2428717"/>
                <a:gd name="connsiteY0" fmla="*/ 1260143 h 1330996"/>
                <a:gd name="connsiteX1" fmla="*/ 8514 w 2428717"/>
                <a:gd name="connsiteY1" fmla="*/ 1310185 h 1330996"/>
                <a:gd name="connsiteX2" fmla="*/ 8514 w 2428717"/>
                <a:gd name="connsiteY2" fmla="*/ 1246496 h 1330996"/>
                <a:gd name="connsiteX3" fmla="*/ 3965 w 2428717"/>
                <a:gd name="connsiteY3" fmla="*/ 1328382 h 1330996"/>
                <a:gd name="connsiteX4" fmla="*/ 31260 w 2428717"/>
                <a:gd name="connsiteY4" fmla="*/ 1301087 h 1330996"/>
                <a:gd name="connsiteX5" fmla="*/ 58556 w 2428717"/>
                <a:gd name="connsiteY5" fmla="*/ 1278340 h 1330996"/>
                <a:gd name="connsiteX6" fmla="*/ 85851 w 2428717"/>
                <a:gd name="connsiteY6" fmla="*/ 1260143 h 1330996"/>
                <a:gd name="connsiteX7" fmla="*/ 99499 w 2428717"/>
                <a:gd name="connsiteY7" fmla="*/ 1251045 h 1330996"/>
                <a:gd name="connsiteX8" fmla="*/ 144455 w 2428717"/>
                <a:gd name="connsiteY8" fmla="*/ 1262906 h 1330996"/>
                <a:gd name="connsiteX9" fmla="*/ 176837 w 2428717"/>
                <a:gd name="connsiteY9" fmla="*/ 1232848 h 1330996"/>
                <a:gd name="connsiteX10" fmla="*/ 204132 w 2428717"/>
                <a:gd name="connsiteY10" fmla="*/ 1223749 h 1330996"/>
                <a:gd name="connsiteX11" fmla="*/ 217780 w 2428717"/>
                <a:gd name="connsiteY11" fmla="*/ 1214651 h 1330996"/>
                <a:gd name="connsiteX12" fmla="*/ 245075 w 2428717"/>
                <a:gd name="connsiteY12" fmla="*/ 1205552 h 1330996"/>
                <a:gd name="connsiteX13" fmla="*/ 286019 w 2428717"/>
                <a:gd name="connsiteY13" fmla="*/ 1196454 h 1330996"/>
                <a:gd name="connsiteX14" fmla="*/ 299666 w 2428717"/>
                <a:gd name="connsiteY14" fmla="*/ 1187355 h 1330996"/>
                <a:gd name="connsiteX15" fmla="*/ 377004 w 2428717"/>
                <a:gd name="connsiteY15" fmla="*/ 1150961 h 1330996"/>
                <a:gd name="connsiteX16" fmla="*/ 504920 w 2428717"/>
                <a:gd name="connsiteY16" fmla="*/ 1104307 h 1330996"/>
                <a:gd name="connsiteX17" fmla="*/ 572622 w 2428717"/>
                <a:gd name="connsiteY17" fmla="*/ 1073624 h 1330996"/>
                <a:gd name="connsiteX18" fmla="*/ 595368 w 2428717"/>
                <a:gd name="connsiteY18" fmla="*/ 1096370 h 1330996"/>
                <a:gd name="connsiteX19" fmla="*/ 609016 w 2428717"/>
                <a:gd name="connsiteY19" fmla="*/ 1087272 h 1330996"/>
                <a:gd name="connsiteX20" fmla="*/ 625339 w 2428717"/>
                <a:gd name="connsiteY20" fmla="*/ 1060152 h 1330996"/>
                <a:gd name="connsiteX21" fmla="*/ 690902 w 2428717"/>
                <a:gd name="connsiteY21" fmla="*/ 1061489 h 1330996"/>
                <a:gd name="connsiteX22" fmla="*/ 718198 w 2428717"/>
                <a:gd name="connsiteY22" fmla="*/ 1019033 h 1330996"/>
                <a:gd name="connsiteX23" fmla="*/ 759316 w 2428717"/>
                <a:gd name="connsiteY23" fmla="*/ 1019121 h 1330996"/>
                <a:gd name="connsiteX24" fmla="*/ 795535 w 2428717"/>
                <a:gd name="connsiteY24" fmla="*/ 978090 h 1330996"/>
                <a:gd name="connsiteX25" fmla="*/ 822831 w 2428717"/>
                <a:gd name="connsiteY25" fmla="*/ 968991 h 1330996"/>
                <a:gd name="connsiteX26" fmla="*/ 850126 w 2428717"/>
                <a:gd name="connsiteY26" fmla="*/ 941696 h 1330996"/>
                <a:gd name="connsiteX27" fmla="*/ 877422 w 2428717"/>
                <a:gd name="connsiteY27" fmla="*/ 928048 h 1330996"/>
                <a:gd name="connsiteX28" fmla="*/ 891069 w 2428717"/>
                <a:gd name="connsiteY28" fmla="*/ 923499 h 1330996"/>
                <a:gd name="connsiteX29" fmla="*/ 904717 w 2428717"/>
                <a:gd name="connsiteY29" fmla="*/ 914400 h 1330996"/>
                <a:gd name="connsiteX30" fmla="*/ 922914 w 2428717"/>
                <a:gd name="connsiteY30" fmla="*/ 909851 h 1330996"/>
                <a:gd name="connsiteX31" fmla="*/ 927463 w 2428717"/>
                <a:gd name="connsiteY31" fmla="*/ 896203 h 1330996"/>
                <a:gd name="connsiteX32" fmla="*/ 941111 w 2428717"/>
                <a:gd name="connsiteY32" fmla="*/ 887105 h 1330996"/>
                <a:gd name="connsiteX33" fmla="*/ 954759 w 2428717"/>
                <a:gd name="connsiteY33" fmla="*/ 873457 h 1330996"/>
                <a:gd name="connsiteX34" fmla="*/ 982054 w 2428717"/>
                <a:gd name="connsiteY34" fmla="*/ 855260 h 1330996"/>
                <a:gd name="connsiteX35" fmla="*/ 986604 w 2428717"/>
                <a:gd name="connsiteY35" fmla="*/ 841612 h 1330996"/>
                <a:gd name="connsiteX36" fmla="*/ 1000251 w 2428717"/>
                <a:gd name="connsiteY36" fmla="*/ 837063 h 1330996"/>
                <a:gd name="connsiteX37" fmla="*/ 1013899 w 2428717"/>
                <a:gd name="connsiteY37" fmla="*/ 827964 h 1330996"/>
                <a:gd name="connsiteX38" fmla="*/ 1045744 w 2428717"/>
                <a:gd name="connsiteY38" fmla="*/ 800669 h 1330996"/>
                <a:gd name="connsiteX39" fmla="*/ 1059392 w 2428717"/>
                <a:gd name="connsiteY39" fmla="*/ 791570 h 1330996"/>
                <a:gd name="connsiteX40" fmla="*/ 1082138 w 2428717"/>
                <a:gd name="connsiteY40" fmla="*/ 768824 h 1330996"/>
                <a:gd name="connsiteX41" fmla="*/ 1123081 w 2428717"/>
                <a:gd name="connsiteY41" fmla="*/ 736979 h 1330996"/>
                <a:gd name="connsiteX42" fmla="*/ 1136729 w 2428717"/>
                <a:gd name="connsiteY42" fmla="*/ 727881 h 1330996"/>
                <a:gd name="connsiteX43" fmla="*/ 1150377 w 2428717"/>
                <a:gd name="connsiteY43" fmla="*/ 718782 h 1330996"/>
                <a:gd name="connsiteX44" fmla="*/ 1168574 w 2428717"/>
                <a:gd name="connsiteY44" fmla="*/ 691487 h 1330996"/>
                <a:gd name="connsiteX45" fmla="*/ 1191320 w 2428717"/>
                <a:gd name="connsiteY45" fmla="*/ 668740 h 1330996"/>
                <a:gd name="connsiteX46" fmla="*/ 1214066 w 2428717"/>
                <a:gd name="connsiteY46" fmla="*/ 645994 h 1330996"/>
                <a:gd name="connsiteX47" fmla="*/ 1223165 w 2428717"/>
                <a:gd name="connsiteY47" fmla="*/ 632346 h 1330996"/>
                <a:gd name="connsiteX48" fmla="*/ 1227714 w 2428717"/>
                <a:gd name="connsiteY48" fmla="*/ 618699 h 1330996"/>
                <a:gd name="connsiteX49" fmla="*/ 1250460 w 2428717"/>
                <a:gd name="connsiteY49" fmla="*/ 591403 h 1330996"/>
                <a:gd name="connsiteX50" fmla="*/ 1259559 w 2428717"/>
                <a:gd name="connsiteY50" fmla="*/ 564108 h 1330996"/>
                <a:gd name="connsiteX51" fmla="*/ 1264108 w 2428717"/>
                <a:gd name="connsiteY51" fmla="*/ 550460 h 1330996"/>
                <a:gd name="connsiteX52" fmla="*/ 1282305 w 2428717"/>
                <a:gd name="connsiteY52" fmla="*/ 523164 h 1330996"/>
                <a:gd name="connsiteX53" fmla="*/ 1295953 w 2428717"/>
                <a:gd name="connsiteY53" fmla="*/ 482221 h 1330996"/>
                <a:gd name="connsiteX54" fmla="*/ 1300502 w 2428717"/>
                <a:gd name="connsiteY54" fmla="*/ 468573 h 1330996"/>
                <a:gd name="connsiteX55" fmla="*/ 1309601 w 2428717"/>
                <a:gd name="connsiteY55" fmla="*/ 427630 h 1330996"/>
                <a:gd name="connsiteX56" fmla="*/ 1314150 w 2428717"/>
                <a:gd name="connsiteY56" fmla="*/ 395785 h 1330996"/>
                <a:gd name="connsiteX57" fmla="*/ 1336896 w 2428717"/>
                <a:gd name="connsiteY57" fmla="*/ 368490 h 1330996"/>
                <a:gd name="connsiteX58" fmla="*/ 1345995 w 2428717"/>
                <a:gd name="connsiteY58" fmla="*/ 295702 h 1330996"/>
                <a:gd name="connsiteX59" fmla="*/ 1396574 w 2428717"/>
                <a:gd name="connsiteY59" fmla="*/ 269470 h 1330996"/>
                <a:gd name="connsiteX60" fmla="*/ 1431806 w 2428717"/>
                <a:gd name="connsiteY60" fmla="*/ 255110 h 1330996"/>
                <a:gd name="connsiteX61" fmla="*/ 1459189 w 2428717"/>
                <a:gd name="connsiteY61" fmla="*/ 217203 h 1330996"/>
                <a:gd name="connsiteX62" fmla="*/ 1473374 w 2428717"/>
                <a:gd name="connsiteY62" fmla="*/ 181970 h 1330996"/>
                <a:gd name="connsiteX63" fmla="*/ 1500669 w 2428717"/>
                <a:gd name="connsiteY63" fmla="*/ 172872 h 1330996"/>
                <a:gd name="connsiteX64" fmla="*/ 1578007 w 2428717"/>
                <a:gd name="connsiteY64" fmla="*/ 163773 h 1330996"/>
                <a:gd name="connsiteX65" fmla="*/ 1600753 w 2428717"/>
                <a:gd name="connsiteY65" fmla="*/ 145576 h 1330996"/>
                <a:gd name="connsiteX66" fmla="*/ 1614401 w 2428717"/>
                <a:gd name="connsiteY66" fmla="*/ 141027 h 1330996"/>
                <a:gd name="connsiteX67" fmla="*/ 1641696 w 2428717"/>
                <a:gd name="connsiteY67" fmla="*/ 145576 h 1330996"/>
                <a:gd name="connsiteX68" fmla="*/ 1655344 w 2428717"/>
                <a:gd name="connsiteY68" fmla="*/ 154675 h 1330996"/>
                <a:gd name="connsiteX69" fmla="*/ 1828216 w 2428717"/>
                <a:gd name="connsiteY69" fmla="*/ 150125 h 1330996"/>
                <a:gd name="connsiteX70" fmla="*/ 1841863 w 2428717"/>
                <a:gd name="connsiteY70" fmla="*/ 159224 h 1330996"/>
                <a:gd name="connsiteX71" fmla="*/ 1855511 w 2428717"/>
                <a:gd name="connsiteY71" fmla="*/ 172872 h 1330996"/>
                <a:gd name="connsiteX72" fmla="*/ 1969242 w 2428717"/>
                <a:gd name="connsiteY72" fmla="*/ 186519 h 1330996"/>
                <a:gd name="connsiteX73" fmla="*/ 2001087 w 2428717"/>
                <a:gd name="connsiteY73" fmla="*/ 191069 h 1330996"/>
                <a:gd name="connsiteX74" fmla="*/ 2051129 w 2428717"/>
                <a:gd name="connsiteY74" fmla="*/ 195618 h 1330996"/>
                <a:gd name="connsiteX75" fmla="*/ 2060228 w 2428717"/>
                <a:gd name="connsiteY75" fmla="*/ 209266 h 1330996"/>
                <a:gd name="connsiteX76" fmla="*/ 2087523 w 2428717"/>
                <a:gd name="connsiteY76" fmla="*/ 213815 h 1330996"/>
                <a:gd name="connsiteX77" fmla="*/ 2105720 w 2428717"/>
                <a:gd name="connsiteY77" fmla="*/ 236561 h 1330996"/>
                <a:gd name="connsiteX78" fmla="*/ 2119368 w 2428717"/>
                <a:gd name="connsiteY78" fmla="*/ 245660 h 1330996"/>
                <a:gd name="connsiteX79" fmla="*/ 2133016 w 2428717"/>
                <a:gd name="connsiteY79" fmla="*/ 259308 h 1330996"/>
                <a:gd name="connsiteX80" fmla="*/ 2142114 w 2428717"/>
                <a:gd name="connsiteY80" fmla="*/ 272955 h 1330996"/>
                <a:gd name="connsiteX81" fmla="*/ 2160311 w 2428717"/>
                <a:gd name="connsiteY81" fmla="*/ 291152 h 1330996"/>
                <a:gd name="connsiteX82" fmla="*/ 2169410 w 2428717"/>
                <a:gd name="connsiteY82" fmla="*/ 304800 h 1330996"/>
                <a:gd name="connsiteX83" fmla="*/ 2210353 w 2428717"/>
                <a:gd name="connsiteY83" fmla="*/ 341194 h 1330996"/>
                <a:gd name="connsiteX84" fmla="*/ 2224001 w 2428717"/>
                <a:gd name="connsiteY84" fmla="*/ 345743 h 1330996"/>
                <a:gd name="connsiteX85" fmla="*/ 2255845 w 2428717"/>
                <a:gd name="connsiteY85" fmla="*/ 363940 h 1330996"/>
                <a:gd name="connsiteX86" fmla="*/ 2283141 w 2428717"/>
                <a:gd name="connsiteY86" fmla="*/ 373039 h 1330996"/>
                <a:gd name="connsiteX87" fmla="*/ 2314986 w 2428717"/>
                <a:gd name="connsiteY87" fmla="*/ 377588 h 1330996"/>
                <a:gd name="connsiteX88" fmla="*/ 2337732 w 2428717"/>
                <a:gd name="connsiteY88" fmla="*/ 395785 h 1330996"/>
                <a:gd name="connsiteX89" fmla="*/ 2365028 w 2428717"/>
                <a:gd name="connsiteY89" fmla="*/ 413982 h 1330996"/>
                <a:gd name="connsiteX90" fmla="*/ 2378675 w 2428717"/>
                <a:gd name="connsiteY90" fmla="*/ 400334 h 1330996"/>
                <a:gd name="connsiteX91" fmla="*/ 2396872 w 2428717"/>
                <a:gd name="connsiteY91" fmla="*/ 373039 h 1330996"/>
                <a:gd name="connsiteX92" fmla="*/ 2424168 w 2428717"/>
                <a:gd name="connsiteY92" fmla="*/ 368490 h 1330996"/>
                <a:gd name="connsiteX93" fmla="*/ 2428717 w 2428717"/>
                <a:gd name="connsiteY93" fmla="*/ 354842 h 1330996"/>
                <a:gd name="connsiteX94" fmla="*/ 2424168 w 2428717"/>
                <a:gd name="connsiteY94" fmla="*/ 327546 h 1330996"/>
                <a:gd name="connsiteX95" fmla="*/ 2410520 w 2428717"/>
                <a:gd name="connsiteY95" fmla="*/ 322997 h 1330996"/>
                <a:gd name="connsiteX96" fmla="*/ 2392323 w 2428717"/>
                <a:gd name="connsiteY96" fmla="*/ 318448 h 1330996"/>
                <a:gd name="connsiteX97" fmla="*/ 2378675 w 2428717"/>
                <a:gd name="connsiteY97" fmla="*/ 309349 h 1330996"/>
                <a:gd name="connsiteX98" fmla="*/ 2374126 w 2428717"/>
                <a:gd name="connsiteY98" fmla="*/ 295702 h 1330996"/>
                <a:gd name="connsiteX99" fmla="*/ 2365028 w 2428717"/>
                <a:gd name="connsiteY99" fmla="*/ 282054 h 1330996"/>
                <a:gd name="connsiteX100" fmla="*/ 2360478 w 2428717"/>
                <a:gd name="connsiteY100" fmla="*/ 268406 h 1330996"/>
                <a:gd name="connsiteX101" fmla="*/ 2346831 w 2428717"/>
                <a:gd name="connsiteY101" fmla="*/ 263857 h 1330996"/>
                <a:gd name="connsiteX102" fmla="*/ 2333183 w 2428717"/>
                <a:gd name="connsiteY102" fmla="*/ 245660 h 1330996"/>
                <a:gd name="connsiteX103" fmla="*/ 2305887 w 2428717"/>
                <a:gd name="connsiteY103" fmla="*/ 232012 h 1330996"/>
                <a:gd name="connsiteX104" fmla="*/ 2283141 w 2428717"/>
                <a:gd name="connsiteY104" fmla="*/ 236561 h 1330996"/>
                <a:gd name="connsiteX105" fmla="*/ 2255845 w 2428717"/>
                <a:gd name="connsiteY105" fmla="*/ 245660 h 1330996"/>
                <a:gd name="connsiteX106" fmla="*/ 2214902 w 2428717"/>
                <a:gd name="connsiteY106" fmla="*/ 241110 h 1330996"/>
                <a:gd name="connsiteX107" fmla="*/ 2187607 w 2428717"/>
                <a:gd name="connsiteY107" fmla="*/ 218364 h 1330996"/>
                <a:gd name="connsiteX108" fmla="*/ 2173959 w 2428717"/>
                <a:gd name="connsiteY108" fmla="*/ 209266 h 1330996"/>
                <a:gd name="connsiteX109" fmla="*/ 2164860 w 2428717"/>
                <a:gd name="connsiteY109" fmla="*/ 195618 h 1330996"/>
                <a:gd name="connsiteX110" fmla="*/ 2151213 w 2428717"/>
                <a:gd name="connsiteY110" fmla="*/ 168322 h 1330996"/>
                <a:gd name="connsiteX111" fmla="*/ 2110269 w 2428717"/>
                <a:gd name="connsiteY111" fmla="*/ 154675 h 1330996"/>
                <a:gd name="connsiteX112" fmla="*/ 2082974 w 2428717"/>
                <a:gd name="connsiteY112" fmla="*/ 141027 h 1330996"/>
                <a:gd name="connsiteX113" fmla="*/ 2064777 w 2428717"/>
                <a:gd name="connsiteY113" fmla="*/ 136478 h 1330996"/>
                <a:gd name="connsiteX114" fmla="*/ 1991989 w 2428717"/>
                <a:gd name="connsiteY114" fmla="*/ 131928 h 1330996"/>
                <a:gd name="connsiteX115" fmla="*/ 1964693 w 2428717"/>
                <a:gd name="connsiteY115" fmla="*/ 118281 h 1330996"/>
                <a:gd name="connsiteX116" fmla="*/ 1951045 w 2428717"/>
                <a:gd name="connsiteY116" fmla="*/ 104633 h 1330996"/>
                <a:gd name="connsiteX117" fmla="*/ 1923750 w 2428717"/>
                <a:gd name="connsiteY117" fmla="*/ 90985 h 1330996"/>
                <a:gd name="connsiteX118" fmla="*/ 1910102 w 2428717"/>
                <a:gd name="connsiteY118" fmla="*/ 81887 h 1330996"/>
                <a:gd name="connsiteX119" fmla="*/ 1841863 w 2428717"/>
                <a:gd name="connsiteY119" fmla="*/ 72788 h 1330996"/>
                <a:gd name="connsiteX120" fmla="*/ 1814568 w 2428717"/>
                <a:gd name="connsiteY120" fmla="*/ 63690 h 1330996"/>
                <a:gd name="connsiteX121" fmla="*/ 1796371 w 2428717"/>
                <a:gd name="connsiteY121" fmla="*/ 59140 h 1330996"/>
                <a:gd name="connsiteX122" fmla="*/ 1769075 w 2428717"/>
                <a:gd name="connsiteY122" fmla="*/ 50042 h 1330996"/>
                <a:gd name="connsiteX123" fmla="*/ 1755428 w 2428717"/>
                <a:gd name="connsiteY123" fmla="*/ 40943 h 1330996"/>
                <a:gd name="connsiteX124" fmla="*/ 1737231 w 2428717"/>
                <a:gd name="connsiteY124" fmla="*/ 0 h 1330996"/>
                <a:gd name="connsiteX125" fmla="*/ 1728132 w 2428717"/>
                <a:gd name="connsiteY125" fmla="*/ 13648 h 1330996"/>
                <a:gd name="connsiteX126" fmla="*/ 1723583 w 2428717"/>
                <a:gd name="connsiteY126" fmla="*/ 50042 h 1330996"/>
                <a:gd name="connsiteX127" fmla="*/ 1691738 w 2428717"/>
                <a:gd name="connsiteY127" fmla="*/ 54591 h 1330996"/>
                <a:gd name="connsiteX128" fmla="*/ 1659893 w 2428717"/>
                <a:gd name="connsiteY128" fmla="*/ 63690 h 1330996"/>
                <a:gd name="connsiteX129" fmla="*/ 1641696 w 2428717"/>
                <a:gd name="connsiteY129" fmla="*/ 72788 h 1330996"/>
                <a:gd name="connsiteX130" fmla="*/ 1628048 w 2428717"/>
                <a:gd name="connsiteY130" fmla="*/ 68239 h 1330996"/>
                <a:gd name="connsiteX131" fmla="*/ 1623499 w 2428717"/>
                <a:gd name="connsiteY131" fmla="*/ 54591 h 1330996"/>
                <a:gd name="connsiteX132" fmla="*/ 1614401 w 2428717"/>
                <a:gd name="connsiteY132" fmla="*/ 68239 h 1330996"/>
                <a:gd name="connsiteX133" fmla="*/ 1600753 w 2428717"/>
                <a:gd name="connsiteY133" fmla="*/ 77337 h 1330996"/>
                <a:gd name="connsiteX134" fmla="*/ 1555260 w 2428717"/>
                <a:gd name="connsiteY134" fmla="*/ 81887 h 1330996"/>
                <a:gd name="connsiteX135" fmla="*/ 1527965 w 2428717"/>
                <a:gd name="connsiteY135" fmla="*/ 90985 h 1330996"/>
                <a:gd name="connsiteX136" fmla="*/ 1509768 w 2428717"/>
                <a:gd name="connsiteY136" fmla="*/ 100084 h 1330996"/>
                <a:gd name="connsiteX137" fmla="*/ 1487022 w 2428717"/>
                <a:gd name="connsiteY137" fmla="*/ 104633 h 1330996"/>
                <a:gd name="connsiteX138" fmla="*/ 1473374 w 2428717"/>
                <a:gd name="connsiteY138" fmla="*/ 109182 h 1330996"/>
                <a:gd name="connsiteX139" fmla="*/ 1364192 w 2428717"/>
                <a:gd name="connsiteY139" fmla="*/ 113731 h 1330996"/>
                <a:gd name="connsiteX140" fmla="*/ 1350544 w 2428717"/>
                <a:gd name="connsiteY140" fmla="*/ 122830 h 1330996"/>
                <a:gd name="connsiteX141" fmla="*/ 1332347 w 2428717"/>
                <a:gd name="connsiteY141" fmla="*/ 150125 h 1330996"/>
                <a:gd name="connsiteX142" fmla="*/ 1318699 w 2428717"/>
                <a:gd name="connsiteY142" fmla="*/ 163773 h 1330996"/>
                <a:gd name="connsiteX143" fmla="*/ 1309601 w 2428717"/>
                <a:gd name="connsiteY143" fmla="*/ 191069 h 1330996"/>
                <a:gd name="connsiteX144" fmla="*/ 1295953 w 2428717"/>
                <a:gd name="connsiteY144" fmla="*/ 204716 h 1330996"/>
                <a:gd name="connsiteX145" fmla="*/ 1282305 w 2428717"/>
                <a:gd name="connsiteY145" fmla="*/ 209266 h 1330996"/>
                <a:gd name="connsiteX146" fmla="*/ 1209517 w 2428717"/>
                <a:gd name="connsiteY146" fmla="*/ 213815 h 1330996"/>
                <a:gd name="connsiteX147" fmla="*/ 1204968 w 2428717"/>
                <a:gd name="connsiteY147" fmla="*/ 227463 h 1330996"/>
                <a:gd name="connsiteX148" fmla="*/ 1186771 w 2428717"/>
                <a:gd name="connsiteY148" fmla="*/ 254758 h 1330996"/>
                <a:gd name="connsiteX149" fmla="*/ 1177672 w 2428717"/>
                <a:gd name="connsiteY149" fmla="*/ 282054 h 1330996"/>
                <a:gd name="connsiteX150" fmla="*/ 1173123 w 2428717"/>
                <a:gd name="connsiteY150" fmla="*/ 295702 h 1330996"/>
                <a:gd name="connsiteX151" fmla="*/ 1145828 w 2428717"/>
                <a:gd name="connsiteY151" fmla="*/ 313899 h 1330996"/>
                <a:gd name="connsiteX152" fmla="*/ 1132180 w 2428717"/>
                <a:gd name="connsiteY152" fmla="*/ 327546 h 1330996"/>
                <a:gd name="connsiteX153" fmla="*/ 1104884 w 2428717"/>
                <a:gd name="connsiteY153" fmla="*/ 336645 h 1330996"/>
                <a:gd name="connsiteX154" fmla="*/ 1095786 w 2428717"/>
                <a:gd name="connsiteY154" fmla="*/ 322997 h 1330996"/>
                <a:gd name="connsiteX155" fmla="*/ 1100335 w 2428717"/>
                <a:gd name="connsiteY155" fmla="*/ 291152 h 1330996"/>
                <a:gd name="connsiteX156" fmla="*/ 1086687 w 2428717"/>
                <a:gd name="connsiteY156" fmla="*/ 304800 h 1330996"/>
                <a:gd name="connsiteX157" fmla="*/ 1073039 w 2428717"/>
                <a:gd name="connsiteY157" fmla="*/ 309349 h 1330996"/>
                <a:gd name="connsiteX158" fmla="*/ 1059392 w 2428717"/>
                <a:gd name="connsiteY158" fmla="*/ 300251 h 1330996"/>
                <a:gd name="connsiteX159" fmla="*/ 1050293 w 2428717"/>
                <a:gd name="connsiteY159" fmla="*/ 286603 h 1330996"/>
                <a:gd name="connsiteX160" fmla="*/ 1036645 w 2428717"/>
                <a:gd name="connsiteY160" fmla="*/ 282054 h 1330996"/>
                <a:gd name="connsiteX161" fmla="*/ 1009350 w 2428717"/>
                <a:gd name="connsiteY161" fmla="*/ 291152 h 1330996"/>
                <a:gd name="connsiteX162" fmla="*/ 995702 w 2428717"/>
                <a:gd name="connsiteY162" fmla="*/ 295702 h 1330996"/>
                <a:gd name="connsiteX163" fmla="*/ 982054 w 2428717"/>
                <a:gd name="connsiteY163" fmla="*/ 304800 h 1330996"/>
                <a:gd name="connsiteX164" fmla="*/ 968407 w 2428717"/>
                <a:gd name="connsiteY164" fmla="*/ 350293 h 1330996"/>
                <a:gd name="connsiteX165" fmla="*/ 959308 w 2428717"/>
                <a:gd name="connsiteY165" fmla="*/ 363940 h 1330996"/>
                <a:gd name="connsiteX166" fmla="*/ 963857 w 2428717"/>
                <a:gd name="connsiteY166" fmla="*/ 377588 h 1330996"/>
                <a:gd name="connsiteX167" fmla="*/ 969656 w 2428717"/>
                <a:gd name="connsiteY167" fmla="*/ 397835 h 1330996"/>
                <a:gd name="connsiteX168" fmla="*/ 1000251 w 2428717"/>
                <a:gd name="connsiteY168" fmla="*/ 404884 h 1330996"/>
                <a:gd name="connsiteX169" fmla="*/ 1013899 w 2428717"/>
                <a:gd name="connsiteY169" fmla="*/ 418531 h 1330996"/>
                <a:gd name="connsiteX170" fmla="*/ 1009350 w 2428717"/>
                <a:gd name="connsiteY170" fmla="*/ 441278 h 1330996"/>
                <a:gd name="connsiteX171" fmla="*/ 986604 w 2428717"/>
                <a:gd name="connsiteY171" fmla="*/ 486770 h 1330996"/>
                <a:gd name="connsiteX172" fmla="*/ 968407 w 2428717"/>
                <a:gd name="connsiteY172" fmla="*/ 518615 h 1330996"/>
                <a:gd name="connsiteX173" fmla="*/ 954759 w 2428717"/>
                <a:gd name="connsiteY173" fmla="*/ 523164 h 1330996"/>
                <a:gd name="connsiteX174" fmla="*/ 945660 w 2428717"/>
                <a:gd name="connsiteY174" fmla="*/ 536812 h 1330996"/>
                <a:gd name="connsiteX175" fmla="*/ 932013 w 2428717"/>
                <a:gd name="connsiteY175" fmla="*/ 545910 h 1330996"/>
                <a:gd name="connsiteX176" fmla="*/ 913816 w 2428717"/>
                <a:gd name="connsiteY176" fmla="*/ 568657 h 1330996"/>
                <a:gd name="connsiteX177" fmla="*/ 904717 w 2428717"/>
                <a:gd name="connsiteY177" fmla="*/ 582305 h 1330996"/>
                <a:gd name="connsiteX178" fmla="*/ 900168 w 2428717"/>
                <a:gd name="connsiteY178" fmla="*/ 595952 h 1330996"/>
                <a:gd name="connsiteX179" fmla="*/ 881971 w 2428717"/>
                <a:gd name="connsiteY179" fmla="*/ 623248 h 1330996"/>
                <a:gd name="connsiteX180" fmla="*/ 859225 w 2428717"/>
                <a:gd name="connsiteY180" fmla="*/ 655093 h 1330996"/>
                <a:gd name="connsiteX181" fmla="*/ 850126 w 2428717"/>
                <a:gd name="connsiteY181" fmla="*/ 668740 h 1330996"/>
                <a:gd name="connsiteX182" fmla="*/ 845577 w 2428717"/>
                <a:gd name="connsiteY182" fmla="*/ 682388 h 1330996"/>
                <a:gd name="connsiteX183" fmla="*/ 831929 w 2428717"/>
                <a:gd name="connsiteY183" fmla="*/ 691487 h 1330996"/>
                <a:gd name="connsiteX184" fmla="*/ 809183 w 2428717"/>
                <a:gd name="connsiteY184" fmla="*/ 714233 h 1330996"/>
                <a:gd name="connsiteX185" fmla="*/ 795535 w 2428717"/>
                <a:gd name="connsiteY185" fmla="*/ 732430 h 1330996"/>
                <a:gd name="connsiteX186" fmla="*/ 781887 w 2428717"/>
                <a:gd name="connsiteY186" fmla="*/ 746078 h 1330996"/>
                <a:gd name="connsiteX187" fmla="*/ 754592 w 2428717"/>
                <a:gd name="connsiteY187" fmla="*/ 787021 h 1330996"/>
                <a:gd name="connsiteX188" fmla="*/ 745493 w 2428717"/>
                <a:gd name="connsiteY188" fmla="*/ 800669 h 1330996"/>
                <a:gd name="connsiteX189" fmla="*/ 736395 w 2428717"/>
                <a:gd name="connsiteY189" fmla="*/ 827964 h 1330996"/>
                <a:gd name="connsiteX190" fmla="*/ 673242 w 2428717"/>
                <a:gd name="connsiteY190" fmla="*/ 857045 h 1330996"/>
                <a:gd name="connsiteX191" fmla="*/ 638185 w 2428717"/>
                <a:gd name="connsiteY191" fmla="*/ 883091 h 1330996"/>
                <a:gd name="connsiteX192" fmla="*/ 595368 w 2428717"/>
                <a:gd name="connsiteY192" fmla="*/ 896203 h 1330996"/>
                <a:gd name="connsiteX193" fmla="*/ 581720 w 2428717"/>
                <a:gd name="connsiteY193" fmla="*/ 891654 h 1330996"/>
                <a:gd name="connsiteX194" fmla="*/ 577171 w 2428717"/>
                <a:gd name="connsiteY194" fmla="*/ 928048 h 1330996"/>
                <a:gd name="connsiteX195" fmla="*/ 568072 w 2428717"/>
                <a:gd name="connsiteY195" fmla="*/ 941696 h 1330996"/>
                <a:gd name="connsiteX196" fmla="*/ 563523 w 2428717"/>
                <a:gd name="connsiteY196" fmla="*/ 955343 h 1330996"/>
                <a:gd name="connsiteX197" fmla="*/ 549875 w 2428717"/>
                <a:gd name="connsiteY197" fmla="*/ 964442 h 1330996"/>
                <a:gd name="connsiteX198" fmla="*/ 522580 w 2428717"/>
                <a:gd name="connsiteY198" fmla="*/ 982639 h 1330996"/>
                <a:gd name="connsiteX199" fmla="*/ 508932 w 2428717"/>
                <a:gd name="connsiteY199" fmla="*/ 973540 h 1330996"/>
                <a:gd name="connsiteX200" fmla="*/ 481637 w 2428717"/>
                <a:gd name="connsiteY200" fmla="*/ 959893 h 1330996"/>
                <a:gd name="connsiteX201" fmla="*/ 463439 w 2428717"/>
                <a:gd name="connsiteY201" fmla="*/ 964442 h 1330996"/>
                <a:gd name="connsiteX202" fmla="*/ 454341 w 2428717"/>
                <a:gd name="connsiteY202" fmla="*/ 978090 h 1330996"/>
                <a:gd name="connsiteX203" fmla="*/ 440693 w 2428717"/>
                <a:gd name="connsiteY203" fmla="*/ 996287 h 1330996"/>
                <a:gd name="connsiteX204" fmla="*/ 404299 w 2428717"/>
                <a:gd name="connsiteY204" fmla="*/ 1023582 h 1330996"/>
                <a:gd name="connsiteX205" fmla="*/ 390651 w 2428717"/>
                <a:gd name="connsiteY205" fmla="*/ 1037230 h 1330996"/>
                <a:gd name="connsiteX206" fmla="*/ 377004 w 2428717"/>
                <a:gd name="connsiteY206" fmla="*/ 1041779 h 1330996"/>
                <a:gd name="connsiteX207" fmla="*/ 349708 w 2428717"/>
                <a:gd name="connsiteY207" fmla="*/ 1059976 h 1330996"/>
                <a:gd name="connsiteX208" fmla="*/ 322413 w 2428717"/>
                <a:gd name="connsiteY208" fmla="*/ 1078173 h 1330996"/>
                <a:gd name="connsiteX209" fmla="*/ 295117 w 2428717"/>
                <a:gd name="connsiteY209" fmla="*/ 1100919 h 1330996"/>
                <a:gd name="connsiteX210" fmla="*/ 286019 w 2428717"/>
                <a:gd name="connsiteY210" fmla="*/ 1114567 h 1330996"/>
                <a:gd name="connsiteX211" fmla="*/ 258723 w 2428717"/>
                <a:gd name="connsiteY211" fmla="*/ 1137313 h 1330996"/>
                <a:gd name="connsiteX212" fmla="*/ 240526 w 2428717"/>
                <a:gd name="connsiteY212" fmla="*/ 1164609 h 1330996"/>
                <a:gd name="connsiteX213" fmla="*/ 231428 w 2428717"/>
                <a:gd name="connsiteY213" fmla="*/ 1178257 h 1330996"/>
                <a:gd name="connsiteX214" fmla="*/ 217780 w 2428717"/>
                <a:gd name="connsiteY214" fmla="*/ 1182806 h 1330996"/>
                <a:gd name="connsiteX215" fmla="*/ 208681 w 2428717"/>
                <a:gd name="connsiteY215" fmla="*/ 1196454 h 1330996"/>
                <a:gd name="connsiteX216" fmla="*/ 181386 w 2428717"/>
                <a:gd name="connsiteY216" fmla="*/ 1205552 h 1330996"/>
                <a:gd name="connsiteX217" fmla="*/ 167738 w 2428717"/>
                <a:gd name="connsiteY217" fmla="*/ 1210102 h 1330996"/>
                <a:gd name="connsiteX218" fmla="*/ 139818 w 2428717"/>
                <a:gd name="connsiteY218" fmla="*/ 1205465 h 1330996"/>
                <a:gd name="connsiteX219" fmla="*/ 126258 w 2428717"/>
                <a:gd name="connsiteY219" fmla="*/ 1157570 h 1330996"/>
                <a:gd name="connsiteX220" fmla="*/ 87814 w 2428717"/>
                <a:gd name="connsiteY220" fmla="*/ 1152309 h 1330996"/>
                <a:gd name="connsiteX221" fmla="*/ 34921 w 2428717"/>
                <a:gd name="connsiteY221" fmla="*/ 1188253 h 1330996"/>
                <a:gd name="connsiteX222" fmla="*/ 22162 w 2428717"/>
                <a:gd name="connsiteY222" fmla="*/ 1264693 h 1330996"/>
                <a:gd name="connsiteX223" fmla="*/ 8514 w 2428717"/>
                <a:gd name="connsiteY223" fmla="*/ 1260143 h 1330996"/>
                <a:gd name="connsiteX224" fmla="*/ 3965 w 2428717"/>
                <a:gd name="connsiteY224" fmla="*/ 1260143 h 1330996"/>
                <a:gd name="connsiteX0" fmla="*/ 3963 w 2428715"/>
                <a:gd name="connsiteY0" fmla="*/ 1260143 h 1331711"/>
                <a:gd name="connsiteX1" fmla="*/ 8512 w 2428715"/>
                <a:gd name="connsiteY1" fmla="*/ 1310185 h 1331711"/>
                <a:gd name="connsiteX2" fmla="*/ 8512 w 2428715"/>
                <a:gd name="connsiteY2" fmla="*/ 1246496 h 1331711"/>
                <a:gd name="connsiteX3" fmla="*/ 3963 w 2428715"/>
                <a:gd name="connsiteY3" fmla="*/ 1328382 h 1331711"/>
                <a:gd name="connsiteX4" fmla="*/ 39107 w 2428715"/>
                <a:gd name="connsiteY4" fmla="*/ 1312861 h 1331711"/>
                <a:gd name="connsiteX5" fmla="*/ 58554 w 2428715"/>
                <a:gd name="connsiteY5" fmla="*/ 1278340 h 1331711"/>
                <a:gd name="connsiteX6" fmla="*/ 85849 w 2428715"/>
                <a:gd name="connsiteY6" fmla="*/ 1260143 h 1331711"/>
                <a:gd name="connsiteX7" fmla="*/ 99497 w 2428715"/>
                <a:gd name="connsiteY7" fmla="*/ 1251045 h 1331711"/>
                <a:gd name="connsiteX8" fmla="*/ 144453 w 2428715"/>
                <a:gd name="connsiteY8" fmla="*/ 1262906 h 1331711"/>
                <a:gd name="connsiteX9" fmla="*/ 176835 w 2428715"/>
                <a:gd name="connsiteY9" fmla="*/ 1232848 h 1331711"/>
                <a:gd name="connsiteX10" fmla="*/ 204130 w 2428715"/>
                <a:gd name="connsiteY10" fmla="*/ 1223749 h 1331711"/>
                <a:gd name="connsiteX11" fmla="*/ 217778 w 2428715"/>
                <a:gd name="connsiteY11" fmla="*/ 1214651 h 1331711"/>
                <a:gd name="connsiteX12" fmla="*/ 245073 w 2428715"/>
                <a:gd name="connsiteY12" fmla="*/ 1205552 h 1331711"/>
                <a:gd name="connsiteX13" fmla="*/ 286017 w 2428715"/>
                <a:gd name="connsiteY13" fmla="*/ 1196454 h 1331711"/>
                <a:gd name="connsiteX14" fmla="*/ 299664 w 2428715"/>
                <a:gd name="connsiteY14" fmla="*/ 1187355 h 1331711"/>
                <a:gd name="connsiteX15" fmla="*/ 377002 w 2428715"/>
                <a:gd name="connsiteY15" fmla="*/ 1150961 h 1331711"/>
                <a:gd name="connsiteX16" fmla="*/ 504918 w 2428715"/>
                <a:gd name="connsiteY16" fmla="*/ 1104307 h 1331711"/>
                <a:gd name="connsiteX17" fmla="*/ 572620 w 2428715"/>
                <a:gd name="connsiteY17" fmla="*/ 1073624 h 1331711"/>
                <a:gd name="connsiteX18" fmla="*/ 595366 w 2428715"/>
                <a:gd name="connsiteY18" fmla="*/ 1096370 h 1331711"/>
                <a:gd name="connsiteX19" fmla="*/ 609014 w 2428715"/>
                <a:gd name="connsiteY19" fmla="*/ 1087272 h 1331711"/>
                <a:gd name="connsiteX20" fmla="*/ 625337 w 2428715"/>
                <a:gd name="connsiteY20" fmla="*/ 1060152 h 1331711"/>
                <a:gd name="connsiteX21" fmla="*/ 690900 w 2428715"/>
                <a:gd name="connsiteY21" fmla="*/ 1061489 h 1331711"/>
                <a:gd name="connsiteX22" fmla="*/ 718196 w 2428715"/>
                <a:gd name="connsiteY22" fmla="*/ 1019033 h 1331711"/>
                <a:gd name="connsiteX23" fmla="*/ 759314 w 2428715"/>
                <a:gd name="connsiteY23" fmla="*/ 1019121 h 1331711"/>
                <a:gd name="connsiteX24" fmla="*/ 795533 w 2428715"/>
                <a:gd name="connsiteY24" fmla="*/ 978090 h 1331711"/>
                <a:gd name="connsiteX25" fmla="*/ 822829 w 2428715"/>
                <a:gd name="connsiteY25" fmla="*/ 968991 h 1331711"/>
                <a:gd name="connsiteX26" fmla="*/ 850124 w 2428715"/>
                <a:gd name="connsiteY26" fmla="*/ 941696 h 1331711"/>
                <a:gd name="connsiteX27" fmla="*/ 877420 w 2428715"/>
                <a:gd name="connsiteY27" fmla="*/ 928048 h 1331711"/>
                <a:gd name="connsiteX28" fmla="*/ 891067 w 2428715"/>
                <a:gd name="connsiteY28" fmla="*/ 923499 h 1331711"/>
                <a:gd name="connsiteX29" fmla="*/ 904715 w 2428715"/>
                <a:gd name="connsiteY29" fmla="*/ 914400 h 1331711"/>
                <a:gd name="connsiteX30" fmla="*/ 922912 w 2428715"/>
                <a:gd name="connsiteY30" fmla="*/ 909851 h 1331711"/>
                <a:gd name="connsiteX31" fmla="*/ 927461 w 2428715"/>
                <a:gd name="connsiteY31" fmla="*/ 896203 h 1331711"/>
                <a:gd name="connsiteX32" fmla="*/ 941109 w 2428715"/>
                <a:gd name="connsiteY32" fmla="*/ 887105 h 1331711"/>
                <a:gd name="connsiteX33" fmla="*/ 954757 w 2428715"/>
                <a:gd name="connsiteY33" fmla="*/ 873457 h 1331711"/>
                <a:gd name="connsiteX34" fmla="*/ 982052 w 2428715"/>
                <a:gd name="connsiteY34" fmla="*/ 855260 h 1331711"/>
                <a:gd name="connsiteX35" fmla="*/ 986602 w 2428715"/>
                <a:gd name="connsiteY35" fmla="*/ 841612 h 1331711"/>
                <a:gd name="connsiteX36" fmla="*/ 1000249 w 2428715"/>
                <a:gd name="connsiteY36" fmla="*/ 837063 h 1331711"/>
                <a:gd name="connsiteX37" fmla="*/ 1013897 w 2428715"/>
                <a:gd name="connsiteY37" fmla="*/ 827964 h 1331711"/>
                <a:gd name="connsiteX38" fmla="*/ 1045742 w 2428715"/>
                <a:gd name="connsiteY38" fmla="*/ 800669 h 1331711"/>
                <a:gd name="connsiteX39" fmla="*/ 1059390 w 2428715"/>
                <a:gd name="connsiteY39" fmla="*/ 791570 h 1331711"/>
                <a:gd name="connsiteX40" fmla="*/ 1082136 w 2428715"/>
                <a:gd name="connsiteY40" fmla="*/ 768824 h 1331711"/>
                <a:gd name="connsiteX41" fmla="*/ 1123079 w 2428715"/>
                <a:gd name="connsiteY41" fmla="*/ 736979 h 1331711"/>
                <a:gd name="connsiteX42" fmla="*/ 1136727 w 2428715"/>
                <a:gd name="connsiteY42" fmla="*/ 727881 h 1331711"/>
                <a:gd name="connsiteX43" fmla="*/ 1150375 w 2428715"/>
                <a:gd name="connsiteY43" fmla="*/ 718782 h 1331711"/>
                <a:gd name="connsiteX44" fmla="*/ 1168572 w 2428715"/>
                <a:gd name="connsiteY44" fmla="*/ 691487 h 1331711"/>
                <a:gd name="connsiteX45" fmla="*/ 1191318 w 2428715"/>
                <a:gd name="connsiteY45" fmla="*/ 668740 h 1331711"/>
                <a:gd name="connsiteX46" fmla="*/ 1214064 w 2428715"/>
                <a:gd name="connsiteY46" fmla="*/ 645994 h 1331711"/>
                <a:gd name="connsiteX47" fmla="*/ 1223163 w 2428715"/>
                <a:gd name="connsiteY47" fmla="*/ 632346 h 1331711"/>
                <a:gd name="connsiteX48" fmla="*/ 1227712 w 2428715"/>
                <a:gd name="connsiteY48" fmla="*/ 618699 h 1331711"/>
                <a:gd name="connsiteX49" fmla="*/ 1250458 w 2428715"/>
                <a:gd name="connsiteY49" fmla="*/ 591403 h 1331711"/>
                <a:gd name="connsiteX50" fmla="*/ 1259557 w 2428715"/>
                <a:gd name="connsiteY50" fmla="*/ 564108 h 1331711"/>
                <a:gd name="connsiteX51" fmla="*/ 1264106 w 2428715"/>
                <a:gd name="connsiteY51" fmla="*/ 550460 h 1331711"/>
                <a:gd name="connsiteX52" fmla="*/ 1282303 w 2428715"/>
                <a:gd name="connsiteY52" fmla="*/ 523164 h 1331711"/>
                <a:gd name="connsiteX53" fmla="*/ 1295951 w 2428715"/>
                <a:gd name="connsiteY53" fmla="*/ 482221 h 1331711"/>
                <a:gd name="connsiteX54" fmla="*/ 1300500 w 2428715"/>
                <a:gd name="connsiteY54" fmla="*/ 468573 h 1331711"/>
                <a:gd name="connsiteX55" fmla="*/ 1309599 w 2428715"/>
                <a:gd name="connsiteY55" fmla="*/ 427630 h 1331711"/>
                <a:gd name="connsiteX56" fmla="*/ 1314148 w 2428715"/>
                <a:gd name="connsiteY56" fmla="*/ 395785 h 1331711"/>
                <a:gd name="connsiteX57" fmla="*/ 1336894 w 2428715"/>
                <a:gd name="connsiteY57" fmla="*/ 368490 h 1331711"/>
                <a:gd name="connsiteX58" fmla="*/ 1345993 w 2428715"/>
                <a:gd name="connsiteY58" fmla="*/ 295702 h 1331711"/>
                <a:gd name="connsiteX59" fmla="*/ 1396572 w 2428715"/>
                <a:gd name="connsiteY59" fmla="*/ 269470 h 1331711"/>
                <a:gd name="connsiteX60" fmla="*/ 1431804 w 2428715"/>
                <a:gd name="connsiteY60" fmla="*/ 255110 h 1331711"/>
                <a:gd name="connsiteX61" fmla="*/ 1459187 w 2428715"/>
                <a:gd name="connsiteY61" fmla="*/ 217203 h 1331711"/>
                <a:gd name="connsiteX62" fmla="*/ 1473372 w 2428715"/>
                <a:gd name="connsiteY62" fmla="*/ 181970 h 1331711"/>
                <a:gd name="connsiteX63" fmla="*/ 1500667 w 2428715"/>
                <a:gd name="connsiteY63" fmla="*/ 172872 h 1331711"/>
                <a:gd name="connsiteX64" fmla="*/ 1578005 w 2428715"/>
                <a:gd name="connsiteY64" fmla="*/ 163773 h 1331711"/>
                <a:gd name="connsiteX65" fmla="*/ 1600751 w 2428715"/>
                <a:gd name="connsiteY65" fmla="*/ 145576 h 1331711"/>
                <a:gd name="connsiteX66" fmla="*/ 1614399 w 2428715"/>
                <a:gd name="connsiteY66" fmla="*/ 141027 h 1331711"/>
                <a:gd name="connsiteX67" fmla="*/ 1641694 w 2428715"/>
                <a:gd name="connsiteY67" fmla="*/ 145576 h 1331711"/>
                <a:gd name="connsiteX68" fmla="*/ 1655342 w 2428715"/>
                <a:gd name="connsiteY68" fmla="*/ 154675 h 1331711"/>
                <a:gd name="connsiteX69" fmla="*/ 1828214 w 2428715"/>
                <a:gd name="connsiteY69" fmla="*/ 150125 h 1331711"/>
                <a:gd name="connsiteX70" fmla="*/ 1841861 w 2428715"/>
                <a:gd name="connsiteY70" fmla="*/ 159224 h 1331711"/>
                <a:gd name="connsiteX71" fmla="*/ 1855509 w 2428715"/>
                <a:gd name="connsiteY71" fmla="*/ 172872 h 1331711"/>
                <a:gd name="connsiteX72" fmla="*/ 1969240 w 2428715"/>
                <a:gd name="connsiteY72" fmla="*/ 186519 h 1331711"/>
                <a:gd name="connsiteX73" fmla="*/ 2001085 w 2428715"/>
                <a:gd name="connsiteY73" fmla="*/ 191069 h 1331711"/>
                <a:gd name="connsiteX74" fmla="*/ 2051127 w 2428715"/>
                <a:gd name="connsiteY74" fmla="*/ 195618 h 1331711"/>
                <a:gd name="connsiteX75" fmla="*/ 2060226 w 2428715"/>
                <a:gd name="connsiteY75" fmla="*/ 209266 h 1331711"/>
                <a:gd name="connsiteX76" fmla="*/ 2087521 w 2428715"/>
                <a:gd name="connsiteY76" fmla="*/ 213815 h 1331711"/>
                <a:gd name="connsiteX77" fmla="*/ 2105718 w 2428715"/>
                <a:gd name="connsiteY77" fmla="*/ 236561 h 1331711"/>
                <a:gd name="connsiteX78" fmla="*/ 2119366 w 2428715"/>
                <a:gd name="connsiteY78" fmla="*/ 245660 h 1331711"/>
                <a:gd name="connsiteX79" fmla="*/ 2133014 w 2428715"/>
                <a:gd name="connsiteY79" fmla="*/ 259308 h 1331711"/>
                <a:gd name="connsiteX80" fmla="*/ 2142112 w 2428715"/>
                <a:gd name="connsiteY80" fmla="*/ 272955 h 1331711"/>
                <a:gd name="connsiteX81" fmla="*/ 2160309 w 2428715"/>
                <a:gd name="connsiteY81" fmla="*/ 291152 h 1331711"/>
                <a:gd name="connsiteX82" fmla="*/ 2169408 w 2428715"/>
                <a:gd name="connsiteY82" fmla="*/ 304800 h 1331711"/>
                <a:gd name="connsiteX83" fmla="*/ 2210351 w 2428715"/>
                <a:gd name="connsiteY83" fmla="*/ 341194 h 1331711"/>
                <a:gd name="connsiteX84" fmla="*/ 2223999 w 2428715"/>
                <a:gd name="connsiteY84" fmla="*/ 345743 h 1331711"/>
                <a:gd name="connsiteX85" fmla="*/ 2255843 w 2428715"/>
                <a:gd name="connsiteY85" fmla="*/ 363940 h 1331711"/>
                <a:gd name="connsiteX86" fmla="*/ 2283139 w 2428715"/>
                <a:gd name="connsiteY86" fmla="*/ 373039 h 1331711"/>
                <a:gd name="connsiteX87" fmla="*/ 2314984 w 2428715"/>
                <a:gd name="connsiteY87" fmla="*/ 377588 h 1331711"/>
                <a:gd name="connsiteX88" fmla="*/ 2337730 w 2428715"/>
                <a:gd name="connsiteY88" fmla="*/ 395785 h 1331711"/>
                <a:gd name="connsiteX89" fmla="*/ 2365026 w 2428715"/>
                <a:gd name="connsiteY89" fmla="*/ 413982 h 1331711"/>
                <a:gd name="connsiteX90" fmla="*/ 2378673 w 2428715"/>
                <a:gd name="connsiteY90" fmla="*/ 400334 h 1331711"/>
                <a:gd name="connsiteX91" fmla="*/ 2396870 w 2428715"/>
                <a:gd name="connsiteY91" fmla="*/ 373039 h 1331711"/>
                <a:gd name="connsiteX92" fmla="*/ 2424166 w 2428715"/>
                <a:gd name="connsiteY92" fmla="*/ 368490 h 1331711"/>
                <a:gd name="connsiteX93" fmla="*/ 2428715 w 2428715"/>
                <a:gd name="connsiteY93" fmla="*/ 354842 h 1331711"/>
                <a:gd name="connsiteX94" fmla="*/ 2424166 w 2428715"/>
                <a:gd name="connsiteY94" fmla="*/ 327546 h 1331711"/>
                <a:gd name="connsiteX95" fmla="*/ 2410518 w 2428715"/>
                <a:gd name="connsiteY95" fmla="*/ 322997 h 1331711"/>
                <a:gd name="connsiteX96" fmla="*/ 2392321 w 2428715"/>
                <a:gd name="connsiteY96" fmla="*/ 318448 h 1331711"/>
                <a:gd name="connsiteX97" fmla="*/ 2378673 w 2428715"/>
                <a:gd name="connsiteY97" fmla="*/ 309349 h 1331711"/>
                <a:gd name="connsiteX98" fmla="*/ 2374124 w 2428715"/>
                <a:gd name="connsiteY98" fmla="*/ 295702 h 1331711"/>
                <a:gd name="connsiteX99" fmla="*/ 2365026 w 2428715"/>
                <a:gd name="connsiteY99" fmla="*/ 282054 h 1331711"/>
                <a:gd name="connsiteX100" fmla="*/ 2360476 w 2428715"/>
                <a:gd name="connsiteY100" fmla="*/ 268406 h 1331711"/>
                <a:gd name="connsiteX101" fmla="*/ 2346829 w 2428715"/>
                <a:gd name="connsiteY101" fmla="*/ 263857 h 1331711"/>
                <a:gd name="connsiteX102" fmla="*/ 2333181 w 2428715"/>
                <a:gd name="connsiteY102" fmla="*/ 245660 h 1331711"/>
                <a:gd name="connsiteX103" fmla="*/ 2305885 w 2428715"/>
                <a:gd name="connsiteY103" fmla="*/ 232012 h 1331711"/>
                <a:gd name="connsiteX104" fmla="*/ 2283139 w 2428715"/>
                <a:gd name="connsiteY104" fmla="*/ 236561 h 1331711"/>
                <a:gd name="connsiteX105" fmla="*/ 2255843 w 2428715"/>
                <a:gd name="connsiteY105" fmla="*/ 245660 h 1331711"/>
                <a:gd name="connsiteX106" fmla="*/ 2214900 w 2428715"/>
                <a:gd name="connsiteY106" fmla="*/ 241110 h 1331711"/>
                <a:gd name="connsiteX107" fmla="*/ 2187605 w 2428715"/>
                <a:gd name="connsiteY107" fmla="*/ 218364 h 1331711"/>
                <a:gd name="connsiteX108" fmla="*/ 2173957 w 2428715"/>
                <a:gd name="connsiteY108" fmla="*/ 209266 h 1331711"/>
                <a:gd name="connsiteX109" fmla="*/ 2164858 w 2428715"/>
                <a:gd name="connsiteY109" fmla="*/ 195618 h 1331711"/>
                <a:gd name="connsiteX110" fmla="*/ 2151211 w 2428715"/>
                <a:gd name="connsiteY110" fmla="*/ 168322 h 1331711"/>
                <a:gd name="connsiteX111" fmla="*/ 2110267 w 2428715"/>
                <a:gd name="connsiteY111" fmla="*/ 154675 h 1331711"/>
                <a:gd name="connsiteX112" fmla="*/ 2082972 w 2428715"/>
                <a:gd name="connsiteY112" fmla="*/ 141027 h 1331711"/>
                <a:gd name="connsiteX113" fmla="*/ 2064775 w 2428715"/>
                <a:gd name="connsiteY113" fmla="*/ 136478 h 1331711"/>
                <a:gd name="connsiteX114" fmla="*/ 1991987 w 2428715"/>
                <a:gd name="connsiteY114" fmla="*/ 131928 h 1331711"/>
                <a:gd name="connsiteX115" fmla="*/ 1964691 w 2428715"/>
                <a:gd name="connsiteY115" fmla="*/ 118281 h 1331711"/>
                <a:gd name="connsiteX116" fmla="*/ 1951043 w 2428715"/>
                <a:gd name="connsiteY116" fmla="*/ 104633 h 1331711"/>
                <a:gd name="connsiteX117" fmla="*/ 1923748 w 2428715"/>
                <a:gd name="connsiteY117" fmla="*/ 90985 h 1331711"/>
                <a:gd name="connsiteX118" fmla="*/ 1910100 w 2428715"/>
                <a:gd name="connsiteY118" fmla="*/ 81887 h 1331711"/>
                <a:gd name="connsiteX119" fmla="*/ 1841861 w 2428715"/>
                <a:gd name="connsiteY119" fmla="*/ 72788 h 1331711"/>
                <a:gd name="connsiteX120" fmla="*/ 1814566 w 2428715"/>
                <a:gd name="connsiteY120" fmla="*/ 63690 h 1331711"/>
                <a:gd name="connsiteX121" fmla="*/ 1796369 w 2428715"/>
                <a:gd name="connsiteY121" fmla="*/ 59140 h 1331711"/>
                <a:gd name="connsiteX122" fmla="*/ 1769073 w 2428715"/>
                <a:gd name="connsiteY122" fmla="*/ 50042 h 1331711"/>
                <a:gd name="connsiteX123" fmla="*/ 1755426 w 2428715"/>
                <a:gd name="connsiteY123" fmla="*/ 40943 h 1331711"/>
                <a:gd name="connsiteX124" fmla="*/ 1737229 w 2428715"/>
                <a:gd name="connsiteY124" fmla="*/ 0 h 1331711"/>
                <a:gd name="connsiteX125" fmla="*/ 1728130 w 2428715"/>
                <a:gd name="connsiteY125" fmla="*/ 13648 h 1331711"/>
                <a:gd name="connsiteX126" fmla="*/ 1723581 w 2428715"/>
                <a:gd name="connsiteY126" fmla="*/ 50042 h 1331711"/>
                <a:gd name="connsiteX127" fmla="*/ 1691736 w 2428715"/>
                <a:gd name="connsiteY127" fmla="*/ 54591 h 1331711"/>
                <a:gd name="connsiteX128" fmla="*/ 1659891 w 2428715"/>
                <a:gd name="connsiteY128" fmla="*/ 63690 h 1331711"/>
                <a:gd name="connsiteX129" fmla="*/ 1641694 w 2428715"/>
                <a:gd name="connsiteY129" fmla="*/ 72788 h 1331711"/>
                <a:gd name="connsiteX130" fmla="*/ 1628046 w 2428715"/>
                <a:gd name="connsiteY130" fmla="*/ 68239 h 1331711"/>
                <a:gd name="connsiteX131" fmla="*/ 1623497 w 2428715"/>
                <a:gd name="connsiteY131" fmla="*/ 54591 h 1331711"/>
                <a:gd name="connsiteX132" fmla="*/ 1614399 w 2428715"/>
                <a:gd name="connsiteY132" fmla="*/ 68239 h 1331711"/>
                <a:gd name="connsiteX133" fmla="*/ 1600751 w 2428715"/>
                <a:gd name="connsiteY133" fmla="*/ 77337 h 1331711"/>
                <a:gd name="connsiteX134" fmla="*/ 1555258 w 2428715"/>
                <a:gd name="connsiteY134" fmla="*/ 81887 h 1331711"/>
                <a:gd name="connsiteX135" fmla="*/ 1527963 w 2428715"/>
                <a:gd name="connsiteY135" fmla="*/ 90985 h 1331711"/>
                <a:gd name="connsiteX136" fmla="*/ 1509766 w 2428715"/>
                <a:gd name="connsiteY136" fmla="*/ 100084 h 1331711"/>
                <a:gd name="connsiteX137" fmla="*/ 1487020 w 2428715"/>
                <a:gd name="connsiteY137" fmla="*/ 104633 h 1331711"/>
                <a:gd name="connsiteX138" fmla="*/ 1473372 w 2428715"/>
                <a:gd name="connsiteY138" fmla="*/ 109182 h 1331711"/>
                <a:gd name="connsiteX139" fmla="*/ 1364190 w 2428715"/>
                <a:gd name="connsiteY139" fmla="*/ 113731 h 1331711"/>
                <a:gd name="connsiteX140" fmla="*/ 1350542 w 2428715"/>
                <a:gd name="connsiteY140" fmla="*/ 122830 h 1331711"/>
                <a:gd name="connsiteX141" fmla="*/ 1332345 w 2428715"/>
                <a:gd name="connsiteY141" fmla="*/ 150125 h 1331711"/>
                <a:gd name="connsiteX142" fmla="*/ 1318697 w 2428715"/>
                <a:gd name="connsiteY142" fmla="*/ 163773 h 1331711"/>
                <a:gd name="connsiteX143" fmla="*/ 1309599 w 2428715"/>
                <a:gd name="connsiteY143" fmla="*/ 191069 h 1331711"/>
                <a:gd name="connsiteX144" fmla="*/ 1295951 w 2428715"/>
                <a:gd name="connsiteY144" fmla="*/ 204716 h 1331711"/>
                <a:gd name="connsiteX145" fmla="*/ 1282303 w 2428715"/>
                <a:gd name="connsiteY145" fmla="*/ 209266 h 1331711"/>
                <a:gd name="connsiteX146" fmla="*/ 1209515 w 2428715"/>
                <a:gd name="connsiteY146" fmla="*/ 213815 h 1331711"/>
                <a:gd name="connsiteX147" fmla="*/ 1204966 w 2428715"/>
                <a:gd name="connsiteY147" fmla="*/ 227463 h 1331711"/>
                <a:gd name="connsiteX148" fmla="*/ 1186769 w 2428715"/>
                <a:gd name="connsiteY148" fmla="*/ 254758 h 1331711"/>
                <a:gd name="connsiteX149" fmla="*/ 1177670 w 2428715"/>
                <a:gd name="connsiteY149" fmla="*/ 282054 h 1331711"/>
                <a:gd name="connsiteX150" fmla="*/ 1173121 w 2428715"/>
                <a:gd name="connsiteY150" fmla="*/ 295702 h 1331711"/>
                <a:gd name="connsiteX151" fmla="*/ 1145826 w 2428715"/>
                <a:gd name="connsiteY151" fmla="*/ 313899 h 1331711"/>
                <a:gd name="connsiteX152" fmla="*/ 1132178 w 2428715"/>
                <a:gd name="connsiteY152" fmla="*/ 327546 h 1331711"/>
                <a:gd name="connsiteX153" fmla="*/ 1104882 w 2428715"/>
                <a:gd name="connsiteY153" fmla="*/ 336645 h 1331711"/>
                <a:gd name="connsiteX154" fmla="*/ 1095784 w 2428715"/>
                <a:gd name="connsiteY154" fmla="*/ 322997 h 1331711"/>
                <a:gd name="connsiteX155" fmla="*/ 1100333 w 2428715"/>
                <a:gd name="connsiteY155" fmla="*/ 291152 h 1331711"/>
                <a:gd name="connsiteX156" fmla="*/ 1086685 w 2428715"/>
                <a:gd name="connsiteY156" fmla="*/ 304800 h 1331711"/>
                <a:gd name="connsiteX157" fmla="*/ 1073037 w 2428715"/>
                <a:gd name="connsiteY157" fmla="*/ 309349 h 1331711"/>
                <a:gd name="connsiteX158" fmla="*/ 1059390 w 2428715"/>
                <a:gd name="connsiteY158" fmla="*/ 300251 h 1331711"/>
                <a:gd name="connsiteX159" fmla="*/ 1050291 w 2428715"/>
                <a:gd name="connsiteY159" fmla="*/ 286603 h 1331711"/>
                <a:gd name="connsiteX160" fmla="*/ 1036643 w 2428715"/>
                <a:gd name="connsiteY160" fmla="*/ 282054 h 1331711"/>
                <a:gd name="connsiteX161" fmla="*/ 1009348 w 2428715"/>
                <a:gd name="connsiteY161" fmla="*/ 291152 h 1331711"/>
                <a:gd name="connsiteX162" fmla="*/ 995700 w 2428715"/>
                <a:gd name="connsiteY162" fmla="*/ 295702 h 1331711"/>
                <a:gd name="connsiteX163" fmla="*/ 982052 w 2428715"/>
                <a:gd name="connsiteY163" fmla="*/ 304800 h 1331711"/>
                <a:gd name="connsiteX164" fmla="*/ 968405 w 2428715"/>
                <a:gd name="connsiteY164" fmla="*/ 350293 h 1331711"/>
                <a:gd name="connsiteX165" fmla="*/ 959306 w 2428715"/>
                <a:gd name="connsiteY165" fmla="*/ 363940 h 1331711"/>
                <a:gd name="connsiteX166" fmla="*/ 963855 w 2428715"/>
                <a:gd name="connsiteY166" fmla="*/ 377588 h 1331711"/>
                <a:gd name="connsiteX167" fmla="*/ 969654 w 2428715"/>
                <a:gd name="connsiteY167" fmla="*/ 397835 h 1331711"/>
                <a:gd name="connsiteX168" fmla="*/ 1000249 w 2428715"/>
                <a:gd name="connsiteY168" fmla="*/ 404884 h 1331711"/>
                <a:gd name="connsiteX169" fmla="*/ 1013897 w 2428715"/>
                <a:gd name="connsiteY169" fmla="*/ 418531 h 1331711"/>
                <a:gd name="connsiteX170" fmla="*/ 1009348 w 2428715"/>
                <a:gd name="connsiteY170" fmla="*/ 441278 h 1331711"/>
                <a:gd name="connsiteX171" fmla="*/ 986602 w 2428715"/>
                <a:gd name="connsiteY171" fmla="*/ 486770 h 1331711"/>
                <a:gd name="connsiteX172" fmla="*/ 968405 w 2428715"/>
                <a:gd name="connsiteY172" fmla="*/ 518615 h 1331711"/>
                <a:gd name="connsiteX173" fmla="*/ 954757 w 2428715"/>
                <a:gd name="connsiteY173" fmla="*/ 523164 h 1331711"/>
                <a:gd name="connsiteX174" fmla="*/ 945658 w 2428715"/>
                <a:gd name="connsiteY174" fmla="*/ 536812 h 1331711"/>
                <a:gd name="connsiteX175" fmla="*/ 932011 w 2428715"/>
                <a:gd name="connsiteY175" fmla="*/ 545910 h 1331711"/>
                <a:gd name="connsiteX176" fmla="*/ 913814 w 2428715"/>
                <a:gd name="connsiteY176" fmla="*/ 568657 h 1331711"/>
                <a:gd name="connsiteX177" fmla="*/ 904715 w 2428715"/>
                <a:gd name="connsiteY177" fmla="*/ 582305 h 1331711"/>
                <a:gd name="connsiteX178" fmla="*/ 900166 w 2428715"/>
                <a:gd name="connsiteY178" fmla="*/ 595952 h 1331711"/>
                <a:gd name="connsiteX179" fmla="*/ 881969 w 2428715"/>
                <a:gd name="connsiteY179" fmla="*/ 623248 h 1331711"/>
                <a:gd name="connsiteX180" fmla="*/ 859223 w 2428715"/>
                <a:gd name="connsiteY180" fmla="*/ 655093 h 1331711"/>
                <a:gd name="connsiteX181" fmla="*/ 850124 w 2428715"/>
                <a:gd name="connsiteY181" fmla="*/ 668740 h 1331711"/>
                <a:gd name="connsiteX182" fmla="*/ 845575 w 2428715"/>
                <a:gd name="connsiteY182" fmla="*/ 682388 h 1331711"/>
                <a:gd name="connsiteX183" fmla="*/ 831927 w 2428715"/>
                <a:gd name="connsiteY183" fmla="*/ 691487 h 1331711"/>
                <a:gd name="connsiteX184" fmla="*/ 809181 w 2428715"/>
                <a:gd name="connsiteY184" fmla="*/ 714233 h 1331711"/>
                <a:gd name="connsiteX185" fmla="*/ 795533 w 2428715"/>
                <a:gd name="connsiteY185" fmla="*/ 732430 h 1331711"/>
                <a:gd name="connsiteX186" fmla="*/ 781885 w 2428715"/>
                <a:gd name="connsiteY186" fmla="*/ 746078 h 1331711"/>
                <a:gd name="connsiteX187" fmla="*/ 754590 w 2428715"/>
                <a:gd name="connsiteY187" fmla="*/ 787021 h 1331711"/>
                <a:gd name="connsiteX188" fmla="*/ 745491 w 2428715"/>
                <a:gd name="connsiteY188" fmla="*/ 800669 h 1331711"/>
                <a:gd name="connsiteX189" fmla="*/ 736393 w 2428715"/>
                <a:gd name="connsiteY189" fmla="*/ 827964 h 1331711"/>
                <a:gd name="connsiteX190" fmla="*/ 673240 w 2428715"/>
                <a:gd name="connsiteY190" fmla="*/ 857045 h 1331711"/>
                <a:gd name="connsiteX191" fmla="*/ 638183 w 2428715"/>
                <a:gd name="connsiteY191" fmla="*/ 883091 h 1331711"/>
                <a:gd name="connsiteX192" fmla="*/ 595366 w 2428715"/>
                <a:gd name="connsiteY192" fmla="*/ 896203 h 1331711"/>
                <a:gd name="connsiteX193" fmla="*/ 581718 w 2428715"/>
                <a:gd name="connsiteY193" fmla="*/ 891654 h 1331711"/>
                <a:gd name="connsiteX194" fmla="*/ 577169 w 2428715"/>
                <a:gd name="connsiteY194" fmla="*/ 928048 h 1331711"/>
                <a:gd name="connsiteX195" fmla="*/ 568070 w 2428715"/>
                <a:gd name="connsiteY195" fmla="*/ 941696 h 1331711"/>
                <a:gd name="connsiteX196" fmla="*/ 563521 w 2428715"/>
                <a:gd name="connsiteY196" fmla="*/ 955343 h 1331711"/>
                <a:gd name="connsiteX197" fmla="*/ 549873 w 2428715"/>
                <a:gd name="connsiteY197" fmla="*/ 964442 h 1331711"/>
                <a:gd name="connsiteX198" fmla="*/ 522578 w 2428715"/>
                <a:gd name="connsiteY198" fmla="*/ 982639 h 1331711"/>
                <a:gd name="connsiteX199" fmla="*/ 508930 w 2428715"/>
                <a:gd name="connsiteY199" fmla="*/ 973540 h 1331711"/>
                <a:gd name="connsiteX200" fmla="*/ 481635 w 2428715"/>
                <a:gd name="connsiteY200" fmla="*/ 959893 h 1331711"/>
                <a:gd name="connsiteX201" fmla="*/ 463437 w 2428715"/>
                <a:gd name="connsiteY201" fmla="*/ 964442 h 1331711"/>
                <a:gd name="connsiteX202" fmla="*/ 454339 w 2428715"/>
                <a:gd name="connsiteY202" fmla="*/ 978090 h 1331711"/>
                <a:gd name="connsiteX203" fmla="*/ 440691 w 2428715"/>
                <a:gd name="connsiteY203" fmla="*/ 996287 h 1331711"/>
                <a:gd name="connsiteX204" fmla="*/ 404297 w 2428715"/>
                <a:gd name="connsiteY204" fmla="*/ 1023582 h 1331711"/>
                <a:gd name="connsiteX205" fmla="*/ 390649 w 2428715"/>
                <a:gd name="connsiteY205" fmla="*/ 1037230 h 1331711"/>
                <a:gd name="connsiteX206" fmla="*/ 377002 w 2428715"/>
                <a:gd name="connsiteY206" fmla="*/ 1041779 h 1331711"/>
                <a:gd name="connsiteX207" fmla="*/ 349706 w 2428715"/>
                <a:gd name="connsiteY207" fmla="*/ 1059976 h 1331711"/>
                <a:gd name="connsiteX208" fmla="*/ 322411 w 2428715"/>
                <a:gd name="connsiteY208" fmla="*/ 1078173 h 1331711"/>
                <a:gd name="connsiteX209" fmla="*/ 295115 w 2428715"/>
                <a:gd name="connsiteY209" fmla="*/ 1100919 h 1331711"/>
                <a:gd name="connsiteX210" fmla="*/ 286017 w 2428715"/>
                <a:gd name="connsiteY210" fmla="*/ 1114567 h 1331711"/>
                <a:gd name="connsiteX211" fmla="*/ 258721 w 2428715"/>
                <a:gd name="connsiteY211" fmla="*/ 1137313 h 1331711"/>
                <a:gd name="connsiteX212" fmla="*/ 240524 w 2428715"/>
                <a:gd name="connsiteY212" fmla="*/ 1164609 h 1331711"/>
                <a:gd name="connsiteX213" fmla="*/ 231426 w 2428715"/>
                <a:gd name="connsiteY213" fmla="*/ 1178257 h 1331711"/>
                <a:gd name="connsiteX214" fmla="*/ 217778 w 2428715"/>
                <a:gd name="connsiteY214" fmla="*/ 1182806 h 1331711"/>
                <a:gd name="connsiteX215" fmla="*/ 208679 w 2428715"/>
                <a:gd name="connsiteY215" fmla="*/ 1196454 h 1331711"/>
                <a:gd name="connsiteX216" fmla="*/ 181384 w 2428715"/>
                <a:gd name="connsiteY216" fmla="*/ 1205552 h 1331711"/>
                <a:gd name="connsiteX217" fmla="*/ 167736 w 2428715"/>
                <a:gd name="connsiteY217" fmla="*/ 1210102 h 1331711"/>
                <a:gd name="connsiteX218" fmla="*/ 139816 w 2428715"/>
                <a:gd name="connsiteY218" fmla="*/ 1205465 h 1331711"/>
                <a:gd name="connsiteX219" fmla="*/ 126256 w 2428715"/>
                <a:gd name="connsiteY219" fmla="*/ 1157570 h 1331711"/>
                <a:gd name="connsiteX220" fmla="*/ 87812 w 2428715"/>
                <a:gd name="connsiteY220" fmla="*/ 1152309 h 1331711"/>
                <a:gd name="connsiteX221" fmla="*/ 34919 w 2428715"/>
                <a:gd name="connsiteY221" fmla="*/ 1188253 h 1331711"/>
                <a:gd name="connsiteX222" fmla="*/ 22160 w 2428715"/>
                <a:gd name="connsiteY222" fmla="*/ 1264693 h 1331711"/>
                <a:gd name="connsiteX223" fmla="*/ 8512 w 2428715"/>
                <a:gd name="connsiteY223" fmla="*/ 1260143 h 1331711"/>
                <a:gd name="connsiteX224" fmla="*/ 3963 w 2428715"/>
                <a:gd name="connsiteY224" fmla="*/ 1260143 h 1331711"/>
                <a:gd name="connsiteX0" fmla="*/ 3963 w 2428715"/>
                <a:gd name="connsiteY0" fmla="*/ 1260143 h 1331631"/>
                <a:gd name="connsiteX1" fmla="*/ 8512 w 2428715"/>
                <a:gd name="connsiteY1" fmla="*/ 1310185 h 1331631"/>
                <a:gd name="connsiteX2" fmla="*/ 8512 w 2428715"/>
                <a:gd name="connsiteY2" fmla="*/ 1246496 h 1331631"/>
                <a:gd name="connsiteX3" fmla="*/ 3963 w 2428715"/>
                <a:gd name="connsiteY3" fmla="*/ 1328382 h 1331631"/>
                <a:gd name="connsiteX4" fmla="*/ 39107 w 2428715"/>
                <a:gd name="connsiteY4" fmla="*/ 1312861 h 1331631"/>
                <a:gd name="connsiteX5" fmla="*/ 72290 w 2428715"/>
                <a:gd name="connsiteY5" fmla="*/ 1290113 h 1331631"/>
                <a:gd name="connsiteX6" fmla="*/ 85849 w 2428715"/>
                <a:gd name="connsiteY6" fmla="*/ 1260143 h 1331631"/>
                <a:gd name="connsiteX7" fmla="*/ 99497 w 2428715"/>
                <a:gd name="connsiteY7" fmla="*/ 1251045 h 1331631"/>
                <a:gd name="connsiteX8" fmla="*/ 144453 w 2428715"/>
                <a:gd name="connsiteY8" fmla="*/ 1262906 h 1331631"/>
                <a:gd name="connsiteX9" fmla="*/ 176835 w 2428715"/>
                <a:gd name="connsiteY9" fmla="*/ 1232848 h 1331631"/>
                <a:gd name="connsiteX10" fmla="*/ 204130 w 2428715"/>
                <a:gd name="connsiteY10" fmla="*/ 1223749 h 1331631"/>
                <a:gd name="connsiteX11" fmla="*/ 217778 w 2428715"/>
                <a:gd name="connsiteY11" fmla="*/ 1214651 h 1331631"/>
                <a:gd name="connsiteX12" fmla="*/ 245073 w 2428715"/>
                <a:gd name="connsiteY12" fmla="*/ 1205552 h 1331631"/>
                <a:gd name="connsiteX13" fmla="*/ 286017 w 2428715"/>
                <a:gd name="connsiteY13" fmla="*/ 1196454 h 1331631"/>
                <a:gd name="connsiteX14" fmla="*/ 299664 w 2428715"/>
                <a:gd name="connsiteY14" fmla="*/ 1187355 h 1331631"/>
                <a:gd name="connsiteX15" fmla="*/ 377002 w 2428715"/>
                <a:gd name="connsiteY15" fmla="*/ 1150961 h 1331631"/>
                <a:gd name="connsiteX16" fmla="*/ 504918 w 2428715"/>
                <a:gd name="connsiteY16" fmla="*/ 1104307 h 1331631"/>
                <a:gd name="connsiteX17" fmla="*/ 572620 w 2428715"/>
                <a:gd name="connsiteY17" fmla="*/ 1073624 h 1331631"/>
                <a:gd name="connsiteX18" fmla="*/ 595366 w 2428715"/>
                <a:gd name="connsiteY18" fmla="*/ 1096370 h 1331631"/>
                <a:gd name="connsiteX19" fmla="*/ 609014 w 2428715"/>
                <a:gd name="connsiteY19" fmla="*/ 1087272 h 1331631"/>
                <a:gd name="connsiteX20" fmla="*/ 625337 w 2428715"/>
                <a:gd name="connsiteY20" fmla="*/ 1060152 h 1331631"/>
                <a:gd name="connsiteX21" fmla="*/ 690900 w 2428715"/>
                <a:gd name="connsiteY21" fmla="*/ 1061489 h 1331631"/>
                <a:gd name="connsiteX22" fmla="*/ 718196 w 2428715"/>
                <a:gd name="connsiteY22" fmla="*/ 1019033 h 1331631"/>
                <a:gd name="connsiteX23" fmla="*/ 759314 w 2428715"/>
                <a:gd name="connsiteY23" fmla="*/ 1019121 h 1331631"/>
                <a:gd name="connsiteX24" fmla="*/ 795533 w 2428715"/>
                <a:gd name="connsiteY24" fmla="*/ 978090 h 1331631"/>
                <a:gd name="connsiteX25" fmla="*/ 822829 w 2428715"/>
                <a:gd name="connsiteY25" fmla="*/ 968991 h 1331631"/>
                <a:gd name="connsiteX26" fmla="*/ 850124 w 2428715"/>
                <a:gd name="connsiteY26" fmla="*/ 941696 h 1331631"/>
                <a:gd name="connsiteX27" fmla="*/ 877420 w 2428715"/>
                <a:gd name="connsiteY27" fmla="*/ 928048 h 1331631"/>
                <a:gd name="connsiteX28" fmla="*/ 891067 w 2428715"/>
                <a:gd name="connsiteY28" fmla="*/ 923499 h 1331631"/>
                <a:gd name="connsiteX29" fmla="*/ 904715 w 2428715"/>
                <a:gd name="connsiteY29" fmla="*/ 914400 h 1331631"/>
                <a:gd name="connsiteX30" fmla="*/ 922912 w 2428715"/>
                <a:gd name="connsiteY30" fmla="*/ 909851 h 1331631"/>
                <a:gd name="connsiteX31" fmla="*/ 927461 w 2428715"/>
                <a:gd name="connsiteY31" fmla="*/ 896203 h 1331631"/>
                <a:gd name="connsiteX32" fmla="*/ 941109 w 2428715"/>
                <a:gd name="connsiteY32" fmla="*/ 887105 h 1331631"/>
                <a:gd name="connsiteX33" fmla="*/ 954757 w 2428715"/>
                <a:gd name="connsiteY33" fmla="*/ 873457 h 1331631"/>
                <a:gd name="connsiteX34" fmla="*/ 982052 w 2428715"/>
                <a:gd name="connsiteY34" fmla="*/ 855260 h 1331631"/>
                <a:gd name="connsiteX35" fmla="*/ 986602 w 2428715"/>
                <a:gd name="connsiteY35" fmla="*/ 841612 h 1331631"/>
                <a:gd name="connsiteX36" fmla="*/ 1000249 w 2428715"/>
                <a:gd name="connsiteY36" fmla="*/ 837063 h 1331631"/>
                <a:gd name="connsiteX37" fmla="*/ 1013897 w 2428715"/>
                <a:gd name="connsiteY37" fmla="*/ 827964 h 1331631"/>
                <a:gd name="connsiteX38" fmla="*/ 1045742 w 2428715"/>
                <a:gd name="connsiteY38" fmla="*/ 800669 h 1331631"/>
                <a:gd name="connsiteX39" fmla="*/ 1059390 w 2428715"/>
                <a:gd name="connsiteY39" fmla="*/ 791570 h 1331631"/>
                <a:gd name="connsiteX40" fmla="*/ 1082136 w 2428715"/>
                <a:gd name="connsiteY40" fmla="*/ 768824 h 1331631"/>
                <a:gd name="connsiteX41" fmla="*/ 1123079 w 2428715"/>
                <a:gd name="connsiteY41" fmla="*/ 736979 h 1331631"/>
                <a:gd name="connsiteX42" fmla="*/ 1136727 w 2428715"/>
                <a:gd name="connsiteY42" fmla="*/ 727881 h 1331631"/>
                <a:gd name="connsiteX43" fmla="*/ 1150375 w 2428715"/>
                <a:gd name="connsiteY43" fmla="*/ 718782 h 1331631"/>
                <a:gd name="connsiteX44" fmla="*/ 1168572 w 2428715"/>
                <a:gd name="connsiteY44" fmla="*/ 691487 h 1331631"/>
                <a:gd name="connsiteX45" fmla="*/ 1191318 w 2428715"/>
                <a:gd name="connsiteY45" fmla="*/ 668740 h 1331631"/>
                <a:gd name="connsiteX46" fmla="*/ 1214064 w 2428715"/>
                <a:gd name="connsiteY46" fmla="*/ 645994 h 1331631"/>
                <a:gd name="connsiteX47" fmla="*/ 1223163 w 2428715"/>
                <a:gd name="connsiteY47" fmla="*/ 632346 h 1331631"/>
                <a:gd name="connsiteX48" fmla="*/ 1227712 w 2428715"/>
                <a:gd name="connsiteY48" fmla="*/ 618699 h 1331631"/>
                <a:gd name="connsiteX49" fmla="*/ 1250458 w 2428715"/>
                <a:gd name="connsiteY49" fmla="*/ 591403 h 1331631"/>
                <a:gd name="connsiteX50" fmla="*/ 1259557 w 2428715"/>
                <a:gd name="connsiteY50" fmla="*/ 564108 h 1331631"/>
                <a:gd name="connsiteX51" fmla="*/ 1264106 w 2428715"/>
                <a:gd name="connsiteY51" fmla="*/ 550460 h 1331631"/>
                <a:gd name="connsiteX52" fmla="*/ 1282303 w 2428715"/>
                <a:gd name="connsiteY52" fmla="*/ 523164 h 1331631"/>
                <a:gd name="connsiteX53" fmla="*/ 1295951 w 2428715"/>
                <a:gd name="connsiteY53" fmla="*/ 482221 h 1331631"/>
                <a:gd name="connsiteX54" fmla="*/ 1300500 w 2428715"/>
                <a:gd name="connsiteY54" fmla="*/ 468573 h 1331631"/>
                <a:gd name="connsiteX55" fmla="*/ 1309599 w 2428715"/>
                <a:gd name="connsiteY55" fmla="*/ 427630 h 1331631"/>
                <a:gd name="connsiteX56" fmla="*/ 1314148 w 2428715"/>
                <a:gd name="connsiteY56" fmla="*/ 395785 h 1331631"/>
                <a:gd name="connsiteX57" fmla="*/ 1336894 w 2428715"/>
                <a:gd name="connsiteY57" fmla="*/ 368490 h 1331631"/>
                <a:gd name="connsiteX58" fmla="*/ 1345993 w 2428715"/>
                <a:gd name="connsiteY58" fmla="*/ 295702 h 1331631"/>
                <a:gd name="connsiteX59" fmla="*/ 1396572 w 2428715"/>
                <a:gd name="connsiteY59" fmla="*/ 269470 h 1331631"/>
                <a:gd name="connsiteX60" fmla="*/ 1431804 w 2428715"/>
                <a:gd name="connsiteY60" fmla="*/ 255110 h 1331631"/>
                <a:gd name="connsiteX61" fmla="*/ 1459187 w 2428715"/>
                <a:gd name="connsiteY61" fmla="*/ 217203 h 1331631"/>
                <a:gd name="connsiteX62" fmla="*/ 1473372 w 2428715"/>
                <a:gd name="connsiteY62" fmla="*/ 181970 h 1331631"/>
                <a:gd name="connsiteX63" fmla="*/ 1500667 w 2428715"/>
                <a:gd name="connsiteY63" fmla="*/ 172872 h 1331631"/>
                <a:gd name="connsiteX64" fmla="*/ 1578005 w 2428715"/>
                <a:gd name="connsiteY64" fmla="*/ 163773 h 1331631"/>
                <a:gd name="connsiteX65" fmla="*/ 1600751 w 2428715"/>
                <a:gd name="connsiteY65" fmla="*/ 145576 h 1331631"/>
                <a:gd name="connsiteX66" fmla="*/ 1614399 w 2428715"/>
                <a:gd name="connsiteY66" fmla="*/ 141027 h 1331631"/>
                <a:gd name="connsiteX67" fmla="*/ 1641694 w 2428715"/>
                <a:gd name="connsiteY67" fmla="*/ 145576 h 1331631"/>
                <a:gd name="connsiteX68" fmla="*/ 1655342 w 2428715"/>
                <a:gd name="connsiteY68" fmla="*/ 154675 h 1331631"/>
                <a:gd name="connsiteX69" fmla="*/ 1828214 w 2428715"/>
                <a:gd name="connsiteY69" fmla="*/ 150125 h 1331631"/>
                <a:gd name="connsiteX70" fmla="*/ 1841861 w 2428715"/>
                <a:gd name="connsiteY70" fmla="*/ 159224 h 1331631"/>
                <a:gd name="connsiteX71" fmla="*/ 1855509 w 2428715"/>
                <a:gd name="connsiteY71" fmla="*/ 172872 h 1331631"/>
                <a:gd name="connsiteX72" fmla="*/ 1969240 w 2428715"/>
                <a:gd name="connsiteY72" fmla="*/ 186519 h 1331631"/>
                <a:gd name="connsiteX73" fmla="*/ 2001085 w 2428715"/>
                <a:gd name="connsiteY73" fmla="*/ 191069 h 1331631"/>
                <a:gd name="connsiteX74" fmla="*/ 2051127 w 2428715"/>
                <a:gd name="connsiteY74" fmla="*/ 195618 h 1331631"/>
                <a:gd name="connsiteX75" fmla="*/ 2060226 w 2428715"/>
                <a:gd name="connsiteY75" fmla="*/ 209266 h 1331631"/>
                <a:gd name="connsiteX76" fmla="*/ 2087521 w 2428715"/>
                <a:gd name="connsiteY76" fmla="*/ 213815 h 1331631"/>
                <a:gd name="connsiteX77" fmla="*/ 2105718 w 2428715"/>
                <a:gd name="connsiteY77" fmla="*/ 236561 h 1331631"/>
                <a:gd name="connsiteX78" fmla="*/ 2119366 w 2428715"/>
                <a:gd name="connsiteY78" fmla="*/ 245660 h 1331631"/>
                <a:gd name="connsiteX79" fmla="*/ 2133014 w 2428715"/>
                <a:gd name="connsiteY79" fmla="*/ 259308 h 1331631"/>
                <a:gd name="connsiteX80" fmla="*/ 2142112 w 2428715"/>
                <a:gd name="connsiteY80" fmla="*/ 272955 h 1331631"/>
                <a:gd name="connsiteX81" fmla="*/ 2160309 w 2428715"/>
                <a:gd name="connsiteY81" fmla="*/ 291152 h 1331631"/>
                <a:gd name="connsiteX82" fmla="*/ 2169408 w 2428715"/>
                <a:gd name="connsiteY82" fmla="*/ 304800 h 1331631"/>
                <a:gd name="connsiteX83" fmla="*/ 2210351 w 2428715"/>
                <a:gd name="connsiteY83" fmla="*/ 341194 h 1331631"/>
                <a:gd name="connsiteX84" fmla="*/ 2223999 w 2428715"/>
                <a:gd name="connsiteY84" fmla="*/ 345743 h 1331631"/>
                <a:gd name="connsiteX85" fmla="*/ 2255843 w 2428715"/>
                <a:gd name="connsiteY85" fmla="*/ 363940 h 1331631"/>
                <a:gd name="connsiteX86" fmla="*/ 2283139 w 2428715"/>
                <a:gd name="connsiteY86" fmla="*/ 373039 h 1331631"/>
                <a:gd name="connsiteX87" fmla="*/ 2314984 w 2428715"/>
                <a:gd name="connsiteY87" fmla="*/ 377588 h 1331631"/>
                <a:gd name="connsiteX88" fmla="*/ 2337730 w 2428715"/>
                <a:gd name="connsiteY88" fmla="*/ 395785 h 1331631"/>
                <a:gd name="connsiteX89" fmla="*/ 2365026 w 2428715"/>
                <a:gd name="connsiteY89" fmla="*/ 413982 h 1331631"/>
                <a:gd name="connsiteX90" fmla="*/ 2378673 w 2428715"/>
                <a:gd name="connsiteY90" fmla="*/ 400334 h 1331631"/>
                <a:gd name="connsiteX91" fmla="*/ 2396870 w 2428715"/>
                <a:gd name="connsiteY91" fmla="*/ 373039 h 1331631"/>
                <a:gd name="connsiteX92" fmla="*/ 2424166 w 2428715"/>
                <a:gd name="connsiteY92" fmla="*/ 368490 h 1331631"/>
                <a:gd name="connsiteX93" fmla="*/ 2428715 w 2428715"/>
                <a:gd name="connsiteY93" fmla="*/ 354842 h 1331631"/>
                <a:gd name="connsiteX94" fmla="*/ 2424166 w 2428715"/>
                <a:gd name="connsiteY94" fmla="*/ 327546 h 1331631"/>
                <a:gd name="connsiteX95" fmla="*/ 2410518 w 2428715"/>
                <a:gd name="connsiteY95" fmla="*/ 322997 h 1331631"/>
                <a:gd name="connsiteX96" fmla="*/ 2392321 w 2428715"/>
                <a:gd name="connsiteY96" fmla="*/ 318448 h 1331631"/>
                <a:gd name="connsiteX97" fmla="*/ 2378673 w 2428715"/>
                <a:gd name="connsiteY97" fmla="*/ 309349 h 1331631"/>
                <a:gd name="connsiteX98" fmla="*/ 2374124 w 2428715"/>
                <a:gd name="connsiteY98" fmla="*/ 295702 h 1331631"/>
                <a:gd name="connsiteX99" fmla="*/ 2365026 w 2428715"/>
                <a:gd name="connsiteY99" fmla="*/ 282054 h 1331631"/>
                <a:gd name="connsiteX100" fmla="*/ 2360476 w 2428715"/>
                <a:gd name="connsiteY100" fmla="*/ 268406 h 1331631"/>
                <a:gd name="connsiteX101" fmla="*/ 2346829 w 2428715"/>
                <a:gd name="connsiteY101" fmla="*/ 263857 h 1331631"/>
                <a:gd name="connsiteX102" fmla="*/ 2333181 w 2428715"/>
                <a:gd name="connsiteY102" fmla="*/ 245660 h 1331631"/>
                <a:gd name="connsiteX103" fmla="*/ 2305885 w 2428715"/>
                <a:gd name="connsiteY103" fmla="*/ 232012 h 1331631"/>
                <a:gd name="connsiteX104" fmla="*/ 2283139 w 2428715"/>
                <a:gd name="connsiteY104" fmla="*/ 236561 h 1331631"/>
                <a:gd name="connsiteX105" fmla="*/ 2255843 w 2428715"/>
                <a:gd name="connsiteY105" fmla="*/ 245660 h 1331631"/>
                <a:gd name="connsiteX106" fmla="*/ 2214900 w 2428715"/>
                <a:gd name="connsiteY106" fmla="*/ 241110 h 1331631"/>
                <a:gd name="connsiteX107" fmla="*/ 2187605 w 2428715"/>
                <a:gd name="connsiteY107" fmla="*/ 218364 h 1331631"/>
                <a:gd name="connsiteX108" fmla="*/ 2173957 w 2428715"/>
                <a:gd name="connsiteY108" fmla="*/ 209266 h 1331631"/>
                <a:gd name="connsiteX109" fmla="*/ 2164858 w 2428715"/>
                <a:gd name="connsiteY109" fmla="*/ 195618 h 1331631"/>
                <a:gd name="connsiteX110" fmla="*/ 2151211 w 2428715"/>
                <a:gd name="connsiteY110" fmla="*/ 168322 h 1331631"/>
                <a:gd name="connsiteX111" fmla="*/ 2110267 w 2428715"/>
                <a:gd name="connsiteY111" fmla="*/ 154675 h 1331631"/>
                <a:gd name="connsiteX112" fmla="*/ 2082972 w 2428715"/>
                <a:gd name="connsiteY112" fmla="*/ 141027 h 1331631"/>
                <a:gd name="connsiteX113" fmla="*/ 2064775 w 2428715"/>
                <a:gd name="connsiteY113" fmla="*/ 136478 h 1331631"/>
                <a:gd name="connsiteX114" fmla="*/ 1991987 w 2428715"/>
                <a:gd name="connsiteY114" fmla="*/ 131928 h 1331631"/>
                <a:gd name="connsiteX115" fmla="*/ 1964691 w 2428715"/>
                <a:gd name="connsiteY115" fmla="*/ 118281 h 1331631"/>
                <a:gd name="connsiteX116" fmla="*/ 1951043 w 2428715"/>
                <a:gd name="connsiteY116" fmla="*/ 104633 h 1331631"/>
                <a:gd name="connsiteX117" fmla="*/ 1923748 w 2428715"/>
                <a:gd name="connsiteY117" fmla="*/ 90985 h 1331631"/>
                <a:gd name="connsiteX118" fmla="*/ 1910100 w 2428715"/>
                <a:gd name="connsiteY118" fmla="*/ 81887 h 1331631"/>
                <a:gd name="connsiteX119" fmla="*/ 1841861 w 2428715"/>
                <a:gd name="connsiteY119" fmla="*/ 72788 h 1331631"/>
                <a:gd name="connsiteX120" fmla="*/ 1814566 w 2428715"/>
                <a:gd name="connsiteY120" fmla="*/ 63690 h 1331631"/>
                <a:gd name="connsiteX121" fmla="*/ 1796369 w 2428715"/>
                <a:gd name="connsiteY121" fmla="*/ 59140 h 1331631"/>
                <a:gd name="connsiteX122" fmla="*/ 1769073 w 2428715"/>
                <a:gd name="connsiteY122" fmla="*/ 50042 h 1331631"/>
                <a:gd name="connsiteX123" fmla="*/ 1755426 w 2428715"/>
                <a:gd name="connsiteY123" fmla="*/ 40943 h 1331631"/>
                <a:gd name="connsiteX124" fmla="*/ 1737229 w 2428715"/>
                <a:gd name="connsiteY124" fmla="*/ 0 h 1331631"/>
                <a:gd name="connsiteX125" fmla="*/ 1728130 w 2428715"/>
                <a:gd name="connsiteY125" fmla="*/ 13648 h 1331631"/>
                <a:gd name="connsiteX126" fmla="*/ 1723581 w 2428715"/>
                <a:gd name="connsiteY126" fmla="*/ 50042 h 1331631"/>
                <a:gd name="connsiteX127" fmla="*/ 1691736 w 2428715"/>
                <a:gd name="connsiteY127" fmla="*/ 54591 h 1331631"/>
                <a:gd name="connsiteX128" fmla="*/ 1659891 w 2428715"/>
                <a:gd name="connsiteY128" fmla="*/ 63690 h 1331631"/>
                <a:gd name="connsiteX129" fmla="*/ 1641694 w 2428715"/>
                <a:gd name="connsiteY129" fmla="*/ 72788 h 1331631"/>
                <a:gd name="connsiteX130" fmla="*/ 1628046 w 2428715"/>
                <a:gd name="connsiteY130" fmla="*/ 68239 h 1331631"/>
                <a:gd name="connsiteX131" fmla="*/ 1623497 w 2428715"/>
                <a:gd name="connsiteY131" fmla="*/ 54591 h 1331631"/>
                <a:gd name="connsiteX132" fmla="*/ 1614399 w 2428715"/>
                <a:gd name="connsiteY132" fmla="*/ 68239 h 1331631"/>
                <a:gd name="connsiteX133" fmla="*/ 1600751 w 2428715"/>
                <a:gd name="connsiteY133" fmla="*/ 77337 h 1331631"/>
                <a:gd name="connsiteX134" fmla="*/ 1555258 w 2428715"/>
                <a:gd name="connsiteY134" fmla="*/ 81887 h 1331631"/>
                <a:gd name="connsiteX135" fmla="*/ 1527963 w 2428715"/>
                <a:gd name="connsiteY135" fmla="*/ 90985 h 1331631"/>
                <a:gd name="connsiteX136" fmla="*/ 1509766 w 2428715"/>
                <a:gd name="connsiteY136" fmla="*/ 100084 h 1331631"/>
                <a:gd name="connsiteX137" fmla="*/ 1487020 w 2428715"/>
                <a:gd name="connsiteY137" fmla="*/ 104633 h 1331631"/>
                <a:gd name="connsiteX138" fmla="*/ 1473372 w 2428715"/>
                <a:gd name="connsiteY138" fmla="*/ 109182 h 1331631"/>
                <a:gd name="connsiteX139" fmla="*/ 1364190 w 2428715"/>
                <a:gd name="connsiteY139" fmla="*/ 113731 h 1331631"/>
                <a:gd name="connsiteX140" fmla="*/ 1350542 w 2428715"/>
                <a:gd name="connsiteY140" fmla="*/ 122830 h 1331631"/>
                <a:gd name="connsiteX141" fmla="*/ 1332345 w 2428715"/>
                <a:gd name="connsiteY141" fmla="*/ 150125 h 1331631"/>
                <a:gd name="connsiteX142" fmla="*/ 1318697 w 2428715"/>
                <a:gd name="connsiteY142" fmla="*/ 163773 h 1331631"/>
                <a:gd name="connsiteX143" fmla="*/ 1309599 w 2428715"/>
                <a:gd name="connsiteY143" fmla="*/ 191069 h 1331631"/>
                <a:gd name="connsiteX144" fmla="*/ 1295951 w 2428715"/>
                <a:gd name="connsiteY144" fmla="*/ 204716 h 1331631"/>
                <a:gd name="connsiteX145" fmla="*/ 1282303 w 2428715"/>
                <a:gd name="connsiteY145" fmla="*/ 209266 h 1331631"/>
                <a:gd name="connsiteX146" fmla="*/ 1209515 w 2428715"/>
                <a:gd name="connsiteY146" fmla="*/ 213815 h 1331631"/>
                <a:gd name="connsiteX147" fmla="*/ 1204966 w 2428715"/>
                <a:gd name="connsiteY147" fmla="*/ 227463 h 1331631"/>
                <a:gd name="connsiteX148" fmla="*/ 1186769 w 2428715"/>
                <a:gd name="connsiteY148" fmla="*/ 254758 h 1331631"/>
                <a:gd name="connsiteX149" fmla="*/ 1177670 w 2428715"/>
                <a:gd name="connsiteY149" fmla="*/ 282054 h 1331631"/>
                <a:gd name="connsiteX150" fmla="*/ 1173121 w 2428715"/>
                <a:gd name="connsiteY150" fmla="*/ 295702 h 1331631"/>
                <a:gd name="connsiteX151" fmla="*/ 1145826 w 2428715"/>
                <a:gd name="connsiteY151" fmla="*/ 313899 h 1331631"/>
                <a:gd name="connsiteX152" fmla="*/ 1132178 w 2428715"/>
                <a:gd name="connsiteY152" fmla="*/ 327546 h 1331631"/>
                <a:gd name="connsiteX153" fmla="*/ 1104882 w 2428715"/>
                <a:gd name="connsiteY153" fmla="*/ 336645 h 1331631"/>
                <a:gd name="connsiteX154" fmla="*/ 1095784 w 2428715"/>
                <a:gd name="connsiteY154" fmla="*/ 322997 h 1331631"/>
                <a:gd name="connsiteX155" fmla="*/ 1100333 w 2428715"/>
                <a:gd name="connsiteY155" fmla="*/ 291152 h 1331631"/>
                <a:gd name="connsiteX156" fmla="*/ 1086685 w 2428715"/>
                <a:gd name="connsiteY156" fmla="*/ 304800 h 1331631"/>
                <a:gd name="connsiteX157" fmla="*/ 1073037 w 2428715"/>
                <a:gd name="connsiteY157" fmla="*/ 309349 h 1331631"/>
                <a:gd name="connsiteX158" fmla="*/ 1059390 w 2428715"/>
                <a:gd name="connsiteY158" fmla="*/ 300251 h 1331631"/>
                <a:gd name="connsiteX159" fmla="*/ 1050291 w 2428715"/>
                <a:gd name="connsiteY159" fmla="*/ 286603 h 1331631"/>
                <a:gd name="connsiteX160" fmla="*/ 1036643 w 2428715"/>
                <a:gd name="connsiteY160" fmla="*/ 282054 h 1331631"/>
                <a:gd name="connsiteX161" fmla="*/ 1009348 w 2428715"/>
                <a:gd name="connsiteY161" fmla="*/ 291152 h 1331631"/>
                <a:gd name="connsiteX162" fmla="*/ 995700 w 2428715"/>
                <a:gd name="connsiteY162" fmla="*/ 295702 h 1331631"/>
                <a:gd name="connsiteX163" fmla="*/ 982052 w 2428715"/>
                <a:gd name="connsiteY163" fmla="*/ 304800 h 1331631"/>
                <a:gd name="connsiteX164" fmla="*/ 968405 w 2428715"/>
                <a:gd name="connsiteY164" fmla="*/ 350293 h 1331631"/>
                <a:gd name="connsiteX165" fmla="*/ 959306 w 2428715"/>
                <a:gd name="connsiteY165" fmla="*/ 363940 h 1331631"/>
                <a:gd name="connsiteX166" fmla="*/ 963855 w 2428715"/>
                <a:gd name="connsiteY166" fmla="*/ 377588 h 1331631"/>
                <a:gd name="connsiteX167" fmla="*/ 969654 w 2428715"/>
                <a:gd name="connsiteY167" fmla="*/ 397835 h 1331631"/>
                <a:gd name="connsiteX168" fmla="*/ 1000249 w 2428715"/>
                <a:gd name="connsiteY168" fmla="*/ 404884 h 1331631"/>
                <a:gd name="connsiteX169" fmla="*/ 1013897 w 2428715"/>
                <a:gd name="connsiteY169" fmla="*/ 418531 h 1331631"/>
                <a:gd name="connsiteX170" fmla="*/ 1009348 w 2428715"/>
                <a:gd name="connsiteY170" fmla="*/ 441278 h 1331631"/>
                <a:gd name="connsiteX171" fmla="*/ 986602 w 2428715"/>
                <a:gd name="connsiteY171" fmla="*/ 486770 h 1331631"/>
                <a:gd name="connsiteX172" fmla="*/ 968405 w 2428715"/>
                <a:gd name="connsiteY172" fmla="*/ 518615 h 1331631"/>
                <a:gd name="connsiteX173" fmla="*/ 954757 w 2428715"/>
                <a:gd name="connsiteY173" fmla="*/ 523164 h 1331631"/>
                <a:gd name="connsiteX174" fmla="*/ 945658 w 2428715"/>
                <a:gd name="connsiteY174" fmla="*/ 536812 h 1331631"/>
                <a:gd name="connsiteX175" fmla="*/ 932011 w 2428715"/>
                <a:gd name="connsiteY175" fmla="*/ 545910 h 1331631"/>
                <a:gd name="connsiteX176" fmla="*/ 913814 w 2428715"/>
                <a:gd name="connsiteY176" fmla="*/ 568657 h 1331631"/>
                <a:gd name="connsiteX177" fmla="*/ 904715 w 2428715"/>
                <a:gd name="connsiteY177" fmla="*/ 582305 h 1331631"/>
                <a:gd name="connsiteX178" fmla="*/ 900166 w 2428715"/>
                <a:gd name="connsiteY178" fmla="*/ 595952 h 1331631"/>
                <a:gd name="connsiteX179" fmla="*/ 881969 w 2428715"/>
                <a:gd name="connsiteY179" fmla="*/ 623248 h 1331631"/>
                <a:gd name="connsiteX180" fmla="*/ 859223 w 2428715"/>
                <a:gd name="connsiteY180" fmla="*/ 655093 h 1331631"/>
                <a:gd name="connsiteX181" fmla="*/ 850124 w 2428715"/>
                <a:gd name="connsiteY181" fmla="*/ 668740 h 1331631"/>
                <a:gd name="connsiteX182" fmla="*/ 845575 w 2428715"/>
                <a:gd name="connsiteY182" fmla="*/ 682388 h 1331631"/>
                <a:gd name="connsiteX183" fmla="*/ 831927 w 2428715"/>
                <a:gd name="connsiteY183" fmla="*/ 691487 h 1331631"/>
                <a:gd name="connsiteX184" fmla="*/ 809181 w 2428715"/>
                <a:gd name="connsiteY184" fmla="*/ 714233 h 1331631"/>
                <a:gd name="connsiteX185" fmla="*/ 795533 w 2428715"/>
                <a:gd name="connsiteY185" fmla="*/ 732430 h 1331631"/>
                <a:gd name="connsiteX186" fmla="*/ 781885 w 2428715"/>
                <a:gd name="connsiteY186" fmla="*/ 746078 h 1331631"/>
                <a:gd name="connsiteX187" fmla="*/ 754590 w 2428715"/>
                <a:gd name="connsiteY187" fmla="*/ 787021 h 1331631"/>
                <a:gd name="connsiteX188" fmla="*/ 745491 w 2428715"/>
                <a:gd name="connsiteY188" fmla="*/ 800669 h 1331631"/>
                <a:gd name="connsiteX189" fmla="*/ 736393 w 2428715"/>
                <a:gd name="connsiteY189" fmla="*/ 827964 h 1331631"/>
                <a:gd name="connsiteX190" fmla="*/ 673240 w 2428715"/>
                <a:gd name="connsiteY190" fmla="*/ 857045 h 1331631"/>
                <a:gd name="connsiteX191" fmla="*/ 638183 w 2428715"/>
                <a:gd name="connsiteY191" fmla="*/ 883091 h 1331631"/>
                <a:gd name="connsiteX192" fmla="*/ 595366 w 2428715"/>
                <a:gd name="connsiteY192" fmla="*/ 896203 h 1331631"/>
                <a:gd name="connsiteX193" fmla="*/ 581718 w 2428715"/>
                <a:gd name="connsiteY193" fmla="*/ 891654 h 1331631"/>
                <a:gd name="connsiteX194" fmla="*/ 577169 w 2428715"/>
                <a:gd name="connsiteY194" fmla="*/ 928048 h 1331631"/>
                <a:gd name="connsiteX195" fmla="*/ 568070 w 2428715"/>
                <a:gd name="connsiteY195" fmla="*/ 941696 h 1331631"/>
                <a:gd name="connsiteX196" fmla="*/ 563521 w 2428715"/>
                <a:gd name="connsiteY196" fmla="*/ 955343 h 1331631"/>
                <a:gd name="connsiteX197" fmla="*/ 549873 w 2428715"/>
                <a:gd name="connsiteY197" fmla="*/ 964442 h 1331631"/>
                <a:gd name="connsiteX198" fmla="*/ 522578 w 2428715"/>
                <a:gd name="connsiteY198" fmla="*/ 982639 h 1331631"/>
                <a:gd name="connsiteX199" fmla="*/ 508930 w 2428715"/>
                <a:gd name="connsiteY199" fmla="*/ 973540 h 1331631"/>
                <a:gd name="connsiteX200" fmla="*/ 481635 w 2428715"/>
                <a:gd name="connsiteY200" fmla="*/ 959893 h 1331631"/>
                <a:gd name="connsiteX201" fmla="*/ 463437 w 2428715"/>
                <a:gd name="connsiteY201" fmla="*/ 964442 h 1331631"/>
                <a:gd name="connsiteX202" fmla="*/ 454339 w 2428715"/>
                <a:gd name="connsiteY202" fmla="*/ 978090 h 1331631"/>
                <a:gd name="connsiteX203" fmla="*/ 440691 w 2428715"/>
                <a:gd name="connsiteY203" fmla="*/ 996287 h 1331631"/>
                <a:gd name="connsiteX204" fmla="*/ 404297 w 2428715"/>
                <a:gd name="connsiteY204" fmla="*/ 1023582 h 1331631"/>
                <a:gd name="connsiteX205" fmla="*/ 390649 w 2428715"/>
                <a:gd name="connsiteY205" fmla="*/ 1037230 h 1331631"/>
                <a:gd name="connsiteX206" fmla="*/ 377002 w 2428715"/>
                <a:gd name="connsiteY206" fmla="*/ 1041779 h 1331631"/>
                <a:gd name="connsiteX207" fmla="*/ 349706 w 2428715"/>
                <a:gd name="connsiteY207" fmla="*/ 1059976 h 1331631"/>
                <a:gd name="connsiteX208" fmla="*/ 322411 w 2428715"/>
                <a:gd name="connsiteY208" fmla="*/ 1078173 h 1331631"/>
                <a:gd name="connsiteX209" fmla="*/ 295115 w 2428715"/>
                <a:gd name="connsiteY209" fmla="*/ 1100919 h 1331631"/>
                <a:gd name="connsiteX210" fmla="*/ 286017 w 2428715"/>
                <a:gd name="connsiteY210" fmla="*/ 1114567 h 1331631"/>
                <a:gd name="connsiteX211" fmla="*/ 258721 w 2428715"/>
                <a:gd name="connsiteY211" fmla="*/ 1137313 h 1331631"/>
                <a:gd name="connsiteX212" fmla="*/ 240524 w 2428715"/>
                <a:gd name="connsiteY212" fmla="*/ 1164609 h 1331631"/>
                <a:gd name="connsiteX213" fmla="*/ 231426 w 2428715"/>
                <a:gd name="connsiteY213" fmla="*/ 1178257 h 1331631"/>
                <a:gd name="connsiteX214" fmla="*/ 217778 w 2428715"/>
                <a:gd name="connsiteY214" fmla="*/ 1182806 h 1331631"/>
                <a:gd name="connsiteX215" fmla="*/ 208679 w 2428715"/>
                <a:gd name="connsiteY215" fmla="*/ 1196454 h 1331631"/>
                <a:gd name="connsiteX216" fmla="*/ 181384 w 2428715"/>
                <a:gd name="connsiteY216" fmla="*/ 1205552 h 1331631"/>
                <a:gd name="connsiteX217" fmla="*/ 167736 w 2428715"/>
                <a:gd name="connsiteY217" fmla="*/ 1210102 h 1331631"/>
                <a:gd name="connsiteX218" fmla="*/ 139816 w 2428715"/>
                <a:gd name="connsiteY218" fmla="*/ 1205465 h 1331631"/>
                <a:gd name="connsiteX219" fmla="*/ 126256 w 2428715"/>
                <a:gd name="connsiteY219" fmla="*/ 1157570 h 1331631"/>
                <a:gd name="connsiteX220" fmla="*/ 87812 w 2428715"/>
                <a:gd name="connsiteY220" fmla="*/ 1152309 h 1331631"/>
                <a:gd name="connsiteX221" fmla="*/ 34919 w 2428715"/>
                <a:gd name="connsiteY221" fmla="*/ 1188253 h 1331631"/>
                <a:gd name="connsiteX222" fmla="*/ 22160 w 2428715"/>
                <a:gd name="connsiteY222" fmla="*/ 1264693 h 1331631"/>
                <a:gd name="connsiteX223" fmla="*/ 8512 w 2428715"/>
                <a:gd name="connsiteY223" fmla="*/ 1260143 h 1331631"/>
                <a:gd name="connsiteX224" fmla="*/ 3963 w 2428715"/>
                <a:gd name="connsiteY224" fmla="*/ 1260143 h 1331631"/>
                <a:gd name="connsiteX0" fmla="*/ 3963 w 2428715"/>
                <a:gd name="connsiteY0" fmla="*/ 1260143 h 1331631"/>
                <a:gd name="connsiteX1" fmla="*/ 8512 w 2428715"/>
                <a:gd name="connsiteY1" fmla="*/ 1310185 h 1331631"/>
                <a:gd name="connsiteX2" fmla="*/ 8512 w 2428715"/>
                <a:gd name="connsiteY2" fmla="*/ 1246496 h 1331631"/>
                <a:gd name="connsiteX3" fmla="*/ 3963 w 2428715"/>
                <a:gd name="connsiteY3" fmla="*/ 1328382 h 1331631"/>
                <a:gd name="connsiteX4" fmla="*/ 39107 w 2428715"/>
                <a:gd name="connsiteY4" fmla="*/ 1312861 h 1331631"/>
                <a:gd name="connsiteX5" fmla="*/ 72290 w 2428715"/>
                <a:gd name="connsiteY5" fmla="*/ 1290113 h 1331631"/>
                <a:gd name="connsiteX6" fmla="*/ 85849 w 2428715"/>
                <a:gd name="connsiteY6" fmla="*/ 1260143 h 1331631"/>
                <a:gd name="connsiteX7" fmla="*/ 144453 w 2428715"/>
                <a:gd name="connsiteY7" fmla="*/ 1262906 h 1331631"/>
                <a:gd name="connsiteX8" fmla="*/ 176835 w 2428715"/>
                <a:gd name="connsiteY8" fmla="*/ 1232848 h 1331631"/>
                <a:gd name="connsiteX9" fmla="*/ 204130 w 2428715"/>
                <a:gd name="connsiteY9" fmla="*/ 1223749 h 1331631"/>
                <a:gd name="connsiteX10" fmla="*/ 217778 w 2428715"/>
                <a:gd name="connsiteY10" fmla="*/ 1214651 h 1331631"/>
                <a:gd name="connsiteX11" fmla="*/ 245073 w 2428715"/>
                <a:gd name="connsiteY11" fmla="*/ 1205552 h 1331631"/>
                <a:gd name="connsiteX12" fmla="*/ 286017 w 2428715"/>
                <a:gd name="connsiteY12" fmla="*/ 1196454 h 1331631"/>
                <a:gd name="connsiteX13" fmla="*/ 299664 w 2428715"/>
                <a:gd name="connsiteY13" fmla="*/ 1187355 h 1331631"/>
                <a:gd name="connsiteX14" fmla="*/ 377002 w 2428715"/>
                <a:gd name="connsiteY14" fmla="*/ 1150961 h 1331631"/>
                <a:gd name="connsiteX15" fmla="*/ 504918 w 2428715"/>
                <a:gd name="connsiteY15" fmla="*/ 1104307 h 1331631"/>
                <a:gd name="connsiteX16" fmla="*/ 572620 w 2428715"/>
                <a:gd name="connsiteY16" fmla="*/ 1073624 h 1331631"/>
                <a:gd name="connsiteX17" fmla="*/ 595366 w 2428715"/>
                <a:gd name="connsiteY17" fmla="*/ 1096370 h 1331631"/>
                <a:gd name="connsiteX18" fmla="*/ 609014 w 2428715"/>
                <a:gd name="connsiteY18" fmla="*/ 1087272 h 1331631"/>
                <a:gd name="connsiteX19" fmla="*/ 625337 w 2428715"/>
                <a:gd name="connsiteY19" fmla="*/ 1060152 h 1331631"/>
                <a:gd name="connsiteX20" fmla="*/ 690900 w 2428715"/>
                <a:gd name="connsiteY20" fmla="*/ 1061489 h 1331631"/>
                <a:gd name="connsiteX21" fmla="*/ 718196 w 2428715"/>
                <a:gd name="connsiteY21" fmla="*/ 1019033 h 1331631"/>
                <a:gd name="connsiteX22" fmla="*/ 759314 w 2428715"/>
                <a:gd name="connsiteY22" fmla="*/ 1019121 h 1331631"/>
                <a:gd name="connsiteX23" fmla="*/ 795533 w 2428715"/>
                <a:gd name="connsiteY23" fmla="*/ 978090 h 1331631"/>
                <a:gd name="connsiteX24" fmla="*/ 822829 w 2428715"/>
                <a:gd name="connsiteY24" fmla="*/ 968991 h 1331631"/>
                <a:gd name="connsiteX25" fmla="*/ 850124 w 2428715"/>
                <a:gd name="connsiteY25" fmla="*/ 941696 h 1331631"/>
                <a:gd name="connsiteX26" fmla="*/ 877420 w 2428715"/>
                <a:gd name="connsiteY26" fmla="*/ 928048 h 1331631"/>
                <a:gd name="connsiteX27" fmla="*/ 891067 w 2428715"/>
                <a:gd name="connsiteY27" fmla="*/ 923499 h 1331631"/>
                <a:gd name="connsiteX28" fmla="*/ 904715 w 2428715"/>
                <a:gd name="connsiteY28" fmla="*/ 914400 h 1331631"/>
                <a:gd name="connsiteX29" fmla="*/ 922912 w 2428715"/>
                <a:gd name="connsiteY29" fmla="*/ 909851 h 1331631"/>
                <a:gd name="connsiteX30" fmla="*/ 927461 w 2428715"/>
                <a:gd name="connsiteY30" fmla="*/ 896203 h 1331631"/>
                <a:gd name="connsiteX31" fmla="*/ 941109 w 2428715"/>
                <a:gd name="connsiteY31" fmla="*/ 887105 h 1331631"/>
                <a:gd name="connsiteX32" fmla="*/ 954757 w 2428715"/>
                <a:gd name="connsiteY32" fmla="*/ 873457 h 1331631"/>
                <a:gd name="connsiteX33" fmla="*/ 982052 w 2428715"/>
                <a:gd name="connsiteY33" fmla="*/ 855260 h 1331631"/>
                <a:gd name="connsiteX34" fmla="*/ 986602 w 2428715"/>
                <a:gd name="connsiteY34" fmla="*/ 841612 h 1331631"/>
                <a:gd name="connsiteX35" fmla="*/ 1000249 w 2428715"/>
                <a:gd name="connsiteY35" fmla="*/ 837063 h 1331631"/>
                <a:gd name="connsiteX36" fmla="*/ 1013897 w 2428715"/>
                <a:gd name="connsiteY36" fmla="*/ 827964 h 1331631"/>
                <a:gd name="connsiteX37" fmla="*/ 1045742 w 2428715"/>
                <a:gd name="connsiteY37" fmla="*/ 800669 h 1331631"/>
                <a:gd name="connsiteX38" fmla="*/ 1059390 w 2428715"/>
                <a:gd name="connsiteY38" fmla="*/ 791570 h 1331631"/>
                <a:gd name="connsiteX39" fmla="*/ 1082136 w 2428715"/>
                <a:gd name="connsiteY39" fmla="*/ 768824 h 1331631"/>
                <a:gd name="connsiteX40" fmla="*/ 1123079 w 2428715"/>
                <a:gd name="connsiteY40" fmla="*/ 736979 h 1331631"/>
                <a:gd name="connsiteX41" fmla="*/ 1136727 w 2428715"/>
                <a:gd name="connsiteY41" fmla="*/ 727881 h 1331631"/>
                <a:gd name="connsiteX42" fmla="*/ 1150375 w 2428715"/>
                <a:gd name="connsiteY42" fmla="*/ 718782 h 1331631"/>
                <a:gd name="connsiteX43" fmla="*/ 1168572 w 2428715"/>
                <a:gd name="connsiteY43" fmla="*/ 691487 h 1331631"/>
                <a:gd name="connsiteX44" fmla="*/ 1191318 w 2428715"/>
                <a:gd name="connsiteY44" fmla="*/ 668740 h 1331631"/>
                <a:gd name="connsiteX45" fmla="*/ 1214064 w 2428715"/>
                <a:gd name="connsiteY45" fmla="*/ 645994 h 1331631"/>
                <a:gd name="connsiteX46" fmla="*/ 1223163 w 2428715"/>
                <a:gd name="connsiteY46" fmla="*/ 632346 h 1331631"/>
                <a:gd name="connsiteX47" fmla="*/ 1227712 w 2428715"/>
                <a:gd name="connsiteY47" fmla="*/ 618699 h 1331631"/>
                <a:gd name="connsiteX48" fmla="*/ 1250458 w 2428715"/>
                <a:gd name="connsiteY48" fmla="*/ 591403 h 1331631"/>
                <a:gd name="connsiteX49" fmla="*/ 1259557 w 2428715"/>
                <a:gd name="connsiteY49" fmla="*/ 564108 h 1331631"/>
                <a:gd name="connsiteX50" fmla="*/ 1264106 w 2428715"/>
                <a:gd name="connsiteY50" fmla="*/ 550460 h 1331631"/>
                <a:gd name="connsiteX51" fmla="*/ 1282303 w 2428715"/>
                <a:gd name="connsiteY51" fmla="*/ 523164 h 1331631"/>
                <a:gd name="connsiteX52" fmla="*/ 1295951 w 2428715"/>
                <a:gd name="connsiteY52" fmla="*/ 482221 h 1331631"/>
                <a:gd name="connsiteX53" fmla="*/ 1300500 w 2428715"/>
                <a:gd name="connsiteY53" fmla="*/ 468573 h 1331631"/>
                <a:gd name="connsiteX54" fmla="*/ 1309599 w 2428715"/>
                <a:gd name="connsiteY54" fmla="*/ 427630 h 1331631"/>
                <a:gd name="connsiteX55" fmla="*/ 1314148 w 2428715"/>
                <a:gd name="connsiteY55" fmla="*/ 395785 h 1331631"/>
                <a:gd name="connsiteX56" fmla="*/ 1336894 w 2428715"/>
                <a:gd name="connsiteY56" fmla="*/ 368490 h 1331631"/>
                <a:gd name="connsiteX57" fmla="*/ 1345993 w 2428715"/>
                <a:gd name="connsiteY57" fmla="*/ 295702 h 1331631"/>
                <a:gd name="connsiteX58" fmla="*/ 1396572 w 2428715"/>
                <a:gd name="connsiteY58" fmla="*/ 269470 h 1331631"/>
                <a:gd name="connsiteX59" fmla="*/ 1431804 w 2428715"/>
                <a:gd name="connsiteY59" fmla="*/ 255110 h 1331631"/>
                <a:gd name="connsiteX60" fmla="*/ 1459187 w 2428715"/>
                <a:gd name="connsiteY60" fmla="*/ 217203 h 1331631"/>
                <a:gd name="connsiteX61" fmla="*/ 1473372 w 2428715"/>
                <a:gd name="connsiteY61" fmla="*/ 181970 h 1331631"/>
                <a:gd name="connsiteX62" fmla="*/ 1500667 w 2428715"/>
                <a:gd name="connsiteY62" fmla="*/ 172872 h 1331631"/>
                <a:gd name="connsiteX63" fmla="*/ 1578005 w 2428715"/>
                <a:gd name="connsiteY63" fmla="*/ 163773 h 1331631"/>
                <a:gd name="connsiteX64" fmla="*/ 1600751 w 2428715"/>
                <a:gd name="connsiteY64" fmla="*/ 145576 h 1331631"/>
                <a:gd name="connsiteX65" fmla="*/ 1614399 w 2428715"/>
                <a:gd name="connsiteY65" fmla="*/ 141027 h 1331631"/>
                <a:gd name="connsiteX66" fmla="*/ 1641694 w 2428715"/>
                <a:gd name="connsiteY66" fmla="*/ 145576 h 1331631"/>
                <a:gd name="connsiteX67" fmla="*/ 1655342 w 2428715"/>
                <a:gd name="connsiteY67" fmla="*/ 154675 h 1331631"/>
                <a:gd name="connsiteX68" fmla="*/ 1828214 w 2428715"/>
                <a:gd name="connsiteY68" fmla="*/ 150125 h 1331631"/>
                <a:gd name="connsiteX69" fmla="*/ 1841861 w 2428715"/>
                <a:gd name="connsiteY69" fmla="*/ 159224 h 1331631"/>
                <a:gd name="connsiteX70" fmla="*/ 1855509 w 2428715"/>
                <a:gd name="connsiteY70" fmla="*/ 172872 h 1331631"/>
                <a:gd name="connsiteX71" fmla="*/ 1969240 w 2428715"/>
                <a:gd name="connsiteY71" fmla="*/ 186519 h 1331631"/>
                <a:gd name="connsiteX72" fmla="*/ 2001085 w 2428715"/>
                <a:gd name="connsiteY72" fmla="*/ 191069 h 1331631"/>
                <a:gd name="connsiteX73" fmla="*/ 2051127 w 2428715"/>
                <a:gd name="connsiteY73" fmla="*/ 195618 h 1331631"/>
                <a:gd name="connsiteX74" fmla="*/ 2060226 w 2428715"/>
                <a:gd name="connsiteY74" fmla="*/ 209266 h 1331631"/>
                <a:gd name="connsiteX75" fmla="*/ 2087521 w 2428715"/>
                <a:gd name="connsiteY75" fmla="*/ 213815 h 1331631"/>
                <a:gd name="connsiteX76" fmla="*/ 2105718 w 2428715"/>
                <a:gd name="connsiteY76" fmla="*/ 236561 h 1331631"/>
                <a:gd name="connsiteX77" fmla="*/ 2119366 w 2428715"/>
                <a:gd name="connsiteY77" fmla="*/ 245660 h 1331631"/>
                <a:gd name="connsiteX78" fmla="*/ 2133014 w 2428715"/>
                <a:gd name="connsiteY78" fmla="*/ 259308 h 1331631"/>
                <a:gd name="connsiteX79" fmla="*/ 2142112 w 2428715"/>
                <a:gd name="connsiteY79" fmla="*/ 272955 h 1331631"/>
                <a:gd name="connsiteX80" fmla="*/ 2160309 w 2428715"/>
                <a:gd name="connsiteY80" fmla="*/ 291152 h 1331631"/>
                <a:gd name="connsiteX81" fmla="*/ 2169408 w 2428715"/>
                <a:gd name="connsiteY81" fmla="*/ 304800 h 1331631"/>
                <a:gd name="connsiteX82" fmla="*/ 2210351 w 2428715"/>
                <a:gd name="connsiteY82" fmla="*/ 341194 h 1331631"/>
                <a:gd name="connsiteX83" fmla="*/ 2223999 w 2428715"/>
                <a:gd name="connsiteY83" fmla="*/ 345743 h 1331631"/>
                <a:gd name="connsiteX84" fmla="*/ 2255843 w 2428715"/>
                <a:gd name="connsiteY84" fmla="*/ 363940 h 1331631"/>
                <a:gd name="connsiteX85" fmla="*/ 2283139 w 2428715"/>
                <a:gd name="connsiteY85" fmla="*/ 373039 h 1331631"/>
                <a:gd name="connsiteX86" fmla="*/ 2314984 w 2428715"/>
                <a:gd name="connsiteY86" fmla="*/ 377588 h 1331631"/>
                <a:gd name="connsiteX87" fmla="*/ 2337730 w 2428715"/>
                <a:gd name="connsiteY87" fmla="*/ 395785 h 1331631"/>
                <a:gd name="connsiteX88" fmla="*/ 2365026 w 2428715"/>
                <a:gd name="connsiteY88" fmla="*/ 413982 h 1331631"/>
                <a:gd name="connsiteX89" fmla="*/ 2378673 w 2428715"/>
                <a:gd name="connsiteY89" fmla="*/ 400334 h 1331631"/>
                <a:gd name="connsiteX90" fmla="*/ 2396870 w 2428715"/>
                <a:gd name="connsiteY90" fmla="*/ 373039 h 1331631"/>
                <a:gd name="connsiteX91" fmla="*/ 2424166 w 2428715"/>
                <a:gd name="connsiteY91" fmla="*/ 368490 h 1331631"/>
                <a:gd name="connsiteX92" fmla="*/ 2428715 w 2428715"/>
                <a:gd name="connsiteY92" fmla="*/ 354842 h 1331631"/>
                <a:gd name="connsiteX93" fmla="*/ 2424166 w 2428715"/>
                <a:gd name="connsiteY93" fmla="*/ 327546 h 1331631"/>
                <a:gd name="connsiteX94" fmla="*/ 2410518 w 2428715"/>
                <a:gd name="connsiteY94" fmla="*/ 322997 h 1331631"/>
                <a:gd name="connsiteX95" fmla="*/ 2392321 w 2428715"/>
                <a:gd name="connsiteY95" fmla="*/ 318448 h 1331631"/>
                <a:gd name="connsiteX96" fmla="*/ 2378673 w 2428715"/>
                <a:gd name="connsiteY96" fmla="*/ 309349 h 1331631"/>
                <a:gd name="connsiteX97" fmla="*/ 2374124 w 2428715"/>
                <a:gd name="connsiteY97" fmla="*/ 295702 h 1331631"/>
                <a:gd name="connsiteX98" fmla="*/ 2365026 w 2428715"/>
                <a:gd name="connsiteY98" fmla="*/ 282054 h 1331631"/>
                <a:gd name="connsiteX99" fmla="*/ 2360476 w 2428715"/>
                <a:gd name="connsiteY99" fmla="*/ 268406 h 1331631"/>
                <a:gd name="connsiteX100" fmla="*/ 2346829 w 2428715"/>
                <a:gd name="connsiteY100" fmla="*/ 263857 h 1331631"/>
                <a:gd name="connsiteX101" fmla="*/ 2333181 w 2428715"/>
                <a:gd name="connsiteY101" fmla="*/ 245660 h 1331631"/>
                <a:gd name="connsiteX102" fmla="*/ 2305885 w 2428715"/>
                <a:gd name="connsiteY102" fmla="*/ 232012 h 1331631"/>
                <a:gd name="connsiteX103" fmla="*/ 2283139 w 2428715"/>
                <a:gd name="connsiteY103" fmla="*/ 236561 h 1331631"/>
                <a:gd name="connsiteX104" fmla="*/ 2255843 w 2428715"/>
                <a:gd name="connsiteY104" fmla="*/ 245660 h 1331631"/>
                <a:gd name="connsiteX105" fmla="*/ 2214900 w 2428715"/>
                <a:gd name="connsiteY105" fmla="*/ 241110 h 1331631"/>
                <a:gd name="connsiteX106" fmla="*/ 2187605 w 2428715"/>
                <a:gd name="connsiteY106" fmla="*/ 218364 h 1331631"/>
                <a:gd name="connsiteX107" fmla="*/ 2173957 w 2428715"/>
                <a:gd name="connsiteY107" fmla="*/ 209266 h 1331631"/>
                <a:gd name="connsiteX108" fmla="*/ 2164858 w 2428715"/>
                <a:gd name="connsiteY108" fmla="*/ 195618 h 1331631"/>
                <a:gd name="connsiteX109" fmla="*/ 2151211 w 2428715"/>
                <a:gd name="connsiteY109" fmla="*/ 168322 h 1331631"/>
                <a:gd name="connsiteX110" fmla="*/ 2110267 w 2428715"/>
                <a:gd name="connsiteY110" fmla="*/ 154675 h 1331631"/>
                <a:gd name="connsiteX111" fmla="*/ 2082972 w 2428715"/>
                <a:gd name="connsiteY111" fmla="*/ 141027 h 1331631"/>
                <a:gd name="connsiteX112" fmla="*/ 2064775 w 2428715"/>
                <a:gd name="connsiteY112" fmla="*/ 136478 h 1331631"/>
                <a:gd name="connsiteX113" fmla="*/ 1991987 w 2428715"/>
                <a:gd name="connsiteY113" fmla="*/ 131928 h 1331631"/>
                <a:gd name="connsiteX114" fmla="*/ 1964691 w 2428715"/>
                <a:gd name="connsiteY114" fmla="*/ 118281 h 1331631"/>
                <a:gd name="connsiteX115" fmla="*/ 1951043 w 2428715"/>
                <a:gd name="connsiteY115" fmla="*/ 104633 h 1331631"/>
                <a:gd name="connsiteX116" fmla="*/ 1923748 w 2428715"/>
                <a:gd name="connsiteY116" fmla="*/ 90985 h 1331631"/>
                <a:gd name="connsiteX117" fmla="*/ 1910100 w 2428715"/>
                <a:gd name="connsiteY117" fmla="*/ 81887 h 1331631"/>
                <a:gd name="connsiteX118" fmla="*/ 1841861 w 2428715"/>
                <a:gd name="connsiteY118" fmla="*/ 72788 h 1331631"/>
                <a:gd name="connsiteX119" fmla="*/ 1814566 w 2428715"/>
                <a:gd name="connsiteY119" fmla="*/ 63690 h 1331631"/>
                <a:gd name="connsiteX120" fmla="*/ 1796369 w 2428715"/>
                <a:gd name="connsiteY120" fmla="*/ 59140 h 1331631"/>
                <a:gd name="connsiteX121" fmla="*/ 1769073 w 2428715"/>
                <a:gd name="connsiteY121" fmla="*/ 50042 h 1331631"/>
                <a:gd name="connsiteX122" fmla="*/ 1755426 w 2428715"/>
                <a:gd name="connsiteY122" fmla="*/ 40943 h 1331631"/>
                <a:gd name="connsiteX123" fmla="*/ 1737229 w 2428715"/>
                <a:gd name="connsiteY123" fmla="*/ 0 h 1331631"/>
                <a:gd name="connsiteX124" fmla="*/ 1728130 w 2428715"/>
                <a:gd name="connsiteY124" fmla="*/ 13648 h 1331631"/>
                <a:gd name="connsiteX125" fmla="*/ 1723581 w 2428715"/>
                <a:gd name="connsiteY125" fmla="*/ 50042 h 1331631"/>
                <a:gd name="connsiteX126" fmla="*/ 1691736 w 2428715"/>
                <a:gd name="connsiteY126" fmla="*/ 54591 h 1331631"/>
                <a:gd name="connsiteX127" fmla="*/ 1659891 w 2428715"/>
                <a:gd name="connsiteY127" fmla="*/ 63690 h 1331631"/>
                <a:gd name="connsiteX128" fmla="*/ 1641694 w 2428715"/>
                <a:gd name="connsiteY128" fmla="*/ 72788 h 1331631"/>
                <a:gd name="connsiteX129" fmla="*/ 1628046 w 2428715"/>
                <a:gd name="connsiteY129" fmla="*/ 68239 h 1331631"/>
                <a:gd name="connsiteX130" fmla="*/ 1623497 w 2428715"/>
                <a:gd name="connsiteY130" fmla="*/ 54591 h 1331631"/>
                <a:gd name="connsiteX131" fmla="*/ 1614399 w 2428715"/>
                <a:gd name="connsiteY131" fmla="*/ 68239 h 1331631"/>
                <a:gd name="connsiteX132" fmla="*/ 1600751 w 2428715"/>
                <a:gd name="connsiteY132" fmla="*/ 77337 h 1331631"/>
                <a:gd name="connsiteX133" fmla="*/ 1555258 w 2428715"/>
                <a:gd name="connsiteY133" fmla="*/ 81887 h 1331631"/>
                <a:gd name="connsiteX134" fmla="*/ 1527963 w 2428715"/>
                <a:gd name="connsiteY134" fmla="*/ 90985 h 1331631"/>
                <a:gd name="connsiteX135" fmla="*/ 1509766 w 2428715"/>
                <a:gd name="connsiteY135" fmla="*/ 100084 h 1331631"/>
                <a:gd name="connsiteX136" fmla="*/ 1487020 w 2428715"/>
                <a:gd name="connsiteY136" fmla="*/ 104633 h 1331631"/>
                <a:gd name="connsiteX137" fmla="*/ 1473372 w 2428715"/>
                <a:gd name="connsiteY137" fmla="*/ 109182 h 1331631"/>
                <a:gd name="connsiteX138" fmla="*/ 1364190 w 2428715"/>
                <a:gd name="connsiteY138" fmla="*/ 113731 h 1331631"/>
                <a:gd name="connsiteX139" fmla="*/ 1350542 w 2428715"/>
                <a:gd name="connsiteY139" fmla="*/ 122830 h 1331631"/>
                <a:gd name="connsiteX140" fmla="*/ 1332345 w 2428715"/>
                <a:gd name="connsiteY140" fmla="*/ 150125 h 1331631"/>
                <a:gd name="connsiteX141" fmla="*/ 1318697 w 2428715"/>
                <a:gd name="connsiteY141" fmla="*/ 163773 h 1331631"/>
                <a:gd name="connsiteX142" fmla="*/ 1309599 w 2428715"/>
                <a:gd name="connsiteY142" fmla="*/ 191069 h 1331631"/>
                <a:gd name="connsiteX143" fmla="*/ 1295951 w 2428715"/>
                <a:gd name="connsiteY143" fmla="*/ 204716 h 1331631"/>
                <a:gd name="connsiteX144" fmla="*/ 1282303 w 2428715"/>
                <a:gd name="connsiteY144" fmla="*/ 209266 h 1331631"/>
                <a:gd name="connsiteX145" fmla="*/ 1209515 w 2428715"/>
                <a:gd name="connsiteY145" fmla="*/ 213815 h 1331631"/>
                <a:gd name="connsiteX146" fmla="*/ 1204966 w 2428715"/>
                <a:gd name="connsiteY146" fmla="*/ 227463 h 1331631"/>
                <a:gd name="connsiteX147" fmla="*/ 1186769 w 2428715"/>
                <a:gd name="connsiteY147" fmla="*/ 254758 h 1331631"/>
                <a:gd name="connsiteX148" fmla="*/ 1177670 w 2428715"/>
                <a:gd name="connsiteY148" fmla="*/ 282054 h 1331631"/>
                <a:gd name="connsiteX149" fmla="*/ 1173121 w 2428715"/>
                <a:gd name="connsiteY149" fmla="*/ 295702 h 1331631"/>
                <a:gd name="connsiteX150" fmla="*/ 1145826 w 2428715"/>
                <a:gd name="connsiteY150" fmla="*/ 313899 h 1331631"/>
                <a:gd name="connsiteX151" fmla="*/ 1132178 w 2428715"/>
                <a:gd name="connsiteY151" fmla="*/ 327546 h 1331631"/>
                <a:gd name="connsiteX152" fmla="*/ 1104882 w 2428715"/>
                <a:gd name="connsiteY152" fmla="*/ 336645 h 1331631"/>
                <a:gd name="connsiteX153" fmla="*/ 1095784 w 2428715"/>
                <a:gd name="connsiteY153" fmla="*/ 322997 h 1331631"/>
                <a:gd name="connsiteX154" fmla="*/ 1100333 w 2428715"/>
                <a:gd name="connsiteY154" fmla="*/ 291152 h 1331631"/>
                <a:gd name="connsiteX155" fmla="*/ 1086685 w 2428715"/>
                <a:gd name="connsiteY155" fmla="*/ 304800 h 1331631"/>
                <a:gd name="connsiteX156" fmla="*/ 1073037 w 2428715"/>
                <a:gd name="connsiteY156" fmla="*/ 309349 h 1331631"/>
                <a:gd name="connsiteX157" fmla="*/ 1059390 w 2428715"/>
                <a:gd name="connsiteY157" fmla="*/ 300251 h 1331631"/>
                <a:gd name="connsiteX158" fmla="*/ 1050291 w 2428715"/>
                <a:gd name="connsiteY158" fmla="*/ 286603 h 1331631"/>
                <a:gd name="connsiteX159" fmla="*/ 1036643 w 2428715"/>
                <a:gd name="connsiteY159" fmla="*/ 282054 h 1331631"/>
                <a:gd name="connsiteX160" fmla="*/ 1009348 w 2428715"/>
                <a:gd name="connsiteY160" fmla="*/ 291152 h 1331631"/>
                <a:gd name="connsiteX161" fmla="*/ 995700 w 2428715"/>
                <a:gd name="connsiteY161" fmla="*/ 295702 h 1331631"/>
                <a:gd name="connsiteX162" fmla="*/ 982052 w 2428715"/>
                <a:gd name="connsiteY162" fmla="*/ 304800 h 1331631"/>
                <a:gd name="connsiteX163" fmla="*/ 968405 w 2428715"/>
                <a:gd name="connsiteY163" fmla="*/ 350293 h 1331631"/>
                <a:gd name="connsiteX164" fmla="*/ 959306 w 2428715"/>
                <a:gd name="connsiteY164" fmla="*/ 363940 h 1331631"/>
                <a:gd name="connsiteX165" fmla="*/ 963855 w 2428715"/>
                <a:gd name="connsiteY165" fmla="*/ 377588 h 1331631"/>
                <a:gd name="connsiteX166" fmla="*/ 969654 w 2428715"/>
                <a:gd name="connsiteY166" fmla="*/ 397835 h 1331631"/>
                <a:gd name="connsiteX167" fmla="*/ 1000249 w 2428715"/>
                <a:gd name="connsiteY167" fmla="*/ 404884 h 1331631"/>
                <a:gd name="connsiteX168" fmla="*/ 1013897 w 2428715"/>
                <a:gd name="connsiteY168" fmla="*/ 418531 h 1331631"/>
                <a:gd name="connsiteX169" fmla="*/ 1009348 w 2428715"/>
                <a:gd name="connsiteY169" fmla="*/ 441278 h 1331631"/>
                <a:gd name="connsiteX170" fmla="*/ 986602 w 2428715"/>
                <a:gd name="connsiteY170" fmla="*/ 486770 h 1331631"/>
                <a:gd name="connsiteX171" fmla="*/ 968405 w 2428715"/>
                <a:gd name="connsiteY171" fmla="*/ 518615 h 1331631"/>
                <a:gd name="connsiteX172" fmla="*/ 954757 w 2428715"/>
                <a:gd name="connsiteY172" fmla="*/ 523164 h 1331631"/>
                <a:gd name="connsiteX173" fmla="*/ 945658 w 2428715"/>
                <a:gd name="connsiteY173" fmla="*/ 536812 h 1331631"/>
                <a:gd name="connsiteX174" fmla="*/ 932011 w 2428715"/>
                <a:gd name="connsiteY174" fmla="*/ 545910 h 1331631"/>
                <a:gd name="connsiteX175" fmla="*/ 913814 w 2428715"/>
                <a:gd name="connsiteY175" fmla="*/ 568657 h 1331631"/>
                <a:gd name="connsiteX176" fmla="*/ 904715 w 2428715"/>
                <a:gd name="connsiteY176" fmla="*/ 582305 h 1331631"/>
                <a:gd name="connsiteX177" fmla="*/ 900166 w 2428715"/>
                <a:gd name="connsiteY177" fmla="*/ 595952 h 1331631"/>
                <a:gd name="connsiteX178" fmla="*/ 881969 w 2428715"/>
                <a:gd name="connsiteY178" fmla="*/ 623248 h 1331631"/>
                <a:gd name="connsiteX179" fmla="*/ 859223 w 2428715"/>
                <a:gd name="connsiteY179" fmla="*/ 655093 h 1331631"/>
                <a:gd name="connsiteX180" fmla="*/ 850124 w 2428715"/>
                <a:gd name="connsiteY180" fmla="*/ 668740 h 1331631"/>
                <a:gd name="connsiteX181" fmla="*/ 845575 w 2428715"/>
                <a:gd name="connsiteY181" fmla="*/ 682388 h 1331631"/>
                <a:gd name="connsiteX182" fmla="*/ 831927 w 2428715"/>
                <a:gd name="connsiteY182" fmla="*/ 691487 h 1331631"/>
                <a:gd name="connsiteX183" fmla="*/ 809181 w 2428715"/>
                <a:gd name="connsiteY183" fmla="*/ 714233 h 1331631"/>
                <a:gd name="connsiteX184" fmla="*/ 795533 w 2428715"/>
                <a:gd name="connsiteY184" fmla="*/ 732430 h 1331631"/>
                <a:gd name="connsiteX185" fmla="*/ 781885 w 2428715"/>
                <a:gd name="connsiteY185" fmla="*/ 746078 h 1331631"/>
                <a:gd name="connsiteX186" fmla="*/ 754590 w 2428715"/>
                <a:gd name="connsiteY186" fmla="*/ 787021 h 1331631"/>
                <a:gd name="connsiteX187" fmla="*/ 745491 w 2428715"/>
                <a:gd name="connsiteY187" fmla="*/ 800669 h 1331631"/>
                <a:gd name="connsiteX188" fmla="*/ 736393 w 2428715"/>
                <a:gd name="connsiteY188" fmla="*/ 827964 h 1331631"/>
                <a:gd name="connsiteX189" fmla="*/ 673240 w 2428715"/>
                <a:gd name="connsiteY189" fmla="*/ 857045 h 1331631"/>
                <a:gd name="connsiteX190" fmla="*/ 638183 w 2428715"/>
                <a:gd name="connsiteY190" fmla="*/ 883091 h 1331631"/>
                <a:gd name="connsiteX191" fmla="*/ 595366 w 2428715"/>
                <a:gd name="connsiteY191" fmla="*/ 896203 h 1331631"/>
                <a:gd name="connsiteX192" fmla="*/ 581718 w 2428715"/>
                <a:gd name="connsiteY192" fmla="*/ 891654 h 1331631"/>
                <a:gd name="connsiteX193" fmla="*/ 577169 w 2428715"/>
                <a:gd name="connsiteY193" fmla="*/ 928048 h 1331631"/>
                <a:gd name="connsiteX194" fmla="*/ 568070 w 2428715"/>
                <a:gd name="connsiteY194" fmla="*/ 941696 h 1331631"/>
                <a:gd name="connsiteX195" fmla="*/ 563521 w 2428715"/>
                <a:gd name="connsiteY195" fmla="*/ 955343 h 1331631"/>
                <a:gd name="connsiteX196" fmla="*/ 549873 w 2428715"/>
                <a:gd name="connsiteY196" fmla="*/ 964442 h 1331631"/>
                <a:gd name="connsiteX197" fmla="*/ 522578 w 2428715"/>
                <a:gd name="connsiteY197" fmla="*/ 982639 h 1331631"/>
                <a:gd name="connsiteX198" fmla="*/ 508930 w 2428715"/>
                <a:gd name="connsiteY198" fmla="*/ 973540 h 1331631"/>
                <a:gd name="connsiteX199" fmla="*/ 481635 w 2428715"/>
                <a:gd name="connsiteY199" fmla="*/ 959893 h 1331631"/>
                <a:gd name="connsiteX200" fmla="*/ 463437 w 2428715"/>
                <a:gd name="connsiteY200" fmla="*/ 964442 h 1331631"/>
                <a:gd name="connsiteX201" fmla="*/ 454339 w 2428715"/>
                <a:gd name="connsiteY201" fmla="*/ 978090 h 1331631"/>
                <a:gd name="connsiteX202" fmla="*/ 440691 w 2428715"/>
                <a:gd name="connsiteY202" fmla="*/ 996287 h 1331631"/>
                <a:gd name="connsiteX203" fmla="*/ 404297 w 2428715"/>
                <a:gd name="connsiteY203" fmla="*/ 1023582 h 1331631"/>
                <a:gd name="connsiteX204" fmla="*/ 390649 w 2428715"/>
                <a:gd name="connsiteY204" fmla="*/ 1037230 h 1331631"/>
                <a:gd name="connsiteX205" fmla="*/ 377002 w 2428715"/>
                <a:gd name="connsiteY205" fmla="*/ 1041779 h 1331631"/>
                <a:gd name="connsiteX206" fmla="*/ 349706 w 2428715"/>
                <a:gd name="connsiteY206" fmla="*/ 1059976 h 1331631"/>
                <a:gd name="connsiteX207" fmla="*/ 322411 w 2428715"/>
                <a:gd name="connsiteY207" fmla="*/ 1078173 h 1331631"/>
                <a:gd name="connsiteX208" fmla="*/ 295115 w 2428715"/>
                <a:gd name="connsiteY208" fmla="*/ 1100919 h 1331631"/>
                <a:gd name="connsiteX209" fmla="*/ 286017 w 2428715"/>
                <a:gd name="connsiteY209" fmla="*/ 1114567 h 1331631"/>
                <a:gd name="connsiteX210" fmla="*/ 258721 w 2428715"/>
                <a:gd name="connsiteY210" fmla="*/ 1137313 h 1331631"/>
                <a:gd name="connsiteX211" fmla="*/ 240524 w 2428715"/>
                <a:gd name="connsiteY211" fmla="*/ 1164609 h 1331631"/>
                <a:gd name="connsiteX212" fmla="*/ 231426 w 2428715"/>
                <a:gd name="connsiteY212" fmla="*/ 1178257 h 1331631"/>
                <a:gd name="connsiteX213" fmla="*/ 217778 w 2428715"/>
                <a:gd name="connsiteY213" fmla="*/ 1182806 h 1331631"/>
                <a:gd name="connsiteX214" fmla="*/ 208679 w 2428715"/>
                <a:gd name="connsiteY214" fmla="*/ 1196454 h 1331631"/>
                <a:gd name="connsiteX215" fmla="*/ 181384 w 2428715"/>
                <a:gd name="connsiteY215" fmla="*/ 1205552 h 1331631"/>
                <a:gd name="connsiteX216" fmla="*/ 167736 w 2428715"/>
                <a:gd name="connsiteY216" fmla="*/ 1210102 h 1331631"/>
                <a:gd name="connsiteX217" fmla="*/ 139816 w 2428715"/>
                <a:gd name="connsiteY217" fmla="*/ 1205465 h 1331631"/>
                <a:gd name="connsiteX218" fmla="*/ 126256 w 2428715"/>
                <a:gd name="connsiteY218" fmla="*/ 1157570 h 1331631"/>
                <a:gd name="connsiteX219" fmla="*/ 87812 w 2428715"/>
                <a:gd name="connsiteY219" fmla="*/ 1152309 h 1331631"/>
                <a:gd name="connsiteX220" fmla="*/ 34919 w 2428715"/>
                <a:gd name="connsiteY220" fmla="*/ 1188253 h 1331631"/>
                <a:gd name="connsiteX221" fmla="*/ 22160 w 2428715"/>
                <a:gd name="connsiteY221" fmla="*/ 1264693 h 1331631"/>
                <a:gd name="connsiteX222" fmla="*/ 8512 w 2428715"/>
                <a:gd name="connsiteY222" fmla="*/ 1260143 h 1331631"/>
                <a:gd name="connsiteX223" fmla="*/ 3963 w 2428715"/>
                <a:gd name="connsiteY223" fmla="*/ 1260143 h 1331631"/>
                <a:gd name="connsiteX0" fmla="*/ 3963 w 2428715"/>
                <a:gd name="connsiteY0" fmla="*/ 1260143 h 1331631"/>
                <a:gd name="connsiteX1" fmla="*/ 8512 w 2428715"/>
                <a:gd name="connsiteY1" fmla="*/ 1310185 h 1331631"/>
                <a:gd name="connsiteX2" fmla="*/ 8512 w 2428715"/>
                <a:gd name="connsiteY2" fmla="*/ 1246496 h 1331631"/>
                <a:gd name="connsiteX3" fmla="*/ 3963 w 2428715"/>
                <a:gd name="connsiteY3" fmla="*/ 1328382 h 1331631"/>
                <a:gd name="connsiteX4" fmla="*/ 39107 w 2428715"/>
                <a:gd name="connsiteY4" fmla="*/ 1312861 h 1331631"/>
                <a:gd name="connsiteX5" fmla="*/ 72290 w 2428715"/>
                <a:gd name="connsiteY5" fmla="*/ 1290113 h 1331631"/>
                <a:gd name="connsiteX6" fmla="*/ 103509 w 2428715"/>
                <a:gd name="connsiteY6" fmla="*/ 1281728 h 1331631"/>
                <a:gd name="connsiteX7" fmla="*/ 144453 w 2428715"/>
                <a:gd name="connsiteY7" fmla="*/ 1262906 h 1331631"/>
                <a:gd name="connsiteX8" fmla="*/ 176835 w 2428715"/>
                <a:gd name="connsiteY8" fmla="*/ 1232848 h 1331631"/>
                <a:gd name="connsiteX9" fmla="*/ 204130 w 2428715"/>
                <a:gd name="connsiteY9" fmla="*/ 1223749 h 1331631"/>
                <a:gd name="connsiteX10" fmla="*/ 217778 w 2428715"/>
                <a:gd name="connsiteY10" fmla="*/ 1214651 h 1331631"/>
                <a:gd name="connsiteX11" fmla="*/ 245073 w 2428715"/>
                <a:gd name="connsiteY11" fmla="*/ 1205552 h 1331631"/>
                <a:gd name="connsiteX12" fmla="*/ 286017 w 2428715"/>
                <a:gd name="connsiteY12" fmla="*/ 1196454 h 1331631"/>
                <a:gd name="connsiteX13" fmla="*/ 299664 w 2428715"/>
                <a:gd name="connsiteY13" fmla="*/ 1187355 h 1331631"/>
                <a:gd name="connsiteX14" fmla="*/ 377002 w 2428715"/>
                <a:gd name="connsiteY14" fmla="*/ 1150961 h 1331631"/>
                <a:gd name="connsiteX15" fmla="*/ 504918 w 2428715"/>
                <a:gd name="connsiteY15" fmla="*/ 1104307 h 1331631"/>
                <a:gd name="connsiteX16" fmla="*/ 572620 w 2428715"/>
                <a:gd name="connsiteY16" fmla="*/ 1073624 h 1331631"/>
                <a:gd name="connsiteX17" fmla="*/ 595366 w 2428715"/>
                <a:gd name="connsiteY17" fmla="*/ 1096370 h 1331631"/>
                <a:gd name="connsiteX18" fmla="*/ 609014 w 2428715"/>
                <a:gd name="connsiteY18" fmla="*/ 1087272 h 1331631"/>
                <a:gd name="connsiteX19" fmla="*/ 625337 w 2428715"/>
                <a:gd name="connsiteY19" fmla="*/ 1060152 h 1331631"/>
                <a:gd name="connsiteX20" fmla="*/ 690900 w 2428715"/>
                <a:gd name="connsiteY20" fmla="*/ 1061489 h 1331631"/>
                <a:gd name="connsiteX21" fmla="*/ 718196 w 2428715"/>
                <a:gd name="connsiteY21" fmla="*/ 1019033 h 1331631"/>
                <a:gd name="connsiteX22" fmla="*/ 759314 w 2428715"/>
                <a:gd name="connsiteY22" fmla="*/ 1019121 h 1331631"/>
                <a:gd name="connsiteX23" fmla="*/ 795533 w 2428715"/>
                <a:gd name="connsiteY23" fmla="*/ 978090 h 1331631"/>
                <a:gd name="connsiteX24" fmla="*/ 822829 w 2428715"/>
                <a:gd name="connsiteY24" fmla="*/ 968991 h 1331631"/>
                <a:gd name="connsiteX25" fmla="*/ 850124 w 2428715"/>
                <a:gd name="connsiteY25" fmla="*/ 941696 h 1331631"/>
                <a:gd name="connsiteX26" fmla="*/ 877420 w 2428715"/>
                <a:gd name="connsiteY26" fmla="*/ 928048 h 1331631"/>
                <a:gd name="connsiteX27" fmla="*/ 891067 w 2428715"/>
                <a:gd name="connsiteY27" fmla="*/ 923499 h 1331631"/>
                <a:gd name="connsiteX28" fmla="*/ 904715 w 2428715"/>
                <a:gd name="connsiteY28" fmla="*/ 914400 h 1331631"/>
                <a:gd name="connsiteX29" fmla="*/ 922912 w 2428715"/>
                <a:gd name="connsiteY29" fmla="*/ 909851 h 1331631"/>
                <a:gd name="connsiteX30" fmla="*/ 927461 w 2428715"/>
                <a:gd name="connsiteY30" fmla="*/ 896203 h 1331631"/>
                <a:gd name="connsiteX31" fmla="*/ 941109 w 2428715"/>
                <a:gd name="connsiteY31" fmla="*/ 887105 h 1331631"/>
                <a:gd name="connsiteX32" fmla="*/ 954757 w 2428715"/>
                <a:gd name="connsiteY32" fmla="*/ 873457 h 1331631"/>
                <a:gd name="connsiteX33" fmla="*/ 982052 w 2428715"/>
                <a:gd name="connsiteY33" fmla="*/ 855260 h 1331631"/>
                <a:gd name="connsiteX34" fmla="*/ 986602 w 2428715"/>
                <a:gd name="connsiteY34" fmla="*/ 841612 h 1331631"/>
                <a:gd name="connsiteX35" fmla="*/ 1000249 w 2428715"/>
                <a:gd name="connsiteY35" fmla="*/ 837063 h 1331631"/>
                <a:gd name="connsiteX36" fmla="*/ 1013897 w 2428715"/>
                <a:gd name="connsiteY36" fmla="*/ 827964 h 1331631"/>
                <a:gd name="connsiteX37" fmla="*/ 1045742 w 2428715"/>
                <a:gd name="connsiteY37" fmla="*/ 800669 h 1331631"/>
                <a:gd name="connsiteX38" fmla="*/ 1059390 w 2428715"/>
                <a:gd name="connsiteY38" fmla="*/ 791570 h 1331631"/>
                <a:gd name="connsiteX39" fmla="*/ 1082136 w 2428715"/>
                <a:gd name="connsiteY39" fmla="*/ 768824 h 1331631"/>
                <a:gd name="connsiteX40" fmla="*/ 1123079 w 2428715"/>
                <a:gd name="connsiteY40" fmla="*/ 736979 h 1331631"/>
                <a:gd name="connsiteX41" fmla="*/ 1136727 w 2428715"/>
                <a:gd name="connsiteY41" fmla="*/ 727881 h 1331631"/>
                <a:gd name="connsiteX42" fmla="*/ 1150375 w 2428715"/>
                <a:gd name="connsiteY42" fmla="*/ 718782 h 1331631"/>
                <a:gd name="connsiteX43" fmla="*/ 1168572 w 2428715"/>
                <a:gd name="connsiteY43" fmla="*/ 691487 h 1331631"/>
                <a:gd name="connsiteX44" fmla="*/ 1191318 w 2428715"/>
                <a:gd name="connsiteY44" fmla="*/ 668740 h 1331631"/>
                <a:gd name="connsiteX45" fmla="*/ 1214064 w 2428715"/>
                <a:gd name="connsiteY45" fmla="*/ 645994 h 1331631"/>
                <a:gd name="connsiteX46" fmla="*/ 1223163 w 2428715"/>
                <a:gd name="connsiteY46" fmla="*/ 632346 h 1331631"/>
                <a:gd name="connsiteX47" fmla="*/ 1227712 w 2428715"/>
                <a:gd name="connsiteY47" fmla="*/ 618699 h 1331631"/>
                <a:gd name="connsiteX48" fmla="*/ 1250458 w 2428715"/>
                <a:gd name="connsiteY48" fmla="*/ 591403 h 1331631"/>
                <a:gd name="connsiteX49" fmla="*/ 1259557 w 2428715"/>
                <a:gd name="connsiteY49" fmla="*/ 564108 h 1331631"/>
                <a:gd name="connsiteX50" fmla="*/ 1264106 w 2428715"/>
                <a:gd name="connsiteY50" fmla="*/ 550460 h 1331631"/>
                <a:gd name="connsiteX51" fmla="*/ 1282303 w 2428715"/>
                <a:gd name="connsiteY51" fmla="*/ 523164 h 1331631"/>
                <a:gd name="connsiteX52" fmla="*/ 1295951 w 2428715"/>
                <a:gd name="connsiteY52" fmla="*/ 482221 h 1331631"/>
                <a:gd name="connsiteX53" fmla="*/ 1300500 w 2428715"/>
                <a:gd name="connsiteY53" fmla="*/ 468573 h 1331631"/>
                <a:gd name="connsiteX54" fmla="*/ 1309599 w 2428715"/>
                <a:gd name="connsiteY54" fmla="*/ 427630 h 1331631"/>
                <a:gd name="connsiteX55" fmla="*/ 1314148 w 2428715"/>
                <a:gd name="connsiteY55" fmla="*/ 395785 h 1331631"/>
                <a:gd name="connsiteX56" fmla="*/ 1336894 w 2428715"/>
                <a:gd name="connsiteY56" fmla="*/ 368490 h 1331631"/>
                <a:gd name="connsiteX57" fmla="*/ 1345993 w 2428715"/>
                <a:gd name="connsiteY57" fmla="*/ 295702 h 1331631"/>
                <a:gd name="connsiteX58" fmla="*/ 1396572 w 2428715"/>
                <a:gd name="connsiteY58" fmla="*/ 269470 h 1331631"/>
                <a:gd name="connsiteX59" fmla="*/ 1431804 w 2428715"/>
                <a:gd name="connsiteY59" fmla="*/ 255110 h 1331631"/>
                <a:gd name="connsiteX60" fmla="*/ 1459187 w 2428715"/>
                <a:gd name="connsiteY60" fmla="*/ 217203 h 1331631"/>
                <a:gd name="connsiteX61" fmla="*/ 1473372 w 2428715"/>
                <a:gd name="connsiteY61" fmla="*/ 181970 h 1331631"/>
                <a:gd name="connsiteX62" fmla="*/ 1500667 w 2428715"/>
                <a:gd name="connsiteY62" fmla="*/ 172872 h 1331631"/>
                <a:gd name="connsiteX63" fmla="*/ 1578005 w 2428715"/>
                <a:gd name="connsiteY63" fmla="*/ 163773 h 1331631"/>
                <a:gd name="connsiteX64" fmla="*/ 1600751 w 2428715"/>
                <a:gd name="connsiteY64" fmla="*/ 145576 h 1331631"/>
                <a:gd name="connsiteX65" fmla="*/ 1614399 w 2428715"/>
                <a:gd name="connsiteY65" fmla="*/ 141027 h 1331631"/>
                <a:gd name="connsiteX66" fmla="*/ 1641694 w 2428715"/>
                <a:gd name="connsiteY66" fmla="*/ 145576 h 1331631"/>
                <a:gd name="connsiteX67" fmla="*/ 1655342 w 2428715"/>
                <a:gd name="connsiteY67" fmla="*/ 154675 h 1331631"/>
                <a:gd name="connsiteX68" fmla="*/ 1828214 w 2428715"/>
                <a:gd name="connsiteY68" fmla="*/ 150125 h 1331631"/>
                <a:gd name="connsiteX69" fmla="*/ 1841861 w 2428715"/>
                <a:gd name="connsiteY69" fmla="*/ 159224 h 1331631"/>
                <a:gd name="connsiteX70" fmla="*/ 1855509 w 2428715"/>
                <a:gd name="connsiteY70" fmla="*/ 172872 h 1331631"/>
                <a:gd name="connsiteX71" fmla="*/ 1969240 w 2428715"/>
                <a:gd name="connsiteY71" fmla="*/ 186519 h 1331631"/>
                <a:gd name="connsiteX72" fmla="*/ 2001085 w 2428715"/>
                <a:gd name="connsiteY72" fmla="*/ 191069 h 1331631"/>
                <a:gd name="connsiteX73" fmla="*/ 2051127 w 2428715"/>
                <a:gd name="connsiteY73" fmla="*/ 195618 h 1331631"/>
                <a:gd name="connsiteX74" fmla="*/ 2060226 w 2428715"/>
                <a:gd name="connsiteY74" fmla="*/ 209266 h 1331631"/>
                <a:gd name="connsiteX75" fmla="*/ 2087521 w 2428715"/>
                <a:gd name="connsiteY75" fmla="*/ 213815 h 1331631"/>
                <a:gd name="connsiteX76" fmla="*/ 2105718 w 2428715"/>
                <a:gd name="connsiteY76" fmla="*/ 236561 h 1331631"/>
                <a:gd name="connsiteX77" fmla="*/ 2119366 w 2428715"/>
                <a:gd name="connsiteY77" fmla="*/ 245660 h 1331631"/>
                <a:gd name="connsiteX78" fmla="*/ 2133014 w 2428715"/>
                <a:gd name="connsiteY78" fmla="*/ 259308 h 1331631"/>
                <a:gd name="connsiteX79" fmla="*/ 2142112 w 2428715"/>
                <a:gd name="connsiteY79" fmla="*/ 272955 h 1331631"/>
                <a:gd name="connsiteX80" fmla="*/ 2160309 w 2428715"/>
                <a:gd name="connsiteY80" fmla="*/ 291152 h 1331631"/>
                <a:gd name="connsiteX81" fmla="*/ 2169408 w 2428715"/>
                <a:gd name="connsiteY81" fmla="*/ 304800 h 1331631"/>
                <a:gd name="connsiteX82" fmla="*/ 2210351 w 2428715"/>
                <a:gd name="connsiteY82" fmla="*/ 341194 h 1331631"/>
                <a:gd name="connsiteX83" fmla="*/ 2223999 w 2428715"/>
                <a:gd name="connsiteY83" fmla="*/ 345743 h 1331631"/>
                <a:gd name="connsiteX84" fmla="*/ 2255843 w 2428715"/>
                <a:gd name="connsiteY84" fmla="*/ 363940 h 1331631"/>
                <a:gd name="connsiteX85" fmla="*/ 2283139 w 2428715"/>
                <a:gd name="connsiteY85" fmla="*/ 373039 h 1331631"/>
                <a:gd name="connsiteX86" fmla="*/ 2314984 w 2428715"/>
                <a:gd name="connsiteY86" fmla="*/ 377588 h 1331631"/>
                <a:gd name="connsiteX87" fmla="*/ 2337730 w 2428715"/>
                <a:gd name="connsiteY87" fmla="*/ 395785 h 1331631"/>
                <a:gd name="connsiteX88" fmla="*/ 2365026 w 2428715"/>
                <a:gd name="connsiteY88" fmla="*/ 413982 h 1331631"/>
                <a:gd name="connsiteX89" fmla="*/ 2378673 w 2428715"/>
                <a:gd name="connsiteY89" fmla="*/ 400334 h 1331631"/>
                <a:gd name="connsiteX90" fmla="*/ 2396870 w 2428715"/>
                <a:gd name="connsiteY90" fmla="*/ 373039 h 1331631"/>
                <a:gd name="connsiteX91" fmla="*/ 2424166 w 2428715"/>
                <a:gd name="connsiteY91" fmla="*/ 368490 h 1331631"/>
                <a:gd name="connsiteX92" fmla="*/ 2428715 w 2428715"/>
                <a:gd name="connsiteY92" fmla="*/ 354842 h 1331631"/>
                <a:gd name="connsiteX93" fmla="*/ 2424166 w 2428715"/>
                <a:gd name="connsiteY93" fmla="*/ 327546 h 1331631"/>
                <a:gd name="connsiteX94" fmla="*/ 2410518 w 2428715"/>
                <a:gd name="connsiteY94" fmla="*/ 322997 h 1331631"/>
                <a:gd name="connsiteX95" fmla="*/ 2392321 w 2428715"/>
                <a:gd name="connsiteY95" fmla="*/ 318448 h 1331631"/>
                <a:gd name="connsiteX96" fmla="*/ 2378673 w 2428715"/>
                <a:gd name="connsiteY96" fmla="*/ 309349 h 1331631"/>
                <a:gd name="connsiteX97" fmla="*/ 2374124 w 2428715"/>
                <a:gd name="connsiteY97" fmla="*/ 295702 h 1331631"/>
                <a:gd name="connsiteX98" fmla="*/ 2365026 w 2428715"/>
                <a:gd name="connsiteY98" fmla="*/ 282054 h 1331631"/>
                <a:gd name="connsiteX99" fmla="*/ 2360476 w 2428715"/>
                <a:gd name="connsiteY99" fmla="*/ 268406 h 1331631"/>
                <a:gd name="connsiteX100" fmla="*/ 2346829 w 2428715"/>
                <a:gd name="connsiteY100" fmla="*/ 263857 h 1331631"/>
                <a:gd name="connsiteX101" fmla="*/ 2333181 w 2428715"/>
                <a:gd name="connsiteY101" fmla="*/ 245660 h 1331631"/>
                <a:gd name="connsiteX102" fmla="*/ 2305885 w 2428715"/>
                <a:gd name="connsiteY102" fmla="*/ 232012 h 1331631"/>
                <a:gd name="connsiteX103" fmla="*/ 2283139 w 2428715"/>
                <a:gd name="connsiteY103" fmla="*/ 236561 h 1331631"/>
                <a:gd name="connsiteX104" fmla="*/ 2255843 w 2428715"/>
                <a:gd name="connsiteY104" fmla="*/ 245660 h 1331631"/>
                <a:gd name="connsiteX105" fmla="*/ 2214900 w 2428715"/>
                <a:gd name="connsiteY105" fmla="*/ 241110 h 1331631"/>
                <a:gd name="connsiteX106" fmla="*/ 2187605 w 2428715"/>
                <a:gd name="connsiteY106" fmla="*/ 218364 h 1331631"/>
                <a:gd name="connsiteX107" fmla="*/ 2173957 w 2428715"/>
                <a:gd name="connsiteY107" fmla="*/ 209266 h 1331631"/>
                <a:gd name="connsiteX108" fmla="*/ 2164858 w 2428715"/>
                <a:gd name="connsiteY108" fmla="*/ 195618 h 1331631"/>
                <a:gd name="connsiteX109" fmla="*/ 2151211 w 2428715"/>
                <a:gd name="connsiteY109" fmla="*/ 168322 h 1331631"/>
                <a:gd name="connsiteX110" fmla="*/ 2110267 w 2428715"/>
                <a:gd name="connsiteY110" fmla="*/ 154675 h 1331631"/>
                <a:gd name="connsiteX111" fmla="*/ 2082972 w 2428715"/>
                <a:gd name="connsiteY111" fmla="*/ 141027 h 1331631"/>
                <a:gd name="connsiteX112" fmla="*/ 2064775 w 2428715"/>
                <a:gd name="connsiteY112" fmla="*/ 136478 h 1331631"/>
                <a:gd name="connsiteX113" fmla="*/ 1991987 w 2428715"/>
                <a:gd name="connsiteY113" fmla="*/ 131928 h 1331631"/>
                <a:gd name="connsiteX114" fmla="*/ 1964691 w 2428715"/>
                <a:gd name="connsiteY114" fmla="*/ 118281 h 1331631"/>
                <a:gd name="connsiteX115" fmla="*/ 1951043 w 2428715"/>
                <a:gd name="connsiteY115" fmla="*/ 104633 h 1331631"/>
                <a:gd name="connsiteX116" fmla="*/ 1923748 w 2428715"/>
                <a:gd name="connsiteY116" fmla="*/ 90985 h 1331631"/>
                <a:gd name="connsiteX117" fmla="*/ 1910100 w 2428715"/>
                <a:gd name="connsiteY117" fmla="*/ 81887 h 1331631"/>
                <a:gd name="connsiteX118" fmla="*/ 1841861 w 2428715"/>
                <a:gd name="connsiteY118" fmla="*/ 72788 h 1331631"/>
                <a:gd name="connsiteX119" fmla="*/ 1814566 w 2428715"/>
                <a:gd name="connsiteY119" fmla="*/ 63690 h 1331631"/>
                <a:gd name="connsiteX120" fmla="*/ 1796369 w 2428715"/>
                <a:gd name="connsiteY120" fmla="*/ 59140 h 1331631"/>
                <a:gd name="connsiteX121" fmla="*/ 1769073 w 2428715"/>
                <a:gd name="connsiteY121" fmla="*/ 50042 h 1331631"/>
                <a:gd name="connsiteX122" fmla="*/ 1755426 w 2428715"/>
                <a:gd name="connsiteY122" fmla="*/ 40943 h 1331631"/>
                <a:gd name="connsiteX123" fmla="*/ 1737229 w 2428715"/>
                <a:gd name="connsiteY123" fmla="*/ 0 h 1331631"/>
                <a:gd name="connsiteX124" fmla="*/ 1728130 w 2428715"/>
                <a:gd name="connsiteY124" fmla="*/ 13648 h 1331631"/>
                <a:gd name="connsiteX125" fmla="*/ 1723581 w 2428715"/>
                <a:gd name="connsiteY125" fmla="*/ 50042 h 1331631"/>
                <a:gd name="connsiteX126" fmla="*/ 1691736 w 2428715"/>
                <a:gd name="connsiteY126" fmla="*/ 54591 h 1331631"/>
                <a:gd name="connsiteX127" fmla="*/ 1659891 w 2428715"/>
                <a:gd name="connsiteY127" fmla="*/ 63690 h 1331631"/>
                <a:gd name="connsiteX128" fmla="*/ 1641694 w 2428715"/>
                <a:gd name="connsiteY128" fmla="*/ 72788 h 1331631"/>
                <a:gd name="connsiteX129" fmla="*/ 1628046 w 2428715"/>
                <a:gd name="connsiteY129" fmla="*/ 68239 h 1331631"/>
                <a:gd name="connsiteX130" fmla="*/ 1623497 w 2428715"/>
                <a:gd name="connsiteY130" fmla="*/ 54591 h 1331631"/>
                <a:gd name="connsiteX131" fmla="*/ 1614399 w 2428715"/>
                <a:gd name="connsiteY131" fmla="*/ 68239 h 1331631"/>
                <a:gd name="connsiteX132" fmla="*/ 1600751 w 2428715"/>
                <a:gd name="connsiteY132" fmla="*/ 77337 h 1331631"/>
                <a:gd name="connsiteX133" fmla="*/ 1555258 w 2428715"/>
                <a:gd name="connsiteY133" fmla="*/ 81887 h 1331631"/>
                <a:gd name="connsiteX134" fmla="*/ 1527963 w 2428715"/>
                <a:gd name="connsiteY134" fmla="*/ 90985 h 1331631"/>
                <a:gd name="connsiteX135" fmla="*/ 1509766 w 2428715"/>
                <a:gd name="connsiteY135" fmla="*/ 100084 h 1331631"/>
                <a:gd name="connsiteX136" fmla="*/ 1487020 w 2428715"/>
                <a:gd name="connsiteY136" fmla="*/ 104633 h 1331631"/>
                <a:gd name="connsiteX137" fmla="*/ 1473372 w 2428715"/>
                <a:gd name="connsiteY137" fmla="*/ 109182 h 1331631"/>
                <a:gd name="connsiteX138" fmla="*/ 1364190 w 2428715"/>
                <a:gd name="connsiteY138" fmla="*/ 113731 h 1331631"/>
                <a:gd name="connsiteX139" fmla="*/ 1350542 w 2428715"/>
                <a:gd name="connsiteY139" fmla="*/ 122830 h 1331631"/>
                <a:gd name="connsiteX140" fmla="*/ 1332345 w 2428715"/>
                <a:gd name="connsiteY140" fmla="*/ 150125 h 1331631"/>
                <a:gd name="connsiteX141" fmla="*/ 1318697 w 2428715"/>
                <a:gd name="connsiteY141" fmla="*/ 163773 h 1331631"/>
                <a:gd name="connsiteX142" fmla="*/ 1309599 w 2428715"/>
                <a:gd name="connsiteY142" fmla="*/ 191069 h 1331631"/>
                <a:gd name="connsiteX143" fmla="*/ 1295951 w 2428715"/>
                <a:gd name="connsiteY143" fmla="*/ 204716 h 1331631"/>
                <a:gd name="connsiteX144" fmla="*/ 1282303 w 2428715"/>
                <a:gd name="connsiteY144" fmla="*/ 209266 h 1331631"/>
                <a:gd name="connsiteX145" fmla="*/ 1209515 w 2428715"/>
                <a:gd name="connsiteY145" fmla="*/ 213815 h 1331631"/>
                <a:gd name="connsiteX146" fmla="*/ 1204966 w 2428715"/>
                <a:gd name="connsiteY146" fmla="*/ 227463 h 1331631"/>
                <a:gd name="connsiteX147" fmla="*/ 1186769 w 2428715"/>
                <a:gd name="connsiteY147" fmla="*/ 254758 h 1331631"/>
                <a:gd name="connsiteX148" fmla="*/ 1177670 w 2428715"/>
                <a:gd name="connsiteY148" fmla="*/ 282054 h 1331631"/>
                <a:gd name="connsiteX149" fmla="*/ 1173121 w 2428715"/>
                <a:gd name="connsiteY149" fmla="*/ 295702 h 1331631"/>
                <a:gd name="connsiteX150" fmla="*/ 1145826 w 2428715"/>
                <a:gd name="connsiteY150" fmla="*/ 313899 h 1331631"/>
                <a:gd name="connsiteX151" fmla="*/ 1132178 w 2428715"/>
                <a:gd name="connsiteY151" fmla="*/ 327546 h 1331631"/>
                <a:gd name="connsiteX152" fmla="*/ 1104882 w 2428715"/>
                <a:gd name="connsiteY152" fmla="*/ 336645 h 1331631"/>
                <a:gd name="connsiteX153" fmla="*/ 1095784 w 2428715"/>
                <a:gd name="connsiteY153" fmla="*/ 322997 h 1331631"/>
                <a:gd name="connsiteX154" fmla="*/ 1100333 w 2428715"/>
                <a:gd name="connsiteY154" fmla="*/ 291152 h 1331631"/>
                <a:gd name="connsiteX155" fmla="*/ 1086685 w 2428715"/>
                <a:gd name="connsiteY155" fmla="*/ 304800 h 1331631"/>
                <a:gd name="connsiteX156" fmla="*/ 1073037 w 2428715"/>
                <a:gd name="connsiteY156" fmla="*/ 309349 h 1331631"/>
                <a:gd name="connsiteX157" fmla="*/ 1059390 w 2428715"/>
                <a:gd name="connsiteY157" fmla="*/ 300251 h 1331631"/>
                <a:gd name="connsiteX158" fmla="*/ 1050291 w 2428715"/>
                <a:gd name="connsiteY158" fmla="*/ 286603 h 1331631"/>
                <a:gd name="connsiteX159" fmla="*/ 1036643 w 2428715"/>
                <a:gd name="connsiteY159" fmla="*/ 282054 h 1331631"/>
                <a:gd name="connsiteX160" fmla="*/ 1009348 w 2428715"/>
                <a:gd name="connsiteY160" fmla="*/ 291152 h 1331631"/>
                <a:gd name="connsiteX161" fmla="*/ 995700 w 2428715"/>
                <a:gd name="connsiteY161" fmla="*/ 295702 h 1331631"/>
                <a:gd name="connsiteX162" fmla="*/ 982052 w 2428715"/>
                <a:gd name="connsiteY162" fmla="*/ 304800 h 1331631"/>
                <a:gd name="connsiteX163" fmla="*/ 968405 w 2428715"/>
                <a:gd name="connsiteY163" fmla="*/ 350293 h 1331631"/>
                <a:gd name="connsiteX164" fmla="*/ 959306 w 2428715"/>
                <a:gd name="connsiteY164" fmla="*/ 363940 h 1331631"/>
                <a:gd name="connsiteX165" fmla="*/ 963855 w 2428715"/>
                <a:gd name="connsiteY165" fmla="*/ 377588 h 1331631"/>
                <a:gd name="connsiteX166" fmla="*/ 969654 w 2428715"/>
                <a:gd name="connsiteY166" fmla="*/ 397835 h 1331631"/>
                <a:gd name="connsiteX167" fmla="*/ 1000249 w 2428715"/>
                <a:gd name="connsiteY167" fmla="*/ 404884 h 1331631"/>
                <a:gd name="connsiteX168" fmla="*/ 1013897 w 2428715"/>
                <a:gd name="connsiteY168" fmla="*/ 418531 h 1331631"/>
                <a:gd name="connsiteX169" fmla="*/ 1009348 w 2428715"/>
                <a:gd name="connsiteY169" fmla="*/ 441278 h 1331631"/>
                <a:gd name="connsiteX170" fmla="*/ 986602 w 2428715"/>
                <a:gd name="connsiteY170" fmla="*/ 486770 h 1331631"/>
                <a:gd name="connsiteX171" fmla="*/ 968405 w 2428715"/>
                <a:gd name="connsiteY171" fmla="*/ 518615 h 1331631"/>
                <a:gd name="connsiteX172" fmla="*/ 954757 w 2428715"/>
                <a:gd name="connsiteY172" fmla="*/ 523164 h 1331631"/>
                <a:gd name="connsiteX173" fmla="*/ 945658 w 2428715"/>
                <a:gd name="connsiteY173" fmla="*/ 536812 h 1331631"/>
                <a:gd name="connsiteX174" fmla="*/ 932011 w 2428715"/>
                <a:gd name="connsiteY174" fmla="*/ 545910 h 1331631"/>
                <a:gd name="connsiteX175" fmla="*/ 913814 w 2428715"/>
                <a:gd name="connsiteY175" fmla="*/ 568657 h 1331631"/>
                <a:gd name="connsiteX176" fmla="*/ 904715 w 2428715"/>
                <a:gd name="connsiteY176" fmla="*/ 582305 h 1331631"/>
                <a:gd name="connsiteX177" fmla="*/ 900166 w 2428715"/>
                <a:gd name="connsiteY177" fmla="*/ 595952 h 1331631"/>
                <a:gd name="connsiteX178" fmla="*/ 881969 w 2428715"/>
                <a:gd name="connsiteY178" fmla="*/ 623248 h 1331631"/>
                <a:gd name="connsiteX179" fmla="*/ 859223 w 2428715"/>
                <a:gd name="connsiteY179" fmla="*/ 655093 h 1331631"/>
                <a:gd name="connsiteX180" fmla="*/ 850124 w 2428715"/>
                <a:gd name="connsiteY180" fmla="*/ 668740 h 1331631"/>
                <a:gd name="connsiteX181" fmla="*/ 845575 w 2428715"/>
                <a:gd name="connsiteY181" fmla="*/ 682388 h 1331631"/>
                <a:gd name="connsiteX182" fmla="*/ 831927 w 2428715"/>
                <a:gd name="connsiteY182" fmla="*/ 691487 h 1331631"/>
                <a:gd name="connsiteX183" fmla="*/ 809181 w 2428715"/>
                <a:gd name="connsiteY183" fmla="*/ 714233 h 1331631"/>
                <a:gd name="connsiteX184" fmla="*/ 795533 w 2428715"/>
                <a:gd name="connsiteY184" fmla="*/ 732430 h 1331631"/>
                <a:gd name="connsiteX185" fmla="*/ 781885 w 2428715"/>
                <a:gd name="connsiteY185" fmla="*/ 746078 h 1331631"/>
                <a:gd name="connsiteX186" fmla="*/ 754590 w 2428715"/>
                <a:gd name="connsiteY186" fmla="*/ 787021 h 1331631"/>
                <a:gd name="connsiteX187" fmla="*/ 745491 w 2428715"/>
                <a:gd name="connsiteY187" fmla="*/ 800669 h 1331631"/>
                <a:gd name="connsiteX188" fmla="*/ 736393 w 2428715"/>
                <a:gd name="connsiteY188" fmla="*/ 827964 h 1331631"/>
                <a:gd name="connsiteX189" fmla="*/ 673240 w 2428715"/>
                <a:gd name="connsiteY189" fmla="*/ 857045 h 1331631"/>
                <a:gd name="connsiteX190" fmla="*/ 638183 w 2428715"/>
                <a:gd name="connsiteY190" fmla="*/ 883091 h 1331631"/>
                <a:gd name="connsiteX191" fmla="*/ 595366 w 2428715"/>
                <a:gd name="connsiteY191" fmla="*/ 896203 h 1331631"/>
                <a:gd name="connsiteX192" fmla="*/ 581718 w 2428715"/>
                <a:gd name="connsiteY192" fmla="*/ 891654 h 1331631"/>
                <a:gd name="connsiteX193" fmla="*/ 577169 w 2428715"/>
                <a:gd name="connsiteY193" fmla="*/ 928048 h 1331631"/>
                <a:gd name="connsiteX194" fmla="*/ 568070 w 2428715"/>
                <a:gd name="connsiteY194" fmla="*/ 941696 h 1331631"/>
                <a:gd name="connsiteX195" fmla="*/ 563521 w 2428715"/>
                <a:gd name="connsiteY195" fmla="*/ 955343 h 1331631"/>
                <a:gd name="connsiteX196" fmla="*/ 549873 w 2428715"/>
                <a:gd name="connsiteY196" fmla="*/ 964442 h 1331631"/>
                <a:gd name="connsiteX197" fmla="*/ 522578 w 2428715"/>
                <a:gd name="connsiteY197" fmla="*/ 982639 h 1331631"/>
                <a:gd name="connsiteX198" fmla="*/ 508930 w 2428715"/>
                <a:gd name="connsiteY198" fmla="*/ 973540 h 1331631"/>
                <a:gd name="connsiteX199" fmla="*/ 481635 w 2428715"/>
                <a:gd name="connsiteY199" fmla="*/ 959893 h 1331631"/>
                <a:gd name="connsiteX200" fmla="*/ 463437 w 2428715"/>
                <a:gd name="connsiteY200" fmla="*/ 964442 h 1331631"/>
                <a:gd name="connsiteX201" fmla="*/ 454339 w 2428715"/>
                <a:gd name="connsiteY201" fmla="*/ 978090 h 1331631"/>
                <a:gd name="connsiteX202" fmla="*/ 440691 w 2428715"/>
                <a:gd name="connsiteY202" fmla="*/ 996287 h 1331631"/>
                <a:gd name="connsiteX203" fmla="*/ 404297 w 2428715"/>
                <a:gd name="connsiteY203" fmla="*/ 1023582 h 1331631"/>
                <a:gd name="connsiteX204" fmla="*/ 390649 w 2428715"/>
                <a:gd name="connsiteY204" fmla="*/ 1037230 h 1331631"/>
                <a:gd name="connsiteX205" fmla="*/ 377002 w 2428715"/>
                <a:gd name="connsiteY205" fmla="*/ 1041779 h 1331631"/>
                <a:gd name="connsiteX206" fmla="*/ 349706 w 2428715"/>
                <a:gd name="connsiteY206" fmla="*/ 1059976 h 1331631"/>
                <a:gd name="connsiteX207" fmla="*/ 322411 w 2428715"/>
                <a:gd name="connsiteY207" fmla="*/ 1078173 h 1331631"/>
                <a:gd name="connsiteX208" fmla="*/ 295115 w 2428715"/>
                <a:gd name="connsiteY208" fmla="*/ 1100919 h 1331631"/>
                <a:gd name="connsiteX209" fmla="*/ 286017 w 2428715"/>
                <a:gd name="connsiteY209" fmla="*/ 1114567 h 1331631"/>
                <a:gd name="connsiteX210" fmla="*/ 258721 w 2428715"/>
                <a:gd name="connsiteY210" fmla="*/ 1137313 h 1331631"/>
                <a:gd name="connsiteX211" fmla="*/ 240524 w 2428715"/>
                <a:gd name="connsiteY211" fmla="*/ 1164609 h 1331631"/>
                <a:gd name="connsiteX212" fmla="*/ 231426 w 2428715"/>
                <a:gd name="connsiteY212" fmla="*/ 1178257 h 1331631"/>
                <a:gd name="connsiteX213" fmla="*/ 217778 w 2428715"/>
                <a:gd name="connsiteY213" fmla="*/ 1182806 h 1331631"/>
                <a:gd name="connsiteX214" fmla="*/ 208679 w 2428715"/>
                <a:gd name="connsiteY214" fmla="*/ 1196454 h 1331631"/>
                <a:gd name="connsiteX215" fmla="*/ 181384 w 2428715"/>
                <a:gd name="connsiteY215" fmla="*/ 1205552 h 1331631"/>
                <a:gd name="connsiteX216" fmla="*/ 167736 w 2428715"/>
                <a:gd name="connsiteY216" fmla="*/ 1210102 h 1331631"/>
                <a:gd name="connsiteX217" fmla="*/ 139816 w 2428715"/>
                <a:gd name="connsiteY217" fmla="*/ 1205465 h 1331631"/>
                <a:gd name="connsiteX218" fmla="*/ 126256 w 2428715"/>
                <a:gd name="connsiteY218" fmla="*/ 1157570 h 1331631"/>
                <a:gd name="connsiteX219" fmla="*/ 87812 w 2428715"/>
                <a:gd name="connsiteY219" fmla="*/ 1152309 h 1331631"/>
                <a:gd name="connsiteX220" fmla="*/ 34919 w 2428715"/>
                <a:gd name="connsiteY220" fmla="*/ 1188253 h 1331631"/>
                <a:gd name="connsiteX221" fmla="*/ 22160 w 2428715"/>
                <a:gd name="connsiteY221" fmla="*/ 1264693 h 1331631"/>
                <a:gd name="connsiteX222" fmla="*/ 8512 w 2428715"/>
                <a:gd name="connsiteY222" fmla="*/ 1260143 h 1331631"/>
                <a:gd name="connsiteX223" fmla="*/ 3963 w 2428715"/>
                <a:gd name="connsiteY223" fmla="*/ 1260143 h 1331631"/>
                <a:gd name="connsiteX0" fmla="*/ 6210 w 2426413"/>
                <a:gd name="connsiteY0" fmla="*/ 1260143 h 1331631"/>
                <a:gd name="connsiteX1" fmla="*/ 6210 w 2426413"/>
                <a:gd name="connsiteY1" fmla="*/ 1310185 h 1331631"/>
                <a:gd name="connsiteX2" fmla="*/ 6210 w 2426413"/>
                <a:gd name="connsiteY2" fmla="*/ 1246496 h 1331631"/>
                <a:gd name="connsiteX3" fmla="*/ 1661 w 2426413"/>
                <a:gd name="connsiteY3" fmla="*/ 1328382 h 1331631"/>
                <a:gd name="connsiteX4" fmla="*/ 36805 w 2426413"/>
                <a:gd name="connsiteY4" fmla="*/ 1312861 h 1331631"/>
                <a:gd name="connsiteX5" fmla="*/ 69988 w 2426413"/>
                <a:gd name="connsiteY5" fmla="*/ 1290113 h 1331631"/>
                <a:gd name="connsiteX6" fmla="*/ 101207 w 2426413"/>
                <a:gd name="connsiteY6" fmla="*/ 1281728 h 1331631"/>
                <a:gd name="connsiteX7" fmla="*/ 142151 w 2426413"/>
                <a:gd name="connsiteY7" fmla="*/ 1262906 h 1331631"/>
                <a:gd name="connsiteX8" fmla="*/ 174533 w 2426413"/>
                <a:gd name="connsiteY8" fmla="*/ 1232848 h 1331631"/>
                <a:gd name="connsiteX9" fmla="*/ 201828 w 2426413"/>
                <a:gd name="connsiteY9" fmla="*/ 1223749 h 1331631"/>
                <a:gd name="connsiteX10" fmla="*/ 215476 w 2426413"/>
                <a:gd name="connsiteY10" fmla="*/ 1214651 h 1331631"/>
                <a:gd name="connsiteX11" fmla="*/ 242771 w 2426413"/>
                <a:gd name="connsiteY11" fmla="*/ 1205552 h 1331631"/>
                <a:gd name="connsiteX12" fmla="*/ 283715 w 2426413"/>
                <a:gd name="connsiteY12" fmla="*/ 1196454 h 1331631"/>
                <a:gd name="connsiteX13" fmla="*/ 297362 w 2426413"/>
                <a:gd name="connsiteY13" fmla="*/ 1187355 h 1331631"/>
                <a:gd name="connsiteX14" fmla="*/ 374700 w 2426413"/>
                <a:gd name="connsiteY14" fmla="*/ 1150961 h 1331631"/>
                <a:gd name="connsiteX15" fmla="*/ 502616 w 2426413"/>
                <a:gd name="connsiteY15" fmla="*/ 1104307 h 1331631"/>
                <a:gd name="connsiteX16" fmla="*/ 570318 w 2426413"/>
                <a:gd name="connsiteY16" fmla="*/ 1073624 h 1331631"/>
                <a:gd name="connsiteX17" fmla="*/ 593064 w 2426413"/>
                <a:gd name="connsiteY17" fmla="*/ 1096370 h 1331631"/>
                <a:gd name="connsiteX18" fmla="*/ 606712 w 2426413"/>
                <a:gd name="connsiteY18" fmla="*/ 1087272 h 1331631"/>
                <a:gd name="connsiteX19" fmla="*/ 623035 w 2426413"/>
                <a:gd name="connsiteY19" fmla="*/ 1060152 h 1331631"/>
                <a:gd name="connsiteX20" fmla="*/ 688598 w 2426413"/>
                <a:gd name="connsiteY20" fmla="*/ 1061489 h 1331631"/>
                <a:gd name="connsiteX21" fmla="*/ 715894 w 2426413"/>
                <a:gd name="connsiteY21" fmla="*/ 1019033 h 1331631"/>
                <a:gd name="connsiteX22" fmla="*/ 757012 w 2426413"/>
                <a:gd name="connsiteY22" fmla="*/ 1019121 h 1331631"/>
                <a:gd name="connsiteX23" fmla="*/ 793231 w 2426413"/>
                <a:gd name="connsiteY23" fmla="*/ 978090 h 1331631"/>
                <a:gd name="connsiteX24" fmla="*/ 820527 w 2426413"/>
                <a:gd name="connsiteY24" fmla="*/ 968991 h 1331631"/>
                <a:gd name="connsiteX25" fmla="*/ 847822 w 2426413"/>
                <a:gd name="connsiteY25" fmla="*/ 941696 h 1331631"/>
                <a:gd name="connsiteX26" fmla="*/ 875118 w 2426413"/>
                <a:gd name="connsiteY26" fmla="*/ 928048 h 1331631"/>
                <a:gd name="connsiteX27" fmla="*/ 888765 w 2426413"/>
                <a:gd name="connsiteY27" fmla="*/ 923499 h 1331631"/>
                <a:gd name="connsiteX28" fmla="*/ 902413 w 2426413"/>
                <a:gd name="connsiteY28" fmla="*/ 914400 h 1331631"/>
                <a:gd name="connsiteX29" fmla="*/ 920610 w 2426413"/>
                <a:gd name="connsiteY29" fmla="*/ 909851 h 1331631"/>
                <a:gd name="connsiteX30" fmla="*/ 925159 w 2426413"/>
                <a:gd name="connsiteY30" fmla="*/ 896203 h 1331631"/>
                <a:gd name="connsiteX31" fmla="*/ 938807 w 2426413"/>
                <a:gd name="connsiteY31" fmla="*/ 887105 h 1331631"/>
                <a:gd name="connsiteX32" fmla="*/ 952455 w 2426413"/>
                <a:gd name="connsiteY32" fmla="*/ 873457 h 1331631"/>
                <a:gd name="connsiteX33" fmla="*/ 979750 w 2426413"/>
                <a:gd name="connsiteY33" fmla="*/ 855260 h 1331631"/>
                <a:gd name="connsiteX34" fmla="*/ 984300 w 2426413"/>
                <a:gd name="connsiteY34" fmla="*/ 841612 h 1331631"/>
                <a:gd name="connsiteX35" fmla="*/ 997947 w 2426413"/>
                <a:gd name="connsiteY35" fmla="*/ 837063 h 1331631"/>
                <a:gd name="connsiteX36" fmla="*/ 1011595 w 2426413"/>
                <a:gd name="connsiteY36" fmla="*/ 827964 h 1331631"/>
                <a:gd name="connsiteX37" fmla="*/ 1043440 w 2426413"/>
                <a:gd name="connsiteY37" fmla="*/ 800669 h 1331631"/>
                <a:gd name="connsiteX38" fmla="*/ 1057088 w 2426413"/>
                <a:gd name="connsiteY38" fmla="*/ 791570 h 1331631"/>
                <a:gd name="connsiteX39" fmla="*/ 1079834 w 2426413"/>
                <a:gd name="connsiteY39" fmla="*/ 768824 h 1331631"/>
                <a:gd name="connsiteX40" fmla="*/ 1120777 w 2426413"/>
                <a:gd name="connsiteY40" fmla="*/ 736979 h 1331631"/>
                <a:gd name="connsiteX41" fmla="*/ 1134425 w 2426413"/>
                <a:gd name="connsiteY41" fmla="*/ 727881 h 1331631"/>
                <a:gd name="connsiteX42" fmla="*/ 1148073 w 2426413"/>
                <a:gd name="connsiteY42" fmla="*/ 718782 h 1331631"/>
                <a:gd name="connsiteX43" fmla="*/ 1166270 w 2426413"/>
                <a:gd name="connsiteY43" fmla="*/ 691487 h 1331631"/>
                <a:gd name="connsiteX44" fmla="*/ 1189016 w 2426413"/>
                <a:gd name="connsiteY44" fmla="*/ 668740 h 1331631"/>
                <a:gd name="connsiteX45" fmla="*/ 1211762 w 2426413"/>
                <a:gd name="connsiteY45" fmla="*/ 645994 h 1331631"/>
                <a:gd name="connsiteX46" fmla="*/ 1220861 w 2426413"/>
                <a:gd name="connsiteY46" fmla="*/ 632346 h 1331631"/>
                <a:gd name="connsiteX47" fmla="*/ 1225410 w 2426413"/>
                <a:gd name="connsiteY47" fmla="*/ 618699 h 1331631"/>
                <a:gd name="connsiteX48" fmla="*/ 1248156 w 2426413"/>
                <a:gd name="connsiteY48" fmla="*/ 591403 h 1331631"/>
                <a:gd name="connsiteX49" fmla="*/ 1257255 w 2426413"/>
                <a:gd name="connsiteY49" fmla="*/ 564108 h 1331631"/>
                <a:gd name="connsiteX50" fmla="*/ 1261804 w 2426413"/>
                <a:gd name="connsiteY50" fmla="*/ 550460 h 1331631"/>
                <a:gd name="connsiteX51" fmla="*/ 1280001 w 2426413"/>
                <a:gd name="connsiteY51" fmla="*/ 523164 h 1331631"/>
                <a:gd name="connsiteX52" fmla="*/ 1293649 w 2426413"/>
                <a:gd name="connsiteY52" fmla="*/ 482221 h 1331631"/>
                <a:gd name="connsiteX53" fmla="*/ 1298198 w 2426413"/>
                <a:gd name="connsiteY53" fmla="*/ 468573 h 1331631"/>
                <a:gd name="connsiteX54" fmla="*/ 1307297 w 2426413"/>
                <a:gd name="connsiteY54" fmla="*/ 427630 h 1331631"/>
                <a:gd name="connsiteX55" fmla="*/ 1311846 w 2426413"/>
                <a:gd name="connsiteY55" fmla="*/ 395785 h 1331631"/>
                <a:gd name="connsiteX56" fmla="*/ 1334592 w 2426413"/>
                <a:gd name="connsiteY56" fmla="*/ 368490 h 1331631"/>
                <a:gd name="connsiteX57" fmla="*/ 1343691 w 2426413"/>
                <a:gd name="connsiteY57" fmla="*/ 295702 h 1331631"/>
                <a:gd name="connsiteX58" fmla="*/ 1394270 w 2426413"/>
                <a:gd name="connsiteY58" fmla="*/ 269470 h 1331631"/>
                <a:gd name="connsiteX59" fmla="*/ 1429502 w 2426413"/>
                <a:gd name="connsiteY59" fmla="*/ 255110 h 1331631"/>
                <a:gd name="connsiteX60" fmla="*/ 1456885 w 2426413"/>
                <a:gd name="connsiteY60" fmla="*/ 217203 h 1331631"/>
                <a:gd name="connsiteX61" fmla="*/ 1471070 w 2426413"/>
                <a:gd name="connsiteY61" fmla="*/ 181970 h 1331631"/>
                <a:gd name="connsiteX62" fmla="*/ 1498365 w 2426413"/>
                <a:gd name="connsiteY62" fmla="*/ 172872 h 1331631"/>
                <a:gd name="connsiteX63" fmla="*/ 1575703 w 2426413"/>
                <a:gd name="connsiteY63" fmla="*/ 163773 h 1331631"/>
                <a:gd name="connsiteX64" fmla="*/ 1598449 w 2426413"/>
                <a:gd name="connsiteY64" fmla="*/ 145576 h 1331631"/>
                <a:gd name="connsiteX65" fmla="*/ 1612097 w 2426413"/>
                <a:gd name="connsiteY65" fmla="*/ 141027 h 1331631"/>
                <a:gd name="connsiteX66" fmla="*/ 1639392 w 2426413"/>
                <a:gd name="connsiteY66" fmla="*/ 145576 h 1331631"/>
                <a:gd name="connsiteX67" fmla="*/ 1653040 w 2426413"/>
                <a:gd name="connsiteY67" fmla="*/ 154675 h 1331631"/>
                <a:gd name="connsiteX68" fmla="*/ 1825912 w 2426413"/>
                <a:gd name="connsiteY68" fmla="*/ 150125 h 1331631"/>
                <a:gd name="connsiteX69" fmla="*/ 1839559 w 2426413"/>
                <a:gd name="connsiteY69" fmla="*/ 159224 h 1331631"/>
                <a:gd name="connsiteX70" fmla="*/ 1853207 w 2426413"/>
                <a:gd name="connsiteY70" fmla="*/ 172872 h 1331631"/>
                <a:gd name="connsiteX71" fmla="*/ 1966938 w 2426413"/>
                <a:gd name="connsiteY71" fmla="*/ 186519 h 1331631"/>
                <a:gd name="connsiteX72" fmla="*/ 1998783 w 2426413"/>
                <a:gd name="connsiteY72" fmla="*/ 191069 h 1331631"/>
                <a:gd name="connsiteX73" fmla="*/ 2048825 w 2426413"/>
                <a:gd name="connsiteY73" fmla="*/ 195618 h 1331631"/>
                <a:gd name="connsiteX74" fmla="*/ 2057924 w 2426413"/>
                <a:gd name="connsiteY74" fmla="*/ 209266 h 1331631"/>
                <a:gd name="connsiteX75" fmla="*/ 2085219 w 2426413"/>
                <a:gd name="connsiteY75" fmla="*/ 213815 h 1331631"/>
                <a:gd name="connsiteX76" fmla="*/ 2103416 w 2426413"/>
                <a:gd name="connsiteY76" fmla="*/ 236561 h 1331631"/>
                <a:gd name="connsiteX77" fmla="*/ 2117064 w 2426413"/>
                <a:gd name="connsiteY77" fmla="*/ 245660 h 1331631"/>
                <a:gd name="connsiteX78" fmla="*/ 2130712 w 2426413"/>
                <a:gd name="connsiteY78" fmla="*/ 259308 h 1331631"/>
                <a:gd name="connsiteX79" fmla="*/ 2139810 w 2426413"/>
                <a:gd name="connsiteY79" fmla="*/ 272955 h 1331631"/>
                <a:gd name="connsiteX80" fmla="*/ 2158007 w 2426413"/>
                <a:gd name="connsiteY80" fmla="*/ 291152 h 1331631"/>
                <a:gd name="connsiteX81" fmla="*/ 2167106 w 2426413"/>
                <a:gd name="connsiteY81" fmla="*/ 304800 h 1331631"/>
                <a:gd name="connsiteX82" fmla="*/ 2208049 w 2426413"/>
                <a:gd name="connsiteY82" fmla="*/ 341194 h 1331631"/>
                <a:gd name="connsiteX83" fmla="*/ 2221697 w 2426413"/>
                <a:gd name="connsiteY83" fmla="*/ 345743 h 1331631"/>
                <a:gd name="connsiteX84" fmla="*/ 2253541 w 2426413"/>
                <a:gd name="connsiteY84" fmla="*/ 363940 h 1331631"/>
                <a:gd name="connsiteX85" fmla="*/ 2280837 w 2426413"/>
                <a:gd name="connsiteY85" fmla="*/ 373039 h 1331631"/>
                <a:gd name="connsiteX86" fmla="*/ 2312682 w 2426413"/>
                <a:gd name="connsiteY86" fmla="*/ 377588 h 1331631"/>
                <a:gd name="connsiteX87" fmla="*/ 2335428 w 2426413"/>
                <a:gd name="connsiteY87" fmla="*/ 395785 h 1331631"/>
                <a:gd name="connsiteX88" fmla="*/ 2362724 w 2426413"/>
                <a:gd name="connsiteY88" fmla="*/ 413982 h 1331631"/>
                <a:gd name="connsiteX89" fmla="*/ 2376371 w 2426413"/>
                <a:gd name="connsiteY89" fmla="*/ 400334 h 1331631"/>
                <a:gd name="connsiteX90" fmla="*/ 2394568 w 2426413"/>
                <a:gd name="connsiteY90" fmla="*/ 373039 h 1331631"/>
                <a:gd name="connsiteX91" fmla="*/ 2421864 w 2426413"/>
                <a:gd name="connsiteY91" fmla="*/ 368490 h 1331631"/>
                <a:gd name="connsiteX92" fmla="*/ 2426413 w 2426413"/>
                <a:gd name="connsiteY92" fmla="*/ 354842 h 1331631"/>
                <a:gd name="connsiteX93" fmla="*/ 2421864 w 2426413"/>
                <a:gd name="connsiteY93" fmla="*/ 327546 h 1331631"/>
                <a:gd name="connsiteX94" fmla="*/ 2408216 w 2426413"/>
                <a:gd name="connsiteY94" fmla="*/ 322997 h 1331631"/>
                <a:gd name="connsiteX95" fmla="*/ 2390019 w 2426413"/>
                <a:gd name="connsiteY95" fmla="*/ 318448 h 1331631"/>
                <a:gd name="connsiteX96" fmla="*/ 2376371 w 2426413"/>
                <a:gd name="connsiteY96" fmla="*/ 309349 h 1331631"/>
                <a:gd name="connsiteX97" fmla="*/ 2371822 w 2426413"/>
                <a:gd name="connsiteY97" fmla="*/ 295702 h 1331631"/>
                <a:gd name="connsiteX98" fmla="*/ 2362724 w 2426413"/>
                <a:gd name="connsiteY98" fmla="*/ 282054 h 1331631"/>
                <a:gd name="connsiteX99" fmla="*/ 2358174 w 2426413"/>
                <a:gd name="connsiteY99" fmla="*/ 268406 h 1331631"/>
                <a:gd name="connsiteX100" fmla="*/ 2344527 w 2426413"/>
                <a:gd name="connsiteY100" fmla="*/ 263857 h 1331631"/>
                <a:gd name="connsiteX101" fmla="*/ 2330879 w 2426413"/>
                <a:gd name="connsiteY101" fmla="*/ 245660 h 1331631"/>
                <a:gd name="connsiteX102" fmla="*/ 2303583 w 2426413"/>
                <a:gd name="connsiteY102" fmla="*/ 232012 h 1331631"/>
                <a:gd name="connsiteX103" fmla="*/ 2280837 w 2426413"/>
                <a:gd name="connsiteY103" fmla="*/ 236561 h 1331631"/>
                <a:gd name="connsiteX104" fmla="*/ 2253541 w 2426413"/>
                <a:gd name="connsiteY104" fmla="*/ 245660 h 1331631"/>
                <a:gd name="connsiteX105" fmla="*/ 2212598 w 2426413"/>
                <a:gd name="connsiteY105" fmla="*/ 241110 h 1331631"/>
                <a:gd name="connsiteX106" fmla="*/ 2185303 w 2426413"/>
                <a:gd name="connsiteY106" fmla="*/ 218364 h 1331631"/>
                <a:gd name="connsiteX107" fmla="*/ 2171655 w 2426413"/>
                <a:gd name="connsiteY107" fmla="*/ 209266 h 1331631"/>
                <a:gd name="connsiteX108" fmla="*/ 2162556 w 2426413"/>
                <a:gd name="connsiteY108" fmla="*/ 195618 h 1331631"/>
                <a:gd name="connsiteX109" fmla="*/ 2148909 w 2426413"/>
                <a:gd name="connsiteY109" fmla="*/ 168322 h 1331631"/>
                <a:gd name="connsiteX110" fmla="*/ 2107965 w 2426413"/>
                <a:gd name="connsiteY110" fmla="*/ 154675 h 1331631"/>
                <a:gd name="connsiteX111" fmla="*/ 2080670 w 2426413"/>
                <a:gd name="connsiteY111" fmla="*/ 141027 h 1331631"/>
                <a:gd name="connsiteX112" fmla="*/ 2062473 w 2426413"/>
                <a:gd name="connsiteY112" fmla="*/ 136478 h 1331631"/>
                <a:gd name="connsiteX113" fmla="*/ 1989685 w 2426413"/>
                <a:gd name="connsiteY113" fmla="*/ 131928 h 1331631"/>
                <a:gd name="connsiteX114" fmla="*/ 1962389 w 2426413"/>
                <a:gd name="connsiteY114" fmla="*/ 118281 h 1331631"/>
                <a:gd name="connsiteX115" fmla="*/ 1948741 w 2426413"/>
                <a:gd name="connsiteY115" fmla="*/ 104633 h 1331631"/>
                <a:gd name="connsiteX116" fmla="*/ 1921446 w 2426413"/>
                <a:gd name="connsiteY116" fmla="*/ 90985 h 1331631"/>
                <a:gd name="connsiteX117" fmla="*/ 1907798 w 2426413"/>
                <a:gd name="connsiteY117" fmla="*/ 81887 h 1331631"/>
                <a:gd name="connsiteX118" fmla="*/ 1839559 w 2426413"/>
                <a:gd name="connsiteY118" fmla="*/ 72788 h 1331631"/>
                <a:gd name="connsiteX119" fmla="*/ 1812264 w 2426413"/>
                <a:gd name="connsiteY119" fmla="*/ 63690 h 1331631"/>
                <a:gd name="connsiteX120" fmla="*/ 1794067 w 2426413"/>
                <a:gd name="connsiteY120" fmla="*/ 59140 h 1331631"/>
                <a:gd name="connsiteX121" fmla="*/ 1766771 w 2426413"/>
                <a:gd name="connsiteY121" fmla="*/ 50042 h 1331631"/>
                <a:gd name="connsiteX122" fmla="*/ 1753124 w 2426413"/>
                <a:gd name="connsiteY122" fmla="*/ 40943 h 1331631"/>
                <a:gd name="connsiteX123" fmla="*/ 1734927 w 2426413"/>
                <a:gd name="connsiteY123" fmla="*/ 0 h 1331631"/>
                <a:gd name="connsiteX124" fmla="*/ 1725828 w 2426413"/>
                <a:gd name="connsiteY124" fmla="*/ 13648 h 1331631"/>
                <a:gd name="connsiteX125" fmla="*/ 1721279 w 2426413"/>
                <a:gd name="connsiteY125" fmla="*/ 50042 h 1331631"/>
                <a:gd name="connsiteX126" fmla="*/ 1689434 w 2426413"/>
                <a:gd name="connsiteY126" fmla="*/ 54591 h 1331631"/>
                <a:gd name="connsiteX127" fmla="*/ 1657589 w 2426413"/>
                <a:gd name="connsiteY127" fmla="*/ 63690 h 1331631"/>
                <a:gd name="connsiteX128" fmla="*/ 1639392 w 2426413"/>
                <a:gd name="connsiteY128" fmla="*/ 72788 h 1331631"/>
                <a:gd name="connsiteX129" fmla="*/ 1625744 w 2426413"/>
                <a:gd name="connsiteY129" fmla="*/ 68239 h 1331631"/>
                <a:gd name="connsiteX130" fmla="*/ 1621195 w 2426413"/>
                <a:gd name="connsiteY130" fmla="*/ 54591 h 1331631"/>
                <a:gd name="connsiteX131" fmla="*/ 1612097 w 2426413"/>
                <a:gd name="connsiteY131" fmla="*/ 68239 h 1331631"/>
                <a:gd name="connsiteX132" fmla="*/ 1598449 w 2426413"/>
                <a:gd name="connsiteY132" fmla="*/ 77337 h 1331631"/>
                <a:gd name="connsiteX133" fmla="*/ 1552956 w 2426413"/>
                <a:gd name="connsiteY133" fmla="*/ 81887 h 1331631"/>
                <a:gd name="connsiteX134" fmla="*/ 1525661 w 2426413"/>
                <a:gd name="connsiteY134" fmla="*/ 90985 h 1331631"/>
                <a:gd name="connsiteX135" fmla="*/ 1507464 w 2426413"/>
                <a:gd name="connsiteY135" fmla="*/ 100084 h 1331631"/>
                <a:gd name="connsiteX136" fmla="*/ 1484718 w 2426413"/>
                <a:gd name="connsiteY136" fmla="*/ 104633 h 1331631"/>
                <a:gd name="connsiteX137" fmla="*/ 1471070 w 2426413"/>
                <a:gd name="connsiteY137" fmla="*/ 109182 h 1331631"/>
                <a:gd name="connsiteX138" fmla="*/ 1361888 w 2426413"/>
                <a:gd name="connsiteY138" fmla="*/ 113731 h 1331631"/>
                <a:gd name="connsiteX139" fmla="*/ 1348240 w 2426413"/>
                <a:gd name="connsiteY139" fmla="*/ 122830 h 1331631"/>
                <a:gd name="connsiteX140" fmla="*/ 1330043 w 2426413"/>
                <a:gd name="connsiteY140" fmla="*/ 150125 h 1331631"/>
                <a:gd name="connsiteX141" fmla="*/ 1316395 w 2426413"/>
                <a:gd name="connsiteY141" fmla="*/ 163773 h 1331631"/>
                <a:gd name="connsiteX142" fmla="*/ 1307297 w 2426413"/>
                <a:gd name="connsiteY142" fmla="*/ 191069 h 1331631"/>
                <a:gd name="connsiteX143" fmla="*/ 1293649 w 2426413"/>
                <a:gd name="connsiteY143" fmla="*/ 204716 h 1331631"/>
                <a:gd name="connsiteX144" fmla="*/ 1280001 w 2426413"/>
                <a:gd name="connsiteY144" fmla="*/ 209266 h 1331631"/>
                <a:gd name="connsiteX145" fmla="*/ 1207213 w 2426413"/>
                <a:gd name="connsiteY145" fmla="*/ 213815 h 1331631"/>
                <a:gd name="connsiteX146" fmla="*/ 1202664 w 2426413"/>
                <a:gd name="connsiteY146" fmla="*/ 227463 h 1331631"/>
                <a:gd name="connsiteX147" fmla="*/ 1184467 w 2426413"/>
                <a:gd name="connsiteY147" fmla="*/ 254758 h 1331631"/>
                <a:gd name="connsiteX148" fmla="*/ 1175368 w 2426413"/>
                <a:gd name="connsiteY148" fmla="*/ 282054 h 1331631"/>
                <a:gd name="connsiteX149" fmla="*/ 1170819 w 2426413"/>
                <a:gd name="connsiteY149" fmla="*/ 295702 h 1331631"/>
                <a:gd name="connsiteX150" fmla="*/ 1143524 w 2426413"/>
                <a:gd name="connsiteY150" fmla="*/ 313899 h 1331631"/>
                <a:gd name="connsiteX151" fmla="*/ 1129876 w 2426413"/>
                <a:gd name="connsiteY151" fmla="*/ 327546 h 1331631"/>
                <a:gd name="connsiteX152" fmla="*/ 1102580 w 2426413"/>
                <a:gd name="connsiteY152" fmla="*/ 336645 h 1331631"/>
                <a:gd name="connsiteX153" fmla="*/ 1093482 w 2426413"/>
                <a:gd name="connsiteY153" fmla="*/ 322997 h 1331631"/>
                <a:gd name="connsiteX154" fmla="*/ 1098031 w 2426413"/>
                <a:gd name="connsiteY154" fmla="*/ 291152 h 1331631"/>
                <a:gd name="connsiteX155" fmla="*/ 1084383 w 2426413"/>
                <a:gd name="connsiteY155" fmla="*/ 304800 h 1331631"/>
                <a:gd name="connsiteX156" fmla="*/ 1070735 w 2426413"/>
                <a:gd name="connsiteY156" fmla="*/ 309349 h 1331631"/>
                <a:gd name="connsiteX157" fmla="*/ 1057088 w 2426413"/>
                <a:gd name="connsiteY157" fmla="*/ 300251 h 1331631"/>
                <a:gd name="connsiteX158" fmla="*/ 1047989 w 2426413"/>
                <a:gd name="connsiteY158" fmla="*/ 286603 h 1331631"/>
                <a:gd name="connsiteX159" fmla="*/ 1034341 w 2426413"/>
                <a:gd name="connsiteY159" fmla="*/ 282054 h 1331631"/>
                <a:gd name="connsiteX160" fmla="*/ 1007046 w 2426413"/>
                <a:gd name="connsiteY160" fmla="*/ 291152 h 1331631"/>
                <a:gd name="connsiteX161" fmla="*/ 993398 w 2426413"/>
                <a:gd name="connsiteY161" fmla="*/ 295702 h 1331631"/>
                <a:gd name="connsiteX162" fmla="*/ 979750 w 2426413"/>
                <a:gd name="connsiteY162" fmla="*/ 304800 h 1331631"/>
                <a:gd name="connsiteX163" fmla="*/ 966103 w 2426413"/>
                <a:gd name="connsiteY163" fmla="*/ 350293 h 1331631"/>
                <a:gd name="connsiteX164" fmla="*/ 957004 w 2426413"/>
                <a:gd name="connsiteY164" fmla="*/ 363940 h 1331631"/>
                <a:gd name="connsiteX165" fmla="*/ 961553 w 2426413"/>
                <a:gd name="connsiteY165" fmla="*/ 377588 h 1331631"/>
                <a:gd name="connsiteX166" fmla="*/ 967352 w 2426413"/>
                <a:gd name="connsiteY166" fmla="*/ 397835 h 1331631"/>
                <a:gd name="connsiteX167" fmla="*/ 997947 w 2426413"/>
                <a:gd name="connsiteY167" fmla="*/ 404884 h 1331631"/>
                <a:gd name="connsiteX168" fmla="*/ 1011595 w 2426413"/>
                <a:gd name="connsiteY168" fmla="*/ 418531 h 1331631"/>
                <a:gd name="connsiteX169" fmla="*/ 1007046 w 2426413"/>
                <a:gd name="connsiteY169" fmla="*/ 441278 h 1331631"/>
                <a:gd name="connsiteX170" fmla="*/ 984300 w 2426413"/>
                <a:gd name="connsiteY170" fmla="*/ 486770 h 1331631"/>
                <a:gd name="connsiteX171" fmla="*/ 966103 w 2426413"/>
                <a:gd name="connsiteY171" fmla="*/ 518615 h 1331631"/>
                <a:gd name="connsiteX172" fmla="*/ 952455 w 2426413"/>
                <a:gd name="connsiteY172" fmla="*/ 523164 h 1331631"/>
                <a:gd name="connsiteX173" fmla="*/ 943356 w 2426413"/>
                <a:gd name="connsiteY173" fmla="*/ 536812 h 1331631"/>
                <a:gd name="connsiteX174" fmla="*/ 929709 w 2426413"/>
                <a:gd name="connsiteY174" fmla="*/ 545910 h 1331631"/>
                <a:gd name="connsiteX175" fmla="*/ 911512 w 2426413"/>
                <a:gd name="connsiteY175" fmla="*/ 568657 h 1331631"/>
                <a:gd name="connsiteX176" fmla="*/ 902413 w 2426413"/>
                <a:gd name="connsiteY176" fmla="*/ 582305 h 1331631"/>
                <a:gd name="connsiteX177" fmla="*/ 897864 w 2426413"/>
                <a:gd name="connsiteY177" fmla="*/ 595952 h 1331631"/>
                <a:gd name="connsiteX178" fmla="*/ 879667 w 2426413"/>
                <a:gd name="connsiteY178" fmla="*/ 623248 h 1331631"/>
                <a:gd name="connsiteX179" fmla="*/ 856921 w 2426413"/>
                <a:gd name="connsiteY179" fmla="*/ 655093 h 1331631"/>
                <a:gd name="connsiteX180" fmla="*/ 847822 w 2426413"/>
                <a:gd name="connsiteY180" fmla="*/ 668740 h 1331631"/>
                <a:gd name="connsiteX181" fmla="*/ 843273 w 2426413"/>
                <a:gd name="connsiteY181" fmla="*/ 682388 h 1331631"/>
                <a:gd name="connsiteX182" fmla="*/ 829625 w 2426413"/>
                <a:gd name="connsiteY182" fmla="*/ 691487 h 1331631"/>
                <a:gd name="connsiteX183" fmla="*/ 806879 w 2426413"/>
                <a:gd name="connsiteY183" fmla="*/ 714233 h 1331631"/>
                <a:gd name="connsiteX184" fmla="*/ 793231 w 2426413"/>
                <a:gd name="connsiteY184" fmla="*/ 732430 h 1331631"/>
                <a:gd name="connsiteX185" fmla="*/ 779583 w 2426413"/>
                <a:gd name="connsiteY185" fmla="*/ 746078 h 1331631"/>
                <a:gd name="connsiteX186" fmla="*/ 752288 w 2426413"/>
                <a:gd name="connsiteY186" fmla="*/ 787021 h 1331631"/>
                <a:gd name="connsiteX187" fmla="*/ 743189 w 2426413"/>
                <a:gd name="connsiteY187" fmla="*/ 800669 h 1331631"/>
                <a:gd name="connsiteX188" fmla="*/ 734091 w 2426413"/>
                <a:gd name="connsiteY188" fmla="*/ 827964 h 1331631"/>
                <a:gd name="connsiteX189" fmla="*/ 670938 w 2426413"/>
                <a:gd name="connsiteY189" fmla="*/ 857045 h 1331631"/>
                <a:gd name="connsiteX190" fmla="*/ 635881 w 2426413"/>
                <a:gd name="connsiteY190" fmla="*/ 883091 h 1331631"/>
                <a:gd name="connsiteX191" fmla="*/ 593064 w 2426413"/>
                <a:gd name="connsiteY191" fmla="*/ 896203 h 1331631"/>
                <a:gd name="connsiteX192" fmla="*/ 579416 w 2426413"/>
                <a:gd name="connsiteY192" fmla="*/ 891654 h 1331631"/>
                <a:gd name="connsiteX193" fmla="*/ 574867 w 2426413"/>
                <a:gd name="connsiteY193" fmla="*/ 928048 h 1331631"/>
                <a:gd name="connsiteX194" fmla="*/ 565768 w 2426413"/>
                <a:gd name="connsiteY194" fmla="*/ 941696 h 1331631"/>
                <a:gd name="connsiteX195" fmla="*/ 561219 w 2426413"/>
                <a:gd name="connsiteY195" fmla="*/ 955343 h 1331631"/>
                <a:gd name="connsiteX196" fmla="*/ 547571 w 2426413"/>
                <a:gd name="connsiteY196" fmla="*/ 964442 h 1331631"/>
                <a:gd name="connsiteX197" fmla="*/ 520276 w 2426413"/>
                <a:gd name="connsiteY197" fmla="*/ 982639 h 1331631"/>
                <a:gd name="connsiteX198" fmla="*/ 506628 w 2426413"/>
                <a:gd name="connsiteY198" fmla="*/ 973540 h 1331631"/>
                <a:gd name="connsiteX199" fmla="*/ 479333 w 2426413"/>
                <a:gd name="connsiteY199" fmla="*/ 959893 h 1331631"/>
                <a:gd name="connsiteX200" fmla="*/ 461135 w 2426413"/>
                <a:gd name="connsiteY200" fmla="*/ 964442 h 1331631"/>
                <a:gd name="connsiteX201" fmla="*/ 452037 w 2426413"/>
                <a:gd name="connsiteY201" fmla="*/ 978090 h 1331631"/>
                <a:gd name="connsiteX202" fmla="*/ 438389 w 2426413"/>
                <a:gd name="connsiteY202" fmla="*/ 996287 h 1331631"/>
                <a:gd name="connsiteX203" fmla="*/ 401995 w 2426413"/>
                <a:gd name="connsiteY203" fmla="*/ 1023582 h 1331631"/>
                <a:gd name="connsiteX204" fmla="*/ 388347 w 2426413"/>
                <a:gd name="connsiteY204" fmla="*/ 1037230 h 1331631"/>
                <a:gd name="connsiteX205" fmla="*/ 374700 w 2426413"/>
                <a:gd name="connsiteY205" fmla="*/ 1041779 h 1331631"/>
                <a:gd name="connsiteX206" fmla="*/ 347404 w 2426413"/>
                <a:gd name="connsiteY206" fmla="*/ 1059976 h 1331631"/>
                <a:gd name="connsiteX207" fmla="*/ 320109 w 2426413"/>
                <a:gd name="connsiteY207" fmla="*/ 1078173 h 1331631"/>
                <a:gd name="connsiteX208" fmla="*/ 292813 w 2426413"/>
                <a:gd name="connsiteY208" fmla="*/ 1100919 h 1331631"/>
                <a:gd name="connsiteX209" fmla="*/ 283715 w 2426413"/>
                <a:gd name="connsiteY209" fmla="*/ 1114567 h 1331631"/>
                <a:gd name="connsiteX210" fmla="*/ 256419 w 2426413"/>
                <a:gd name="connsiteY210" fmla="*/ 1137313 h 1331631"/>
                <a:gd name="connsiteX211" fmla="*/ 238222 w 2426413"/>
                <a:gd name="connsiteY211" fmla="*/ 1164609 h 1331631"/>
                <a:gd name="connsiteX212" fmla="*/ 229124 w 2426413"/>
                <a:gd name="connsiteY212" fmla="*/ 1178257 h 1331631"/>
                <a:gd name="connsiteX213" fmla="*/ 215476 w 2426413"/>
                <a:gd name="connsiteY213" fmla="*/ 1182806 h 1331631"/>
                <a:gd name="connsiteX214" fmla="*/ 206377 w 2426413"/>
                <a:gd name="connsiteY214" fmla="*/ 1196454 h 1331631"/>
                <a:gd name="connsiteX215" fmla="*/ 179082 w 2426413"/>
                <a:gd name="connsiteY215" fmla="*/ 1205552 h 1331631"/>
                <a:gd name="connsiteX216" fmla="*/ 165434 w 2426413"/>
                <a:gd name="connsiteY216" fmla="*/ 1210102 h 1331631"/>
                <a:gd name="connsiteX217" fmla="*/ 137514 w 2426413"/>
                <a:gd name="connsiteY217" fmla="*/ 1205465 h 1331631"/>
                <a:gd name="connsiteX218" fmla="*/ 123954 w 2426413"/>
                <a:gd name="connsiteY218" fmla="*/ 1157570 h 1331631"/>
                <a:gd name="connsiteX219" fmla="*/ 85510 w 2426413"/>
                <a:gd name="connsiteY219" fmla="*/ 1152309 h 1331631"/>
                <a:gd name="connsiteX220" fmla="*/ 32617 w 2426413"/>
                <a:gd name="connsiteY220" fmla="*/ 1188253 h 1331631"/>
                <a:gd name="connsiteX221" fmla="*/ 19858 w 2426413"/>
                <a:gd name="connsiteY221" fmla="*/ 1264693 h 1331631"/>
                <a:gd name="connsiteX222" fmla="*/ 6210 w 2426413"/>
                <a:gd name="connsiteY222" fmla="*/ 1260143 h 1331631"/>
                <a:gd name="connsiteX0" fmla="*/ 19858 w 2426413"/>
                <a:gd name="connsiteY0" fmla="*/ 1264693 h 1331631"/>
                <a:gd name="connsiteX1" fmla="*/ 6210 w 2426413"/>
                <a:gd name="connsiteY1" fmla="*/ 1310185 h 1331631"/>
                <a:gd name="connsiteX2" fmla="*/ 6210 w 2426413"/>
                <a:gd name="connsiteY2" fmla="*/ 1246496 h 1331631"/>
                <a:gd name="connsiteX3" fmla="*/ 1661 w 2426413"/>
                <a:gd name="connsiteY3" fmla="*/ 1328382 h 1331631"/>
                <a:gd name="connsiteX4" fmla="*/ 36805 w 2426413"/>
                <a:gd name="connsiteY4" fmla="*/ 1312861 h 1331631"/>
                <a:gd name="connsiteX5" fmla="*/ 69988 w 2426413"/>
                <a:gd name="connsiteY5" fmla="*/ 1290113 h 1331631"/>
                <a:gd name="connsiteX6" fmla="*/ 101207 w 2426413"/>
                <a:gd name="connsiteY6" fmla="*/ 1281728 h 1331631"/>
                <a:gd name="connsiteX7" fmla="*/ 142151 w 2426413"/>
                <a:gd name="connsiteY7" fmla="*/ 1262906 h 1331631"/>
                <a:gd name="connsiteX8" fmla="*/ 174533 w 2426413"/>
                <a:gd name="connsiteY8" fmla="*/ 1232848 h 1331631"/>
                <a:gd name="connsiteX9" fmla="*/ 201828 w 2426413"/>
                <a:gd name="connsiteY9" fmla="*/ 1223749 h 1331631"/>
                <a:gd name="connsiteX10" fmla="*/ 215476 w 2426413"/>
                <a:gd name="connsiteY10" fmla="*/ 1214651 h 1331631"/>
                <a:gd name="connsiteX11" fmla="*/ 242771 w 2426413"/>
                <a:gd name="connsiteY11" fmla="*/ 1205552 h 1331631"/>
                <a:gd name="connsiteX12" fmla="*/ 283715 w 2426413"/>
                <a:gd name="connsiteY12" fmla="*/ 1196454 h 1331631"/>
                <a:gd name="connsiteX13" fmla="*/ 297362 w 2426413"/>
                <a:gd name="connsiteY13" fmla="*/ 1187355 h 1331631"/>
                <a:gd name="connsiteX14" fmla="*/ 374700 w 2426413"/>
                <a:gd name="connsiteY14" fmla="*/ 1150961 h 1331631"/>
                <a:gd name="connsiteX15" fmla="*/ 502616 w 2426413"/>
                <a:gd name="connsiteY15" fmla="*/ 1104307 h 1331631"/>
                <a:gd name="connsiteX16" fmla="*/ 570318 w 2426413"/>
                <a:gd name="connsiteY16" fmla="*/ 1073624 h 1331631"/>
                <a:gd name="connsiteX17" fmla="*/ 593064 w 2426413"/>
                <a:gd name="connsiteY17" fmla="*/ 1096370 h 1331631"/>
                <a:gd name="connsiteX18" fmla="*/ 606712 w 2426413"/>
                <a:gd name="connsiteY18" fmla="*/ 1087272 h 1331631"/>
                <a:gd name="connsiteX19" fmla="*/ 623035 w 2426413"/>
                <a:gd name="connsiteY19" fmla="*/ 1060152 h 1331631"/>
                <a:gd name="connsiteX20" fmla="*/ 688598 w 2426413"/>
                <a:gd name="connsiteY20" fmla="*/ 1061489 h 1331631"/>
                <a:gd name="connsiteX21" fmla="*/ 715894 w 2426413"/>
                <a:gd name="connsiteY21" fmla="*/ 1019033 h 1331631"/>
                <a:gd name="connsiteX22" fmla="*/ 757012 w 2426413"/>
                <a:gd name="connsiteY22" fmla="*/ 1019121 h 1331631"/>
                <a:gd name="connsiteX23" fmla="*/ 793231 w 2426413"/>
                <a:gd name="connsiteY23" fmla="*/ 978090 h 1331631"/>
                <a:gd name="connsiteX24" fmla="*/ 820527 w 2426413"/>
                <a:gd name="connsiteY24" fmla="*/ 968991 h 1331631"/>
                <a:gd name="connsiteX25" fmla="*/ 847822 w 2426413"/>
                <a:gd name="connsiteY25" fmla="*/ 941696 h 1331631"/>
                <a:gd name="connsiteX26" fmla="*/ 875118 w 2426413"/>
                <a:gd name="connsiteY26" fmla="*/ 928048 h 1331631"/>
                <a:gd name="connsiteX27" fmla="*/ 888765 w 2426413"/>
                <a:gd name="connsiteY27" fmla="*/ 923499 h 1331631"/>
                <a:gd name="connsiteX28" fmla="*/ 902413 w 2426413"/>
                <a:gd name="connsiteY28" fmla="*/ 914400 h 1331631"/>
                <a:gd name="connsiteX29" fmla="*/ 920610 w 2426413"/>
                <a:gd name="connsiteY29" fmla="*/ 909851 h 1331631"/>
                <a:gd name="connsiteX30" fmla="*/ 925159 w 2426413"/>
                <a:gd name="connsiteY30" fmla="*/ 896203 h 1331631"/>
                <a:gd name="connsiteX31" fmla="*/ 938807 w 2426413"/>
                <a:gd name="connsiteY31" fmla="*/ 887105 h 1331631"/>
                <a:gd name="connsiteX32" fmla="*/ 952455 w 2426413"/>
                <a:gd name="connsiteY32" fmla="*/ 873457 h 1331631"/>
                <a:gd name="connsiteX33" fmla="*/ 979750 w 2426413"/>
                <a:gd name="connsiteY33" fmla="*/ 855260 h 1331631"/>
                <a:gd name="connsiteX34" fmla="*/ 984300 w 2426413"/>
                <a:gd name="connsiteY34" fmla="*/ 841612 h 1331631"/>
                <a:gd name="connsiteX35" fmla="*/ 997947 w 2426413"/>
                <a:gd name="connsiteY35" fmla="*/ 837063 h 1331631"/>
                <a:gd name="connsiteX36" fmla="*/ 1011595 w 2426413"/>
                <a:gd name="connsiteY36" fmla="*/ 827964 h 1331631"/>
                <a:gd name="connsiteX37" fmla="*/ 1043440 w 2426413"/>
                <a:gd name="connsiteY37" fmla="*/ 800669 h 1331631"/>
                <a:gd name="connsiteX38" fmla="*/ 1057088 w 2426413"/>
                <a:gd name="connsiteY38" fmla="*/ 791570 h 1331631"/>
                <a:gd name="connsiteX39" fmla="*/ 1079834 w 2426413"/>
                <a:gd name="connsiteY39" fmla="*/ 768824 h 1331631"/>
                <a:gd name="connsiteX40" fmla="*/ 1120777 w 2426413"/>
                <a:gd name="connsiteY40" fmla="*/ 736979 h 1331631"/>
                <a:gd name="connsiteX41" fmla="*/ 1134425 w 2426413"/>
                <a:gd name="connsiteY41" fmla="*/ 727881 h 1331631"/>
                <a:gd name="connsiteX42" fmla="*/ 1148073 w 2426413"/>
                <a:gd name="connsiteY42" fmla="*/ 718782 h 1331631"/>
                <a:gd name="connsiteX43" fmla="*/ 1166270 w 2426413"/>
                <a:gd name="connsiteY43" fmla="*/ 691487 h 1331631"/>
                <a:gd name="connsiteX44" fmla="*/ 1189016 w 2426413"/>
                <a:gd name="connsiteY44" fmla="*/ 668740 h 1331631"/>
                <a:gd name="connsiteX45" fmla="*/ 1211762 w 2426413"/>
                <a:gd name="connsiteY45" fmla="*/ 645994 h 1331631"/>
                <a:gd name="connsiteX46" fmla="*/ 1220861 w 2426413"/>
                <a:gd name="connsiteY46" fmla="*/ 632346 h 1331631"/>
                <a:gd name="connsiteX47" fmla="*/ 1225410 w 2426413"/>
                <a:gd name="connsiteY47" fmla="*/ 618699 h 1331631"/>
                <a:gd name="connsiteX48" fmla="*/ 1248156 w 2426413"/>
                <a:gd name="connsiteY48" fmla="*/ 591403 h 1331631"/>
                <a:gd name="connsiteX49" fmla="*/ 1257255 w 2426413"/>
                <a:gd name="connsiteY49" fmla="*/ 564108 h 1331631"/>
                <a:gd name="connsiteX50" fmla="*/ 1261804 w 2426413"/>
                <a:gd name="connsiteY50" fmla="*/ 550460 h 1331631"/>
                <a:gd name="connsiteX51" fmla="*/ 1280001 w 2426413"/>
                <a:gd name="connsiteY51" fmla="*/ 523164 h 1331631"/>
                <a:gd name="connsiteX52" fmla="*/ 1293649 w 2426413"/>
                <a:gd name="connsiteY52" fmla="*/ 482221 h 1331631"/>
                <a:gd name="connsiteX53" fmla="*/ 1298198 w 2426413"/>
                <a:gd name="connsiteY53" fmla="*/ 468573 h 1331631"/>
                <a:gd name="connsiteX54" fmla="*/ 1307297 w 2426413"/>
                <a:gd name="connsiteY54" fmla="*/ 427630 h 1331631"/>
                <a:gd name="connsiteX55" fmla="*/ 1311846 w 2426413"/>
                <a:gd name="connsiteY55" fmla="*/ 395785 h 1331631"/>
                <a:gd name="connsiteX56" fmla="*/ 1334592 w 2426413"/>
                <a:gd name="connsiteY56" fmla="*/ 368490 h 1331631"/>
                <a:gd name="connsiteX57" fmla="*/ 1343691 w 2426413"/>
                <a:gd name="connsiteY57" fmla="*/ 295702 h 1331631"/>
                <a:gd name="connsiteX58" fmla="*/ 1394270 w 2426413"/>
                <a:gd name="connsiteY58" fmla="*/ 269470 h 1331631"/>
                <a:gd name="connsiteX59" fmla="*/ 1429502 w 2426413"/>
                <a:gd name="connsiteY59" fmla="*/ 255110 h 1331631"/>
                <a:gd name="connsiteX60" fmla="*/ 1456885 w 2426413"/>
                <a:gd name="connsiteY60" fmla="*/ 217203 h 1331631"/>
                <a:gd name="connsiteX61" fmla="*/ 1471070 w 2426413"/>
                <a:gd name="connsiteY61" fmla="*/ 181970 h 1331631"/>
                <a:gd name="connsiteX62" fmla="*/ 1498365 w 2426413"/>
                <a:gd name="connsiteY62" fmla="*/ 172872 h 1331631"/>
                <a:gd name="connsiteX63" fmla="*/ 1575703 w 2426413"/>
                <a:gd name="connsiteY63" fmla="*/ 163773 h 1331631"/>
                <a:gd name="connsiteX64" fmla="*/ 1598449 w 2426413"/>
                <a:gd name="connsiteY64" fmla="*/ 145576 h 1331631"/>
                <a:gd name="connsiteX65" fmla="*/ 1612097 w 2426413"/>
                <a:gd name="connsiteY65" fmla="*/ 141027 h 1331631"/>
                <a:gd name="connsiteX66" fmla="*/ 1639392 w 2426413"/>
                <a:gd name="connsiteY66" fmla="*/ 145576 h 1331631"/>
                <a:gd name="connsiteX67" fmla="*/ 1653040 w 2426413"/>
                <a:gd name="connsiteY67" fmla="*/ 154675 h 1331631"/>
                <a:gd name="connsiteX68" fmla="*/ 1825912 w 2426413"/>
                <a:gd name="connsiteY68" fmla="*/ 150125 h 1331631"/>
                <a:gd name="connsiteX69" fmla="*/ 1839559 w 2426413"/>
                <a:gd name="connsiteY69" fmla="*/ 159224 h 1331631"/>
                <a:gd name="connsiteX70" fmla="*/ 1853207 w 2426413"/>
                <a:gd name="connsiteY70" fmla="*/ 172872 h 1331631"/>
                <a:gd name="connsiteX71" fmla="*/ 1966938 w 2426413"/>
                <a:gd name="connsiteY71" fmla="*/ 186519 h 1331631"/>
                <a:gd name="connsiteX72" fmla="*/ 1998783 w 2426413"/>
                <a:gd name="connsiteY72" fmla="*/ 191069 h 1331631"/>
                <a:gd name="connsiteX73" fmla="*/ 2048825 w 2426413"/>
                <a:gd name="connsiteY73" fmla="*/ 195618 h 1331631"/>
                <a:gd name="connsiteX74" fmla="*/ 2057924 w 2426413"/>
                <a:gd name="connsiteY74" fmla="*/ 209266 h 1331631"/>
                <a:gd name="connsiteX75" fmla="*/ 2085219 w 2426413"/>
                <a:gd name="connsiteY75" fmla="*/ 213815 h 1331631"/>
                <a:gd name="connsiteX76" fmla="*/ 2103416 w 2426413"/>
                <a:gd name="connsiteY76" fmla="*/ 236561 h 1331631"/>
                <a:gd name="connsiteX77" fmla="*/ 2117064 w 2426413"/>
                <a:gd name="connsiteY77" fmla="*/ 245660 h 1331631"/>
                <a:gd name="connsiteX78" fmla="*/ 2130712 w 2426413"/>
                <a:gd name="connsiteY78" fmla="*/ 259308 h 1331631"/>
                <a:gd name="connsiteX79" fmla="*/ 2139810 w 2426413"/>
                <a:gd name="connsiteY79" fmla="*/ 272955 h 1331631"/>
                <a:gd name="connsiteX80" fmla="*/ 2158007 w 2426413"/>
                <a:gd name="connsiteY80" fmla="*/ 291152 h 1331631"/>
                <a:gd name="connsiteX81" fmla="*/ 2167106 w 2426413"/>
                <a:gd name="connsiteY81" fmla="*/ 304800 h 1331631"/>
                <a:gd name="connsiteX82" fmla="*/ 2208049 w 2426413"/>
                <a:gd name="connsiteY82" fmla="*/ 341194 h 1331631"/>
                <a:gd name="connsiteX83" fmla="*/ 2221697 w 2426413"/>
                <a:gd name="connsiteY83" fmla="*/ 345743 h 1331631"/>
                <a:gd name="connsiteX84" fmla="*/ 2253541 w 2426413"/>
                <a:gd name="connsiteY84" fmla="*/ 363940 h 1331631"/>
                <a:gd name="connsiteX85" fmla="*/ 2280837 w 2426413"/>
                <a:gd name="connsiteY85" fmla="*/ 373039 h 1331631"/>
                <a:gd name="connsiteX86" fmla="*/ 2312682 w 2426413"/>
                <a:gd name="connsiteY86" fmla="*/ 377588 h 1331631"/>
                <a:gd name="connsiteX87" fmla="*/ 2335428 w 2426413"/>
                <a:gd name="connsiteY87" fmla="*/ 395785 h 1331631"/>
                <a:gd name="connsiteX88" fmla="*/ 2362724 w 2426413"/>
                <a:gd name="connsiteY88" fmla="*/ 413982 h 1331631"/>
                <a:gd name="connsiteX89" fmla="*/ 2376371 w 2426413"/>
                <a:gd name="connsiteY89" fmla="*/ 400334 h 1331631"/>
                <a:gd name="connsiteX90" fmla="*/ 2394568 w 2426413"/>
                <a:gd name="connsiteY90" fmla="*/ 373039 h 1331631"/>
                <a:gd name="connsiteX91" fmla="*/ 2421864 w 2426413"/>
                <a:gd name="connsiteY91" fmla="*/ 368490 h 1331631"/>
                <a:gd name="connsiteX92" fmla="*/ 2426413 w 2426413"/>
                <a:gd name="connsiteY92" fmla="*/ 354842 h 1331631"/>
                <a:gd name="connsiteX93" fmla="*/ 2421864 w 2426413"/>
                <a:gd name="connsiteY93" fmla="*/ 327546 h 1331631"/>
                <a:gd name="connsiteX94" fmla="*/ 2408216 w 2426413"/>
                <a:gd name="connsiteY94" fmla="*/ 322997 h 1331631"/>
                <a:gd name="connsiteX95" fmla="*/ 2390019 w 2426413"/>
                <a:gd name="connsiteY95" fmla="*/ 318448 h 1331631"/>
                <a:gd name="connsiteX96" fmla="*/ 2376371 w 2426413"/>
                <a:gd name="connsiteY96" fmla="*/ 309349 h 1331631"/>
                <a:gd name="connsiteX97" fmla="*/ 2371822 w 2426413"/>
                <a:gd name="connsiteY97" fmla="*/ 295702 h 1331631"/>
                <a:gd name="connsiteX98" fmla="*/ 2362724 w 2426413"/>
                <a:gd name="connsiteY98" fmla="*/ 282054 h 1331631"/>
                <a:gd name="connsiteX99" fmla="*/ 2358174 w 2426413"/>
                <a:gd name="connsiteY99" fmla="*/ 268406 h 1331631"/>
                <a:gd name="connsiteX100" fmla="*/ 2344527 w 2426413"/>
                <a:gd name="connsiteY100" fmla="*/ 263857 h 1331631"/>
                <a:gd name="connsiteX101" fmla="*/ 2330879 w 2426413"/>
                <a:gd name="connsiteY101" fmla="*/ 245660 h 1331631"/>
                <a:gd name="connsiteX102" fmla="*/ 2303583 w 2426413"/>
                <a:gd name="connsiteY102" fmla="*/ 232012 h 1331631"/>
                <a:gd name="connsiteX103" fmla="*/ 2280837 w 2426413"/>
                <a:gd name="connsiteY103" fmla="*/ 236561 h 1331631"/>
                <a:gd name="connsiteX104" fmla="*/ 2253541 w 2426413"/>
                <a:gd name="connsiteY104" fmla="*/ 245660 h 1331631"/>
                <a:gd name="connsiteX105" fmla="*/ 2212598 w 2426413"/>
                <a:gd name="connsiteY105" fmla="*/ 241110 h 1331631"/>
                <a:gd name="connsiteX106" fmla="*/ 2185303 w 2426413"/>
                <a:gd name="connsiteY106" fmla="*/ 218364 h 1331631"/>
                <a:gd name="connsiteX107" fmla="*/ 2171655 w 2426413"/>
                <a:gd name="connsiteY107" fmla="*/ 209266 h 1331631"/>
                <a:gd name="connsiteX108" fmla="*/ 2162556 w 2426413"/>
                <a:gd name="connsiteY108" fmla="*/ 195618 h 1331631"/>
                <a:gd name="connsiteX109" fmla="*/ 2148909 w 2426413"/>
                <a:gd name="connsiteY109" fmla="*/ 168322 h 1331631"/>
                <a:gd name="connsiteX110" fmla="*/ 2107965 w 2426413"/>
                <a:gd name="connsiteY110" fmla="*/ 154675 h 1331631"/>
                <a:gd name="connsiteX111" fmla="*/ 2080670 w 2426413"/>
                <a:gd name="connsiteY111" fmla="*/ 141027 h 1331631"/>
                <a:gd name="connsiteX112" fmla="*/ 2062473 w 2426413"/>
                <a:gd name="connsiteY112" fmla="*/ 136478 h 1331631"/>
                <a:gd name="connsiteX113" fmla="*/ 1989685 w 2426413"/>
                <a:gd name="connsiteY113" fmla="*/ 131928 h 1331631"/>
                <a:gd name="connsiteX114" fmla="*/ 1962389 w 2426413"/>
                <a:gd name="connsiteY114" fmla="*/ 118281 h 1331631"/>
                <a:gd name="connsiteX115" fmla="*/ 1948741 w 2426413"/>
                <a:gd name="connsiteY115" fmla="*/ 104633 h 1331631"/>
                <a:gd name="connsiteX116" fmla="*/ 1921446 w 2426413"/>
                <a:gd name="connsiteY116" fmla="*/ 90985 h 1331631"/>
                <a:gd name="connsiteX117" fmla="*/ 1907798 w 2426413"/>
                <a:gd name="connsiteY117" fmla="*/ 81887 h 1331631"/>
                <a:gd name="connsiteX118" fmla="*/ 1839559 w 2426413"/>
                <a:gd name="connsiteY118" fmla="*/ 72788 h 1331631"/>
                <a:gd name="connsiteX119" fmla="*/ 1812264 w 2426413"/>
                <a:gd name="connsiteY119" fmla="*/ 63690 h 1331631"/>
                <a:gd name="connsiteX120" fmla="*/ 1794067 w 2426413"/>
                <a:gd name="connsiteY120" fmla="*/ 59140 h 1331631"/>
                <a:gd name="connsiteX121" fmla="*/ 1766771 w 2426413"/>
                <a:gd name="connsiteY121" fmla="*/ 50042 h 1331631"/>
                <a:gd name="connsiteX122" fmla="*/ 1753124 w 2426413"/>
                <a:gd name="connsiteY122" fmla="*/ 40943 h 1331631"/>
                <a:gd name="connsiteX123" fmla="*/ 1734927 w 2426413"/>
                <a:gd name="connsiteY123" fmla="*/ 0 h 1331631"/>
                <a:gd name="connsiteX124" fmla="*/ 1725828 w 2426413"/>
                <a:gd name="connsiteY124" fmla="*/ 13648 h 1331631"/>
                <a:gd name="connsiteX125" fmla="*/ 1721279 w 2426413"/>
                <a:gd name="connsiteY125" fmla="*/ 50042 h 1331631"/>
                <a:gd name="connsiteX126" fmla="*/ 1689434 w 2426413"/>
                <a:gd name="connsiteY126" fmla="*/ 54591 h 1331631"/>
                <a:gd name="connsiteX127" fmla="*/ 1657589 w 2426413"/>
                <a:gd name="connsiteY127" fmla="*/ 63690 h 1331631"/>
                <a:gd name="connsiteX128" fmla="*/ 1639392 w 2426413"/>
                <a:gd name="connsiteY128" fmla="*/ 72788 h 1331631"/>
                <a:gd name="connsiteX129" fmla="*/ 1625744 w 2426413"/>
                <a:gd name="connsiteY129" fmla="*/ 68239 h 1331631"/>
                <a:gd name="connsiteX130" fmla="*/ 1621195 w 2426413"/>
                <a:gd name="connsiteY130" fmla="*/ 54591 h 1331631"/>
                <a:gd name="connsiteX131" fmla="*/ 1612097 w 2426413"/>
                <a:gd name="connsiteY131" fmla="*/ 68239 h 1331631"/>
                <a:gd name="connsiteX132" fmla="*/ 1598449 w 2426413"/>
                <a:gd name="connsiteY132" fmla="*/ 77337 h 1331631"/>
                <a:gd name="connsiteX133" fmla="*/ 1552956 w 2426413"/>
                <a:gd name="connsiteY133" fmla="*/ 81887 h 1331631"/>
                <a:gd name="connsiteX134" fmla="*/ 1525661 w 2426413"/>
                <a:gd name="connsiteY134" fmla="*/ 90985 h 1331631"/>
                <a:gd name="connsiteX135" fmla="*/ 1507464 w 2426413"/>
                <a:gd name="connsiteY135" fmla="*/ 100084 h 1331631"/>
                <a:gd name="connsiteX136" fmla="*/ 1484718 w 2426413"/>
                <a:gd name="connsiteY136" fmla="*/ 104633 h 1331631"/>
                <a:gd name="connsiteX137" fmla="*/ 1471070 w 2426413"/>
                <a:gd name="connsiteY137" fmla="*/ 109182 h 1331631"/>
                <a:gd name="connsiteX138" fmla="*/ 1361888 w 2426413"/>
                <a:gd name="connsiteY138" fmla="*/ 113731 h 1331631"/>
                <a:gd name="connsiteX139" fmla="*/ 1348240 w 2426413"/>
                <a:gd name="connsiteY139" fmla="*/ 122830 h 1331631"/>
                <a:gd name="connsiteX140" fmla="*/ 1330043 w 2426413"/>
                <a:gd name="connsiteY140" fmla="*/ 150125 h 1331631"/>
                <a:gd name="connsiteX141" fmla="*/ 1316395 w 2426413"/>
                <a:gd name="connsiteY141" fmla="*/ 163773 h 1331631"/>
                <a:gd name="connsiteX142" fmla="*/ 1307297 w 2426413"/>
                <a:gd name="connsiteY142" fmla="*/ 191069 h 1331631"/>
                <a:gd name="connsiteX143" fmla="*/ 1293649 w 2426413"/>
                <a:gd name="connsiteY143" fmla="*/ 204716 h 1331631"/>
                <a:gd name="connsiteX144" fmla="*/ 1280001 w 2426413"/>
                <a:gd name="connsiteY144" fmla="*/ 209266 h 1331631"/>
                <a:gd name="connsiteX145" fmla="*/ 1207213 w 2426413"/>
                <a:gd name="connsiteY145" fmla="*/ 213815 h 1331631"/>
                <a:gd name="connsiteX146" fmla="*/ 1202664 w 2426413"/>
                <a:gd name="connsiteY146" fmla="*/ 227463 h 1331631"/>
                <a:gd name="connsiteX147" fmla="*/ 1184467 w 2426413"/>
                <a:gd name="connsiteY147" fmla="*/ 254758 h 1331631"/>
                <a:gd name="connsiteX148" fmla="*/ 1175368 w 2426413"/>
                <a:gd name="connsiteY148" fmla="*/ 282054 h 1331631"/>
                <a:gd name="connsiteX149" fmla="*/ 1170819 w 2426413"/>
                <a:gd name="connsiteY149" fmla="*/ 295702 h 1331631"/>
                <a:gd name="connsiteX150" fmla="*/ 1143524 w 2426413"/>
                <a:gd name="connsiteY150" fmla="*/ 313899 h 1331631"/>
                <a:gd name="connsiteX151" fmla="*/ 1129876 w 2426413"/>
                <a:gd name="connsiteY151" fmla="*/ 327546 h 1331631"/>
                <a:gd name="connsiteX152" fmla="*/ 1102580 w 2426413"/>
                <a:gd name="connsiteY152" fmla="*/ 336645 h 1331631"/>
                <a:gd name="connsiteX153" fmla="*/ 1093482 w 2426413"/>
                <a:gd name="connsiteY153" fmla="*/ 322997 h 1331631"/>
                <a:gd name="connsiteX154" fmla="*/ 1098031 w 2426413"/>
                <a:gd name="connsiteY154" fmla="*/ 291152 h 1331631"/>
                <a:gd name="connsiteX155" fmla="*/ 1084383 w 2426413"/>
                <a:gd name="connsiteY155" fmla="*/ 304800 h 1331631"/>
                <a:gd name="connsiteX156" fmla="*/ 1070735 w 2426413"/>
                <a:gd name="connsiteY156" fmla="*/ 309349 h 1331631"/>
                <a:gd name="connsiteX157" fmla="*/ 1057088 w 2426413"/>
                <a:gd name="connsiteY157" fmla="*/ 300251 h 1331631"/>
                <a:gd name="connsiteX158" fmla="*/ 1047989 w 2426413"/>
                <a:gd name="connsiteY158" fmla="*/ 286603 h 1331631"/>
                <a:gd name="connsiteX159" fmla="*/ 1034341 w 2426413"/>
                <a:gd name="connsiteY159" fmla="*/ 282054 h 1331631"/>
                <a:gd name="connsiteX160" fmla="*/ 1007046 w 2426413"/>
                <a:gd name="connsiteY160" fmla="*/ 291152 h 1331631"/>
                <a:gd name="connsiteX161" fmla="*/ 993398 w 2426413"/>
                <a:gd name="connsiteY161" fmla="*/ 295702 h 1331631"/>
                <a:gd name="connsiteX162" fmla="*/ 979750 w 2426413"/>
                <a:gd name="connsiteY162" fmla="*/ 304800 h 1331631"/>
                <a:gd name="connsiteX163" fmla="*/ 966103 w 2426413"/>
                <a:gd name="connsiteY163" fmla="*/ 350293 h 1331631"/>
                <a:gd name="connsiteX164" fmla="*/ 957004 w 2426413"/>
                <a:gd name="connsiteY164" fmla="*/ 363940 h 1331631"/>
                <a:gd name="connsiteX165" fmla="*/ 961553 w 2426413"/>
                <a:gd name="connsiteY165" fmla="*/ 377588 h 1331631"/>
                <a:gd name="connsiteX166" fmla="*/ 967352 w 2426413"/>
                <a:gd name="connsiteY166" fmla="*/ 397835 h 1331631"/>
                <a:gd name="connsiteX167" fmla="*/ 997947 w 2426413"/>
                <a:gd name="connsiteY167" fmla="*/ 404884 h 1331631"/>
                <a:gd name="connsiteX168" fmla="*/ 1011595 w 2426413"/>
                <a:gd name="connsiteY168" fmla="*/ 418531 h 1331631"/>
                <a:gd name="connsiteX169" fmla="*/ 1007046 w 2426413"/>
                <a:gd name="connsiteY169" fmla="*/ 441278 h 1331631"/>
                <a:gd name="connsiteX170" fmla="*/ 984300 w 2426413"/>
                <a:gd name="connsiteY170" fmla="*/ 486770 h 1331631"/>
                <a:gd name="connsiteX171" fmla="*/ 966103 w 2426413"/>
                <a:gd name="connsiteY171" fmla="*/ 518615 h 1331631"/>
                <a:gd name="connsiteX172" fmla="*/ 952455 w 2426413"/>
                <a:gd name="connsiteY172" fmla="*/ 523164 h 1331631"/>
                <a:gd name="connsiteX173" fmla="*/ 943356 w 2426413"/>
                <a:gd name="connsiteY173" fmla="*/ 536812 h 1331631"/>
                <a:gd name="connsiteX174" fmla="*/ 929709 w 2426413"/>
                <a:gd name="connsiteY174" fmla="*/ 545910 h 1331631"/>
                <a:gd name="connsiteX175" fmla="*/ 911512 w 2426413"/>
                <a:gd name="connsiteY175" fmla="*/ 568657 h 1331631"/>
                <a:gd name="connsiteX176" fmla="*/ 902413 w 2426413"/>
                <a:gd name="connsiteY176" fmla="*/ 582305 h 1331631"/>
                <a:gd name="connsiteX177" fmla="*/ 897864 w 2426413"/>
                <a:gd name="connsiteY177" fmla="*/ 595952 h 1331631"/>
                <a:gd name="connsiteX178" fmla="*/ 879667 w 2426413"/>
                <a:gd name="connsiteY178" fmla="*/ 623248 h 1331631"/>
                <a:gd name="connsiteX179" fmla="*/ 856921 w 2426413"/>
                <a:gd name="connsiteY179" fmla="*/ 655093 h 1331631"/>
                <a:gd name="connsiteX180" fmla="*/ 847822 w 2426413"/>
                <a:gd name="connsiteY180" fmla="*/ 668740 h 1331631"/>
                <a:gd name="connsiteX181" fmla="*/ 843273 w 2426413"/>
                <a:gd name="connsiteY181" fmla="*/ 682388 h 1331631"/>
                <a:gd name="connsiteX182" fmla="*/ 829625 w 2426413"/>
                <a:gd name="connsiteY182" fmla="*/ 691487 h 1331631"/>
                <a:gd name="connsiteX183" fmla="*/ 806879 w 2426413"/>
                <a:gd name="connsiteY183" fmla="*/ 714233 h 1331631"/>
                <a:gd name="connsiteX184" fmla="*/ 793231 w 2426413"/>
                <a:gd name="connsiteY184" fmla="*/ 732430 h 1331631"/>
                <a:gd name="connsiteX185" fmla="*/ 779583 w 2426413"/>
                <a:gd name="connsiteY185" fmla="*/ 746078 h 1331631"/>
                <a:gd name="connsiteX186" fmla="*/ 752288 w 2426413"/>
                <a:gd name="connsiteY186" fmla="*/ 787021 h 1331631"/>
                <a:gd name="connsiteX187" fmla="*/ 743189 w 2426413"/>
                <a:gd name="connsiteY187" fmla="*/ 800669 h 1331631"/>
                <a:gd name="connsiteX188" fmla="*/ 734091 w 2426413"/>
                <a:gd name="connsiteY188" fmla="*/ 827964 h 1331631"/>
                <a:gd name="connsiteX189" fmla="*/ 670938 w 2426413"/>
                <a:gd name="connsiteY189" fmla="*/ 857045 h 1331631"/>
                <a:gd name="connsiteX190" fmla="*/ 635881 w 2426413"/>
                <a:gd name="connsiteY190" fmla="*/ 883091 h 1331631"/>
                <a:gd name="connsiteX191" fmla="*/ 593064 w 2426413"/>
                <a:gd name="connsiteY191" fmla="*/ 896203 h 1331631"/>
                <a:gd name="connsiteX192" fmla="*/ 579416 w 2426413"/>
                <a:gd name="connsiteY192" fmla="*/ 891654 h 1331631"/>
                <a:gd name="connsiteX193" fmla="*/ 574867 w 2426413"/>
                <a:gd name="connsiteY193" fmla="*/ 928048 h 1331631"/>
                <a:gd name="connsiteX194" fmla="*/ 565768 w 2426413"/>
                <a:gd name="connsiteY194" fmla="*/ 941696 h 1331631"/>
                <a:gd name="connsiteX195" fmla="*/ 561219 w 2426413"/>
                <a:gd name="connsiteY195" fmla="*/ 955343 h 1331631"/>
                <a:gd name="connsiteX196" fmla="*/ 547571 w 2426413"/>
                <a:gd name="connsiteY196" fmla="*/ 964442 h 1331631"/>
                <a:gd name="connsiteX197" fmla="*/ 520276 w 2426413"/>
                <a:gd name="connsiteY197" fmla="*/ 982639 h 1331631"/>
                <a:gd name="connsiteX198" fmla="*/ 506628 w 2426413"/>
                <a:gd name="connsiteY198" fmla="*/ 973540 h 1331631"/>
                <a:gd name="connsiteX199" fmla="*/ 479333 w 2426413"/>
                <a:gd name="connsiteY199" fmla="*/ 959893 h 1331631"/>
                <a:gd name="connsiteX200" fmla="*/ 461135 w 2426413"/>
                <a:gd name="connsiteY200" fmla="*/ 964442 h 1331631"/>
                <a:gd name="connsiteX201" fmla="*/ 452037 w 2426413"/>
                <a:gd name="connsiteY201" fmla="*/ 978090 h 1331631"/>
                <a:gd name="connsiteX202" fmla="*/ 438389 w 2426413"/>
                <a:gd name="connsiteY202" fmla="*/ 996287 h 1331631"/>
                <a:gd name="connsiteX203" fmla="*/ 401995 w 2426413"/>
                <a:gd name="connsiteY203" fmla="*/ 1023582 h 1331631"/>
                <a:gd name="connsiteX204" fmla="*/ 388347 w 2426413"/>
                <a:gd name="connsiteY204" fmla="*/ 1037230 h 1331631"/>
                <a:gd name="connsiteX205" fmla="*/ 374700 w 2426413"/>
                <a:gd name="connsiteY205" fmla="*/ 1041779 h 1331631"/>
                <a:gd name="connsiteX206" fmla="*/ 347404 w 2426413"/>
                <a:gd name="connsiteY206" fmla="*/ 1059976 h 1331631"/>
                <a:gd name="connsiteX207" fmla="*/ 320109 w 2426413"/>
                <a:gd name="connsiteY207" fmla="*/ 1078173 h 1331631"/>
                <a:gd name="connsiteX208" fmla="*/ 292813 w 2426413"/>
                <a:gd name="connsiteY208" fmla="*/ 1100919 h 1331631"/>
                <a:gd name="connsiteX209" fmla="*/ 283715 w 2426413"/>
                <a:gd name="connsiteY209" fmla="*/ 1114567 h 1331631"/>
                <a:gd name="connsiteX210" fmla="*/ 256419 w 2426413"/>
                <a:gd name="connsiteY210" fmla="*/ 1137313 h 1331631"/>
                <a:gd name="connsiteX211" fmla="*/ 238222 w 2426413"/>
                <a:gd name="connsiteY211" fmla="*/ 1164609 h 1331631"/>
                <a:gd name="connsiteX212" fmla="*/ 229124 w 2426413"/>
                <a:gd name="connsiteY212" fmla="*/ 1178257 h 1331631"/>
                <a:gd name="connsiteX213" fmla="*/ 215476 w 2426413"/>
                <a:gd name="connsiteY213" fmla="*/ 1182806 h 1331631"/>
                <a:gd name="connsiteX214" fmla="*/ 206377 w 2426413"/>
                <a:gd name="connsiteY214" fmla="*/ 1196454 h 1331631"/>
                <a:gd name="connsiteX215" fmla="*/ 179082 w 2426413"/>
                <a:gd name="connsiteY215" fmla="*/ 1205552 h 1331631"/>
                <a:gd name="connsiteX216" fmla="*/ 165434 w 2426413"/>
                <a:gd name="connsiteY216" fmla="*/ 1210102 h 1331631"/>
                <a:gd name="connsiteX217" fmla="*/ 137514 w 2426413"/>
                <a:gd name="connsiteY217" fmla="*/ 1205465 h 1331631"/>
                <a:gd name="connsiteX218" fmla="*/ 123954 w 2426413"/>
                <a:gd name="connsiteY218" fmla="*/ 1157570 h 1331631"/>
                <a:gd name="connsiteX219" fmla="*/ 85510 w 2426413"/>
                <a:gd name="connsiteY219" fmla="*/ 1152309 h 1331631"/>
                <a:gd name="connsiteX220" fmla="*/ 32617 w 2426413"/>
                <a:gd name="connsiteY220" fmla="*/ 1188253 h 1331631"/>
                <a:gd name="connsiteX221" fmla="*/ 19858 w 2426413"/>
                <a:gd name="connsiteY221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05636 w 2424752"/>
                <a:gd name="connsiteY53" fmla="*/ 427630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22293 w 2424752"/>
                <a:gd name="connsiteY217" fmla="*/ 1157570 h 1331631"/>
                <a:gd name="connsiteX218" fmla="*/ 83849 w 2424752"/>
                <a:gd name="connsiteY218" fmla="*/ 1152309 h 1331631"/>
                <a:gd name="connsiteX219" fmla="*/ 30956 w 2424752"/>
                <a:gd name="connsiteY219" fmla="*/ 1188253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05636 w 2424752"/>
                <a:gd name="connsiteY53" fmla="*/ 427630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22293 w 2424752"/>
                <a:gd name="connsiteY217" fmla="*/ 1157570 h 1331631"/>
                <a:gd name="connsiteX218" fmla="*/ 83849 w 2424752"/>
                <a:gd name="connsiteY218" fmla="*/ 1152309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05636 w 2424752"/>
                <a:gd name="connsiteY53" fmla="*/ 427630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22293 w 2424752"/>
                <a:gd name="connsiteY217" fmla="*/ 1157570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05636 w 2424752"/>
                <a:gd name="connsiteY53" fmla="*/ 427630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45839 w 2424752"/>
                <a:gd name="connsiteY217" fmla="*/ 1239983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05636 w 2424752"/>
                <a:gd name="connsiteY53" fmla="*/ 427630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0185 w 2424752"/>
                <a:gd name="connsiteY54" fmla="*/ 395785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00373 w 2424752"/>
                <a:gd name="connsiteY54" fmla="*/ 421294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8657 w 2424752"/>
                <a:gd name="connsiteY15" fmla="*/ 1073624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392907 w 2424752"/>
                <a:gd name="connsiteY89" fmla="*/ 373039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4710 w 2424752"/>
                <a:gd name="connsiteY88" fmla="*/ 400334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824251 w 2424752"/>
                <a:gd name="connsiteY67" fmla="*/ 150125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8635 w 2424752"/>
                <a:gd name="connsiteY88" fmla="*/ 421918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745762 w 2424752"/>
                <a:gd name="connsiteY67" fmla="*/ 181521 h 1331631"/>
                <a:gd name="connsiteX68" fmla="*/ 1837898 w 2424752"/>
                <a:gd name="connsiteY68" fmla="*/ 159224 h 1331631"/>
                <a:gd name="connsiteX69" fmla="*/ 1851546 w 2424752"/>
                <a:gd name="connsiteY69" fmla="*/ 172872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8635 w 2424752"/>
                <a:gd name="connsiteY88" fmla="*/ 421918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745762 w 2424752"/>
                <a:gd name="connsiteY67" fmla="*/ 181521 h 1331631"/>
                <a:gd name="connsiteX68" fmla="*/ 1837898 w 2424752"/>
                <a:gd name="connsiteY68" fmla="*/ 159224 h 1331631"/>
                <a:gd name="connsiteX69" fmla="*/ 1835848 w 2424752"/>
                <a:gd name="connsiteY69" fmla="*/ 192495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8635 w 2424752"/>
                <a:gd name="connsiteY88" fmla="*/ 421918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09934 w 2424752"/>
                <a:gd name="connsiteY35" fmla="*/ 827964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745762 w 2424752"/>
                <a:gd name="connsiteY67" fmla="*/ 181521 h 1331631"/>
                <a:gd name="connsiteX68" fmla="*/ 1800616 w 2424752"/>
                <a:gd name="connsiteY68" fmla="*/ 178847 h 1331631"/>
                <a:gd name="connsiteX69" fmla="*/ 1835848 w 2424752"/>
                <a:gd name="connsiteY69" fmla="*/ 192495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8635 w 2424752"/>
                <a:gd name="connsiteY88" fmla="*/ 421918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  <a:gd name="connsiteX0" fmla="*/ 18197 w 2424752"/>
                <a:gd name="connsiteY0" fmla="*/ 1264693 h 1331631"/>
                <a:gd name="connsiteX1" fmla="*/ 4549 w 2424752"/>
                <a:gd name="connsiteY1" fmla="*/ 1310185 h 1331631"/>
                <a:gd name="connsiteX2" fmla="*/ 0 w 2424752"/>
                <a:gd name="connsiteY2" fmla="*/ 1328382 h 1331631"/>
                <a:gd name="connsiteX3" fmla="*/ 35144 w 2424752"/>
                <a:gd name="connsiteY3" fmla="*/ 1312861 h 1331631"/>
                <a:gd name="connsiteX4" fmla="*/ 68327 w 2424752"/>
                <a:gd name="connsiteY4" fmla="*/ 1290113 h 1331631"/>
                <a:gd name="connsiteX5" fmla="*/ 99546 w 2424752"/>
                <a:gd name="connsiteY5" fmla="*/ 1281728 h 1331631"/>
                <a:gd name="connsiteX6" fmla="*/ 140490 w 2424752"/>
                <a:gd name="connsiteY6" fmla="*/ 1262906 h 1331631"/>
                <a:gd name="connsiteX7" fmla="*/ 172872 w 2424752"/>
                <a:gd name="connsiteY7" fmla="*/ 1232848 h 1331631"/>
                <a:gd name="connsiteX8" fmla="*/ 200167 w 2424752"/>
                <a:gd name="connsiteY8" fmla="*/ 1223749 h 1331631"/>
                <a:gd name="connsiteX9" fmla="*/ 213815 w 2424752"/>
                <a:gd name="connsiteY9" fmla="*/ 1214651 h 1331631"/>
                <a:gd name="connsiteX10" fmla="*/ 241110 w 2424752"/>
                <a:gd name="connsiteY10" fmla="*/ 1205552 h 1331631"/>
                <a:gd name="connsiteX11" fmla="*/ 282054 w 2424752"/>
                <a:gd name="connsiteY11" fmla="*/ 1196454 h 1331631"/>
                <a:gd name="connsiteX12" fmla="*/ 295701 w 2424752"/>
                <a:gd name="connsiteY12" fmla="*/ 1187355 h 1331631"/>
                <a:gd name="connsiteX13" fmla="*/ 373039 w 2424752"/>
                <a:gd name="connsiteY13" fmla="*/ 1150961 h 1331631"/>
                <a:gd name="connsiteX14" fmla="*/ 500955 w 2424752"/>
                <a:gd name="connsiteY14" fmla="*/ 1104307 h 1331631"/>
                <a:gd name="connsiteX15" fmla="*/ 564732 w 2424752"/>
                <a:gd name="connsiteY15" fmla="*/ 1079510 h 1331631"/>
                <a:gd name="connsiteX16" fmla="*/ 591403 w 2424752"/>
                <a:gd name="connsiteY16" fmla="*/ 1096370 h 1331631"/>
                <a:gd name="connsiteX17" fmla="*/ 605051 w 2424752"/>
                <a:gd name="connsiteY17" fmla="*/ 1087272 h 1331631"/>
                <a:gd name="connsiteX18" fmla="*/ 621374 w 2424752"/>
                <a:gd name="connsiteY18" fmla="*/ 1060152 h 1331631"/>
                <a:gd name="connsiteX19" fmla="*/ 686937 w 2424752"/>
                <a:gd name="connsiteY19" fmla="*/ 1061489 h 1331631"/>
                <a:gd name="connsiteX20" fmla="*/ 714233 w 2424752"/>
                <a:gd name="connsiteY20" fmla="*/ 1019033 h 1331631"/>
                <a:gd name="connsiteX21" fmla="*/ 755351 w 2424752"/>
                <a:gd name="connsiteY21" fmla="*/ 1019121 h 1331631"/>
                <a:gd name="connsiteX22" fmla="*/ 791570 w 2424752"/>
                <a:gd name="connsiteY22" fmla="*/ 978090 h 1331631"/>
                <a:gd name="connsiteX23" fmla="*/ 818866 w 2424752"/>
                <a:gd name="connsiteY23" fmla="*/ 968991 h 1331631"/>
                <a:gd name="connsiteX24" fmla="*/ 846161 w 2424752"/>
                <a:gd name="connsiteY24" fmla="*/ 941696 h 1331631"/>
                <a:gd name="connsiteX25" fmla="*/ 873457 w 2424752"/>
                <a:gd name="connsiteY25" fmla="*/ 928048 h 1331631"/>
                <a:gd name="connsiteX26" fmla="*/ 887104 w 2424752"/>
                <a:gd name="connsiteY26" fmla="*/ 923499 h 1331631"/>
                <a:gd name="connsiteX27" fmla="*/ 900752 w 2424752"/>
                <a:gd name="connsiteY27" fmla="*/ 914400 h 1331631"/>
                <a:gd name="connsiteX28" fmla="*/ 918949 w 2424752"/>
                <a:gd name="connsiteY28" fmla="*/ 909851 h 1331631"/>
                <a:gd name="connsiteX29" fmla="*/ 923498 w 2424752"/>
                <a:gd name="connsiteY29" fmla="*/ 896203 h 1331631"/>
                <a:gd name="connsiteX30" fmla="*/ 937146 w 2424752"/>
                <a:gd name="connsiteY30" fmla="*/ 887105 h 1331631"/>
                <a:gd name="connsiteX31" fmla="*/ 950794 w 2424752"/>
                <a:gd name="connsiteY31" fmla="*/ 873457 h 1331631"/>
                <a:gd name="connsiteX32" fmla="*/ 978089 w 2424752"/>
                <a:gd name="connsiteY32" fmla="*/ 855260 h 1331631"/>
                <a:gd name="connsiteX33" fmla="*/ 982639 w 2424752"/>
                <a:gd name="connsiteY33" fmla="*/ 841612 h 1331631"/>
                <a:gd name="connsiteX34" fmla="*/ 996286 w 2424752"/>
                <a:gd name="connsiteY34" fmla="*/ 837063 h 1331631"/>
                <a:gd name="connsiteX35" fmla="*/ 1039368 w 2424752"/>
                <a:gd name="connsiteY35" fmla="*/ 826002 h 1331631"/>
                <a:gd name="connsiteX36" fmla="*/ 1041779 w 2424752"/>
                <a:gd name="connsiteY36" fmla="*/ 800669 h 1331631"/>
                <a:gd name="connsiteX37" fmla="*/ 1055427 w 2424752"/>
                <a:gd name="connsiteY37" fmla="*/ 791570 h 1331631"/>
                <a:gd name="connsiteX38" fmla="*/ 1078173 w 2424752"/>
                <a:gd name="connsiteY38" fmla="*/ 768824 h 1331631"/>
                <a:gd name="connsiteX39" fmla="*/ 1119116 w 2424752"/>
                <a:gd name="connsiteY39" fmla="*/ 736979 h 1331631"/>
                <a:gd name="connsiteX40" fmla="*/ 1132764 w 2424752"/>
                <a:gd name="connsiteY40" fmla="*/ 727881 h 1331631"/>
                <a:gd name="connsiteX41" fmla="*/ 1146412 w 2424752"/>
                <a:gd name="connsiteY41" fmla="*/ 718782 h 1331631"/>
                <a:gd name="connsiteX42" fmla="*/ 1164609 w 2424752"/>
                <a:gd name="connsiteY42" fmla="*/ 691487 h 1331631"/>
                <a:gd name="connsiteX43" fmla="*/ 1187355 w 2424752"/>
                <a:gd name="connsiteY43" fmla="*/ 668740 h 1331631"/>
                <a:gd name="connsiteX44" fmla="*/ 1210101 w 2424752"/>
                <a:gd name="connsiteY44" fmla="*/ 645994 h 1331631"/>
                <a:gd name="connsiteX45" fmla="*/ 1219200 w 2424752"/>
                <a:gd name="connsiteY45" fmla="*/ 632346 h 1331631"/>
                <a:gd name="connsiteX46" fmla="*/ 1223749 w 2424752"/>
                <a:gd name="connsiteY46" fmla="*/ 618699 h 1331631"/>
                <a:gd name="connsiteX47" fmla="*/ 1246495 w 2424752"/>
                <a:gd name="connsiteY47" fmla="*/ 591403 h 1331631"/>
                <a:gd name="connsiteX48" fmla="*/ 1255594 w 2424752"/>
                <a:gd name="connsiteY48" fmla="*/ 564108 h 1331631"/>
                <a:gd name="connsiteX49" fmla="*/ 1260143 w 2424752"/>
                <a:gd name="connsiteY49" fmla="*/ 550460 h 1331631"/>
                <a:gd name="connsiteX50" fmla="*/ 1278340 w 2424752"/>
                <a:gd name="connsiteY50" fmla="*/ 523164 h 1331631"/>
                <a:gd name="connsiteX51" fmla="*/ 1291988 w 2424752"/>
                <a:gd name="connsiteY51" fmla="*/ 482221 h 1331631"/>
                <a:gd name="connsiteX52" fmla="*/ 1296537 w 2424752"/>
                <a:gd name="connsiteY52" fmla="*/ 468573 h 1331631"/>
                <a:gd name="connsiteX53" fmla="*/ 1342918 w 2424752"/>
                <a:gd name="connsiteY53" fmla="*/ 439403 h 1331631"/>
                <a:gd name="connsiteX54" fmla="*/ 1316071 w 2424752"/>
                <a:gd name="connsiteY54" fmla="*/ 425218 h 1331631"/>
                <a:gd name="connsiteX55" fmla="*/ 1332931 w 2424752"/>
                <a:gd name="connsiteY55" fmla="*/ 368490 h 1331631"/>
                <a:gd name="connsiteX56" fmla="*/ 1342030 w 2424752"/>
                <a:gd name="connsiteY56" fmla="*/ 295702 h 1331631"/>
                <a:gd name="connsiteX57" fmla="*/ 1392609 w 2424752"/>
                <a:gd name="connsiteY57" fmla="*/ 269470 h 1331631"/>
                <a:gd name="connsiteX58" fmla="*/ 1427841 w 2424752"/>
                <a:gd name="connsiteY58" fmla="*/ 255110 h 1331631"/>
                <a:gd name="connsiteX59" fmla="*/ 1455224 w 2424752"/>
                <a:gd name="connsiteY59" fmla="*/ 217203 h 1331631"/>
                <a:gd name="connsiteX60" fmla="*/ 1469409 w 2424752"/>
                <a:gd name="connsiteY60" fmla="*/ 181970 h 1331631"/>
                <a:gd name="connsiteX61" fmla="*/ 1496704 w 2424752"/>
                <a:gd name="connsiteY61" fmla="*/ 172872 h 1331631"/>
                <a:gd name="connsiteX62" fmla="*/ 1574042 w 2424752"/>
                <a:gd name="connsiteY62" fmla="*/ 163773 h 1331631"/>
                <a:gd name="connsiteX63" fmla="*/ 1596788 w 2424752"/>
                <a:gd name="connsiteY63" fmla="*/ 145576 h 1331631"/>
                <a:gd name="connsiteX64" fmla="*/ 1610436 w 2424752"/>
                <a:gd name="connsiteY64" fmla="*/ 141027 h 1331631"/>
                <a:gd name="connsiteX65" fmla="*/ 1637731 w 2424752"/>
                <a:gd name="connsiteY65" fmla="*/ 145576 h 1331631"/>
                <a:gd name="connsiteX66" fmla="*/ 1651379 w 2424752"/>
                <a:gd name="connsiteY66" fmla="*/ 154675 h 1331631"/>
                <a:gd name="connsiteX67" fmla="*/ 1745762 w 2424752"/>
                <a:gd name="connsiteY67" fmla="*/ 181521 h 1331631"/>
                <a:gd name="connsiteX68" fmla="*/ 1800616 w 2424752"/>
                <a:gd name="connsiteY68" fmla="*/ 178847 h 1331631"/>
                <a:gd name="connsiteX69" fmla="*/ 1835848 w 2424752"/>
                <a:gd name="connsiteY69" fmla="*/ 192495 h 1331631"/>
                <a:gd name="connsiteX70" fmla="*/ 1965277 w 2424752"/>
                <a:gd name="connsiteY70" fmla="*/ 186519 h 1331631"/>
                <a:gd name="connsiteX71" fmla="*/ 1997122 w 2424752"/>
                <a:gd name="connsiteY71" fmla="*/ 191069 h 1331631"/>
                <a:gd name="connsiteX72" fmla="*/ 2047164 w 2424752"/>
                <a:gd name="connsiteY72" fmla="*/ 195618 h 1331631"/>
                <a:gd name="connsiteX73" fmla="*/ 2056263 w 2424752"/>
                <a:gd name="connsiteY73" fmla="*/ 209266 h 1331631"/>
                <a:gd name="connsiteX74" fmla="*/ 2083558 w 2424752"/>
                <a:gd name="connsiteY74" fmla="*/ 213815 h 1331631"/>
                <a:gd name="connsiteX75" fmla="*/ 2101755 w 2424752"/>
                <a:gd name="connsiteY75" fmla="*/ 236561 h 1331631"/>
                <a:gd name="connsiteX76" fmla="*/ 2115403 w 2424752"/>
                <a:gd name="connsiteY76" fmla="*/ 245660 h 1331631"/>
                <a:gd name="connsiteX77" fmla="*/ 2129051 w 2424752"/>
                <a:gd name="connsiteY77" fmla="*/ 259308 h 1331631"/>
                <a:gd name="connsiteX78" fmla="*/ 2138149 w 2424752"/>
                <a:gd name="connsiteY78" fmla="*/ 272955 h 1331631"/>
                <a:gd name="connsiteX79" fmla="*/ 2156346 w 2424752"/>
                <a:gd name="connsiteY79" fmla="*/ 291152 h 1331631"/>
                <a:gd name="connsiteX80" fmla="*/ 2165445 w 2424752"/>
                <a:gd name="connsiteY80" fmla="*/ 304800 h 1331631"/>
                <a:gd name="connsiteX81" fmla="*/ 2206388 w 2424752"/>
                <a:gd name="connsiteY81" fmla="*/ 341194 h 1331631"/>
                <a:gd name="connsiteX82" fmla="*/ 2220036 w 2424752"/>
                <a:gd name="connsiteY82" fmla="*/ 345743 h 1331631"/>
                <a:gd name="connsiteX83" fmla="*/ 2251880 w 2424752"/>
                <a:gd name="connsiteY83" fmla="*/ 363940 h 1331631"/>
                <a:gd name="connsiteX84" fmla="*/ 2279176 w 2424752"/>
                <a:gd name="connsiteY84" fmla="*/ 373039 h 1331631"/>
                <a:gd name="connsiteX85" fmla="*/ 2311021 w 2424752"/>
                <a:gd name="connsiteY85" fmla="*/ 377588 h 1331631"/>
                <a:gd name="connsiteX86" fmla="*/ 2333767 w 2424752"/>
                <a:gd name="connsiteY86" fmla="*/ 395785 h 1331631"/>
                <a:gd name="connsiteX87" fmla="*/ 2361063 w 2424752"/>
                <a:gd name="connsiteY87" fmla="*/ 413982 h 1331631"/>
                <a:gd name="connsiteX88" fmla="*/ 2378635 w 2424752"/>
                <a:gd name="connsiteY88" fmla="*/ 421918 h 1331631"/>
                <a:gd name="connsiteX89" fmla="*/ 2404680 w 2424752"/>
                <a:gd name="connsiteY89" fmla="*/ 386775 h 1331631"/>
                <a:gd name="connsiteX90" fmla="*/ 2420203 w 2424752"/>
                <a:gd name="connsiteY90" fmla="*/ 368490 h 1331631"/>
                <a:gd name="connsiteX91" fmla="*/ 2424752 w 2424752"/>
                <a:gd name="connsiteY91" fmla="*/ 354842 h 1331631"/>
                <a:gd name="connsiteX92" fmla="*/ 2420203 w 2424752"/>
                <a:gd name="connsiteY92" fmla="*/ 327546 h 1331631"/>
                <a:gd name="connsiteX93" fmla="*/ 2406555 w 2424752"/>
                <a:gd name="connsiteY93" fmla="*/ 322997 h 1331631"/>
                <a:gd name="connsiteX94" fmla="*/ 2388358 w 2424752"/>
                <a:gd name="connsiteY94" fmla="*/ 318448 h 1331631"/>
                <a:gd name="connsiteX95" fmla="*/ 2374710 w 2424752"/>
                <a:gd name="connsiteY95" fmla="*/ 309349 h 1331631"/>
                <a:gd name="connsiteX96" fmla="*/ 2370161 w 2424752"/>
                <a:gd name="connsiteY96" fmla="*/ 295702 h 1331631"/>
                <a:gd name="connsiteX97" fmla="*/ 2361063 w 2424752"/>
                <a:gd name="connsiteY97" fmla="*/ 282054 h 1331631"/>
                <a:gd name="connsiteX98" fmla="*/ 2356513 w 2424752"/>
                <a:gd name="connsiteY98" fmla="*/ 268406 h 1331631"/>
                <a:gd name="connsiteX99" fmla="*/ 2342866 w 2424752"/>
                <a:gd name="connsiteY99" fmla="*/ 263857 h 1331631"/>
                <a:gd name="connsiteX100" fmla="*/ 2329218 w 2424752"/>
                <a:gd name="connsiteY100" fmla="*/ 245660 h 1331631"/>
                <a:gd name="connsiteX101" fmla="*/ 2301922 w 2424752"/>
                <a:gd name="connsiteY101" fmla="*/ 232012 h 1331631"/>
                <a:gd name="connsiteX102" fmla="*/ 2279176 w 2424752"/>
                <a:gd name="connsiteY102" fmla="*/ 236561 h 1331631"/>
                <a:gd name="connsiteX103" fmla="*/ 2251880 w 2424752"/>
                <a:gd name="connsiteY103" fmla="*/ 245660 h 1331631"/>
                <a:gd name="connsiteX104" fmla="*/ 2210937 w 2424752"/>
                <a:gd name="connsiteY104" fmla="*/ 241110 h 1331631"/>
                <a:gd name="connsiteX105" fmla="*/ 2183642 w 2424752"/>
                <a:gd name="connsiteY105" fmla="*/ 218364 h 1331631"/>
                <a:gd name="connsiteX106" fmla="*/ 2169994 w 2424752"/>
                <a:gd name="connsiteY106" fmla="*/ 209266 h 1331631"/>
                <a:gd name="connsiteX107" fmla="*/ 2160895 w 2424752"/>
                <a:gd name="connsiteY107" fmla="*/ 195618 h 1331631"/>
                <a:gd name="connsiteX108" fmla="*/ 2147248 w 2424752"/>
                <a:gd name="connsiteY108" fmla="*/ 168322 h 1331631"/>
                <a:gd name="connsiteX109" fmla="*/ 2106304 w 2424752"/>
                <a:gd name="connsiteY109" fmla="*/ 154675 h 1331631"/>
                <a:gd name="connsiteX110" fmla="*/ 2079009 w 2424752"/>
                <a:gd name="connsiteY110" fmla="*/ 141027 h 1331631"/>
                <a:gd name="connsiteX111" fmla="*/ 2060812 w 2424752"/>
                <a:gd name="connsiteY111" fmla="*/ 136478 h 1331631"/>
                <a:gd name="connsiteX112" fmla="*/ 1988024 w 2424752"/>
                <a:gd name="connsiteY112" fmla="*/ 131928 h 1331631"/>
                <a:gd name="connsiteX113" fmla="*/ 1960728 w 2424752"/>
                <a:gd name="connsiteY113" fmla="*/ 118281 h 1331631"/>
                <a:gd name="connsiteX114" fmla="*/ 1947080 w 2424752"/>
                <a:gd name="connsiteY114" fmla="*/ 104633 h 1331631"/>
                <a:gd name="connsiteX115" fmla="*/ 1919785 w 2424752"/>
                <a:gd name="connsiteY115" fmla="*/ 90985 h 1331631"/>
                <a:gd name="connsiteX116" fmla="*/ 1906137 w 2424752"/>
                <a:gd name="connsiteY116" fmla="*/ 81887 h 1331631"/>
                <a:gd name="connsiteX117" fmla="*/ 1837898 w 2424752"/>
                <a:gd name="connsiteY117" fmla="*/ 72788 h 1331631"/>
                <a:gd name="connsiteX118" fmla="*/ 1810603 w 2424752"/>
                <a:gd name="connsiteY118" fmla="*/ 63690 h 1331631"/>
                <a:gd name="connsiteX119" fmla="*/ 1792406 w 2424752"/>
                <a:gd name="connsiteY119" fmla="*/ 59140 h 1331631"/>
                <a:gd name="connsiteX120" fmla="*/ 1765110 w 2424752"/>
                <a:gd name="connsiteY120" fmla="*/ 50042 h 1331631"/>
                <a:gd name="connsiteX121" fmla="*/ 1751463 w 2424752"/>
                <a:gd name="connsiteY121" fmla="*/ 40943 h 1331631"/>
                <a:gd name="connsiteX122" fmla="*/ 1733266 w 2424752"/>
                <a:gd name="connsiteY122" fmla="*/ 0 h 1331631"/>
                <a:gd name="connsiteX123" fmla="*/ 1724167 w 2424752"/>
                <a:gd name="connsiteY123" fmla="*/ 13648 h 1331631"/>
                <a:gd name="connsiteX124" fmla="*/ 1719618 w 2424752"/>
                <a:gd name="connsiteY124" fmla="*/ 50042 h 1331631"/>
                <a:gd name="connsiteX125" fmla="*/ 1687773 w 2424752"/>
                <a:gd name="connsiteY125" fmla="*/ 54591 h 1331631"/>
                <a:gd name="connsiteX126" fmla="*/ 1655928 w 2424752"/>
                <a:gd name="connsiteY126" fmla="*/ 63690 h 1331631"/>
                <a:gd name="connsiteX127" fmla="*/ 1637731 w 2424752"/>
                <a:gd name="connsiteY127" fmla="*/ 72788 h 1331631"/>
                <a:gd name="connsiteX128" fmla="*/ 1624083 w 2424752"/>
                <a:gd name="connsiteY128" fmla="*/ 68239 h 1331631"/>
                <a:gd name="connsiteX129" fmla="*/ 1619534 w 2424752"/>
                <a:gd name="connsiteY129" fmla="*/ 54591 h 1331631"/>
                <a:gd name="connsiteX130" fmla="*/ 1610436 w 2424752"/>
                <a:gd name="connsiteY130" fmla="*/ 68239 h 1331631"/>
                <a:gd name="connsiteX131" fmla="*/ 1596788 w 2424752"/>
                <a:gd name="connsiteY131" fmla="*/ 77337 h 1331631"/>
                <a:gd name="connsiteX132" fmla="*/ 1551295 w 2424752"/>
                <a:gd name="connsiteY132" fmla="*/ 81887 h 1331631"/>
                <a:gd name="connsiteX133" fmla="*/ 1524000 w 2424752"/>
                <a:gd name="connsiteY133" fmla="*/ 90985 h 1331631"/>
                <a:gd name="connsiteX134" fmla="*/ 1505803 w 2424752"/>
                <a:gd name="connsiteY134" fmla="*/ 100084 h 1331631"/>
                <a:gd name="connsiteX135" fmla="*/ 1483057 w 2424752"/>
                <a:gd name="connsiteY135" fmla="*/ 104633 h 1331631"/>
                <a:gd name="connsiteX136" fmla="*/ 1469409 w 2424752"/>
                <a:gd name="connsiteY136" fmla="*/ 109182 h 1331631"/>
                <a:gd name="connsiteX137" fmla="*/ 1360227 w 2424752"/>
                <a:gd name="connsiteY137" fmla="*/ 113731 h 1331631"/>
                <a:gd name="connsiteX138" fmla="*/ 1346579 w 2424752"/>
                <a:gd name="connsiteY138" fmla="*/ 122830 h 1331631"/>
                <a:gd name="connsiteX139" fmla="*/ 1328382 w 2424752"/>
                <a:gd name="connsiteY139" fmla="*/ 150125 h 1331631"/>
                <a:gd name="connsiteX140" fmla="*/ 1314734 w 2424752"/>
                <a:gd name="connsiteY140" fmla="*/ 163773 h 1331631"/>
                <a:gd name="connsiteX141" fmla="*/ 1305636 w 2424752"/>
                <a:gd name="connsiteY141" fmla="*/ 191069 h 1331631"/>
                <a:gd name="connsiteX142" fmla="*/ 1291988 w 2424752"/>
                <a:gd name="connsiteY142" fmla="*/ 204716 h 1331631"/>
                <a:gd name="connsiteX143" fmla="*/ 1278340 w 2424752"/>
                <a:gd name="connsiteY143" fmla="*/ 209266 h 1331631"/>
                <a:gd name="connsiteX144" fmla="*/ 1205552 w 2424752"/>
                <a:gd name="connsiteY144" fmla="*/ 213815 h 1331631"/>
                <a:gd name="connsiteX145" fmla="*/ 1201003 w 2424752"/>
                <a:gd name="connsiteY145" fmla="*/ 227463 h 1331631"/>
                <a:gd name="connsiteX146" fmla="*/ 1182806 w 2424752"/>
                <a:gd name="connsiteY146" fmla="*/ 254758 h 1331631"/>
                <a:gd name="connsiteX147" fmla="*/ 1173707 w 2424752"/>
                <a:gd name="connsiteY147" fmla="*/ 282054 h 1331631"/>
                <a:gd name="connsiteX148" fmla="*/ 1169158 w 2424752"/>
                <a:gd name="connsiteY148" fmla="*/ 295702 h 1331631"/>
                <a:gd name="connsiteX149" fmla="*/ 1141863 w 2424752"/>
                <a:gd name="connsiteY149" fmla="*/ 313899 h 1331631"/>
                <a:gd name="connsiteX150" fmla="*/ 1128215 w 2424752"/>
                <a:gd name="connsiteY150" fmla="*/ 327546 h 1331631"/>
                <a:gd name="connsiteX151" fmla="*/ 1100919 w 2424752"/>
                <a:gd name="connsiteY151" fmla="*/ 336645 h 1331631"/>
                <a:gd name="connsiteX152" fmla="*/ 1091821 w 2424752"/>
                <a:gd name="connsiteY152" fmla="*/ 322997 h 1331631"/>
                <a:gd name="connsiteX153" fmla="*/ 1096370 w 2424752"/>
                <a:gd name="connsiteY153" fmla="*/ 291152 h 1331631"/>
                <a:gd name="connsiteX154" fmla="*/ 1082722 w 2424752"/>
                <a:gd name="connsiteY154" fmla="*/ 304800 h 1331631"/>
                <a:gd name="connsiteX155" fmla="*/ 1069074 w 2424752"/>
                <a:gd name="connsiteY155" fmla="*/ 309349 h 1331631"/>
                <a:gd name="connsiteX156" fmla="*/ 1055427 w 2424752"/>
                <a:gd name="connsiteY156" fmla="*/ 300251 h 1331631"/>
                <a:gd name="connsiteX157" fmla="*/ 1046328 w 2424752"/>
                <a:gd name="connsiteY157" fmla="*/ 286603 h 1331631"/>
                <a:gd name="connsiteX158" fmla="*/ 1032680 w 2424752"/>
                <a:gd name="connsiteY158" fmla="*/ 282054 h 1331631"/>
                <a:gd name="connsiteX159" fmla="*/ 1005385 w 2424752"/>
                <a:gd name="connsiteY159" fmla="*/ 291152 h 1331631"/>
                <a:gd name="connsiteX160" fmla="*/ 991737 w 2424752"/>
                <a:gd name="connsiteY160" fmla="*/ 295702 h 1331631"/>
                <a:gd name="connsiteX161" fmla="*/ 978089 w 2424752"/>
                <a:gd name="connsiteY161" fmla="*/ 304800 h 1331631"/>
                <a:gd name="connsiteX162" fmla="*/ 964442 w 2424752"/>
                <a:gd name="connsiteY162" fmla="*/ 350293 h 1331631"/>
                <a:gd name="connsiteX163" fmla="*/ 955343 w 2424752"/>
                <a:gd name="connsiteY163" fmla="*/ 363940 h 1331631"/>
                <a:gd name="connsiteX164" fmla="*/ 959892 w 2424752"/>
                <a:gd name="connsiteY164" fmla="*/ 377588 h 1331631"/>
                <a:gd name="connsiteX165" fmla="*/ 965691 w 2424752"/>
                <a:gd name="connsiteY165" fmla="*/ 397835 h 1331631"/>
                <a:gd name="connsiteX166" fmla="*/ 996286 w 2424752"/>
                <a:gd name="connsiteY166" fmla="*/ 404884 h 1331631"/>
                <a:gd name="connsiteX167" fmla="*/ 1009934 w 2424752"/>
                <a:gd name="connsiteY167" fmla="*/ 418531 h 1331631"/>
                <a:gd name="connsiteX168" fmla="*/ 1005385 w 2424752"/>
                <a:gd name="connsiteY168" fmla="*/ 441278 h 1331631"/>
                <a:gd name="connsiteX169" fmla="*/ 982639 w 2424752"/>
                <a:gd name="connsiteY169" fmla="*/ 486770 h 1331631"/>
                <a:gd name="connsiteX170" fmla="*/ 964442 w 2424752"/>
                <a:gd name="connsiteY170" fmla="*/ 518615 h 1331631"/>
                <a:gd name="connsiteX171" fmla="*/ 950794 w 2424752"/>
                <a:gd name="connsiteY171" fmla="*/ 523164 h 1331631"/>
                <a:gd name="connsiteX172" fmla="*/ 941695 w 2424752"/>
                <a:gd name="connsiteY172" fmla="*/ 536812 h 1331631"/>
                <a:gd name="connsiteX173" fmla="*/ 928048 w 2424752"/>
                <a:gd name="connsiteY173" fmla="*/ 545910 h 1331631"/>
                <a:gd name="connsiteX174" fmla="*/ 909851 w 2424752"/>
                <a:gd name="connsiteY174" fmla="*/ 568657 h 1331631"/>
                <a:gd name="connsiteX175" fmla="*/ 900752 w 2424752"/>
                <a:gd name="connsiteY175" fmla="*/ 582305 h 1331631"/>
                <a:gd name="connsiteX176" fmla="*/ 896203 w 2424752"/>
                <a:gd name="connsiteY176" fmla="*/ 595952 h 1331631"/>
                <a:gd name="connsiteX177" fmla="*/ 878006 w 2424752"/>
                <a:gd name="connsiteY177" fmla="*/ 623248 h 1331631"/>
                <a:gd name="connsiteX178" fmla="*/ 855260 w 2424752"/>
                <a:gd name="connsiteY178" fmla="*/ 655093 h 1331631"/>
                <a:gd name="connsiteX179" fmla="*/ 846161 w 2424752"/>
                <a:gd name="connsiteY179" fmla="*/ 668740 h 1331631"/>
                <a:gd name="connsiteX180" fmla="*/ 841612 w 2424752"/>
                <a:gd name="connsiteY180" fmla="*/ 682388 h 1331631"/>
                <a:gd name="connsiteX181" fmla="*/ 827964 w 2424752"/>
                <a:gd name="connsiteY181" fmla="*/ 691487 h 1331631"/>
                <a:gd name="connsiteX182" fmla="*/ 805218 w 2424752"/>
                <a:gd name="connsiteY182" fmla="*/ 714233 h 1331631"/>
                <a:gd name="connsiteX183" fmla="*/ 791570 w 2424752"/>
                <a:gd name="connsiteY183" fmla="*/ 732430 h 1331631"/>
                <a:gd name="connsiteX184" fmla="*/ 777922 w 2424752"/>
                <a:gd name="connsiteY184" fmla="*/ 746078 h 1331631"/>
                <a:gd name="connsiteX185" fmla="*/ 750627 w 2424752"/>
                <a:gd name="connsiteY185" fmla="*/ 787021 h 1331631"/>
                <a:gd name="connsiteX186" fmla="*/ 741528 w 2424752"/>
                <a:gd name="connsiteY186" fmla="*/ 800669 h 1331631"/>
                <a:gd name="connsiteX187" fmla="*/ 732430 w 2424752"/>
                <a:gd name="connsiteY187" fmla="*/ 827964 h 1331631"/>
                <a:gd name="connsiteX188" fmla="*/ 669277 w 2424752"/>
                <a:gd name="connsiteY188" fmla="*/ 857045 h 1331631"/>
                <a:gd name="connsiteX189" fmla="*/ 634220 w 2424752"/>
                <a:gd name="connsiteY189" fmla="*/ 883091 h 1331631"/>
                <a:gd name="connsiteX190" fmla="*/ 591403 w 2424752"/>
                <a:gd name="connsiteY190" fmla="*/ 896203 h 1331631"/>
                <a:gd name="connsiteX191" fmla="*/ 577755 w 2424752"/>
                <a:gd name="connsiteY191" fmla="*/ 891654 h 1331631"/>
                <a:gd name="connsiteX192" fmla="*/ 573206 w 2424752"/>
                <a:gd name="connsiteY192" fmla="*/ 928048 h 1331631"/>
                <a:gd name="connsiteX193" fmla="*/ 564107 w 2424752"/>
                <a:gd name="connsiteY193" fmla="*/ 941696 h 1331631"/>
                <a:gd name="connsiteX194" fmla="*/ 559558 w 2424752"/>
                <a:gd name="connsiteY194" fmla="*/ 955343 h 1331631"/>
                <a:gd name="connsiteX195" fmla="*/ 545910 w 2424752"/>
                <a:gd name="connsiteY195" fmla="*/ 964442 h 1331631"/>
                <a:gd name="connsiteX196" fmla="*/ 518615 w 2424752"/>
                <a:gd name="connsiteY196" fmla="*/ 982639 h 1331631"/>
                <a:gd name="connsiteX197" fmla="*/ 504967 w 2424752"/>
                <a:gd name="connsiteY197" fmla="*/ 973540 h 1331631"/>
                <a:gd name="connsiteX198" fmla="*/ 477672 w 2424752"/>
                <a:gd name="connsiteY198" fmla="*/ 959893 h 1331631"/>
                <a:gd name="connsiteX199" fmla="*/ 459474 w 2424752"/>
                <a:gd name="connsiteY199" fmla="*/ 964442 h 1331631"/>
                <a:gd name="connsiteX200" fmla="*/ 450376 w 2424752"/>
                <a:gd name="connsiteY200" fmla="*/ 978090 h 1331631"/>
                <a:gd name="connsiteX201" fmla="*/ 436728 w 2424752"/>
                <a:gd name="connsiteY201" fmla="*/ 996287 h 1331631"/>
                <a:gd name="connsiteX202" fmla="*/ 400334 w 2424752"/>
                <a:gd name="connsiteY202" fmla="*/ 1023582 h 1331631"/>
                <a:gd name="connsiteX203" fmla="*/ 386686 w 2424752"/>
                <a:gd name="connsiteY203" fmla="*/ 1037230 h 1331631"/>
                <a:gd name="connsiteX204" fmla="*/ 373039 w 2424752"/>
                <a:gd name="connsiteY204" fmla="*/ 1041779 h 1331631"/>
                <a:gd name="connsiteX205" fmla="*/ 345743 w 2424752"/>
                <a:gd name="connsiteY205" fmla="*/ 1059976 h 1331631"/>
                <a:gd name="connsiteX206" fmla="*/ 318448 w 2424752"/>
                <a:gd name="connsiteY206" fmla="*/ 1078173 h 1331631"/>
                <a:gd name="connsiteX207" fmla="*/ 291152 w 2424752"/>
                <a:gd name="connsiteY207" fmla="*/ 1100919 h 1331631"/>
                <a:gd name="connsiteX208" fmla="*/ 282054 w 2424752"/>
                <a:gd name="connsiteY208" fmla="*/ 1114567 h 1331631"/>
                <a:gd name="connsiteX209" fmla="*/ 254758 w 2424752"/>
                <a:gd name="connsiteY209" fmla="*/ 1137313 h 1331631"/>
                <a:gd name="connsiteX210" fmla="*/ 236561 w 2424752"/>
                <a:gd name="connsiteY210" fmla="*/ 1164609 h 1331631"/>
                <a:gd name="connsiteX211" fmla="*/ 227463 w 2424752"/>
                <a:gd name="connsiteY211" fmla="*/ 1178257 h 1331631"/>
                <a:gd name="connsiteX212" fmla="*/ 213815 w 2424752"/>
                <a:gd name="connsiteY212" fmla="*/ 1182806 h 1331631"/>
                <a:gd name="connsiteX213" fmla="*/ 204716 w 2424752"/>
                <a:gd name="connsiteY213" fmla="*/ 1196454 h 1331631"/>
                <a:gd name="connsiteX214" fmla="*/ 177421 w 2424752"/>
                <a:gd name="connsiteY214" fmla="*/ 1205552 h 1331631"/>
                <a:gd name="connsiteX215" fmla="*/ 163773 w 2424752"/>
                <a:gd name="connsiteY215" fmla="*/ 1210102 h 1331631"/>
                <a:gd name="connsiteX216" fmla="*/ 135853 w 2424752"/>
                <a:gd name="connsiteY216" fmla="*/ 1205465 h 1331631"/>
                <a:gd name="connsiteX217" fmla="*/ 118368 w 2424752"/>
                <a:gd name="connsiteY217" fmla="*/ 1220361 h 1331631"/>
                <a:gd name="connsiteX218" fmla="*/ 87774 w 2424752"/>
                <a:gd name="connsiteY218" fmla="*/ 1234722 h 1331631"/>
                <a:gd name="connsiteX219" fmla="*/ 50579 w 2424752"/>
                <a:gd name="connsiteY219" fmla="*/ 1256931 h 1331631"/>
                <a:gd name="connsiteX220" fmla="*/ 18197 w 2424752"/>
                <a:gd name="connsiteY220" fmla="*/ 1264693 h 133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</a:cxnLst>
              <a:rect l="l" t="t" r="r" b="b"/>
              <a:pathLst>
                <a:path w="2424752" h="1331631">
                  <a:moveTo>
                    <a:pt x="18197" y="1264693"/>
                  </a:moveTo>
                  <a:cubicBezTo>
                    <a:pt x="13796" y="1285015"/>
                    <a:pt x="6824" y="1313218"/>
                    <a:pt x="4549" y="1310185"/>
                  </a:cubicBezTo>
                  <a:lnTo>
                    <a:pt x="0" y="1328382"/>
                  </a:lnTo>
                  <a:cubicBezTo>
                    <a:pt x="5099" y="1339443"/>
                    <a:pt x="23756" y="1319239"/>
                    <a:pt x="35144" y="1312861"/>
                  </a:cubicBezTo>
                  <a:cubicBezTo>
                    <a:pt x="46532" y="1306483"/>
                    <a:pt x="57593" y="1295302"/>
                    <a:pt x="68327" y="1290113"/>
                  </a:cubicBezTo>
                  <a:cubicBezTo>
                    <a:pt x="79061" y="1284924"/>
                    <a:pt x="87519" y="1286262"/>
                    <a:pt x="99546" y="1281728"/>
                  </a:cubicBezTo>
                  <a:cubicBezTo>
                    <a:pt x="111573" y="1277194"/>
                    <a:pt x="128269" y="1271053"/>
                    <a:pt x="140490" y="1262906"/>
                  </a:cubicBezTo>
                  <a:cubicBezTo>
                    <a:pt x="152711" y="1254759"/>
                    <a:pt x="156191" y="1234364"/>
                    <a:pt x="172872" y="1232848"/>
                  </a:cubicBezTo>
                  <a:cubicBezTo>
                    <a:pt x="181970" y="1229815"/>
                    <a:pt x="192187" y="1229069"/>
                    <a:pt x="200167" y="1223749"/>
                  </a:cubicBezTo>
                  <a:cubicBezTo>
                    <a:pt x="204716" y="1220716"/>
                    <a:pt x="208819" y="1216872"/>
                    <a:pt x="213815" y="1214651"/>
                  </a:cubicBezTo>
                  <a:cubicBezTo>
                    <a:pt x="222579" y="1210756"/>
                    <a:pt x="232012" y="1208585"/>
                    <a:pt x="241110" y="1205552"/>
                  </a:cubicBezTo>
                  <a:cubicBezTo>
                    <a:pt x="263504" y="1198087"/>
                    <a:pt x="250036" y="1201790"/>
                    <a:pt x="282054" y="1196454"/>
                  </a:cubicBezTo>
                  <a:cubicBezTo>
                    <a:pt x="286603" y="1193421"/>
                    <a:pt x="280537" y="1194937"/>
                    <a:pt x="295701" y="1187355"/>
                  </a:cubicBezTo>
                  <a:cubicBezTo>
                    <a:pt x="310865" y="1179773"/>
                    <a:pt x="357117" y="1161576"/>
                    <a:pt x="373039" y="1150961"/>
                  </a:cubicBezTo>
                  <a:cubicBezTo>
                    <a:pt x="410191" y="1133522"/>
                    <a:pt x="469006" y="1116215"/>
                    <a:pt x="500955" y="1104307"/>
                  </a:cubicBezTo>
                  <a:cubicBezTo>
                    <a:pt x="532904" y="1092399"/>
                    <a:pt x="542468" y="1085076"/>
                    <a:pt x="564732" y="1079510"/>
                  </a:cubicBezTo>
                  <a:cubicBezTo>
                    <a:pt x="568776" y="1085577"/>
                    <a:pt x="584683" y="1095076"/>
                    <a:pt x="591403" y="1096370"/>
                  </a:cubicBezTo>
                  <a:cubicBezTo>
                    <a:pt x="598123" y="1097664"/>
                    <a:pt x="600502" y="1090305"/>
                    <a:pt x="605051" y="1087272"/>
                  </a:cubicBezTo>
                  <a:cubicBezTo>
                    <a:pt x="606567" y="1069075"/>
                    <a:pt x="607726" y="1064449"/>
                    <a:pt x="621374" y="1060152"/>
                  </a:cubicBezTo>
                  <a:cubicBezTo>
                    <a:pt x="635022" y="1055855"/>
                    <a:pt x="671461" y="1068342"/>
                    <a:pt x="686937" y="1061489"/>
                  </a:cubicBezTo>
                  <a:cubicBezTo>
                    <a:pt x="702413" y="1054636"/>
                    <a:pt x="702831" y="1026094"/>
                    <a:pt x="714233" y="1019033"/>
                  </a:cubicBezTo>
                  <a:cubicBezTo>
                    <a:pt x="725635" y="1011972"/>
                    <a:pt x="742461" y="1025945"/>
                    <a:pt x="755351" y="1019121"/>
                  </a:cubicBezTo>
                  <a:cubicBezTo>
                    <a:pt x="768241" y="1012297"/>
                    <a:pt x="780984" y="986445"/>
                    <a:pt x="791570" y="978090"/>
                  </a:cubicBezTo>
                  <a:cubicBezTo>
                    <a:pt x="802156" y="969735"/>
                    <a:pt x="818866" y="968991"/>
                    <a:pt x="818866" y="968991"/>
                  </a:cubicBezTo>
                  <a:cubicBezTo>
                    <a:pt x="827964" y="959893"/>
                    <a:pt x="833954" y="945765"/>
                    <a:pt x="846161" y="941696"/>
                  </a:cubicBezTo>
                  <a:cubicBezTo>
                    <a:pt x="880470" y="930258"/>
                    <a:pt x="838177" y="945687"/>
                    <a:pt x="873457" y="928048"/>
                  </a:cubicBezTo>
                  <a:cubicBezTo>
                    <a:pt x="877746" y="925904"/>
                    <a:pt x="882555" y="925015"/>
                    <a:pt x="887104" y="923499"/>
                  </a:cubicBezTo>
                  <a:cubicBezTo>
                    <a:pt x="891653" y="920466"/>
                    <a:pt x="895726" y="916554"/>
                    <a:pt x="900752" y="914400"/>
                  </a:cubicBezTo>
                  <a:cubicBezTo>
                    <a:pt x="906499" y="911937"/>
                    <a:pt x="914067" y="913757"/>
                    <a:pt x="918949" y="909851"/>
                  </a:cubicBezTo>
                  <a:cubicBezTo>
                    <a:pt x="922694" y="906855"/>
                    <a:pt x="920502" y="899948"/>
                    <a:pt x="923498" y="896203"/>
                  </a:cubicBezTo>
                  <a:cubicBezTo>
                    <a:pt x="926914" y="891934"/>
                    <a:pt x="932946" y="890605"/>
                    <a:pt x="937146" y="887105"/>
                  </a:cubicBezTo>
                  <a:cubicBezTo>
                    <a:pt x="942089" y="882986"/>
                    <a:pt x="945716" y="877407"/>
                    <a:pt x="950794" y="873457"/>
                  </a:cubicBezTo>
                  <a:cubicBezTo>
                    <a:pt x="959425" y="866744"/>
                    <a:pt x="978089" y="855260"/>
                    <a:pt x="978089" y="855260"/>
                  </a:cubicBezTo>
                  <a:cubicBezTo>
                    <a:pt x="979606" y="850711"/>
                    <a:pt x="979248" y="845003"/>
                    <a:pt x="982639" y="841612"/>
                  </a:cubicBezTo>
                  <a:cubicBezTo>
                    <a:pt x="986030" y="838221"/>
                    <a:pt x="986831" y="839665"/>
                    <a:pt x="996286" y="837063"/>
                  </a:cubicBezTo>
                  <a:cubicBezTo>
                    <a:pt x="1005741" y="834461"/>
                    <a:pt x="1034919" y="829180"/>
                    <a:pt x="1039368" y="826002"/>
                  </a:cubicBezTo>
                  <a:cubicBezTo>
                    <a:pt x="1087074" y="791925"/>
                    <a:pt x="1039103" y="806408"/>
                    <a:pt x="1041779" y="800669"/>
                  </a:cubicBezTo>
                  <a:cubicBezTo>
                    <a:pt x="1044455" y="794930"/>
                    <a:pt x="1050878" y="794603"/>
                    <a:pt x="1055427" y="791570"/>
                  </a:cubicBezTo>
                  <a:cubicBezTo>
                    <a:pt x="1072107" y="766549"/>
                    <a:pt x="1055427" y="787779"/>
                    <a:pt x="1078173" y="768824"/>
                  </a:cubicBezTo>
                  <a:cubicBezTo>
                    <a:pt x="1120936" y="733189"/>
                    <a:pt x="1050125" y="782973"/>
                    <a:pt x="1119116" y="736979"/>
                  </a:cubicBezTo>
                  <a:lnTo>
                    <a:pt x="1132764" y="727881"/>
                  </a:lnTo>
                  <a:lnTo>
                    <a:pt x="1146412" y="718782"/>
                  </a:lnTo>
                  <a:cubicBezTo>
                    <a:pt x="1154407" y="694796"/>
                    <a:pt x="1145676" y="714206"/>
                    <a:pt x="1164609" y="691487"/>
                  </a:cubicBezTo>
                  <a:cubicBezTo>
                    <a:pt x="1183566" y="668738"/>
                    <a:pt x="1162331" y="685423"/>
                    <a:pt x="1187355" y="668740"/>
                  </a:cubicBezTo>
                  <a:cubicBezTo>
                    <a:pt x="1211622" y="632344"/>
                    <a:pt x="1179770" y="676326"/>
                    <a:pt x="1210101" y="645994"/>
                  </a:cubicBezTo>
                  <a:cubicBezTo>
                    <a:pt x="1213967" y="642128"/>
                    <a:pt x="1216167" y="636895"/>
                    <a:pt x="1219200" y="632346"/>
                  </a:cubicBezTo>
                  <a:cubicBezTo>
                    <a:pt x="1220716" y="627797"/>
                    <a:pt x="1221089" y="622689"/>
                    <a:pt x="1223749" y="618699"/>
                  </a:cubicBezTo>
                  <a:cubicBezTo>
                    <a:pt x="1238036" y="597269"/>
                    <a:pt x="1236571" y="613732"/>
                    <a:pt x="1246495" y="591403"/>
                  </a:cubicBezTo>
                  <a:cubicBezTo>
                    <a:pt x="1250390" y="582639"/>
                    <a:pt x="1252561" y="573206"/>
                    <a:pt x="1255594" y="564108"/>
                  </a:cubicBezTo>
                  <a:cubicBezTo>
                    <a:pt x="1257110" y="559559"/>
                    <a:pt x="1257483" y="554450"/>
                    <a:pt x="1260143" y="550460"/>
                  </a:cubicBezTo>
                  <a:cubicBezTo>
                    <a:pt x="1266209" y="541361"/>
                    <a:pt x="1274882" y="533538"/>
                    <a:pt x="1278340" y="523164"/>
                  </a:cubicBezTo>
                  <a:lnTo>
                    <a:pt x="1291988" y="482221"/>
                  </a:lnTo>
                  <a:cubicBezTo>
                    <a:pt x="1293504" y="477672"/>
                    <a:pt x="1288049" y="475709"/>
                    <a:pt x="1296537" y="468573"/>
                  </a:cubicBezTo>
                  <a:cubicBezTo>
                    <a:pt x="1305025" y="461437"/>
                    <a:pt x="1335451" y="461801"/>
                    <a:pt x="1342918" y="439403"/>
                  </a:cubicBezTo>
                  <a:cubicBezTo>
                    <a:pt x="1344434" y="428788"/>
                    <a:pt x="1317735" y="437037"/>
                    <a:pt x="1316071" y="425218"/>
                  </a:cubicBezTo>
                  <a:cubicBezTo>
                    <a:pt x="1314407" y="413399"/>
                    <a:pt x="1327127" y="374294"/>
                    <a:pt x="1332931" y="368490"/>
                  </a:cubicBezTo>
                  <a:cubicBezTo>
                    <a:pt x="1337005" y="331822"/>
                    <a:pt x="1332084" y="312205"/>
                    <a:pt x="1342030" y="295702"/>
                  </a:cubicBezTo>
                  <a:cubicBezTo>
                    <a:pt x="1351976" y="279199"/>
                    <a:pt x="1378307" y="276235"/>
                    <a:pt x="1392609" y="269470"/>
                  </a:cubicBezTo>
                  <a:cubicBezTo>
                    <a:pt x="1406911" y="262705"/>
                    <a:pt x="1417405" y="263821"/>
                    <a:pt x="1427841" y="255110"/>
                  </a:cubicBezTo>
                  <a:cubicBezTo>
                    <a:pt x="1438277" y="246399"/>
                    <a:pt x="1448296" y="229393"/>
                    <a:pt x="1455224" y="217203"/>
                  </a:cubicBezTo>
                  <a:cubicBezTo>
                    <a:pt x="1462152" y="205013"/>
                    <a:pt x="1462496" y="189359"/>
                    <a:pt x="1469409" y="181970"/>
                  </a:cubicBezTo>
                  <a:cubicBezTo>
                    <a:pt x="1476322" y="174581"/>
                    <a:pt x="1487606" y="175905"/>
                    <a:pt x="1496704" y="172872"/>
                  </a:cubicBezTo>
                  <a:cubicBezTo>
                    <a:pt x="1530549" y="161590"/>
                    <a:pt x="1505545" y="168665"/>
                    <a:pt x="1574042" y="163773"/>
                  </a:cubicBezTo>
                  <a:cubicBezTo>
                    <a:pt x="1608345" y="152339"/>
                    <a:pt x="1567390" y="169093"/>
                    <a:pt x="1596788" y="145576"/>
                  </a:cubicBezTo>
                  <a:cubicBezTo>
                    <a:pt x="1600533" y="142580"/>
                    <a:pt x="1605887" y="142543"/>
                    <a:pt x="1610436" y="141027"/>
                  </a:cubicBezTo>
                  <a:cubicBezTo>
                    <a:pt x="1619534" y="142543"/>
                    <a:pt x="1628981" y="142659"/>
                    <a:pt x="1637731" y="145576"/>
                  </a:cubicBezTo>
                  <a:cubicBezTo>
                    <a:pt x="1642918" y="147305"/>
                    <a:pt x="1633374" y="148684"/>
                    <a:pt x="1651379" y="154675"/>
                  </a:cubicBezTo>
                  <a:cubicBezTo>
                    <a:pt x="1669384" y="160666"/>
                    <a:pt x="1714301" y="172572"/>
                    <a:pt x="1745762" y="181521"/>
                  </a:cubicBezTo>
                  <a:cubicBezTo>
                    <a:pt x="1750311" y="184554"/>
                    <a:pt x="1785602" y="177018"/>
                    <a:pt x="1800616" y="178847"/>
                  </a:cubicBezTo>
                  <a:cubicBezTo>
                    <a:pt x="1815630" y="180676"/>
                    <a:pt x="1808405" y="191216"/>
                    <a:pt x="1835848" y="192495"/>
                  </a:cubicBezTo>
                  <a:cubicBezTo>
                    <a:pt x="1863291" y="193774"/>
                    <a:pt x="1941935" y="185291"/>
                    <a:pt x="1965277" y="186519"/>
                  </a:cubicBezTo>
                  <a:cubicBezTo>
                    <a:pt x="1975892" y="188036"/>
                    <a:pt x="1986465" y="189885"/>
                    <a:pt x="1997122" y="191069"/>
                  </a:cubicBezTo>
                  <a:cubicBezTo>
                    <a:pt x="2013769" y="192919"/>
                    <a:pt x="2031155" y="190692"/>
                    <a:pt x="2047164" y="195618"/>
                  </a:cubicBezTo>
                  <a:cubicBezTo>
                    <a:pt x="2052390" y="197226"/>
                    <a:pt x="2051373" y="206821"/>
                    <a:pt x="2056263" y="209266"/>
                  </a:cubicBezTo>
                  <a:cubicBezTo>
                    <a:pt x="2064513" y="213391"/>
                    <a:pt x="2074460" y="212299"/>
                    <a:pt x="2083558" y="213815"/>
                  </a:cubicBezTo>
                  <a:cubicBezTo>
                    <a:pt x="2122668" y="239887"/>
                    <a:pt x="2076645" y="205172"/>
                    <a:pt x="2101755" y="236561"/>
                  </a:cubicBezTo>
                  <a:cubicBezTo>
                    <a:pt x="2105171" y="240831"/>
                    <a:pt x="2111203" y="242160"/>
                    <a:pt x="2115403" y="245660"/>
                  </a:cubicBezTo>
                  <a:cubicBezTo>
                    <a:pt x="2120345" y="249779"/>
                    <a:pt x="2124932" y="254365"/>
                    <a:pt x="2129051" y="259308"/>
                  </a:cubicBezTo>
                  <a:cubicBezTo>
                    <a:pt x="2132551" y="263508"/>
                    <a:pt x="2134591" y="268804"/>
                    <a:pt x="2138149" y="272955"/>
                  </a:cubicBezTo>
                  <a:cubicBezTo>
                    <a:pt x="2143732" y="279468"/>
                    <a:pt x="2150763" y="284639"/>
                    <a:pt x="2156346" y="291152"/>
                  </a:cubicBezTo>
                  <a:cubicBezTo>
                    <a:pt x="2159904" y="295303"/>
                    <a:pt x="2161813" y="300713"/>
                    <a:pt x="2165445" y="304800"/>
                  </a:cubicBezTo>
                  <a:cubicBezTo>
                    <a:pt x="2175094" y="315655"/>
                    <a:pt x="2191175" y="333588"/>
                    <a:pt x="2206388" y="341194"/>
                  </a:cubicBezTo>
                  <a:cubicBezTo>
                    <a:pt x="2210677" y="343338"/>
                    <a:pt x="2215487" y="344227"/>
                    <a:pt x="2220036" y="345743"/>
                  </a:cubicBezTo>
                  <a:cubicBezTo>
                    <a:pt x="2232349" y="353953"/>
                    <a:pt x="2237446" y="358166"/>
                    <a:pt x="2251880" y="363940"/>
                  </a:cubicBezTo>
                  <a:cubicBezTo>
                    <a:pt x="2260785" y="367502"/>
                    <a:pt x="2269682" y="371683"/>
                    <a:pt x="2279176" y="373039"/>
                  </a:cubicBezTo>
                  <a:lnTo>
                    <a:pt x="2311021" y="377588"/>
                  </a:lnTo>
                  <a:cubicBezTo>
                    <a:pt x="2327831" y="402805"/>
                    <a:pt x="2310501" y="382860"/>
                    <a:pt x="2333767" y="395785"/>
                  </a:cubicBezTo>
                  <a:cubicBezTo>
                    <a:pt x="2343326" y="401095"/>
                    <a:pt x="2353585" y="409626"/>
                    <a:pt x="2361063" y="413982"/>
                  </a:cubicBezTo>
                  <a:cubicBezTo>
                    <a:pt x="2368541" y="418338"/>
                    <a:pt x="2371366" y="426452"/>
                    <a:pt x="2378635" y="421918"/>
                  </a:cubicBezTo>
                  <a:cubicBezTo>
                    <a:pt x="2385904" y="417384"/>
                    <a:pt x="2397752" y="395680"/>
                    <a:pt x="2404680" y="386775"/>
                  </a:cubicBezTo>
                  <a:cubicBezTo>
                    <a:pt x="2411608" y="377870"/>
                    <a:pt x="2415029" y="374585"/>
                    <a:pt x="2420203" y="368490"/>
                  </a:cubicBezTo>
                  <a:cubicBezTo>
                    <a:pt x="2421719" y="363941"/>
                    <a:pt x="2424752" y="359637"/>
                    <a:pt x="2424752" y="354842"/>
                  </a:cubicBezTo>
                  <a:cubicBezTo>
                    <a:pt x="2424752" y="345618"/>
                    <a:pt x="2424779" y="335555"/>
                    <a:pt x="2420203" y="327546"/>
                  </a:cubicBezTo>
                  <a:cubicBezTo>
                    <a:pt x="2417824" y="323382"/>
                    <a:pt x="2411166" y="324314"/>
                    <a:pt x="2406555" y="322997"/>
                  </a:cubicBezTo>
                  <a:cubicBezTo>
                    <a:pt x="2400543" y="321279"/>
                    <a:pt x="2394424" y="319964"/>
                    <a:pt x="2388358" y="318448"/>
                  </a:cubicBezTo>
                  <a:cubicBezTo>
                    <a:pt x="2383809" y="315415"/>
                    <a:pt x="2378126" y="313619"/>
                    <a:pt x="2374710" y="309349"/>
                  </a:cubicBezTo>
                  <a:cubicBezTo>
                    <a:pt x="2371715" y="305605"/>
                    <a:pt x="2372305" y="299991"/>
                    <a:pt x="2370161" y="295702"/>
                  </a:cubicBezTo>
                  <a:cubicBezTo>
                    <a:pt x="2367716" y="290812"/>
                    <a:pt x="2363508" y="286944"/>
                    <a:pt x="2361063" y="282054"/>
                  </a:cubicBezTo>
                  <a:cubicBezTo>
                    <a:pt x="2358918" y="277765"/>
                    <a:pt x="2359904" y="271797"/>
                    <a:pt x="2356513" y="268406"/>
                  </a:cubicBezTo>
                  <a:cubicBezTo>
                    <a:pt x="2353122" y="265015"/>
                    <a:pt x="2347415" y="265373"/>
                    <a:pt x="2342866" y="263857"/>
                  </a:cubicBezTo>
                  <a:cubicBezTo>
                    <a:pt x="2338317" y="257791"/>
                    <a:pt x="2334579" y="251021"/>
                    <a:pt x="2329218" y="245660"/>
                  </a:cubicBezTo>
                  <a:cubicBezTo>
                    <a:pt x="2320398" y="236840"/>
                    <a:pt x="2313023" y="235712"/>
                    <a:pt x="2301922" y="232012"/>
                  </a:cubicBezTo>
                  <a:cubicBezTo>
                    <a:pt x="2294340" y="233528"/>
                    <a:pt x="2286636" y="234527"/>
                    <a:pt x="2279176" y="236561"/>
                  </a:cubicBezTo>
                  <a:cubicBezTo>
                    <a:pt x="2269923" y="239085"/>
                    <a:pt x="2251880" y="245660"/>
                    <a:pt x="2251880" y="245660"/>
                  </a:cubicBezTo>
                  <a:cubicBezTo>
                    <a:pt x="2238232" y="244143"/>
                    <a:pt x="2224259" y="244440"/>
                    <a:pt x="2210937" y="241110"/>
                  </a:cubicBezTo>
                  <a:cubicBezTo>
                    <a:pt x="2201252" y="238689"/>
                    <a:pt x="2190193" y="223823"/>
                    <a:pt x="2183642" y="218364"/>
                  </a:cubicBezTo>
                  <a:cubicBezTo>
                    <a:pt x="2179442" y="214864"/>
                    <a:pt x="2174543" y="212299"/>
                    <a:pt x="2169994" y="209266"/>
                  </a:cubicBezTo>
                  <a:cubicBezTo>
                    <a:pt x="2166961" y="204717"/>
                    <a:pt x="2163340" y="200508"/>
                    <a:pt x="2160895" y="195618"/>
                  </a:cubicBezTo>
                  <a:cubicBezTo>
                    <a:pt x="2156614" y="187056"/>
                    <a:pt x="2156729" y="174248"/>
                    <a:pt x="2147248" y="168322"/>
                  </a:cubicBezTo>
                  <a:cubicBezTo>
                    <a:pt x="2147246" y="168321"/>
                    <a:pt x="2113129" y="156950"/>
                    <a:pt x="2106304" y="154675"/>
                  </a:cubicBezTo>
                  <a:cubicBezTo>
                    <a:pt x="2048790" y="135502"/>
                    <a:pt x="2140750" y="167486"/>
                    <a:pt x="2079009" y="141027"/>
                  </a:cubicBezTo>
                  <a:cubicBezTo>
                    <a:pt x="2073262" y="138564"/>
                    <a:pt x="2067033" y="137100"/>
                    <a:pt x="2060812" y="136478"/>
                  </a:cubicBezTo>
                  <a:cubicBezTo>
                    <a:pt x="2036623" y="134059"/>
                    <a:pt x="2012287" y="133445"/>
                    <a:pt x="1988024" y="131928"/>
                  </a:cubicBezTo>
                  <a:cubicBezTo>
                    <a:pt x="1974346" y="127369"/>
                    <a:pt x="1972486" y="128079"/>
                    <a:pt x="1960728" y="118281"/>
                  </a:cubicBezTo>
                  <a:cubicBezTo>
                    <a:pt x="1955785" y="114162"/>
                    <a:pt x="1952022" y="108752"/>
                    <a:pt x="1947080" y="104633"/>
                  </a:cubicBezTo>
                  <a:cubicBezTo>
                    <a:pt x="1927524" y="88336"/>
                    <a:pt x="1940303" y="101243"/>
                    <a:pt x="1919785" y="90985"/>
                  </a:cubicBezTo>
                  <a:cubicBezTo>
                    <a:pt x="1914895" y="88540"/>
                    <a:pt x="1911027" y="84332"/>
                    <a:pt x="1906137" y="81887"/>
                  </a:cubicBezTo>
                  <a:cubicBezTo>
                    <a:pt x="1887551" y="72594"/>
                    <a:pt x="1850111" y="73806"/>
                    <a:pt x="1837898" y="72788"/>
                  </a:cubicBezTo>
                  <a:cubicBezTo>
                    <a:pt x="1828800" y="69755"/>
                    <a:pt x="1819907" y="66016"/>
                    <a:pt x="1810603" y="63690"/>
                  </a:cubicBezTo>
                  <a:cubicBezTo>
                    <a:pt x="1804537" y="62173"/>
                    <a:pt x="1798395" y="60937"/>
                    <a:pt x="1792406" y="59140"/>
                  </a:cubicBezTo>
                  <a:cubicBezTo>
                    <a:pt x="1783220" y="56384"/>
                    <a:pt x="1765110" y="50042"/>
                    <a:pt x="1765110" y="50042"/>
                  </a:cubicBezTo>
                  <a:cubicBezTo>
                    <a:pt x="1760561" y="47009"/>
                    <a:pt x="1753494" y="46019"/>
                    <a:pt x="1751463" y="40943"/>
                  </a:cubicBezTo>
                  <a:cubicBezTo>
                    <a:pt x="1733262" y="-4561"/>
                    <a:pt x="1763632" y="10122"/>
                    <a:pt x="1733266" y="0"/>
                  </a:cubicBezTo>
                  <a:cubicBezTo>
                    <a:pt x="1730233" y="4549"/>
                    <a:pt x="1725606" y="8373"/>
                    <a:pt x="1724167" y="13648"/>
                  </a:cubicBezTo>
                  <a:cubicBezTo>
                    <a:pt x="1720950" y="25443"/>
                    <a:pt x="1727740" y="40904"/>
                    <a:pt x="1719618" y="50042"/>
                  </a:cubicBezTo>
                  <a:cubicBezTo>
                    <a:pt x="1712494" y="58056"/>
                    <a:pt x="1698323" y="52673"/>
                    <a:pt x="1687773" y="54591"/>
                  </a:cubicBezTo>
                  <a:cubicBezTo>
                    <a:pt x="1681084" y="55807"/>
                    <a:pt x="1663112" y="60611"/>
                    <a:pt x="1655928" y="63690"/>
                  </a:cubicBezTo>
                  <a:cubicBezTo>
                    <a:pt x="1649695" y="66361"/>
                    <a:pt x="1643797" y="69755"/>
                    <a:pt x="1637731" y="72788"/>
                  </a:cubicBezTo>
                  <a:cubicBezTo>
                    <a:pt x="1633182" y="71272"/>
                    <a:pt x="1627474" y="71630"/>
                    <a:pt x="1624083" y="68239"/>
                  </a:cubicBezTo>
                  <a:cubicBezTo>
                    <a:pt x="1620692" y="64848"/>
                    <a:pt x="1624329" y="54591"/>
                    <a:pt x="1619534" y="54591"/>
                  </a:cubicBezTo>
                  <a:cubicBezTo>
                    <a:pt x="1614067" y="54591"/>
                    <a:pt x="1614302" y="64373"/>
                    <a:pt x="1610436" y="68239"/>
                  </a:cubicBezTo>
                  <a:cubicBezTo>
                    <a:pt x="1606570" y="72105"/>
                    <a:pt x="1602115" y="76108"/>
                    <a:pt x="1596788" y="77337"/>
                  </a:cubicBezTo>
                  <a:cubicBezTo>
                    <a:pt x="1581938" y="80764"/>
                    <a:pt x="1566459" y="80370"/>
                    <a:pt x="1551295" y="81887"/>
                  </a:cubicBezTo>
                  <a:cubicBezTo>
                    <a:pt x="1542197" y="84920"/>
                    <a:pt x="1532578" y="86696"/>
                    <a:pt x="1524000" y="90985"/>
                  </a:cubicBezTo>
                  <a:cubicBezTo>
                    <a:pt x="1517934" y="94018"/>
                    <a:pt x="1512237" y="97939"/>
                    <a:pt x="1505803" y="100084"/>
                  </a:cubicBezTo>
                  <a:cubicBezTo>
                    <a:pt x="1498468" y="102529"/>
                    <a:pt x="1490558" y="102758"/>
                    <a:pt x="1483057" y="104633"/>
                  </a:cubicBezTo>
                  <a:cubicBezTo>
                    <a:pt x="1478405" y="105796"/>
                    <a:pt x="1474191" y="108828"/>
                    <a:pt x="1469409" y="109182"/>
                  </a:cubicBezTo>
                  <a:cubicBezTo>
                    <a:pt x="1433083" y="111873"/>
                    <a:pt x="1396621" y="112215"/>
                    <a:pt x="1360227" y="113731"/>
                  </a:cubicBezTo>
                  <a:cubicBezTo>
                    <a:pt x="1355678" y="116764"/>
                    <a:pt x="1350180" y="118715"/>
                    <a:pt x="1346579" y="122830"/>
                  </a:cubicBezTo>
                  <a:cubicBezTo>
                    <a:pt x="1339378" y="131059"/>
                    <a:pt x="1336114" y="142393"/>
                    <a:pt x="1328382" y="150125"/>
                  </a:cubicBezTo>
                  <a:lnTo>
                    <a:pt x="1314734" y="163773"/>
                  </a:lnTo>
                  <a:cubicBezTo>
                    <a:pt x="1311701" y="172872"/>
                    <a:pt x="1312418" y="184288"/>
                    <a:pt x="1305636" y="191069"/>
                  </a:cubicBezTo>
                  <a:cubicBezTo>
                    <a:pt x="1301087" y="195618"/>
                    <a:pt x="1297341" y="201147"/>
                    <a:pt x="1291988" y="204716"/>
                  </a:cubicBezTo>
                  <a:cubicBezTo>
                    <a:pt x="1287998" y="207376"/>
                    <a:pt x="1283109" y="208764"/>
                    <a:pt x="1278340" y="209266"/>
                  </a:cubicBezTo>
                  <a:cubicBezTo>
                    <a:pt x="1254164" y="211811"/>
                    <a:pt x="1229815" y="212299"/>
                    <a:pt x="1205552" y="213815"/>
                  </a:cubicBezTo>
                  <a:cubicBezTo>
                    <a:pt x="1204036" y="218364"/>
                    <a:pt x="1203332" y="223271"/>
                    <a:pt x="1201003" y="227463"/>
                  </a:cubicBezTo>
                  <a:cubicBezTo>
                    <a:pt x="1195693" y="237022"/>
                    <a:pt x="1186264" y="244384"/>
                    <a:pt x="1182806" y="254758"/>
                  </a:cubicBezTo>
                  <a:lnTo>
                    <a:pt x="1173707" y="282054"/>
                  </a:lnTo>
                  <a:cubicBezTo>
                    <a:pt x="1172191" y="286603"/>
                    <a:pt x="1173148" y="293042"/>
                    <a:pt x="1169158" y="295702"/>
                  </a:cubicBezTo>
                  <a:cubicBezTo>
                    <a:pt x="1160060" y="301768"/>
                    <a:pt x="1149595" y="306167"/>
                    <a:pt x="1141863" y="313899"/>
                  </a:cubicBezTo>
                  <a:cubicBezTo>
                    <a:pt x="1137314" y="318448"/>
                    <a:pt x="1133839" y="324422"/>
                    <a:pt x="1128215" y="327546"/>
                  </a:cubicBezTo>
                  <a:cubicBezTo>
                    <a:pt x="1119831" y="332204"/>
                    <a:pt x="1100919" y="336645"/>
                    <a:pt x="1100919" y="336645"/>
                  </a:cubicBezTo>
                  <a:cubicBezTo>
                    <a:pt x="1097886" y="332096"/>
                    <a:pt x="1092365" y="328437"/>
                    <a:pt x="1091821" y="322997"/>
                  </a:cubicBezTo>
                  <a:cubicBezTo>
                    <a:pt x="1090754" y="312327"/>
                    <a:pt x="1101166" y="300743"/>
                    <a:pt x="1096370" y="291152"/>
                  </a:cubicBezTo>
                  <a:cubicBezTo>
                    <a:pt x="1093493" y="285398"/>
                    <a:pt x="1088075" y="301231"/>
                    <a:pt x="1082722" y="304800"/>
                  </a:cubicBezTo>
                  <a:cubicBezTo>
                    <a:pt x="1078732" y="307460"/>
                    <a:pt x="1073623" y="307833"/>
                    <a:pt x="1069074" y="309349"/>
                  </a:cubicBezTo>
                  <a:cubicBezTo>
                    <a:pt x="1064525" y="306316"/>
                    <a:pt x="1059293" y="304117"/>
                    <a:pt x="1055427" y="300251"/>
                  </a:cubicBezTo>
                  <a:cubicBezTo>
                    <a:pt x="1051561" y="296385"/>
                    <a:pt x="1050598" y="290019"/>
                    <a:pt x="1046328" y="286603"/>
                  </a:cubicBezTo>
                  <a:cubicBezTo>
                    <a:pt x="1042583" y="283607"/>
                    <a:pt x="1037229" y="283570"/>
                    <a:pt x="1032680" y="282054"/>
                  </a:cubicBezTo>
                  <a:lnTo>
                    <a:pt x="1005385" y="291152"/>
                  </a:lnTo>
                  <a:cubicBezTo>
                    <a:pt x="1000836" y="292669"/>
                    <a:pt x="995727" y="293042"/>
                    <a:pt x="991737" y="295702"/>
                  </a:cubicBezTo>
                  <a:lnTo>
                    <a:pt x="978089" y="304800"/>
                  </a:lnTo>
                  <a:cubicBezTo>
                    <a:pt x="975546" y="314971"/>
                    <a:pt x="968871" y="343650"/>
                    <a:pt x="964442" y="350293"/>
                  </a:cubicBezTo>
                  <a:lnTo>
                    <a:pt x="955343" y="363940"/>
                  </a:lnTo>
                  <a:cubicBezTo>
                    <a:pt x="956859" y="368489"/>
                    <a:pt x="958167" y="371939"/>
                    <a:pt x="959892" y="377588"/>
                  </a:cubicBezTo>
                  <a:cubicBezTo>
                    <a:pt x="961617" y="383237"/>
                    <a:pt x="959625" y="393286"/>
                    <a:pt x="965691" y="397835"/>
                  </a:cubicBezTo>
                  <a:cubicBezTo>
                    <a:pt x="971757" y="402384"/>
                    <a:pt x="988912" y="401435"/>
                    <a:pt x="996286" y="404884"/>
                  </a:cubicBezTo>
                  <a:cubicBezTo>
                    <a:pt x="1003660" y="408333"/>
                    <a:pt x="1008374" y="412290"/>
                    <a:pt x="1009934" y="418531"/>
                  </a:cubicBezTo>
                  <a:cubicBezTo>
                    <a:pt x="1011809" y="426033"/>
                    <a:pt x="1007062" y="433730"/>
                    <a:pt x="1005385" y="441278"/>
                  </a:cubicBezTo>
                  <a:cubicBezTo>
                    <a:pt x="997148" y="478349"/>
                    <a:pt x="1006117" y="439817"/>
                    <a:pt x="982639" y="486770"/>
                  </a:cubicBezTo>
                  <a:cubicBezTo>
                    <a:pt x="980402" y="491245"/>
                    <a:pt x="969798" y="514330"/>
                    <a:pt x="964442" y="518615"/>
                  </a:cubicBezTo>
                  <a:cubicBezTo>
                    <a:pt x="960697" y="521611"/>
                    <a:pt x="955343" y="521648"/>
                    <a:pt x="950794" y="523164"/>
                  </a:cubicBezTo>
                  <a:cubicBezTo>
                    <a:pt x="947761" y="527713"/>
                    <a:pt x="945561" y="532946"/>
                    <a:pt x="941695" y="536812"/>
                  </a:cubicBezTo>
                  <a:cubicBezTo>
                    <a:pt x="937829" y="540678"/>
                    <a:pt x="931463" y="541641"/>
                    <a:pt x="928048" y="545910"/>
                  </a:cubicBezTo>
                  <a:cubicBezTo>
                    <a:pt x="902933" y="577303"/>
                    <a:pt x="948963" y="542580"/>
                    <a:pt x="909851" y="568657"/>
                  </a:cubicBezTo>
                  <a:cubicBezTo>
                    <a:pt x="906818" y="573206"/>
                    <a:pt x="903197" y="577415"/>
                    <a:pt x="900752" y="582305"/>
                  </a:cubicBezTo>
                  <a:cubicBezTo>
                    <a:pt x="898608" y="586594"/>
                    <a:pt x="898532" y="591760"/>
                    <a:pt x="896203" y="595952"/>
                  </a:cubicBezTo>
                  <a:cubicBezTo>
                    <a:pt x="890892" y="605511"/>
                    <a:pt x="881464" y="612874"/>
                    <a:pt x="878006" y="623248"/>
                  </a:cubicBezTo>
                  <a:cubicBezTo>
                    <a:pt x="867391" y="655092"/>
                    <a:pt x="878005" y="647510"/>
                    <a:pt x="855260" y="655093"/>
                  </a:cubicBezTo>
                  <a:cubicBezTo>
                    <a:pt x="852227" y="659642"/>
                    <a:pt x="848606" y="663850"/>
                    <a:pt x="846161" y="668740"/>
                  </a:cubicBezTo>
                  <a:cubicBezTo>
                    <a:pt x="844016" y="673029"/>
                    <a:pt x="844608" y="678643"/>
                    <a:pt x="841612" y="682388"/>
                  </a:cubicBezTo>
                  <a:cubicBezTo>
                    <a:pt x="838196" y="686658"/>
                    <a:pt x="832513" y="688454"/>
                    <a:pt x="827964" y="691487"/>
                  </a:cubicBezTo>
                  <a:cubicBezTo>
                    <a:pt x="803704" y="727877"/>
                    <a:pt x="835545" y="683906"/>
                    <a:pt x="805218" y="714233"/>
                  </a:cubicBezTo>
                  <a:cubicBezTo>
                    <a:pt x="799857" y="719594"/>
                    <a:pt x="796504" y="726673"/>
                    <a:pt x="791570" y="732430"/>
                  </a:cubicBezTo>
                  <a:cubicBezTo>
                    <a:pt x="787383" y="737315"/>
                    <a:pt x="781872" y="741000"/>
                    <a:pt x="777922" y="746078"/>
                  </a:cubicBezTo>
                  <a:cubicBezTo>
                    <a:pt x="777905" y="746100"/>
                    <a:pt x="755184" y="780186"/>
                    <a:pt x="750627" y="787021"/>
                  </a:cubicBezTo>
                  <a:lnTo>
                    <a:pt x="741528" y="800669"/>
                  </a:lnTo>
                  <a:cubicBezTo>
                    <a:pt x="738495" y="809767"/>
                    <a:pt x="744472" y="818568"/>
                    <a:pt x="732430" y="827964"/>
                  </a:cubicBezTo>
                  <a:cubicBezTo>
                    <a:pt x="720388" y="837360"/>
                    <a:pt x="685645" y="847857"/>
                    <a:pt x="669277" y="857045"/>
                  </a:cubicBezTo>
                  <a:cubicBezTo>
                    <a:pt x="652909" y="866233"/>
                    <a:pt x="647199" y="876565"/>
                    <a:pt x="634220" y="883091"/>
                  </a:cubicBezTo>
                  <a:cubicBezTo>
                    <a:pt x="621241" y="889617"/>
                    <a:pt x="600814" y="894776"/>
                    <a:pt x="591403" y="896203"/>
                  </a:cubicBezTo>
                  <a:cubicBezTo>
                    <a:pt x="581992" y="897630"/>
                    <a:pt x="580788" y="886347"/>
                    <a:pt x="577755" y="891654"/>
                  </a:cubicBezTo>
                  <a:cubicBezTo>
                    <a:pt x="574722" y="896961"/>
                    <a:pt x="575481" y="919708"/>
                    <a:pt x="573206" y="928048"/>
                  </a:cubicBezTo>
                  <a:cubicBezTo>
                    <a:pt x="570931" y="936388"/>
                    <a:pt x="567140" y="937147"/>
                    <a:pt x="564107" y="941696"/>
                  </a:cubicBezTo>
                  <a:cubicBezTo>
                    <a:pt x="562591" y="946245"/>
                    <a:pt x="562553" y="951599"/>
                    <a:pt x="559558" y="955343"/>
                  </a:cubicBezTo>
                  <a:cubicBezTo>
                    <a:pt x="556142" y="959613"/>
                    <a:pt x="550110" y="960942"/>
                    <a:pt x="545910" y="964442"/>
                  </a:cubicBezTo>
                  <a:cubicBezTo>
                    <a:pt x="523193" y="983374"/>
                    <a:pt x="542600" y="974645"/>
                    <a:pt x="518615" y="982639"/>
                  </a:cubicBezTo>
                  <a:cubicBezTo>
                    <a:pt x="514066" y="979606"/>
                    <a:pt x="509857" y="975985"/>
                    <a:pt x="504967" y="973540"/>
                  </a:cubicBezTo>
                  <a:cubicBezTo>
                    <a:pt x="467295" y="954704"/>
                    <a:pt x="516786" y="985969"/>
                    <a:pt x="477672" y="959893"/>
                  </a:cubicBezTo>
                  <a:cubicBezTo>
                    <a:pt x="471606" y="961409"/>
                    <a:pt x="464677" y="960974"/>
                    <a:pt x="459474" y="964442"/>
                  </a:cubicBezTo>
                  <a:cubicBezTo>
                    <a:pt x="454925" y="967475"/>
                    <a:pt x="453554" y="973641"/>
                    <a:pt x="450376" y="978090"/>
                  </a:cubicBezTo>
                  <a:cubicBezTo>
                    <a:pt x="445969" y="984260"/>
                    <a:pt x="442338" y="991187"/>
                    <a:pt x="436728" y="996287"/>
                  </a:cubicBezTo>
                  <a:cubicBezTo>
                    <a:pt x="425507" y="1006487"/>
                    <a:pt x="411057" y="1012859"/>
                    <a:pt x="400334" y="1023582"/>
                  </a:cubicBezTo>
                  <a:cubicBezTo>
                    <a:pt x="395785" y="1028131"/>
                    <a:pt x="392039" y="1033661"/>
                    <a:pt x="386686" y="1037230"/>
                  </a:cubicBezTo>
                  <a:cubicBezTo>
                    <a:pt x="382696" y="1039890"/>
                    <a:pt x="377588" y="1040263"/>
                    <a:pt x="373039" y="1041779"/>
                  </a:cubicBezTo>
                  <a:cubicBezTo>
                    <a:pt x="363940" y="1047845"/>
                    <a:pt x="353475" y="1052244"/>
                    <a:pt x="345743" y="1059976"/>
                  </a:cubicBezTo>
                  <a:cubicBezTo>
                    <a:pt x="328704" y="1077015"/>
                    <a:pt x="338199" y="1071589"/>
                    <a:pt x="318448" y="1078173"/>
                  </a:cubicBezTo>
                  <a:cubicBezTo>
                    <a:pt x="296278" y="1111427"/>
                    <a:pt x="325785" y="1072058"/>
                    <a:pt x="291152" y="1100919"/>
                  </a:cubicBezTo>
                  <a:cubicBezTo>
                    <a:pt x="286952" y="1104419"/>
                    <a:pt x="285554" y="1110367"/>
                    <a:pt x="282054" y="1114567"/>
                  </a:cubicBezTo>
                  <a:cubicBezTo>
                    <a:pt x="271108" y="1127703"/>
                    <a:pt x="268178" y="1128367"/>
                    <a:pt x="254758" y="1137313"/>
                  </a:cubicBezTo>
                  <a:lnTo>
                    <a:pt x="236561" y="1164609"/>
                  </a:lnTo>
                  <a:cubicBezTo>
                    <a:pt x="233528" y="1169158"/>
                    <a:pt x="232650" y="1176528"/>
                    <a:pt x="227463" y="1178257"/>
                  </a:cubicBezTo>
                  <a:lnTo>
                    <a:pt x="213815" y="1182806"/>
                  </a:lnTo>
                  <a:cubicBezTo>
                    <a:pt x="210782" y="1187355"/>
                    <a:pt x="209353" y="1193556"/>
                    <a:pt x="204716" y="1196454"/>
                  </a:cubicBezTo>
                  <a:cubicBezTo>
                    <a:pt x="196583" y="1201537"/>
                    <a:pt x="186519" y="1202519"/>
                    <a:pt x="177421" y="1205552"/>
                  </a:cubicBezTo>
                  <a:cubicBezTo>
                    <a:pt x="172872" y="1207069"/>
                    <a:pt x="170701" y="1210117"/>
                    <a:pt x="163773" y="1210102"/>
                  </a:cubicBezTo>
                  <a:cubicBezTo>
                    <a:pt x="156845" y="1210088"/>
                    <a:pt x="155433" y="1198939"/>
                    <a:pt x="135853" y="1205465"/>
                  </a:cubicBezTo>
                  <a:cubicBezTo>
                    <a:pt x="128773" y="1212545"/>
                    <a:pt x="126381" y="1215485"/>
                    <a:pt x="118368" y="1220361"/>
                  </a:cubicBezTo>
                  <a:cubicBezTo>
                    <a:pt x="110355" y="1225237"/>
                    <a:pt x="99072" y="1228627"/>
                    <a:pt x="87774" y="1234722"/>
                  </a:cubicBezTo>
                  <a:cubicBezTo>
                    <a:pt x="76476" y="1240817"/>
                    <a:pt x="62175" y="1251936"/>
                    <a:pt x="50579" y="1256931"/>
                  </a:cubicBezTo>
                  <a:cubicBezTo>
                    <a:pt x="38983" y="1261926"/>
                    <a:pt x="49606" y="1254222"/>
                    <a:pt x="18197" y="126469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E05B5FE-F69A-4A53-B68D-D79E30BAE9DE}"/>
                </a:ext>
              </a:extLst>
            </p:cNvPr>
            <p:cNvSpPr/>
            <p:nvPr/>
          </p:nvSpPr>
          <p:spPr>
            <a:xfrm>
              <a:off x="7983104" y="4030280"/>
              <a:ext cx="1707957" cy="422079"/>
            </a:xfrm>
            <a:custGeom>
              <a:avLst/>
              <a:gdLst>
                <a:gd name="connsiteX0" fmla="*/ 1707957 w 1707957"/>
                <a:gd name="connsiteY0" fmla="*/ 78489 h 422079"/>
                <a:gd name="connsiteX1" fmla="*/ 1707957 w 1707957"/>
                <a:gd name="connsiteY1" fmla="*/ 78489 h 422079"/>
                <a:gd name="connsiteX2" fmla="*/ 1694221 w 1707957"/>
                <a:gd name="connsiteY2" fmla="*/ 68678 h 422079"/>
                <a:gd name="connsiteX3" fmla="*/ 1662826 w 1707957"/>
                <a:gd name="connsiteY3" fmla="*/ 70640 h 422079"/>
                <a:gd name="connsiteX4" fmla="*/ 1649090 w 1707957"/>
                <a:gd name="connsiteY4" fmla="*/ 84376 h 422079"/>
                <a:gd name="connsiteX5" fmla="*/ 1643203 w 1707957"/>
                <a:gd name="connsiteY5" fmla="*/ 90262 h 422079"/>
                <a:gd name="connsiteX6" fmla="*/ 1639279 w 1707957"/>
                <a:gd name="connsiteY6" fmla="*/ 94187 h 422079"/>
                <a:gd name="connsiteX7" fmla="*/ 1637317 w 1707957"/>
                <a:gd name="connsiteY7" fmla="*/ 100074 h 422079"/>
                <a:gd name="connsiteX8" fmla="*/ 1629468 w 1707957"/>
                <a:gd name="connsiteY8" fmla="*/ 107923 h 422079"/>
                <a:gd name="connsiteX9" fmla="*/ 1619657 w 1707957"/>
                <a:gd name="connsiteY9" fmla="*/ 115772 h 422079"/>
                <a:gd name="connsiteX10" fmla="*/ 1603959 w 1707957"/>
                <a:gd name="connsiteY10" fmla="*/ 119696 h 422079"/>
                <a:gd name="connsiteX11" fmla="*/ 1592185 w 1707957"/>
                <a:gd name="connsiteY11" fmla="*/ 127545 h 422079"/>
                <a:gd name="connsiteX12" fmla="*/ 1586299 w 1707957"/>
                <a:gd name="connsiteY12" fmla="*/ 131469 h 422079"/>
                <a:gd name="connsiteX13" fmla="*/ 1574525 w 1707957"/>
                <a:gd name="connsiteY13" fmla="*/ 145205 h 422079"/>
                <a:gd name="connsiteX14" fmla="*/ 1568639 w 1707957"/>
                <a:gd name="connsiteY14" fmla="*/ 149129 h 422079"/>
                <a:gd name="connsiteX15" fmla="*/ 1564714 w 1707957"/>
                <a:gd name="connsiteY15" fmla="*/ 153054 h 422079"/>
                <a:gd name="connsiteX16" fmla="*/ 1558827 w 1707957"/>
                <a:gd name="connsiteY16" fmla="*/ 156978 h 422079"/>
                <a:gd name="connsiteX17" fmla="*/ 1554903 w 1707957"/>
                <a:gd name="connsiteY17" fmla="*/ 160903 h 422079"/>
                <a:gd name="connsiteX18" fmla="*/ 1549016 w 1707957"/>
                <a:gd name="connsiteY18" fmla="*/ 164827 h 422079"/>
                <a:gd name="connsiteX19" fmla="*/ 1539205 w 1707957"/>
                <a:gd name="connsiteY19" fmla="*/ 172676 h 422079"/>
                <a:gd name="connsiteX20" fmla="*/ 1533318 w 1707957"/>
                <a:gd name="connsiteY20" fmla="*/ 174638 h 422079"/>
                <a:gd name="connsiteX21" fmla="*/ 1517621 w 1707957"/>
                <a:gd name="connsiteY21" fmla="*/ 186412 h 422079"/>
                <a:gd name="connsiteX22" fmla="*/ 1511734 w 1707957"/>
                <a:gd name="connsiteY22" fmla="*/ 184450 h 422079"/>
                <a:gd name="connsiteX23" fmla="*/ 1499961 w 1707957"/>
                <a:gd name="connsiteY23" fmla="*/ 178563 h 422079"/>
                <a:gd name="connsiteX24" fmla="*/ 1488187 w 1707957"/>
                <a:gd name="connsiteY24" fmla="*/ 184450 h 422079"/>
                <a:gd name="connsiteX25" fmla="*/ 1482300 w 1707957"/>
                <a:gd name="connsiteY25" fmla="*/ 188374 h 422079"/>
                <a:gd name="connsiteX26" fmla="*/ 1478376 w 1707957"/>
                <a:gd name="connsiteY26" fmla="*/ 192299 h 422079"/>
                <a:gd name="connsiteX27" fmla="*/ 1472489 w 1707957"/>
                <a:gd name="connsiteY27" fmla="*/ 194261 h 422079"/>
                <a:gd name="connsiteX28" fmla="*/ 1466603 w 1707957"/>
                <a:gd name="connsiteY28" fmla="*/ 198185 h 422079"/>
                <a:gd name="connsiteX29" fmla="*/ 1462678 w 1707957"/>
                <a:gd name="connsiteY29" fmla="*/ 202110 h 422079"/>
                <a:gd name="connsiteX30" fmla="*/ 1456791 w 1707957"/>
                <a:gd name="connsiteY30" fmla="*/ 204072 h 422079"/>
                <a:gd name="connsiteX31" fmla="*/ 1445018 w 1707957"/>
                <a:gd name="connsiteY31" fmla="*/ 211921 h 422079"/>
                <a:gd name="connsiteX32" fmla="*/ 1435207 w 1707957"/>
                <a:gd name="connsiteY32" fmla="*/ 219770 h 422079"/>
                <a:gd name="connsiteX33" fmla="*/ 1431282 w 1707957"/>
                <a:gd name="connsiteY33" fmla="*/ 225656 h 422079"/>
                <a:gd name="connsiteX34" fmla="*/ 1429320 w 1707957"/>
                <a:gd name="connsiteY34" fmla="*/ 231543 h 422079"/>
                <a:gd name="connsiteX35" fmla="*/ 1425396 w 1707957"/>
                <a:gd name="connsiteY35" fmla="*/ 237430 h 422079"/>
                <a:gd name="connsiteX36" fmla="*/ 1421471 w 1707957"/>
                <a:gd name="connsiteY36" fmla="*/ 249203 h 422079"/>
                <a:gd name="connsiteX37" fmla="*/ 1419509 w 1707957"/>
                <a:gd name="connsiteY37" fmla="*/ 255090 h 422079"/>
                <a:gd name="connsiteX38" fmla="*/ 1411660 w 1707957"/>
                <a:gd name="connsiteY38" fmla="*/ 247241 h 422079"/>
                <a:gd name="connsiteX39" fmla="*/ 1407736 w 1707957"/>
                <a:gd name="connsiteY39" fmla="*/ 241354 h 422079"/>
                <a:gd name="connsiteX40" fmla="*/ 1399887 w 1707957"/>
                <a:gd name="connsiteY40" fmla="*/ 239392 h 422079"/>
                <a:gd name="connsiteX41" fmla="*/ 1397924 w 1707957"/>
                <a:gd name="connsiteY41" fmla="*/ 233505 h 422079"/>
                <a:gd name="connsiteX42" fmla="*/ 1388113 w 1707957"/>
                <a:gd name="connsiteY42" fmla="*/ 223694 h 422079"/>
                <a:gd name="connsiteX43" fmla="*/ 1364567 w 1707957"/>
                <a:gd name="connsiteY43" fmla="*/ 229581 h 422079"/>
                <a:gd name="connsiteX44" fmla="*/ 1346906 w 1707957"/>
                <a:gd name="connsiteY44" fmla="*/ 239392 h 422079"/>
                <a:gd name="connsiteX45" fmla="*/ 1339058 w 1707957"/>
                <a:gd name="connsiteY45" fmla="*/ 241354 h 422079"/>
                <a:gd name="connsiteX46" fmla="*/ 1329246 w 1707957"/>
                <a:gd name="connsiteY46" fmla="*/ 249203 h 422079"/>
                <a:gd name="connsiteX47" fmla="*/ 1317473 w 1707957"/>
                <a:gd name="connsiteY47" fmla="*/ 260977 h 422079"/>
                <a:gd name="connsiteX48" fmla="*/ 1311586 w 1707957"/>
                <a:gd name="connsiteY48" fmla="*/ 266863 h 422079"/>
                <a:gd name="connsiteX49" fmla="*/ 1307662 w 1707957"/>
                <a:gd name="connsiteY49" fmla="*/ 272750 h 422079"/>
                <a:gd name="connsiteX50" fmla="*/ 1303737 w 1707957"/>
                <a:gd name="connsiteY50" fmla="*/ 276675 h 422079"/>
                <a:gd name="connsiteX51" fmla="*/ 1291964 w 1707957"/>
                <a:gd name="connsiteY51" fmla="*/ 280599 h 422079"/>
                <a:gd name="connsiteX52" fmla="*/ 1282153 w 1707957"/>
                <a:gd name="connsiteY52" fmla="*/ 272750 h 422079"/>
                <a:gd name="connsiteX53" fmla="*/ 1284115 w 1707957"/>
                <a:gd name="connsiteY53" fmla="*/ 260977 h 422079"/>
                <a:gd name="connsiteX54" fmla="*/ 1272342 w 1707957"/>
                <a:gd name="connsiteY54" fmla="*/ 266863 h 422079"/>
                <a:gd name="connsiteX55" fmla="*/ 1264493 w 1707957"/>
                <a:gd name="connsiteY55" fmla="*/ 276675 h 422079"/>
                <a:gd name="connsiteX56" fmla="*/ 1252719 w 1707957"/>
                <a:gd name="connsiteY56" fmla="*/ 284523 h 422079"/>
                <a:gd name="connsiteX57" fmla="*/ 1248795 w 1707957"/>
                <a:gd name="connsiteY57" fmla="*/ 288448 h 422079"/>
                <a:gd name="connsiteX58" fmla="*/ 1237021 w 1707957"/>
                <a:gd name="connsiteY58" fmla="*/ 292372 h 422079"/>
                <a:gd name="connsiteX59" fmla="*/ 1213475 w 1707957"/>
                <a:gd name="connsiteY59" fmla="*/ 300221 h 422079"/>
                <a:gd name="connsiteX60" fmla="*/ 1201701 w 1707957"/>
                <a:gd name="connsiteY60" fmla="*/ 306108 h 422079"/>
                <a:gd name="connsiteX61" fmla="*/ 1195815 w 1707957"/>
                <a:gd name="connsiteY61" fmla="*/ 308070 h 422079"/>
                <a:gd name="connsiteX62" fmla="*/ 1191890 w 1707957"/>
                <a:gd name="connsiteY62" fmla="*/ 311995 h 422079"/>
                <a:gd name="connsiteX63" fmla="*/ 1184041 w 1707957"/>
                <a:gd name="connsiteY63" fmla="*/ 313957 h 422079"/>
                <a:gd name="connsiteX64" fmla="*/ 1160494 w 1707957"/>
                <a:gd name="connsiteY64" fmla="*/ 315919 h 422079"/>
                <a:gd name="connsiteX65" fmla="*/ 1158532 w 1707957"/>
                <a:gd name="connsiteY65" fmla="*/ 321806 h 422079"/>
                <a:gd name="connsiteX66" fmla="*/ 1146759 w 1707957"/>
                <a:gd name="connsiteY66" fmla="*/ 323768 h 422079"/>
                <a:gd name="connsiteX67" fmla="*/ 1129099 w 1707957"/>
                <a:gd name="connsiteY67" fmla="*/ 325730 h 422079"/>
                <a:gd name="connsiteX68" fmla="*/ 1111439 w 1707957"/>
                <a:gd name="connsiteY68" fmla="*/ 333579 h 422079"/>
                <a:gd name="connsiteX69" fmla="*/ 1107514 w 1707957"/>
                <a:gd name="connsiteY69" fmla="*/ 327693 h 422079"/>
                <a:gd name="connsiteX70" fmla="*/ 1117325 w 1707957"/>
                <a:gd name="connsiteY70" fmla="*/ 308070 h 422079"/>
                <a:gd name="connsiteX71" fmla="*/ 1123212 w 1707957"/>
                <a:gd name="connsiteY71" fmla="*/ 304146 h 422079"/>
                <a:gd name="connsiteX72" fmla="*/ 1127136 w 1707957"/>
                <a:gd name="connsiteY72" fmla="*/ 300221 h 422079"/>
                <a:gd name="connsiteX73" fmla="*/ 1115363 w 1707957"/>
                <a:gd name="connsiteY73" fmla="*/ 306108 h 422079"/>
                <a:gd name="connsiteX74" fmla="*/ 1091816 w 1707957"/>
                <a:gd name="connsiteY74" fmla="*/ 311995 h 422079"/>
                <a:gd name="connsiteX75" fmla="*/ 1072194 w 1707957"/>
                <a:gd name="connsiteY75" fmla="*/ 315919 h 422079"/>
                <a:gd name="connsiteX76" fmla="*/ 925027 w 1707957"/>
                <a:gd name="connsiteY76" fmla="*/ 319844 h 422079"/>
                <a:gd name="connsiteX77" fmla="*/ 913253 w 1707957"/>
                <a:gd name="connsiteY77" fmla="*/ 323768 h 422079"/>
                <a:gd name="connsiteX78" fmla="*/ 903442 w 1707957"/>
                <a:gd name="connsiteY78" fmla="*/ 329655 h 422079"/>
                <a:gd name="connsiteX79" fmla="*/ 891669 w 1707957"/>
                <a:gd name="connsiteY79" fmla="*/ 337504 h 422079"/>
                <a:gd name="connsiteX80" fmla="*/ 885782 w 1707957"/>
                <a:gd name="connsiteY80" fmla="*/ 341428 h 422079"/>
                <a:gd name="connsiteX81" fmla="*/ 879895 w 1707957"/>
                <a:gd name="connsiteY81" fmla="*/ 343390 h 422079"/>
                <a:gd name="connsiteX82" fmla="*/ 875971 w 1707957"/>
                <a:gd name="connsiteY82" fmla="*/ 347315 h 422079"/>
                <a:gd name="connsiteX83" fmla="*/ 799444 w 1707957"/>
                <a:gd name="connsiteY83" fmla="*/ 353202 h 422079"/>
                <a:gd name="connsiteX84" fmla="*/ 789633 w 1707957"/>
                <a:gd name="connsiteY84" fmla="*/ 355164 h 422079"/>
                <a:gd name="connsiteX85" fmla="*/ 783746 w 1707957"/>
                <a:gd name="connsiteY85" fmla="*/ 357126 h 422079"/>
                <a:gd name="connsiteX86" fmla="*/ 777859 w 1707957"/>
                <a:gd name="connsiteY86" fmla="*/ 355164 h 422079"/>
                <a:gd name="connsiteX87" fmla="*/ 773935 w 1707957"/>
                <a:gd name="connsiteY87" fmla="*/ 351239 h 422079"/>
                <a:gd name="connsiteX88" fmla="*/ 771973 w 1707957"/>
                <a:gd name="connsiteY88" fmla="*/ 345353 h 422079"/>
                <a:gd name="connsiteX89" fmla="*/ 766086 w 1707957"/>
                <a:gd name="connsiteY89" fmla="*/ 347315 h 422079"/>
                <a:gd name="connsiteX90" fmla="*/ 762161 w 1707957"/>
                <a:gd name="connsiteY90" fmla="*/ 351239 h 422079"/>
                <a:gd name="connsiteX91" fmla="*/ 756275 w 1707957"/>
                <a:gd name="connsiteY91" fmla="*/ 363013 h 422079"/>
                <a:gd name="connsiteX92" fmla="*/ 750388 w 1707957"/>
                <a:gd name="connsiteY92" fmla="*/ 364975 h 422079"/>
                <a:gd name="connsiteX93" fmla="*/ 740577 w 1707957"/>
                <a:gd name="connsiteY93" fmla="*/ 349277 h 422079"/>
                <a:gd name="connsiteX94" fmla="*/ 730766 w 1707957"/>
                <a:gd name="connsiteY94" fmla="*/ 341428 h 422079"/>
                <a:gd name="connsiteX95" fmla="*/ 718992 w 1707957"/>
                <a:gd name="connsiteY95" fmla="*/ 343390 h 422079"/>
                <a:gd name="connsiteX96" fmla="*/ 713106 w 1707957"/>
                <a:gd name="connsiteY96" fmla="*/ 353202 h 422079"/>
                <a:gd name="connsiteX97" fmla="*/ 709181 w 1707957"/>
                <a:gd name="connsiteY97" fmla="*/ 357126 h 422079"/>
                <a:gd name="connsiteX98" fmla="*/ 697408 w 1707957"/>
                <a:gd name="connsiteY98" fmla="*/ 363013 h 422079"/>
                <a:gd name="connsiteX99" fmla="*/ 693483 w 1707957"/>
                <a:gd name="connsiteY99" fmla="*/ 359088 h 422079"/>
                <a:gd name="connsiteX100" fmla="*/ 679748 w 1707957"/>
                <a:gd name="connsiteY100" fmla="*/ 357126 h 422079"/>
                <a:gd name="connsiteX101" fmla="*/ 673861 w 1707957"/>
                <a:gd name="connsiteY101" fmla="*/ 355164 h 422079"/>
                <a:gd name="connsiteX102" fmla="*/ 654239 w 1707957"/>
                <a:gd name="connsiteY102" fmla="*/ 361050 h 422079"/>
                <a:gd name="connsiteX103" fmla="*/ 652276 w 1707957"/>
                <a:gd name="connsiteY103" fmla="*/ 366937 h 422079"/>
                <a:gd name="connsiteX104" fmla="*/ 642465 w 1707957"/>
                <a:gd name="connsiteY104" fmla="*/ 372824 h 422079"/>
                <a:gd name="connsiteX105" fmla="*/ 628730 w 1707957"/>
                <a:gd name="connsiteY105" fmla="*/ 363013 h 422079"/>
                <a:gd name="connsiteX106" fmla="*/ 624805 w 1707957"/>
                <a:gd name="connsiteY106" fmla="*/ 359088 h 422079"/>
                <a:gd name="connsiteX107" fmla="*/ 597334 w 1707957"/>
                <a:gd name="connsiteY107" fmla="*/ 355164 h 422079"/>
                <a:gd name="connsiteX108" fmla="*/ 591447 w 1707957"/>
                <a:gd name="connsiteY108" fmla="*/ 353202 h 422079"/>
                <a:gd name="connsiteX109" fmla="*/ 579674 w 1707957"/>
                <a:gd name="connsiteY109" fmla="*/ 347315 h 422079"/>
                <a:gd name="connsiteX110" fmla="*/ 577712 w 1707957"/>
                <a:gd name="connsiteY110" fmla="*/ 341428 h 422079"/>
                <a:gd name="connsiteX111" fmla="*/ 583598 w 1707957"/>
                <a:gd name="connsiteY111" fmla="*/ 337504 h 422079"/>
                <a:gd name="connsiteX112" fmla="*/ 628730 w 1707957"/>
                <a:gd name="connsiteY112" fmla="*/ 335541 h 422079"/>
                <a:gd name="connsiteX113" fmla="*/ 662088 w 1707957"/>
                <a:gd name="connsiteY113" fmla="*/ 329655 h 422079"/>
                <a:gd name="connsiteX114" fmla="*/ 679748 w 1707957"/>
                <a:gd name="connsiteY114" fmla="*/ 319844 h 422079"/>
                <a:gd name="connsiteX115" fmla="*/ 683672 w 1707957"/>
                <a:gd name="connsiteY115" fmla="*/ 286486 h 422079"/>
                <a:gd name="connsiteX116" fmla="*/ 685634 w 1707957"/>
                <a:gd name="connsiteY116" fmla="*/ 280599 h 422079"/>
                <a:gd name="connsiteX117" fmla="*/ 683672 w 1707957"/>
                <a:gd name="connsiteY117" fmla="*/ 266863 h 422079"/>
                <a:gd name="connsiteX118" fmla="*/ 677785 w 1707957"/>
                <a:gd name="connsiteY118" fmla="*/ 262939 h 422079"/>
                <a:gd name="connsiteX119" fmla="*/ 675823 w 1707957"/>
                <a:gd name="connsiteY119" fmla="*/ 257052 h 422079"/>
                <a:gd name="connsiteX120" fmla="*/ 662088 w 1707957"/>
                <a:gd name="connsiteY120" fmla="*/ 253128 h 422079"/>
                <a:gd name="connsiteX121" fmla="*/ 644427 w 1707957"/>
                <a:gd name="connsiteY121" fmla="*/ 257052 h 422079"/>
                <a:gd name="connsiteX122" fmla="*/ 638541 w 1707957"/>
                <a:gd name="connsiteY122" fmla="*/ 260977 h 422079"/>
                <a:gd name="connsiteX123" fmla="*/ 614994 w 1707957"/>
                <a:gd name="connsiteY123" fmla="*/ 264901 h 422079"/>
                <a:gd name="connsiteX124" fmla="*/ 595372 w 1707957"/>
                <a:gd name="connsiteY124" fmla="*/ 270788 h 422079"/>
                <a:gd name="connsiteX125" fmla="*/ 589485 w 1707957"/>
                <a:gd name="connsiteY125" fmla="*/ 274712 h 422079"/>
                <a:gd name="connsiteX126" fmla="*/ 583598 w 1707957"/>
                <a:gd name="connsiteY126" fmla="*/ 276675 h 422079"/>
                <a:gd name="connsiteX127" fmla="*/ 571825 w 1707957"/>
                <a:gd name="connsiteY127" fmla="*/ 284523 h 422079"/>
                <a:gd name="connsiteX128" fmla="*/ 565938 w 1707957"/>
                <a:gd name="connsiteY128" fmla="*/ 288448 h 422079"/>
                <a:gd name="connsiteX129" fmla="*/ 562014 w 1707957"/>
                <a:gd name="connsiteY129" fmla="*/ 294335 h 422079"/>
                <a:gd name="connsiteX130" fmla="*/ 562014 w 1707957"/>
                <a:gd name="connsiteY130" fmla="*/ 308070 h 422079"/>
                <a:gd name="connsiteX131" fmla="*/ 569863 w 1707957"/>
                <a:gd name="connsiteY131" fmla="*/ 315919 h 422079"/>
                <a:gd name="connsiteX132" fmla="*/ 573787 w 1707957"/>
                <a:gd name="connsiteY132" fmla="*/ 319844 h 422079"/>
                <a:gd name="connsiteX133" fmla="*/ 581636 w 1707957"/>
                <a:gd name="connsiteY133" fmla="*/ 337504 h 422079"/>
                <a:gd name="connsiteX134" fmla="*/ 548278 w 1707957"/>
                <a:gd name="connsiteY134" fmla="*/ 339466 h 422079"/>
                <a:gd name="connsiteX135" fmla="*/ 544354 w 1707957"/>
                <a:gd name="connsiteY135" fmla="*/ 327693 h 422079"/>
                <a:gd name="connsiteX136" fmla="*/ 542391 w 1707957"/>
                <a:gd name="connsiteY136" fmla="*/ 298259 h 422079"/>
                <a:gd name="connsiteX137" fmla="*/ 536505 w 1707957"/>
                <a:gd name="connsiteY137" fmla="*/ 296297 h 422079"/>
                <a:gd name="connsiteX138" fmla="*/ 497260 w 1707957"/>
                <a:gd name="connsiteY138" fmla="*/ 290410 h 422079"/>
                <a:gd name="connsiteX139" fmla="*/ 491373 w 1707957"/>
                <a:gd name="connsiteY139" fmla="*/ 284523 h 422079"/>
                <a:gd name="connsiteX140" fmla="*/ 485487 w 1707957"/>
                <a:gd name="connsiteY140" fmla="*/ 282561 h 422079"/>
                <a:gd name="connsiteX141" fmla="*/ 481562 w 1707957"/>
                <a:gd name="connsiteY141" fmla="*/ 278637 h 422079"/>
                <a:gd name="connsiteX142" fmla="*/ 473713 w 1707957"/>
                <a:gd name="connsiteY142" fmla="*/ 276675 h 422079"/>
                <a:gd name="connsiteX143" fmla="*/ 461940 w 1707957"/>
                <a:gd name="connsiteY143" fmla="*/ 272750 h 422079"/>
                <a:gd name="connsiteX144" fmla="*/ 456053 w 1707957"/>
                <a:gd name="connsiteY144" fmla="*/ 270788 h 422079"/>
                <a:gd name="connsiteX145" fmla="*/ 450167 w 1707957"/>
                <a:gd name="connsiteY145" fmla="*/ 264901 h 422079"/>
                <a:gd name="connsiteX146" fmla="*/ 424658 w 1707957"/>
                <a:gd name="connsiteY146" fmla="*/ 259014 h 422079"/>
                <a:gd name="connsiteX147" fmla="*/ 418771 w 1707957"/>
                <a:gd name="connsiteY147" fmla="*/ 255090 h 422079"/>
                <a:gd name="connsiteX148" fmla="*/ 395224 w 1707957"/>
                <a:gd name="connsiteY148" fmla="*/ 251165 h 422079"/>
                <a:gd name="connsiteX149" fmla="*/ 383451 w 1707957"/>
                <a:gd name="connsiteY149" fmla="*/ 249203 h 422079"/>
                <a:gd name="connsiteX150" fmla="*/ 381488 w 1707957"/>
                <a:gd name="connsiteY150" fmla="*/ 243317 h 422079"/>
                <a:gd name="connsiteX151" fmla="*/ 387375 w 1707957"/>
                <a:gd name="connsiteY151" fmla="*/ 233505 h 422079"/>
                <a:gd name="connsiteX152" fmla="*/ 357942 w 1707957"/>
                <a:gd name="connsiteY152" fmla="*/ 219770 h 422079"/>
                <a:gd name="connsiteX153" fmla="*/ 330470 w 1707957"/>
                <a:gd name="connsiteY153" fmla="*/ 207996 h 422079"/>
                <a:gd name="connsiteX154" fmla="*/ 322621 w 1707957"/>
                <a:gd name="connsiteY154" fmla="*/ 198185 h 422079"/>
                <a:gd name="connsiteX155" fmla="*/ 316735 w 1707957"/>
                <a:gd name="connsiteY155" fmla="*/ 200147 h 422079"/>
                <a:gd name="connsiteX156" fmla="*/ 314773 w 1707957"/>
                <a:gd name="connsiteY156" fmla="*/ 194261 h 422079"/>
                <a:gd name="connsiteX157" fmla="*/ 306924 w 1707957"/>
                <a:gd name="connsiteY157" fmla="*/ 182487 h 422079"/>
                <a:gd name="connsiteX158" fmla="*/ 304961 w 1707957"/>
                <a:gd name="connsiteY158" fmla="*/ 176601 h 422079"/>
                <a:gd name="connsiteX159" fmla="*/ 299075 w 1707957"/>
                <a:gd name="connsiteY159" fmla="*/ 174638 h 422079"/>
                <a:gd name="connsiteX160" fmla="*/ 289264 w 1707957"/>
                <a:gd name="connsiteY160" fmla="*/ 168752 h 422079"/>
                <a:gd name="connsiteX161" fmla="*/ 279452 w 1707957"/>
                <a:gd name="connsiteY161" fmla="*/ 162865 h 422079"/>
                <a:gd name="connsiteX162" fmla="*/ 267679 w 1707957"/>
                <a:gd name="connsiteY162" fmla="*/ 153054 h 422079"/>
                <a:gd name="connsiteX163" fmla="*/ 259830 w 1707957"/>
                <a:gd name="connsiteY163" fmla="*/ 145205 h 422079"/>
                <a:gd name="connsiteX164" fmla="*/ 251981 w 1707957"/>
                <a:gd name="connsiteY164" fmla="*/ 139318 h 422079"/>
                <a:gd name="connsiteX165" fmla="*/ 246094 w 1707957"/>
                <a:gd name="connsiteY165" fmla="*/ 135394 h 422079"/>
                <a:gd name="connsiteX166" fmla="*/ 230397 w 1707957"/>
                <a:gd name="connsiteY166" fmla="*/ 123620 h 422079"/>
                <a:gd name="connsiteX167" fmla="*/ 226472 w 1707957"/>
                <a:gd name="connsiteY167" fmla="*/ 117734 h 422079"/>
                <a:gd name="connsiteX168" fmla="*/ 224510 w 1707957"/>
                <a:gd name="connsiteY168" fmla="*/ 111847 h 422079"/>
                <a:gd name="connsiteX169" fmla="*/ 218623 w 1707957"/>
                <a:gd name="connsiteY169" fmla="*/ 107923 h 422079"/>
                <a:gd name="connsiteX170" fmla="*/ 208812 w 1707957"/>
                <a:gd name="connsiteY170" fmla="*/ 102036 h 422079"/>
                <a:gd name="connsiteX171" fmla="*/ 195076 w 1707957"/>
                <a:gd name="connsiteY171" fmla="*/ 92225 h 422079"/>
                <a:gd name="connsiteX172" fmla="*/ 191152 w 1707957"/>
                <a:gd name="connsiteY172" fmla="*/ 86338 h 422079"/>
                <a:gd name="connsiteX173" fmla="*/ 185265 w 1707957"/>
                <a:gd name="connsiteY173" fmla="*/ 84376 h 422079"/>
                <a:gd name="connsiteX174" fmla="*/ 165643 w 1707957"/>
                <a:gd name="connsiteY174" fmla="*/ 80451 h 422079"/>
                <a:gd name="connsiteX175" fmla="*/ 155832 w 1707957"/>
                <a:gd name="connsiteY175" fmla="*/ 78489 h 422079"/>
                <a:gd name="connsiteX176" fmla="*/ 146021 w 1707957"/>
                <a:gd name="connsiteY176" fmla="*/ 76527 h 422079"/>
                <a:gd name="connsiteX177" fmla="*/ 110700 w 1707957"/>
                <a:gd name="connsiteY177" fmla="*/ 78489 h 422079"/>
                <a:gd name="connsiteX178" fmla="*/ 106776 w 1707957"/>
                <a:gd name="connsiteY178" fmla="*/ 82414 h 422079"/>
                <a:gd name="connsiteX179" fmla="*/ 100889 w 1707957"/>
                <a:gd name="connsiteY179" fmla="*/ 84376 h 422079"/>
                <a:gd name="connsiteX180" fmla="*/ 91078 w 1707957"/>
                <a:gd name="connsiteY180" fmla="*/ 82414 h 422079"/>
                <a:gd name="connsiteX181" fmla="*/ 87154 w 1707957"/>
                <a:gd name="connsiteY181" fmla="*/ 78489 h 422079"/>
                <a:gd name="connsiteX182" fmla="*/ 75380 w 1707957"/>
                <a:gd name="connsiteY182" fmla="*/ 74565 h 422079"/>
                <a:gd name="connsiteX183" fmla="*/ 69494 w 1707957"/>
                <a:gd name="connsiteY183" fmla="*/ 72602 h 422079"/>
                <a:gd name="connsiteX184" fmla="*/ 65569 w 1707957"/>
                <a:gd name="connsiteY184" fmla="*/ 68678 h 422079"/>
                <a:gd name="connsiteX185" fmla="*/ 51833 w 1707957"/>
                <a:gd name="connsiteY185" fmla="*/ 62791 h 422079"/>
                <a:gd name="connsiteX186" fmla="*/ 42022 w 1707957"/>
                <a:gd name="connsiteY186" fmla="*/ 31396 h 422079"/>
                <a:gd name="connsiteX187" fmla="*/ 34173 w 1707957"/>
                <a:gd name="connsiteY187" fmla="*/ 23547 h 422079"/>
                <a:gd name="connsiteX188" fmla="*/ 30249 w 1707957"/>
                <a:gd name="connsiteY188" fmla="*/ 19622 h 422079"/>
                <a:gd name="connsiteX189" fmla="*/ 24362 w 1707957"/>
                <a:gd name="connsiteY189" fmla="*/ 0 h 422079"/>
                <a:gd name="connsiteX190" fmla="*/ 14551 w 1707957"/>
                <a:gd name="connsiteY190" fmla="*/ 1962 h 422079"/>
                <a:gd name="connsiteX191" fmla="*/ 6702 w 1707957"/>
                <a:gd name="connsiteY191" fmla="*/ 9811 h 422079"/>
                <a:gd name="connsiteX192" fmla="*/ 4740 w 1707957"/>
                <a:gd name="connsiteY192" fmla="*/ 56905 h 422079"/>
                <a:gd name="connsiteX193" fmla="*/ 10627 w 1707957"/>
                <a:gd name="connsiteY193" fmla="*/ 58867 h 422079"/>
                <a:gd name="connsiteX194" fmla="*/ 28287 w 1707957"/>
                <a:gd name="connsiteY194" fmla="*/ 66716 h 422079"/>
                <a:gd name="connsiteX195" fmla="*/ 34173 w 1707957"/>
                <a:gd name="connsiteY195" fmla="*/ 68678 h 422079"/>
                <a:gd name="connsiteX196" fmla="*/ 42022 w 1707957"/>
                <a:gd name="connsiteY196" fmla="*/ 66716 h 422079"/>
                <a:gd name="connsiteX197" fmla="*/ 45947 w 1707957"/>
                <a:gd name="connsiteY197" fmla="*/ 62791 h 422079"/>
                <a:gd name="connsiteX198" fmla="*/ 53796 w 1707957"/>
                <a:gd name="connsiteY198" fmla="*/ 64753 h 422079"/>
                <a:gd name="connsiteX199" fmla="*/ 61645 w 1707957"/>
                <a:gd name="connsiteY199" fmla="*/ 72602 h 422079"/>
                <a:gd name="connsiteX200" fmla="*/ 65569 w 1707957"/>
                <a:gd name="connsiteY200" fmla="*/ 78489 h 422079"/>
                <a:gd name="connsiteX201" fmla="*/ 77342 w 1707957"/>
                <a:gd name="connsiteY201" fmla="*/ 84376 h 422079"/>
                <a:gd name="connsiteX202" fmla="*/ 102852 w 1707957"/>
                <a:gd name="connsiteY202" fmla="*/ 88300 h 422079"/>
                <a:gd name="connsiteX203" fmla="*/ 110700 w 1707957"/>
                <a:gd name="connsiteY203" fmla="*/ 98111 h 422079"/>
                <a:gd name="connsiteX204" fmla="*/ 118549 w 1707957"/>
                <a:gd name="connsiteY204" fmla="*/ 107923 h 422079"/>
                <a:gd name="connsiteX205" fmla="*/ 122474 w 1707957"/>
                <a:gd name="connsiteY205" fmla="*/ 123620 h 422079"/>
                <a:gd name="connsiteX206" fmla="*/ 124436 w 1707957"/>
                <a:gd name="connsiteY206" fmla="*/ 131469 h 422079"/>
                <a:gd name="connsiteX207" fmla="*/ 132285 w 1707957"/>
                <a:gd name="connsiteY207" fmla="*/ 141281 h 422079"/>
                <a:gd name="connsiteX208" fmla="*/ 140134 w 1707957"/>
                <a:gd name="connsiteY208" fmla="*/ 156978 h 422079"/>
                <a:gd name="connsiteX209" fmla="*/ 146021 w 1707957"/>
                <a:gd name="connsiteY209" fmla="*/ 158941 h 422079"/>
                <a:gd name="connsiteX210" fmla="*/ 147983 w 1707957"/>
                <a:gd name="connsiteY210" fmla="*/ 164827 h 422079"/>
                <a:gd name="connsiteX211" fmla="*/ 153870 w 1707957"/>
                <a:gd name="connsiteY211" fmla="*/ 204072 h 422079"/>
                <a:gd name="connsiteX212" fmla="*/ 159756 w 1707957"/>
                <a:gd name="connsiteY212" fmla="*/ 206034 h 422079"/>
                <a:gd name="connsiteX213" fmla="*/ 165643 w 1707957"/>
                <a:gd name="connsiteY213" fmla="*/ 209959 h 422079"/>
                <a:gd name="connsiteX214" fmla="*/ 169567 w 1707957"/>
                <a:gd name="connsiteY214" fmla="*/ 215845 h 422079"/>
                <a:gd name="connsiteX215" fmla="*/ 177416 w 1707957"/>
                <a:gd name="connsiteY215" fmla="*/ 217808 h 422079"/>
                <a:gd name="connsiteX216" fmla="*/ 216661 w 1707957"/>
                <a:gd name="connsiteY216" fmla="*/ 215845 h 422079"/>
                <a:gd name="connsiteX217" fmla="*/ 222548 w 1707957"/>
                <a:gd name="connsiteY217" fmla="*/ 213883 h 422079"/>
                <a:gd name="connsiteX218" fmla="*/ 255906 w 1707957"/>
                <a:gd name="connsiteY218" fmla="*/ 211921 h 422079"/>
                <a:gd name="connsiteX219" fmla="*/ 259830 w 1707957"/>
                <a:gd name="connsiteY219" fmla="*/ 207996 h 422079"/>
                <a:gd name="connsiteX220" fmla="*/ 265717 w 1707957"/>
                <a:gd name="connsiteY220" fmla="*/ 206034 h 422079"/>
                <a:gd name="connsiteX221" fmla="*/ 271603 w 1707957"/>
                <a:gd name="connsiteY221" fmla="*/ 202110 h 422079"/>
                <a:gd name="connsiteX222" fmla="*/ 279452 w 1707957"/>
                <a:gd name="connsiteY222" fmla="*/ 204072 h 422079"/>
                <a:gd name="connsiteX223" fmla="*/ 285339 w 1707957"/>
                <a:gd name="connsiteY223" fmla="*/ 207996 h 422079"/>
                <a:gd name="connsiteX224" fmla="*/ 291226 w 1707957"/>
                <a:gd name="connsiteY224" fmla="*/ 209959 h 422079"/>
                <a:gd name="connsiteX225" fmla="*/ 293188 w 1707957"/>
                <a:gd name="connsiteY225" fmla="*/ 215845 h 422079"/>
                <a:gd name="connsiteX226" fmla="*/ 287301 w 1707957"/>
                <a:gd name="connsiteY226" fmla="*/ 225656 h 422079"/>
                <a:gd name="connsiteX227" fmla="*/ 281415 w 1707957"/>
                <a:gd name="connsiteY227" fmla="*/ 229581 h 422079"/>
                <a:gd name="connsiteX228" fmla="*/ 273566 w 1707957"/>
                <a:gd name="connsiteY228" fmla="*/ 237430 h 422079"/>
                <a:gd name="connsiteX229" fmla="*/ 261792 w 1707957"/>
                <a:gd name="connsiteY229" fmla="*/ 241354 h 422079"/>
                <a:gd name="connsiteX230" fmla="*/ 263755 w 1707957"/>
                <a:gd name="connsiteY230" fmla="*/ 247241 h 422079"/>
                <a:gd name="connsiteX231" fmla="*/ 269641 w 1707957"/>
                <a:gd name="connsiteY231" fmla="*/ 243317 h 422079"/>
                <a:gd name="connsiteX232" fmla="*/ 273566 w 1707957"/>
                <a:gd name="connsiteY232" fmla="*/ 247241 h 422079"/>
                <a:gd name="connsiteX233" fmla="*/ 277490 w 1707957"/>
                <a:gd name="connsiteY233" fmla="*/ 264901 h 422079"/>
                <a:gd name="connsiteX234" fmla="*/ 279452 w 1707957"/>
                <a:gd name="connsiteY234" fmla="*/ 270788 h 422079"/>
                <a:gd name="connsiteX235" fmla="*/ 285339 w 1707957"/>
                <a:gd name="connsiteY235" fmla="*/ 272750 h 422079"/>
                <a:gd name="connsiteX236" fmla="*/ 289264 w 1707957"/>
                <a:gd name="connsiteY236" fmla="*/ 276675 h 422079"/>
                <a:gd name="connsiteX237" fmla="*/ 301037 w 1707957"/>
                <a:gd name="connsiteY237" fmla="*/ 284523 h 422079"/>
                <a:gd name="connsiteX238" fmla="*/ 308886 w 1707957"/>
                <a:gd name="connsiteY238" fmla="*/ 292372 h 422079"/>
                <a:gd name="connsiteX239" fmla="*/ 320659 w 1707957"/>
                <a:gd name="connsiteY239" fmla="*/ 296297 h 422079"/>
                <a:gd name="connsiteX240" fmla="*/ 324584 w 1707957"/>
                <a:gd name="connsiteY240" fmla="*/ 300221 h 422079"/>
                <a:gd name="connsiteX241" fmla="*/ 350093 w 1707957"/>
                <a:gd name="connsiteY241" fmla="*/ 302184 h 422079"/>
                <a:gd name="connsiteX242" fmla="*/ 354017 w 1707957"/>
                <a:gd name="connsiteY242" fmla="*/ 298259 h 422079"/>
                <a:gd name="connsiteX243" fmla="*/ 365791 w 1707957"/>
                <a:gd name="connsiteY243" fmla="*/ 294335 h 422079"/>
                <a:gd name="connsiteX244" fmla="*/ 371677 w 1707957"/>
                <a:gd name="connsiteY244" fmla="*/ 290410 h 422079"/>
                <a:gd name="connsiteX245" fmla="*/ 395224 w 1707957"/>
                <a:gd name="connsiteY245" fmla="*/ 294335 h 422079"/>
                <a:gd name="connsiteX246" fmla="*/ 405035 w 1707957"/>
                <a:gd name="connsiteY246" fmla="*/ 286486 h 422079"/>
                <a:gd name="connsiteX247" fmla="*/ 410922 w 1707957"/>
                <a:gd name="connsiteY247" fmla="*/ 284523 h 422079"/>
                <a:gd name="connsiteX248" fmla="*/ 414846 w 1707957"/>
                <a:gd name="connsiteY248" fmla="*/ 288448 h 422079"/>
                <a:gd name="connsiteX249" fmla="*/ 412884 w 1707957"/>
                <a:gd name="connsiteY249" fmla="*/ 308070 h 422079"/>
                <a:gd name="connsiteX250" fmla="*/ 408960 w 1707957"/>
                <a:gd name="connsiteY250" fmla="*/ 313957 h 422079"/>
                <a:gd name="connsiteX251" fmla="*/ 406997 w 1707957"/>
                <a:gd name="connsiteY251" fmla="*/ 319844 h 422079"/>
                <a:gd name="connsiteX252" fmla="*/ 414846 w 1707957"/>
                <a:gd name="connsiteY252" fmla="*/ 335541 h 422079"/>
                <a:gd name="connsiteX253" fmla="*/ 426620 w 1707957"/>
                <a:gd name="connsiteY253" fmla="*/ 339466 h 422079"/>
                <a:gd name="connsiteX254" fmla="*/ 432506 w 1707957"/>
                <a:gd name="connsiteY254" fmla="*/ 341428 h 422079"/>
                <a:gd name="connsiteX255" fmla="*/ 438393 w 1707957"/>
                <a:gd name="connsiteY255" fmla="*/ 337504 h 422079"/>
                <a:gd name="connsiteX256" fmla="*/ 442318 w 1707957"/>
                <a:gd name="connsiteY256" fmla="*/ 333579 h 422079"/>
                <a:gd name="connsiteX257" fmla="*/ 448204 w 1707957"/>
                <a:gd name="connsiteY257" fmla="*/ 331617 h 422079"/>
                <a:gd name="connsiteX258" fmla="*/ 467827 w 1707957"/>
                <a:gd name="connsiteY258" fmla="*/ 333579 h 422079"/>
                <a:gd name="connsiteX259" fmla="*/ 485487 w 1707957"/>
                <a:gd name="connsiteY259" fmla="*/ 341428 h 422079"/>
                <a:gd name="connsiteX260" fmla="*/ 489411 w 1707957"/>
                <a:gd name="connsiteY260" fmla="*/ 345353 h 422079"/>
                <a:gd name="connsiteX261" fmla="*/ 491373 w 1707957"/>
                <a:gd name="connsiteY261" fmla="*/ 351239 h 422079"/>
                <a:gd name="connsiteX262" fmla="*/ 497260 w 1707957"/>
                <a:gd name="connsiteY262" fmla="*/ 355164 h 422079"/>
                <a:gd name="connsiteX263" fmla="*/ 507071 w 1707957"/>
                <a:gd name="connsiteY263" fmla="*/ 361050 h 422079"/>
                <a:gd name="connsiteX264" fmla="*/ 510996 w 1707957"/>
                <a:gd name="connsiteY264" fmla="*/ 364975 h 422079"/>
                <a:gd name="connsiteX265" fmla="*/ 516882 w 1707957"/>
                <a:gd name="connsiteY265" fmla="*/ 366937 h 422079"/>
                <a:gd name="connsiteX266" fmla="*/ 522769 w 1707957"/>
                <a:gd name="connsiteY266" fmla="*/ 370862 h 422079"/>
                <a:gd name="connsiteX267" fmla="*/ 530618 w 1707957"/>
                <a:gd name="connsiteY267" fmla="*/ 378711 h 422079"/>
                <a:gd name="connsiteX268" fmla="*/ 538467 w 1707957"/>
                <a:gd name="connsiteY268" fmla="*/ 388522 h 422079"/>
                <a:gd name="connsiteX269" fmla="*/ 550240 w 1707957"/>
                <a:gd name="connsiteY269" fmla="*/ 392446 h 422079"/>
                <a:gd name="connsiteX270" fmla="*/ 560052 w 1707957"/>
                <a:gd name="connsiteY270" fmla="*/ 400295 h 422079"/>
                <a:gd name="connsiteX271" fmla="*/ 571825 w 1707957"/>
                <a:gd name="connsiteY271" fmla="*/ 404220 h 422079"/>
                <a:gd name="connsiteX272" fmla="*/ 579674 w 1707957"/>
                <a:gd name="connsiteY272" fmla="*/ 396371 h 422079"/>
                <a:gd name="connsiteX273" fmla="*/ 581636 w 1707957"/>
                <a:gd name="connsiteY273" fmla="*/ 390484 h 422079"/>
                <a:gd name="connsiteX274" fmla="*/ 609107 w 1707957"/>
                <a:gd name="connsiteY274" fmla="*/ 384597 h 422079"/>
                <a:gd name="connsiteX275" fmla="*/ 614994 w 1707957"/>
                <a:gd name="connsiteY275" fmla="*/ 382635 h 422079"/>
                <a:gd name="connsiteX276" fmla="*/ 620881 w 1707957"/>
                <a:gd name="connsiteY276" fmla="*/ 386559 h 422079"/>
                <a:gd name="connsiteX277" fmla="*/ 640503 w 1707957"/>
                <a:gd name="connsiteY277" fmla="*/ 390484 h 422079"/>
                <a:gd name="connsiteX278" fmla="*/ 652276 w 1707957"/>
                <a:gd name="connsiteY278" fmla="*/ 388522 h 422079"/>
                <a:gd name="connsiteX279" fmla="*/ 662088 w 1707957"/>
                <a:gd name="connsiteY279" fmla="*/ 380673 h 422079"/>
                <a:gd name="connsiteX280" fmla="*/ 667974 w 1707957"/>
                <a:gd name="connsiteY280" fmla="*/ 378711 h 422079"/>
                <a:gd name="connsiteX281" fmla="*/ 673861 w 1707957"/>
                <a:gd name="connsiteY281" fmla="*/ 380673 h 422079"/>
                <a:gd name="connsiteX282" fmla="*/ 679748 w 1707957"/>
                <a:gd name="connsiteY282" fmla="*/ 392446 h 422079"/>
                <a:gd name="connsiteX283" fmla="*/ 677785 w 1707957"/>
                <a:gd name="connsiteY283" fmla="*/ 402257 h 422079"/>
                <a:gd name="connsiteX284" fmla="*/ 689559 w 1707957"/>
                <a:gd name="connsiteY284" fmla="*/ 394408 h 422079"/>
                <a:gd name="connsiteX285" fmla="*/ 695446 w 1707957"/>
                <a:gd name="connsiteY285" fmla="*/ 392446 h 422079"/>
                <a:gd name="connsiteX286" fmla="*/ 699370 w 1707957"/>
                <a:gd name="connsiteY286" fmla="*/ 396371 h 422079"/>
                <a:gd name="connsiteX287" fmla="*/ 699370 w 1707957"/>
                <a:gd name="connsiteY287" fmla="*/ 414031 h 422079"/>
                <a:gd name="connsiteX288" fmla="*/ 695446 w 1707957"/>
                <a:gd name="connsiteY288" fmla="*/ 421880 h 422079"/>
                <a:gd name="connsiteX289" fmla="*/ 705257 w 1707957"/>
                <a:gd name="connsiteY289" fmla="*/ 414031 h 422079"/>
                <a:gd name="connsiteX290" fmla="*/ 707219 w 1707957"/>
                <a:gd name="connsiteY290" fmla="*/ 408144 h 422079"/>
                <a:gd name="connsiteX291" fmla="*/ 713106 w 1707957"/>
                <a:gd name="connsiteY291" fmla="*/ 406182 h 422079"/>
                <a:gd name="connsiteX292" fmla="*/ 738615 w 1707957"/>
                <a:gd name="connsiteY292" fmla="*/ 408144 h 422079"/>
                <a:gd name="connsiteX293" fmla="*/ 762161 w 1707957"/>
                <a:gd name="connsiteY293" fmla="*/ 412069 h 422079"/>
                <a:gd name="connsiteX294" fmla="*/ 789633 w 1707957"/>
                <a:gd name="connsiteY294" fmla="*/ 408144 h 422079"/>
                <a:gd name="connsiteX295" fmla="*/ 911291 w 1707957"/>
                <a:gd name="connsiteY295" fmla="*/ 408144 h 422079"/>
                <a:gd name="connsiteX296" fmla="*/ 928951 w 1707957"/>
                <a:gd name="connsiteY296" fmla="*/ 404220 h 422079"/>
                <a:gd name="connsiteX297" fmla="*/ 944649 w 1707957"/>
                <a:gd name="connsiteY297" fmla="*/ 402257 h 422079"/>
                <a:gd name="connsiteX298" fmla="*/ 966233 w 1707957"/>
                <a:gd name="connsiteY298" fmla="*/ 396371 h 422079"/>
                <a:gd name="connsiteX299" fmla="*/ 983894 w 1707957"/>
                <a:gd name="connsiteY299" fmla="*/ 392446 h 422079"/>
                <a:gd name="connsiteX300" fmla="*/ 1034912 w 1707957"/>
                <a:gd name="connsiteY300" fmla="*/ 388522 h 422079"/>
                <a:gd name="connsiteX301" fmla="*/ 1048647 w 1707957"/>
                <a:gd name="connsiteY301" fmla="*/ 386559 h 422079"/>
                <a:gd name="connsiteX302" fmla="*/ 1146759 w 1707957"/>
                <a:gd name="connsiteY302" fmla="*/ 390484 h 422079"/>
                <a:gd name="connsiteX303" fmla="*/ 1180117 w 1707957"/>
                <a:gd name="connsiteY303" fmla="*/ 386559 h 422079"/>
                <a:gd name="connsiteX304" fmla="*/ 1186003 w 1707957"/>
                <a:gd name="connsiteY304" fmla="*/ 382635 h 422079"/>
                <a:gd name="connsiteX305" fmla="*/ 1197777 w 1707957"/>
                <a:gd name="connsiteY305" fmla="*/ 378711 h 422079"/>
                <a:gd name="connsiteX306" fmla="*/ 1203664 w 1707957"/>
                <a:gd name="connsiteY306" fmla="*/ 376748 h 422079"/>
                <a:gd name="connsiteX307" fmla="*/ 1209550 w 1707957"/>
                <a:gd name="connsiteY307" fmla="*/ 374786 h 422079"/>
                <a:gd name="connsiteX308" fmla="*/ 1238984 w 1707957"/>
                <a:gd name="connsiteY308" fmla="*/ 372824 h 422079"/>
                <a:gd name="connsiteX309" fmla="*/ 1246833 w 1707957"/>
                <a:gd name="connsiteY309" fmla="*/ 364975 h 422079"/>
                <a:gd name="connsiteX310" fmla="*/ 1254682 w 1707957"/>
                <a:gd name="connsiteY310" fmla="*/ 353202 h 422079"/>
                <a:gd name="connsiteX311" fmla="*/ 1264493 w 1707957"/>
                <a:gd name="connsiteY311" fmla="*/ 345353 h 422079"/>
                <a:gd name="connsiteX312" fmla="*/ 1274304 w 1707957"/>
                <a:gd name="connsiteY312" fmla="*/ 337504 h 422079"/>
                <a:gd name="connsiteX313" fmla="*/ 1276266 w 1707957"/>
                <a:gd name="connsiteY313" fmla="*/ 331617 h 422079"/>
                <a:gd name="connsiteX314" fmla="*/ 1290002 w 1707957"/>
                <a:gd name="connsiteY314" fmla="*/ 337504 h 422079"/>
                <a:gd name="connsiteX315" fmla="*/ 1295888 w 1707957"/>
                <a:gd name="connsiteY315" fmla="*/ 341428 h 422079"/>
                <a:gd name="connsiteX316" fmla="*/ 1309624 w 1707957"/>
                <a:gd name="connsiteY316" fmla="*/ 345353 h 422079"/>
                <a:gd name="connsiteX317" fmla="*/ 1339058 w 1707957"/>
                <a:gd name="connsiteY317" fmla="*/ 343390 h 422079"/>
                <a:gd name="connsiteX318" fmla="*/ 1344944 w 1707957"/>
                <a:gd name="connsiteY318" fmla="*/ 341428 h 422079"/>
                <a:gd name="connsiteX319" fmla="*/ 1354755 w 1707957"/>
                <a:gd name="connsiteY319" fmla="*/ 333579 h 422079"/>
                <a:gd name="connsiteX320" fmla="*/ 1368491 w 1707957"/>
                <a:gd name="connsiteY320" fmla="*/ 323768 h 422079"/>
                <a:gd name="connsiteX321" fmla="*/ 1378302 w 1707957"/>
                <a:gd name="connsiteY321" fmla="*/ 321806 h 422079"/>
                <a:gd name="connsiteX322" fmla="*/ 1380264 w 1707957"/>
                <a:gd name="connsiteY322" fmla="*/ 274712 h 422079"/>
                <a:gd name="connsiteX323" fmla="*/ 1409698 w 1707957"/>
                <a:gd name="connsiteY323" fmla="*/ 264901 h 422079"/>
                <a:gd name="connsiteX324" fmla="*/ 1435207 w 1707957"/>
                <a:gd name="connsiteY324" fmla="*/ 262939 h 422079"/>
                <a:gd name="connsiteX325" fmla="*/ 1446980 w 1707957"/>
                <a:gd name="connsiteY325" fmla="*/ 259014 h 422079"/>
                <a:gd name="connsiteX326" fmla="*/ 1450905 w 1707957"/>
                <a:gd name="connsiteY326" fmla="*/ 255090 h 422079"/>
                <a:gd name="connsiteX327" fmla="*/ 1464640 w 1707957"/>
                <a:gd name="connsiteY327" fmla="*/ 253128 h 422079"/>
                <a:gd name="connsiteX328" fmla="*/ 1476414 w 1707957"/>
                <a:gd name="connsiteY328" fmla="*/ 247241 h 422079"/>
                <a:gd name="connsiteX329" fmla="*/ 1488187 w 1707957"/>
                <a:gd name="connsiteY329" fmla="*/ 241354 h 422079"/>
                <a:gd name="connsiteX330" fmla="*/ 1497998 w 1707957"/>
                <a:gd name="connsiteY330" fmla="*/ 233505 h 422079"/>
                <a:gd name="connsiteX331" fmla="*/ 1509772 w 1707957"/>
                <a:gd name="connsiteY331" fmla="*/ 227619 h 422079"/>
                <a:gd name="connsiteX332" fmla="*/ 1517621 w 1707957"/>
                <a:gd name="connsiteY332" fmla="*/ 219770 h 422079"/>
                <a:gd name="connsiteX333" fmla="*/ 1539205 w 1707957"/>
                <a:gd name="connsiteY333" fmla="*/ 217808 h 422079"/>
                <a:gd name="connsiteX334" fmla="*/ 1543130 w 1707957"/>
                <a:gd name="connsiteY334" fmla="*/ 213883 h 422079"/>
                <a:gd name="connsiteX335" fmla="*/ 1549016 w 1707957"/>
                <a:gd name="connsiteY335" fmla="*/ 209959 h 422079"/>
                <a:gd name="connsiteX336" fmla="*/ 1556865 w 1707957"/>
                <a:gd name="connsiteY336" fmla="*/ 200147 h 422079"/>
                <a:gd name="connsiteX337" fmla="*/ 1562752 w 1707957"/>
                <a:gd name="connsiteY337" fmla="*/ 198185 h 422079"/>
                <a:gd name="connsiteX338" fmla="*/ 1574525 w 1707957"/>
                <a:gd name="connsiteY338" fmla="*/ 190336 h 422079"/>
                <a:gd name="connsiteX339" fmla="*/ 1586299 w 1707957"/>
                <a:gd name="connsiteY339" fmla="*/ 186412 h 422079"/>
                <a:gd name="connsiteX340" fmla="*/ 1594148 w 1707957"/>
                <a:gd name="connsiteY340" fmla="*/ 178563 h 422079"/>
                <a:gd name="connsiteX341" fmla="*/ 1598072 w 1707957"/>
                <a:gd name="connsiteY341" fmla="*/ 174638 h 422079"/>
                <a:gd name="connsiteX342" fmla="*/ 1601997 w 1707957"/>
                <a:gd name="connsiteY342" fmla="*/ 162865 h 422079"/>
                <a:gd name="connsiteX343" fmla="*/ 1605921 w 1707957"/>
                <a:gd name="connsiteY343" fmla="*/ 156978 h 422079"/>
                <a:gd name="connsiteX344" fmla="*/ 1617694 w 1707957"/>
                <a:gd name="connsiteY344" fmla="*/ 133432 h 422079"/>
                <a:gd name="connsiteX345" fmla="*/ 1621619 w 1707957"/>
                <a:gd name="connsiteY345" fmla="*/ 129507 h 422079"/>
                <a:gd name="connsiteX346" fmla="*/ 1627506 w 1707957"/>
                <a:gd name="connsiteY346" fmla="*/ 127545 h 422079"/>
                <a:gd name="connsiteX347" fmla="*/ 1641241 w 1707957"/>
                <a:gd name="connsiteY347" fmla="*/ 117734 h 422079"/>
                <a:gd name="connsiteX348" fmla="*/ 1651052 w 1707957"/>
                <a:gd name="connsiteY348" fmla="*/ 115772 h 422079"/>
                <a:gd name="connsiteX349" fmla="*/ 1662826 w 1707957"/>
                <a:gd name="connsiteY349" fmla="*/ 111847 h 422079"/>
                <a:gd name="connsiteX350" fmla="*/ 1674599 w 1707957"/>
                <a:gd name="connsiteY350" fmla="*/ 107923 h 422079"/>
                <a:gd name="connsiteX351" fmla="*/ 1680486 w 1707957"/>
                <a:gd name="connsiteY351" fmla="*/ 105960 h 422079"/>
                <a:gd name="connsiteX352" fmla="*/ 1688335 w 1707957"/>
                <a:gd name="connsiteY352" fmla="*/ 103998 h 422079"/>
                <a:gd name="connsiteX353" fmla="*/ 1700108 w 1707957"/>
                <a:gd name="connsiteY353" fmla="*/ 80451 h 422079"/>
                <a:gd name="connsiteX354" fmla="*/ 1707957 w 1707957"/>
                <a:gd name="connsiteY354" fmla="*/ 78489 h 422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</a:cxnLst>
              <a:rect l="l" t="t" r="r" b="b"/>
              <a:pathLst>
                <a:path w="1707957" h="422079">
                  <a:moveTo>
                    <a:pt x="1707957" y="78489"/>
                  </a:moveTo>
                  <a:lnTo>
                    <a:pt x="1707957" y="78489"/>
                  </a:lnTo>
                  <a:cubicBezTo>
                    <a:pt x="1703378" y="75219"/>
                    <a:pt x="1699445" y="70768"/>
                    <a:pt x="1694221" y="68678"/>
                  </a:cubicBezTo>
                  <a:cubicBezTo>
                    <a:pt x="1683251" y="64290"/>
                    <a:pt x="1673132" y="67205"/>
                    <a:pt x="1662826" y="70640"/>
                  </a:cubicBezTo>
                  <a:lnTo>
                    <a:pt x="1649090" y="84376"/>
                  </a:lnTo>
                  <a:lnTo>
                    <a:pt x="1643203" y="90262"/>
                  </a:lnTo>
                  <a:lnTo>
                    <a:pt x="1639279" y="94187"/>
                  </a:lnTo>
                  <a:cubicBezTo>
                    <a:pt x="1638625" y="96149"/>
                    <a:pt x="1638519" y="98391"/>
                    <a:pt x="1637317" y="100074"/>
                  </a:cubicBezTo>
                  <a:cubicBezTo>
                    <a:pt x="1635166" y="103085"/>
                    <a:pt x="1632084" y="105307"/>
                    <a:pt x="1629468" y="107923"/>
                  </a:cubicBezTo>
                  <a:cubicBezTo>
                    <a:pt x="1626652" y="110738"/>
                    <a:pt x="1623542" y="114359"/>
                    <a:pt x="1619657" y="115772"/>
                  </a:cubicBezTo>
                  <a:cubicBezTo>
                    <a:pt x="1614588" y="117615"/>
                    <a:pt x="1603959" y="119696"/>
                    <a:pt x="1603959" y="119696"/>
                  </a:cubicBezTo>
                  <a:lnTo>
                    <a:pt x="1592185" y="127545"/>
                  </a:lnTo>
                  <a:lnTo>
                    <a:pt x="1586299" y="131469"/>
                  </a:lnTo>
                  <a:cubicBezTo>
                    <a:pt x="1582748" y="136795"/>
                    <a:pt x="1580234" y="141399"/>
                    <a:pt x="1574525" y="145205"/>
                  </a:cubicBezTo>
                  <a:cubicBezTo>
                    <a:pt x="1572563" y="146513"/>
                    <a:pt x="1570480" y="147656"/>
                    <a:pt x="1568639" y="149129"/>
                  </a:cubicBezTo>
                  <a:cubicBezTo>
                    <a:pt x="1567194" y="150285"/>
                    <a:pt x="1566159" y="151898"/>
                    <a:pt x="1564714" y="153054"/>
                  </a:cubicBezTo>
                  <a:cubicBezTo>
                    <a:pt x="1562872" y="154527"/>
                    <a:pt x="1560669" y="155505"/>
                    <a:pt x="1558827" y="156978"/>
                  </a:cubicBezTo>
                  <a:cubicBezTo>
                    <a:pt x="1557382" y="158134"/>
                    <a:pt x="1556348" y="159747"/>
                    <a:pt x="1554903" y="160903"/>
                  </a:cubicBezTo>
                  <a:cubicBezTo>
                    <a:pt x="1553061" y="162376"/>
                    <a:pt x="1550858" y="163354"/>
                    <a:pt x="1549016" y="164827"/>
                  </a:cubicBezTo>
                  <a:cubicBezTo>
                    <a:pt x="1542929" y="169697"/>
                    <a:pt x="1547263" y="168648"/>
                    <a:pt x="1539205" y="172676"/>
                  </a:cubicBezTo>
                  <a:cubicBezTo>
                    <a:pt x="1537355" y="173601"/>
                    <a:pt x="1535280" y="173984"/>
                    <a:pt x="1533318" y="174638"/>
                  </a:cubicBezTo>
                  <a:cubicBezTo>
                    <a:pt x="1522045" y="185912"/>
                    <a:pt x="1527895" y="182987"/>
                    <a:pt x="1517621" y="186412"/>
                  </a:cubicBezTo>
                  <a:cubicBezTo>
                    <a:pt x="1515659" y="185758"/>
                    <a:pt x="1513584" y="185375"/>
                    <a:pt x="1511734" y="184450"/>
                  </a:cubicBezTo>
                  <a:cubicBezTo>
                    <a:pt x="1496516" y="176841"/>
                    <a:pt x="1514758" y="183495"/>
                    <a:pt x="1499961" y="178563"/>
                  </a:cubicBezTo>
                  <a:cubicBezTo>
                    <a:pt x="1483091" y="189808"/>
                    <a:pt x="1504435" y="176326"/>
                    <a:pt x="1488187" y="184450"/>
                  </a:cubicBezTo>
                  <a:cubicBezTo>
                    <a:pt x="1486078" y="185505"/>
                    <a:pt x="1484142" y="186901"/>
                    <a:pt x="1482300" y="188374"/>
                  </a:cubicBezTo>
                  <a:cubicBezTo>
                    <a:pt x="1480855" y="189530"/>
                    <a:pt x="1479962" y="191347"/>
                    <a:pt x="1478376" y="192299"/>
                  </a:cubicBezTo>
                  <a:cubicBezTo>
                    <a:pt x="1476602" y="193363"/>
                    <a:pt x="1474451" y="193607"/>
                    <a:pt x="1472489" y="194261"/>
                  </a:cubicBezTo>
                  <a:cubicBezTo>
                    <a:pt x="1470527" y="195569"/>
                    <a:pt x="1468444" y="196712"/>
                    <a:pt x="1466603" y="198185"/>
                  </a:cubicBezTo>
                  <a:cubicBezTo>
                    <a:pt x="1465158" y="199341"/>
                    <a:pt x="1464265" y="201158"/>
                    <a:pt x="1462678" y="202110"/>
                  </a:cubicBezTo>
                  <a:cubicBezTo>
                    <a:pt x="1460904" y="203174"/>
                    <a:pt x="1458753" y="203418"/>
                    <a:pt x="1456791" y="204072"/>
                  </a:cubicBezTo>
                  <a:lnTo>
                    <a:pt x="1445018" y="211921"/>
                  </a:lnTo>
                  <a:cubicBezTo>
                    <a:pt x="1440642" y="214838"/>
                    <a:pt x="1438406" y="215772"/>
                    <a:pt x="1435207" y="219770"/>
                  </a:cubicBezTo>
                  <a:cubicBezTo>
                    <a:pt x="1433734" y="221611"/>
                    <a:pt x="1432590" y="223694"/>
                    <a:pt x="1431282" y="225656"/>
                  </a:cubicBezTo>
                  <a:cubicBezTo>
                    <a:pt x="1430628" y="227618"/>
                    <a:pt x="1430245" y="229693"/>
                    <a:pt x="1429320" y="231543"/>
                  </a:cubicBezTo>
                  <a:cubicBezTo>
                    <a:pt x="1428265" y="233652"/>
                    <a:pt x="1426354" y="235275"/>
                    <a:pt x="1425396" y="237430"/>
                  </a:cubicBezTo>
                  <a:cubicBezTo>
                    <a:pt x="1423716" y="241210"/>
                    <a:pt x="1422779" y="245279"/>
                    <a:pt x="1421471" y="249203"/>
                  </a:cubicBezTo>
                  <a:lnTo>
                    <a:pt x="1419509" y="255090"/>
                  </a:lnTo>
                  <a:cubicBezTo>
                    <a:pt x="1416893" y="252474"/>
                    <a:pt x="1413712" y="250320"/>
                    <a:pt x="1411660" y="247241"/>
                  </a:cubicBezTo>
                  <a:cubicBezTo>
                    <a:pt x="1410352" y="245279"/>
                    <a:pt x="1409698" y="242662"/>
                    <a:pt x="1407736" y="241354"/>
                  </a:cubicBezTo>
                  <a:cubicBezTo>
                    <a:pt x="1405492" y="239858"/>
                    <a:pt x="1402503" y="240046"/>
                    <a:pt x="1399887" y="239392"/>
                  </a:cubicBezTo>
                  <a:cubicBezTo>
                    <a:pt x="1399233" y="237430"/>
                    <a:pt x="1399165" y="235160"/>
                    <a:pt x="1397924" y="233505"/>
                  </a:cubicBezTo>
                  <a:cubicBezTo>
                    <a:pt x="1395149" y="229805"/>
                    <a:pt x="1388113" y="223694"/>
                    <a:pt x="1388113" y="223694"/>
                  </a:cubicBezTo>
                  <a:cubicBezTo>
                    <a:pt x="1382226" y="224675"/>
                    <a:pt x="1369752" y="226125"/>
                    <a:pt x="1364567" y="229581"/>
                  </a:cubicBezTo>
                  <a:cubicBezTo>
                    <a:pt x="1354023" y="236610"/>
                    <a:pt x="1355974" y="236801"/>
                    <a:pt x="1346906" y="239392"/>
                  </a:cubicBezTo>
                  <a:cubicBezTo>
                    <a:pt x="1344313" y="240133"/>
                    <a:pt x="1341674" y="240700"/>
                    <a:pt x="1339058" y="241354"/>
                  </a:cubicBezTo>
                  <a:cubicBezTo>
                    <a:pt x="1325697" y="254715"/>
                    <a:pt x="1346574" y="234351"/>
                    <a:pt x="1329246" y="249203"/>
                  </a:cubicBezTo>
                  <a:cubicBezTo>
                    <a:pt x="1329223" y="249223"/>
                    <a:pt x="1319446" y="259004"/>
                    <a:pt x="1317473" y="260977"/>
                  </a:cubicBezTo>
                  <a:cubicBezTo>
                    <a:pt x="1315511" y="262939"/>
                    <a:pt x="1313125" y="264554"/>
                    <a:pt x="1311586" y="266863"/>
                  </a:cubicBezTo>
                  <a:cubicBezTo>
                    <a:pt x="1310278" y="268825"/>
                    <a:pt x="1309135" y="270908"/>
                    <a:pt x="1307662" y="272750"/>
                  </a:cubicBezTo>
                  <a:cubicBezTo>
                    <a:pt x="1306506" y="274195"/>
                    <a:pt x="1305392" y="275848"/>
                    <a:pt x="1303737" y="276675"/>
                  </a:cubicBezTo>
                  <a:cubicBezTo>
                    <a:pt x="1300037" y="278525"/>
                    <a:pt x="1291964" y="280599"/>
                    <a:pt x="1291964" y="280599"/>
                  </a:cubicBezTo>
                  <a:cubicBezTo>
                    <a:pt x="1285778" y="279053"/>
                    <a:pt x="1282153" y="280492"/>
                    <a:pt x="1282153" y="272750"/>
                  </a:cubicBezTo>
                  <a:cubicBezTo>
                    <a:pt x="1282153" y="268772"/>
                    <a:pt x="1287425" y="258770"/>
                    <a:pt x="1284115" y="260977"/>
                  </a:cubicBezTo>
                  <a:cubicBezTo>
                    <a:pt x="1276507" y="266048"/>
                    <a:pt x="1280465" y="264155"/>
                    <a:pt x="1272342" y="266863"/>
                  </a:cubicBezTo>
                  <a:cubicBezTo>
                    <a:pt x="1269770" y="270721"/>
                    <a:pt x="1268218" y="273881"/>
                    <a:pt x="1264493" y="276675"/>
                  </a:cubicBezTo>
                  <a:cubicBezTo>
                    <a:pt x="1260720" y="279505"/>
                    <a:pt x="1256054" y="281187"/>
                    <a:pt x="1252719" y="284523"/>
                  </a:cubicBezTo>
                  <a:cubicBezTo>
                    <a:pt x="1251411" y="285831"/>
                    <a:pt x="1250450" y="287621"/>
                    <a:pt x="1248795" y="288448"/>
                  </a:cubicBezTo>
                  <a:cubicBezTo>
                    <a:pt x="1245095" y="290298"/>
                    <a:pt x="1240946" y="291064"/>
                    <a:pt x="1237021" y="292372"/>
                  </a:cubicBezTo>
                  <a:lnTo>
                    <a:pt x="1213475" y="300221"/>
                  </a:lnTo>
                  <a:cubicBezTo>
                    <a:pt x="1198679" y="305154"/>
                    <a:pt x="1216916" y="298501"/>
                    <a:pt x="1201701" y="306108"/>
                  </a:cubicBezTo>
                  <a:cubicBezTo>
                    <a:pt x="1199851" y="307033"/>
                    <a:pt x="1197777" y="307416"/>
                    <a:pt x="1195815" y="308070"/>
                  </a:cubicBezTo>
                  <a:cubicBezTo>
                    <a:pt x="1194507" y="309378"/>
                    <a:pt x="1193545" y="311168"/>
                    <a:pt x="1191890" y="311995"/>
                  </a:cubicBezTo>
                  <a:cubicBezTo>
                    <a:pt x="1189478" y="313201"/>
                    <a:pt x="1186717" y="313623"/>
                    <a:pt x="1184041" y="313957"/>
                  </a:cubicBezTo>
                  <a:cubicBezTo>
                    <a:pt x="1176226" y="314934"/>
                    <a:pt x="1168343" y="315265"/>
                    <a:pt x="1160494" y="315919"/>
                  </a:cubicBezTo>
                  <a:cubicBezTo>
                    <a:pt x="1159840" y="317881"/>
                    <a:pt x="1160328" y="320780"/>
                    <a:pt x="1158532" y="321806"/>
                  </a:cubicBezTo>
                  <a:cubicBezTo>
                    <a:pt x="1155078" y="323780"/>
                    <a:pt x="1150703" y="323242"/>
                    <a:pt x="1146759" y="323768"/>
                  </a:cubicBezTo>
                  <a:cubicBezTo>
                    <a:pt x="1140888" y="324551"/>
                    <a:pt x="1134986" y="325076"/>
                    <a:pt x="1129099" y="325730"/>
                  </a:cubicBezTo>
                  <a:cubicBezTo>
                    <a:pt x="1115088" y="330401"/>
                    <a:pt x="1120767" y="327360"/>
                    <a:pt x="1111439" y="333579"/>
                  </a:cubicBezTo>
                  <a:cubicBezTo>
                    <a:pt x="1110131" y="331617"/>
                    <a:pt x="1107775" y="330037"/>
                    <a:pt x="1107514" y="327693"/>
                  </a:cubicBezTo>
                  <a:cubicBezTo>
                    <a:pt x="1106491" y="318488"/>
                    <a:pt x="1110004" y="312950"/>
                    <a:pt x="1117325" y="308070"/>
                  </a:cubicBezTo>
                  <a:cubicBezTo>
                    <a:pt x="1119287" y="306762"/>
                    <a:pt x="1121370" y="305619"/>
                    <a:pt x="1123212" y="304146"/>
                  </a:cubicBezTo>
                  <a:cubicBezTo>
                    <a:pt x="1124657" y="302990"/>
                    <a:pt x="1128444" y="301529"/>
                    <a:pt x="1127136" y="300221"/>
                  </a:cubicBezTo>
                  <a:cubicBezTo>
                    <a:pt x="1125486" y="298571"/>
                    <a:pt x="1115590" y="306007"/>
                    <a:pt x="1115363" y="306108"/>
                  </a:cubicBezTo>
                  <a:cubicBezTo>
                    <a:pt x="1103470" y="311393"/>
                    <a:pt x="1104155" y="309253"/>
                    <a:pt x="1091816" y="311995"/>
                  </a:cubicBezTo>
                  <a:cubicBezTo>
                    <a:pt x="1079434" y="314747"/>
                    <a:pt x="1092691" y="315169"/>
                    <a:pt x="1072194" y="315919"/>
                  </a:cubicBezTo>
                  <a:lnTo>
                    <a:pt x="925027" y="319844"/>
                  </a:lnTo>
                  <a:cubicBezTo>
                    <a:pt x="921102" y="321152"/>
                    <a:pt x="916178" y="320842"/>
                    <a:pt x="913253" y="323768"/>
                  </a:cubicBezTo>
                  <a:cubicBezTo>
                    <a:pt x="904450" y="332573"/>
                    <a:pt x="914904" y="323287"/>
                    <a:pt x="903442" y="329655"/>
                  </a:cubicBezTo>
                  <a:cubicBezTo>
                    <a:pt x="899319" y="331946"/>
                    <a:pt x="895593" y="334888"/>
                    <a:pt x="891669" y="337504"/>
                  </a:cubicBezTo>
                  <a:cubicBezTo>
                    <a:pt x="889707" y="338812"/>
                    <a:pt x="888019" y="340682"/>
                    <a:pt x="885782" y="341428"/>
                  </a:cubicBezTo>
                  <a:lnTo>
                    <a:pt x="879895" y="343390"/>
                  </a:lnTo>
                  <a:cubicBezTo>
                    <a:pt x="878587" y="344698"/>
                    <a:pt x="877689" y="346628"/>
                    <a:pt x="875971" y="347315"/>
                  </a:cubicBezTo>
                  <a:cubicBezTo>
                    <a:pt x="855027" y="355693"/>
                    <a:pt x="811370" y="352817"/>
                    <a:pt x="799444" y="353202"/>
                  </a:cubicBezTo>
                  <a:cubicBezTo>
                    <a:pt x="796174" y="353856"/>
                    <a:pt x="792869" y="354355"/>
                    <a:pt x="789633" y="355164"/>
                  </a:cubicBezTo>
                  <a:cubicBezTo>
                    <a:pt x="787626" y="355666"/>
                    <a:pt x="785814" y="357126"/>
                    <a:pt x="783746" y="357126"/>
                  </a:cubicBezTo>
                  <a:cubicBezTo>
                    <a:pt x="781678" y="357126"/>
                    <a:pt x="779821" y="355818"/>
                    <a:pt x="777859" y="355164"/>
                  </a:cubicBezTo>
                  <a:cubicBezTo>
                    <a:pt x="776551" y="353856"/>
                    <a:pt x="774887" y="352825"/>
                    <a:pt x="773935" y="351239"/>
                  </a:cubicBezTo>
                  <a:cubicBezTo>
                    <a:pt x="772871" y="349466"/>
                    <a:pt x="773823" y="346278"/>
                    <a:pt x="771973" y="345353"/>
                  </a:cubicBezTo>
                  <a:cubicBezTo>
                    <a:pt x="770123" y="344428"/>
                    <a:pt x="768048" y="346661"/>
                    <a:pt x="766086" y="347315"/>
                  </a:cubicBezTo>
                  <a:cubicBezTo>
                    <a:pt x="764778" y="348623"/>
                    <a:pt x="763113" y="349653"/>
                    <a:pt x="762161" y="351239"/>
                  </a:cubicBezTo>
                  <a:cubicBezTo>
                    <a:pt x="758879" y="356708"/>
                    <a:pt x="762001" y="358432"/>
                    <a:pt x="756275" y="363013"/>
                  </a:cubicBezTo>
                  <a:cubicBezTo>
                    <a:pt x="754660" y="364305"/>
                    <a:pt x="752350" y="364321"/>
                    <a:pt x="750388" y="364975"/>
                  </a:cubicBezTo>
                  <a:cubicBezTo>
                    <a:pt x="732782" y="347369"/>
                    <a:pt x="749158" y="366437"/>
                    <a:pt x="740577" y="349277"/>
                  </a:cubicBezTo>
                  <a:cubicBezTo>
                    <a:pt x="739180" y="346484"/>
                    <a:pt x="732843" y="342813"/>
                    <a:pt x="730766" y="341428"/>
                  </a:cubicBezTo>
                  <a:cubicBezTo>
                    <a:pt x="726841" y="342082"/>
                    <a:pt x="722717" y="341993"/>
                    <a:pt x="718992" y="343390"/>
                  </a:cubicBezTo>
                  <a:cubicBezTo>
                    <a:pt x="713860" y="345314"/>
                    <a:pt x="715368" y="349432"/>
                    <a:pt x="713106" y="353202"/>
                  </a:cubicBezTo>
                  <a:cubicBezTo>
                    <a:pt x="712154" y="354788"/>
                    <a:pt x="710626" y="355970"/>
                    <a:pt x="709181" y="357126"/>
                  </a:cubicBezTo>
                  <a:cubicBezTo>
                    <a:pt x="703747" y="361472"/>
                    <a:pt x="703624" y="360940"/>
                    <a:pt x="697408" y="363013"/>
                  </a:cubicBezTo>
                  <a:cubicBezTo>
                    <a:pt x="696100" y="361705"/>
                    <a:pt x="695238" y="359673"/>
                    <a:pt x="693483" y="359088"/>
                  </a:cubicBezTo>
                  <a:cubicBezTo>
                    <a:pt x="689096" y="357625"/>
                    <a:pt x="684283" y="358033"/>
                    <a:pt x="679748" y="357126"/>
                  </a:cubicBezTo>
                  <a:cubicBezTo>
                    <a:pt x="677720" y="356720"/>
                    <a:pt x="675823" y="355818"/>
                    <a:pt x="673861" y="355164"/>
                  </a:cubicBezTo>
                  <a:cubicBezTo>
                    <a:pt x="667850" y="356023"/>
                    <a:pt x="658845" y="355293"/>
                    <a:pt x="654239" y="361050"/>
                  </a:cubicBezTo>
                  <a:cubicBezTo>
                    <a:pt x="652947" y="362665"/>
                    <a:pt x="653340" y="365163"/>
                    <a:pt x="652276" y="366937"/>
                  </a:cubicBezTo>
                  <a:cubicBezTo>
                    <a:pt x="649582" y="371428"/>
                    <a:pt x="647097" y="371280"/>
                    <a:pt x="642465" y="372824"/>
                  </a:cubicBezTo>
                  <a:cubicBezTo>
                    <a:pt x="633154" y="363513"/>
                    <a:pt x="638126" y="366145"/>
                    <a:pt x="628730" y="363013"/>
                  </a:cubicBezTo>
                  <a:cubicBezTo>
                    <a:pt x="627422" y="361705"/>
                    <a:pt x="626392" y="360040"/>
                    <a:pt x="624805" y="359088"/>
                  </a:cubicBezTo>
                  <a:cubicBezTo>
                    <a:pt x="618739" y="355449"/>
                    <a:pt x="597665" y="355194"/>
                    <a:pt x="597334" y="355164"/>
                  </a:cubicBezTo>
                  <a:cubicBezTo>
                    <a:pt x="595372" y="354510"/>
                    <a:pt x="593297" y="354127"/>
                    <a:pt x="591447" y="353202"/>
                  </a:cubicBezTo>
                  <a:cubicBezTo>
                    <a:pt x="576232" y="345594"/>
                    <a:pt x="594472" y="352247"/>
                    <a:pt x="579674" y="347315"/>
                  </a:cubicBezTo>
                  <a:cubicBezTo>
                    <a:pt x="579020" y="345353"/>
                    <a:pt x="576944" y="343349"/>
                    <a:pt x="577712" y="341428"/>
                  </a:cubicBezTo>
                  <a:cubicBezTo>
                    <a:pt x="578588" y="339239"/>
                    <a:pt x="581256" y="337774"/>
                    <a:pt x="583598" y="337504"/>
                  </a:cubicBezTo>
                  <a:cubicBezTo>
                    <a:pt x="598557" y="335778"/>
                    <a:pt x="613686" y="336195"/>
                    <a:pt x="628730" y="335541"/>
                  </a:cubicBezTo>
                  <a:cubicBezTo>
                    <a:pt x="647357" y="329333"/>
                    <a:pt x="636383" y="331991"/>
                    <a:pt x="662088" y="329655"/>
                  </a:cubicBezTo>
                  <a:cubicBezTo>
                    <a:pt x="675582" y="320659"/>
                    <a:pt x="669386" y="323297"/>
                    <a:pt x="679748" y="319844"/>
                  </a:cubicBezTo>
                  <a:cubicBezTo>
                    <a:pt x="685088" y="303822"/>
                    <a:pt x="679453" y="322349"/>
                    <a:pt x="683672" y="286486"/>
                  </a:cubicBezTo>
                  <a:cubicBezTo>
                    <a:pt x="683914" y="284432"/>
                    <a:pt x="684980" y="282561"/>
                    <a:pt x="685634" y="280599"/>
                  </a:cubicBezTo>
                  <a:cubicBezTo>
                    <a:pt x="684980" y="276020"/>
                    <a:pt x="685550" y="271089"/>
                    <a:pt x="683672" y="266863"/>
                  </a:cubicBezTo>
                  <a:cubicBezTo>
                    <a:pt x="682714" y="264708"/>
                    <a:pt x="679258" y="264781"/>
                    <a:pt x="677785" y="262939"/>
                  </a:cubicBezTo>
                  <a:cubicBezTo>
                    <a:pt x="676493" y="261324"/>
                    <a:pt x="677286" y="258515"/>
                    <a:pt x="675823" y="257052"/>
                  </a:cubicBezTo>
                  <a:cubicBezTo>
                    <a:pt x="674885" y="256114"/>
                    <a:pt x="662156" y="253145"/>
                    <a:pt x="662088" y="253128"/>
                  </a:cubicBezTo>
                  <a:cubicBezTo>
                    <a:pt x="657570" y="253881"/>
                    <a:pt x="649256" y="254637"/>
                    <a:pt x="644427" y="257052"/>
                  </a:cubicBezTo>
                  <a:cubicBezTo>
                    <a:pt x="642318" y="258107"/>
                    <a:pt x="640820" y="260369"/>
                    <a:pt x="638541" y="260977"/>
                  </a:cubicBezTo>
                  <a:cubicBezTo>
                    <a:pt x="630852" y="263027"/>
                    <a:pt x="622543" y="262384"/>
                    <a:pt x="614994" y="264901"/>
                  </a:cubicBezTo>
                  <a:cubicBezTo>
                    <a:pt x="600663" y="269679"/>
                    <a:pt x="607234" y="267823"/>
                    <a:pt x="595372" y="270788"/>
                  </a:cubicBezTo>
                  <a:cubicBezTo>
                    <a:pt x="593410" y="272096"/>
                    <a:pt x="591594" y="273657"/>
                    <a:pt x="589485" y="274712"/>
                  </a:cubicBezTo>
                  <a:cubicBezTo>
                    <a:pt x="587635" y="275637"/>
                    <a:pt x="585406" y="275670"/>
                    <a:pt x="583598" y="276675"/>
                  </a:cubicBezTo>
                  <a:cubicBezTo>
                    <a:pt x="579475" y="278965"/>
                    <a:pt x="575749" y="281907"/>
                    <a:pt x="571825" y="284523"/>
                  </a:cubicBezTo>
                  <a:lnTo>
                    <a:pt x="565938" y="288448"/>
                  </a:lnTo>
                  <a:cubicBezTo>
                    <a:pt x="564630" y="290410"/>
                    <a:pt x="563069" y="292226"/>
                    <a:pt x="562014" y="294335"/>
                  </a:cubicBezTo>
                  <a:cubicBezTo>
                    <a:pt x="559677" y="299009"/>
                    <a:pt x="558927" y="303131"/>
                    <a:pt x="562014" y="308070"/>
                  </a:cubicBezTo>
                  <a:cubicBezTo>
                    <a:pt x="563975" y="311208"/>
                    <a:pt x="567247" y="313303"/>
                    <a:pt x="569863" y="315919"/>
                  </a:cubicBezTo>
                  <a:lnTo>
                    <a:pt x="573787" y="319844"/>
                  </a:lnTo>
                  <a:cubicBezTo>
                    <a:pt x="578458" y="333854"/>
                    <a:pt x="575418" y="328175"/>
                    <a:pt x="581636" y="337504"/>
                  </a:cubicBezTo>
                  <a:cubicBezTo>
                    <a:pt x="563009" y="343712"/>
                    <a:pt x="573983" y="341802"/>
                    <a:pt x="548278" y="339466"/>
                  </a:cubicBezTo>
                  <a:cubicBezTo>
                    <a:pt x="546970" y="335542"/>
                    <a:pt x="544629" y="331820"/>
                    <a:pt x="544354" y="327693"/>
                  </a:cubicBezTo>
                  <a:cubicBezTo>
                    <a:pt x="543700" y="317882"/>
                    <a:pt x="544776" y="307799"/>
                    <a:pt x="542391" y="298259"/>
                  </a:cubicBezTo>
                  <a:cubicBezTo>
                    <a:pt x="541889" y="296253"/>
                    <a:pt x="538467" y="296951"/>
                    <a:pt x="536505" y="296297"/>
                  </a:cubicBezTo>
                  <a:cubicBezTo>
                    <a:pt x="519063" y="284668"/>
                    <a:pt x="543775" y="299713"/>
                    <a:pt x="497260" y="290410"/>
                  </a:cubicBezTo>
                  <a:cubicBezTo>
                    <a:pt x="494539" y="289866"/>
                    <a:pt x="493682" y="286062"/>
                    <a:pt x="491373" y="284523"/>
                  </a:cubicBezTo>
                  <a:cubicBezTo>
                    <a:pt x="489652" y="283376"/>
                    <a:pt x="487449" y="283215"/>
                    <a:pt x="485487" y="282561"/>
                  </a:cubicBezTo>
                  <a:cubicBezTo>
                    <a:pt x="484179" y="281253"/>
                    <a:pt x="483217" y="279464"/>
                    <a:pt x="481562" y="278637"/>
                  </a:cubicBezTo>
                  <a:cubicBezTo>
                    <a:pt x="479150" y="277431"/>
                    <a:pt x="476296" y="277450"/>
                    <a:pt x="473713" y="276675"/>
                  </a:cubicBezTo>
                  <a:cubicBezTo>
                    <a:pt x="469751" y="275486"/>
                    <a:pt x="465864" y="274058"/>
                    <a:pt x="461940" y="272750"/>
                  </a:cubicBezTo>
                  <a:lnTo>
                    <a:pt x="456053" y="270788"/>
                  </a:lnTo>
                  <a:cubicBezTo>
                    <a:pt x="454091" y="268826"/>
                    <a:pt x="452693" y="266049"/>
                    <a:pt x="450167" y="264901"/>
                  </a:cubicBezTo>
                  <a:cubicBezTo>
                    <a:pt x="446455" y="263214"/>
                    <a:pt x="430346" y="260152"/>
                    <a:pt x="424658" y="259014"/>
                  </a:cubicBezTo>
                  <a:cubicBezTo>
                    <a:pt x="422696" y="257706"/>
                    <a:pt x="420880" y="256145"/>
                    <a:pt x="418771" y="255090"/>
                  </a:cubicBezTo>
                  <a:cubicBezTo>
                    <a:pt x="412079" y="251744"/>
                    <a:pt x="401156" y="251956"/>
                    <a:pt x="395224" y="251165"/>
                  </a:cubicBezTo>
                  <a:cubicBezTo>
                    <a:pt x="391280" y="250639"/>
                    <a:pt x="387375" y="249857"/>
                    <a:pt x="383451" y="249203"/>
                  </a:cubicBezTo>
                  <a:cubicBezTo>
                    <a:pt x="382797" y="247241"/>
                    <a:pt x="381488" y="245385"/>
                    <a:pt x="381488" y="243317"/>
                  </a:cubicBezTo>
                  <a:cubicBezTo>
                    <a:pt x="381488" y="238224"/>
                    <a:pt x="384268" y="236613"/>
                    <a:pt x="387375" y="233505"/>
                  </a:cubicBezTo>
                  <a:cubicBezTo>
                    <a:pt x="372710" y="218843"/>
                    <a:pt x="392847" y="237222"/>
                    <a:pt x="357942" y="219770"/>
                  </a:cubicBezTo>
                  <a:cubicBezTo>
                    <a:pt x="335907" y="208753"/>
                    <a:pt x="345413" y="211733"/>
                    <a:pt x="330470" y="207996"/>
                  </a:cubicBezTo>
                  <a:cubicBezTo>
                    <a:pt x="328939" y="203404"/>
                    <a:pt x="328886" y="199230"/>
                    <a:pt x="322621" y="198185"/>
                  </a:cubicBezTo>
                  <a:cubicBezTo>
                    <a:pt x="320581" y="197845"/>
                    <a:pt x="318697" y="199493"/>
                    <a:pt x="316735" y="200147"/>
                  </a:cubicBezTo>
                  <a:cubicBezTo>
                    <a:pt x="316081" y="198185"/>
                    <a:pt x="315777" y="196069"/>
                    <a:pt x="314773" y="194261"/>
                  </a:cubicBezTo>
                  <a:cubicBezTo>
                    <a:pt x="312482" y="190138"/>
                    <a:pt x="308416" y="186962"/>
                    <a:pt x="306924" y="182487"/>
                  </a:cubicBezTo>
                  <a:cubicBezTo>
                    <a:pt x="306270" y="180525"/>
                    <a:pt x="306423" y="178063"/>
                    <a:pt x="304961" y="176601"/>
                  </a:cubicBezTo>
                  <a:cubicBezTo>
                    <a:pt x="303499" y="175139"/>
                    <a:pt x="301037" y="175292"/>
                    <a:pt x="299075" y="174638"/>
                  </a:cubicBezTo>
                  <a:cubicBezTo>
                    <a:pt x="289127" y="164692"/>
                    <a:pt x="302004" y="176396"/>
                    <a:pt x="289264" y="168752"/>
                  </a:cubicBezTo>
                  <a:cubicBezTo>
                    <a:pt x="275799" y="160672"/>
                    <a:pt x="296125" y="168422"/>
                    <a:pt x="279452" y="162865"/>
                  </a:cubicBezTo>
                  <a:cubicBezTo>
                    <a:pt x="275528" y="159595"/>
                    <a:pt x="271476" y="156471"/>
                    <a:pt x="267679" y="153054"/>
                  </a:cubicBezTo>
                  <a:cubicBezTo>
                    <a:pt x="264929" y="150579"/>
                    <a:pt x="262790" y="147425"/>
                    <a:pt x="259830" y="145205"/>
                  </a:cubicBezTo>
                  <a:cubicBezTo>
                    <a:pt x="257214" y="143243"/>
                    <a:pt x="254642" y="141219"/>
                    <a:pt x="251981" y="139318"/>
                  </a:cubicBezTo>
                  <a:cubicBezTo>
                    <a:pt x="250062" y="137947"/>
                    <a:pt x="247869" y="136947"/>
                    <a:pt x="246094" y="135394"/>
                  </a:cubicBezTo>
                  <a:cubicBezTo>
                    <a:pt x="232217" y="123252"/>
                    <a:pt x="241835" y="127435"/>
                    <a:pt x="230397" y="123620"/>
                  </a:cubicBezTo>
                  <a:cubicBezTo>
                    <a:pt x="229089" y="121658"/>
                    <a:pt x="227527" y="119843"/>
                    <a:pt x="226472" y="117734"/>
                  </a:cubicBezTo>
                  <a:cubicBezTo>
                    <a:pt x="225547" y="115884"/>
                    <a:pt x="225802" y="113462"/>
                    <a:pt x="224510" y="111847"/>
                  </a:cubicBezTo>
                  <a:cubicBezTo>
                    <a:pt x="223037" y="110005"/>
                    <a:pt x="220465" y="109396"/>
                    <a:pt x="218623" y="107923"/>
                  </a:cubicBezTo>
                  <a:cubicBezTo>
                    <a:pt x="210926" y="101765"/>
                    <a:pt x="219038" y="105444"/>
                    <a:pt x="208812" y="102036"/>
                  </a:cubicBezTo>
                  <a:cubicBezTo>
                    <a:pt x="199500" y="92724"/>
                    <a:pt x="204473" y="95357"/>
                    <a:pt x="195076" y="92225"/>
                  </a:cubicBezTo>
                  <a:cubicBezTo>
                    <a:pt x="193768" y="90263"/>
                    <a:pt x="192994" y="87811"/>
                    <a:pt x="191152" y="86338"/>
                  </a:cubicBezTo>
                  <a:cubicBezTo>
                    <a:pt x="189537" y="85046"/>
                    <a:pt x="187280" y="84841"/>
                    <a:pt x="185265" y="84376"/>
                  </a:cubicBezTo>
                  <a:cubicBezTo>
                    <a:pt x="178766" y="82876"/>
                    <a:pt x="172184" y="81759"/>
                    <a:pt x="165643" y="80451"/>
                  </a:cubicBezTo>
                  <a:lnTo>
                    <a:pt x="155832" y="78489"/>
                  </a:lnTo>
                  <a:lnTo>
                    <a:pt x="146021" y="76527"/>
                  </a:lnTo>
                  <a:cubicBezTo>
                    <a:pt x="134247" y="77181"/>
                    <a:pt x="122361" y="76740"/>
                    <a:pt x="110700" y="78489"/>
                  </a:cubicBezTo>
                  <a:cubicBezTo>
                    <a:pt x="108870" y="78763"/>
                    <a:pt x="108362" y="81462"/>
                    <a:pt x="106776" y="82414"/>
                  </a:cubicBezTo>
                  <a:cubicBezTo>
                    <a:pt x="105002" y="83478"/>
                    <a:pt x="102851" y="83722"/>
                    <a:pt x="100889" y="84376"/>
                  </a:cubicBezTo>
                  <a:cubicBezTo>
                    <a:pt x="97619" y="83722"/>
                    <a:pt x="94143" y="83728"/>
                    <a:pt x="91078" y="82414"/>
                  </a:cubicBezTo>
                  <a:cubicBezTo>
                    <a:pt x="89378" y="81685"/>
                    <a:pt x="88809" y="79316"/>
                    <a:pt x="87154" y="78489"/>
                  </a:cubicBezTo>
                  <a:cubicBezTo>
                    <a:pt x="83454" y="76639"/>
                    <a:pt x="79305" y="75873"/>
                    <a:pt x="75380" y="74565"/>
                  </a:cubicBezTo>
                  <a:lnTo>
                    <a:pt x="69494" y="72602"/>
                  </a:lnTo>
                  <a:cubicBezTo>
                    <a:pt x="68186" y="71294"/>
                    <a:pt x="67108" y="69704"/>
                    <a:pt x="65569" y="68678"/>
                  </a:cubicBezTo>
                  <a:cubicBezTo>
                    <a:pt x="60716" y="65443"/>
                    <a:pt x="57068" y="64536"/>
                    <a:pt x="51833" y="62791"/>
                  </a:cubicBezTo>
                  <a:cubicBezTo>
                    <a:pt x="39511" y="44309"/>
                    <a:pt x="61603" y="78948"/>
                    <a:pt x="42022" y="31396"/>
                  </a:cubicBezTo>
                  <a:cubicBezTo>
                    <a:pt x="40613" y="27975"/>
                    <a:pt x="36789" y="26163"/>
                    <a:pt x="34173" y="23547"/>
                  </a:cubicBezTo>
                  <a:lnTo>
                    <a:pt x="30249" y="19622"/>
                  </a:lnTo>
                  <a:cubicBezTo>
                    <a:pt x="25471" y="5291"/>
                    <a:pt x="27327" y="11862"/>
                    <a:pt x="24362" y="0"/>
                  </a:cubicBezTo>
                  <a:cubicBezTo>
                    <a:pt x="21092" y="654"/>
                    <a:pt x="17466" y="342"/>
                    <a:pt x="14551" y="1962"/>
                  </a:cubicBezTo>
                  <a:cubicBezTo>
                    <a:pt x="11317" y="3759"/>
                    <a:pt x="6702" y="9811"/>
                    <a:pt x="6702" y="9811"/>
                  </a:cubicBezTo>
                  <a:cubicBezTo>
                    <a:pt x="-2121" y="27459"/>
                    <a:pt x="-1657" y="23318"/>
                    <a:pt x="4740" y="56905"/>
                  </a:cubicBezTo>
                  <a:cubicBezTo>
                    <a:pt x="5127" y="58937"/>
                    <a:pt x="8665" y="58213"/>
                    <a:pt x="10627" y="58867"/>
                  </a:cubicBezTo>
                  <a:cubicBezTo>
                    <a:pt x="19955" y="65086"/>
                    <a:pt x="14276" y="62046"/>
                    <a:pt x="28287" y="66716"/>
                  </a:cubicBezTo>
                  <a:lnTo>
                    <a:pt x="34173" y="68678"/>
                  </a:lnTo>
                  <a:cubicBezTo>
                    <a:pt x="36789" y="68024"/>
                    <a:pt x="39610" y="67922"/>
                    <a:pt x="42022" y="66716"/>
                  </a:cubicBezTo>
                  <a:cubicBezTo>
                    <a:pt x="43677" y="65889"/>
                    <a:pt x="44122" y="63095"/>
                    <a:pt x="45947" y="62791"/>
                  </a:cubicBezTo>
                  <a:cubicBezTo>
                    <a:pt x="48607" y="62347"/>
                    <a:pt x="51180" y="64099"/>
                    <a:pt x="53796" y="64753"/>
                  </a:cubicBezTo>
                  <a:cubicBezTo>
                    <a:pt x="56412" y="67369"/>
                    <a:pt x="59593" y="69523"/>
                    <a:pt x="61645" y="72602"/>
                  </a:cubicBezTo>
                  <a:cubicBezTo>
                    <a:pt x="62953" y="74564"/>
                    <a:pt x="63902" y="76821"/>
                    <a:pt x="65569" y="78489"/>
                  </a:cubicBezTo>
                  <a:cubicBezTo>
                    <a:pt x="69009" y="81929"/>
                    <a:pt x="72873" y="83099"/>
                    <a:pt x="77342" y="84376"/>
                  </a:cubicBezTo>
                  <a:cubicBezTo>
                    <a:pt x="88156" y="87465"/>
                    <a:pt x="88620" y="86719"/>
                    <a:pt x="102852" y="88300"/>
                  </a:cubicBezTo>
                  <a:cubicBezTo>
                    <a:pt x="112332" y="97782"/>
                    <a:pt x="100793" y="85728"/>
                    <a:pt x="110700" y="98111"/>
                  </a:cubicBezTo>
                  <a:cubicBezTo>
                    <a:pt x="115569" y="104198"/>
                    <a:pt x="114521" y="99867"/>
                    <a:pt x="118549" y="107923"/>
                  </a:cubicBezTo>
                  <a:cubicBezTo>
                    <a:pt x="120655" y="112135"/>
                    <a:pt x="121577" y="119581"/>
                    <a:pt x="122474" y="123620"/>
                  </a:cubicBezTo>
                  <a:cubicBezTo>
                    <a:pt x="123059" y="126253"/>
                    <a:pt x="123374" y="128990"/>
                    <a:pt x="124436" y="131469"/>
                  </a:cubicBezTo>
                  <a:cubicBezTo>
                    <a:pt x="126292" y="135799"/>
                    <a:pt x="129122" y="138117"/>
                    <a:pt x="132285" y="141281"/>
                  </a:cubicBezTo>
                  <a:cubicBezTo>
                    <a:pt x="134243" y="147155"/>
                    <a:pt x="134425" y="153552"/>
                    <a:pt x="140134" y="156978"/>
                  </a:cubicBezTo>
                  <a:cubicBezTo>
                    <a:pt x="141908" y="158042"/>
                    <a:pt x="144059" y="158287"/>
                    <a:pt x="146021" y="158941"/>
                  </a:cubicBezTo>
                  <a:cubicBezTo>
                    <a:pt x="146675" y="160903"/>
                    <a:pt x="147787" y="162768"/>
                    <a:pt x="147983" y="164827"/>
                  </a:cubicBezTo>
                  <a:cubicBezTo>
                    <a:pt x="148455" y="169782"/>
                    <a:pt x="141857" y="196864"/>
                    <a:pt x="153870" y="204072"/>
                  </a:cubicBezTo>
                  <a:cubicBezTo>
                    <a:pt x="155643" y="205136"/>
                    <a:pt x="157794" y="205380"/>
                    <a:pt x="159756" y="206034"/>
                  </a:cubicBezTo>
                  <a:cubicBezTo>
                    <a:pt x="161718" y="207342"/>
                    <a:pt x="163975" y="208291"/>
                    <a:pt x="165643" y="209959"/>
                  </a:cubicBezTo>
                  <a:cubicBezTo>
                    <a:pt x="167310" y="211626"/>
                    <a:pt x="167605" y="214537"/>
                    <a:pt x="169567" y="215845"/>
                  </a:cubicBezTo>
                  <a:cubicBezTo>
                    <a:pt x="171811" y="217341"/>
                    <a:pt x="174800" y="217154"/>
                    <a:pt x="177416" y="217808"/>
                  </a:cubicBezTo>
                  <a:cubicBezTo>
                    <a:pt x="190498" y="217154"/>
                    <a:pt x="203612" y="216980"/>
                    <a:pt x="216661" y="215845"/>
                  </a:cubicBezTo>
                  <a:cubicBezTo>
                    <a:pt x="218722" y="215666"/>
                    <a:pt x="220490" y="214089"/>
                    <a:pt x="222548" y="213883"/>
                  </a:cubicBezTo>
                  <a:cubicBezTo>
                    <a:pt x="233631" y="212775"/>
                    <a:pt x="244787" y="212575"/>
                    <a:pt x="255906" y="211921"/>
                  </a:cubicBezTo>
                  <a:cubicBezTo>
                    <a:pt x="257214" y="210613"/>
                    <a:pt x="258244" y="208948"/>
                    <a:pt x="259830" y="207996"/>
                  </a:cubicBezTo>
                  <a:cubicBezTo>
                    <a:pt x="261604" y="206932"/>
                    <a:pt x="263867" y="206959"/>
                    <a:pt x="265717" y="206034"/>
                  </a:cubicBezTo>
                  <a:cubicBezTo>
                    <a:pt x="267826" y="204980"/>
                    <a:pt x="269641" y="203418"/>
                    <a:pt x="271603" y="202110"/>
                  </a:cubicBezTo>
                  <a:cubicBezTo>
                    <a:pt x="274219" y="202764"/>
                    <a:pt x="276973" y="203010"/>
                    <a:pt x="279452" y="204072"/>
                  </a:cubicBezTo>
                  <a:cubicBezTo>
                    <a:pt x="281620" y="205001"/>
                    <a:pt x="283230" y="206941"/>
                    <a:pt x="285339" y="207996"/>
                  </a:cubicBezTo>
                  <a:cubicBezTo>
                    <a:pt x="287189" y="208921"/>
                    <a:pt x="289264" y="209305"/>
                    <a:pt x="291226" y="209959"/>
                  </a:cubicBezTo>
                  <a:cubicBezTo>
                    <a:pt x="291880" y="211921"/>
                    <a:pt x="293188" y="213777"/>
                    <a:pt x="293188" y="215845"/>
                  </a:cubicBezTo>
                  <a:cubicBezTo>
                    <a:pt x="293188" y="220246"/>
                    <a:pt x="290411" y="223168"/>
                    <a:pt x="287301" y="225656"/>
                  </a:cubicBezTo>
                  <a:cubicBezTo>
                    <a:pt x="285460" y="227129"/>
                    <a:pt x="283205" y="228046"/>
                    <a:pt x="281415" y="229581"/>
                  </a:cubicBezTo>
                  <a:cubicBezTo>
                    <a:pt x="278606" y="231989"/>
                    <a:pt x="277076" y="236260"/>
                    <a:pt x="273566" y="237430"/>
                  </a:cubicBezTo>
                  <a:lnTo>
                    <a:pt x="261792" y="241354"/>
                  </a:lnTo>
                  <a:cubicBezTo>
                    <a:pt x="251585" y="251561"/>
                    <a:pt x="250315" y="249928"/>
                    <a:pt x="263755" y="247241"/>
                  </a:cubicBezTo>
                  <a:cubicBezTo>
                    <a:pt x="265717" y="245933"/>
                    <a:pt x="267283" y="243317"/>
                    <a:pt x="269641" y="243317"/>
                  </a:cubicBezTo>
                  <a:cubicBezTo>
                    <a:pt x="271491" y="243317"/>
                    <a:pt x="272739" y="245586"/>
                    <a:pt x="273566" y="247241"/>
                  </a:cubicBezTo>
                  <a:cubicBezTo>
                    <a:pt x="274573" y="249254"/>
                    <a:pt x="277181" y="263664"/>
                    <a:pt x="277490" y="264901"/>
                  </a:cubicBezTo>
                  <a:cubicBezTo>
                    <a:pt x="277992" y="266908"/>
                    <a:pt x="277989" y="269325"/>
                    <a:pt x="279452" y="270788"/>
                  </a:cubicBezTo>
                  <a:cubicBezTo>
                    <a:pt x="280915" y="272251"/>
                    <a:pt x="283377" y="272096"/>
                    <a:pt x="285339" y="272750"/>
                  </a:cubicBezTo>
                  <a:cubicBezTo>
                    <a:pt x="286647" y="274058"/>
                    <a:pt x="287784" y="275565"/>
                    <a:pt x="289264" y="276675"/>
                  </a:cubicBezTo>
                  <a:cubicBezTo>
                    <a:pt x="293037" y="279505"/>
                    <a:pt x="297702" y="281188"/>
                    <a:pt x="301037" y="284523"/>
                  </a:cubicBezTo>
                  <a:cubicBezTo>
                    <a:pt x="303653" y="287139"/>
                    <a:pt x="305376" y="291202"/>
                    <a:pt x="308886" y="292372"/>
                  </a:cubicBezTo>
                  <a:lnTo>
                    <a:pt x="320659" y="296297"/>
                  </a:lnTo>
                  <a:cubicBezTo>
                    <a:pt x="321967" y="297605"/>
                    <a:pt x="323139" y="299065"/>
                    <a:pt x="324584" y="300221"/>
                  </a:cubicBezTo>
                  <a:cubicBezTo>
                    <a:pt x="334259" y="307961"/>
                    <a:pt x="332808" y="303912"/>
                    <a:pt x="350093" y="302184"/>
                  </a:cubicBezTo>
                  <a:cubicBezTo>
                    <a:pt x="351401" y="300876"/>
                    <a:pt x="352362" y="299086"/>
                    <a:pt x="354017" y="298259"/>
                  </a:cubicBezTo>
                  <a:cubicBezTo>
                    <a:pt x="357717" y="296409"/>
                    <a:pt x="365791" y="294335"/>
                    <a:pt x="365791" y="294335"/>
                  </a:cubicBezTo>
                  <a:cubicBezTo>
                    <a:pt x="367753" y="293027"/>
                    <a:pt x="369327" y="290606"/>
                    <a:pt x="371677" y="290410"/>
                  </a:cubicBezTo>
                  <a:cubicBezTo>
                    <a:pt x="382194" y="289533"/>
                    <a:pt x="386931" y="291570"/>
                    <a:pt x="395224" y="294335"/>
                  </a:cubicBezTo>
                  <a:cubicBezTo>
                    <a:pt x="410022" y="289401"/>
                    <a:pt x="392355" y="296630"/>
                    <a:pt x="405035" y="286486"/>
                  </a:cubicBezTo>
                  <a:cubicBezTo>
                    <a:pt x="406650" y="285194"/>
                    <a:pt x="408960" y="285177"/>
                    <a:pt x="410922" y="284523"/>
                  </a:cubicBezTo>
                  <a:cubicBezTo>
                    <a:pt x="412230" y="285831"/>
                    <a:pt x="414692" y="286604"/>
                    <a:pt x="414846" y="288448"/>
                  </a:cubicBezTo>
                  <a:cubicBezTo>
                    <a:pt x="415392" y="294999"/>
                    <a:pt x="414362" y="301665"/>
                    <a:pt x="412884" y="308070"/>
                  </a:cubicBezTo>
                  <a:cubicBezTo>
                    <a:pt x="412354" y="310368"/>
                    <a:pt x="410015" y="311848"/>
                    <a:pt x="408960" y="313957"/>
                  </a:cubicBezTo>
                  <a:cubicBezTo>
                    <a:pt x="408035" y="315807"/>
                    <a:pt x="407651" y="317882"/>
                    <a:pt x="406997" y="319844"/>
                  </a:cubicBezTo>
                  <a:cubicBezTo>
                    <a:pt x="408727" y="330219"/>
                    <a:pt x="406018" y="331617"/>
                    <a:pt x="414846" y="335541"/>
                  </a:cubicBezTo>
                  <a:cubicBezTo>
                    <a:pt x="418626" y="337221"/>
                    <a:pt x="422695" y="338158"/>
                    <a:pt x="426620" y="339466"/>
                  </a:cubicBezTo>
                  <a:lnTo>
                    <a:pt x="432506" y="341428"/>
                  </a:lnTo>
                  <a:cubicBezTo>
                    <a:pt x="434468" y="340120"/>
                    <a:pt x="436551" y="338977"/>
                    <a:pt x="438393" y="337504"/>
                  </a:cubicBezTo>
                  <a:cubicBezTo>
                    <a:pt x="439838" y="336348"/>
                    <a:pt x="440731" y="334531"/>
                    <a:pt x="442318" y="333579"/>
                  </a:cubicBezTo>
                  <a:cubicBezTo>
                    <a:pt x="444091" y="332515"/>
                    <a:pt x="446242" y="332271"/>
                    <a:pt x="448204" y="331617"/>
                  </a:cubicBezTo>
                  <a:cubicBezTo>
                    <a:pt x="454745" y="332271"/>
                    <a:pt x="461366" y="332368"/>
                    <a:pt x="467827" y="333579"/>
                  </a:cubicBezTo>
                  <a:cubicBezTo>
                    <a:pt x="474935" y="334912"/>
                    <a:pt x="480093" y="337113"/>
                    <a:pt x="485487" y="341428"/>
                  </a:cubicBezTo>
                  <a:cubicBezTo>
                    <a:pt x="486932" y="342584"/>
                    <a:pt x="488103" y="344045"/>
                    <a:pt x="489411" y="345353"/>
                  </a:cubicBezTo>
                  <a:cubicBezTo>
                    <a:pt x="490065" y="347315"/>
                    <a:pt x="490081" y="349624"/>
                    <a:pt x="491373" y="351239"/>
                  </a:cubicBezTo>
                  <a:cubicBezTo>
                    <a:pt x="492846" y="353081"/>
                    <a:pt x="495418" y="353691"/>
                    <a:pt x="497260" y="355164"/>
                  </a:cubicBezTo>
                  <a:cubicBezTo>
                    <a:pt x="504955" y="361319"/>
                    <a:pt x="496851" y="357643"/>
                    <a:pt x="507071" y="361050"/>
                  </a:cubicBezTo>
                  <a:cubicBezTo>
                    <a:pt x="508379" y="362358"/>
                    <a:pt x="509409" y="364023"/>
                    <a:pt x="510996" y="364975"/>
                  </a:cubicBezTo>
                  <a:cubicBezTo>
                    <a:pt x="512769" y="366039"/>
                    <a:pt x="515032" y="366012"/>
                    <a:pt x="516882" y="366937"/>
                  </a:cubicBezTo>
                  <a:cubicBezTo>
                    <a:pt x="518991" y="367992"/>
                    <a:pt x="520807" y="369554"/>
                    <a:pt x="522769" y="370862"/>
                  </a:cubicBezTo>
                  <a:cubicBezTo>
                    <a:pt x="528000" y="386556"/>
                    <a:pt x="520153" y="368246"/>
                    <a:pt x="530618" y="378711"/>
                  </a:cubicBezTo>
                  <a:cubicBezTo>
                    <a:pt x="540405" y="388498"/>
                    <a:pt x="522786" y="381553"/>
                    <a:pt x="538467" y="388522"/>
                  </a:cubicBezTo>
                  <a:cubicBezTo>
                    <a:pt x="542247" y="390202"/>
                    <a:pt x="550240" y="392446"/>
                    <a:pt x="550240" y="392446"/>
                  </a:cubicBezTo>
                  <a:cubicBezTo>
                    <a:pt x="553503" y="395709"/>
                    <a:pt x="555594" y="398314"/>
                    <a:pt x="560052" y="400295"/>
                  </a:cubicBezTo>
                  <a:cubicBezTo>
                    <a:pt x="563832" y="401975"/>
                    <a:pt x="571825" y="404220"/>
                    <a:pt x="571825" y="404220"/>
                  </a:cubicBezTo>
                  <a:cubicBezTo>
                    <a:pt x="574441" y="401604"/>
                    <a:pt x="578504" y="399881"/>
                    <a:pt x="579674" y="396371"/>
                  </a:cubicBezTo>
                  <a:cubicBezTo>
                    <a:pt x="580328" y="394409"/>
                    <a:pt x="579953" y="391686"/>
                    <a:pt x="581636" y="390484"/>
                  </a:cubicBezTo>
                  <a:cubicBezTo>
                    <a:pt x="587568" y="386246"/>
                    <a:pt x="603128" y="385344"/>
                    <a:pt x="609107" y="384597"/>
                  </a:cubicBezTo>
                  <a:cubicBezTo>
                    <a:pt x="611069" y="383943"/>
                    <a:pt x="612954" y="382295"/>
                    <a:pt x="614994" y="382635"/>
                  </a:cubicBezTo>
                  <a:cubicBezTo>
                    <a:pt x="617320" y="383023"/>
                    <a:pt x="618772" y="385504"/>
                    <a:pt x="620881" y="386559"/>
                  </a:cubicBezTo>
                  <a:cubicBezTo>
                    <a:pt x="626365" y="389301"/>
                    <a:pt x="635431" y="389760"/>
                    <a:pt x="640503" y="390484"/>
                  </a:cubicBezTo>
                  <a:cubicBezTo>
                    <a:pt x="644427" y="389830"/>
                    <a:pt x="648502" y="389780"/>
                    <a:pt x="652276" y="388522"/>
                  </a:cubicBezTo>
                  <a:cubicBezTo>
                    <a:pt x="661109" y="385578"/>
                    <a:pt x="655392" y="384690"/>
                    <a:pt x="662088" y="380673"/>
                  </a:cubicBezTo>
                  <a:cubicBezTo>
                    <a:pt x="663861" y="379609"/>
                    <a:pt x="666012" y="379365"/>
                    <a:pt x="667974" y="378711"/>
                  </a:cubicBezTo>
                  <a:cubicBezTo>
                    <a:pt x="669936" y="379365"/>
                    <a:pt x="672246" y="379381"/>
                    <a:pt x="673861" y="380673"/>
                  </a:cubicBezTo>
                  <a:cubicBezTo>
                    <a:pt x="677318" y="383438"/>
                    <a:pt x="678455" y="388570"/>
                    <a:pt x="679748" y="392446"/>
                  </a:cubicBezTo>
                  <a:cubicBezTo>
                    <a:pt x="679094" y="395716"/>
                    <a:pt x="674515" y="401603"/>
                    <a:pt x="677785" y="402257"/>
                  </a:cubicBezTo>
                  <a:cubicBezTo>
                    <a:pt x="682410" y="403182"/>
                    <a:pt x="685084" y="395899"/>
                    <a:pt x="689559" y="394408"/>
                  </a:cubicBezTo>
                  <a:lnTo>
                    <a:pt x="695446" y="392446"/>
                  </a:lnTo>
                  <a:cubicBezTo>
                    <a:pt x="696754" y="393754"/>
                    <a:pt x="698418" y="394785"/>
                    <a:pt x="699370" y="396371"/>
                  </a:cubicBezTo>
                  <a:cubicBezTo>
                    <a:pt x="702811" y="402106"/>
                    <a:pt x="701248" y="407770"/>
                    <a:pt x="699370" y="414031"/>
                  </a:cubicBezTo>
                  <a:cubicBezTo>
                    <a:pt x="698530" y="416833"/>
                    <a:pt x="694138" y="419264"/>
                    <a:pt x="695446" y="421880"/>
                  </a:cubicBezTo>
                  <a:cubicBezTo>
                    <a:pt x="696270" y="423528"/>
                    <a:pt x="704843" y="414445"/>
                    <a:pt x="705257" y="414031"/>
                  </a:cubicBezTo>
                  <a:cubicBezTo>
                    <a:pt x="705911" y="412069"/>
                    <a:pt x="705756" y="409607"/>
                    <a:pt x="707219" y="408144"/>
                  </a:cubicBezTo>
                  <a:cubicBezTo>
                    <a:pt x="708682" y="406681"/>
                    <a:pt x="711038" y="406182"/>
                    <a:pt x="713106" y="406182"/>
                  </a:cubicBezTo>
                  <a:cubicBezTo>
                    <a:pt x="721634" y="406182"/>
                    <a:pt x="730112" y="407490"/>
                    <a:pt x="738615" y="408144"/>
                  </a:cubicBezTo>
                  <a:cubicBezTo>
                    <a:pt x="746879" y="410210"/>
                    <a:pt x="752980" y="412069"/>
                    <a:pt x="762161" y="412069"/>
                  </a:cubicBezTo>
                  <a:cubicBezTo>
                    <a:pt x="767064" y="412069"/>
                    <a:pt x="783781" y="409119"/>
                    <a:pt x="789633" y="408144"/>
                  </a:cubicBezTo>
                  <a:cubicBezTo>
                    <a:pt x="846752" y="409608"/>
                    <a:pt x="861002" y="411736"/>
                    <a:pt x="911291" y="408144"/>
                  </a:cubicBezTo>
                  <a:cubicBezTo>
                    <a:pt x="918921" y="407599"/>
                    <a:pt x="921768" y="405417"/>
                    <a:pt x="928951" y="404220"/>
                  </a:cubicBezTo>
                  <a:cubicBezTo>
                    <a:pt x="934153" y="403353"/>
                    <a:pt x="939416" y="402911"/>
                    <a:pt x="944649" y="402257"/>
                  </a:cubicBezTo>
                  <a:cubicBezTo>
                    <a:pt x="963036" y="396129"/>
                    <a:pt x="949584" y="400071"/>
                    <a:pt x="966233" y="396371"/>
                  </a:cubicBezTo>
                  <a:cubicBezTo>
                    <a:pt x="972342" y="395013"/>
                    <a:pt x="977591" y="393187"/>
                    <a:pt x="983894" y="392446"/>
                  </a:cubicBezTo>
                  <a:cubicBezTo>
                    <a:pt x="992318" y="391455"/>
                    <a:pt x="1027876" y="389025"/>
                    <a:pt x="1034912" y="388522"/>
                  </a:cubicBezTo>
                  <a:cubicBezTo>
                    <a:pt x="1039490" y="387868"/>
                    <a:pt x="1044022" y="386559"/>
                    <a:pt x="1048647" y="386559"/>
                  </a:cubicBezTo>
                  <a:cubicBezTo>
                    <a:pt x="1119622" y="386559"/>
                    <a:pt x="1107001" y="385515"/>
                    <a:pt x="1146759" y="390484"/>
                  </a:cubicBezTo>
                  <a:cubicBezTo>
                    <a:pt x="1151116" y="390173"/>
                    <a:pt x="1171194" y="391021"/>
                    <a:pt x="1180117" y="386559"/>
                  </a:cubicBezTo>
                  <a:cubicBezTo>
                    <a:pt x="1182226" y="385504"/>
                    <a:pt x="1183848" y="383593"/>
                    <a:pt x="1186003" y="382635"/>
                  </a:cubicBezTo>
                  <a:cubicBezTo>
                    <a:pt x="1189783" y="380955"/>
                    <a:pt x="1193852" y="380019"/>
                    <a:pt x="1197777" y="378711"/>
                  </a:cubicBezTo>
                  <a:lnTo>
                    <a:pt x="1203664" y="376748"/>
                  </a:lnTo>
                  <a:cubicBezTo>
                    <a:pt x="1205626" y="376094"/>
                    <a:pt x="1207486" y="374924"/>
                    <a:pt x="1209550" y="374786"/>
                  </a:cubicBezTo>
                  <a:lnTo>
                    <a:pt x="1238984" y="372824"/>
                  </a:lnTo>
                  <a:cubicBezTo>
                    <a:pt x="1241600" y="370208"/>
                    <a:pt x="1244781" y="368054"/>
                    <a:pt x="1246833" y="364975"/>
                  </a:cubicBezTo>
                  <a:cubicBezTo>
                    <a:pt x="1249449" y="361051"/>
                    <a:pt x="1251347" y="356538"/>
                    <a:pt x="1254682" y="353202"/>
                  </a:cubicBezTo>
                  <a:cubicBezTo>
                    <a:pt x="1264157" y="343725"/>
                    <a:pt x="1252117" y="355254"/>
                    <a:pt x="1264493" y="345353"/>
                  </a:cubicBezTo>
                  <a:cubicBezTo>
                    <a:pt x="1278473" y="334169"/>
                    <a:pt x="1256184" y="349582"/>
                    <a:pt x="1274304" y="337504"/>
                  </a:cubicBezTo>
                  <a:cubicBezTo>
                    <a:pt x="1274958" y="335542"/>
                    <a:pt x="1274304" y="332271"/>
                    <a:pt x="1276266" y="331617"/>
                  </a:cubicBezTo>
                  <a:cubicBezTo>
                    <a:pt x="1284419" y="328899"/>
                    <a:pt x="1285645" y="334018"/>
                    <a:pt x="1290002" y="337504"/>
                  </a:cubicBezTo>
                  <a:cubicBezTo>
                    <a:pt x="1291843" y="338977"/>
                    <a:pt x="1293779" y="340374"/>
                    <a:pt x="1295888" y="341428"/>
                  </a:cubicBezTo>
                  <a:cubicBezTo>
                    <a:pt x="1298700" y="342834"/>
                    <a:pt x="1307114" y="344725"/>
                    <a:pt x="1309624" y="345353"/>
                  </a:cubicBezTo>
                  <a:cubicBezTo>
                    <a:pt x="1319435" y="344699"/>
                    <a:pt x="1329285" y="344476"/>
                    <a:pt x="1339058" y="343390"/>
                  </a:cubicBezTo>
                  <a:cubicBezTo>
                    <a:pt x="1341113" y="343162"/>
                    <a:pt x="1343329" y="342720"/>
                    <a:pt x="1344944" y="341428"/>
                  </a:cubicBezTo>
                  <a:cubicBezTo>
                    <a:pt x="1357623" y="331285"/>
                    <a:pt x="1339962" y="338510"/>
                    <a:pt x="1354755" y="333579"/>
                  </a:cubicBezTo>
                  <a:cubicBezTo>
                    <a:pt x="1362199" y="326135"/>
                    <a:pt x="1360138" y="325856"/>
                    <a:pt x="1368491" y="323768"/>
                  </a:cubicBezTo>
                  <a:cubicBezTo>
                    <a:pt x="1371727" y="322959"/>
                    <a:pt x="1375032" y="322460"/>
                    <a:pt x="1378302" y="321806"/>
                  </a:cubicBezTo>
                  <a:cubicBezTo>
                    <a:pt x="1378956" y="306108"/>
                    <a:pt x="1377502" y="290179"/>
                    <a:pt x="1380264" y="274712"/>
                  </a:cubicBezTo>
                  <a:cubicBezTo>
                    <a:pt x="1382399" y="262754"/>
                    <a:pt x="1405560" y="265246"/>
                    <a:pt x="1409698" y="264901"/>
                  </a:cubicBezTo>
                  <a:lnTo>
                    <a:pt x="1435207" y="262939"/>
                  </a:lnTo>
                  <a:cubicBezTo>
                    <a:pt x="1439131" y="261631"/>
                    <a:pt x="1444055" y="261939"/>
                    <a:pt x="1446980" y="259014"/>
                  </a:cubicBezTo>
                  <a:cubicBezTo>
                    <a:pt x="1448288" y="257706"/>
                    <a:pt x="1449150" y="255675"/>
                    <a:pt x="1450905" y="255090"/>
                  </a:cubicBezTo>
                  <a:cubicBezTo>
                    <a:pt x="1455293" y="253628"/>
                    <a:pt x="1460062" y="253782"/>
                    <a:pt x="1464640" y="253128"/>
                  </a:cubicBezTo>
                  <a:cubicBezTo>
                    <a:pt x="1481507" y="241882"/>
                    <a:pt x="1460169" y="255363"/>
                    <a:pt x="1476414" y="247241"/>
                  </a:cubicBezTo>
                  <a:cubicBezTo>
                    <a:pt x="1491637" y="239630"/>
                    <a:pt x="1473382" y="246291"/>
                    <a:pt x="1488187" y="241354"/>
                  </a:cubicBezTo>
                  <a:cubicBezTo>
                    <a:pt x="1491835" y="237707"/>
                    <a:pt x="1493051" y="235979"/>
                    <a:pt x="1497998" y="233505"/>
                  </a:cubicBezTo>
                  <a:cubicBezTo>
                    <a:pt x="1506356" y="229326"/>
                    <a:pt x="1501898" y="234368"/>
                    <a:pt x="1509772" y="227619"/>
                  </a:cubicBezTo>
                  <a:cubicBezTo>
                    <a:pt x="1512581" y="225211"/>
                    <a:pt x="1513936" y="220105"/>
                    <a:pt x="1517621" y="219770"/>
                  </a:cubicBezTo>
                  <a:lnTo>
                    <a:pt x="1539205" y="217808"/>
                  </a:lnTo>
                  <a:cubicBezTo>
                    <a:pt x="1540513" y="216500"/>
                    <a:pt x="1541685" y="215039"/>
                    <a:pt x="1543130" y="213883"/>
                  </a:cubicBezTo>
                  <a:cubicBezTo>
                    <a:pt x="1544971" y="212410"/>
                    <a:pt x="1547349" y="211626"/>
                    <a:pt x="1549016" y="209959"/>
                  </a:cubicBezTo>
                  <a:cubicBezTo>
                    <a:pt x="1553023" y="205952"/>
                    <a:pt x="1552015" y="203057"/>
                    <a:pt x="1556865" y="200147"/>
                  </a:cubicBezTo>
                  <a:cubicBezTo>
                    <a:pt x="1558639" y="199083"/>
                    <a:pt x="1560944" y="199190"/>
                    <a:pt x="1562752" y="198185"/>
                  </a:cubicBezTo>
                  <a:cubicBezTo>
                    <a:pt x="1566875" y="195894"/>
                    <a:pt x="1570050" y="191827"/>
                    <a:pt x="1574525" y="190336"/>
                  </a:cubicBezTo>
                  <a:lnTo>
                    <a:pt x="1586299" y="186412"/>
                  </a:lnTo>
                  <a:lnTo>
                    <a:pt x="1594148" y="178563"/>
                  </a:lnTo>
                  <a:lnTo>
                    <a:pt x="1598072" y="174638"/>
                  </a:lnTo>
                  <a:cubicBezTo>
                    <a:pt x="1599380" y="170714"/>
                    <a:pt x="1599703" y="166307"/>
                    <a:pt x="1601997" y="162865"/>
                  </a:cubicBezTo>
                  <a:cubicBezTo>
                    <a:pt x="1603305" y="160903"/>
                    <a:pt x="1604963" y="159133"/>
                    <a:pt x="1605921" y="156978"/>
                  </a:cubicBezTo>
                  <a:cubicBezTo>
                    <a:pt x="1611026" y="145491"/>
                    <a:pt x="1607907" y="143219"/>
                    <a:pt x="1617694" y="133432"/>
                  </a:cubicBezTo>
                  <a:cubicBezTo>
                    <a:pt x="1619002" y="132124"/>
                    <a:pt x="1620032" y="130459"/>
                    <a:pt x="1621619" y="129507"/>
                  </a:cubicBezTo>
                  <a:cubicBezTo>
                    <a:pt x="1623393" y="128443"/>
                    <a:pt x="1625544" y="128199"/>
                    <a:pt x="1627506" y="127545"/>
                  </a:cubicBezTo>
                  <a:cubicBezTo>
                    <a:pt x="1634949" y="120102"/>
                    <a:pt x="1632889" y="119822"/>
                    <a:pt x="1641241" y="117734"/>
                  </a:cubicBezTo>
                  <a:cubicBezTo>
                    <a:pt x="1644477" y="116925"/>
                    <a:pt x="1647834" y="116650"/>
                    <a:pt x="1651052" y="115772"/>
                  </a:cubicBezTo>
                  <a:cubicBezTo>
                    <a:pt x="1655043" y="114683"/>
                    <a:pt x="1658901" y="113155"/>
                    <a:pt x="1662826" y="111847"/>
                  </a:cubicBezTo>
                  <a:lnTo>
                    <a:pt x="1674599" y="107923"/>
                  </a:lnTo>
                  <a:cubicBezTo>
                    <a:pt x="1676561" y="107269"/>
                    <a:pt x="1678479" y="106462"/>
                    <a:pt x="1680486" y="105960"/>
                  </a:cubicBezTo>
                  <a:lnTo>
                    <a:pt x="1688335" y="103998"/>
                  </a:lnTo>
                  <a:cubicBezTo>
                    <a:pt x="1692305" y="98044"/>
                    <a:pt x="1700108" y="88577"/>
                    <a:pt x="1700108" y="80451"/>
                  </a:cubicBezTo>
                  <a:lnTo>
                    <a:pt x="1707957" y="784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BB57DB6-55B2-493C-B5EB-EFB6EC4FDADD}"/>
                </a:ext>
              </a:extLst>
            </p:cNvPr>
            <p:cNvSpPr/>
            <p:nvPr/>
          </p:nvSpPr>
          <p:spPr>
            <a:xfrm>
              <a:off x="9019978" y="2816211"/>
              <a:ext cx="792741" cy="586707"/>
            </a:xfrm>
            <a:custGeom>
              <a:avLst/>
              <a:gdLst>
                <a:gd name="connsiteX0" fmla="*/ 547462 w 792741"/>
                <a:gd name="connsiteY0" fmla="*/ 586707 h 586707"/>
                <a:gd name="connsiteX1" fmla="*/ 266863 w 792741"/>
                <a:gd name="connsiteY1" fmla="*/ 586707 h 586707"/>
                <a:gd name="connsiteX2" fmla="*/ 266863 w 792741"/>
                <a:gd name="connsiteY2" fmla="*/ 514104 h 586707"/>
                <a:gd name="connsiteX3" fmla="*/ 153054 w 792741"/>
                <a:gd name="connsiteY3" fmla="*/ 514104 h 586707"/>
                <a:gd name="connsiteX4" fmla="*/ 153054 w 792741"/>
                <a:gd name="connsiteY4" fmla="*/ 380673 h 586707"/>
                <a:gd name="connsiteX5" fmla="*/ 0 w 792741"/>
                <a:gd name="connsiteY5" fmla="*/ 380673 h 586707"/>
                <a:gd name="connsiteX6" fmla="*/ 380673 w 792741"/>
                <a:gd name="connsiteY6" fmla="*/ 0 h 586707"/>
                <a:gd name="connsiteX7" fmla="*/ 449351 w 792741"/>
                <a:gd name="connsiteY7" fmla="*/ 0 h 586707"/>
                <a:gd name="connsiteX8" fmla="*/ 449351 w 792741"/>
                <a:gd name="connsiteY8" fmla="*/ 41207 h 586707"/>
                <a:gd name="connsiteX9" fmla="*/ 474860 w 792741"/>
                <a:gd name="connsiteY9" fmla="*/ 41207 h 586707"/>
                <a:gd name="connsiteX10" fmla="*/ 474860 w 792741"/>
                <a:gd name="connsiteY10" fmla="*/ 76527 h 586707"/>
                <a:gd name="connsiteX11" fmla="*/ 519991 w 792741"/>
                <a:gd name="connsiteY11" fmla="*/ 76527 h 586707"/>
                <a:gd name="connsiteX12" fmla="*/ 519991 w 792741"/>
                <a:gd name="connsiteY12" fmla="*/ 105960 h 586707"/>
                <a:gd name="connsiteX13" fmla="*/ 563160 w 792741"/>
                <a:gd name="connsiteY13" fmla="*/ 105960 h 586707"/>
                <a:gd name="connsiteX14" fmla="*/ 563160 w 792741"/>
                <a:gd name="connsiteY14" fmla="*/ 119696 h 586707"/>
                <a:gd name="connsiteX15" fmla="*/ 584745 w 792741"/>
                <a:gd name="connsiteY15" fmla="*/ 119696 h 586707"/>
                <a:gd name="connsiteX16" fmla="*/ 594556 w 792741"/>
                <a:gd name="connsiteY16" fmla="*/ 109885 h 586707"/>
                <a:gd name="connsiteX17" fmla="*/ 625952 w 792741"/>
                <a:gd name="connsiteY17" fmla="*/ 109885 h 586707"/>
                <a:gd name="connsiteX18" fmla="*/ 676970 w 792741"/>
                <a:gd name="connsiteY18" fmla="*/ 109885 h 586707"/>
                <a:gd name="connsiteX19" fmla="*/ 737799 w 792741"/>
                <a:gd name="connsiteY19" fmla="*/ 109885 h 586707"/>
                <a:gd name="connsiteX20" fmla="*/ 737799 w 792741"/>
                <a:gd name="connsiteY20" fmla="*/ 94187 h 586707"/>
                <a:gd name="connsiteX21" fmla="*/ 765270 w 792741"/>
                <a:gd name="connsiteY21" fmla="*/ 94187 h 586707"/>
                <a:gd name="connsiteX22" fmla="*/ 765270 w 792741"/>
                <a:gd name="connsiteY22" fmla="*/ 111847 h 586707"/>
                <a:gd name="connsiteX23" fmla="*/ 792741 w 792741"/>
                <a:gd name="connsiteY23" fmla="*/ 111847 h 586707"/>
                <a:gd name="connsiteX24" fmla="*/ 792741 w 792741"/>
                <a:gd name="connsiteY24" fmla="*/ 135394 h 586707"/>
                <a:gd name="connsiteX25" fmla="*/ 782930 w 792741"/>
                <a:gd name="connsiteY25" fmla="*/ 145205 h 586707"/>
                <a:gd name="connsiteX26" fmla="*/ 782930 w 792741"/>
                <a:gd name="connsiteY26" fmla="*/ 170714 h 586707"/>
                <a:gd name="connsiteX27" fmla="*/ 729950 w 792741"/>
                <a:gd name="connsiteY27" fmla="*/ 170714 h 586707"/>
                <a:gd name="connsiteX28" fmla="*/ 718177 w 792741"/>
                <a:gd name="connsiteY28" fmla="*/ 182487 h 586707"/>
                <a:gd name="connsiteX29" fmla="*/ 718177 w 792741"/>
                <a:gd name="connsiteY29" fmla="*/ 221732 h 586707"/>
                <a:gd name="connsiteX30" fmla="*/ 614178 w 792741"/>
                <a:gd name="connsiteY30" fmla="*/ 221732 h 586707"/>
                <a:gd name="connsiteX31" fmla="*/ 561198 w 792741"/>
                <a:gd name="connsiteY31" fmla="*/ 274712 h 586707"/>
                <a:gd name="connsiteX32" fmla="*/ 561198 w 792741"/>
                <a:gd name="connsiteY32" fmla="*/ 290410 h 586707"/>
                <a:gd name="connsiteX33" fmla="*/ 571009 w 792741"/>
                <a:gd name="connsiteY33" fmla="*/ 290410 h 586707"/>
                <a:gd name="connsiteX34" fmla="*/ 571009 w 792741"/>
                <a:gd name="connsiteY34" fmla="*/ 306108 h 586707"/>
                <a:gd name="connsiteX35" fmla="*/ 543538 w 792741"/>
                <a:gd name="connsiteY35" fmla="*/ 306108 h 586707"/>
                <a:gd name="connsiteX36" fmla="*/ 523916 w 792741"/>
                <a:gd name="connsiteY36" fmla="*/ 325730 h 586707"/>
                <a:gd name="connsiteX37" fmla="*/ 547462 w 792741"/>
                <a:gd name="connsiteY37" fmla="*/ 586707 h 58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92741" h="586707">
                  <a:moveTo>
                    <a:pt x="547462" y="586707"/>
                  </a:moveTo>
                  <a:lnTo>
                    <a:pt x="266863" y="586707"/>
                  </a:lnTo>
                  <a:lnTo>
                    <a:pt x="266863" y="514104"/>
                  </a:lnTo>
                  <a:lnTo>
                    <a:pt x="153054" y="514104"/>
                  </a:lnTo>
                  <a:lnTo>
                    <a:pt x="153054" y="380673"/>
                  </a:lnTo>
                  <a:lnTo>
                    <a:pt x="0" y="380673"/>
                  </a:lnTo>
                  <a:lnTo>
                    <a:pt x="380673" y="0"/>
                  </a:lnTo>
                  <a:lnTo>
                    <a:pt x="449351" y="0"/>
                  </a:lnTo>
                  <a:lnTo>
                    <a:pt x="449351" y="41207"/>
                  </a:lnTo>
                  <a:lnTo>
                    <a:pt x="474860" y="41207"/>
                  </a:lnTo>
                  <a:lnTo>
                    <a:pt x="474860" y="76527"/>
                  </a:lnTo>
                  <a:lnTo>
                    <a:pt x="519991" y="76527"/>
                  </a:lnTo>
                  <a:lnTo>
                    <a:pt x="519991" y="105960"/>
                  </a:lnTo>
                  <a:lnTo>
                    <a:pt x="563160" y="105960"/>
                  </a:lnTo>
                  <a:lnTo>
                    <a:pt x="563160" y="119696"/>
                  </a:lnTo>
                  <a:lnTo>
                    <a:pt x="584745" y="119696"/>
                  </a:lnTo>
                  <a:lnTo>
                    <a:pt x="594556" y="109885"/>
                  </a:lnTo>
                  <a:lnTo>
                    <a:pt x="625952" y="109885"/>
                  </a:lnTo>
                  <a:lnTo>
                    <a:pt x="676970" y="109885"/>
                  </a:lnTo>
                  <a:lnTo>
                    <a:pt x="737799" y="109885"/>
                  </a:lnTo>
                  <a:lnTo>
                    <a:pt x="737799" y="94187"/>
                  </a:lnTo>
                  <a:lnTo>
                    <a:pt x="765270" y="94187"/>
                  </a:lnTo>
                  <a:lnTo>
                    <a:pt x="765270" y="111847"/>
                  </a:lnTo>
                  <a:lnTo>
                    <a:pt x="792741" y="111847"/>
                  </a:lnTo>
                  <a:lnTo>
                    <a:pt x="792741" y="135394"/>
                  </a:lnTo>
                  <a:lnTo>
                    <a:pt x="782930" y="145205"/>
                  </a:lnTo>
                  <a:lnTo>
                    <a:pt x="782930" y="170714"/>
                  </a:lnTo>
                  <a:lnTo>
                    <a:pt x="729950" y="170714"/>
                  </a:lnTo>
                  <a:lnTo>
                    <a:pt x="718177" y="182487"/>
                  </a:lnTo>
                  <a:lnTo>
                    <a:pt x="718177" y="221732"/>
                  </a:lnTo>
                  <a:lnTo>
                    <a:pt x="614178" y="221732"/>
                  </a:lnTo>
                  <a:lnTo>
                    <a:pt x="561198" y="274712"/>
                  </a:lnTo>
                  <a:lnTo>
                    <a:pt x="561198" y="290410"/>
                  </a:lnTo>
                  <a:lnTo>
                    <a:pt x="571009" y="290410"/>
                  </a:lnTo>
                  <a:lnTo>
                    <a:pt x="571009" y="306108"/>
                  </a:lnTo>
                  <a:lnTo>
                    <a:pt x="543538" y="306108"/>
                  </a:lnTo>
                  <a:lnTo>
                    <a:pt x="523916" y="325730"/>
                  </a:lnTo>
                  <a:lnTo>
                    <a:pt x="547462" y="586707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09B22B4-E57C-413C-8595-200EFCDD7676}"/>
                </a:ext>
              </a:extLst>
            </p:cNvPr>
            <p:cNvSpPr/>
            <p:nvPr/>
          </p:nvSpPr>
          <p:spPr>
            <a:xfrm>
              <a:off x="8849264" y="3190445"/>
              <a:ext cx="1261715" cy="906551"/>
            </a:xfrm>
            <a:custGeom>
              <a:avLst/>
              <a:gdLst>
                <a:gd name="connsiteX0" fmla="*/ 166789 w 1261715"/>
                <a:gd name="connsiteY0" fmla="*/ 3924 h 906551"/>
                <a:gd name="connsiteX1" fmla="*/ 23546 w 1261715"/>
                <a:gd name="connsiteY1" fmla="*/ 147167 h 906551"/>
                <a:gd name="connsiteX2" fmla="*/ 0 w 1261715"/>
                <a:gd name="connsiteY2" fmla="*/ 147167 h 906551"/>
                <a:gd name="connsiteX3" fmla="*/ 0 w 1261715"/>
                <a:gd name="connsiteY3" fmla="*/ 172676 h 906551"/>
                <a:gd name="connsiteX4" fmla="*/ 45131 w 1261715"/>
                <a:gd name="connsiteY4" fmla="*/ 172676 h 906551"/>
                <a:gd name="connsiteX5" fmla="*/ 45131 w 1261715"/>
                <a:gd name="connsiteY5" fmla="*/ 223694 h 906551"/>
                <a:gd name="connsiteX6" fmla="*/ 5886 w 1261715"/>
                <a:gd name="connsiteY6" fmla="*/ 223694 h 906551"/>
                <a:gd name="connsiteX7" fmla="*/ 5886 w 1261715"/>
                <a:gd name="connsiteY7" fmla="*/ 257052 h 906551"/>
                <a:gd name="connsiteX8" fmla="*/ 74564 w 1261715"/>
                <a:gd name="connsiteY8" fmla="*/ 286485 h 906551"/>
                <a:gd name="connsiteX9" fmla="*/ 64752 w 1261715"/>
                <a:gd name="connsiteY9" fmla="*/ 296297 h 906551"/>
                <a:gd name="connsiteX10" fmla="*/ 64752 w 1261715"/>
                <a:gd name="connsiteY10" fmla="*/ 319843 h 906551"/>
                <a:gd name="connsiteX11" fmla="*/ 43167 w 1261715"/>
                <a:gd name="connsiteY11" fmla="*/ 341428 h 906551"/>
                <a:gd name="connsiteX12" fmla="*/ 9811 w 1261715"/>
                <a:gd name="connsiteY12" fmla="*/ 341428 h 906551"/>
                <a:gd name="connsiteX13" fmla="*/ 58867 w 1261715"/>
                <a:gd name="connsiteY13" fmla="*/ 390484 h 906551"/>
                <a:gd name="connsiteX14" fmla="*/ 82414 w 1261715"/>
                <a:gd name="connsiteY14" fmla="*/ 414031 h 906551"/>
                <a:gd name="connsiteX15" fmla="*/ 133431 w 1261715"/>
                <a:gd name="connsiteY15" fmla="*/ 414031 h 906551"/>
                <a:gd name="connsiteX16" fmla="*/ 156977 w 1261715"/>
                <a:gd name="connsiteY16" fmla="*/ 437577 h 906551"/>
                <a:gd name="connsiteX17" fmla="*/ 172676 w 1261715"/>
                <a:gd name="connsiteY17" fmla="*/ 437577 h 906551"/>
                <a:gd name="connsiteX18" fmla="*/ 172676 w 1261715"/>
                <a:gd name="connsiteY18" fmla="*/ 408144 h 906551"/>
                <a:gd name="connsiteX19" fmla="*/ 225656 w 1261715"/>
                <a:gd name="connsiteY19" fmla="*/ 408144 h 906551"/>
                <a:gd name="connsiteX20" fmla="*/ 225656 w 1261715"/>
                <a:gd name="connsiteY20" fmla="*/ 445426 h 906551"/>
                <a:gd name="connsiteX21" fmla="*/ 274712 w 1261715"/>
                <a:gd name="connsiteY21" fmla="*/ 494482 h 906551"/>
                <a:gd name="connsiteX22" fmla="*/ 274712 w 1261715"/>
                <a:gd name="connsiteY22" fmla="*/ 551387 h 906551"/>
                <a:gd name="connsiteX23" fmla="*/ 274712 w 1261715"/>
                <a:gd name="connsiteY23" fmla="*/ 602405 h 906551"/>
                <a:gd name="connsiteX24" fmla="*/ 337503 w 1261715"/>
                <a:gd name="connsiteY24" fmla="*/ 665196 h 906551"/>
                <a:gd name="connsiteX25" fmla="*/ 386559 w 1261715"/>
                <a:gd name="connsiteY25" fmla="*/ 665196 h 906551"/>
                <a:gd name="connsiteX26" fmla="*/ 412068 w 1261715"/>
                <a:gd name="connsiteY26" fmla="*/ 665196 h 906551"/>
                <a:gd name="connsiteX27" fmla="*/ 468973 w 1261715"/>
                <a:gd name="connsiteY27" fmla="*/ 722101 h 906551"/>
                <a:gd name="connsiteX28" fmla="*/ 516067 w 1261715"/>
                <a:gd name="connsiteY28" fmla="*/ 722101 h 906551"/>
                <a:gd name="connsiteX29" fmla="*/ 535689 w 1261715"/>
                <a:gd name="connsiteY29" fmla="*/ 702479 h 906551"/>
                <a:gd name="connsiteX30" fmla="*/ 588669 w 1261715"/>
                <a:gd name="connsiteY30" fmla="*/ 702479 h 906551"/>
                <a:gd name="connsiteX31" fmla="*/ 620065 w 1261715"/>
                <a:gd name="connsiteY31" fmla="*/ 733875 h 906551"/>
                <a:gd name="connsiteX32" fmla="*/ 604367 w 1261715"/>
                <a:gd name="connsiteY32" fmla="*/ 749573 h 906551"/>
                <a:gd name="connsiteX33" fmla="*/ 604367 w 1261715"/>
                <a:gd name="connsiteY33" fmla="*/ 782930 h 906551"/>
                <a:gd name="connsiteX34" fmla="*/ 678932 w 1261715"/>
                <a:gd name="connsiteY34" fmla="*/ 857495 h 906551"/>
                <a:gd name="connsiteX35" fmla="*/ 724063 w 1261715"/>
                <a:gd name="connsiteY35" fmla="*/ 857495 h 906551"/>
                <a:gd name="connsiteX36" fmla="*/ 741723 w 1261715"/>
                <a:gd name="connsiteY36" fmla="*/ 875155 h 906551"/>
                <a:gd name="connsiteX37" fmla="*/ 822175 w 1261715"/>
                <a:gd name="connsiteY37" fmla="*/ 875155 h 906551"/>
                <a:gd name="connsiteX38" fmla="*/ 822175 w 1261715"/>
                <a:gd name="connsiteY38" fmla="*/ 906551 h 906551"/>
                <a:gd name="connsiteX39" fmla="*/ 839835 w 1261715"/>
                <a:gd name="connsiteY39" fmla="*/ 906551 h 906551"/>
                <a:gd name="connsiteX40" fmla="*/ 857495 w 1261715"/>
                <a:gd name="connsiteY40" fmla="*/ 888891 h 906551"/>
                <a:gd name="connsiteX41" fmla="*/ 857495 w 1261715"/>
                <a:gd name="connsiteY41" fmla="*/ 865344 h 906551"/>
                <a:gd name="connsiteX42" fmla="*/ 873193 w 1261715"/>
                <a:gd name="connsiteY42" fmla="*/ 849646 h 906551"/>
                <a:gd name="connsiteX43" fmla="*/ 873193 w 1261715"/>
                <a:gd name="connsiteY43" fmla="*/ 824137 h 906551"/>
                <a:gd name="connsiteX44" fmla="*/ 945795 w 1261715"/>
                <a:gd name="connsiteY44" fmla="*/ 824137 h 906551"/>
                <a:gd name="connsiteX45" fmla="*/ 957568 w 1261715"/>
                <a:gd name="connsiteY45" fmla="*/ 812364 h 906551"/>
                <a:gd name="connsiteX46" fmla="*/ 957568 w 1261715"/>
                <a:gd name="connsiteY46" fmla="*/ 788817 h 906551"/>
                <a:gd name="connsiteX47" fmla="*/ 1124358 w 1261715"/>
                <a:gd name="connsiteY47" fmla="*/ 622027 h 906551"/>
                <a:gd name="connsiteX48" fmla="*/ 1147905 w 1261715"/>
                <a:gd name="connsiteY48" fmla="*/ 623989 h 906551"/>
                <a:gd name="connsiteX49" fmla="*/ 1181263 w 1261715"/>
                <a:gd name="connsiteY49" fmla="*/ 623989 h 906551"/>
                <a:gd name="connsiteX50" fmla="*/ 1216583 w 1261715"/>
                <a:gd name="connsiteY50" fmla="*/ 588669 h 906551"/>
                <a:gd name="connsiteX51" fmla="*/ 1261715 w 1261715"/>
                <a:gd name="connsiteY51" fmla="*/ 494482 h 906551"/>
                <a:gd name="connsiteX52" fmla="*/ 1261715 w 1261715"/>
                <a:gd name="connsiteY52" fmla="*/ 439540 h 906551"/>
                <a:gd name="connsiteX53" fmla="*/ 1163603 w 1261715"/>
                <a:gd name="connsiteY53" fmla="*/ 439540 h 906551"/>
                <a:gd name="connsiteX54" fmla="*/ 1163603 w 1261715"/>
                <a:gd name="connsiteY54" fmla="*/ 412068 h 906551"/>
                <a:gd name="connsiteX55" fmla="*/ 1181263 w 1261715"/>
                <a:gd name="connsiteY55" fmla="*/ 394408 h 906551"/>
                <a:gd name="connsiteX56" fmla="*/ 1171452 w 1261715"/>
                <a:gd name="connsiteY56" fmla="*/ 384597 h 906551"/>
                <a:gd name="connsiteX57" fmla="*/ 1136132 w 1261715"/>
                <a:gd name="connsiteY57" fmla="*/ 419917 h 906551"/>
                <a:gd name="connsiteX58" fmla="*/ 973267 w 1261715"/>
                <a:gd name="connsiteY58" fmla="*/ 419917 h 906551"/>
                <a:gd name="connsiteX59" fmla="*/ 973267 w 1261715"/>
                <a:gd name="connsiteY59" fmla="*/ 386559 h 906551"/>
                <a:gd name="connsiteX60" fmla="*/ 935984 w 1261715"/>
                <a:gd name="connsiteY60" fmla="*/ 386559 h 906551"/>
                <a:gd name="connsiteX61" fmla="*/ 859457 w 1261715"/>
                <a:gd name="connsiteY61" fmla="*/ 310032 h 906551"/>
                <a:gd name="connsiteX62" fmla="*/ 826099 w 1261715"/>
                <a:gd name="connsiteY62" fmla="*/ 310032 h 906551"/>
                <a:gd name="connsiteX63" fmla="*/ 812364 w 1261715"/>
                <a:gd name="connsiteY63" fmla="*/ 323767 h 906551"/>
                <a:gd name="connsiteX64" fmla="*/ 773119 w 1261715"/>
                <a:gd name="connsiteY64" fmla="*/ 323767 h 906551"/>
                <a:gd name="connsiteX65" fmla="*/ 773119 w 1261715"/>
                <a:gd name="connsiteY65" fmla="*/ 280599 h 906551"/>
                <a:gd name="connsiteX66" fmla="*/ 657347 w 1261715"/>
                <a:gd name="connsiteY66" fmla="*/ 280599 h 906551"/>
                <a:gd name="connsiteX67" fmla="*/ 657347 w 1261715"/>
                <a:gd name="connsiteY67" fmla="*/ 255090 h 906551"/>
                <a:gd name="connsiteX68" fmla="*/ 692667 w 1261715"/>
                <a:gd name="connsiteY68" fmla="*/ 219770 h 906551"/>
                <a:gd name="connsiteX69" fmla="*/ 692667 w 1261715"/>
                <a:gd name="connsiteY69" fmla="*/ 204072 h 906551"/>
                <a:gd name="connsiteX70" fmla="*/ 439540 w 1261715"/>
                <a:gd name="connsiteY70" fmla="*/ 204072 h 906551"/>
                <a:gd name="connsiteX71" fmla="*/ 439540 w 1261715"/>
                <a:gd name="connsiteY71" fmla="*/ 139318 h 906551"/>
                <a:gd name="connsiteX72" fmla="*/ 439540 w 1261715"/>
                <a:gd name="connsiteY72" fmla="*/ 133431 h 906551"/>
                <a:gd name="connsiteX73" fmla="*/ 327692 w 1261715"/>
                <a:gd name="connsiteY73" fmla="*/ 133431 h 906551"/>
                <a:gd name="connsiteX74" fmla="*/ 327692 w 1261715"/>
                <a:gd name="connsiteY74" fmla="*/ 0 h 906551"/>
                <a:gd name="connsiteX75" fmla="*/ 166789 w 1261715"/>
                <a:gd name="connsiteY75" fmla="*/ 3924 h 90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261715" h="906551">
                  <a:moveTo>
                    <a:pt x="166789" y="3924"/>
                  </a:moveTo>
                  <a:lnTo>
                    <a:pt x="23546" y="147167"/>
                  </a:lnTo>
                  <a:lnTo>
                    <a:pt x="0" y="147167"/>
                  </a:lnTo>
                  <a:lnTo>
                    <a:pt x="0" y="172676"/>
                  </a:lnTo>
                  <a:lnTo>
                    <a:pt x="45131" y="172676"/>
                  </a:lnTo>
                  <a:lnTo>
                    <a:pt x="45131" y="223694"/>
                  </a:lnTo>
                  <a:lnTo>
                    <a:pt x="5886" y="223694"/>
                  </a:lnTo>
                  <a:lnTo>
                    <a:pt x="5886" y="257052"/>
                  </a:lnTo>
                  <a:lnTo>
                    <a:pt x="74564" y="286485"/>
                  </a:lnTo>
                  <a:lnTo>
                    <a:pt x="64752" y="296297"/>
                  </a:lnTo>
                  <a:lnTo>
                    <a:pt x="64752" y="319843"/>
                  </a:lnTo>
                  <a:lnTo>
                    <a:pt x="43167" y="341428"/>
                  </a:lnTo>
                  <a:lnTo>
                    <a:pt x="9811" y="341428"/>
                  </a:lnTo>
                  <a:lnTo>
                    <a:pt x="58867" y="390484"/>
                  </a:lnTo>
                  <a:lnTo>
                    <a:pt x="82414" y="414031"/>
                  </a:lnTo>
                  <a:lnTo>
                    <a:pt x="133431" y="414031"/>
                  </a:lnTo>
                  <a:lnTo>
                    <a:pt x="156977" y="437577"/>
                  </a:lnTo>
                  <a:lnTo>
                    <a:pt x="172676" y="437577"/>
                  </a:lnTo>
                  <a:lnTo>
                    <a:pt x="172676" y="408144"/>
                  </a:lnTo>
                  <a:lnTo>
                    <a:pt x="225656" y="408144"/>
                  </a:lnTo>
                  <a:lnTo>
                    <a:pt x="225656" y="445426"/>
                  </a:lnTo>
                  <a:lnTo>
                    <a:pt x="274712" y="494482"/>
                  </a:lnTo>
                  <a:lnTo>
                    <a:pt x="274712" y="551387"/>
                  </a:lnTo>
                  <a:lnTo>
                    <a:pt x="274712" y="602405"/>
                  </a:lnTo>
                  <a:lnTo>
                    <a:pt x="337503" y="665196"/>
                  </a:lnTo>
                  <a:lnTo>
                    <a:pt x="386559" y="665196"/>
                  </a:lnTo>
                  <a:lnTo>
                    <a:pt x="412068" y="665196"/>
                  </a:lnTo>
                  <a:lnTo>
                    <a:pt x="468973" y="722101"/>
                  </a:lnTo>
                  <a:lnTo>
                    <a:pt x="516067" y="722101"/>
                  </a:lnTo>
                  <a:lnTo>
                    <a:pt x="535689" y="702479"/>
                  </a:lnTo>
                  <a:lnTo>
                    <a:pt x="588669" y="702479"/>
                  </a:lnTo>
                  <a:lnTo>
                    <a:pt x="620065" y="733875"/>
                  </a:lnTo>
                  <a:lnTo>
                    <a:pt x="604367" y="749573"/>
                  </a:lnTo>
                  <a:lnTo>
                    <a:pt x="604367" y="782930"/>
                  </a:lnTo>
                  <a:lnTo>
                    <a:pt x="678932" y="857495"/>
                  </a:lnTo>
                  <a:lnTo>
                    <a:pt x="724063" y="857495"/>
                  </a:lnTo>
                  <a:lnTo>
                    <a:pt x="741723" y="875155"/>
                  </a:lnTo>
                  <a:lnTo>
                    <a:pt x="822175" y="875155"/>
                  </a:lnTo>
                  <a:lnTo>
                    <a:pt x="822175" y="906551"/>
                  </a:lnTo>
                  <a:lnTo>
                    <a:pt x="839835" y="906551"/>
                  </a:lnTo>
                  <a:lnTo>
                    <a:pt x="857495" y="888891"/>
                  </a:lnTo>
                  <a:lnTo>
                    <a:pt x="857495" y="865344"/>
                  </a:lnTo>
                  <a:lnTo>
                    <a:pt x="873193" y="849646"/>
                  </a:lnTo>
                  <a:lnTo>
                    <a:pt x="873193" y="824137"/>
                  </a:lnTo>
                  <a:lnTo>
                    <a:pt x="945795" y="824137"/>
                  </a:lnTo>
                  <a:lnTo>
                    <a:pt x="957568" y="812364"/>
                  </a:lnTo>
                  <a:lnTo>
                    <a:pt x="957568" y="788817"/>
                  </a:lnTo>
                  <a:lnTo>
                    <a:pt x="1124358" y="622027"/>
                  </a:lnTo>
                  <a:lnTo>
                    <a:pt x="1147905" y="623989"/>
                  </a:lnTo>
                  <a:lnTo>
                    <a:pt x="1181263" y="623989"/>
                  </a:lnTo>
                  <a:lnTo>
                    <a:pt x="1216583" y="588669"/>
                  </a:lnTo>
                  <a:lnTo>
                    <a:pt x="1261715" y="494482"/>
                  </a:lnTo>
                  <a:lnTo>
                    <a:pt x="1261715" y="439540"/>
                  </a:lnTo>
                  <a:lnTo>
                    <a:pt x="1163603" y="439540"/>
                  </a:lnTo>
                  <a:lnTo>
                    <a:pt x="1163603" y="412068"/>
                  </a:lnTo>
                  <a:lnTo>
                    <a:pt x="1181263" y="394408"/>
                  </a:lnTo>
                  <a:lnTo>
                    <a:pt x="1171452" y="384597"/>
                  </a:lnTo>
                  <a:lnTo>
                    <a:pt x="1136132" y="419917"/>
                  </a:lnTo>
                  <a:lnTo>
                    <a:pt x="973267" y="419917"/>
                  </a:lnTo>
                  <a:lnTo>
                    <a:pt x="973267" y="386559"/>
                  </a:lnTo>
                  <a:lnTo>
                    <a:pt x="935984" y="386559"/>
                  </a:lnTo>
                  <a:lnTo>
                    <a:pt x="859457" y="310032"/>
                  </a:lnTo>
                  <a:lnTo>
                    <a:pt x="826099" y="310032"/>
                  </a:lnTo>
                  <a:lnTo>
                    <a:pt x="812364" y="323767"/>
                  </a:lnTo>
                  <a:lnTo>
                    <a:pt x="773119" y="323767"/>
                  </a:lnTo>
                  <a:lnTo>
                    <a:pt x="773119" y="280599"/>
                  </a:lnTo>
                  <a:lnTo>
                    <a:pt x="657347" y="280599"/>
                  </a:lnTo>
                  <a:lnTo>
                    <a:pt x="657347" y="255090"/>
                  </a:lnTo>
                  <a:lnTo>
                    <a:pt x="692667" y="219770"/>
                  </a:lnTo>
                  <a:lnTo>
                    <a:pt x="692667" y="204072"/>
                  </a:lnTo>
                  <a:lnTo>
                    <a:pt x="439540" y="204072"/>
                  </a:lnTo>
                  <a:lnTo>
                    <a:pt x="439540" y="139318"/>
                  </a:lnTo>
                  <a:lnTo>
                    <a:pt x="439540" y="133431"/>
                  </a:lnTo>
                  <a:lnTo>
                    <a:pt x="327692" y="133431"/>
                  </a:lnTo>
                  <a:lnTo>
                    <a:pt x="327692" y="0"/>
                  </a:lnTo>
                  <a:lnTo>
                    <a:pt x="166789" y="3924"/>
                  </a:lnTo>
                  <a:close/>
                </a:path>
              </a:pathLst>
            </a:custGeom>
            <a:solidFill>
              <a:srgbClr val="7DA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0B6BDDF-8079-46C0-9F0A-F17BBB75D93F}"/>
                </a:ext>
              </a:extLst>
            </p:cNvPr>
            <p:cNvSpPr/>
            <p:nvPr/>
          </p:nvSpPr>
          <p:spPr>
            <a:xfrm>
              <a:off x="8798245" y="3335650"/>
              <a:ext cx="869269" cy="808439"/>
            </a:xfrm>
            <a:custGeom>
              <a:avLst/>
              <a:gdLst>
                <a:gd name="connsiteX0" fmla="*/ 58868 w 869269"/>
                <a:gd name="connsiteY0" fmla="*/ 0 h 808439"/>
                <a:gd name="connsiteX1" fmla="*/ 58868 w 869269"/>
                <a:gd name="connsiteY1" fmla="*/ 68678 h 808439"/>
                <a:gd name="connsiteX2" fmla="*/ 43170 w 869269"/>
                <a:gd name="connsiteY2" fmla="*/ 68678 h 808439"/>
                <a:gd name="connsiteX3" fmla="*/ 43170 w 869269"/>
                <a:gd name="connsiteY3" fmla="*/ 115771 h 808439"/>
                <a:gd name="connsiteX4" fmla="*/ 62793 w 869269"/>
                <a:gd name="connsiteY4" fmla="*/ 135394 h 808439"/>
                <a:gd name="connsiteX5" fmla="*/ 119697 w 869269"/>
                <a:gd name="connsiteY5" fmla="*/ 135394 h 808439"/>
                <a:gd name="connsiteX6" fmla="*/ 119697 w 869269"/>
                <a:gd name="connsiteY6" fmla="*/ 194261 h 808439"/>
                <a:gd name="connsiteX7" fmla="*/ 68679 w 869269"/>
                <a:gd name="connsiteY7" fmla="*/ 194261 h 808439"/>
                <a:gd name="connsiteX8" fmla="*/ 127546 w 869269"/>
                <a:gd name="connsiteY8" fmla="*/ 253128 h 808439"/>
                <a:gd name="connsiteX9" fmla="*/ 127546 w 869269"/>
                <a:gd name="connsiteY9" fmla="*/ 253128 h 808439"/>
                <a:gd name="connsiteX10" fmla="*/ 149130 w 869269"/>
                <a:gd name="connsiteY10" fmla="*/ 274712 h 808439"/>
                <a:gd name="connsiteX11" fmla="*/ 184450 w 869269"/>
                <a:gd name="connsiteY11" fmla="*/ 274712 h 808439"/>
                <a:gd name="connsiteX12" fmla="*/ 200148 w 869269"/>
                <a:gd name="connsiteY12" fmla="*/ 290410 h 808439"/>
                <a:gd name="connsiteX13" fmla="*/ 219770 w 869269"/>
                <a:gd name="connsiteY13" fmla="*/ 310032 h 808439"/>
                <a:gd name="connsiteX14" fmla="*/ 219770 w 869269"/>
                <a:gd name="connsiteY14" fmla="*/ 260977 h 808439"/>
                <a:gd name="connsiteX15" fmla="*/ 282562 w 869269"/>
                <a:gd name="connsiteY15" fmla="*/ 260977 h 808439"/>
                <a:gd name="connsiteX16" fmla="*/ 282562 w 869269"/>
                <a:gd name="connsiteY16" fmla="*/ 308070 h 808439"/>
                <a:gd name="connsiteX17" fmla="*/ 335542 w 869269"/>
                <a:gd name="connsiteY17" fmla="*/ 361050 h 808439"/>
                <a:gd name="connsiteX18" fmla="*/ 335542 w 869269"/>
                <a:gd name="connsiteY18" fmla="*/ 408144 h 808439"/>
                <a:gd name="connsiteX19" fmla="*/ 335542 w 869269"/>
                <a:gd name="connsiteY19" fmla="*/ 468973 h 808439"/>
                <a:gd name="connsiteX20" fmla="*/ 361051 w 869269"/>
                <a:gd name="connsiteY20" fmla="*/ 494482 h 808439"/>
                <a:gd name="connsiteX21" fmla="*/ 382636 w 869269"/>
                <a:gd name="connsiteY21" fmla="*/ 516067 h 808439"/>
                <a:gd name="connsiteX22" fmla="*/ 421880 w 869269"/>
                <a:gd name="connsiteY22" fmla="*/ 516067 h 808439"/>
                <a:gd name="connsiteX23" fmla="*/ 437578 w 869269"/>
                <a:gd name="connsiteY23" fmla="*/ 531765 h 808439"/>
                <a:gd name="connsiteX24" fmla="*/ 470936 w 869269"/>
                <a:gd name="connsiteY24" fmla="*/ 531765 h 808439"/>
                <a:gd name="connsiteX25" fmla="*/ 470936 w 869269"/>
                <a:gd name="connsiteY25" fmla="*/ 559236 h 808439"/>
                <a:gd name="connsiteX26" fmla="*/ 510181 w 869269"/>
                <a:gd name="connsiteY26" fmla="*/ 559236 h 808439"/>
                <a:gd name="connsiteX27" fmla="*/ 510181 w 869269"/>
                <a:gd name="connsiteY27" fmla="*/ 574934 h 808439"/>
                <a:gd name="connsiteX28" fmla="*/ 572972 w 869269"/>
                <a:gd name="connsiteY28" fmla="*/ 574934 h 808439"/>
                <a:gd name="connsiteX29" fmla="*/ 572972 w 869269"/>
                <a:gd name="connsiteY29" fmla="*/ 563160 h 808439"/>
                <a:gd name="connsiteX30" fmla="*/ 625953 w 869269"/>
                <a:gd name="connsiteY30" fmla="*/ 563160 h 808439"/>
                <a:gd name="connsiteX31" fmla="*/ 625953 w 869269"/>
                <a:gd name="connsiteY31" fmla="*/ 578858 h 808439"/>
                <a:gd name="connsiteX32" fmla="*/ 651462 w 869269"/>
                <a:gd name="connsiteY32" fmla="*/ 578858 h 808439"/>
                <a:gd name="connsiteX33" fmla="*/ 663236 w 869269"/>
                <a:gd name="connsiteY33" fmla="*/ 590632 h 808439"/>
                <a:gd name="connsiteX34" fmla="*/ 641652 w 869269"/>
                <a:gd name="connsiteY34" fmla="*/ 612216 h 808439"/>
                <a:gd name="connsiteX35" fmla="*/ 637727 w 869269"/>
                <a:gd name="connsiteY35" fmla="*/ 616141 h 808439"/>
                <a:gd name="connsiteX36" fmla="*/ 724065 w 869269"/>
                <a:gd name="connsiteY36" fmla="*/ 702479 h 808439"/>
                <a:gd name="connsiteX37" fmla="*/ 745649 w 869269"/>
                <a:gd name="connsiteY37" fmla="*/ 700517 h 808439"/>
                <a:gd name="connsiteX38" fmla="*/ 767233 w 869269"/>
                <a:gd name="connsiteY38" fmla="*/ 722101 h 808439"/>
                <a:gd name="connsiteX39" fmla="*/ 784893 w 869269"/>
                <a:gd name="connsiteY39" fmla="*/ 720139 h 808439"/>
                <a:gd name="connsiteX40" fmla="*/ 869269 w 869269"/>
                <a:gd name="connsiteY40" fmla="*/ 720139 h 808439"/>
                <a:gd name="connsiteX41" fmla="*/ 869269 w 869269"/>
                <a:gd name="connsiteY41" fmla="*/ 759383 h 808439"/>
                <a:gd name="connsiteX42" fmla="*/ 824137 w 869269"/>
                <a:gd name="connsiteY42" fmla="*/ 804515 h 808439"/>
                <a:gd name="connsiteX43" fmla="*/ 786856 w 869269"/>
                <a:gd name="connsiteY43" fmla="*/ 804515 h 808439"/>
                <a:gd name="connsiteX44" fmla="*/ 769196 w 869269"/>
                <a:gd name="connsiteY44" fmla="*/ 786855 h 808439"/>
                <a:gd name="connsiteX45" fmla="*/ 743686 w 869269"/>
                <a:gd name="connsiteY45" fmla="*/ 786855 h 808439"/>
                <a:gd name="connsiteX46" fmla="*/ 722102 w 869269"/>
                <a:gd name="connsiteY46" fmla="*/ 808439 h 808439"/>
                <a:gd name="connsiteX47" fmla="*/ 700518 w 869269"/>
                <a:gd name="connsiteY47" fmla="*/ 786855 h 808439"/>
                <a:gd name="connsiteX48" fmla="*/ 700518 w 869269"/>
                <a:gd name="connsiteY48" fmla="*/ 733874 h 808439"/>
                <a:gd name="connsiteX49" fmla="*/ 686782 w 869269"/>
                <a:gd name="connsiteY49" fmla="*/ 720138 h 808439"/>
                <a:gd name="connsiteX50" fmla="*/ 686782 w 869269"/>
                <a:gd name="connsiteY50" fmla="*/ 686781 h 808439"/>
                <a:gd name="connsiteX51" fmla="*/ 643613 w 869269"/>
                <a:gd name="connsiteY51" fmla="*/ 643612 h 808439"/>
                <a:gd name="connsiteX52" fmla="*/ 612217 w 869269"/>
                <a:gd name="connsiteY52" fmla="*/ 612216 h 808439"/>
                <a:gd name="connsiteX53" fmla="*/ 612217 w 869269"/>
                <a:gd name="connsiteY53" fmla="*/ 612216 h 808439"/>
                <a:gd name="connsiteX54" fmla="*/ 600444 w 869269"/>
                <a:gd name="connsiteY54" fmla="*/ 600443 h 808439"/>
                <a:gd name="connsiteX55" fmla="*/ 541577 w 869269"/>
                <a:gd name="connsiteY55" fmla="*/ 600443 h 808439"/>
                <a:gd name="connsiteX56" fmla="*/ 474861 w 869269"/>
                <a:gd name="connsiteY56" fmla="*/ 580820 h 808439"/>
                <a:gd name="connsiteX57" fmla="*/ 459164 w 869269"/>
                <a:gd name="connsiteY57" fmla="*/ 565123 h 808439"/>
                <a:gd name="connsiteX58" fmla="*/ 459164 w 869269"/>
                <a:gd name="connsiteY58" fmla="*/ 547462 h 808439"/>
                <a:gd name="connsiteX59" fmla="*/ 372825 w 869269"/>
                <a:gd name="connsiteY59" fmla="*/ 547462 h 808439"/>
                <a:gd name="connsiteX60" fmla="*/ 288449 w 869269"/>
                <a:gd name="connsiteY60" fmla="*/ 463086 h 808439"/>
                <a:gd name="connsiteX61" fmla="*/ 288449 w 869269"/>
                <a:gd name="connsiteY61" fmla="*/ 435615 h 808439"/>
                <a:gd name="connsiteX62" fmla="*/ 298260 w 869269"/>
                <a:gd name="connsiteY62" fmla="*/ 425804 h 808439"/>
                <a:gd name="connsiteX63" fmla="*/ 274713 w 869269"/>
                <a:gd name="connsiteY63" fmla="*/ 372824 h 808439"/>
                <a:gd name="connsiteX64" fmla="*/ 288449 w 869269"/>
                <a:gd name="connsiteY64" fmla="*/ 359088 h 808439"/>
                <a:gd name="connsiteX65" fmla="*/ 264902 w 869269"/>
                <a:gd name="connsiteY65" fmla="*/ 310032 h 808439"/>
                <a:gd name="connsiteX66" fmla="*/ 249204 w 869269"/>
                <a:gd name="connsiteY66" fmla="*/ 319844 h 808439"/>
                <a:gd name="connsiteX67" fmla="*/ 223695 w 869269"/>
                <a:gd name="connsiteY67" fmla="*/ 325730 h 808439"/>
                <a:gd name="connsiteX68" fmla="*/ 219771 w 869269"/>
                <a:gd name="connsiteY68" fmla="*/ 345353 h 808439"/>
                <a:gd name="connsiteX69" fmla="*/ 204073 w 869269"/>
                <a:gd name="connsiteY69" fmla="*/ 345353 h 808439"/>
                <a:gd name="connsiteX70" fmla="*/ 200148 w 869269"/>
                <a:gd name="connsiteY70" fmla="*/ 308070 h 808439"/>
                <a:gd name="connsiteX71" fmla="*/ 174639 w 869269"/>
                <a:gd name="connsiteY71" fmla="*/ 282561 h 808439"/>
                <a:gd name="connsiteX72" fmla="*/ 107923 w 869269"/>
                <a:gd name="connsiteY72" fmla="*/ 282561 h 808439"/>
                <a:gd name="connsiteX73" fmla="*/ 107923 w 869269"/>
                <a:gd name="connsiteY73" fmla="*/ 259014 h 808439"/>
                <a:gd name="connsiteX74" fmla="*/ 68679 w 869269"/>
                <a:gd name="connsiteY74" fmla="*/ 259014 h 808439"/>
                <a:gd name="connsiteX75" fmla="*/ 33359 w 869269"/>
                <a:gd name="connsiteY75" fmla="*/ 198185 h 808439"/>
                <a:gd name="connsiteX76" fmla="*/ 33359 w 869269"/>
                <a:gd name="connsiteY76" fmla="*/ 125583 h 808439"/>
                <a:gd name="connsiteX77" fmla="*/ 11774 w 869269"/>
                <a:gd name="connsiteY77" fmla="*/ 103998 h 808439"/>
                <a:gd name="connsiteX78" fmla="*/ 11774 w 869269"/>
                <a:gd name="connsiteY78" fmla="*/ 74565 h 808439"/>
                <a:gd name="connsiteX79" fmla="*/ 0 w 869269"/>
                <a:gd name="connsiteY79" fmla="*/ 62791 h 808439"/>
                <a:gd name="connsiteX80" fmla="*/ 58868 w 869269"/>
                <a:gd name="connsiteY80" fmla="*/ 0 h 80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869269" h="808439">
                  <a:moveTo>
                    <a:pt x="58868" y="0"/>
                  </a:moveTo>
                  <a:lnTo>
                    <a:pt x="58868" y="68678"/>
                  </a:lnTo>
                  <a:lnTo>
                    <a:pt x="43170" y="68678"/>
                  </a:lnTo>
                  <a:lnTo>
                    <a:pt x="43170" y="115771"/>
                  </a:lnTo>
                  <a:lnTo>
                    <a:pt x="62793" y="135394"/>
                  </a:lnTo>
                  <a:lnTo>
                    <a:pt x="119697" y="135394"/>
                  </a:lnTo>
                  <a:lnTo>
                    <a:pt x="119697" y="194261"/>
                  </a:lnTo>
                  <a:lnTo>
                    <a:pt x="68679" y="194261"/>
                  </a:lnTo>
                  <a:lnTo>
                    <a:pt x="127546" y="253128"/>
                  </a:lnTo>
                  <a:lnTo>
                    <a:pt x="127546" y="253128"/>
                  </a:lnTo>
                  <a:lnTo>
                    <a:pt x="149130" y="274712"/>
                  </a:lnTo>
                  <a:lnTo>
                    <a:pt x="184450" y="274712"/>
                  </a:lnTo>
                  <a:lnTo>
                    <a:pt x="200148" y="290410"/>
                  </a:lnTo>
                  <a:lnTo>
                    <a:pt x="219770" y="310032"/>
                  </a:lnTo>
                  <a:lnTo>
                    <a:pt x="219770" y="260977"/>
                  </a:lnTo>
                  <a:lnTo>
                    <a:pt x="282562" y="260977"/>
                  </a:lnTo>
                  <a:lnTo>
                    <a:pt x="282562" y="308070"/>
                  </a:lnTo>
                  <a:lnTo>
                    <a:pt x="335542" y="361050"/>
                  </a:lnTo>
                  <a:lnTo>
                    <a:pt x="335542" y="408144"/>
                  </a:lnTo>
                  <a:lnTo>
                    <a:pt x="335542" y="468973"/>
                  </a:lnTo>
                  <a:lnTo>
                    <a:pt x="361051" y="494482"/>
                  </a:lnTo>
                  <a:lnTo>
                    <a:pt x="382636" y="516067"/>
                  </a:lnTo>
                  <a:lnTo>
                    <a:pt x="421880" y="516067"/>
                  </a:lnTo>
                  <a:lnTo>
                    <a:pt x="437578" y="531765"/>
                  </a:lnTo>
                  <a:lnTo>
                    <a:pt x="470936" y="531765"/>
                  </a:lnTo>
                  <a:lnTo>
                    <a:pt x="470936" y="559236"/>
                  </a:lnTo>
                  <a:lnTo>
                    <a:pt x="510181" y="559236"/>
                  </a:lnTo>
                  <a:lnTo>
                    <a:pt x="510181" y="574934"/>
                  </a:lnTo>
                  <a:lnTo>
                    <a:pt x="572972" y="574934"/>
                  </a:lnTo>
                  <a:lnTo>
                    <a:pt x="572972" y="563160"/>
                  </a:lnTo>
                  <a:lnTo>
                    <a:pt x="625953" y="563160"/>
                  </a:lnTo>
                  <a:lnTo>
                    <a:pt x="625953" y="578858"/>
                  </a:lnTo>
                  <a:lnTo>
                    <a:pt x="651462" y="578858"/>
                  </a:lnTo>
                  <a:lnTo>
                    <a:pt x="663236" y="590632"/>
                  </a:lnTo>
                  <a:lnTo>
                    <a:pt x="641652" y="612216"/>
                  </a:lnTo>
                  <a:lnTo>
                    <a:pt x="637727" y="616141"/>
                  </a:lnTo>
                  <a:lnTo>
                    <a:pt x="724065" y="702479"/>
                  </a:lnTo>
                  <a:lnTo>
                    <a:pt x="745649" y="700517"/>
                  </a:lnTo>
                  <a:lnTo>
                    <a:pt x="767233" y="722101"/>
                  </a:lnTo>
                  <a:lnTo>
                    <a:pt x="784893" y="720139"/>
                  </a:lnTo>
                  <a:lnTo>
                    <a:pt x="869269" y="720139"/>
                  </a:lnTo>
                  <a:lnTo>
                    <a:pt x="869269" y="759383"/>
                  </a:lnTo>
                  <a:lnTo>
                    <a:pt x="824137" y="804515"/>
                  </a:lnTo>
                  <a:lnTo>
                    <a:pt x="786856" y="804515"/>
                  </a:lnTo>
                  <a:lnTo>
                    <a:pt x="769196" y="786855"/>
                  </a:lnTo>
                  <a:lnTo>
                    <a:pt x="743686" y="786855"/>
                  </a:lnTo>
                  <a:lnTo>
                    <a:pt x="722102" y="808439"/>
                  </a:lnTo>
                  <a:lnTo>
                    <a:pt x="700518" y="786855"/>
                  </a:lnTo>
                  <a:lnTo>
                    <a:pt x="700518" y="733874"/>
                  </a:lnTo>
                  <a:lnTo>
                    <a:pt x="686782" y="720138"/>
                  </a:lnTo>
                  <a:lnTo>
                    <a:pt x="686782" y="686781"/>
                  </a:lnTo>
                  <a:lnTo>
                    <a:pt x="643613" y="643612"/>
                  </a:lnTo>
                  <a:lnTo>
                    <a:pt x="612217" y="612216"/>
                  </a:lnTo>
                  <a:lnTo>
                    <a:pt x="612217" y="612216"/>
                  </a:lnTo>
                  <a:lnTo>
                    <a:pt x="600444" y="600443"/>
                  </a:lnTo>
                  <a:lnTo>
                    <a:pt x="541577" y="600443"/>
                  </a:lnTo>
                  <a:lnTo>
                    <a:pt x="474861" y="580820"/>
                  </a:lnTo>
                  <a:lnTo>
                    <a:pt x="459164" y="565123"/>
                  </a:lnTo>
                  <a:lnTo>
                    <a:pt x="459164" y="547462"/>
                  </a:lnTo>
                  <a:lnTo>
                    <a:pt x="372825" y="547462"/>
                  </a:lnTo>
                  <a:lnTo>
                    <a:pt x="288449" y="463086"/>
                  </a:lnTo>
                  <a:lnTo>
                    <a:pt x="288449" y="435615"/>
                  </a:lnTo>
                  <a:lnTo>
                    <a:pt x="298260" y="425804"/>
                  </a:lnTo>
                  <a:lnTo>
                    <a:pt x="274713" y="372824"/>
                  </a:lnTo>
                  <a:lnTo>
                    <a:pt x="288449" y="359088"/>
                  </a:lnTo>
                  <a:lnTo>
                    <a:pt x="264902" y="310032"/>
                  </a:lnTo>
                  <a:lnTo>
                    <a:pt x="249204" y="319844"/>
                  </a:lnTo>
                  <a:lnTo>
                    <a:pt x="223695" y="325730"/>
                  </a:lnTo>
                  <a:lnTo>
                    <a:pt x="219771" y="345353"/>
                  </a:lnTo>
                  <a:lnTo>
                    <a:pt x="204073" y="345353"/>
                  </a:lnTo>
                  <a:lnTo>
                    <a:pt x="200148" y="308070"/>
                  </a:lnTo>
                  <a:lnTo>
                    <a:pt x="174639" y="282561"/>
                  </a:lnTo>
                  <a:lnTo>
                    <a:pt x="107923" y="282561"/>
                  </a:lnTo>
                  <a:lnTo>
                    <a:pt x="107923" y="259014"/>
                  </a:lnTo>
                  <a:lnTo>
                    <a:pt x="68679" y="259014"/>
                  </a:lnTo>
                  <a:lnTo>
                    <a:pt x="33359" y="198185"/>
                  </a:lnTo>
                  <a:lnTo>
                    <a:pt x="33359" y="125583"/>
                  </a:lnTo>
                  <a:lnTo>
                    <a:pt x="11774" y="103998"/>
                  </a:lnTo>
                  <a:lnTo>
                    <a:pt x="11774" y="74565"/>
                  </a:lnTo>
                  <a:lnTo>
                    <a:pt x="0" y="62791"/>
                  </a:lnTo>
                  <a:lnTo>
                    <a:pt x="5886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54C27BDE-F6D8-4505-875B-062D1C2706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 l="34135" r="59690" b="25690"/>
            <a:stretch/>
          </p:blipFill>
          <p:spPr>
            <a:xfrm rot="20487414">
              <a:off x="9274508" y="2413506"/>
              <a:ext cx="231968" cy="1430250"/>
            </a:xfrm>
            <a:prstGeom prst="rect">
              <a:avLst/>
            </a:prstGeom>
          </p:spPr>
        </p:pic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BEF41FCC-DBA0-44A6-AD64-7A29DE7DE0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 l="40043" r="-53" b="25690"/>
            <a:stretch/>
          </p:blipFill>
          <p:spPr>
            <a:xfrm rot="20234831">
              <a:off x="9356226" y="1936306"/>
              <a:ext cx="2254299" cy="1430250"/>
            </a:xfrm>
            <a:prstGeom prst="rect">
              <a:avLst/>
            </a:prstGeom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8C83385C-7FC2-4238-B0D3-3D52FBF97A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 l="81150" t="63641" r="-53" b="-2661"/>
            <a:stretch/>
          </p:blipFill>
          <p:spPr>
            <a:xfrm rot="20234831">
              <a:off x="11180027" y="2803400"/>
              <a:ext cx="710100" cy="751029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6327916-79F5-454B-93EA-546856A61C14}"/>
                </a:ext>
              </a:extLst>
            </p:cNvPr>
            <p:cNvSpPr/>
            <p:nvPr/>
          </p:nvSpPr>
          <p:spPr>
            <a:xfrm>
              <a:off x="10593913" y="2088952"/>
              <a:ext cx="1571754" cy="955936"/>
            </a:xfrm>
            <a:prstGeom prst="rect">
              <a:avLst/>
            </a:prstGeom>
            <a:solidFill>
              <a:srgbClr val="669E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46526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0CBB5EFC-3810-4D8A-B5F9-108566AD5F7B}"/>
              </a:ext>
            </a:extLst>
          </p:cNvPr>
          <p:cNvGrpSpPr/>
          <p:nvPr/>
        </p:nvGrpSpPr>
        <p:grpSpPr>
          <a:xfrm>
            <a:off x="4476601" y="1703930"/>
            <a:ext cx="4100869" cy="2907016"/>
            <a:chOff x="4476601" y="1703930"/>
            <a:chExt cx="4100869" cy="2907016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04A2EF6-B799-4C5A-A9B9-22C5F8941B80}"/>
                </a:ext>
              </a:extLst>
            </p:cNvPr>
            <p:cNvSpPr txBox="1"/>
            <p:nvPr/>
          </p:nvSpPr>
          <p:spPr>
            <a:xfrm>
              <a:off x="5339506" y="2169182"/>
              <a:ext cx="117726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accent2">
                      <a:lumMod val="50000"/>
                      <a:alpha val="50000"/>
                    </a:schemeClr>
                  </a:solidFill>
                  <a:latin typeface="Arial Narrow" panose="020B0606020202030204" pitchFamily="34" charset="0"/>
                </a:rPr>
                <a:t>&lt;/&gt;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C3F7FC1-5AFA-4595-878C-1316EBDEE853}"/>
                </a:ext>
              </a:extLst>
            </p:cNvPr>
            <p:cNvGrpSpPr/>
            <p:nvPr/>
          </p:nvGrpSpPr>
          <p:grpSpPr>
            <a:xfrm>
              <a:off x="4476601" y="2332999"/>
              <a:ext cx="4100869" cy="2209686"/>
              <a:chOff x="191732" y="964547"/>
              <a:chExt cx="4100869" cy="2209686"/>
            </a:xfrm>
          </p:grpSpPr>
          <p:pic>
            <p:nvPicPr>
              <p:cNvPr id="33" name="Google Shape;101;p2">
                <a:extLst>
                  <a:ext uri="{FF2B5EF4-FFF2-40B4-BE49-F238E27FC236}">
                    <a16:creationId xmlns:a16="http://schemas.microsoft.com/office/drawing/2014/main" id="{9FFC3FED-F281-48A6-93C2-74752156469E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2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2976886" y="2133516"/>
                <a:ext cx="369291" cy="12425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" name="Google Shape;102;p2">
                <a:extLst>
                  <a:ext uri="{FF2B5EF4-FFF2-40B4-BE49-F238E27FC236}">
                    <a16:creationId xmlns:a16="http://schemas.microsoft.com/office/drawing/2014/main" id="{E0EAFE1D-AB5B-494D-A8B7-FD239041F994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3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3287303" y="2729118"/>
                <a:ext cx="434724" cy="12086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" name="Google Shape;108;p2">
                <a:extLst>
                  <a:ext uri="{FF2B5EF4-FFF2-40B4-BE49-F238E27FC236}">
                    <a16:creationId xmlns:a16="http://schemas.microsoft.com/office/drawing/2014/main" id="{0AEEDE77-BF0A-4A30-99BB-F639860C28CF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4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3168095" y="2572399"/>
                <a:ext cx="313087" cy="878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" name="Google Shape;110;p2">
                <a:extLst>
                  <a:ext uri="{FF2B5EF4-FFF2-40B4-BE49-F238E27FC236}">
                    <a16:creationId xmlns:a16="http://schemas.microsoft.com/office/drawing/2014/main" id="{8CCE69F2-C227-4048-8E56-129D32871E55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5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2935642" y="2267052"/>
                <a:ext cx="603991" cy="2811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" name="Google Shape;112;p2">
                <a:extLst>
                  <a:ext uri="{FF2B5EF4-FFF2-40B4-BE49-F238E27FC236}">
                    <a16:creationId xmlns:a16="http://schemas.microsoft.com/office/drawing/2014/main" id="{1D11BD99-85BC-42A6-A212-1E3AB5B34BA8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6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3529709" y="1232750"/>
                <a:ext cx="540951" cy="18385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115;p2">
                <a:extLst>
                  <a:ext uri="{FF2B5EF4-FFF2-40B4-BE49-F238E27FC236}">
                    <a16:creationId xmlns:a16="http://schemas.microsoft.com/office/drawing/2014/main" id="{78357797-7337-4179-81CB-16669BCBA64D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7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191732" y="2181636"/>
                <a:ext cx="784187" cy="2464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" name="Google Shape;117;p2">
                <a:extLst>
                  <a:ext uri="{FF2B5EF4-FFF2-40B4-BE49-F238E27FC236}">
                    <a16:creationId xmlns:a16="http://schemas.microsoft.com/office/drawing/2014/main" id="{9F14E8ED-79E3-45C1-AA47-064C34A11439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8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2934597" y="1717540"/>
                <a:ext cx="369318" cy="865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" name="Google Shape;123;p3">
                <a:extLst>
                  <a:ext uri="{FF2B5EF4-FFF2-40B4-BE49-F238E27FC236}">
                    <a16:creationId xmlns:a16="http://schemas.microsoft.com/office/drawing/2014/main" id="{0004956E-14FE-415F-A8EF-13ACDBEA4BEF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9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3050510" y="964547"/>
                <a:ext cx="535663" cy="21789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" name="Google Shape;124;p3">
                <a:extLst>
                  <a:ext uri="{FF2B5EF4-FFF2-40B4-BE49-F238E27FC236}">
                    <a16:creationId xmlns:a16="http://schemas.microsoft.com/office/drawing/2014/main" id="{3151C587-750F-4458-A6A9-3409784CDBF5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10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373074" y="2714071"/>
                <a:ext cx="543367" cy="20243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" name="Google Shape;129;p3">
                <a:extLst>
                  <a:ext uri="{FF2B5EF4-FFF2-40B4-BE49-F238E27FC236}">
                    <a16:creationId xmlns:a16="http://schemas.microsoft.com/office/drawing/2014/main" id="{F0CDAD51-529C-409B-9E30-454630284CFA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11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691778" y="1936027"/>
                <a:ext cx="533071" cy="2397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" name="Google Shape;134;p3">
                <a:extLst>
                  <a:ext uri="{FF2B5EF4-FFF2-40B4-BE49-F238E27FC236}">
                    <a16:creationId xmlns:a16="http://schemas.microsoft.com/office/drawing/2014/main" id="{1435D531-233C-4424-81B8-D7644B5808D4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12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1130621" y="2783486"/>
                <a:ext cx="635450" cy="1596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" name="Google Shape;136;p3">
                <a:extLst>
                  <a:ext uri="{FF2B5EF4-FFF2-40B4-BE49-F238E27FC236}">
                    <a16:creationId xmlns:a16="http://schemas.microsoft.com/office/drawing/2014/main" id="{4A2F6F46-5AF6-4FCB-ABD1-30E762026E5B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13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1693878" y="2654460"/>
                <a:ext cx="535870" cy="1809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" name="Google Shape;138;p3">
                <a:extLst>
                  <a:ext uri="{FF2B5EF4-FFF2-40B4-BE49-F238E27FC236}">
                    <a16:creationId xmlns:a16="http://schemas.microsoft.com/office/drawing/2014/main" id="{07CB9252-1663-49B6-ADDB-D92E881DD912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14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1024357" y="1708279"/>
                <a:ext cx="518333" cy="1980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" name="Google Shape;145;p4">
                <a:extLst>
                  <a:ext uri="{FF2B5EF4-FFF2-40B4-BE49-F238E27FC236}">
                    <a16:creationId xmlns:a16="http://schemas.microsoft.com/office/drawing/2014/main" id="{739F7042-80DE-40EC-AE15-E4CC0BDBBBF1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15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3575378" y="2279028"/>
                <a:ext cx="242821" cy="2602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" name="Google Shape;147;p4">
                <a:extLst>
                  <a:ext uri="{FF2B5EF4-FFF2-40B4-BE49-F238E27FC236}">
                    <a16:creationId xmlns:a16="http://schemas.microsoft.com/office/drawing/2014/main" id="{36E0D212-0F10-45F4-BCE1-A3070984B84F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16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1358047" y="1966826"/>
                <a:ext cx="387964" cy="1897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Google Shape;149;p4">
                <a:extLst>
                  <a:ext uri="{FF2B5EF4-FFF2-40B4-BE49-F238E27FC236}">
                    <a16:creationId xmlns:a16="http://schemas.microsoft.com/office/drawing/2014/main" id="{FA595FFE-C194-416A-B90E-592F855ACA09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17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3427881" y="2041871"/>
                <a:ext cx="422853" cy="1813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" name="Google Shape;151;p4">
                <a:extLst>
                  <a:ext uri="{FF2B5EF4-FFF2-40B4-BE49-F238E27FC236}">
                    <a16:creationId xmlns:a16="http://schemas.microsoft.com/office/drawing/2014/main" id="{9EE62BD5-D2E4-4FF1-8199-AE0EB3F55E77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18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678146" y="2953804"/>
                <a:ext cx="518857" cy="22042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" name="Google Shape;153;p4">
                <a:extLst>
                  <a:ext uri="{FF2B5EF4-FFF2-40B4-BE49-F238E27FC236}">
                    <a16:creationId xmlns:a16="http://schemas.microsoft.com/office/drawing/2014/main" id="{36404354-42FD-49A4-8B25-1F163571B028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19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2978034" y="1215624"/>
                <a:ext cx="484507" cy="2391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" name="Google Shape;155;p4">
                <a:extLst>
                  <a:ext uri="{FF2B5EF4-FFF2-40B4-BE49-F238E27FC236}">
                    <a16:creationId xmlns:a16="http://schemas.microsoft.com/office/drawing/2014/main" id="{7CEFD56D-90B1-4ACC-906D-4320EEE363D6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20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3706961" y="1464103"/>
                <a:ext cx="369318" cy="2144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" name="Google Shape;157;p4">
                <a:extLst>
                  <a:ext uri="{FF2B5EF4-FFF2-40B4-BE49-F238E27FC236}">
                    <a16:creationId xmlns:a16="http://schemas.microsoft.com/office/drawing/2014/main" id="{33BE702E-4132-4B40-ACCD-89C70D2D4100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21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3277531" y="1471762"/>
                <a:ext cx="384721" cy="2097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" name="Google Shape;159;p4">
                <a:extLst>
                  <a:ext uri="{FF2B5EF4-FFF2-40B4-BE49-F238E27FC236}">
                    <a16:creationId xmlns:a16="http://schemas.microsoft.com/office/drawing/2014/main" id="{5C50B76D-E15F-49D6-8868-E618121EE035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22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 flipH="1">
                <a:off x="254134" y="1932256"/>
                <a:ext cx="400737" cy="1807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" name="Google Shape;161;p4">
                <a:extLst>
                  <a:ext uri="{FF2B5EF4-FFF2-40B4-BE49-F238E27FC236}">
                    <a16:creationId xmlns:a16="http://schemas.microsoft.com/office/drawing/2014/main" id="{4FCCE751-9D5C-44D4-A263-A202197E6AA9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23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1400529" y="2422964"/>
                <a:ext cx="381138" cy="2326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" name="Google Shape;168;p5">
                <a:extLst>
                  <a:ext uri="{FF2B5EF4-FFF2-40B4-BE49-F238E27FC236}">
                    <a16:creationId xmlns:a16="http://schemas.microsoft.com/office/drawing/2014/main" id="{E3586D28-94B8-4B9F-9656-4D2591E26128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24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238760" y="2485972"/>
                <a:ext cx="425774" cy="196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" name="Google Shape;170;p5">
                <a:extLst>
                  <a:ext uri="{FF2B5EF4-FFF2-40B4-BE49-F238E27FC236}">
                    <a16:creationId xmlns:a16="http://schemas.microsoft.com/office/drawing/2014/main" id="{EC08D084-E53E-4398-B342-CFBDADE6C41A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25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822189" y="1483444"/>
                <a:ext cx="436554" cy="195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" name="Google Shape;172;p5">
                <a:extLst>
                  <a:ext uri="{FF2B5EF4-FFF2-40B4-BE49-F238E27FC236}">
                    <a16:creationId xmlns:a16="http://schemas.microsoft.com/office/drawing/2014/main" id="{1B4C1901-4A8E-493D-9D61-13365E7CA912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26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 flipH="1">
                <a:off x="2619982" y="2441626"/>
                <a:ext cx="414185" cy="2452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" name="Google Shape;174;p5">
                <a:extLst>
                  <a:ext uri="{FF2B5EF4-FFF2-40B4-BE49-F238E27FC236}">
                    <a16:creationId xmlns:a16="http://schemas.microsoft.com/office/drawing/2014/main" id="{EA06A562-14D8-47B8-8821-F5F4613ACAA6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27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451648" y="1627588"/>
                <a:ext cx="406449" cy="2360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" name="Google Shape;176;p5">
                <a:extLst>
                  <a:ext uri="{FF2B5EF4-FFF2-40B4-BE49-F238E27FC236}">
                    <a16:creationId xmlns:a16="http://schemas.microsoft.com/office/drawing/2014/main" id="{279E483B-41EA-4D73-A281-386658647F4D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28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1040466" y="2174349"/>
                <a:ext cx="502224" cy="2824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" name="Google Shape;178;p5">
                <a:extLst>
                  <a:ext uri="{FF2B5EF4-FFF2-40B4-BE49-F238E27FC236}">
                    <a16:creationId xmlns:a16="http://schemas.microsoft.com/office/drawing/2014/main" id="{84011344-7F99-4227-8A1C-898815CD1874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29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3370717" y="1760616"/>
                <a:ext cx="460126" cy="23524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" name="Google Shape;180;p5">
                <a:extLst>
                  <a:ext uri="{FF2B5EF4-FFF2-40B4-BE49-F238E27FC236}">
                    <a16:creationId xmlns:a16="http://schemas.microsoft.com/office/drawing/2014/main" id="{E3C5C6EE-EEDC-4303-9BD4-D29B82CBDE75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30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1309852" y="1416752"/>
                <a:ext cx="378009" cy="2588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2" name="Google Shape;182;p5">
                <a:extLst>
                  <a:ext uri="{FF2B5EF4-FFF2-40B4-BE49-F238E27FC236}">
                    <a16:creationId xmlns:a16="http://schemas.microsoft.com/office/drawing/2014/main" id="{DDEA9227-9525-4C56-BD93-8553A14C0903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31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2811545" y="2686575"/>
                <a:ext cx="435924" cy="24314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raphic 24">
                <a:extLst>
                  <a:ext uri="{FF2B5EF4-FFF2-40B4-BE49-F238E27FC236}">
                    <a16:creationId xmlns:a16="http://schemas.microsoft.com/office/drawing/2014/main" id="{FE05C9F5-8E86-41F6-B3FE-1EDA9EAE95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rcRect l="12039" t="27770" r="13705" b="28552"/>
              <a:stretch/>
            </p:blipFill>
            <p:spPr>
              <a:xfrm>
                <a:off x="521418" y="1335087"/>
                <a:ext cx="300308" cy="228600"/>
              </a:xfrm>
              <a:prstGeom prst="rect">
                <a:avLst/>
              </a:prstGeom>
            </p:spPr>
          </p:pic>
          <p:pic>
            <p:nvPicPr>
              <p:cNvPr id="63" name="Google Shape;188;p6">
                <a:extLst>
                  <a:ext uri="{FF2B5EF4-FFF2-40B4-BE49-F238E27FC236}">
                    <a16:creationId xmlns:a16="http://schemas.microsoft.com/office/drawing/2014/main" id="{48973F41-1063-440A-8717-D863B93DC9FD}"/>
                  </a:ext>
                </a:extLst>
              </p:cNvPr>
              <p:cNvPicPr preferRelativeResize="0"/>
              <p:nvPr/>
            </p:nvPicPr>
            <p:blipFill rotWithShape="1">
              <a:blip r:embed="rId34">
                <a:alphaModFix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3812634" y="1711927"/>
                <a:ext cx="479967" cy="2473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" name="Google Shape;190;p6">
                <a:extLst>
                  <a:ext uri="{FF2B5EF4-FFF2-40B4-BE49-F238E27FC236}">
                    <a16:creationId xmlns:a16="http://schemas.microsoft.com/office/drawing/2014/main" id="{094BE7A2-1A4D-4E5E-ABBA-32CEF9AD41F7}"/>
                  </a:ext>
                </a:extLst>
              </p:cNvPr>
              <p:cNvPicPr preferRelativeResize="0"/>
              <p:nvPr/>
            </p:nvPicPr>
            <p:blipFill rotWithShape="1">
              <a:blip r:embed="rId35">
                <a:alphaModFix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894865" y="2500456"/>
                <a:ext cx="397462" cy="26030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16CE532-0682-4047-B0DF-14CAAAA48A96}"/>
                </a:ext>
              </a:extLst>
            </p:cNvPr>
            <p:cNvGrpSpPr/>
            <p:nvPr/>
          </p:nvGrpSpPr>
          <p:grpSpPr>
            <a:xfrm>
              <a:off x="4485040" y="2229983"/>
              <a:ext cx="3908719" cy="2380963"/>
              <a:chOff x="4871406" y="2738699"/>
              <a:chExt cx="3908719" cy="2380963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598F4F9A-EF7D-48BC-9030-94E7DF164179}"/>
                  </a:ext>
                </a:extLst>
              </p:cNvPr>
              <p:cNvSpPr/>
              <p:nvPr/>
            </p:nvSpPr>
            <p:spPr>
              <a:xfrm>
                <a:off x="6237028" y="3712191"/>
                <a:ext cx="2424752" cy="1331631"/>
              </a:xfrm>
              <a:custGeom>
                <a:avLst/>
                <a:gdLst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26962 w 2428717"/>
                  <a:gd name="connsiteY15" fmla="*/ 1178257 h 1330996"/>
                  <a:gd name="connsiteX16" fmla="*/ 331511 w 2428717"/>
                  <a:gd name="connsiteY16" fmla="*/ 1164609 h 1330996"/>
                  <a:gd name="connsiteX17" fmla="*/ 377004 w 2428717"/>
                  <a:gd name="connsiteY17" fmla="*/ 1150961 h 1330996"/>
                  <a:gd name="connsiteX18" fmla="*/ 395201 w 2428717"/>
                  <a:gd name="connsiteY18" fmla="*/ 1123666 h 1330996"/>
                  <a:gd name="connsiteX19" fmla="*/ 404299 w 2428717"/>
                  <a:gd name="connsiteY19" fmla="*/ 1110018 h 1330996"/>
                  <a:gd name="connsiteX20" fmla="*/ 417947 w 2428717"/>
                  <a:gd name="connsiteY20" fmla="*/ 1105469 h 1330996"/>
                  <a:gd name="connsiteX21" fmla="*/ 431595 w 2428717"/>
                  <a:gd name="connsiteY21" fmla="*/ 1096370 h 1330996"/>
                  <a:gd name="connsiteX22" fmla="*/ 445242 w 2428717"/>
                  <a:gd name="connsiteY22" fmla="*/ 1091821 h 1330996"/>
                  <a:gd name="connsiteX23" fmla="*/ 522580 w 2428717"/>
                  <a:gd name="connsiteY23" fmla="*/ 1082722 h 1330996"/>
                  <a:gd name="connsiteX24" fmla="*/ 572622 w 2428717"/>
                  <a:gd name="connsiteY24" fmla="*/ 1073624 h 1330996"/>
                  <a:gd name="connsiteX25" fmla="*/ 595368 w 2428717"/>
                  <a:gd name="connsiteY25" fmla="*/ 1096370 h 1330996"/>
                  <a:gd name="connsiteX26" fmla="*/ 609016 w 2428717"/>
                  <a:gd name="connsiteY26" fmla="*/ 1087272 h 1330996"/>
                  <a:gd name="connsiteX27" fmla="*/ 613565 w 2428717"/>
                  <a:gd name="connsiteY27" fmla="*/ 1032681 h 1330996"/>
                  <a:gd name="connsiteX28" fmla="*/ 690902 w 2428717"/>
                  <a:gd name="connsiteY28" fmla="*/ 1028131 h 1330996"/>
                  <a:gd name="connsiteX29" fmla="*/ 718198 w 2428717"/>
                  <a:gd name="connsiteY29" fmla="*/ 1019033 h 1330996"/>
                  <a:gd name="connsiteX30" fmla="*/ 731845 w 2428717"/>
                  <a:gd name="connsiteY30" fmla="*/ 1005385 h 1330996"/>
                  <a:gd name="connsiteX31" fmla="*/ 772789 w 2428717"/>
                  <a:gd name="connsiteY31" fmla="*/ 982639 h 1330996"/>
                  <a:gd name="connsiteX32" fmla="*/ 795535 w 2428717"/>
                  <a:gd name="connsiteY32" fmla="*/ 978090 h 1330996"/>
                  <a:gd name="connsiteX33" fmla="*/ 822831 w 2428717"/>
                  <a:gd name="connsiteY33" fmla="*/ 968991 h 1330996"/>
                  <a:gd name="connsiteX34" fmla="*/ 850126 w 2428717"/>
                  <a:gd name="connsiteY34" fmla="*/ 941696 h 1330996"/>
                  <a:gd name="connsiteX35" fmla="*/ 877422 w 2428717"/>
                  <a:gd name="connsiteY35" fmla="*/ 928048 h 1330996"/>
                  <a:gd name="connsiteX36" fmla="*/ 891069 w 2428717"/>
                  <a:gd name="connsiteY36" fmla="*/ 923499 h 1330996"/>
                  <a:gd name="connsiteX37" fmla="*/ 904717 w 2428717"/>
                  <a:gd name="connsiteY37" fmla="*/ 914400 h 1330996"/>
                  <a:gd name="connsiteX38" fmla="*/ 922914 w 2428717"/>
                  <a:gd name="connsiteY38" fmla="*/ 909851 h 1330996"/>
                  <a:gd name="connsiteX39" fmla="*/ 927463 w 2428717"/>
                  <a:gd name="connsiteY39" fmla="*/ 896203 h 1330996"/>
                  <a:gd name="connsiteX40" fmla="*/ 941111 w 2428717"/>
                  <a:gd name="connsiteY40" fmla="*/ 887105 h 1330996"/>
                  <a:gd name="connsiteX41" fmla="*/ 954759 w 2428717"/>
                  <a:gd name="connsiteY41" fmla="*/ 873457 h 1330996"/>
                  <a:gd name="connsiteX42" fmla="*/ 982054 w 2428717"/>
                  <a:gd name="connsiteY42" fmla="*/ 855260 h 1330996"/>
                  <a:gd name="connsiteX43" fmla="*/ 986604 w 2428717"/>
                  <a:gd name="connsiteY43" fmla="*/ 841612 h 1330996"/>
                  <a:gd name="connsiteX44" fmla="*/ 1000251 w 2428717"/>
                  <a:gd name="connsiteY44" fmla="*/ 837063 h 1330996"/>
                  <a:gd name="connsiteX45" fmla="*/ 1013899 w 2428717"/>
                  <a:gd name="connsiteY45" fmla="*/ 827964 h 1330996"/>
                  <a:gd name="connsiteX46" fmla="*/ 1045744 w 2428717"/>
                  <a:gd name="connsiteY46" fmla="*/ 800669 h 1330996"/>
                  <a:gd name="connsiteX47" fmla="*/ 1059392 w 2428717"/>
                  <a:gd name="connsiteY47" fmla="*/ 791570 h 1330996"/>
                  <a:gd name="connsiteX48" fmla="*/ 1082138 w 2428717"/>
                  <a:gd name="connsiteY48" fmla="*/ 768824 h 1330996"/>
                  <a:gd name="connsiteX49" fmla="*/ 1123081 w 2428717"/>
                  <a:gd name="connsiteY49" fmla="*/ 736979 h 1330996"/>
                  <a:gd name="connsiteX50" fmla="*/ 1136729 w 2428717"/>
                  <a:gd name="connsiteY50" fmla="*/ 727881 h 1330996"/>
                  <a:gd name="connsiteX51" fmla="*/ 1150377 w 2428717"/>
                  <a:gd name="connsiteY51" fmla="*/ 718782 h 1330996"/>
                  <a:gd name="connsiteX52" fmla="*/ 1168574 w 2428717"/>
                  <a:gd name="connsiteY52" fmla="*/ 691487 h 1330996"/>
                  <a:gd name="connsiteX53" fmla="*/ 1191320 w 2428717"/>
                  <a:gd name="connsiteY53" fmla="*/ 668740 h 1330996"/>
                  <a:gd name="connsiteX54" fmla="*/ 1214066 w 2428717"/>
                  <a:gd name="connsiteY54" fmla="*/ 645994 h 1330996"/>
                  <a:gd name="connsiteX55" fmla="*/ 1223165 w 2428717"/>
                  <a:gd name="connsiteY55" fmla="*/ 632346 h 1330996"/>
                  <a:gd name="connsiteX56" fmla="*/ 1227714 w 2428717"/>
                  <a:gd name="connsiteY56" fmla="*/ 618699 h 1330996"/>
                  <a:gd name="connsiteX57" fmla="*/ 1250460 w 2428717"/>
                  <a:gd name="connsiteY57" fmla="*/ 591403 h 1330996"/>
                  <a:gd name="connsiteX58" fmla="*/ 1259559 w 2428717"/>
                  <a:gd name="connsiteY58" fmla="*/ 564108 h 1330996"/>
                  <a:gd name="connsiteX59" fmla="*/ 1264108 w 2428717"/>
                  <a:gd name="connsiteY59" fmla="*/ 550460 h 1330996"/>
                  <a:gd name="connsiteX60" fmla="*/ 1282305 w 2428717"/>
                  <a:gd name="connsiteY60" fmla="*/ 523164 h 1330996"/>
                  <a:gd name="connsiteX61" fmla="*/ 1295953 w 2428717"/>
                  <a:gd name="connsiteY61" fmla="*/ 482221 h 1330996"/>
                  <a:gd name="connsiteX62" fmla="*/ 1300502 w 2428717"/>
                  <a:gd name="connsiteY62" fmla="*/ 468573 h 1330996"/>
                  <a:gd name="connsiteX63" fmla="*/ 1309601 w 2428717"/>
                  <a:gd name="connsiteY63" fmla="*/ 427630 h 1330996"/>
                  <a:gd name="connsiteX64" fmla="*/ 1314150 w 2428717"/>
                  <a:gd name="connsiteY64" fmla="*/ 395785 h 1330996"/>
                  <a:gd name="connsiteX65" fmla="*/ 1336896 w 2428717"/>
                  <a:gd name="connsiteY65" fmla="*/ 368490 h 1330996"/>
                  <a:gd name="connsiteX66" fmla="*/ 1345995 w 2428717"/>
                  <a:gd name="connsiteY66" fmla="*/ 295702 h 1330996"/>
                  <a:gd name="connsiteX67" fmla="*/ 1350544 w 2428717"/>
                  <a:gd name="connsiteY67" fmla="*/ 268406 h 1330996"/>
                  <a:gd name="connsiteX68" fmla="*/ 1359642 w 2428717"/>
                  <a:gd name="connsiteY68" fmla="*/ 241110 h 1330996"/>
                  <a:gd name="connsiteX69" fmla="*/ 1414234 w 2428717"/>
                  <a:gd name="connsiteY69" fmla="*/ 204716 h 1330996"/>
                  <a:gd name="connsiteX70" fmla="*/ 1427881 w 2428717"/>
                  <a:gd name="connsiteY70" fmla="*/ 200167 h 1330996"/>
                  <a:gd name="connsiteX71" fmla="*/ 1441529 w 2428717"/>
                  <a:gd name="connsiteY71" fmla="*/ 195618 h 1330996"/>
                  <a:gd name="connsiteX72" fmla="*/ 1473374 w 2428717"/>
                  <a:gd name="connsiteY72" fmla="*/ 181970 h 1330996"/>
                  <a:gd name="connsiteX73" fmla="*/ 1500669 w 2428717"/>
                  <a:gd name="connsiteY73" fmla="*/ 172872 h 1330996"/>
                  <a:gd name="connsiteX74" fmla="*/ 1578007 w 2428717"/>
                  <a:gd name="connsiteY74" fmla="*/ 163773 h 1330996"/>
                  <a:gd name="connsiteX75" fmla="*/ 1600753 w 2428717"/>
                  <a:gd name="connsiteY75" fmla="*/ 145576 h 1330996"/>
                  <a:gd name="connsiteX76" fmla="*/ 1614401 w 2428717"/>
                  <a:gd name="connsiteY76" fmla="*/ 141027 h 1330996"/>
                  <a:gd name="connsiteX77" fmla="*/ 1641696 w 2428717"/>
                  <a:gd name="connsiteY77" fmla="*/ 145576 h 1330996"/>
                  <a:gd name="connsiteX78" fmla="*/ 1655344 w 2428717"/>
                  <a:gd name="connsiteY78" fmla="*/ 154675 h 1330996"/>
                  <a:gd name="connsiteX79" fmla="*/ 1828216 w 2428717"/>
                  <a:gd name="connsiteY79" fmla="*/ 150125 h 1330996"/>
                  <a:gd name="connsiteX80" fmla="*/ 1841863 w 2428717"/>
                  <a:gd name="connsiteY80" fmla="*/ 159224 h 1330996"/>
                  <a:gd name="connsiteX81" fmla="*/ 1855511 w 2428717"/>
                  <a:gd name="connsiteY81" fmla="*/ 172872 h 1330996"/>
                  <a:gd name="connsiteX82" fmla="*/ 1969242 w 2428717"/>
                  <a:gd name="connsiteY82" fmla="*/ 186519 h 1330996"/>
                  <a:gd name="connsiteX83" fmla="*/ 2001087 w 2428717"/>
                  <a:gd name="connsiteY83" fmla="*/ 191069 h 1330996"/>
                  <a:gd name="connsiteX84" fmla="*/ 2051129 w 2428717"/>
                  <a:gd name="connsiteY84" fmla="*/ 195618 h 1330996"/>
                  <a:gd name="connsiteX85" fmla="*/ 2060228 w 2428717"/>
                  <a:gd name="connsiteY85" fmla="*/ 209266 h 1330996"/>
                  <a:gd name="connsiteX86" fmla="*/ 2087523 w 2428717"/>
                  <a:gd name="connsiteY86" fmla="*/ 213815 h 1330996"/>
                  <a:gd name="connsiteX87" fmla="*/ 2105720 w 2428717"/>
                  <a:gd name="connsiteY87" fmla="*/ 236561 h 1330996"/>
                  <a:gd name="connsiteX88" fmla="*/ 2119368 w 2428717"/>
                  <a:gd name="connsiteY88" fmla="*/ 245660 h 1330996"/>
                  <a:gd name="connsiteX89" fmla="*/ 2133016 w 2428717"/>
                  <a:gd name="connsiteY89" fmla="*/ 259308 h 1330996"/>
                  <a:gd name="connsiteX90" fmla="*/ 2142114 w 2428717"/>
                  <a:gd name="connsiteY90" fmla="*/ 272955 h 1330996"/>
                  <a:gd name="connsiteX91" fmla="*/ 2160311 w 2428717"/>
                  <a:gd name="connsiteY91" fmla="*/ 291152 h 1330996"/>
                  <a:gd name="connsiteX92" fmla="*/ 2169410 w 2428717"/>
                  <a:gd name="connsiteY92" fmla="*/ 304800 h 1330996"/>
                  <a:gd name="connsiteX93" fmla="*/ 2210353 w 2428717"/>
                  <a:gd name="connsiteY93" fmla="*/ 341194 h 1330996"/>
                  <a:gd name="connsiteX94" fmla="*/ 2224001 w 2428717"/>
                  <a:gd name="connsiteY94" fmla="*/ 345743 h 1330996"/>
                  <a:gd name="connsiteX95" fmla="*/ 2255845 w 2428717"/>
                  <a:gd name="connsiteY95" fmla="*/ 363940 h 1330996"/>
                  <a:gd name="connsiteX96" fmla="*/ 2283141 w 2428717"/>
                  <a:gd name="connsiteY96" fmla="*/ 373039 h 1330996"/>
                  <a:gd name="connsiteX97" fmla="*/ 2314986 w 2428717"/>
                  <a:gd name="connsiteY97" fmla="*/ 377588 h 1330996"/>
                  <a:gd name="connsiteX98" fmla="*/ 2337732 w 2428717"/>
                  <a:gd name="connsiteY98" fmla="*/ 395785 h 1330996"/>
                  <a:gd name="connsiteX99" fmla="*/ 2365028 w 2428717"/>
                  <a:gd name="connsiteY99" fmla="*/ 413982 h 1330996"/>
                  <a:gd name="connsiteX100" fmla="*/ 2378675 w 2428717"/>
                  <a:gd name="connsiteY100" fmla="*/ 400334 h 1330996"/>
                  <a:gd name="connsiteX101" fmla="*/ 2396872 w 2428717"/>
                  <a:gd name="connsiteY101" fmla="*/ 373039 h 1330996"/>
                  <a:gd name="connsiteX102" fmla="*/ 2424168 w 2428717"/>
                  <a:gd name="connsiteY102" fmla="*/ 368490 h 1330996"/>
                  <a:gd name="connsiteX103" fmla="*/ 2428717 w 2428717"/>
                  <a:gd name="connsiteY103" fmla="*/ 354842 h 1330996"/>
                  <a:gd name="connsiteX104" fmla="*/ 2424168 w 2428717"/>
                  <a:gd name="connsiteY104" fmla="*/ 327546 h 1330996"/>
                  <a:gd name="connsiteX105" fmla="*/ 2410520 w 2428717"/>
                  <a:gd name="connsiteY105" fmla="*/ 322997 h 1330996"/>
                  <a:gd name="connsiteX106" fmla="*/ 2392323 w 2428717"/>
                  <a:gd name="connsiteY106" fmla="*/ 318448 h 1330996"/>
                  <a:gd name="connsiteX107" fmla="*/ 2378675 w 2428717"/>
                  <a:gd name="connsiteY107" fmla="*/ 309349 h 1330996"/>
                  <a:gd name="connsiteX108" fmla="*/ 2374126 w 2428717"/>
                  <a:gd name="connsiteY108" fmla="*/ 295702 h 1330996"/>
                  <a:gd name="connsiteX109" fmla="*/ 2365028 w 2428717"/>
                  <a:gd name="connsiteY109" fmla="*/ 282054 h 1330996"/>
                  <a:gd name="connsiteX110" fmla="*/ 2360478 w 2428717"/>
                  <a:gd name="connsiteY110" fmla="*/ 268406 h 1330996"/>
                  <a:gd name="connsiteX111" fmla="*/ 2346831 w 2428717"/>
                  <a:gd name="connsiteY111" fmla="*/ 263857 h 1330996"/>
                  <a:gd name="connsiteX112" fmla="*/ 2333183 w 2428717"/>
                  <a:gd name="connsiteY112" fmla="*/ 245660 h 1330996"/>
                  <a:gd name="connsiteX113" fmla="*/ 2305887 w 2428717"/>
                  <a:gd name="connsiteY113" fmla="*/ 232012 h 1330996"/>
                  <a:gd name="connsiteX114" fmla="*/ 2283141 w 2428717"/>
                  <a:gd name="connsiteY114" fmla="*/ 236561 h 1330996"/>
                  <a:gd name="connsiteX115" fmla="*/ 2255845 w 2428717"/>
                  <a:gd name="connsiteY115" fmla="*/ 245660 h 1330996"/>
                  <a:gd name="connsiteX116" fmla="*/ 2214902 w 2428717"/>
                  <a:gd name="connsiteY116" fmla="*/ 241110 h 1330996"/>
                  <a:gd name="connsiteX117" fmla="*/ 2187607 w 2428717"/>
                  <a:gd name="connsiteY117" fmla="*/ 218364 h 1330996"/>
                  <a:gd name="connsiteX118" fmla="*/ 2173959 w 2428717"/>
                  <a:gd name="connsiteY118" fmla="*/ 209266 h 1330996"/>
                  <a:gd name="connsiteX119" fmla="*/ 2164860 w 2428717"/>
                  <a:gd name="connsiteY119" fmla="*/ 195618 h 1330996"/>
                  <a:gd name="connsiteX120" fmla="*/ 2151213 w 2428717"/>
                  <a:gd name="connsiteY120" fmla="*/ 168322 h 1330996"/>
                  <a:gd name="connsiteX121" fmla="*/ 2110269 w 2428717"/>
                  <a:gd name="connsiteY121" fmla="*/ 154675 h 1330996"/>
                  <a:gd name="connsiteX122" fmla="*/ 2082974 w 2428717"/>
                  <a:gd name="connsiteY122" fmla="*/ 141027 h 1330996"/>
                  <a:gd name="connsiteX123" fmla="*/ 2064777 w 2428717"/>
                  <a:gd name="connsiteY123" fmla="*/ 136478 h 1330996"/>
                  <a:gd name="connsiteX124" fmla="*/ 1991989 w 2428717"/>
                  <a:gd name="connsiteY124" fmla="*/ 131928 h 1330996"/>
                  <a:gd name="connsiteX125" fmla="*/ 1964693 w 2428717"/>
                  <a:gd name="connsiteY125" fmla="*/ 118281 h 1330996"/>
                  <a:gd name="connsiteX126" fmla="*/ 1951045 w 2428717"/>
                  <a:gd name="connsiteY126" fmla="*/ 104633 h 1330996"/>
                  <a:gd name="connsiteX127" fmla="*/ 1923750 w 2428717"/>
                  <a:gd name="connsiteY127" fmla="*/ 90985 h 1330996"/>
                  <a:gd name="connsiteX128" fmla="*/ 1910102 w 2428717"/>
                  <a:gd name="connsiteY128" fmla="*/ 81887 h 1330996"/>
                  <a:gd name="connsiteX129" fmla="*/ 1841863 w 2428717"/>
                  <a:gd name="connsiteY129" fmla="*/ 72788 h 1330996"/>
                  <a:gd name="connsiteX130" fmla="*/ 1814568 w 2428717"/>
                  <a:gd name="connsiteY130" fmla="*/ 63690 h 1330996"/>
                  <a:gd name="connsiteX131" fmla="*/ 1796371 w 2428717"/>
                  <a:gd name="connsiteY131" fmla="*/ 59140 h 1330996"/>
                  <a:gd name="connsiteX132" fmla="*/ 1769075 w 2428717"/>
                  <a:gd name="connsiteY132" fmla="*/ 50042 h 1330996"/>
                  <a:gd name="connsiteX133" fmla="*/ 1755428 w 2428717"/>
                  <a:gd name="connsiteY133" fmla="*/ 40943 h 1330996"/>
                  <a:gd name="connsiteX134" fmla="*/ 1737231 w 2428717"/>
                  <a:gd name="connsiteY134" fmla="*/ 0 h 1330996"/>
                  <a:gd name="connsiteX135" fmla="*/ 1728132 w 2428717"/>
                  <a:gd name="connsiteY135" fmla="*/ 13648 h 1330996"/>
                  <a:gd name="connsiteX136" fmla="*/ 1723583 w 2428717"/>
                  <a:gd name="connsiteY136" fmla="*/ 50042 h 1330996"/>
                  <a:gd name="connsiteX137" fmla="*/ 1691738 w 2428717"/>
                  <a:gd name="connsiteY137" fmla="*/ 54591 h 1330996"/>
                  <a:gd name="connsiteX138" fmla="*/ 1659893 w 2428717"/>
                  <a:gd name="connsiteY138" fmla="*/ 63690 h 1330996"/>
                  <a:gd name="connsiteX139" fmla="*/ 1641696 w 2428717"/>
                  <a:gd name="connsiteY139" fmla="*/ 72788 h 1330996"/>
                  <a:gd name="connsiteX140" fmla="*/ 1628048 w 2428717"/>
                  <a:gd name="connsiteY140" fmla="*/ 68239 h 1330996"/>
                  <a:gd name="connsiteX141" fmla="*/ 1623499 w 2428717"/>
                  <a:gd name="connsiteY141" fmla="*/ 54591 h 1330996"/>
                  <a:gd name="connsiteX142" fmla="*/ 1614401 w 2428717"/>
                  <a:gd name="connsiteY142" fmla="*/ 68239 h 1330996"/>
                  <a:gd name="connsiteX143" fmla="*/ 1600753 w 2428717"/>
                  <a:gd name="connsiteY143" fmla="*/ 77337 h 1330996"/>
                  <a:gd name="connsiteX144" fmla="*/ 1555260 w 2428717"/>
                  <a:gd name="connsiteY144" fmla="*/ 81887 h 1330996"/>
                  <a:gd name="connsiteX145" fmla="*/ 1527965 w 2428717"/>
                  <a:gd name="connsiteY145" fmla="*/ 90985 h 1330996"/>
                  <a:gd name="connsiteX146" fmla="*/ 1509768 w 2428717"/>
                  <a:gd name="connsiteY146" fmla="*/ 100084 h 1330996"/>
                  <a:gd name="connsiteX147" fmla="*/ 1487022 w 2428717"/>
                  <a:gd name="connsiteY147" fmla="*/ 104633 h 1330996"/>
                  <a:gd name="connsiteX148" fmla="*/ 1473374 w 2428717"/>
                  <a:gd name="connsiteY148" fmla="*/ 109182 h 1330996"/>
                  <a:gd name="connsiteX149" fmla="*/ 1364192 w 2428717"/>
                  <a:gd name="connsiteY149" fmla="*/ 113731 h 1330996"/>
                  <a:gd name="connsiteX150" fmla="*/ 1350544 w 2428717"/>
                  <a:gd name="connsiteY150" fmla="*/ 122830 h 1330996"/>
                  <a:gd name="connsiteX151" fmla="*/ 1332347 w 2428717"/>
                  <a:gd name="connsiteY151" fmla="*/ 150125 h 1330996"/>
                  <a:gd name="connsiteX152" fmla="*/ 1318699 w 2428717"/>
                  <a:gd name="connsiteY152" fmla="*/ 163773 h 1330996"/>
                  <a:gd name="connsiteX153" fmla="*/ 1309601 w 2428717"/>
                  <a:gd name="connsiteY153" fmla="*/ 191069 h 1330996"/>
                  <a:gd name="connsiteX154" fmla="*/ 1295953 w 2428717"/>
                  <a:gd name="connsiteY154" fmla="*/ 204716 h 1330996"/>
                  <a:gd name="connsiteX155" fmla="*/ 1282305 w 2428717"/>
                  <a:gd name="connsiteY155" fmla="*/ 209266 h 1330996"/>
                  <a:gd name="connsiteX156" fmla="*/ 1209517 w 2428717"/>
                  <a:gd name="connsiteY156" fmla="*/ 213815 h 1330996"/>
                  <a:gd name="connsiteX157" fmla="*/ 1204968 w 2428717"/>
                  <a:gd name="connsiteY157" fmla="*/ 227463 h 1330996"/>
                  <a:gd name="connsiteX158" fmla="*/ 1186771 w 2428717"/>
                  <a:gd name="connsiteY158" fmla="*/ 254758 h 1330996"/>
                  <a:gd name="connsiteX159" fmla="*/ 1177672 w 2428717"/>
                  <a:gd name="connsiteY159" fmla="*/ 282054 h 1330996"/>
                  <a:gd name="connsiteX160" fmla="*/ 1173123 w 2428717"/>
                  <a:gd name="connsiteY160" fmla="*/ 295702 h 1330996"/>
                  <a:gd name="connsiteX161" fmla="*/ 1145828 w 2428717"/>
                  <a:gd name="connsiteY161" fmla="*/ 313899 h 1330996"/>
                  <a:gd name="connsiteX162" fmla="*/ 1132180 w 2428717"/>
                  <a:gd name="connsiteY162" fmla="*/ 327546 h 1330996"/>
                  <a:gd name="connsiteX163" fmla="*/ 1104884 w 2428717"/>
                  <a:gd name="connsiteY163" fmla="*/ 336645 h 1330996"/>
                  <a:gd name="connsiteX164" fmla="*/ 1095786 w 2428717"/>
                  <a:gd name="connsiteY164" fmla="*/ 322997 h 1330996"/>
                  <a:gd name="connsiteX165" fmla="*/ 1100335 w 2428717"/>
                  <a:gd name="connsiteY165" fmla="*/ 291152 h 1330996"/>
                  <a:gd name="connsiteX166" fmla="*/ 1086687 w 2428717"/>
                  <a:gd name="connsiteY166" fmla="*/ 304800 h 1330996"/>
                  <a:gd name="connsiteX167" fmla="*/ 1073039 w 2428717"/>
                  <a:gd name="connsiteY167" fmla="*/ 309349 h 1330996"/>
                  <a:gd name="connsiteX168" fmla="*/ 1059392 w 2428717"/>
                  <a:gd name="connsiteY168" fmla="*/ 300251 h 1330996"/>
                  <a:gd name="connsiteX169" fmla="*/ 1050293 w 2428717"/>
                  <a:gd name="connsiteY169" fmla="*/ 286603 h 1330996"/>
                  <a:gd name="connsiteX170" fmla="*/ 1036645 w 2428717"/>
                  <a:gd name="connsiteY170" fmla="*/ 282054 h 1330996"/>
                  <a:gd name="connsiteX171" fmla="*/ 1009350 w 2428717"/>
                  <a:gd name="connsiteY171" fmla="*/ 291152 h 1330996"/>
                  <a:gd name="connsiteX172" fmla="*/ 995702 w 2428717"/>
                  <a:gd name="connsiteY172" fmla="*/ 295702 h 1330996"/>
                  <a:gd name="connsiteX173" fmla="*/ 982054 w 2428717"/>
                  <a:gd name="connsiteY173" fmla="*/ 304800 h 1330996"/>
                  <a:gd name="connsiteX174" fmla="*/ 968407 w 2428717"/>
                  <a:gd name="connsiteY174" fmla="*/ 350293 h 1330996"/>
                  <a:gd name="connsiteX175" fmla="*/ 959308 w 2428717"/>
                  <a:gd name="connsiteY175" fmla="*/ 363940 h 1330996"/>
                  <a:gd name="connsiteX176" fmla="*/ 963857 w 2428717"/>
                  <a:gd name="connsiteY176" fmla="*/ 377588 h 1330996"/>
                  <a:gd name="connsiteX177" fmla="*/ 977505 w 2428717"/>
                  <a:gd name="connsiteY177" fmla="*/ 382137 h 1330996"/>
                  <a:gd name="connsiteX178" fmla="*/ 991153 w 2428717"/>
                  <a:gd name="connsiteY178" fmla="*/ 391236 h 1330996"/>
                  <a:gd name="connsiteX179" fmla="*/ 1000251 w 2428717"/>
                  <a:gd name="connsiteY179" fmla="*/ 404884 h 1330996"/>
                  <a:gd name="connsiteX180" fmla="*/ 1013899 w 2428717"/>
                  <a:gd name="connsiteY180" fmla="*/ 418531 h 1330996"/>
                  <a:gd name="connsiteX181" fmla="*/ 1009350 w 2428717"/>
                  <a:gd name="connsiteY181" fmla="*/ 441278 h 1330996"/>
                  <a:gd name="connsiteX182" fmla="*/ 986604 w 2428717"/>
                  <a:gd name="connsiteY182" fmla="*/ 486770 h 1330996"/>
                  <a:gd name="connsiteX183" fmla="*/ 968407 w 2428717"/>
                  <a:gd name="connsiteY183" fmla="*/ 518615 h 1330996"/>
                  <a:gd name="connsiteX184" fmla="*/ 954759 w 2428717"/>
                  <a:gd name="connsiteY184" fmla="*/ 523164 h 1330996"/>
                  <a:gd name="connsiteX185" fmla="*/ 945660 w 2428717"/>
                  <a:gd name="connsiteY185" fmla="*/ 536812 h 1330996"/>
                  <a:gd name="connsiteX186" fmla="*/ 932013 w 2428717"/>
                  <a:gd name="connsiteY186" fmla="*/ 545910 h 1330996"/>
                  <a:gd name="connsiteX187" fmla="*/ 913816 w 2428717"/>
                  <a:gd name="connsiteY187" fmla="*/ 568657 h 1330996"/>
                  <a:gd name="connsiteX188" fmla="*/ 904717 w 2428717"/>
                  <a:gd name="connsiteY188" fmla="*/ 582305 h 1330996"/>
                  <a:gd name="connsiteX189" fmla="*/ 900168 w 2428717"/>
                  <a:gd name="connsiteY189" fmla="*/ 595952 h 1330996"/>
                  <a:gd name="connsiteX190" fmla="*/ 881971 w 2428717"/>
                  <a:gd name="connsiteY190" fmla="*/ 623248 h 1330996"/>
                  <a:gd name="connsiteX191" fmla="*/ 859225 w 2428717"/>
                  <a:gd name="connsiteY191" fmla="*/ 655093 h 1330996"/>
                  <a:gd name="connsiteX192" fmla="*/ 850126 w 2428717"/>
                  <a:gd name="connsiteY192" fmla="*/ 668740 h 1330996"/>
                  <a:gd name="connsiteX193" fmla="*/ 845577 w 2428717"/>
                  <a:gd name="connsiteY193" fmla="*/ 682388 h 1330996"/>
                  <a:gd name="connsiteX194" fmla="*/ 831929 w 2428717"/>
                  <a:gd name="connsiteY194" fmla="*/ 691487 h 1330996"/>
                  <a:gd name="connsiteX195" fmla="*/ 809183 w 2428717"/>
                  <a:gd name="connsiteY195" fmla="*/ 714233 h 1330996"/>
                  <a:gd name="connsiteX196" fmla="*/ 795535 w 2428717"/>
                  <a:gd name="connsiteY196" fmla="*/ 732430 h 1330996"/>
                  <a:gd name="connsiteX197" fmla="*/ 781887 w 2428717"/>
                  <a:gd name="connsiteY197" fmla="*/ 746078 h 1330996"/>
                  <a:gd name="connsiteX198" fmla="*/ 754592 w 2428717"/>
                  <a:gd name="connsiteY198" fmla="*/ 787021 h 1330996"/>
                  <a:gd name="connsiteX199" fmla="*/ 745493 w 2428717"/>
                  <a:gd name="connsiteY199" fmla="*/ 800669 h 1330996"/>
                  <a:gd name="connsiteX200" fmla="*/ 736395 w 2428717"/>
                  <a:gd name="connsiteY200" fmla="*/ 827964 h 1330996"/>
                  <a:gd name="connsiteX201" fmla="*/ 690902 w 2428717"/>
                  <a:gd name="connsiteY201" fmla="*/ 882555 h 1330996"/>
                  <a:gd name="connsiteX202" fmla="*/ 677254 w 2428717"/>
                  <a:gd name="connsiteY202" fmla="*/ 891654 h 1330996"/>
                  <a:gd name="connsiteX203" fmla="*/ 649959 w 2428717"/>
                  <a:gd name="connsiteY203" fmla="*/ 900752 h 1330996"/>
                  <a:gd name="connsiteX204" fmla="*/ 595368 w 2428717"/>
                  <a:gd name="connsiteY204" fmla="*/ 896203 h 1330996"/>
                  <a:gd name="connsiteX205" fmla="*/ 581720 w 2428717"/>
                  <a:gd name="connsiteY205" fmla="*/ 891654 h 1330996"/>
                  <a:gd name="connsiteX206" fmla="*/ 586269 w 2428717"/>
                  <a:gd name="connsiteY206" fmla="*/ 868908 h 1330996"/>
                  <a:gd name="connsiteX207" fmla="*/ 577171 w 2428717"/>
                  <a:gd name="connsiteY207" fmla="*/ 928048 h 1330996"/>
                  <a:gd name="connsiteX208" fmla="*/ 568072 w 2428717"/>
                  <a:gd name="connsiteY208" fmla="*/ 941696 h 1330996"/>
                  <a:gd name="connsiteX209" fmla="*/ 563523 w 2428717"/>
                  <a:gd name="connsiteY209" fmla="*/ 955343 h 1330996"/>
                  <a:gd name="connsiteX210" fmla="*/ 549875 w 2428717"/>
                  <a:gd name="connsiteY210" fmla="*/ 964442 h 1330996"/>
                  <a:gd name="connsiteX211" fmla="*/ 522580 w 2428717"/>
                  <a:gd name="connsiteY211" fmla="*/ 982639 h 1330996"/>
                  <a:gd name="connsiteX212" fmla="*/ 508932 w 2428717"/>
                  <a:gd name="connsiteY212" fmla="*/ 973540 h 1330996"/>
                  <a:gd name="connsiteX213" fmla="*/ 481637 w 2428717"/>
                  <a:gd name="connsiteY213" fmla="*/ 959893 h 1330996"/>
                  <a:gd name="connsiteX214" fmla="*/ 463439 w 2428717"/>
                  <a:gd name="connsiteY214" fmla="*/ 964442 h 1330996"/>
                  <a:gd name="connsiteX215" fmla="*/ 454341 w 2428717"/>
                  <a:gd name="connsiteY215" fmla="*/ 978090 h 1330996"/>
                  <a:gd name="connsiteX216" fmla="*/ 440693 w 2428717"/>
                  <a:gd name="connsiteY216" fmla="*/ 996287 h 1330996"/>
                  <a:gd name="connsiteX217" fmla="*/ 404299 w 2428717"/>
                  <a:gd name="connsiteY217" fmla="*/ 1023582 h 1330996"/>
                  <a:gd name="connsiteX218" fmla="*/ 390651 w 2428717"/>
                  <a:gd name="connsiteY218" fmla="*/ 1037230 h 1330996"/>
                  <a:gd name="connsiteX219" fmla="*/ 377004 w 2428717"/>
                  <a:gd name="connsiteY219" fmla="*/ 1041779 h 1330996"/>
                  <a:gd name="connsiteX220" fmla="*/ 349708 w 2428717"/>
                  <a:gd name="connsiteY220" fmla="*/ 1059976 h 1330996"/>
                  <a:gd name="connsiteX221" fmla="*/ 322413 w 2428717"/>
                  <a:gd name="connsiteY221" fmla="*/ 1078173 h 1330996"/>
                  <a:gd name="connsiteX222" fmla="*/ 295117 w 2428717"/>
                  <a:gd name="connsiteY222" fmla="*/ 1100919 h 1330996"/>
                  <a:gd name="connsiteX223" fmla="*/ 286019 w 2428717"/>
                  <a:gd name="connsiteY223" fmla="*/ 1114567 h 1330996"/>
                  <a:gd name="connsiteX224" fmla="*/ 258723 w 2428717"/>
                  <a:gd name="connsiteY224" fmla="*/ 1137313 h 1330996"/>
                  <a:gd name="connsiteX225" fmla="*/ 240526 w 2428717"/>
                  <a:gd name="connsiteY225" fmla="*/ 1164609 h 1330996"/>
                  <a:gd name="connsiteX226" fmla="*/ 231428 w 2428717"/>
                  <a:gd name="connsiteY226" fmla="*/ 1178257 h 1330996"/>
                  <a:gd name="connsiteX227" fmla="*/ 217780 w 2428717"/>
                  <a:gd name="connsiteY227" fmla="*/ 1182806 h 1330996"/>
                  <a:gd name="connsiteX228" fmla="*/ 208681 w 2428717"/>
                  <a:gd name="connsiteY228" fmla="*/ 1196454 h 1330996"/>
                  <a:gd name="connsiteX229" fmla="*/ 181386 w 2428717"/>
                  <a:gd name="connsiteY229" fmla="*/ 1205552 h 1330996"/>
                  <a:gd name="connsiteX230" fmla="*/ 167738 w 2428717"/>
                  <a:gd name="connsiteY230" fmla="*/ 1210102 h 1330996"/>
                  <a:gd name="connsiteX231" fmla="*/ 135893 w 2428717"/>
                  <a:gd name="connsiteY231" fmla="*/ 1219200 h 1330996"/>
                  <a:gd name="connsiteX232" fmla="*/ 108598 w 2428717"/>
                  <a:gd name="connsiteY232" fmla="*/ 1241946 h 1330996"/>
                  <a:gd name="connsiteX233" fmla="*/ 85851 w 2428717"/>
                  <a:gd name="connsiteY233" fmla="*/ 1246496 h 1330996"/>
                  <a:gd name="connsiteX234" fmla="*/ 72204 w 2428717"/>
                  <a:gd name="connsiteY234" fmla="*/ 1251045 h 1330996"/>
                  <a:gd name="connsiteX235" fmla="*/ 22162 w 2428717"/>
                  <a:gd name="connsiteY235" fmla="*/ 1264693 h 1330996"/>
                  <a:gd name="connsiteX236" fmla="*/ 8514 w 2428717"/>
                  <a:gd name="connsiteY236" fmla="*/ 1260143 h 1330996"/>
                  <a:gd name="connsiteX237" fmla="*/ 3965 w 2428717"/>
                  <a:gd name="connsiteY237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26962 w 2428717"/>
                  <a:gd name="connsiteY15" fmla="*/ 1178257 h 1330996"/>
                  <a:gd name="connsiteX16" fmla="*/ 377004 w 2428717"/>
                  <a:gd name="connsiteY16" fmla="*/ 1150961 h 1330996"/>
                  <a:gd name="connsiteX17" fmla="*/ 395201 w 2428717"/>
                  <a:gd name="connsiteY17" fmla="*/ 1123666 h 1330996"/>
                  <a:gd name="connsiteX18" fmla="*/ 404299 w 2428717"/>
                  <a:gd name="connsiteY18" fmla="*/ 1110018 h 1330996"/>
                  <a:gd name="connsiteX19" fmla="*/ 417947 w 2428717"/>
                  <a:gd name="connsiteY19" fmla="*/ 1105469 h 1330996"/>
                  <a:gd name="connsiteX20" fmla="*/ 431595 w 2428717"/>
                  <a:gd name="connsiteY20" fmla="*/ 1096370 h 1330996"/>
                  <a:gd name="connsiteX21" fmla="*/ 445242 w 2428717"/>
                  <a:gd name="connsiteY21" fmla="*/ 1091821 h 1330996"/>
                  <a:gd name="connsiteX22" fmla="*/ 522580 w 2428717"/>
                  <a:gd name="connsiteY22" fmla="*/ 1082722 h 1330996"/>
                  <a:gd name="connsiteX23" fmla="*/ 572622 w 2428717"/>
                  <a:gd name="connsiteY23" fmla="*/ 1073624 h 1330996"/>
                  <a:gd name="connsiteX24" fmla="*/ 595368 w 2428717"/>
                  <a:gd name="connsiteY24" fmla="*/ 1096370 h 1330996"/>
                  <a:gd name="connsiteX25" fmla="*/ 609016 w 2428717"/>
                  <a:gd name="connsiteY25" fmla="*/ 1087272 h 1330996"/>
                  <a:gd name="connsiteX26" fmla="*/ 613565 w 2428717"/>
                  <a:gd name="connsiteY26" fmla="*/ 1032681 h 1330996"/>
                  <a:gd name="connsiteX27" fmla="*/ 690902 w 2428717"/>
                  <a:gd name="connsiteY27" fmla="*/ 1028131 h 1330996"/>
                  <a:gd name="connsiteX28" fmla="*/ 718198 w 2428717"/>
                  <a:gd name="connsiteY28" fmla="*/ 1019033 h 1330996"/>
                  <a:gd name="connsiteX29" fmla="*/ 731845 w 2428717"/>
                  <a:gd name="connsiteY29" fmla="*/ 1005385 h 1330996"/>
                  <a:gd name="connsiteX30" fmla="*/ 772789 w 2428717"/>
                  <a:gd name="connsiteY30" fmla="*/ 982639 h 1330996"/>
                  <a:gd name="connsiteX31" fmla="*/ 795535 w 2428717"/>
                  <a:gd name="connsiteY31" fmla="*/ 978090 h 1330996"/>
                  <a:gd name="connsiteX32" fmla="*/ 822831 w 2428717"/>
                  <a:gd name="connsiteY32" fmla="*/ 968991 h 1330996"/>
                  <a:gd name="connsiteX33" fmla="*/ 850126 w 2428717"/>
                  <a:gd name="connsiteY33" fmla="*/ 941696 h 1330996"/>
                  <a:gd name="connsiteX34" fmla="*/ 877422 w 2428717"/>
                  <a:gd name="connsiteY34" fmla="*/ 928048 h 1330996"/>
                  <a:gd name="connsiteX35" fmla="*/ 891069 w 2428717"/>
                  <a:gd name="connsiteY35" fmla="*/ 923499 h 1330996"/>
                  <a:gd name="connsiteX36" fmla="*/ 904717 w 2428717"/>
                  <a:gd name="connsiteY36" fmla="*/ 914400 h 1330996"/>
                  <a:gd name="connsiteX37" fmla="*/ 922914 w 2428717"/>
                  <a:gd name="connsiteY37" fmla="*/ 909851 h 1330996"/>
                  <a:gd name="connsiteX38" fmla="*/ 927463 w 2428717"/>
                  <a:gd name="connsiteY38" fmla="*/ 896203 h 1330996"/>
                  <a:gd name="connsiteX39" fmla="*/ 941111 w 2428717"/>
                  <a:gd name="connsiteY39" fmla="*/ 887105 h 1330996"/>
                  <a:gd name="connsiteX40" fmla="*/ 954759 w 2428717"/>
                  <a:gd name="connsiteY40" fmla="*/ 873457 h 1330996"/>
                  <a:gd name="connsiteX41" fmla="*/ 982054 w 2428717"/>
                  <a:gd name="connsiteY41" fmla="*/ 855260 h 1330996"/>
                  <a:gd name="connsiteX42" fmla="*/ 986604 w 2428717"/>
                  <a:gd name="connsiteY42" fmla="*/ 841612 h 1330996"/>
                  <a:gd name="connsiteX43" fmla="*/ 1000251 w 2428717"/>
                  <a:gd name="connsiteY43" fmla="*/ 837063 h 1330996"/>
                  <a:gd name="connsiteX44" fmla="*/ 1013899 w 2428717"/>
                  <a:gd name="connsiteY44" fmla="*/ 827964 h 1330996"/>
                  <a:gd name="connsiteX45" fmla="*/ 1045744 w 2428717"/>
                  <a:gd name="connsiteY45" fmla="*/ 800669 h 1330996"/>
                  <a:gd name="connsiteX46" fmla="*/ 1059392 w 2428717"/>
                  <a:gd name="connsiteY46" fmla="*/ 791570 h 1330996"/>
                  <a:gd name="connsiteX47" fmla="*/ 1082138 w 2428717"/>
                  <a:gd name="connsiteY47" fmla="*/ 768824 h 1330996"/>
                  <a:gd name="connsiteX48" fmla="*/ 1123081 w 2428717"/>
                  <a:gd name="connsiteY48" fmla="*/ 736979 h 1330996"/>
                  <a:gd name="connsiteX49" fmla="*/ 1136729 w 2428717"/>
                  <a:gd name="connsiteY49" fmla="*/ 727881 h 1330996"/>
                  <a:gd name="connsiteX50" fmla="*/ 1150377 w 2428717"/>
                  <a:gd name="connsiteY50" fmla="*/ 718782 h 1330996"/>
                  <a:gd name="connsiteX51" fmla="*/ 1168574 w 2428717"/>
                  <a:gd name="connsiteY51" fmla="*/ 691487 h 1330996"/>
                  <a:gd name="connsiteX52" fmla="*/ 1191320 w 2428717"/>
                  <a:gd name="connsiteY52" fmla="*/ 668740 h 1330996"/>
                  <a:gd name="connsiteX53" fmla="*/ 1214066 w 2428717"/>
                  <a:gd name="connsiteY53" fmla="*/ 645994 h 1330996"/>
                  <a:gd name="connsiteX54" fmla="*/ 1223165 w 2428717"/>
                  <a:gd name="connsiteY54" fmla="*/ 632346 h 1330996"/>
                  <a:gd name="connsiteX55" fmla="*/ 1227714 w 2428717"/>
                  <a:gd name="connsiteY55" fmla="*/ 618699 h 1330996"/>
                  <a:gd name="connsiteX56" fmla="*/ 1250460 w 2428717"/>
                  <a:gd name="connsiteY56" fmla="*/ 591403 h 1330996"/>
                  <a:gd name="connsiteX57" fmla="*/ 1259559 w 2428717"/>
                  <a:gd name="connsiteY57" fmla="*/ 564108 h 1330996"/>
                  <a:gd name="connsiteX58" fmla="*/ 1264108 w 2428717"/>
                  <a:gd name="connsiteY58" fmla="*/ 550460 h 1330996"/>
                  <a:gd name="connsiteX59" fmla="*/ 1282305 w 2428717"/>
                  <a:gd name="connsiteY59" fmla="*/ 523164 h 1330996"/>
                  <a:gd name="connsiteX60" fmla="*/ 1295953 w 2428717"/>
                  <a:gd name="connsiteY60" fmla="*/ 482221 h 1330996"/>
                  <a:gd name="connsiteX61" fmla="*/ 1300502 w 2428717"/>
                  <a:gd name="connsiteY61" fmla="*/ 468573 h 1330996"/>
                  <a:gd name="connsiteX62" fmla="*/ 1309601 w 2428717"/>
                  <a:gd name="connsiteY62" fmla="*/ 427630 h 1330996"/>
                  <a:gd name="connsiteX63" fmla="*/ 1314150 w 2428717"/>
                  <a:gd name="connsiteY63" fmla="*/ 395785 h 1330996"/>
                  <a:gd name="connsiteX64" fmla="*/ 1336896 w 2428717"/>
                  <a:gd name="connsiteY64" fmla="*/ 368490 h 1330996"/>
                  <a:gd name="connsiteX65" fmla="*/ 1345995 w 2428717"/>
                  <a:gd name="connsiteY65" fmla="*/ 295702 h 1330996"/>
                  <a:gd name="connsiteX66" fmla="*/ 1350544 w 2428717"/>
                  <a:gd name="connsiteY66" fmla="*/ 268406 h 1330996"/>
                  <a:gd name="connsiteX67" fmla="*/ 1359642 w 2428717"/>
                  <a:gd name="connsiteY67" fmla="*/ 241110 h 1330996"/>
                  <a:gd name="connsiteX68" fmla="*/ 1414234 w 2428717"/>
                  <a:gd name="connsiteY68" fmla="*/ 204716 h 1330996"/>
                  <a:gd name="connsiteX69" fmla="*/ 1427881 w 2428717"/>
                  <a:gd name="connsiteY69" fmla="*/ 200167 h 1330996"/>
                  <a:gd name="connsiteX70" fmla="*/ 1441529 w 2428717"/>
                  <a:gd name="connsiteY70" fmla="*/ 195618 h 1330996"/>
                  <a:gd name="connsiteX71" fmla="*/ 1473374 w 2428717"/>
                  <a:gd name="connsiteY71" fmla="*/ 181970 h 1330996"/>
                  <a:gd name="connsiteX72" fmla="*/ 1500669 w 2428717"/>
                  <a:gd name="connsiteY72" fmla="*/ 172872 h 1330996"/>
                  <a:gd name="connsiteX73" fmla="*/ 1578007 w 2428717"/>
                  <a:gd name="connsiteY73" fmla="*/ 163773 h 1330996"/>
                  <a:gd name="connsiteX74" fmla="*/ 1600753 w 2428717"/>
                  <a:gd name="connsiteY74" fmla="*/ 145576 h 1330996"/>
                  <a:gd name="connsiteX75" fmla="*/ 1614401 w 2428717"/>
                  <a:gd name="connsiteY75" fmla="*/ 141027 h 1330996"/>
                  <a:gd name="connsiteX76" fmla="*/ 1641696 w 2428717"/>
                  <a:gd name="connsiteY76" fmla="*/ 145576 h 1330996"/>
                  <a:gd name="connsiteX77" fmla="*/ 1655344 w 2428717"/>
                  <a:gd name="connsiteY77" fmla="*/ 154675 h 1330996"/>
                  <a:gd name="connsiteX78" fmla="*/ 1828216 w 2428717"/>
                  <a:gd name="connsiteY78" fmla="*/ 150125 h 1330996"/>
                  <a:gd name="connsiteX79" fmla="*/ 1841863 w 2428717"/>
                  <a:gd name="connsiteY79" fmla="*/ 159224 h 1330996"/>
                  <a:gd name="connsiteX80" fmla="*/ 1855511 w 2428717"/>
                  <a:gd name="connsiteY80" fmla="*/ 172872 h 1330996"/>
                  <a:gd name="connsiteX81" fmla="*/ 1969242 w 2428717"/>
                  <a:gd name="connsiteY81" fmla="*/ 186519 h 1330996"/>
                  <a:gd name="connsiteX82" fmla="*/ 2001087 w 2428717"/>
                  <a:gd name="connsiteY82" fmla="*/ 191069 h 1330996"/>
                  <a:gd name="connsiteX83" fmla="*/ 2051129 w 2428717"/>
                  <a:gd name="connsiteY83" fmla="*/ 195618 h 1330996"/>
                  <a:gd name="connsiteX84" fmla="*/ 2060228 w 2428717"/>
                  <a:gd name="connsiteY84" fmla="*/ 209266 h 1330996"/>
                  <a:gd name="connsiteX85" fmla="*/ 2087523 w 2428717"/>
                  <a:gd name="connsiteY85" fmla="*/ 213815 h 1330996"/>
                  <a:gd name="connsiteX86" fmla="*/ 2105720 w 2428717"/>
                  <a:gd name="connsiteY86" fmla="*/ 236561 h 1330996"/>
                  <a:gd name="connsiteX87" fmla="*/ 2119368 w 2428717"/>
                  <a:gd name="connsiteY87" fmla="*/ 245660 h 1330996"/>
                  <a:gd name="connsiteX88" fmla="*/ 2133016 w 2428717"/>
                  <a:gd name="connsiteY88" fmla="*/ 259308 h 1330996"/>
                  <a:gd name="connsiteX89" fmla="*/ 2142114 w 2428717"/>
                  <a:gd name="connsiteY89" fmla="*/ 272955 h 1330996"/>
                  <a:gd name="connsiteX90" fmla="*/ 2160311 w 2428717"/>
                  <a:gd name="connsiteY90" fmla="*/ 291152 h 1330996"/>
                  <a:gd name="connsiteX91" fmla="*/ 2169410 w 2428717"/>
                  <a:gd name="connsiteY91" fmla="*/ 304800 h 1330996"/>
                  <a:gd name="connsiteX92" fmla="*/ 2210353 w 2428717"/>
                  <a:gd name="connsiteY92" fmla="*/ 341194 h 1330996"/>
                  <a:gd name="connsiteX93" fmla="*/ 2224001 w 2428717"/>
                  <a:gd name="connsiteY93" fmla="*/ 345743 h 1330996"/>
                  <a:gd name="connsiteX94" fmla="*/ 2255845 w 2428717"/>
                  <a:gd name="connsiteY94" fmla="*/ 363940 h 1330996"/>
                  <a:gd name="connsiteX95" fmla="*/ 2283141 w 2428717"/>
                  <a:gd name="connsiteY95" fmla="*/ 373039 h 1330996"/>
                  <a:gd name="connsiteX96" fmla="*/ 2314986 w 2428717"/>
                  <a:gd name="connsiteY96" fmla="*/ 377588 h 1330996"/>
                  <a:gd name="connsiteX97" fmla="*/ 2337732 w 2428717"/>
                  <a:gd name="connsiteY97" fmla="*/ 395785 h 1330996"/>
                  <a:gd name="connsiteX98" fmla="*/ 2365028 w 2428717"/>
                  <a:gd name="connsiteY98" fmla="*/ 413982 h 1330996"/>
                  <a:gd name="connsiteX99" fmla="*/ 2378675 w 2428717"/>
                  <a:gd name="connsiteY99" fmla="*/ 400334 h 1330996"/>
                  <a:gd name="connsiteX100" fmla="*/ 2396872 w 2428717"/>
                  <a:gd name="connsiteY100" fmla="*/ 373039 h 1330996"/>
                  <a:gd name="connsiteX101" fmla="*/ 2424168 w 2428717"/>
                  <a:gd name="connsiteY101" fmla="*/ 368490 h 1330996"/>
                  <a:gd name="connsiteX102" fmla="*/ 2428717 w 2428717"/>
                  <a:gd name="connsiteY102" fmla="*/ 354842 h 1330996"/>
                  <a:gd name="connsiteX103" fmla="*/ 2424168 w 2428717"/>
                  <a:gd name="connsiteY103" fmla="*/ 327546 h 1330996"/>
                  <a:gd name="connsiteX104" fmla="*/ 2410520 w 2428717"/>
                  <a:gd name="connsiteY104" fmla="*/ 322997 h 1330996"/>
                  <a:gd name="connsiteX105" fmla="*/ 2392323 w 2428717"/>
                  <a:gd name="connsiteY105" fmla="*/ 318448 h 1330996"/>
                  <a:gd name="connsiteX106" fmla="*/ 2378675 w 2428717"/>
                  <a:gd name="connsiteY106" fmla="*/ 309349 h 1330996"/>
                  <a:gd name="connsiteX107" fmla="*/ 2374126 w 2428717"/>
                  <a:gd name="connsiteY107" fmla="*/ 295702 h 1330996"/>
                  <a:gd name="connsiteX108" fmla="*/ 2365028 w 2428717"/>
                  <a:gd name="connsiteY108" fmla="*/ 282054 h 1330996"/>
                  <a:gd name="connsiteX109" fmla="*/ 2360478 w 2428717"/>
                  <a:gd name="connsiteY109" fmla="*/ 268406 h 1330996"/>
                  <a:gd name="connsiteX110" fmla="*/ 2346831 w 2428717"/>
                  <a:gd name="connsiteY110" fmla="*/ 263857 h 1330996"/>
                  <a:gd name="connsiteX111" fmla="*/ 2333183 w 2428717"/>
                  <a:gd name="connsiteY111" fmla="*/ 245660 h 1330996"/>
                  <a:gd name="connsiteX112" fmla="*/ 2305887 w 2428717"/>
                  <a:gd name="connsiteY112" fmla="*/ 232012 h 1330996"/>
                  <a:gd name="connsiteX113" fmla="*/ 2283141 w 2428717"/>
                  <a:gd name="connsiteY113" fmla="*/ 236561 h 1330996"/>
                  <a:gd name="connsiteX114" fmla="*/ 2255845 w 2428717"/>
                  <a:gd name="connsiteY114" fmla="*/ 245660 h 1330996"/>
                  <a:gd name="connsiteX115" fmla="*/ 2214902 w 2428717"/>
                  <a:gd name="connsiteY115" fmla="*/ 241110 h 1330996"/>
                  <a:gd name="connsiteX116" fmla="*/ 2187607 w 2428717"/>
                  <a:gd name="connsiteY116" fmla="*/ 218364 h 1330996"/>
                  <a:gd name="connsiteX117" fmla="*/ 2173959 w 2428717"/>
                  <a:gd name="connsiteY117" fmla="*/ 209266 h 1330996"/>
                  <a:gd name="connsiteX118" fmla="*/ 2164860 w 2428717"/>
                  <a:gd name="connsiteY118" fmla="*/ 195618 h 1330996"/>
                  <a:gd name="connsiteX119" fmla="*/ 2151213 w 2428717"/>
                  <a:gd name="connsiteY119" fmla="*/ 168322 h 1330996"/>
                  <a:gd name="connsiteX120" fmla="*/ 2110269 w 2428717"/>
                  <a:gd name="connsiteY120" fmla="*/ 154675 h 1330996"/>
                  <a:gd name="connsiteX121" fmla="*/ 2082974 w 2428717"/>
                  <a:gd name="connsiteY121" fmla="*/ 141027 h 1330996"/>
                  <a:gd name="connsiteX122" fmla="*/ 2064777 w 2428717"/>
                  <a:gd name="connsiteY122" fmla="*/ 136478 h 1330996"/>
                  <a:gd name="connsiteX123" fmla="*/ 1991989 w 2428717"/>
                  <a:gd name="connsiteY123" fmla="*/ 131928 h 1330996"/>
                  <a:gd name="connsiteX124" fmla="*/ 1964693 w 2428717"/>
                  <a:gd name="connsiteY124" fmla="*/ 118281 h 1330996"/>
                  <a:gd name="connsiteX125" fmla="*/ 1951045 w 2428717"/>
                  <a:gd name="connsiteY125" fmla="*/ 104633 h 1330996"/>
                  <a:gd name="connsiteX126" fmla="*/ 1923750 w 2428717"/>
                  <a:gd name="connsiteY126" fmla="*/ 90985 h 1330996"/>
                  <a:gd name="connsiteX127" fmla="*/ 1910102 w 2428717"/>
                  <a:gd name="connsiteY127" fmla="*/ 81887 h 1330996"/>
                  <a:gd name="connsiteX128" fmla="*/ 1841863 w 2428717"/>
                  <a:gd name="connsiteY128" fmla="*/ 72788 h 1330996"/>
                  <a:gd name="connsiteX129" fmla="*/ 1814568 w 2428717"/>
                  <a:gd name="connsiteY129" fmla="*/ 63690 h 1330996"/>
                  <a:gd name="connsiteX130" fmla="*/ 1796371 w 2428717"/>
                  <a:gd name="connsiteY130" fmla="*/ 59140 h 1330996"/>
                  <a:gd name="connsiteX131" fmla="*/ 1769075 w 2428717"/>
                  <a:gd name="connsiteY131" fmla="*/ 50042 h 1330996"/>
                  <a:gd name="connsiteX132" fmla="*/ 1755428 w 2428717"/>
                  <a:gd name="connsiteY132" fmla="*/ 40943 h 1330996"/>
                  <a:gd name="connsiteX133" fmla="*/ 1737231 w 2428717"/>
                  <a:gd name="connsiteY133" fmla="*/ 0 h 1330996"/>
                  <a:gd name="connsiteX134" fmla="*/ 1728132 w 2428717"/>
                  <a:gd name="connsiteY134" fmla="*/ 13648 h 1330996"/>
                  <a:gd name="connsiteX135" fmla="*/ 1723583 w 2428717"/>
                  <a:gd name="connsiteY135" fmla="*/ 50042 h 1330996"/>
                  <a:gd name="connsiteX136" fmla="*/ 1691738 w 2428717"/>
                  <a:gd name="connsiteY136" fmla="*/ 54591 h 1330996"/>
                  <a:gd name="connsiteX137" fmla="*/ 1659893 w 2428717"/>
                  <a:gd name="connsiteY137" fmla="*/ 63690 h 1330996"/>
                  <a:gd name="connsiteX138" fmla="*/ 1641696 w 2428717"/>
                  <a:gd name="connsiteY138" fmla="*/ 72788 h 1330996"/>
                  <a:gd name="connsiteX139" fmla="*/ 1628048 w 2428717"/>
                  <a:gd name="connsiteY139" fmla="*/ 68239 h 1330996"/>
                  <a:gd name="connsiteX140" fmla="*/ 1623499 w 2428717"/>
                  <a:gd name="connsiteY140" fmla="*/ 54591 h 1330996"/>
                  <a:gd name="connsiteX141" fmla="*/ 1614401 w 2428717"/>
                  <a:gd name="connsiteY141" fmla="*/ 68239 h 1330996"/>
                  <a:gd name="connsiteX142" fmla="*/ 1600753 w 2428717"/>
                  <a:gd name="connsiteY142" fmla="*/ 77337 h 1330996"/>
                  <a:gd name="connsiteX143" fmla="*/ 1555260 w 2428717"/>
                  <a:gd name="connsiteY143" fmla="*/ 81887 h 1330996"/>
                  <a:gd name="connsiteX144" fmla="*/ 1527965 w 2428717"/>
                  <a:gd name="connsiteY144" fmla="*/ 90985 h 1330996"/>
                  <a:gd name="connsiteX145" fmla="*/ 1509768 w 2428717"/>
                  <a:gd name="connsiteY145" fmla="*/ 100084 h 1330996"/>
                  <a:gd name="connsiteX146" fmla="*/ 1487022 w 2428717"/>
                  <a:gd name="connsiteY146" fmla="*/ 104633 h 1330996"/>
                  <a:gd name="connsiteX147" fmla="*/ 1473374 w 2428717"/>
                  <a:gd name="connsiteY147" fmla="*/ 109182 h 1330996"/>
                  <a:gd name="connsiteX148" fmla="*/ 1364192 w 2428717"/>
                  <a:gd name="connsiteY148" fmla="*/ 113731 h 1330996"/>
                  <a:gd name="connsiteX149" fmla="*/ 1350544 w 2428717"/>
                  <a:gd name="connsiteY149" fmla="*/ 122830 h 1330996"/>
                  <a:gd name="connsiteX150" fmla="*/ 1332347 w 2428717"/>
                  <a:gd name="connsiteY150" fmla="*/ 150125 h 1330996"/>
                  <a:gd name="connsiteX151" fmla="*/ 1318699 w 2428717"/>
                  <a:gd name="connsiteY151" fmla="*/ 163773 h 1330996"/>
                  <a:gd name="connsiteX152" fmla="*/ 1309601 w 2428717"/>
                  <a:gd name="connsiteY152" fmla="*/ 191069 h 1330996"/>
                  <a:gd name="connsiteX153" fmla="*/ 1295953 w 2428717"/>
                  <a:gd name="connsiteY153" fmla="*/ 204716 h 1330996"/>
                  <a:gd name="connsiteX154" fmla="*/ 1282305 w 2428717"/>
                  <a:gd name="connsiteY154" fmla="*/ 209266 h 1330996"/>
                  <a:gd name="connsiteX155" fmla="*/ 1209517 w 2428717"/>
                  <a:gd name="connsiteY155" fmla="*/ 213815 h 1330996"/>
                  <a:gd name="connsiteX156" fmla="*/ 1204968 w 2428717"/>
                  <a:gd name="connsiteY156" fmla="*/ 227463 h 1330996"/>
                  <a:gd name="connsiteX157" fmla="*/ 1186771 w 2428717"/>
                  <a:gd name="connsiteY157" fmla="*/ 254758 h 1330996"/>
                  <a:gd name="connsiteX158" fmla="*/ 1177672 w 2428717"/>
                  <a:gd name="connsiteY158" fmla="*/ 282054 h 1330996"/>
                  <a:gd name="connsiteX159" fmla="*/ 1173123 w 2428717"/>
                  <a:gd name="connsiteY159" fmla="*/ 295702 h 1330996"/>
                  <a:gd name="connsiteX160" fmla="*/ 1145828 w 2428717"/>
                  <a:gd name="connsiteY160" fmla="*/ 313899 h 1330996"/>
                  <a:gd name="connsiteX161" fmla="*/ 1132180 w 2428717"/>
                  <a:gd name="connsiteY161" fmla="*/ 327546 h 1330996"/>
                  <a:gd name="connsiteX162" fmla="*/ 1104884 w 2428717"/>
                  <a:gd name="connsiteY162" fmla="*/ 336645 h 1330996"/>
                  <a:gd name="connsiteX163" fmla="*/ 1095786 w 2428717"/>
                  <a:gd name="connsiteY163" fmla="*/ 322997 h 1330996"/>
                  <a:gd name="connsiteX164" fmla="*/ 1100335 w 2428717"/>
                  <a:gd name="connsiteY164" fmla="*/ 291152 h 1330996"/>
                  <a:gd name="connsiteX165" fmla="*/ 1086687 w 2428717"/>
                  <a:gd name="connsiteY165" fmla="*/ 304800 h 1330996"/>
                  <a:gd name="connsiteX166" fmla="*/ 1073039 w 2428717"/>
                  <a:gd name="connsiteY166" fmla="*/ 309349 h 1330996"/>
                  <a:gd name="connsiteX167" fmla="*/ 1059392 w 2428717"/>
                  <a:gd name="connsiteY167" fmla="*/ 300251 h 1330996"/>
                  <a:gd name="connsiteX168" fmla="*/ 1050293 w 2428717"/>
                  <a:gd name="connsiteY168" fmla="*/ 286603 h 1330996"/>
                  <a:gd name="connsiteX169" fmla="*/ 1036645 w 2428717"/>
                  <a:gd name="connsiteY169" fmla="*/ 282054 h 1330996"/>
                  <a:gd name="connsiteX170" fmla="*/ 1009350 w 2428717"/>
                  <a:gd name="connsiteY170" fmla="*/ 291152 h 1330996"/>
                  <a:gd name="connsiteX171" fmla="*/ 995702 w 2428717"/>
                  <a:gd name="connsiteY171" fmla="*/ 295702 h 1330996"/>
                  <a:gd name="connsiteX172" fmla="*/ 982054 w 2428717"/>
                  <a:gd name="connsiteY172" fmla="*/ 304800 h 1330996"/>
                  <a:gd name="connsiteX173" fmla="*/ 968407 w 2428717"/>
                  <a:gd name="connsiteY173" fmla="*/ 350293 h 1330996"/>
                  <a:gd name="connsiteX174" fmla="*/ 959308 w 2428717"/>
                  <a:gd name="connsiteY174" fmla="*/ 363940 h 1330996"/>
                  <a:gd name="connsiteX175" fmla="*/ 963857 w 2428717"/>
                  <a:gd name="connsiteY175" fmla="*/ 377588 h 1330996"/>
                  <a:gd name="connsiteX176" fmla="*/ 977505 w 2428717"/>
                  <a:gd name="connsiteY176" fmla="*/ 382137 h 1330996"/>
                  <a:gd name="connsiteX177" fmla="*/ 991153 w 2428717"/>
                  <a:gd name="connsiteY177" fmla="*/ 391236 h 1330996"/>
                  <a:gd name="connsiteX178" fmla="*/ 1000251 w 2428717"/>
                  <a:gd name="connsiteY178" fmla="*/ 404884 h 1330996"/>
                  <a:gd name="connsiteX179" fmla="*/ 1013899 w 2428717"/>
                  <a:gd name="connsiteY179" fmla="*/ 418531 h 1330996"/>
                  <a:gd name="connsiteX180" fmla="*/ 1009350 w 2428717"/>
                  <a:gd name="connsiteY180" fmla="*/ 441278 h 1330996"/>
                  <a:gd name="connsiteX181" fmla="*/ 986604 w 2428717"/>
                  <a:gd name="connsiteY181" fmla="*/ 486770 h 1330996"/>
                  <a:gd name="connsiteX182" fmla="*/ 968407 w 2428717"/>
                  <a:gd name="connsiteY182" fmla="*/ 518615 h 1330996"/>
                  <a:gd name="connsiteX183" fmla="*/ 954759 w 2428717"/>
                  <a:gd name="connsiteY183" fmla="*/ 523164 h 1330996"/>
                  <a:gd name="connsiteX184" fmla="*/ 945660 w 2428717"/>
                  <a:gd name="connsiteY184" fmla="*/ 536812 h 1330996"/>
                  <a:gd name="connsiteX185" fmla="*/ 932013 w 2428717"/>
                  <a:gd name="connsiteY185" fmla="*/ 545910 h 1330996"/>
                  <a:gd name="connsiteX186" fmla="*/ 913816 w 2428717"/>
                  <a:gd name="connsiteY186" fmla="*/ 568657 h 1330996"/>
                  <a:gd name="connsiteX187" fmla="*/ 904717 w 2428717"/>
                  <a:gd name="connsiteY187" fmla="*/ 582305 h 1330996"/>
                  <a:gd name="connsiteX188" fmla="*/ 900168 w 2428717"/>
                  <a:gd name="connsiteY188" fmla="*/ 595952 h 1330996"/>
                  <a:gd name="connsiteX189" fmla="*/ 881971 w 2428717"/>
                  <a:gd name="connsiteY189" fmla="*/ 623248 h 1330996"/>
                  <a:gd name="connsiteX190" fmla="*/ 859225 w 2428717"/>
                  <a:gd name="connsiteY190" fmla="*/ 655093 h 1330996"/>
                  <a:gd name="connsiteX191" fmla="*/ 850126 w 2428717"/>
                  <a:gd name="connsiteY191" fmla="*/ 668740 h 1330996"/>
                  <a:gd name="connsiteX192" fmla="*/ 845577 w 2428717"/>
                  <a:gd name="connsiteY192" fmla="*/ 682388 h 1330996"/>
                  <a:gd name="connsiteX193" fmla="*/ 831929 w 2428717"/>
                  <a:gd name="connsiteY193" fmla="*/ 691487 h 1330996"/>
                  <a:gd name="connsiteX194" fmla="*/ 809183 w 2428717"/>
                  <a:gd name="connsiteY194" fmla="*/ 714233 h 1330996"/>
                  <a:gd name="connsiteX195" fmla="*/ 795535 w 2428717"/>
                  <a:gd name="connsiteY195" fmla="*/ 732430 h 1330996"/>
                  <a:gd name="connsiteX196" fmla="*/ 781887 w 2428717"/>
                  <a:gd name="connsiteY196" fmla="*/ 746078 h 1330996"/>
                  <a:gd name="connsiteX197" fmla="*/ 754592 w 2428717"/>
                  <a:gd name="connsiteY197" fmla="*/ 787021 h 1330996"/>
                  <a:gd name="connsiteX198" fmla="*/ 745493 w 2428717"/>
                  <a:gd name="connsiteY198" fmla="*/ 800669 h 1330996"/>
                  <a:gd name="connsiteX199" fmla="*/ 736395 w 2428717"/>
                  <a:gd name="connsiteY199" fmla="*/ 827964 h 1330996"/>
                  <a:gd name="connsiteX200" fmla="*/ 690902 w 2428717"/>
                  <a:gd name="connsiteY200" fmla="*/ 882555 h 1330996"/>
                  <a:gd name="connsiteX201" fmla="*/ 677254 w 2428717"/>
                  <a:gd name="connsiteY201" fmla="*/ 891654 h 1330996"/>
                  <a:gd name="connsiteX202" fmla="*/ 649959 w 2428717"/>
                  <a:gd name="connsiteY202" fmla="*/ 900752 h 1330996"/>
                  <a:gd name="connsiteX203" fmla="*/ 595368 w 2428717"/>
                  <a:gd name="connsiteY203" fmla="*/ 896203 h 1330996"/>
                  <a:gd name="connsiteX204" fmla="*/ 581720 w 2428717"/>
                  <a:gd name="connsiteY204" fmla="*/ 891654 h 1330996"/>
                  <a:gd name="connsiteX205" fmla="*/ 586269 w 2428717"/>
                  <a:gd name="connsiteY205" fmla="*/ 868908 h 1330996"/>
                  <a:gd name="connsiteX206" fmla="*/ 577171 w 2428717"/>
                  <a:gd name="connsiteY206" fmla="*/ 928048 h 1330996"/>
                  <a:gd name="connsiteX207" fmla="*/ 568072 w 2428717"/>
                  <a:gd name="connsiteY207" fmla="*/ 941696 h 1330996"/>
                  <a:gd name="connsiteX208" fmla="*/ 563523 w 2428717"/>
                  <a:gd name="connsiteY208" fmla="*/ 955343 h 1330996"/>
                  <a:gd name="connsiteX209" fmla="*/ 549875 w 2428717"/>
                  <a:gd name="connsiteY209" fmla="*/ 964442 h 1330996"/>
                  <a:gd name="connsiteX210" fmla="*/ 522580 w 2428717"/>
                  <a:gd name="connsiteY210" fmla="*/ 982639 h 1330996"/>
                  <a:gd name="connsiteX211" fmla="*/ 508932 w 2428717"/>
                  <a:gd name="connsiteY211" fmla="*/ 973540 h 1330996"/>
                  <a:gd name="connsiteX212" fmla="*/ 481637 w 2428717"/>
                  <a:gd name="connsiteY212" fmla="*/ 959893 h 1330996"/>
                  <a:gd name="connsiteX213" fmla="*/ 463439 w 2428717"/>
                  <a:gd name="connsiteY213" fmla="*/ 964442 h 1330996"/>
                  <a:gd name="connsiteX214" fmla="*/ 454341 w 2428717"/>
                  <a:gd name="connsiteY214" fmla="*/ 978090 h 1330996"/>
                  <a:gd name="connsiteX215" fmla="*/ 440693 w 2428717"/>
                  <a:gd name="connsiteY215" fmla="*/ 996287 h 1330996"/>
                  <a:gd name="connsiteX216" fmla="*/ 404299 w 2428717"/>
                  <a:gd name="connsiteY216" fmla="*/ 1023582 h 1330996"/>
                  <a:gd name="connsiteX217" fmla="*/ 390651 w 2428717"/>
                  <a:gd name="connsiteY217" fmla="*/ 1037230 h 1330996"/>
                  <a:gd name="connsiteX218" fmla="*/ 377004 w 2428717"/>
                  <a:gd name="connsiteY218" fmla="*/ 1041779 h 1330996"/>
                  <a:gd name="connsiteX219" fmla="*/ 349708 w 2428717"/>
                  <a:gd name="connsiteY219" fmla="*/ 1059976 h 1330996"/>
                  <a:gd name="connsiteX220" fmla="*/ 322413 w 2428717"/>
                  <a:gd name="connsiteY220" fmla="*/ 1078173 h 1330996"/>
                  <a:gd name="connsiteX221" fmla="*/ 295117 w 2428717"/>
                  <a:gd name="connsiteY221" fmla="*/ 1100919 h 1330996"/>
                  <a:gd name="connsiteX222" fmla="*/ 286019 w 2428717"/>
                  <a:gd name="connsiteY222" fmla="*/ 1114567 h 1330996"/>
                  <a:gd name="connsiteX223" fmla="*/ 258723 w 2428717"/>
                  <a:gd name="connsiteY223" fmla="*/ 1137313 h 1330996"/>
                  <a:gd name="connsiteX224" fmla="*/ 240526 w 2428717"/>
                  <a:gd name="connsiteY224" fmla="*/ 1164609 h 1330996"/>
                  <a:gd name="connsiteX225" fmla="*/ 231428 w 2428717"/>
                  <a:gd name="connsiteY225" fmla="*/ 1178257 h 1330996"/>
                  <a:gd name="connsiteX226" fmla="*/ 217780 w 2428717"/>
                  <a:gd name="connsiteY226" fmla="*/ 1182806 h 1330996"/>
                  <a:gd name="connsiteX227" fmla="*/ 208681 w 2428717"/>
                  <a:gd name="connsiteY227" fmla="*/ 1196454 h 1330996"/>
                  <a:gd name="connsiteX228" fmla="*/ 181386 w 2428717"/>
                  <a:gd name="connsiteY228" fmla="*/ 1205552 h 1330996"/>
                  <a:gd name="connsiteX229" fmla="*/ 167738 w 2428717"/>
                  <a:gd name="connsiteY229" fmla="*/ 1210102 h 1330996"/>
                  <a:gd name="connsiteX230" fmla="*/ 135893 w 2428717"/>
                  <a:gd name="connsiteY230" fmla="*/ 1219200 h 1330996"/>
                  <a:gd name="connsiteX231" fmla="*/ 108598 w 2428717"/>
                  <a:gd name="connsiteY231" fmla="*/ 1241946 h 1330996"/>
                  <a:gd name="connsiteX232" fmla="*/ 85851 w 2428717"/>
                  <a:gd name="connsiteY232" fmla="*/ 1246496 h 1330996"/>
                  <a:gd name="connsiteX233" fmla="*/ 72204 w 2428717"/>
                  <a:gd name="connsiteY233" fmla="*/ 1251045 h 1330996"/>
                  <a:gd name="connsiteX234" fmla="*/ 22162 w 2428717"/>
                  <a:gd name="connsiteY234" fmla="*/ 1264693 h 1330996"/>
                  <a:gd name="connsiteX235" fmla="*/ 8514 w 2428717"/>
                  <a:gd name="connsiteY235" fmla="*/ 1260143 h 1330996"/>
                  <a:gd name="connsiteX236" fmla="*/ 3965 w 2428717"/>
                  <a:gd name="connsiteY236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395201 w 2428717"/>
                  <a:gd name="connsiteY16" fmla="*/ 1123666 h 1330996"/>
                  <a:gd name="connsiteX17" fmla="*/ 404299 w 2428717"/>
                  <a:gd name="connsiteY17" fmla="*/ 1110018 h 1330996"/>
                  <a:gd name="connsiteX18" fmla="*/ 417947 w 2428717"/>
                  <a:gd name="connsiteY18" fmla="*/ 1105469 h 1330996"/>
                  <a:gd name="connsiteX19" fmla="*/ 431595 w 2428717"/>
                  <a:gd name="connsiteY19" fmla="*/ 1096370 h 1330996"/>
                  <a:gd name="connsiteX20" fmla="*/ 445242 w 2428717"/>
                  <a:gd name="connsiteY20" fmla="*/ 1091821 h 1330996"/>
                  <a:gd name="connsiteX21" fmla="*/ 522580 w 2428717"/>
                  <a:gd name="connsiteY21" fmla="*/ 1082722 h 1330996"/>
                  <a:gd name="connsiteX22" fmla="*/ 572622 w 2428717"/>
                  <a:gd name="connsiteY22" fmla="*/ 1073624 h 1330996"/>
                  <a:gd name="connsiteX23" fmla="*/ 595368 w 2428717"/>
                  <a:gd name="connsiteY23" fmla="*/ 1096370 h 1330996"/>
                  <a:gd name="connsiteX24" fmla="*/ 609016 w 2428717"/>
                  <a:gd name="connsiteY24" fmla="*/ 1087272 h 1330996"/>
                  <a:gd name="connsiteX25" fmla="*/ 613565 w 2428717"/>
                  <a:gd name="connsiteY25" fmla="*/ 1032681 h 1330996"/>
                  <a:gd name="connsiteX26" fmla="*/ 690902 w 2428717"/>
                  <a:gd name="connsiteY26" fmla="*/ 1028131 h 1330996"/>
                  <a:gd name="connsiteX27" fmla="*/ 718198 w 2428717"/>
                  <a:gd name="connsiteY27" fmla="*/ 1019033 h 1330996"/>
                  <a:gd name="connsiteX28" fmla="*/ 731845 w 2428717"/>
                  <a:gd name="connsiteY28" fmla="*/ 1005385 h 1330996"/>
                  <a:gd name="connsiteX29" fmla="*/ 772789 w 2428717"/>
                  <a:gd name="connsiteY29" fmla="*/ 982639 h 1330996"/>
                  <a:gd name="connsiteX30" fmla="*/ 795535 w 2428717"/>
                  <a:gd name="connsiteY30" fmla="*/ 978090 h 1330996"/>
                  <a:gd name="connsiteX31" fmla="*/ 822831 w 2428717"/>
                  <a:gd name="connsiteY31" fmla="*/ 968991 h 1330996"/>
                  <a:gd name="connsiteX32" fmla="*/ 850126 w 2428717"/>
                  <a:gd name="connsiteY32" fmla="*/ 941696 h 1330996"/>
                  <a:gd name="connsiteX33" fmla="*/ 877422 w 2428717"/>
                  <a:gd name="connsiteY33" fmla="*/ 928048 h 1330996"/>
                  <a:gd name="connsiteX34" fmla="*/ 891069 w 2428717"/>
                  <a:gd name="connsiteY34" fmla="*/ 923499 h 1330996"/>
                  <a:gd name="connsiteX35" fmla="*/ 904717 w 2428717"/>
                  <a:gd name="connsiteY35" fmla="*/ 914400 h 1330996"/>
                  <a:gd name="connsiteX36" fmla="*/ 922914 w 2428717"/>
                  <a:gd name="connsiteY36" fmla="*/ 909851 h 1330996"/>
                  <a:gd name="connsiteX37" fmla="*/ 927463 w 2428717"/>
                  <a:gd name="connsiteY37" fmla="*/ 896203 h 1330996"/>
                  <a:gd name="connsiteX38" fmla="*/ 941111 w 2428717"/>
                  <a:gd name="connsiteY38" fmla="*/ 887105 h 1330996"/>
                  <a:gd name="connsiteX39" fmla="*/ 954759 w 2428717"/>
                  <a:gd name="connsiteY39" fmla="*/ 873457 h 1330996"/>
                  <a:gd name="connsiteX40" fmla="*/ 982054 w 2428717"/>
                  <a:gd name="connsiteY40" fmla="*/ 855260 h 1330996"/>
                  <a:gd name="connsiteX41" fmla="*/ 986604 w 2428717"/>
                  <a:gd name="connsiteY41" fmla="*/ 841612 h 1330996"/>
                  <a:gd name="connsiteX42" fmla="*/ 1000251 w 2428717"/>
                  <a:gd name="connsiteY42" fmla="*/ 837063 h 1330996"/>
                  <a:gd name="connsiteX43" fmla="*/ 1013899 w 2428717"/>
                  <a:gd name="connsiteY43" fmla="*/ 827964 h 1330996"/>
                  <a:gd name="connsiteX44" fmla="*/ 1045744 w 2428717"/>
                  <a:gd name="connsiteY44" fmla="*/ 800669 h 1330996"/>
                  <a:gd name="connsiteX45" fmla="*/ 1059392 w 2428717"/>
                  <a:gd name="connsiteY45" fmla="*/ 791570 h 1330996"/>
                  <a:gd name="connsiteX46" fmla="*/ 1082138 w 2428717"/>
                  <a:gd name="connsiteY46" fmla="*/ 768824 h 1330996"/>
                  <a:gd name="connsiteX47" fmla="*/ 1123081 w 2428717"/>
                  <a:gd name="connsiteY47" fmla="*/ 736979 h 1330996"/>
                  <a:gd name="connsiteX48" fmla="*/ 1136729 w 2428717"/>
                  <a:gd name="connsiteY48" fmla="*/ 727881 h 1330996"/>
                  <a:gd name="connsiteX49" fmla="*/ 1150377 w 2428717"/>
                  <a:gd name="connsiteY49" fmla="*/ 718782 h 1330996"/>
                  <a:gd name="connsiteX50" fmla="*/ 1168574 w 2428717"/>
                  <a:gd name="connsiteY50" fmla="*/ 691487 h 1330996"/>
                  <a:gd name="connsiteX51" fmla="*/ 1191320 w 2428717"/>
                  <a:gd name="connsiteY51" fmla="*/ 668740 h 1330996"/>
                  <a:gd name="connsiteX52" fmla="*/ 1214066 w 2428717"/>
                  <a:gd name="connsiteY52" fmla="*/ 645994 h 1330996"/>
                  <a:gd name="connsiteX53" fmla="*/ 1223165 w 2428717"/>
                  <a:gd name="connsiteY53" fmla="*/ 632346 h 1330996"/>
                  <a:gd name="connsiteX54" fmla="*/ 1227714 w 2428717"/>
                  <a:gd name="connsiteY54" fmla="*/ 618699 h 1330996"/>
                  <a:gd name="connsiteX55" fmla="*/ 1250460 w 2428717"/>
                  <a:gd name="connsiteY55" fmla="*/ 591403 h 1330996"/>
                  <a:gd name="connsiteX56" fmla="*/ 1259559 w 2428717"/>
                  <a:gd name="connsiteY56" fmla="*/ 564108 h 1330996"/>
                  <a:gd name="connsiteX57" fmla="*/ 1264108 w 2428717"/>
                  <a:gd name="connsiteY57" fmla="*/ 550460 h 1330996"/>
                  <a:gd name="connsiteX58" fmla="*/ 1282305 w 2428717"/>
                  <a:gd name="connsiteY58" fmla="*/ 523164 h 1330996"/>
                  <a:gd name="connsiteX59" fmla="*/ 1295953 w 2428717"/>
                  <a:gd name="connsiteY59" fmla="*/ 482221 h 1330996"/>
                  <a:gd name="connsiteX60" fmla="*/ 1300502 w 2428717"/>
                  <a:gd name="connsiteY60" fmla="*/ 468573 h 1330996"/>
                  <a:gd name="connsiteX61" fmla="*/ 1309601 w 2428717"/>
                  <a:gd name="connsiteY61" fmla="*/ 427630 h 1330996"/>
                  <a:gd name="connsiteX62" fmla="*/ 1314150 w 2428717"/>
                  <a:gd name="connsiteY62" fmla="*/ 395785 h 1330996"/>
                  <a:gd name="connsiteX63" fmla="*/ 1336896 w 2428717"/>
                  <a:gd name="connsiteY63" fmla="*/ 368490 h 1330996"/>
                  <a:gd name="connsiteX64" fmla="*/ 1345995 w 2428717"/>
                  <a:gd name="connsiteY64" fmla="*/ 295702 h 1330996"/>
                  <a:gd name="connsiteX65" fmla="*/ 1350544 w 2428717"/>
                  <a:gd name="connsiteY65" fmla="*/ 268406 h 1330996"/>
                  <a:gd name="connsiteX66" fmla="*/ 1359642 w 2428717"/>
                  <a:gd name="connsiteY66" fmla="*/ 241110 h 1330996"/>
                  <a:gd name="connsiteX67" fmla="*/ 1414234 w 2428717"/>
                  <a:gd name="connsiteY67" fmla="*/ 204716 h 1330996"/>
                  <a:gd name="connsiteX68" fmla="*/ 1427881 w 2428717"/>
                  <a:gd name="connsiteY68" fmla="*/ 200167 h 1330996"/>
                  <a:gd name="connsiteX69" fmla="*/ 1441529 w 2428717"/>
                  <a:gd name="connsiteY69" fmla="*/ 195618 h 1330996"/>
                  <a:gd name="connsiteX70" fmla="*/ 1473374 w 2428717"/>
                  <a:gd name="connsiteY70" fmla="*/ 181970 h 1330996"/>
                  <a:gd name="connsiteX71" fmla="*/ 1500669 w 2428717"/>
                  <a:gd name="connsiteY71" fmla="*/ 172872 h 1330996"/>
                  <a:gd name="connsiteX72" fmla="*/ 1578007 w 2428717"/>
                  <a:gd name="connsiteY72" fmla="*/ 163773 h 1330996"/>
                  <a:gd name="connsiteX73" fmla="*/ 1600753 w 2428717"/>
                  <a:gd name="connsiteY73" fmla="*/ 145576 h 1330996"/>
                  <a:gd name="connsiteX74" fmla="*/ 1614401 w 2428717"/>
                  <a:gd name="connsiteY74" fmla="*/ 141027 h 1330996"/>
                  <a:gd name="connsiteX75" fmla="*/ 1641696 w 2428717"/>
                  <a:gd name="connsiteY75" fmla="*/ 145576 h 1330996"/>
                  <a:gd name="connsiteX76" fmla="*/ 1655344 w 2428717"/>
                  <a:gd name="connsiteY76" fmla="*/ 154675 h 1330996"/>
                  <a:gd name="connsiteX77" fmla="*/ 1828216 w 2428717"/>
                  <a:gd name="connsiteY77" fmla="*/ 150125 h 1330996"/>
                  <a:gd name="connsiteX78" fmla="*/ 1841863 w 2428717"/>
                  <a:gd name="connsiteY78" fmla="*/ 159224 h 1330996"/>
                  <a:gd name="connsiteX79" fmla="*/ 1855511 w 2428717"/>
                  <a:gd name="connsiteY79" fmla="*/ 172872 h 1330996"/>
                  <a:gd name="connsiteX80" fmla="*/ 1969242 w 2428717"/>
                  <a:gd name="connsiteY80" fmla="*/ 186519 h 1330996"/>
                  <a:gd name="connsiteX81" fmla="*/ 2001087 w 2428717"/>
                  <a:gd name="connsiteY81" fmla="*/ 191069 h 1330996"/>
                  <a:gd name="connsiteX82" fmla="*/ 2051129 w 2428717"/>
                  <a:gd name="connsiteY82" fmla="*/ 195618 h 1330996"/>
                  <a:gd name="connsiteX83" fmla="*/ 2060228 w 2428717"/>
                  <a:gd name="connsiteY83" fmla="*/ 209266 h 1330996"/>
                  <a:gd name="connsiteX84" fmla="*/ 2087523 w 2428717"/>
                  <a:gd name="connsiteY84" fmla="*/ 213815 h 1330996"/>
                  <a:gd name="connsiteX85" fmla="*/ 2105720 w 2428717"/>
                  <a:gd name="connsiteY85" fmla="*/ 236561 h 1330996"/>
                  <a:gd name="connsiteX86" fmla="*/ 2119368 w 2428717"/>
                  <a:gd name="connsiteY86" fmla="*/ 245660 h 1330996"/>
                  <a:gd name="connsiteX87" fmla="*/ 2133016 w 2428717"/>
                  <a:gd name="connsiteY87" fmla="*/ 259308 h 1330996"/>
                  <a:gd name="connsiteX88" fmla="*/ 2142114 w 2428717"/>
                  <a:gd name="connsiteY88" fmla="*/ 272955 h 1330996"/>
                  <a:gd name="connsiteX89" fmla="*/ 2160311 w 2428717"/>
                  <a:gd name="connsiteY89" fmla="*/ 291152 h 1330996"/>
                  <a:gd name="connsiteX90" fmla="*/ 2169410 w 2428717"/>
                  <a:gd name="connsiteY90" fmla="*/ 304800 h 1330996"/>
                  <a:gd name="connsiteX91" fmla="*/ 2210353 w 2428717"/>
                  <a:gd name="connsiteY91" fmla="*/ 341194 h 1330996"/>
                  <a:gd name="connsiteX92" fmla="*/ 2224001 w 2428717"/>
                  <a:gd name="connsiteY92" fmla="*/ 345743 h 1330996"/>
                  <a:gd name="connsiteX93" fmla="*/ 2255845 w 2428717"/>
                  <a:gd name="connsiteY93" fmla="*/ 363940 h 1330996"/>
                  <a:gd name="connsiteX94" fmla="*/ 2283141 w 2428717"/>
                  <a:gd name="connsiteY94" fmla="*/ 373039 h 1330996"/>
                  <a:gd name="connsiteX95" fmla="*/ 2314986 w 2428717"/>
                  <a:gd name="connsiteY95" fmla="*/ 377588 h 1330996"/>
                  <a:gd name="connsiteX96" fmla="*/ 2337732 w 2428717"/>
                  <a:gd name="connsiteY96" fmla="*/ 395785 h 1330996"/>
                  <a:gd name="connsiteX97" fmla="*/ 2365028 w 2428717"/>
                  <a:gd name="connsiteY97" fmla="*/ 413982 h 1330996"/>
                  <a:gd name="connsiteX98" fmla="*/ 2378675 w 2428717"/>
                  <a:gd name="connsiteY98" fmla="*/ 400334 h 1330996"/>
                  <a:gd name="connsiteX99" fmla="*/ 2396872 w 2428717"/>
                  <a:gd name="connsiteY99" fmla="*/ 373039 h 1330996"/>
                  <a:gd name="connsiteX100" fmla="*/ 2424168 w 2428717"/>
                  <a:gd name="connsiteY100" fmla="*/ 368490 h 1330996"/>
                  <a:gd name="connsiteX101" fmla="*/ 2428717 w 2428717"/>
                  <a:gd name="connsiteY101" fmla="*/ 354842 h 1330996"/>
                  <a:gd name="connsiteX102" fmla="*/ 2424168 w 2428717"/>
                  <a:gd name="connsiteY102" fmla="*/ 327546 h 1330996"/>
                  <a:gd name="connsiteX103" fmla="*/ 2410520 w 2428717"/>
                  <a:gd name="connsiteY103" fmla="*/ 322997 h 1330996"/>
                  <a:gd name="connsiteX104" fmla="*/ 2392323 w 2428717"/>
                  <a:gd name="connsiteY104" fmla="*/ 318448 h 1330996"/>
                  <a:gd name="connsiteX105" fmla="*/ 2378675 w 2428717"/>
                  <a:gd name="connsiteY105" fmla="*/ 309349 h 1330996"/>
                  <a:gd name="connsiteX106" fmla="*/ 2374126 w 2428717"/>
                  <a:gd name="connsiteY106" fmla="*/ 295702 h 1330996"/>
                  <a:gd name="connsiteX107" fmla="*/ 2365028 w 2428717"/>
                  <a:gd name="connsiteY107" fmla="*/ 282054 h 1330996"/>
                  <a:gd name="connsiteX108" fmla="*/ 2360478 w 2428717"/>
                  <a:gd name="connsiteY108" fmla="*/ 268406 h 1330996"/>
                  <a:gd name="connsiteX109" fmla="*/ 2346831 w 2428717"/>
                  <a:gd name="connsiteY109" fmla="*/ 263857 h 1330996"/>
                  <a:gd name="connsiteX110" fmla="*/ 2333183 w 2428717"/>
                  <a:gd name="connsiteY110" fmla="*/ 245660 h 1330996"/>
                  <a:gd name="connsiteX111" fmla="*/ 2305887 w 2428717"/>
                  <a:gd name="connsiteY111" fmla="*/ 232012 h 1330996"/>
                  <a:gd name="connsiteX112" fmla="*/ 2283141 w 2428717"/>
                  <a:gd name="connsiteY112" fmla="*/ 236561 h 1330996"/>
                  <a:gd name="connsiteX113" fmla="*/ 2255845 w 2428717"/>
                  <a:gd name="connsiteY113" fmla="*/ 245660 h 1330996"/>
                  <a:gd name="connsiteX114" fmla="*/ 2214902 w 2428717"/>
                  <a:gd name="connsiteY114" fmla="*/ 241110 h 1330996"/>
                  <a:gd name="connsiteX115" fmla="*/ 2187607 w 2428717"/>
                  <a:gd name="connsiteY115" fmla="*/ 218364 h 1330996"/>
                  <a:gd name="connsiteX116" fmla="*/ 2173959 w 2428717"/>
                  <a:gd name="connsiteY116" fmla="*/ 209266 h 1330996"/>
                  <a:gd name="connsiteX117" fmla="*/ 2164860 w 2428717"/>
                  <a:gd name="connsiteY117" fmla="*/ 195618 h 1330996"/>
                  <a:gd name="connsiteX118" fmla="*/ 2151213 w 2428717"/>
                  <a:gd name="connsiteY118" fmla="*/ 168322 h 1330996"/>
                  <a:gd name="connsiteX119" fmla="*/ 2110269 w 2428717"/>
                  <a:gd name="connsiteY119" fmla="*/ 154675 h 1330996"/>
                  <a:gd name="connsiteX120" fmla="*/ 2082974 w 2428717"/>
                  <a:gd name="connsiteY120" fmla="*/ 141027 h 1330996"/>
                  <a:gd name="connsiteX121" fmla="*/ 2064777 w 2428717"/>
                  <a:gd name="connsiteY121" fmla="*/ 136478 h 1330996"/>
                  <a:gd name="connsiteX122" fmla="*/ 1991989 w 2428717"/>
                  <a:gd name="connsiteY122" fmla="*/ 131928 h 1330996"/>
                  <a:gd name="connsiteX123" fmla="*/ 1964693 w 2428717"/>
                  <a:gd name="connsiteY123" fmla="*/ 118281 h 1330996"/>
                  <a:gd name="connsiteX124" fmla="*/ 1951045 w 2428717"/>
                  <a:gd name="connsiteY124" fmla="*/ 104633 h 1330996"/>
                  <a:gd name="connsiteX125" fmla="*/ 1923750 w 2428717"/>
                  <a:gd name="connsiteY125" fmla="*/ 90985 h 1330996"/>
                  <a:gd name="connsiteX126" fmla="*/ 1910102 w 2428717"/>
                  <a:gd name="connsiteY126" fmla="*/ 81887 h 1330996"/>
                  <a:gd name="connsiteX127" fmla="*/ 1841863 w 2428717"/>
                  <a:gd name="connsiteY127" fmla="*/ 72788 h 1330996"/>
                  <a:gd name="connsiteX128" fmla="*/ 1814568 w 2428717"/>
                  <a:gd name="connsiteY128" fmla="*/ 63690 h 1330996"/>
                  <a:gd name="connsiteX129" fmla="*/ 1796371 w 2428717"/>
                  <a:gd name="connsiteY129" fmla="*/ 59140 h 1330996"/>
                  <a:gd name="connsiteX130" fmla="*/ 1769075 w 2428717"/>
                  <a:gd name="connsiteY130" fmla="*/ 50042 h 1330996"/>
                  <a:gd name="connsiteX131" fmla="*/ 1755428 w 2428717"/>
                  <a:gd name="connsiteY131" fmla="*/ 40943 h 1330996"/>
                  <a:gd name="connsiteX132" fmla="*/ 1737231 w 2428717"/>
                  <a:gd name="connsiteY132" fmla="*/ 0 h 1330996"/>
                  <a:gd name="connsiteX133" fmla="*/ 1728132 w 2428717"/>
                  <a:gd name="connsiteY133" fmla="*/ 13648 h 1330996"/>
                  <a:gd name="connsiteX134" fmla="*/ 1723583 w 2428717"/>
                  <a:gd name="connsiteY134" fmla="*/ 50042 h 1330996"/>
                  <a:gd name="connsiteX135" fmla="*/ 1691738 w 2428717"/>
                  <a:gd name="connsiteY135" fmla="*/ 54591 h 1330996"/>
                  <a:gd name="connsiteX136" fmla="*/ 1659893 w 2428717"/>
                  <a:gd name="connsiteY136" fmla="*/ 63690 h 1330996"/>
                  <a:gd name="connsiteX137" fmla="*/ 1641696 w 2428717"/>
                  <a:gd name="connsiteY137" fmla="*/ 72788 h 1330996"/>
                  <a:gd name="connsiteX138" fmla="*/ 1628048 w 2428717"/>
                  <a:gd name="connsiteY138" fmla="*/ 68239 h 1330996"/>
                  <a:gd name="connsiteX139" fmla="*/ 1623499 w 2428717"/>
                  <a:gd name="connsiteY139" fmla="*/ 54591 h 1330996"/>
                  <a:gd name="connsiteX140" fmla="*/ 1614401 w 2428717"/>
                  <a:gd name="connsiteY140" fmla="*/ 68239 h 1330996"/>
                  <a:gd name="connsiteX141" fmla="*/ 1600753 w 2428717"/>
                  <a:gd name="connsiteY141" fmla="*/ 77337 h 1330996"/>
                  <a:gd name="connsiteX142" fmla="*/ 1555260 w 2428717"/>
                  <a:gd name="connsiteY142" fmla="*/ 81887 h 1330996"/>
                  <a:gd name="connsiteX143" fmla="*/ 1527965 w 2428717"/>
                  <a:gd name="connsiteY143" fmla="*/ 90985 h 1330996"/>
                  <a:gd name="connsiteX144" fmla="*/ 1509768 w 2428717"/>
                  <a:gd name="connsiteY144" fmla="*/ 100084 h 1330996"/>
                  <a:gd name="connsiteX145" fmla="*/ 1487022 w 2428717"/>
                  <a:gd name="connsiteY145" fmla="*/ 104633 h 1330996"/>
                  <a:gd name="connsiteX146" fmla="*/ 1473374 w 2428717"/>
                  <a:gd name="connsiteY146" fmla="*/ 109182 h 1330996"/>
                  <a:gd name="connsiteX147" fmla="*/ 1364192 w 2428717"/>
                  <a:gd name="connsiteY147" fmla="*/ 113731 h 1330996"/>
                  <a:gd name="connsiteX148" fmla="*/ 1350544 w 2428717"/>
                  <a:gd name="connsiteY148" fmla="*/ 122830 h 1330996"/>
                  <a:gd name="connsiteX149" fmla="*/ 1332347 w 2428717"/>
                  <a:gd name="connsiteY149" fmla="*/ 150125 h 1330996"/>
                  <a:gd name="connsiteX150" fmla="*/ 1318699 w 2428717"/>
                  <a:gd name="connsiteY150" fmla="*/ 163773 h 1330996"/>
                  <a:gd name="connsiteX151" fmla="*/ 1309601 w 2428717"/>
                  <a:gd name="connsiteY151" fmla="*/ 191069 h 1330996"/>
                  <a:gd name="connsiteX152" fmla="*/ 1295953 w 2428717"/>
                  <a:gd name="connsiteY152" fmla="*/ 204716 h 1330996"/>
                  <a:gd name="connsiteX153" fmla="*/ 1282305 w 2428717"/>
                  <a:gd name="connsiteY153" fmla="*/ 209266 h 1330996"/>
                  <a:gd name="connsiteX154" fmla="*/ 1209517 w 2428717"/>
                  <a:gd name="connsiteY154" fmla="*/ 213815 h 1330996"/>
                  <a:gd name="connsiteX155" fmla="*/ 1204968 w 2428717"/>
                  <a:gd name="connsiteY155" fmla="*/ 227463 h 1330996"/>
                  <a:gd name="connsiteX156" fmla="*/ 1186771 w 2428717"/>
                  <a:gd name="connsiteY156" fmla="*/ 254758 h 1330996"/>
                  <a:gd name="connsiteX157" fmla="*/ 1177672 w 2428717"/>
                  <a:gd name="connsiteY157" fmla="*/ 282054 h 1330996"/>
                  <a:gd name="connsiteX158" fmla="*/ 1173123 w 2428717"/>
                  <a:gd name="connsiteY158" fmla="*/ 295702 h 1330996"/>
                  <a:gd name="connsiteX159" fmla="*/ 1145828 w 2428717"/>
                  <a:gd name="connsiteY159" fmla="*/ 313899 h 1330996"/>
                  <a:gd name="connsiteX160" fmla="*/ 1132180 w 2428717"/>
                  <a:gd name="connsiteY160" fmla="*/ 327546 h 1330996"/>
                  <a:gd name="connsiteX161" fmla="*/ 1104884 w 2428717"/>
                  <a:gd name="connsiteY161" fmla="*/ 336645 h 1330996"/>
                  <a:gd name="connsiteX162" fmla="*/ 1095786 w 2428717"/>
                  <a:gd name="connsiteY162" fmla="*/ 322997 h 1330996"/>
                  <a:gd name="connsiteX163" fmla="*/ 1100335 w 2428717"/>
                  <a:gd name="connsiteY163" fmla="*/ 291152 h 1330996"/>
                  <a:gd name="connsiteX164" fmla="*/ 1086687 w 2428717"/>
                  <a:gd name="connsiteY164" fmla="*/ 304800 h 1330996"/>
                  <a:gd name="connsiteX165" fmla="*/ 1073039 w 2428717"/>
                  <a:gd name="connsiteY165" fmla="*/ 309349 h 1330996"/>
                  <a:gd name="connsiteX166" fmla="*/ 1059392 w 2428717"/>
                  <a:gd name="connsiteY166" fmla="*/ 300251 h 1330996"/>
                  <a:gd name="connsiteX167" fmla="*/ 1050293 w 2428717"/>
                  <a:gd name="connsiteY167" fmla="*/ 286603 h 1330996"/>
                  <a:gd name="connsiteX168" fmla="*/ 1036645 w 2428717"/>
                  <a:gd name="connsiteY168" fmla="*/ 282054 h 1330996"/>
                  <a:gd name="connsiteX169" fmla="*/ 1009350 w 2428717"/>
                  <a:gd name="connsiteY169" fmla="*/ 291152 h 1330996"/>
                  <a:gd name="connsiteX170" fmla="*/ 995702 w 2428717"/>
                  <a:gd name="connsiteY170" fmla="*/ 295702 h 1330996"/>
                  <a:gd name="connsiteX171" fmla="*/ 982054 w 2428717"/>
                  <a:gd name="connsiteY171" fmla="*/ 304800 h 1330996"/>
                  <a:gd name="connsiteX172" fmla="*/ 968407 w 2428717"/>
                  <a:gd name="connsiteY172" fmla="*/ 350293 h 1330996"/>
                  <a:gd name="connsiteX173" fmla="*/ 959308 w 2428717"/>
                  <a:gd name="connsiteY173" fmla="*/ 363940 h 1330996"/>
                  <a:gd name="connsiteX174" fmla="*/ 963857 w 2428717"/>
                  <a:gd name="connsiteY174" fmla="*/ 377588 h 1330996"/>
                  <a:gd name="connsiteX175" fmla="*/ 977505 w 2428717"/>
                  <a:gd name="connsiteY175" fmla="*/ 382137 h 1330996"/>
                  <a:gd name="connsiteX176" fmla="*/ 991153 w 2428717"/>
                  <a:gd name="connsiteY176" fmla="*/ 391236 h 1330996"/>
                  <a:gd name="connsiteX177" fmla="*/ 1000251 w 2428717"/>
                  <a:gd name="connsiteY177" fmla="*/ 404884 h 1330996"/>
                  <a:gd name="connsiteX178" fmla="*/ 1013899 w 2428717"/>
                  <a:gd name="connsiteY178" fmla="*/ 418531 h 1330996"/>
                  <a:gd name="connsiteX179" fmla="*/ 1009350 w 2428717"/>
                  <a:gd name="connsiteY179" fmla="*/ 441278 h 1330996"/>
                  <a:gd name="connsiteX180" fmla="*/ 986604 w 2428717"/>
                  <a:gd name="connsiteY180" fmla="*/ 486770 h 1330996"/>
                  <a:gd name="connsiteX181" fmla="*/ 968407 w 2428717"/>
                  <a:gd name="connsiteY181" fmla="*/ 518615 h 1330996"/>
                  <a:gd name="connsiteX182" fmla="*/ 954759 w 2428717"/>
                  <a:gd name="connsiteY182" fmla="*/ 523164 h 1330996"/>
                  <a:gd name="connsiteX183" fmla="*/ 945660 w 2428717"/>
                  <a:gd name="connsiteY183" fmla="*/ 536812 h 1330996"/>
                  <a:gd name="connsiteX184" fmla="*/ 932013 w 2428717"/>
                  <a:gd name="connsiteY184" fmla="*/ 545910 h 1330996"/>
                  <a:gd name="connsiteX185" fmla="*/ 913816 w 2428717"/>
                  <a:gd name="connsiteY185" fmla="*/ 568657 h 1330996"/>
                  <a:gd name="connsiteX186" fmla="*/ 904717 w 2428717"/>
                  <a:gd name="connsiteY186" fmla="*/ 582305 h 1330996"/>
                  <a:gd name="connsiteX187" fmla="*/ 900168 w 2428717"/>
                  <a:gd name="connsiteY187" fmla="*/ 595952 h 1330996"/>
                  <a:gd name="connsiteX188" fmla="*/ 881971 w 2428717"/>
                  <a:gd name="connsiteY188" fmla="*/ 623248 h 1330996"/>
                  <a:gd name="connsiteX189" fmla="*/ 859225 w 2428717"/>
                  <a:gd name="connsiteY189" fmla="*/ 655093 h 1330996"/>
                  <a:gd name="connsiteX190" fmla="*/ 850126 w 2428717"/>
                  <a:gd name="connsiteY190" fmla="*/ 668740 h 1330996"/>
                  <a:gd name="connsiteX191" fmla="*/ 845577 w 2428717"/>
                  <a:gd name="connsiteY191" fmla="*/ 682388 h 1330996"/>
                  <a:gd name="connsiteX192" fmla="*/ 831929 w 2428717"/>
                  <a:gd name="connsiteY192" fmla="*/ 691487 h 1330996"/>
                  <a:gd name="connsiteX193" fmla="*/ 809183 w 2428717"/>
                  <a:gd name="connsiteY193" fmla="*/ 714233 h 1330996"/>
                  <a:gd name="connsiteX194" fmla="*/ 795535 w 2428717"/>
                  <a:gd name="connsiteY194" fmla="*/ 732430 h 1330996"/>
                  <a:gd name="connsiteX195" fmla="*/ 781887 w 2428717"/>
                  <a:gd name="connsiteY195" fmla="*/ 746078 h 1330996"/>
                  <a:gd name="connsiteX196" fmla="*/ 754592 w 2428717"/>
                  <a:gd name="connsiteY196" fmla="*/ 787021 h 1330996"/>
                  <a:gd name="connsiteX197" fmla="*/ 745493 w 2428717"/>
                  <a:gd name="connsiteY197" fmla="*/ 800669 h 1330996"/>
                  <a:gd name="connsiteX198" fmla="*/ 736395 w 2428717"/>
                  <a:gd name="connsiteY198" fmla="*/ 827964 h 1330996"/>
                  <a:gd name="connsiteX199" fmla="*/ 690902 w 2428717"/>
                  <a:gd name="connsiteY199" fmla="*/ 882555 h 1330996"/>
                  <a:gd name="connsiteX200" fmla="*/ 677254 w 2428717"/>
                  <a:gd name="connsiteY200" fmla="*/ 891654 h 1330996"/>
                  <a:gd name="connsiteX201" fmla="*/ 649959 w 2428717"/>
                  <a:gd name="connsiteY201" fmla="*/ 900752 h 1330996"/>
                  <a:gd name="connsiteX202" fmla="*/ 595368 w 2428717"/>
                  <a:gd name="connsiteY202" fmla="*/ 896203 h 1330996"/>
                  <a:gd name="connsiteX203" fmla="*/ 581720 w 2428717"/>
                  <a:gd name="connsiteY203" fmla="*/ 891654 h 1330996"/>
                  <a:gd name="connsiteX204" fmla="*/ 586269 w 2428717"/>
                  <a:gd name="connsiteY204" fmla="*/ 868908 h 1330996"/>
                  <a:gd name="connsiteX205" fmla="*/ 577171 w 2428717"/>
                  <a:gd name="connsiteY205" fmla="*/ 928048 h 1330996"/>
                  <a:gd name="connsiteX206" fmla="*/ 568072 w 2428717"/>
                  <a:gd name="connsiteY206" fmla="*/ 941696 h 1330996"/>
                  <a:gd name="connsiteX207" fmla="*/ 563523 w 2428717"/>
                  <a:gd name="connsiteY207" fmla="*/ 955343 h 1330996"/>
                  <a:gd name="connsiteX208" fmla="*/ 549875 w 2428717"/>
                  <a:gd name="connsiteY208" fmla="*/ 964442 h 1330996"/>
                  <a:gd name="connsiteX209" fmla="*/ 522580 w 2428717"/>
                  <a:gd name="connsiteY209" fmla="*/ 982639 h 1330996"/>
                  <a:gd name="connsiteX210" fmla="*/ 508932 w 2428717"/>
                  <a:gd name="connsiteY210" fmla="*/ 973540 h 1330996"/>
                  <a:gd name="connsiteX211" fmla="*/ 481637 w 2428717"/>
                  <a:gd name="connsiteY211" fmla="*/ 959893 h 1330996"/>
                  <a:gd name="connsiteX212" fmla="*/ 463439 w 2428717"/>
                  <a:gd name="connsiteY212" fmla="*/ 964442 h 1330996"/>
                  <a:gd name="connsiteX213" fmla="*/ 454341 w 2428717"/>
                  <a:gd name="connsiteY213" fmla="*/ 978090 h 1330996"/>
                  <a:gd name="connsiteX214" fmla="*/ 440693 w 2428717"/>
                  <a:gd name="connsiteY214" fmla="*/ 996287 h 1330996"/>
                  <a:gd name="connsiteX215" fmla="*/ 404299 w 2428717"/>
                  <a:gd name="connsiteY215" fmla="*/ 1023582 h 1330996"/>
                  <a:gd name="connsiteX216" fmla="*/ 390651 w 2428717"/>
                  <a:gd name="connsiteY216" fmla="*/ 1037230 h 1330996"/>
                  <a:gd name="connsiteX217" fmla="*/ 377004 w 2428717"/>
                  <a:gd name="connsiteY217" fmla="*/ 1041779 h 1330996"/>
                  <a:gd name="connsiteX218" fmla="*/ 349708 w 2428717"/>
                  <a:gd name="connsiteY218" fmla="*/ 1059976 h 1330996"/>
                  <a:gd name="connsiteX219" fmla="*/ 322413 w 2428717"/>
                  <a:gd name="connsiteY219" fmla="*/ 1078173 h 1330996"/>
                  <a:gd name="connsiteX220" fmla="*/ 295117 w 2428717"/>
                  <a:gd name="connsiteY220" fmla="*/ 1100919 h 1330996"/>
                  <a:gd name="connsiteX221" fmla="*/ 286019 w 2428717"/>
                  <a:gd name="connsiteY221" fmla="*/ 1114567 h 1330996"/>
                  <a:gd name="connsiteX222" fmla="*/ 258723 w 2428717"/>
                  <a:gd name="connsiteY222" fmla="*/ 1137313 h 1330996"/>
                  <a:gd name="connsiteX223" fmla="*/ 240526 w 2428717"/>
                  <a:gd name="connsiteY223" fmla="*/ 1164609 h 1330996"/>
                  <a:gd name="connsiteX224" fmla="*/ 231428 w 2428717"/>
                  <a:gd name="connsiteY224" fmla="*/ 1178257 h 1330996"/>
                  <a:gd name="connsiteX225" fmla="*/ 217780 w 2428717"/>
                  <a:gd name="connsiteY225" fmla="*/ 1182806 h 1330996"/>
                  <a:gd name="connsiteX226" fmla="*/ 208681 w 2428717"/>
                  <a:gd name="connsiteY226" fmla="*/ 1196454 h 1330996"/>
                  <a:gd name="connsiteX227" fmla="*/ 181386 w 2428717"/>
                  <a:gd name="connsiteY227" fmla="*/ 1205552 h 1330996"/>
                  <a:gd name="connsiteX228" fmla="*/ 167738 w 2428717"/>
                  <a:gd name="connsiteY228" fmla="*/ 1210102 h 1330996"/>
                  <a:gd name="connsiteX229" fmla="*/ 135893 w 2428717"/>
                  <a:gd name="connsiteY229" fmla="*/ 1219200 h 1330996"/>
                  <a:gd name="connsiteX230" fmla="*/ 108598 w 2428717"/>
                  <a:gd name="connsiteY230" fmla="*/ 1241946 h 1330996"/>
                  <a:gd name="connsiteX231" fmla="*/ 85851 w 2428717"/>
                  <a:gd name="connsiteY231" fmla="*/ 1246496 h 1330996"/>
                  <a:gd name="connsiteX232" fmla="*/ 72204 w 2428717"/>
                  <a:gd name="connsiteY232" fmla="*/ 1251045 h 1330996"/>
                  <a:gd name="connsiteX233" fmla="*/ 22162 w 2428717"/>
                  <a:gd name="connsiteY233" fmla="*/ 1264693 h 1330996"/>
                  <a:gd name="connsiteX234" fmla="*/ 8514 w 2428717"/>
                  <a:gd name="connsiteY234" fmla="*/ 1260143 h 1330996"/>
                  <a:gd name="connsiteX235" fmla="*/ 3965 w 2428717"/>
                  <a:gd name="connsiteY235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395201 w 2428717"/>
                  <a:gd name="connsiteY16" fmla="*/ 1123666 h 1330996"/>
                  <a:gd name="connsiteX17" fmla="*/ 404299 w 2428717"/>
                  <a:gd name="connsiteY17" fmla="*/ 1110018 h 1330996"/>
                  <a:gd name="connsiteX18" fmla="*/ 417947 w 2428717"/>
                  <a:gd name="connsiteY18" fmla="*/ 1105469 h 1330996"/>
                  <a:gd name="connsiteX19" fmla="*/ 445242 w 2428717"/>
                  <a:gd name="connsiteY19" fmla="*/ 1091821 h 1330996"/>
                  <a:gd name="connsiteX20" fmla="*/ 522580 w 2428717"/>
                  <a:gd name="connsiteY20" fmla="*/ 1082722 h 1330996"/>
                  <a:gd name="connsiteX21" fmla="*/ 572622 w 2428717"/>
                  <a:gd name="connsiteY21" fmla="*/ 1073624 h 1330996"/>
                  <a:gd name="connsiteX22" fmla="*/ 595368 w 2428717"/>
                  <a:gd name="connsiteY22" fmla="*/ 1096370 h 1330996"/>
                  <a:gd name="connsiteX23" fmla="*/ 609016 w 2428717"/>
                  <a:gd name="connsiteY23" fmla="*/ 1087272 h 1330996"/>
                  <a:gd name="connsiteX24" fmla="*/ 613565 w 2428717"/>
                  <a:gd name="connsiteY24" fmla="*/ 1032681 h 1330996"/>
                  <a:gd name="connsiteX25" fmla="*/ 690902 w 2428717"/>
                  <a:gd name="connsiteY25" fmla="*/ 1028131 h 1330996"/>
                  <a:gd name="connsiteX26" fmla="*/ 718198 w 2428717"/>
                  <a:gd name="connsiteY26" fmla="*/ 1019033 h 1330996"/>
                  <a:gd name="connsiteX27" fmla="*/ 731845 w 2428717"/>
                  <a:gd name="connsiteY27" fmla="*/ 1005385 h 1330996"/>
                  <a:gd name="connsiteX28" fmla="*/ 772789 w 2428717"/>
                  <a:gd name="connsiteY28" fmla="*/ 982639 h 1330996"/>
                  <a:gd name="connsiteX29" fmla="*/ 795535 w 2428717"/>
                  <a:gd name="connsiteY29" fmla="*/ 978090 h 1330996"/>
                  <a:gd name="connsiteX30" fmla="*/ 822831 w 2428717"/>
                  <a:gd name="connsiteY30" fmla="*/ 968991 h 1330996"/>
                  <a:gd name="connsiteX31" fmla="*/ 850126 w 2428717"/>
                  <a:gd name="connsiteY31" fmla="*/ 941696 h 1330996"/>
                  <a:gd name="connsiteX32" fmla="*/ 877422 w 2428717"/>
                  <a:gd name="connsiteY32" fmla="*/ 928048 h 1330996"/>
                  <a:gd name="connsiteX33" fmla="*/ 891069 w 2428717"/>
                  <a:gd name="connsiteY33" fmla="*/ 923499 h 1330996"/>
                  <a:gd name="connsiteX34" fmla="*/ 904717 w 2428717"/>
                  <a:gd name="connsiteY34" fmla="*/ 914400 h 1330996"/>
                  <a:gd name="connsiteX35" fmla="*/ 922914 w 2428717"/>
                  <a:gd name="connsiteY35" fmla="*/ 909851 h 1330996"/>
                  <a:gd name="connsiteX36" fmla="*/ 927463 w 2428717"/>
                  <a:gd name="connsiteY36" fmla="*/ 896203 h 1330996"/>
                  <a:gd name="connsiteX37" fmla="*/ 941111 w 2428717"/>
                  <a:gd name="connsiteY37" fmla="*/ 887105 h 1330996"/>
                  <a:gd name="connsiteX38" fmla="*/ 954759 w 2428717"/>
                  <a:gd name="connsiteY38" fmla="*/ 873457 h 1330996"/>
                  <a:gd name="connsiteX39" fmla="*/ 982054 w 2428717"/>
                  <a:gd name="connsiteY39" fmla="*/ 855260 h 1330996"/>
                  <a:gd name="connsiteX40" fmla="*/ 986604 w 2428717"/>
                  <a:gd name="connsiteY40" fmla="*/ 841612 h 1330996"/>
                  <a:gd name="connsiteX41" fmla="*/ 1000251 w 2428717"/>
                  <a:gd name="connsiteY41" fmla="*/ 837063 h 1330996"/>
                  <a:gd name="connsiteX42" fmla="*/ 1013899 w 2428717"/>
                  <a:gd name="connsiteY42" fmla="*/ 827964 h 1330996"/>
                  <a:gd name="connsiteX43" fmla="*/ 1045744 w 2428717"/>
                  <a:gd name="connsiteY43" fmla="*/ 800669 h 1330996"/>
                  <a:gd name="connsiteX44" fmla="*/ 1059392 w 2428717"/>
                  <a:gd name="connsiteY44" fmla="*/ 791570 h 1330996"/>
                  <a:gd name="connsiteX45" fmla="*/ 1082138 w 2428717"/>
                  <a:gd name="connsiteY45" fmla="*/ 768824 h 1330996"/>
                  <a:gd name="connsiteX46" fmla="*/ 1123081 w 2428717"/>
                  <a:gd name="connsiteY46" fmla="*/ 736979 h 1330996"/>
                  <a:gd name="connsiteX47" fmla="*/ 1136729 w 2428717"/>
                  <a:gd name="connsiteY47" fmla="*/ 727881 h 1330996"/>
                  <a:gd name="connsiteX48" fmla="*/ 1150377 w 2428717"/>
                  <a:gd name="connsiteY48" fmla="*/ 718782 h 1330996"/>
                  <a:gd name="connsiteX49" fmla="*/ 1168574 w 2428717"/>
                  <a:gd name="connsiteY49" fmla="*/ 691487 h 1330996"/>
                  <a:gd name="connsiteX50" fmla="*/ 1191320 w 2428717"/>
                  <a:gd name="connsiteY50" fmla="*/ 668740 h 1330996"/>
                  <a:gd name="connsiteX51" fmla="*/ 1214066 w 2428717"/>
                  <a:gd name="connsiteY51" fmla="*/ 645994 h 1330996"/>
                  <a:gd name="connsiteX52" fmla="*/ 1223165 w 2428717"/>
                  <a:gd name="connsiteY52" fmla="*/ 632346 h 1330996"/>
                  <a:gd name="connsiteX53" fmla="*/ 1227714 w 2428717"/>
                  <a:gd name="connsiteY53" fmla="*/ 618699 h 1330996"/>
                  <a:gd name="connsiteX54" fmla="*/ 1250460 w 2428717"/>
                  <a:gd name="connsiteY54" fmla="*/ 591403 h 1330996"/>
                  <a:gd name="connsiteX55" fmla="*/ 1259559 w 2428717"/>
                  <a:gd name="connsiteY55" fmla="*/ 564108 h 1330996"/>
                  <a:gd name="connsiteX56" fmla="*/ 1264108 w 2428717"/>
                  <a:gd name="connsiteY56" fmla="*/ 550460 h 1330996"/>
                  <a:gd name="connsiteX57" fmla="*/ 1282305 w 2428717"/>
                  <a:gd name="connsiteY57" fmla="*/ 523164 h 1330996"/>
                  <a:gd name="connsiteX58" fmla="*/ 1295953 w 2428717"/>
                  <a:gd name="connsiteY58" fmla="*/ 482221 h 1330996"/>
                  <a:gd name="connsiteX59" fmla="*/ 1300502 w 2428717"/>
                  <a:gd name="connsiteY59" fmla="*/ 468573 h 1330996"/>
                  <a:gd name="connsiteX60" fmla="*/ 1309601 w 2428717"/>
                  <a:gd name="connsiteY60" fmla="*/ 427630 h 1330996"/>
                  <a:gd name="connsiteX61" fmla="*/ 1314150 w 2428717"/>
                  <a:gd name="connsiteY61" fmla="*/ 395785 h 1330996"/>
                  <a:gd name="connsiteX62" fmla="*/ 1336896 w 2428717"/>
                  <a:gd name="connsiteY62" fmla="*/ 368490 h 1330996"/>
                  <a:gd name="connsiteX63" fmla="*/ 1345995 w 2428717"/>
                  <a:gd name="connsiteY63" fmla="*/ 295702 h 1330996"/>
                  <a:gd name="connsiteX64" fmla="*/ 1350544 w 2428717"/>
                  <a:gd name="connsiteY64" fmla="*/ 268406 h 1330996"/>
                  <a:gd name="connsiteX65" fmla="*/ 1359642 w 2428717"/>
                  <a:gd name="connsiteY65" fmla="*/ 241110 h 1330996"/>
                  <a:gd name="connsiteX66" fmla="*/ 1414234 w 2428717"/>
                  <a:gd name="connsiteY66" fmla="*/ 204716 h 1330996"/>
                  <a:gd name="connsiteX67" fmla="*/ 1427881 w 2428717"/>
                  <a:gd name="connsiteY67" fmla="*/ 200167 h 1330996"/>
                  <a:gd name="connsiteX68" fmla="*/ 1441529 w 2428717"/>
                  <a:gd name="connsiteY68" fmla="*/ 195618 h 1330996"/>
                  <a:gd name="connsiteX69" fmla="*/ 1473374 w 2428717"/>
                  <a:gd name="connsiteY69" fmla="*/ 181970 h 1330996"/>
                  <a:gd name="connsiteX70" fmla="*/ 1500669 w 2428717"/>
                  <a:gd name="connsiteY70" fmla="*/ 172872 h 1330996"/>
                  <a:gd name="connsiteX71" fmla="*/ 1578007 w 2428717"/>
                  <a:gd name="connsiteY71" fmla="*/ 163773 h 1330996"/>
                  <a:gd name="connsiteX72" fmla="*/ 1600753 w 2428717"/>
                  <a:gd name="connsiteY72" fmla="*/ 145576 h 1330996"/>
                  <a:gd name="connsiteX73" fmla="*/ 1614401 w 2428717"/>
                  <a:gd name="connsiteY73" fmla="*/ 141027 h 1330996"/>
                  <a:gd name="connsiteX74" fmla="*/ 1641696 w 2428717"/>
                  <a:gd name="connsiteY74" fmla="*/ 145576 h 1330996"/>
                  <a:gd name="connsiteX75" fmla="*/ 1655344 w 2428717"/>
                  <a:gd name="connsiteY75" fmla="*/ 154675 h 1330996"/>
                  <a:gd name="connsiteX76" fmla="*/ 1828216 w 2428717"/>
                  <a:gd name="connsiteY76" fmla="*/ 150125 h 1330996"/>
                  <a:gd name="connsiteX77" fmla="*/ 1841863 w 2428717"/>
                  <a:gd name="connsiteY77" fmla="*/ 159224 h 1330996"/>
                  <a:gd name="connsiteX78" fmla="*/ 1855511 w 2428717"/>
                  <a:gd name="connsiteY78" fmla="*/ 172872 h 1330996"/>
                  <a:gd name="connsiteX79" fmla="*/ 1969242 w 2428717"/>
                  <a:gd name="connsiteY79" fmla="*/ 186519 h 1330996"/>
                  <a:gd name="connsiteX80" fmla="*/ 2001087 w 2428717"/>
                  <a:gd name="connsiteY80" fmla="*/ 191069 h 1330996"/>
                  <a:gd name="connsiteX81" fmla="*/ 2051129 w 2428717"/>
                  <a:gd name="connsiteY81" fmla="*/ 195618 h 1330996"/>
                  <a:gd name="connsiteX82" fmla="*/ 2060228 w 2428717"/>
                  <a:gd name="connsiteY82" fmla="*/ 209266 h 1330996"/>
                  <a:gd name="connsiteX83" fmla="*/ 2087523 w 2428717"/>
                  <a:gd name="connsiteY83" fmla="*/ 213815 h 1330996"/>
                  <a:gd name="connsiteX84" fmla="*/ 2105720 w 2428717"/>
                  <a:gd name="connsiteY84" fmla="*/ 236561 h 1330996"/>
                  <a:gd name="connsiteX85" fmla="*/ 2119368 w 2428717"/>
                  <a:gd name="connsiteY85" fmla="*/ 245660 h 1330996"/>
                  <a:gd name="connsiteX86" fmla="*/ 2133016 w 2428717"/>
                  <a:gd name="connsiteY86" fmla="*/ 259308 h 1330996"/>
                  <a:gd name="connsiteX87" fmla="*/ 2142114 w 2428717"/>
                  <a:gd name="connsiteY87" fmla="*/ 272955 h 1330996"/>
                  <a:gd name="connsiteX88" fmla="*/ 2160311 w 2428717"/>
                  <a:gd name="connsiteY88" fmla="*/ 291152 h 1330996"/>
                  <a:gd name="connsiteX89" fmla="*/ 2169410 w 2428717"/>
                  <a:gd name="connsiteY89" fmla="*/ 304800 h 1330996"/>
                  <a:gd name="connsiteX90" fmla="*/ 2210353 w 2428717"/>
                  <a:gd name="connsiteY90" fmla="*/ 341194 h 1330996"/>
                  <a:gd name="connsiteX91" fmla="*/ 2224001 w 2428717"/>
                  <a:gd name="connsiteY91" fmla="*/ 345743 h 1330996"/>
                  <a:gd name="connsiteX92" fmla="*/ 2255845 w 2428717"/>
                  <a:gd name="connsiteY92" fmla="*/ 363940 h 1330996"/>
                  <a:gd name="connsiteX93" fmla="*/ 2283141 w 2428717"/>
                  <a:gd name="connsiteY93" fmla="*/ 373039 h 1330996"/>
                  <a:gd name="connsiteX94" fmla="*/ 2314986 w 2428717"/>
                  <a:gd name="connsiteY94" fmla="*/ 377588 h 1330996"/>
                  <a:gd name="connsiteX95" fmla="*/ 2337732 w 2428717"/>
                  <a:gd name="connsiteY95" fmla="*/ 395785 h 1330996"/>
                  <a:gd name="connsiteX96" fmla="*/ 2365028 w 2428717"/>
                  <a:gd name="connsiteY96" fmla="*/ 413982 h 1330996"/>
                  <a:gd name="connsiteX97" fmla="*/ 2378675 w 2428717"/>
                  <a:gd name="connsiteY97" fmla="*/ 400334 h 1330996"/>
                  <a:gd name="connsiteX98" fmla="*/ 2396872 w 2428717"/>
                  <a:gd name="connsiteY98" fmla="*/ 373039 h 1330996"/>
                  <a:gd name="connsiteX99" fmla="*/ 2424168 w 2428717"/>
                  <a:gd name="connsiteY99" fmla="*/ 368490 h 1330996"/>
                  <a:gd name="connsiteX100" fmla="*/ 2428717 w 2428717"/>
                  <a:gd name="connsiteY100" fmla="*/ 354842 h 1330996"/>
                  <a:gd name="connsiteX101" fmla="*/ 2424168 w 2428717"/>
                  <a:gd name="connsiteY101" fmla="*/ 327546 h 1330996"/>
                  <a:gd name="connsiteX102" fmla="*/ 2410520 w 2428717"/>
                  <a:gd name="connsiteY102" fmla="*/ 322997 h 1330996"/>
                  <a:gd name="connsiteX103" fmla="*/ 2392323 w 2428717"/>
                  <a:gd name="connsiteY103" fmla="*/ 318448 h 1330996"/>
                  <a:gd name="connsiteX104" fmla="*/ 2378675 w 2428717"/>
                  <a:gd name="connsiteY104" fmla="*/ 309349 h 1330996"/>
                  <a:gd name="connsiteX105" fmla="*/ 2374126 w 2428717"/>
                  <a:gd name="connsiteY105" fmla="*/ 295702 h 1330996"/>
                  <a:gd name="connsiteX106" fmla="*/ 2365028 w 2428717"/>
                  <a:gd name="connsiteY106" fmla="*/ 282054 h 1330996"/>
                  <a:gd name="connsiteX107" fmla="*/ 2360478 w 2428717"/>
                  <a:gd name="connsiteY107" fmla="*/ 268406 h 1330996"/>
                  <a:gd name="connsiteX108" fmla="*/ 2346831 w 2428717"/>
                  <a:gd name="connsiteY108" fmla="*/ 263857 h 1330996"/>
                  <a:gd name="connsiteX109" fmla="*/ 2333183 w 2428717"/>
                  <a:gd name="connsiteY109" fmla="*/ 245660 h 1330996"/>
                  <a:gd name="connsiteX110" fmla="*/ 2305887 w 2428717"/>
                  <a:gd name="connsiteY110" fmla="*/ 232012 h 1330996"/>
                  <a:gd name="connsiteX111" fmla="*/ 2283141 w 2428717"/>
                  <a:gd name="connsiteY111" fmla="*/ 236561 h 1330996"/>
                  <a:gd name="connsiteX112" fmla="*/ 2255845 w 2428717"/>
                  <a:gd name="connsiteY112" fmla="*/ 245660 h 1330996"/>
                  <a:gd name="connsiteX113" fmla="*/ 2214902 w 2428717"/>
                  <a:gd name="connsiteY113" fmla="*/ 241110 h 1330996"/>
                  <a:gd name="connsiteX114" fmla="*/ 2187607 w 2428717"/>
                  <a:gd name="connsiteY114" fmla="*/ 218364 h 1330996"/>
                  <a:gd name="connsiteX115" fmla="*/ 2173959 w 2428717"/>
                  <a:gd name="connsiteY115" fmla="*/ 209266 h 1330996"/>
                  <a:gd name="connsiteX116" fmla="*/ 2164860 w 2428717"/>
                  <a:gd name="connsiteY116" fmla="*/ 195618 h 1330996"/>
                  <a:gd name="connsiteX117" fmla="*/ 2151213 w 2428717"/>
                  <a:gd name="connsiteY117" fmla="*/ 168322 h 1330996"/>
                  <a:gd name="connsiteX118" fmla="*/ 2110269 w 2428717"/>
                  <a:gd name="connsiteY118" fmla="*/ 154675 h 1330996"/>
                  <a:gd name="connsiteX119" fmla="*/ 2082974 w 2428717"/>
                  <a:gd name="connsiteY119" fmla="*/ 141027 h 1330996"/>
                  <a:gd name="connsiteX120" fmla="*/ 2064777 w 2428717"/>
                  <a:gd name="connsiteY120" fmla="*/ 136478 h 1330996"/>
                  <a:gd name="connsiteX121" fmla="*/ 1991989 w 2428717"/>
                  <a:gd name="connsiteY121" fmla="*/ 131928 h 1330996"/>
                  <a:gd name="connsiteX122" fmla="*/ 1964693 w 2428717"/>
                  <a:gd name="connsiteY122" fmla="*/ 118281 h 1330996"/>
                  <a:gd name="connsiteX123" fmla="*/ 1951045 w 2428717"/>
                  <a:gd name="connsiteY123" fmla="*/ 104633 h 1330996"/>
                  <a:gd name="connsiteX124" fmla="*/ 1923750 w 2428717"/>
                  <a:gd name="connsiteY124" fmla="*/ 90985 h 1330996"/>
                  <a:gd name="connsiteX125" fmla="*/ 1910102 w 2428717"/>
                  <a:gd name="connsiteY125" fmla="*/ 81887 h 1330996"/>
                  <a:gd name="connsiteX126" fmla="*/ 1841863 w 2428717"/>
                  <a:gd name="connsiteY126" fmla="*/ 72788 h 1330996"/>
                  <a:gd name="connsiteX127" fmla="*/ 1814568 w 2428717"/>
                  <a:gd name="connsiteY127" fmla="*/ 63690 h 1330996"/>
                  <a:gd name="connsiteX128" fmla="*/ 1796371 w 2428717"/>
                  <a:gd name="connsiteY128" fmla="*/ 59140 h 1330996"/>
                  <a:gd name="connsiteX129" fmla="*/ 1769075 w 2428717"/>
                  <a:gd name="connsiteY129" fmla="*/ 50042 h 1330996"/>
                  <a:gd name="connsiteX130" fmla="*/ 1755428 w 2428717"/>
                  <a:gd name="connsiteY130" fmla="*/ 40943 h 1330996"/>
                  <a:gd name="connsiteX131" fmla="*/ 1737231 w 2428717"/>
                  <a:gd name="connsiteY131" fmla="*/ 0 h 1330996"/>
                  <a:gd name="connsiteX132" fmla="*/ 1728132 w 2428717"/>
                  <a:gd name="connsiteY132" fmla="*/ 13648 h 1330996"/>
                  <a:gd name="connsiteX133" fmla="*/ 1723583 w 2428717"/>
                  <a:gd name="connsiteY133" fmla="*/ 50042 h 1330996"/>
                  <a:gd name="connsiteX134" fmla="*/ 1691738 w 2428717"/>
                  <a:gd name="connsiteY134" fmla="*/ 54591 h 1330996"/>
                  <a:gd name="connsiteX135" fmla="*/ 1659893 w 2428717"/>
                  <a:gd name="connsiteY135" fmla="*/ 63690 h 1330996"/>
                  <a:gd name="connsiteX136" fmla="*/ 1641696 w 2428717"/>
                  <a:gd name="connsiteY136" fmla="*/ 72788 h 1330996"/>
                  <a:gd name="connsiteX137" fmla="*/ 1628048 w 2428717"/>
                  <a:gd name="connsiteY137" fmla="*/ 68239 h 1330996"/>
                  <a:gd name="connsiteX138" fmla="*/ 1623499 w 2428717"/>
                  <a:gd name="connsiteY138" fmla="*/ 54591 h 1330996"/>
                  <a:gd name="connsiteX139" fmla="*/ 1614401 w 2428717"/>
                  <a:gd name="connsiteY139" fmla="*/ 68239 h 1330996"/>
                  <a:gd name="connsiteX140" fmla="*/ 1600753 w 2428717"/>
                  <a:gd name="connsiteY140" fmla="*/ 77337 h 1330996"/>
                  <a:gd name="connsiteX141" fmla="*/ 1555260 w 2428717"/>
                  <a:gd name="connsiteY141" fmla="*/ 81887 h 1330996"/>
                  <a:gd name="connsiteX142" fmla="*/ 1527965 w 2428717"/>
                  <a:gd name="connsiteY142" fmla="*/ 90985 h 1330996"/>
                  <a:gd name="connsiteX143" fmla="*/ 1509768 w 2428717"/>
                  <a:gd name="connsiteY143" fmla="*/ 100084 h 1330996"/>
                  <a:gd name="connsiteX144" fmla="*/ 1487022 w 2428717"/>
                  <a:gd name="connsiteY144" fmla="*/ 104633 h 1330996"/>
                  <a:gd name="connsiteX145" fmla="*/ 1473374 w 2428717"/>
                  <a:gd name="connsiteY145" fmla="*/ 109182 h 1330996"/>
                  <a:gd name="connsiteX146" fmla="*/ 1364192 w 2428717"/>
                  <a:gd name="connsiteY146" fmla="*/ 113731 h 1330996"/>
                  <a:gd name="connsiteX147" fmla="*/ 1350544 w 2428717"/>
                  <a:gd name="connsiteY147" fmla="*/ 122830 h 1330996"/>
                  <a:gd name="connsiteX148" fmla="*/ 1332347 w 2428717"/>
                  <a:gd name="connsiteY148" fmla="*/ 150125 h 1330996"/>
                  <a:gd name="connsiteX149" fmla="*/ 1318699 w 2428717"/>
                  <a:gd name="connsiteY149" fmla="*/ 163773 h 1330996"/>
                  <a:gd name="connsiteX150" fmla="*/ 1309601 w 2428717"/>
                  <a:gd name="connsiteY150" fmla="*/ 191069 h 1330996"/>
                  <a:gd name="connsiteX151" fmla="*/ 1295953 w 2428717"/>
                  <a:gd name="connsiteY151" fmla="*/ 204716 h 1330996"/>
                  <a:gd name="connsiteX152" fmla="*/ 1282305 w 2428717"/>
                  <a:gd name="connsiteY152" fmla="*/ 209266 h 1330996"/>
                  <a:gd name="connsiteX153" fmla="*/ 1209517 w 2428717"/>
                  <a:gd name="connsiteY153" fmla="*/ 213815 h 1330996"/>
                  <a:gd name="connsiteX154" fmla="*/ 1204968 w 2428717"/>
                  <a:gd name="connsiteY154" fmla="*/ 227463 h 1330996"/>
                  <a:gd name="connsiteX155" fmla="*/ 1186771 w 2428717"/>
                  <a:gd name="connsiteY155" fmla="*/ 254758 h 1330996"/>
                  <a:gd name="connsiteX156" fmla="*/ 1177672 w 2428717"/>
                  <a:gd name="connsiteY156" fmla="*/ 282054 h 1330996"/>
                  <a:gd name="connsiteX157" fmla="*/ 1173123 w 2428717"/>
                  <a:gd name="connsiteY157" fmla="*/ 295702 h 1330996"/>
                  <a:gd name="connsiteX158" fmla="*/ 1145828 w 2428717"/>
                  <a:gd name="connsiteY158" fmla="*/ 313899 h 1330996"/>
                  <a:gd name="connsiteX159" fmla="*/ 1132180 w 2428717"/>
                  <a:gd name="connsiteY159" fmla="*/ 327546 h 1330996"/>
                  <a:gd name="connsiteX160" fmla="*/ 1104884 w 2428717"/>
                  <a:gd name="connsiteY160" fmla="*/ 336645 h 1330996"/>
                  <a:gd name="connsiteX161" fmla="*/ 1095786 w 2428717"/>
                  <a:gd name="connsiteY161" fmla="*/ 322997 h 1330996"/>
                  <a:gd name="connsiteX162" fmla="*/ 1100335 w 2428717"/>
                  <a:gd name="connsiteY162" fmla="*/ 291152 h 1330996"/>
                  <a:gd name="connsiteX163" fmla="*/ 1086687 w 2428717"/>
                  <a:gd name="connsiteY163" fmla="*/ 304800 h 1330996"/>
                  <a:gd name="connsiteX164" fmla="*/ 1073039 w 2428717"/>
                  <a:gd name="connsiteY164" fmla="*/ 309349 h 1330996"/>
                  <a:gd name="connsiteX165" fmla="*/ 1059392 w 2428717"/>
                  <a:gd name="connsiteY165" fmla="*/ 300251 h 1330996"/>
                  <a:gd name="connsiteX166" fmla="*/ 1050293 w 2428717"/>
                  <a:gd name="connsiteY166" fmla="*/ 286603 h 1330996"/>
                  <a:gd name="connsiteX167" fmla="*/ 1036645 w 2428717"/>
                  <a:gd name="connsiteY167" fmla="*/ 282054 h 1330996"/>
                  <a:gd name="connsiteX168" fmla="*/ 1009350 w 2428717"/>
                  <a:gd name="connsiteY168" fmla="*/ 291152 h 1330996"/>
                  <a:gd name="connsiteX169" fmla="*/ 995702 w 2428717"/>
                  <a:gd name="connsiteY169" fmla="*/ 295702 h 1330996"/>
                  <a:gd name="connsiteX170" fmla="*/ 982054 w 2428717"/>
                  <a:gd name="connsiteY170" fmla="*/ 304800 h 1330996"/>
                  <a:gd name="connsiteX171" fmla="*/ 968407 w 2428717"/>
                  <a:gd name="connsiteY171" fmla="*/ 350293 h 1330996"/>
                  <a:gd name="connsiteX172" fmla="*/ 959308 w 2428717"/>
                  <a:gd name="connsiteY172" fmla="*/ 363940 h 1330996"/>
                  <a:gd name="connsiteX173" fmla="*/ 963857 w 2428717"/>
                  <a:gd name="connsiteY173" fmla="*/ 377588 h 1330996"/>
                  <a:gd name="connsiteX174" fmla="*/ 977505 w 2428717"/>
                  <a:gd name="connsiteY174" fmla="*/ 382137 h 1330996"/>
                  <a:gd name="connsiteX175" fmla="*/ 991153 w 2428717"/>
                  <a:gd name="connsiteY175" fmla="*/ 391236 h 1330996"/>
                  <a:gd name="connsiteX176" fmla="*/ 1000251 w 2428717"/>
                  <a:gd name="connsiteY176" fmla="*/ 404884 h 1330996"/>
                  <a:gd name="connsiteX177" fmla="*/ 1013899 w 2428717"/>
                  <a:gd name="connsiteY177" fmla="*/ 418531 h 1330996"/>
                  <a:gd name="connsiteX178" fmla="*/ 1009350 w 2428717"/>
                  <a:gd name="connsiteY178" fmla="*/ 441278 h 1330996"/>
                  <a:gd name="connsiteX179" fmla="*/ 986604 w 2428717"/>
                  <a:gd name="connsiteY179" fmla="*/ 486770 h 1330996"/>
                  <a:gd name="connsiteX180" fmla="*/ 968407 w 2428717"/>
                  <a:gd name="connsiteY180" fmla="*/ 518615 h 1330996"/>
                  <a:gd name="connsiteX181" fmla="*/ 954759 w 2428717"/>
                  <a:gd name="connsiteY181" fmla="*/ 523164 h 1330996"/>
                  <a:gd name="connsiteX182" fmla="*/ 945660 w 2428717"/>
                  <a:gd name="connsiteY182" fmla="*/ 536812 h 1330996"/>
                  <a:gd name="connsiteX183" fmla="*/ 932013 w 2428717"/>
                  <a:gd name="connsiteY183" fmla="*/ 545910 h 1330996"/>
                  <a:gd name="connsiteX184" fmla="*/ 913816 w 2428717"/>
                  <a:gd name="connsiteY184" fmla="*/ 568657 h 1330996"/>
                  <a:gd name="connsiteX185" fmla="*/ 904717 w 2428717"/>
                  <a:gd name="connsiteY185" fmla="*/ 582305 h 1330996"/>
                  <a:gd name="connsiteX186" fmla="*/ 900168 w 2428717"/>
                  <a:gd name="connsiteY186" fmla="*/ 595952 h 1330996"/>
                  <a:gd name="connsiteX187" fmla="*/ 881971 w 2428717"/>
                  <a:gd name="connsiteY187" fmla="*/ 623248 h 1330996"/>
                  <a:gd name="connsiteX188" fmla="*/ 859225 w 2428717"/>
                  <a:gd name="connsiteY188" fmla="*/ 655093 h 1330996"/>
                  <a:gd name="connsiteX189" fmla="*/ 850126 w 2428717"/>
                  <a:gd name="connsiteY189" fmla="*/ 668740 h 1330996"/>
                  <a:gd name="connsiteX190" fmla="*/ 845577 w 2428717"/>
                  <a:gd name="connsiteY190" fmla="*/ 682388 h 1330996"/>
                  <a:gd name="connsiteX191" fmla="*/ 831929 w 2428717"/>
                  <a:gd name="connsiteY191" fmla="*/ 691487 h 1330996"/>
                  <a:gd name="connsiteX192" fmla="*/ 809183 w 2428717"/>
                  <a:gd name="connsiteY192" fmla="*/ 714233 h 1330996"/>
                  <a:gd name="connsiteX193" fmla="*/ 795535 w 2428717"/>
                  <a:gd name="connsiteY193" fmla="*/ 732430 h 1330996"/>
                  <a:gd name="connsiteX194" fmla="*/ 781887 w 2428717"/>
                  <a:gd name="connsiteY194" fmla="*/ 746078 h 1330996"/>
                  <a:gd name="connsiteX195" fmla="*/ 754592 w 2428717"/>
                  <a:gd name="connsiteY195" fmla="*/ 787021 h 1330996"/>
                  <a:gd name="connsiteX196" fmla="*/ 745493 w 2428717"/>
                  <a:gd name="connsiteY196" fmla="*/ 800669 h 1330996"/>
                  <a:gd name="connsiteX197" fmla="*/ 736395 w 2428717"/>
                  <a:gd name="connsiteY197" fmla="*/ 827964 h 1330996"/>
                  <a:gd name="connsiteX198" fmla="*/ 690902 w 2428717"/>
                  <a:gd name="connsiteY198" fmla="*/ 882555 h 1330996"/>
                  <a:gd name="connsiteX199" fmla="*/ 677254 w 2428717"/>
                  <a:gd name="connsiteY199" fmla="*/ 891654 h 1330996"/>
                  <a:gd name="connsiteX200" fmla="*/ 649959 w 2428717"/>
                  <a:gd name="connsiteY200" fmla="*/ 900752 h 1330996"/>
                  <a:gd name="connsiteX201" fmla="*/ 595368 w 2428717"/>
                  <a:gd name="connsiteY201" fmla="*/ 896203 h 1330996"/>
                  <a:gd name="connsiteX202" fmla="*/ 581720 w 2428717"/>
                  <a:gd name="connsiteY202" fmla="*/ 891654 h 1330996"/>
                  <a:gd name="connsiteX203" fmla="*/ 586269 w 2428717"/>
                  <a:gd name="connsiteY203" fmla="*/ 868908 h 1330996"/>
                  <a:gd name="connsiteX204" fmla="*/ 577171 w 2428717"/>
                  <a:gd name="connsiteY204" fmla="*/ 928048 h 1330996"/>
                  <a:gd name="connsiteX205" fmla="*/ 568072 w 2428717"/>
                  <a:gd name="connsiteY205" fmla="*/ 941696 h 1330996"/>
                  <a:gd name="connsiteX206" fmla="*/ 563523 w 2428717"/>
                  <a:gd name="connsiteY206" fmla="*/ 955343 h 1330996"/>
                  <a:gd name="connsiteX207" fmla="*/ 549875 w 2428717"/>
                  <a:gd name="connsiteY207" fmla="*/ 964442 h 1330996"/>
                  <a:gd name="connsiteX208" fmla="*/ 522580 w 2428717"/>
                  <a:gd name="connsiteY208" fmla="*/ 982639 h 1330996"/>
                  <a:gd name="connsiteX209" fmla="*/ 508932 w 2428717"/>
                  <a:gd name="connsiteY209" fmla="*/ 973540 h 1330996"/>
                  <a:gd name="connsiteX210" fmla="*/ 481637 w 2428717"/>
                  <a:gd name="connsiteY210" fmla="*/ 959893 h 1330996"/>
                  <a:gd name="connsiteX211" fmla="*/ 463439 w 2428717"/>
                  <a:gd name="connsiteY211" fmla="*/ 964442 h 1330996"/>
                  <a:gd name="connsiteX212" fmla="*/ 454341 w 2428717"/>
                  <a:gd name="connsiteY212" fmla="*/ 978090 h 1330996"/>
                  <a:gd name="connsiteX213" fmla="*/ 440693 w 2428717"/>
                  <a:gd name="connsiteY213" fmla="*/ 996287 h 1330996"/>
                  <a:gd name="connsiteX214" fmla="*/ 404299 w 2428717"/>
                  <a:gd name="connsiteY214" fmla="*/ 1023582 h 1330996"/>
                  <a:gd name="connsiteX215" fmla="*/ 390651 w 2428717"/>
                  <a:gd name="connsiteY215" fmla="*/ 1037230 h 1330996"/>
                  <a:gd name="connsiteX216" fmla="*/ 377004 w 2428717"/>
                  <a:gd name="connsiteY216" fmla="*/ 1041779 h 1330996"/>
                  <a:gd name="connsiteX217" fmla="*/ 349708 w 2428717"/>
                  <a:gd name="connsiteY217" fmla="*/ 1059976 h 1330996"/>
                  <a:gd name="connsiteX218" fmla="*/ 322413 w 2428717"/>
                  <a:gd name="connsiteY218" fmla="*/ 1078173 h 1330996"/>
                  <a:gd name="connsiteX219" fmla="*/ 295117 w 2428717"/>
                  <a:gd name="connsiteY219" fmla="*/ 1100919 h 1330996"/>
                  <a:gd name="connsiteX220" fmla="*/ 286019 w 2428717"/>
                  <a:gd name="connsiteY220" fmla="*/ 1114567 h 1330996"/>
                  <a:gd name="connsiteX221" fmla="*/ 258723 w 2428717"/>
                  <a:gd name="connsiteY221" fmla="*/ 1137313 h 1330996"/>
                  <a:gd name="connsiteX222" fmla="*/ 240526 w 2428717"/>
                  <a:gd name="connsiteY222" fmla="*/ 1164609 h 1330996"/>
                  <a:gd name="connsiteX223" fmla="*/ 231428 w 2428717"/>
                  <a:gd name="connsiteY223" fmla="*/ 1178257 h 1330996"/>
                  <a:gd name="connsiteX224" fmla="*/ 217780 w 2428717"/>
                  <a:gd name="connsiteY224" fmla="*/ 1182806 h 1330996"/>
                  <a:gd name="connsiteX225" fmla="*/ 208681 w 2428717"/>
                  <a:gd name="connsiteY225" fmla="*/ 1196454 h 1330996"/>
                  <a:gd name="connsiteX226" fmla="*/ 181386 w 2428717"/>
                  <a:gd name="connsiteY226" fmla="*/ 1205552 h 1330996"/>
                  <a:gd name="connsiteX227" fmla="*/ 167738 w 2428717"/>
                  <a:gd name="connsiteY227" fmla="*/ 1210102 h 1330996"/>
                  <a:gd name="connsiteX228" fmla="*/ 135893 w 2428717"/>
                  <a:gd name="connsiteY228" fmla="*/ 1219200 h 1330996"/>
                  <a:gd name="connsiteX229" fmla="*/ 108598 w 2428717"/>
                  <a:gd name="connsiteY229" fmla="*/ 1241946 h 1330996"/>
                  <a:gd name="connsiteX230" fmla="*/ 85851 w 2428717"/>
                  <a:gd name="connsiteY230" fmla="*/ 1246496 h 1330996"/>
                  <a:gd name="connsiteX231" fmla="*/ 72204 w 2428717"/>
                  <a:gd name="connsiteY231" fmla="*/ 1251045 h 1330996"/>
                  <a:gd name="connsiteX232" fmla="*/ 22162 w 2428717"/>
                  <a:gd name="connsiteY232" fmla="*/ 1264693 h 1330996"/>
                  <a:gd name="connsiteX233" fmla="*/ 8514 w 2428717"/>
                  <a:gd name="connsiteY233" fmla="*/ 1260143 h 1330996"/>
                  <a:gd name="connsiteX234" fmla="*/ 3965 w 2428717"/>
                  <a:gd name="connsiteY234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395201 w 2428717"/>
                  <a:gd name="connsiteY16" fmla="*/ 1123666 h 1330996"/>
                  <a:gd name="connsiteX17" fmla="*/ 404299 w 2428717"/>
                  <a:gd name="connsiteY17" fmla="*/ 1110018 h 1330996"/>
                  <a:gd name="connsiteX18" fmla="*/ 445242 w 2428717"/>
                  <a:gd name="connsiteY18" fmla="*/ 1091821 h 1330996"/>
                  <a:gd name="connsiteX19" fmla="*/ 522580 w 2428717"/>
                  <a:gd name="connsiteY19" fmla="*/ 1082722 h 1330996"/>
                  <a:gd name="connsiteX20" fmla="*/ 572622 w 2428717"/>
                  <a:gd name="connsiteY20" fmla="*/ 1073624 h 1330996"/>
                  <a:gd name="connsiteX21" fmla="*/ 595368 w 2428717"/>
                  <a:gd name="connsiteY21" fmla="*/ 1096370 h 1330996"/>
                  <a:gd name="connsiteX22" fmla="*/ 609016 w 2428717"/>
                  <a:gd name="connsiteY22" fmla="*/ 1087272 h 1330996"/>
                  <a:gd name="connsiteX23" fmla="*/ 613565 w 2428717"/>
                  <a:gd name="connsiteY23" fmla="*/ 1032681 h 1330996"/>
                  <a:gd name="connsiteX24" fmla="*/ 690902 w 2428717"/>
                  <a:gd name="connsiteY24" fmla="*/ 1028131 h 1330996"/>
                  <a:gd name="connsiteX25" fmla="*/ 718198 w 2428717"/>
                  <a:gd name="connsiteY25" fmla="*/ 1019033 h 1330996"/>
                  <a:gd name="connsiteX26" fmla="*/ 731845 w 2428717"/>
                  <a:gd name="connsiteY26" fmla="*/ 1005385 h 1330996"/>
                  <a:gd name="connsiteX27" fmla="*/ 772789 w 2428717"/>
                  <a:gd name="connsiteY27" fmla="*/ 982639 h 1330996"/>
                  <a:gd name="connsiteX28" fmla="*/ 795535 w 2428717"/>
                  <a:gd name="connsiteY28" fmla="*/ 978090 h 1330996"/>
                  <a:gd name="connsiteX29" fmla="*/ 822831 w 2428717"/>
                  <a:gd name="connsiteY29" fmla="*/ 968991 h 1330996"/>
                  <a:gd name="connsiteX30" fmla="*/ 850126 w 2428717"/>
                  <a:gd name="connsiteY30" fmla="*/ 941696 h 1330996"/>
                  <a:gd name="connsiteX31" fmla="*/ 877422 w 2428717"/>
                  <a:gd name="connsiteY31" fmla="*/ 928048 h 1330996"/>
                  <a:gd name="connsiteX32" fmla="*/ 891069 w 2428717"/>
                  <a:gd name="connsiteY32" fmla="*/ 923499 h 1330996"/>
                  <a:gd name="connsiteX33" fmla="*/ 904717 w 2428717"/>
                  <a:gd name="connsiteY33" fmla="*/ 914400 h 1330996"/>
                  <a:gd name="connsiteX34" fmla="*/ 922914 w 2428717"/>
                  <a:gd name="connsiteY34" fmla="*/ 909851 h 1330996"/>
                  <a:gd name="connsiteX35" fmla="*/ 927463 w 2428717"/>
                  <a:gd name="connsiteY35" fmla="*/ 896203 h 1330996"/>
                  <a:gd name="connsiteX36" fmla="*/ 941111 w 2428717"/>
                  <a:gd name="connsiteY36" fmla="*/ 887105 h 1330996"/>
                  <a:gd name="connsiteX37" fmla="*/ 954759 w 2428717"/>
                  <a:gd name="connsiteY37" fmla="*/ 873457 h 1330996"/>
                  <a:gd name="connsiteX38" fmla="*/ 982054 w 2428717"/>
                  <a:gd name="connsiteY38" fmla="*/ 855260 h 1330996"/>
                  <a:gd name="connsiteX39" fmla="*/ 986604 w 2428717"/>
                  <a:gd name="connsiteY39" fmla="*/ 841612 h 1330996"/>
                  <a:gd name="connsiteX40" fmla="*/ 1000251 w 2428717"/>
                  <a:gd name="connsiteY40" fmla="*/ 837063 h 1330996"/>
                  <a:gd name="connsiteX41" fmla="*/ 1013899 w 2428717"/>
                  <a:gd name="connsiteY41" fmla="*/ 827964 h 1330996"/>
                  <a:gd name="connsiteX42" fmla="*/ 1045744 w 2428717"/>
                  <a:gd name="connsiteY42" fmla="*/ 800669 h 1330996"/>
                  <a:gd name="connsiteX43" fmla="*/ 1059392 w 2428717"/>
                  <a:gd name="connsiteY43" fmla="*/ 791570 h 1330996"/>
                  <a:gd name="connsiteX44" fmla="*/ 1082138 w 2428717"/>
                  <a:gd name="connsiteY44" fmla="*/ 768824 h 1330996"/>
                  <a:gd name="connsiteX45" fmla="*/ 1123081 w 2428717"/>
                  <a:gd name="connsiteY45" fmla="*/ 736979 h 1330996"/>
                  <a:gd name="connsiteX46" fmla="*/ 1136729 w 2428717"/>
                  <a:gd name="connsiteY46" fmla="*/ 727881 h 1330996"/>
                  <a:gd name="connsiteX47" fmla="*/ 1150377 w 2428717"/>
                  <a:gd name="connsiteY47" fmla="*/ 718782 h 1330996"/>
                  <a:gd name="connsiteX48" fmla="*/ 1168574 w 2428717"/>
                  <a:gd name="connsiteY48" fmla="*/ 691487 h 1330996"/>
                  <a:gd name="connsiteX49" fmla="*/ 1191320 w 2428717"/>
                  <a:gd name="connsiteY49" fmla="*/ 668740 h 1330996"/>
                  <a:gd name="connsiteX50" fmla="*/ 1214066 w 2428717"/>
                  <a:gd name="connsiteY50" fmla="*/ 645994 h 1330996"/>
                  <a:gd name="connsiteX51" fmla="*/ 1223165 w 2428717"/>
                  <a:gd name="connsiteY51" fmla="*/ 632346 h 1330996"/>
                  <a:gd name="connsiteX52" fmla="*/ 1227714 w 2428717"/>
                  <a:gd name="connsiteY52" fmla="*/ 618699 h 1330996"/>
                  <a:gd name="connsiteX53" fmla="*/ 1250460 w 2428717"/>
                  <a:gd name="connsiteY53" fmla="*/ 591403 h 1330996"/>
                  <a:gd name="connsiteX54" fmla="*/ 1259559 w 2428717"/>
                  <a:gd name="connsiteY54" fmla="*/ 564108 h 1330996"/>
                  <a:gd name="connsiteX55" fmla="*/ 1264108 w 2428717"/>
                  <a:gd name="connsiteY55" fmla="*/ 550460 h 1330996"/>
                  <a:gd name="connsiteX56" fmla="*/ 1282305 w 2428717"/>
                  <a:gd name="connsiteY56" fmla="*/ 523164 h 1330996"/>
                  <a:gd name="connsiteX57" fmla="*/ 1295953 w 2428717"/>
                  <a:gd name="connsiteY57" fmla="*/ 482221 h 1330996"/>
                  <a:gd name="connsiteX58" fmla="*/ 1300502 w 2428717"/>
                  <a:gd name="connsiteY58" fmla="*/ 468573 h 1330996"/>
                  <a:gd name="connsiteX59" fmla="*/ 1309601 w 2428717"/>
                  <a:gd name="connsiteY59" fmla="*/ 427630 h 1330996"/>
                  <a:gd name="connsiteX60" fmla="*/ 1314150 w 2428717"/>
                  <a:gd name="connsiteY60" fmla="*/ 395785 h 1330996"/>
                  <a:gd name="connsiteX61" fmla="*/ 1336896 w 2428717"/>
                  <a:gd name="connsiteY61" fmla="*/ 368490 h 1330996"/>
                  <a:gd name="connsiteX62" fmla="*/ 1345995 w 2428717"/>
                  <a:gd name="connsiteY62" fmla="*/ 295702 h 1330996"/>
                  <a:gd name="connsiteX63" fmla="*/ 1350544 w 2428717"/>
                  <a:gd name="connsiteY63" fmla="*/ 268406 h 1330996"/>
                  <a:gd name="connsiteX64" fmla="*/ 1359642 w 2428717"/>
                  <a:gd name="connsiteY64" fmla="*/ 241110 h 1330996"/>
                  <a:gd name="connsiteX65" fmla="*/ 1414234 w 2428717"/>
                  <a:gd name="connsiteY65" fmla="*/ 204716 h 1330996"/>
                  <a:gd name="connsiteX66" fmla="*/ 1427881 w 2428717"/>
                  <a:gd name="connsiteY66" fmla="*/ 200167 h 1330996"/>
                  <a:gd name="connsiteX67" fmla="*/ 1441529 w 2428717"/>
                  <a:gd name="connsiteY67" fmla="*/ 195618 h 1330996"/>
                  <a:gd name="connsiteX68" fmla="*/ 1473374 w 2428717"/>
                  <a:gd name="connsiteY68" fmla="*/ 181970 h 1330996"/>
                  <a:gd name="connsiteX69" fmla="*/ 1500669 w 2428717"/>
                  <a:gd name="connsiteY69" fmla="*/ 172872 h 1330996"/>
                  <a:gd name="connsiteX70" fmla="*/ 1578007 w 2428717"/>
                  <a:gd name="connsiteY70" fmla="*/ 163773 h 1330996"/>
                  <a:gd name="connsiteX71" fmla="*/ 1600753 w 2428717"/>
                  <a:gd name="connsiteY71" fmla="*/ 145576 h 1330996"/>
                  <a:gd name="connsiteX72" fmla="*/ 1614401 w 2428717"/>
                  <a:gd name="connsiteY72" fmla="*/ 141027 h 1330996"/>
                  <a:gd name="connsiteX73" fmla="*/ 1641696 w 2428717"/>
                  <a:gd name="connsiteY73" fmla="*/ 145576 h 1330996"/>
                  <a:gd name="connsiteX74" fmla="*/ 1655344 w 2428717"/>
                  <a:gd name="connsiteY74" fmla="*/ 154675 h 1330996"/>
                  <a:gd name="connsiteX75" fmla="*/ 1828216 w 2428717"/>
                  <a:gd name="connsiteY75" fmla="*/ 150125 h 1330996"/>
                  <a:gd name="connsiteX76" fmla="*/ 1841863 w 2428717"/>
                  <a:gd name="connsiteY76" fmla="*/ 159224 h 1330996"/>
                  <a:gd name="connsiteX77" fmla="*/ 1855511 w 2428717"/>
                  <a:gd name="connsiteY77" fmla="*/ 172872 h 1330996"/>
                  <a:gd name="connsiteX78" fmla="*/ 1969242 w 2428717"/>
                  <a:gd name="connsiteY78" fmla="*/ 186519 h 1330996"/>
                  <a:gd name="connsiteX79" fmla="*/ 2001087 w 2428717"/>
                  <a:gd name="connsiteY79" fmla="*/ 191069 h 1330996"/>
                  <a:gd name="connsiteX80" fmla="*/ 2051129 w 2428717"/>
                  <a:gd name="connsiteY80" fmla="*/ 195618 h 1330996"/>
                  <a:gd name="connsiteX81" fmla="*/ 2060228 w 2428717"/>
                  <a:gd name="connsiteY81" fmla="*/ 209266 h 1330996"/>
                  <a:gd name="connsiteX82" fmla="*/ 2087523 w 2428717"/>
                  <a:gd name="connsiteY82" fmla="*/ 213815 h 1330996"/>
                  <a:gd name="connsiteX83" fmla="*/ 2105720 w 2428717"/>
                  <a:gd name="connsiteY83" fmla="*/ 236561 h 1330996"/>
                  <a:gd name="connsiteX84" fmla="*/ 2119368 w 2428717"/>
                  <a:gd name="connsiteY84" fmla="*/ 245660 h 1330996"/>
                  <a:gd name="connsiteX85" fmla="*/ 2133016 w 2428717"/>
                  <a:gd name="connsiteY85" fmla="*/ 259308 h 1330996"/>
                  <a:gd name="connsiteX86" fmla="*/ 2142114 w 2428717"/>
                  <a:gd name="connsiteY86" fmla="*/ 272955 h 1330996"/>
                  <a:gd name="connsiteX87" fmla="*/ 2160311 w 2428717"/>
                  <a:gd name="connsiteY87" fmla="*/ 291152 h 1330996"/>
                  <a:gd name="connsiteX88" fmla="*/ 2169410 w 2428717"/>
                  <a:gd name="connsiteY88" fmla="*/ 304800 h 1330996"/>
                  <a:gd name="connsiteX89" fmla="*/ 2210353 w 2428717"/>
                  <a:gd name="connsiteY89" fmla="*/ 341194 h 1330996"/>
                  <a:gd name="connsiteX90" fmla="*/ 2224001 w 2428717"/>
                  <a:gd name="connsiteY90" fmla="*/ 345743 h 1330996"/>
                  <a:gd name="connsiteX91" fmla="*/ 2255845 w 2428717"/>
                  <a:gd name="connsiteY91" fmla="*/ 363940 h 1330996"/>
                  <a:gd name="connsiteX92" fmla="*/ 2283141 w 2428717"/>
                  <a:gd name="connsiteY92" fmla="*/ 373039 h 1330996"/>
                  <a:gd name="connsiteX93" fmla="*/ 2314986 w 2428717"/>
                  <a:gd name="connsiteY93" fmla="*/ 377588 h 1330996"/>
                  <a:gd name="connsiteX94" fmla="*/ 2337732 w 2428717"/>
                  <a:gd name="connsiteY94" fmla="*/ 395785 h 1330996"/>
                  <a:gd name="connsiteX95" fmla="*/ 2365028 w 2428717"/>
                  <a:gd name="connsiteY95" fmla="*/ 413982 h 1330996"/>
                  <a:gd name="connsiteX96" fmla="*/ 2378675 w 2428717"/>
                  <a:gd name="connsiteY96" fmla="*/ 400334 h 1330996"/>
                  <a:gd name="connsiteX97" fmla="*/ 2396872 w 2428717"/>
                  <a:gd name="connsiteY97" fmla="*/ 373039 h 1330996"/>
                  <a:gd name="connsiteX98" fmla="*/ 2424168 w 2428717"/>
                  <a:gd name="connsiteY98" fmla="*/ 368490 h 1330996"/>
                  <a:gd name="connsiteX99" fmla="*/ 2428717 w 2428717"/>
                  <a:gd name="connsiteY99" fmla="*/ 354842 h 1330996"/>
                  <a:gd name="connsiteX100" fmla="*/ 2424168 w 2428717"/>
                  <a:gd name="connsiteY100" fmla="*/ 327546 h 1330996"/>
                  <a:gd name="connsiteX101" fmla="*/ 2410520 w 2428717"/>
                  <a:gd name="connsiteY101" fmla="*/ 322997 h 1330996"/>
                  <a:gd name="connsiteX102" fmla="*/ 2392323 w 2428717"/>
                  <a:gd name="connsiteY102" fmla="*/ 318448 h 1330996"/>
                  <a:gd name="connsiteX103" fmla="*/ 2378675 w 2428717"/>
                  <a:gd name="connsiteY103" fmla="*/ 309349 h 1330996"/>
                  <a:gd name="connsiteX104" fmla="*/ 2374126 w 2428717"/>
                  <a:gd name="connsiteY104" fmla="*/ 295702 h 1330996"/>
                  <a:gd name="connsiteX105" fmla="*/ 2365028 w 2428717"/>
                  <a:gd name="connsiteY105" fmla="*/ 282054 h 1330996"/>
                  <a:gd name="connsiteX106" fmla="*/ 2360478 w 2428717"/>
                  <a:gd name="connsiteY106" fmla="*/ 268406 h 1330996"/>
                  <a:gd name="connsiteX107" fmla="*/ 2346831 w 2428717"/>
                  <a:gd name="connsiteY107" fmla="*/ 263857 h 1330996"/>
                  <a:gd name="connsiteX108" fmla="*/ 2333183 w 2428717"/>
                  <a:gd name="connsiteY108" fmla="*/ 245660 h 1330996"/>
                  <a:gd name="connsiteX109" fmla="*/ 2305887 w 2428717"/>
                  <a:gd name="connsiteY109" fmla="*/ 232012 h 1330996"/>
                  <a:gd name="connsiteX110" fmla="*/ 2283141 w 2428717"/>
                  <a:gd name="connsiteY110" fmla="*/ 236561 h 1330996"/>
                  <a:gd name="connsiteX111" fmla="*/ 2255845 w 2428717"/>
                  <a:gd name="connsiteY111" fmla="*/ 245660 h 1330996"/>
                  <a:gd name="connsiteX112" fmla="*/ 2214902 w 2428717"/>
                  <a:gd name="connsiteY112" fmla="*/ 241110 h 1330996"/>
                  <a:gd name="connsiteX113" fmla="*/ 2187607 w 2428717"/>
                  <a:gd name="connsiteY113" fmla="*/ 218364 h 1330996"/>
                  <a:gd name="connsiteX114" fmla="*/ 2173959 w 2428717"/>
                  <a:gd name="connsiteY114" fmla="*/ 209266 h 1330996"/>
                  <a:gd name="connsiteX115" fmla="*/ 2164860 w 2428717"/>
                  <a:gd name="connsiteY115" fmla="*/ 195618 h 1330996"/>
                  <a:gd name="connsiteX116" fmla="*/ 2151213 w 2428717"/>
                  <a:gd name="connsiteY116" fmla="*/ 168322 h 1330996"/>
                  <a:gd name="connsiteX117" fmla="*/ 2110269 w 2428717"/>
                  <a:gd name="connsiteY117" fmla="*/ 154675 h 1330996"/>
                  <a:gd name="connsiteX118" fmla="*/ 2082974 w 2428717"/>
                  <a:gd name="connsiteY118" fmla="*/ 141027 h 1330996"/>
                  <a:gd name="connsiteX119" fmla="*/ 2064777 w 2428717"/>
                  <a:gd name="connsiteY119" fmla="*/ 136478 h 1330996"/>
                  <a:gd name="connsiteX120" fmla="*/ 1991989 w 2428717"/>
                  <a:gd name="connsiteY120" fmla="*/ 131928 h 1330996"/>
                  <a:gd name="connsiteX121" fmla="*/ 1964693 w 2428717"/>
                  <a:gd name="connsiteY121" fmla="*/ 118281 h 1330996"/>
                  <a:gd name="connsiteX122" fmla="*/ 1951045 w 2428717"/>
                  <a:gd name="connsiteY122" fmla="*/ 104633 h 1330996"/>
                  <a:gd name="connsiteX123" fmla="*/ 1923750 w 2428717"/>
                  <a:gd name="connsiteY123" fmla="*/ 90985 h 1330996"/>
                  <a:gd name="connsiteX124" fmla="*/ 1910102 w 2428717"/>
                  <a:gd name="connsiteY124" fmla="*/ 81887 h 1330996"/>
                  <a:gd name="connsiteX125" fmla="*/ 1841863 w 2428717"/>
                  <a:gd name="connsiteY125" fmla="*/ 72788 h 1330996"/>
                  <a:gd name="connsiteX126" fmla="*/ 1814568 w 2428717"/>
                  <a:gd name="connsiteY126" fmla="*/ 63690 h 1330996"/>
                  <a:gd name="connsiteX127" fmla="*/ 1796371 w 2428717"/>
                  <a:gd name="connsiteY127" fmla="*/ 59140 h 1330996"/>
                  <a:gd name="connsiteX128" fmla="*/ 1769075 w 2428717"/>
                  <a:gd name="connsiteY128" fmla="*/ 50042 h 1330996"/>
                  <a:gd name="connsiteX129" fmla="*/ 1755428 w 2428717"/>
                  <a:gd name="connsiteY129" fmla="*/ 40943 h 1330996"/>
                  <a:gd name="connsiteX130" fmla="*/ 1737231 w 2428717"/>
                  <a:gd name="connsiteY130" fmla="*/ 0 h 1330996"/>
                  <a:gd name="connsiteX131" fmla="*/ 1728132 w 2428717"/>
                  <a:gd name="connsiteY131" fmla="*/ 13648 h 1330996"/>
                  <a:gd name="connsiteX132" fmla="*/ 1723583 w 2428717"/>
                  <a:gd name="connsiteY132" fmla="*/ 50042 h 1330996"/>
                  <a:gd name="connsiteX133" fmla="*/ 1691738 w 2428717"/>
                  <a:gd name="connsiteY133" fmla="*/ 54591 h 1330996"/>
                  <a:gd name="connsiteX134" fmla="*/ 1659893 w 2428717"/>
                  <a:gd name="connsiteY134" fmla="*/ 63690 h 1330996"/>
                  <a:gd name="connsiteX135" fmla="*/ 1641696 w 2428717"/>
                  <a:gd name="connsiteY135" fmla="*/ 72788 h 1330996"/>
                  <a:gd name="connsiteX136" fmla="*/ 1628048 w 2428717"/>
                  <a:gd name="connsiteY136" fmla="*/ 68239 h 1330996"/>
                  <a:gd name="connsiteX137" fmla="*/ 1623499 w 2428717"/>
                  <a:gd name="connsiteY137" fmla="*/ 54591 h 1330996"/>
                  <a:gd name="connsiteX138" fmla="*/ 1614401 w 2428717"/>
                  <a:gd name="connsiteY138" fmla="*/ 68239 h 1330996"/>
                  <a:gd name="connsiteX139" fmla="*/ 1600753 w 2428717"/>
                  <a:gd name="connsiteY139" fmla="*/ 77337 h 1330996"/>
                  <a:gd name="connsiteX140" fmla="*/ 1555260 w 2428717"/>
                  <a:gd name="connsiteY140" fmla="*/ 81887 h 1330996"/>
                  <a:gd name="connsiteX141" fmla="*/ 1527965 w 2428717"/>
                  <a:gd name="connsiteY141" fmla="*/ 90985 h 1330996"/>
                  <a:gd name="connsiteX142" fmla="*/ 1509768 w 2428717"/>
                  <a:gd name="connsiteY142" fmla="*/ 100084 h 1330996"/>
                  <a:gd name="connsiteX143" fmla="*/ 1487022 w 2428717"/>
                  <a:gd name="connsiteY143" fmla="*/ 104633 h 1330996"/>
                  <a:gd name="connsiteX144" fmla="*/ 1473374 w 2428717"/>
                  <a:gd name="connsiteY144" fmla="*/ 109182 h 1330996"/>
                  <a:gd name="connsiteX145" fmla="*/ 1364192 w 2428717"/>
                  <a:gd name="connsiteY145" fmla="*/ 113731 h 1330996"/>
                  <a:gd name="connsiteX146" fmla="*/ 1350544 w 2428717"/>
                  <a:gd name="connsiteY146" fmla="*/ 122830 h 1330996"/>
                  <a:gd name="connsiteX147" fmla="*/ 1332347 w 2428717"/>
                  <a:gd name="connsiteY147" fmla="*/ 150125 h 1330996"/>
                  <a:gd name="connsiteX148" fmla="*/ 1318699 w 2428717"/>
                  <a:gd name="connsiteY148" fmla="*/ 163773 h 1330996"/>
                  <a:gd name="connsiteX149" fmla="*/ 1309601 w 2428717"/>
                  <a:gd name="connsiteY149" fmla="*/ 191069 h 1330996"/>
                  <a:gd name="connsiteX150" fmla="*/ 1295953 w 2428717"/>
                  <a:gd name="connsiteY150" fmla="*/ 204716 h 1330996"/>
                  <a:gd name="connsiteX151" fmla="*/ 1282305 w 2428717"/>
                  <a:gd name="connsiteY151" fmla="*/ 209266 h 1330996"/>
                  <a:gd name="connsiteX152" fmla="*/ 1209517 w 2428717"/>
                  <a:gd name="connsiteY152" fmla="*/ 213815 h 1330996"/>
                  <a:gd name="connsiteX153" fmla="*/ 1204968 w 2428717"/>
                  <a:gd name="connsiteY153" fmla="*/ 227463 h 1330996"/>
                  <a:gd name="connsiteX154" fmla="*/ 1186771 w 2428717"/>
                  <a:gd name="connsiteY154" fmla="*/ 254758 h 1330996"/>
                  <a:gd name="connsiteX155" fmla="*/ 1177672 w 2428717"/>
                  <a:gd name="connsiteY155" fmla="*/ 282054 h 1330996"/>
                  <a:gd name="connsiteX156" fmla="*/ 1173123 w 2428717"/>
                  <a:gd name="connsiteY156" fmla="*/ 295702 h 1330996"/>
                  <a:gd name="connsiteX157" fmla="*/ 1145828 w 2428717"/>
                  <a:gd name="connsiteY157" fmla="*/ 313899 h 1330996"/>
                  <a:gd name="connsiteX158" fmla="*/ 1132180 w 2428717"/>
                  <a:gd name="connsiteY158" fmla="*/ 327546 h 1330996"/>
                  <a:gd name="connsiteX159" fmla="*/ 1104884 w 2428717"/>
                  <a:gd name="connsiteY159" fmla="*/ 336645 h 1330996"/>
                  <a:gd name="connsiteX160" fmla="*/ 1095786 w 2428717"/>
                  <a:gd name="connsiteY160" fmla="*/ 322997 h 1330996"/>
                  <a:gd name="connsiteX161" fmla="*/ 1100335 w 2428717"/>
                  <a:gd name="connsiteY161" fmla="*/ 291152 h 1330996"/>
                  <a:gd name="connsiteX162" fmla="*/ 1086687 w 2428717"/>
                  <a:gd name="connsiteY162" fmla="*/ 304800 h 1330996"/>
                  <a:gd name="connsiteX163" fmla="*/ 1073039 w 2428717"/>
                  <a:gd name="connsiteY163" fmla="*/ 309349 h 1330996"/>
                  <a:gd name="connsiteX164" fmla="*/ 1059392 w 2428717"/>
                  <a:gd name="connsiteY164" fmla="*/ 300251 h 1330996"/>
                  <a:gd name="connsiteX165" fmla="*/ 1050293 w 2428717"/>
                  <a:gd name="connsiteY165" fmla="*/ 286603 h 1330996"/>
                  <a:gd name="connsiteX166" fmla="*/ 1036645 w 2428717"/>
                  <a:gd name="connsiteY166" fmla="*/ 282054 h 1330996"/>
                  <a:gd name="connsiteX167" fmla="*/ 1009350 w 2428717"/>
                  <a:gd name="connsiteY167" fmla="*/ 291152 h 1330996"/>
                  <a:gd name="connsiteX168" fmla="*/ 995702 w 2428717"/>
                  <a:gd name="connsiteY168" fmla="*/ 295702 h 1330996"/>
                  <a:gd name="connsiteX169" fmla="*/ 982054 w 2428717"/>
                  <a:gd name="connsiteY169" fmla="*/ 304800 h 1330996"/>
                  <a:gd name="connsiteX170" fmla="*/ 968407 w 2428717"/>
                  <a:gd name="connsiteY170" fmla="*/ 350293 h 1330996"/>
                  <a:gd name="connsiteX171" fmla="*/ 959308 w 2428717"/>
                  <a:gd name="connsiteY171" fmla="*/ 363940 h 1330996"/>
                  <a:gd name="connsiteX172" fmla="*/ 963857 w 2428717"/>
                  <a:gd name="connsiteY172" fmla="*/ 377588 h 1330996"/>
                  <a:gd name="connsiteX173" fmla="*/ 977505 w 2428717"/>
                  <a:gd name="connsiteY173" fmla="*/ 382137 h 1330996"/>
                  <a:gd name="connsiteX174" fmla="*/ 991153 w 2428717"/>
                  <a:gd name="connsiteY174" fmla="*/ 391236 h 1330996"/>
                  <a:gd name="connsiteX175" fmla="*/ 1000251 w 2428717"/>
                  <a:gd name="connsiteY175" fmla="*/ 404884 h 1330996"/>
                  <a:gd name="connsiteX176" fmla="*/ 1013899 w 2428717"/>
                  <a:gd name="connsiteY176" fmla="*/ 418531 h 1330996"/>
                  <a:gd name="connsiteX177" fmla="*/ 1009350 w 2428717"/>
                  <a:gd name="connsiteY177" fmla="*/ 441278 h 1330996"/>
                  <a:gd name="connsiteX178" fmla="*/ 986604 w 2428717"/>
                  <a:gd name="connsiteY178" fmla="*/ 486770 h 1330996"/>
                  <a:gd name="connsiteX179" fmla="*/ 968407 w 2428717"/>
                  <a:gd name="connsiteY179" fmla="*/ 518615 h 1330996"/>
                  <a:gd name="connsiteX180" fmla="*/ 954759 w 2428717"/>
                  <a:gd name="connsiteY180" fmla="*/ 523164 h 1330996"/>
                  <a:gd name="connsiteX181" fmla="*/ 945660 w 2428717"/>
                  <a:gd name="connsiteY181" fmla="*/ 536812 h 1330996"/>
                  <a:gd name="connsiteX182" fmla="*/ 932013 w 2428717"/>
                  <a:gd name="connsiteY182" fmla="*/ 545910 h 1330996"/>
                  <a:gd name="connsiteX183" fmla="*/ 913816 w 2428717"/>
                  <a:gd name="connsiteY183" fmla="*/ 568657 h 1330996"/>
                  <a:gd name="connsiteX184" fmla="*/ 904717 w 2428717"/>
                  <a:gd name="connsiteY184" fmla="*/ 582305 h 1330996"/>
                  <a:gd name="connsiteX185" fmla="*/ 900168 w 2428717"/>
                  <a:gd name="connsiteY185" fmla="*/ 595952 h 1330996"/>
                  <a:gd name="connsiteX186" fmla="*/ 881971 w 2428717"/>
                  <a:gd name="connsiteY186" fmla="*/ 623248 h 1330996"/>
                  <a:gd name="connsiteX187" fmla="*/ 859225 w 2428717"/>
                  <a:gd name="connsiteY187" fmla="*/ 655093 h 1330996"/>
                  <a:gd name="connsiteX188" fmla="*/ 850126 w 2428717"/>
                  <a:gd name="connsiteY188" fmla="*/ 668740 h 1330996"/>
                  <a:gd name="connsiteX189" fmla="*/ 845577 w 2428717"/>
                  <a:gd name="connsiteY189" fmla="*/ 682388 h 1330996"/>
                  <a:gd name="connsiteX190" fmla="*/ 831929 w 2428717"/>
                  <a:gd name="connsiteY190" fmla="*/ 691487 h 1330996"/>
                  <a:gd name="connsiteX191" fmla="*/ 809183 w 2428717"/>
                  <a:gd name="connsiteY191" fmla="*/ 714233 h 1330996"/>
                  <a:gd name="connsiteX192" fmla="*/ 795535 w 2428717"/>
                  <a:gd name="connsiteY192" fmla="*/ 732430 h 1330996"/>
                  <a:gd name="connsiteX193" fmla="*/ 781887 w 2428717"/>
                  <a:gd name="connsiteY193" fmla="*/ 746078 h 1330996"/>
                  <a:gd name="connsiteX194" fmla="*/ 754592 w 2428717"/>
                  <a:gd name="connsiteY194" fmla="*/ 787021 h 1330996"/>
                  <a:gd name="connsiteX195" fmla="*/ 745493 w 2428717"/>
                  <a:gd name="connsiteY195" fmla="*/ 800669 h 1330996"/>
                  <a:gd name="connsiteX196" fmla="*/ 736395 w 2428717"/>
                  <a:gd name="connsiteY196" fmla="*/ 827964 h 1330996"/>
                  <a:gd name="connsiteX197" fmla="*/ 690902 w 2428717"/>
                  <a:gd name="connsiteY197" fmla="*/ 882555 h 1330996"/>
                  <a:gd name="connsiteX198" fmla="*/ 677254 w 2428717"/>
                  <a:gd name="connsiteY198" fmla="*/ 891654 h 1330996"/>
                  <a:gd name="connsiteX199" fmla="*/ 649959 w 2428717"/>
                  <a:gd name="connsiteY199" fmla="*/ 900752 h 1330996"/>
                  <a:gd name="connsiteX200" fmla="*/ 595368 w 2428717"/>
                  <a:gd name="connsiteY200" fmla="*/ 896203 h 1330996"/>
                  <a:gd name="connsiteX201" fmla="*/ 581720 w 2428717"/>
                  <a:gd name="connsiteY201" fmla="*/ 891654 h 1330996"/>
                  <a:gd name="connsiteX202" fmla="*/ 586269 w 2428717"/>
                  <a:gd name="connsiteY202" fmla="*/ 868908 h 1330996"/>
                  <a:gd name="connsiteX203" fmla="*/ 577171 w 2428717"/>
                  <a:gd name="connsiteY203" fmla="*/ 928048 h 1330996"/>
                  <a:gd name="connsiteX204" fmla="*/ 568072 w 2428717"/>
                  <a:gd name="connsiteY204" fmla="*/ 941696 h 1330996"/>
                  <a:gd name="connsiteX205" fmla="*/ 563523 w 2428717"/>
                  <a:gd name="connsiteY205" fmla="*/ 955343 h 1330996"/>
                  <a:gd name="connsiteX206" fmla="*/ 549875 w 2428717"/>
                  <a:gd name="connsiteY206" fmla="*/ 964442 h 1330996"/>
                  <a:gd name="connsiteX207" fmla="*/ 522580 w 2428717"/>
                  <a:gd name="connsiteY207" fmla="*/ 982639 h 1330996"/>
                  <a:gd name="connsiteX208" fmla="*/ 508932 w 2428717"/>
                  <a:gd name="connsiteY208" fmla="*/ 973540 h 1330996"/>
                  <a:gd name="connsiteX209" fmla="*/ 481637 w 2428717"/>
                  <a:gd name="connsiteY209" fmla="*/ 959893 h 1330996"/>
                  <a:gd name="connsiteX210" fmla="*/ 463439 w 2428717"/>
                  <a:gd name="connsiteY210" fmla="*/ 964442 h 1330996"/>
                  <a:gd name="connsiteX211" fmla="*/ 454341 w 2428717"/>
                  <a:gd name="connsiteY211" fmla="*/ 978090 h 1330996"/>
                  <a:gd name="connsiteX212" fmla="*/ 440693 w 2428717"/>
                  <a:gd name="connsiteY212" fmla="*/ 996287 h 1330996"/>
                  <a:gd name="connsiteX213" fmla="*/ 404299 w 2428717"/>
                  <a:gd name="connsiteY213" fmla="*/ 1023582 h 1330996"/>
                  <a:gd name="connsiteX214" fmla="*/ 390651 w 2428717"/>
                  <a:gd name="connsiteY214" fmla="*/ 1037230 h 1330996"/>
                  <a:gd name="connsiteX215" fmla="*/ 377004 w 2428717"/>
                  <a:gd name="connsiteY215" fmla="*/ 1041779 h 1330996"/>
                  <a:gd name="connsiteX216" fmla="*/ 349708 w 2428717"/>
                  <a:gd name="connsiteY216" fmla="*/ 1059976 h 1330996"/>
                  <a:gd name="connsiteX217" fmla="*/ 322413 w 2428717"/>
                  <a:gd name="connsiteY217" fmla="*/ 1078173 h 1330996"/>
                  <a:gd name="connsiteX218" fmla="*/ 295117 w 2428717"/>
                  <a:gd name="connsiteY218" fmla="*/ 1100919 h 1330996"/>
                  <a:gd name="connsiteX219" fmla="*/ 286019 w 2428717"/>
                  <a:gd name="connsiteY219" fmla="*/ 1114567 h 1330996"/>
                  <a:gd name="connsiteX220" fmla="*/ 258723 w 2428717"/>
                  <a:gd name="connsiteY220" fmla="*/ 1137313 h 1330996"/>
                  <a:gd name="connsiteX221" fmla="*/ 240526 w 2428717"/>
                  <a:gd name="connsiteY221" fmla="*/ 1164609 h 1330996"/>
                  <a:gd name="connsiteX222" fmla="*/ 231428 w 2428717"/>
                  <a:gd name="connsiteY222" fmla="*/ 1178257 h 1330996"/>
                  <a:gd name="connsiteX223" fmla="*/ 217780 w 2428717"/>
                  <a:gd name="connsiteY223" fmla="*/ 1182806 h 1330996"/>
                  <a:gd name="connsiteX224" fmla="*/ 208681 w 2428717"/>
                  <a:gd name="connsiteY224" fmla="*/ 1196454 h 1330996"/>
                  <a:gd name="connsiteX225" fmla="*/ 181386 w 2428717"/>
                  <a:gd name="connsiteY225" fmla="*/ 1205552 h 1330996"/>
                  <a:gd name="connsiteX226" fmla="*/ 167738 w 2428717"/>
                  <a:gd name="connsiteY226" fmla="*/ 1210102 h 1330996"/>
                  <a:gd name="connsiteX227" fmla="*/ 135893 w 2428717"/>
                  <a:gd name="connsiteY227" fmla="*/ 1219200 h 1330996"/>
                  <a:gd name="connsiteX228" fmla="*/ 108598 w 2428717"/>
                  <a:gd name="connsiteY228" fmla="*/ 1241946 h 1330996"/>
                  <a:gd name="connsiteX229" fmla="*/ 85851 w 2428717"/>
                  <a:gd name="connsiteY229" fmla="*/ 1246496 h 1330996"/>
                  <a:gd name="connsiteX230" fmla="*/ 72204 w 2428717"/>
                  <a:gd name="connsiteY230" fmla="*/ 1251045 h 1330996"/>
                  <a:gd name="connsiteX231" fmla="*/ 22162 w 2428717"/>
                  <a:gd name="connsiteY231" fmla="*/ 1264693 h 1330996"/>
                  <a:gd name="connsiteX232" fmla="*/ 8514 w 2428717"/>
                  <a:gd name="connsiteY232" fmla="*/ 1260143 h 1330996"/>
                  <a:gd name="connsiteX233" fmla="*/ 3965 w 2428717"/>
                  <a:gd name="connsiteY233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395201 w 2428717"/>
                  <a:gd name="connsiteY16" fmla="*/ 1123666 h 1330996"/>
                  <a:gd name="connsiteX17" fmla="*/ 404299 w 2428717"/>
                  <a:gd name="connsiteY17" fmla="*/ 1110018 h 1330996"/>
                  <a:gd name="connsiteX18" fmla="*/ 522580 w 2428717"/>
                  <a:gd name="connsiteY18" fmla="*/ 1082722 h 1330996"/>
                  <a:gd name="connsiteX19" fmla="*/ 572622 w 2428717"/>
                  <a:gd name="connsiteY19" fmla="*/ 1073624 h 1330996"/>
                  <a:gd name="connsiteX20" fmla="*/ 595368 w 2428717"/>
                  <a:gd name="connsiteY20" fmla="*/ 1096370 h 1330996"/>
                  <a:gd name="connsiteX21" fmla="*/ 609016 w 2428717"/>
                  <a:gd name="connsiteY21" fmla="*/ 1087272 h 1330996"/>
                  <a:gd name="connsiteX22" fmla="*/ 613565 w 2428717"/>
                  <a:gd name="connsiteY22" fmla="*/ 1032681 h 1330996"/>
                  <a:gd name="connsiteX23" fmla="*/ 690902 w 2428717"/>
                  <a:gd name="connsiteY23" fmla="*/ 1028131 h 1330996"/>
                  <a:gd name="connsiteX24" fmla="*/ 718198 w 2428717"/>
                  <a:gd name="connsiteY24" fmla="*/ 1019033 h 1330996"/>
                  <a:gd name="connsiteX25" fmla="*/ 731845 w 2428717"/>
                  <a:gd name="connsiteY25" fmla="*/ 1005385 h 1330996"/>
                  <a:gd name="connsiteX26" fmla="*/ 772789 w 2428717"/>
                  <a:gd name="connsiteY26" fmla="*/ 982639 h 1330996"/>
                  <a:gd name="connsiteX27" fmla="*/ 795535 w 2428717"/>
                  <a:gd name="connsiteY27" fmla="*/ 978090 h 1330996"/>
                  <a:gd name="connsiteX28" fmla="*/ 822831 w 2428717"/>
                  <a:gd name="connsiteY28" fmla="*/ 968991 h 1330996"/>
                  <a:gd name="connsiteX29" fmla="*/ 850126 w 2428717"/>
                  <a:gd name="connsiteY29" fmla="*/ 941696 h 1330996"/>
                  <a:gd name="connsiteX30" fmla="*/ 877422 w 2428717"/>
                  <a:gd name="connsiteY30" fmla="*/ 928048 h 1330996"/>
                  <a:gd name="connsiteX31" fmla="*/ 891069 w 2428717"/>
                  <a:gd name="connsiteY31" fmla="*/ 923499 h 1330996"/>
                  <a:gd name="connsiteX32" fmla="*/ 904717 w 2428717"/>
                  <a:gd name="connsiteY32" fmla="*/ 914400 h 1330996"/>
                  <a:gd name="connsiteX33" fmla="*/ 922914 w 2428717"/>
                  <a:gd name="connsiteY33" fmla="*/ 909851 h 1330996"/>
                  <a:gd name="connsiteX34" fmla="*/ 927463 w 2428717"/>
                  <a:gd name="connsiteY34" fmla="*/ 896203 h 1330996"/>
                  <a:gd name="connsiteX35" fmla="*/ 941111 w 2428717"/>
                  <a:gd name="connsiteY35" fmla="*/ 887105 h 1330996"/>
                  <a:gd name="connsiteX36" fmla="*/ 954759 w 2428717"/>
                  <a:gd name="connsiteY36" fmla="*/ 873457 h 1330996"/>
                  <a:gd name="connsiteX37" fmla="*/ 982054 w 2428717"/>
                  <a:gd name="connsiteY37" fmla="*/ 855260 h 1330996"/>
                  <a:gd name="connsiteX38" fmla="*/ 986604 w 2428717"/>
                  <a:gd name="connsiteY38" fmla="*/ 841612 h 1330996"/>
                  <a:gd name="connsiteX39" fmla="*/ 1000251 w 2428717"/>
                  <a:gd name="connsiteY39" fmla="*/ 837063 h 1330996"/>
                  <a:gd name="connsiteX40" fmla="*/ 1013899 w 2428717"/>
                  <a:gd name="connsiteY40" fmla="*/ 827964 h 1330996"/>
                  <a:gd name="connsiteX41" fmla="*/ 1045744 w 2428717"/>
                  <a:gd name="connsiteY41" fmla="*/ 800669 h 1330996"/>
                  <a:gd name="connsiteX42" fmla="*/ 1059392 w 2428717"/>
                  <a:gd name="connsiteY42" fmla="*/ 791570 h 1330996"/>
                  <a:gd name="connsiteX43" fmla="*/ 1082138 w 2428717"/>
                  <a:gd name="connsiteY43" fmla="*/ 768824 h 1330996"/>
                  <a:gd name="connsiteX44" fmla="*/ 1123081 w 2428717"/>
                  <a:gd name="connsiteY44" fmla="*/ 736979 h 1330996"/>
                  <a:gd name="connsiteX45" fmla="*/ 1136729 w 2428717"/>
                  <a:gd name="connsiteY45" fmla="*/ 727881 h 1330996"/>
                  <a:gd name="connsiteX46" fmla="*/ 1150377 w 2428717"/>
                  <a:gd name="connsiteY46" fmla="*/ 718782 h 1330996"/>
                  <a:gd name="connsiteX47" fmla="*/ 1168574 w 2428717"/>
                  <a:gd name="connsiteY47" fmla="*/ 691487 h 1330996"/>
                  <a:gd name="connsiteX48" fmla="*/ 1191320 w 2428717"/>
                  <a:gd name="connsiteY48" fmla="*/ 668740 h 1330996"/>
                  <a:gd name="connsiteX49" fmla="*/ 1214066 w 2428717"/>
                  <a:gd name="connsiteY49" fmla="*/ 645994 h 1330996"/>
                  <a:gd name="connsiteX50" fmla="*/ 1223165 w 2428717"/>
                  <a:gd name="connsiteY50" fmla="*/ 632346 h 1330996"/>
                  <a:gd name="connsiteX51" fmla="*/ 1227714 w 2428717"/>
                  <a:gd name="connsiteY51" fmla="*/ 618699 h 1330996"/>
                  <a:gd name="connsiteX52" fmla="*/ 1250460 w 2428717"/>
                  <a:gd name="connsiteY52" fmla="*/ 591403 h 1330996"/>
                  <a:gd name="connsiteX53" fmla="*/ 1259559 w 2428717"/>
                  <a:gd name="connsiteY53" fmla="*/ 564108 h 1330996"/>
                  <a:gd name="connsiteX54" fmla="*/ 1264108 w 2428717"/>
                  <a:gd name="connsiteY54" fmla="*/ 550460 h 1330996"/>
                  <a:gd name="connsiteX55" fmla="*/ 1282305 w 2428717"/>
                  <a:gd name="connsiteY55" fmla="*/ 523164 h 1330996"/>
                  <a:gd name="connsiteX56" fmla="*/ 1295953 w 2428717"/>
                  <a:gd name="connsiteY56" fmla="*/ 482221 h 1330996"/>
                  <a:gd name="connsiteX57" fmla="*/ 1300502 w 2428717"/>
                  <a:gd name="connsiteY57" fmla="*/ 468573 h 1330996"/>
                  <a:gd name="connsiteX58" fmla="*/ 1309601 w 2428717"/>
                  <a:gd name="connsiteY58" fmla="*/ 427630 h 1330996"/>
                  <a:gd name="connsiteX59" fmla="*/ 1314150 w 2428717"/>
                  <a:gd name="connsiteY59" fmla="*/ 395785 h 1330996"/>
                  <a:gd name="connsiteX60" fmla="*/ 1336896 w 2428717"/>
                  <a:gd name="connsiteY60" fmla="*/ 368490 h 1330996"/>
                  <a:gd name="connsiteX61" fmla="*/ 1345995 w 2428717"/>
                  <a:gd name="connsiteY61" fmla="*/ 295702 h 1330996"/>
                  <a:gd name="connsiteX62" fmla="*/ 1350544 w 2428717"/>
                  <a:gd name="connsiteY62" fmla="*/ 268406 h 1330996"/>
                  <a:gd name="connsiteX63" fmla="*/ 1359642 w 2428717"/>
                  <a:gd name="connsiteY63" fmla="*/ 241110 h 1330996"/>
                  <a:gd name="connsiteX64" fmla="*/ 1414234 w 2428717"/>
                  <a:gd name="connsiteY64" fmla="*/ 204716 h 1330996"/>
                  <a:gd name="connsiteX65" fmla="*/ 1427881 w 2428717"/>
                  <a:gd name="connsiteY65" fmla="*/ 200167 h 1330996"/>
                  <a:gd name="connsiteX66" fmla="*/ 1441529 w 2428717"/>
                  <a:gd name="connsiteY66" fmla="*/ 195618 h 1330996"/>
                  <a:gd name="connsiteX67" fmla="*/ 1473374 w 2428717"/>
                  <a:gd name="connsiteY67" fmla="*/ 181970 h 1330996"/>
                  <a:gd name="connsiteX68" fmla="*/ 1500669 w 2428717"/>
                  <a:gd name="connsiteY68" fmla="*/ 172872 h 1330996"/>
                  <a:gd name="connsiteX69" fmla="*/ 1578007 w 2428717"/>
                  <a:gd name="connsiteY69" fmla="*/ 163773 h 1330996"/>
                  <a:gd name="connsiteX70" fmla="*/ 1600753 w 2428717"/>
                  <a:gd name="connsiteY70" fmla="*/ 145576 h 1330996"/>
                  <a:gd name="connsiteX71" fmla="*/ 1614401 w 2428717"/>
                  <a:gd name="connsiteY71" fmla="*/ 141027 h 1330996"/>
                  <a:gd name="connsiteX72" fmla="*/ 1641696 w 2428717"/>
                  <a:gd name="connsiteY72" fmla="*/ 145576 h 1330996"/>
                  <a:gd name="connsiteX73" fmla="*/ 1655344 w 2428717"/>
                  <a:gd name="connsiteY73" fmla="*/ 154675 h 1330996"/>
                  <a:gd name="connsiteX74" fmla="*/ 1828216 w 2428717"/>
                  <a:gd name="connsiteY74" fmla="*/ 150125 h 1330996"/>
                  <a:gd name="connsiteX75" fmla="*/ 1841863 w 2428717"/>
                  <a:gd name="connsiteY75" fmla="*/ 159224 h 1330996"/>
                  <a:gd name="connsiteX76" fmla="*/ 1855511 w 2428717"/>
                  <a:gd name="connsiteY76" fmla="*/ 172872 h 1330996"/>
                  <a:gd name="connsiteX77" fmla="*/ 1969242 w 2428717"/>
                  <a:gd name="connsiteY77" fmla="*/ 186519 h 1330996"/>
                  <a:gd name="connsiteX78" fmla="*/ 2001087 w 2428717"/>
                  <a:gd name="connsiteY78" fmla="*/ 191069 h 1330996"/>
                  <a:gd name="connsiteX79" fmla="*/ 2051129 w 2428717"/>
                  <a:gd name="connsiteY79" fmla="*/ 195618 h 1330996"/>
                  <a:gd name="connsiteX80" fmla="*/ 2060228 w 2428717"/>
                  <a:gd name="connsiteY80" fmla="*/ 209266 h 1330996"/>
                  <a:gd name="connsiteX81" fmla="*/ 2087523 w 2428717"/>
                  <a:gd name="connsiteY81" fmla="*/ 213815 h 1330996"/>
                  <a:gd name="connsiteX82" fmla="*/ 2105720 w 2428717"/>
                  <a:gd name="connsiteY82" fmla="*/ 236561 h 1330996"/>
                  <a:gd name="connsiteX83" fmla="*/ 2119368 w 2428717"/>
                  <a:gd name="connsiteY83" fmla="*/ 245660 h 1330996"/>
                  <a:gd name="connsiteX84" fmla="*/ 2133016 w 2428717"/>
                  <a:gd name="connsiteY84" fmla="*/ 259308 h 1330996"/>
                  <a:gd name="connsiteX85" fmla="*/ 2142114 w 2428717"/>
                  <a:gd name="connsiteY85" fmla="*/ 272955 h 1330996"/>
                  <a:gd name="connsiteX86" fmla="*/ 2160311 w 2428717"/>
                  <a:gd name="connsiteY86" fmla="*/ 291152 h 1330996"/>
                  <a:gd name="connsiteX87" fmla="*/ 2169410 w 2428717"/>
                  <a:gd name="connsiteY87" fmla="*/ 304800 h 1330996"/>
                  <a:gd name="connsiteX88" fmla="*/ 2210353 w 2428717"/>
                  <a:gd name="connsiteY88" fmla="*/ 341194 h 1330996"/>
                  <a:gd name="connsiteX89" fmla="*/ 2224001 w 2428717"/>
                  <a:gd name="connsiteY89" fmla="*/ 345743 h 1330996"/>
                  <a:gd name="connsiteX90" fmla="*/ 2255845 w 2428717"/>
                  <a:gd name="connsiteY90" fmla="*/ 363940 h 1330996"/>
                  <a:gd name="connsiteX91" fmla="*/ 2283141 w 2428717"/>
                  <a:gd name="connsiteY91" fmla="*/ 373039 h 1330996"/>
                  <a:gd name="connsiteX92" fmla="*/ 2314986 w 2428717"/>
                  <a:gd name="connsiteY92" fmla="*/ 377588 h 1330996"/>
                  <a:gd name="connsiteX93" fmla="*/ 2337732 w 2428717"/>
                  <a:gd name="connsiteY93" fmla="*/ 395785 h 1330996"/>
                  <a:gd name="connsiteX94" fmla="*/ 2365028 w 2428717"/>
                  <a:gd name="connsiteY94" fmla="*/ 413982 h 1330996"/>
                  <a:gd name="connsiteX95" fmla="*/ 2378675 w 2428717"/>
                  <a:gd name="connsiteY95" fmla="*/ 400334 h 1330996"/>
                  <a:gd name="connsiteX96" fmla="*/ 2396872 w 2428717"/>
                  <a:gd name="connsiteY96" fmla="*/ 373039 h 1330996"/>
                  <a:gd name="connsiteX97" fmla="*/ 2424168 w 2428717"/>
                  <a:gd name="connsiteY97" fmla="*/ 368490 h 1330996"/>
                  <a:gd name="connsiteX98" fmla="*/ 2428717 w 2428717"/>
                  <a:gd name="connsiteY98" fmla="*/ 354842 h 1330996"/>
                  <a:gd name="connsiteX99" fmla="*/ 2424168 w 2428717"/>
                  <a:gd name="connsiteY99" fmla="*/ 327546 h 1330996"/>
                  <a:gd name="connsiteX100" fmla="*/ 2410520 w 2428717"/>
                  <a:gd name="connsiteY100" fmla="*/ 322997 h 1330996"/>
                  <a:gd name="connsiteX101" fmla="*/ 2392323 w 2428717"/>
                  <a:gd name="connsiteY101" fmla="*/ 318448 h 1330996"/>
                  <a:gd name="connsiteX102" fmla="*/ 2378675 w 2428717"/>
                  <a:gd name="connsiteY102" fmla="*/ 309349 h 1330996"/>
                  <a:gd name="connsiteX103" fmla="*/ 2374126 w 2428717"/>
                  <a:gd name="connsiteY103" fmla="*/ 295702 h 1330996"/>
                  <a:gd name="connsiteX104" fmla="*/ 2365028 w 2428717"/>
                  <a:gd name="connsiteY104" fmla="*/ 282054 h 1330996"/>
                  <a:gd name="connsiteX105" fmla="*/ 2360478 w 2428717"/>
                  <a:gd name="connsiteY105" fmla="*/ 268406 h 1330996"/>
                  <a:gd name="connsiteX106" fmla="*/ 2346831 w 2428717"/>
                  <a:gd name="connsiteY106" fmla="*/ 263857 h 1330996"/>
                  <a:gd name="connsiteX107" fmla="*/ 2333183 w 2428717"/>
                  <a:gd name="connsiteY107" fmla="*/ 245660 h 1330996"/>
                  <a:gd name="connsiteX108" fmla="*/ 2305887 w 2428717"/>
                  <a:gd name="connsiteY108" fmla="*/ 232012 h 1330996"/>
                  <a:gd name="connsiteX109" fmla="*/ 2283141 w 2428717"/>
                  <a:gd name="connsiteY109" fmla="*/ 236561 h 1330996"/>
                  <a:gd name="connsiteX110" fmla="*/ 2255845 w 2428717"/>
                  <a:gd name="connsiteY110" fmla="*/ 245660 h 1330996"/>
                  <a:gd name="connsiteX111" fmla="*/ 2214902 w 2428717"/>
                  <a:gd name="connsiteY111" fmla="*/ 241110 h 1330996"/>
                  <a:gd name="connsiteX112" fmla="*/ 2187607 w 2428717"/>
                  <a:gd name="connsiteY112" fmla="*/ 218364 h 1330996"/>
                  <a:gd name="connsiteX113" fmla="*/ 2173959 w 2428717"/>
                  <a:gd name="connsiteY113" fmla="*/ 209266 h 1330996"/>
                  <a:gd name="connsiteX114" fmla="*/ 2164860 w 2428717"/>
                  <a:gd name="connsiteY114" fmla="*/ 195618 h 1330996"/>
                  <a:gd name="connsiteX115" fmla="*/ 2151213 w 2428717"/>
                  <a:gd name="connsiteY115" fmla="*/ 168322 h 1330996"/>
                  <a:gd name="connsiteX116" fmla="*/ 2110269 w 2428717"/>
                  <a:gd name="connsiteY116" fmla="*/ 154675 h 1330996"/>
                  <a:gd name="connsiteX117" fmla="*/ 2082974 w 2428717"/>
                  <a:gd name="connsiteY117" fmla="*/ 141027 h 1330996"/>
                  <a:gd name="connsiteX118" fmla="*/ 2064777 w 2428717"/>
                  <a:gd name="connsiteY118" fmla="*/ 136478 h 1330996"/>
                  <a:gd name="connsiteX119" fmla="*/ 1991989 w 2428717"/>
                  <a:gd name="connsiteY119" fmla="*/ 131928 h 1330996"/>
                  <a:gd name="connsiteX120" fmla="*/ 1964693 w 2428717"/>
                  <a:gd name="connsiteY120" fmla="*/ 118281 h 1330996"/>
                  <a:gd name="connsiteX121" fmla="*/ 1951045 w 2428717"/>
                  <a:gd name="connsiteY121" fmla="*/ 104633 h 1330996"/>
                  <a:gd name="connsiteX122" fmla="*/ 1923750 w 2428717"/>
                  <a:gd name="connsiteY122" fmla="*/ 90985 h 1330996"/>
                  <a:gd name="connsiteX123" fmla="*/ 1910102 w 2428717"/>
                  <a:gd name="connsiteY123" fmla="*/ 81887 h 1330996"/>
                  <a:gd name="connsiteX124" fmla="*/ 1841863 w 2428717"/>
                  <a:gd name="connsiteY124" fmla="*/ 72788 h 1330996"/>
                  <a:gd name="connsiteX125" fmla="*/ 1814568 w 2428717"/>
                  <a:gd name="connsiteY125" fmla="*/ 63690 h 1330996"/>
                  <a:gd name="connsiteX126" fmla="*/ 1796371 w 2428717"/>
                  <a:gd name="connsiteY126" fmla="*/ 59140 h 1330996"/>
                  <a:gd name="connsiteX127" fmla="*/ 1769075 w 2428717"/>
                  <a:gd name="connsiteY127" fmla="*/ 50042 h 1330996"/>
                  <a:gd name="connsiteX128" fmla="*/ 1755428 w 2428717"/>
                  <a:gd name="connsiteY128" fmla="*/ 40943 h 1330996"/>
                  <a:gd name="connsiteX129" fmla="*/ 1737231 w 2428717"/>
                  <a:gd name="connsiteY129" fmla="*/ 0 h 1330996"/>
                  <a:gd name="connsiteX130" fmla="*/ 1728132 w 2428717"/>
                  <a:gd name="connsiteY130" fmla="*/ 13648 h 1330996"/>
                  <a:gd name="connsiteX131" fmla="*/ 1723583 w 2428717"/>
                  <a:gd name="connsiteY131" fmla="*/ 50042 h 1330996"/>
                  <a:gd name="connsiteX132" fmla="*/ 1691738 w 2428717"/>
                  <a:gd name="connsiteY132" fmla="*/ 54591 h 1330996"/>
                  <a:gd name="connsiteX133" fmla="*/ 1659893 w 2428717"/>
                  <a:gd name="connsiteY133" fmla="*/ 63690 h 1330996"/>
                  <a:gd name="connsiteX134" fmla="*/ 1641696 w 2428717"/>
                  <a:gd name="connsiteY134" fmla="*/ 72788 h 1330996"/>
                  <a:gd name="connsiteX135" fmla="*/ 1628048 w 2428717"/>
                  <a:gd name="connsiteY135" fmla="*/ 68239 h 1330996"/>
                  <a:gd name="connsiteX136" fmla="*/ 1623499 w 2428717"/>
                  <a:gd name="connsiteY136" fmla="*/ 54591 h 1330996"/>
                  <a:gd name="connsiteX137" fmla="*/ 1614401 w 2428717"/>
                  <a:gd name="connsiteY137" fmla="*/ 68239 h 1330996"/>
                  <a:gd name="connsiteX138" fmla="*/ 1600753 w 2428717"/>
                  <a:gd name="connsiteY138" fmla="*/ 77337 h 1330996"/>
                  <a:gd name="connsiteX139" fmla="*/ 1555260 w 2428717"/>
                  <a:gd name="connsiteY139" fmla="*/ 81887 h 1330996"/>
                  <a:gd name="connsiteX140" fmla="*/ 1527965 w 2428717"/>
                  <a:gd name="connsiteY140" fmla="*/ 90985 h 1330996"/>
                  <a:gd name="connsiteX141" fmla="*/ 1509768 w 2428717"/>
                  <a:gd name="connsiteY141" fmla="*/ 100084 h 1330996"/>
                  <a:gd name="connsiteX142" fmla="*/ 1487022 w 2428717"/>
                  <a:gd name="connsiteY142" fmla="*/ 104633 h 1330996"/>
                  <a:gd name="connsiteX143" fmla="*/ 1473374 w 2428717"/>
                  <a:gd name="connsiteY143" fmla="*/ 109182 h 1330996"/>
                  <a:gd name="connsiteX144" fmla="*/ 1364192 w 2428717"/>
                  <a:gd name="connsiteY144" fmla="*/ 113731 h 1330996"/>
                  <a:gd name="connsiteX145" fmla="*/ 1350544 w 2428717"/>
                  <a:gd name="connsiteY145" fmla="*/ 122830 h 1330996"/>
                  <a:gd name="connsiteX146" fmla="*/ 1332347 w 2428717"/>
                  <a:gd name="connsiteY146" fmla="*/ 150125 h 1330996"/>
                  <a:gd name="connsiteX147" fmla="*/ 1318699 w 2428717"/>
                  <a:gd name="connsiteY147" fmla="*/ 163773 h 1330996"/>
                  <a:gd name="connsiteX148" fmla="*/ 1309601 w 2428717"/>
                  <a:gd name="connsiteY148" fmla="*/ 191069 h 1330996"/>
                  <a:gd name="connsiteX149" fmla="*/ 1295953 w 2428717"/>
                  <a:gd name="connsiteY149" fmla="*/ 204716 h 1330996"/>
                  <a:gd name="connsiteX150" fmla="*/ 1282305 w 2428717"/>
                  <a:gd name="connsiteY150" fmla="*/ 209266 h 1330996"/>
                  <a:gd name="connsiteX151" fmla="*/ 1209517 w 2428717"/>
                  <a:gd name="connsiteY151" fmla="*/ 213815 h 1330996"/>
                  <a:gd name="connsiteX152" fmla="*/ 1204968 w 2428717"/>
                  <a:gd name="connsiteY152" fmla="*/ 227463 h 1330996"/>
                  <a:gd name="connsiteX153" fmla="*/ 1186771 w 2428717"/>
                  <a:gd name="connsiteY153" fmla="*/ 254758 h 1330996"/>
                  <a:gd name="connsiteX154" fmla="*/ 1177672 w 2428717"/>
                  <a:gd name="connsiteY154" fmla="*/ 282054 h 1330996"/>
                  <a:gd name="connsiteX155" fmla="*/ 1173123 w 2428717"/>
                  <a:gd name="connsiteY155" fmla="*/ 295702 h 1330996"/>
                  <a:gd name="connsiteX156" fmla="*/ 1145828 w 2428717"/>
                  <a:gd name="connsiteY156" fmla="*/ 313899 h 1330996"/>
                  <a:gd name="connsiteX157" fmla="*/ 1132180 w 2428717"/>
                  <a:gd name="connsiteY157" fmla="*/ 327546 h 1330996"/>
                  <a:gd name="connsiteX158" fmla="*/ 1104884 w 2428717"/>
                  <a:gd name="connsiteY158" fmla="*/ 336645 h 1330996"/>
                  <a:gd name="connsiteX159" fmla="*/ 1095786 w 2428717"/>
                  <a:gd name="connsiteY159" fmla="*/ 322997 h 1330996"/>
                  <a:gd name="connsiteX160" fmla="*/ 1100335 w 2428717"/>
                  <a:gd name="connsiteY160" fmla="*/ 291152 h 1330996"/>
                  <a:gd name="connsiteX161" fmla="*/ 1086687 w 2428717"/>
                  <a:gd name="connsiteY161" fmla="*/ 304800 h 1330996"/>
                  <a:gd name="connsiteX162" fmla="*/ 1073039 w 2428717"/>
                  <a:gd name="connsiteY162" fmla="*/ 309349 h 1330996"/>
                  <a:gd name="connsiteX163" fmla="*/ 1059392 w 2428717"/>
                  <a:gd name="connsiteY163" fmla="*/ 300251 h 1330996"/>
                  <a:gd name="connsiteX164" fmla="*/ 1050293 w 2428717"/>
                  <a:gd name="connsiteY164" fmla="*/ 286603 h 1330996"/>
                  <a:gd name="connsiteX165" fmla="*/ 1036645 w 2428717"/>
                  <a:gd name="connsiteY165" fmla="*/ 282054 h 1330996"/>
                  <a:gd name="connsiteX166" fmla="*/ 1009350 w 2428717"/>
                  <a:gd name="connsiteY166" fmla="*/ 291152 h 1330996"/>
                  <a:gd name="connsiteX167" fmla="*/ 995702 w 2428717"/>
                  <a:gd name="connsiteY167" fmla="*/ 295702 h 1330996"/>
                  <a:gd name="connsiteX168" fmla="*/ 982054 w 2428717"/>
                  <a:gd name="connsiteY168" fmla="*/ 304800 h 1330996"/>
                  <a:gd name="connsiteX169" fmla="*/ 968407 w 2428717"/>
                  <a:gd name="connsiteY169" fmla="*/ 350293 h 1330996"/>
                  <a:gd name="connsiteX170" fmla="*/ 959308 w 2428717"/>
                  <a:gd name="connsiteY170" fmla="*/ 363940 h 1330996"/>
                  <a:gd name="connsiteX171" fmla="*/ 963857 w 2428717"/>
                  <a:gd name="connsiteY171" fmla="*/ 377588 h 1330996"/>
                  <a:gd name="connsiteX172" fmla="*/ 977505 w 2428717"/>
                  <a:gd name="connsiteY172" fmla="*/ 382137 h 1330996"/>
                  <a:gd name="connsiteX173" fmla="*/ 991153 w 2428717"/>
                  <a:gd name="connsiteY173" fmla="*/ 391236 h 1330996"/>
                  <a:gd name="connsiteX174" fmla="*/ 1000251 w 2428717"/>
                  <a:gd name="connsiteY174" fmla="*/ 404884 h 1330996"/>
                  <a:gd name="connsiteX175" fmla="*/ 1013899 w 2428717"/>
                  <a:gd name="connsiteY175" fmla="*/ 418531 h 1330996"/>
                  <a:gd name="connsiteX176" fmla="*/ 1009350 w 2428717"/>
                  <a:gd name="connsiteY176" fmla="*/ 441278 h 1330996"/>
                  <a:gd name="connsiteX177" fmla="*/ 986604 w 2428717"/>
                  <a:gd name="connsiteY177" fmla="*/ 486770 h 1330996"/>
                  <a:gd name="connsiteX178" fmla="*/ 968407 w 2428717"/>
                  <a:gd name="connsiteY178" fmla="*/ 518615 h 1330996"/>
                  <a:gd name="connsiteX179" fmla="*/ 954759 w 2428717"/>
                  <a:gd name="connsiteY179" fmla="*/ 523164 h 1330996"/>
                  <a:gd name="connsiteX180" fmla="*/ 945660 w 2428717"/>
                  <a:gd name="connsiteY180" fmla="*/ 536812 h 1330996"/>
                  <a:gd name="connsiteX181" fmla="*/ 932013 w 2428717"/>
                  <a:gd name="connsiteY181" fmla="*/ 545910 h 1330996"/>
                  <a:gd name="connsiteX182" fmla="*/ 913816 w 2428717"/>
                  <a:gd name="connsiteY182" fmla="*/ 568657 h 1330996"/>
                  <a:gd name="connsiteX183" fmla="*/ 904717 w 2428717"/>
                  <a:gd name="connsiteY183" fmla="*/ 582305 h 1330996"/>
                  <a:gd name="connsiteX184" fmla="*/ 900168 w 2428717"/>
                  <a:gd name="connsiteY184" fmla="*/ 595952 h 1330996"/>
                  <a:gd name="connsiteX185" fmla="*/ 881971 w 2428717"/>
                  <a:gd name="connsiteY185" fmla="*/ 623248 h 1330996"/>
                  <a:gd name="connsiteX186" fmla="*/ 859225 w 2428717"/>
                  <a:gd name="connsiteY186" fmla="*/ 655093 h 1330996"/>
                  <a:gd name="connsiteX187" fmla="*/ 850126 w 2428717"/>
                  <a:gd name="connsiteY187" fmla="*/ 668740 h 1330996"/>
                  <a:gd name="connsiteX188" fmla="*/ 845577 w 2428717"/>
                  <a:gd name="connsiteY188" fmla="*/ 682388 h 1330996"/>
                  <a:gd name="connsiteX189" fmla="*/ 831929 w 2428717"/>
                  <a:gd name="connsiteY189" fmla="*/ 691487 h 1330996"/>
                  <a:gd name="connsiteX190" fmla="*/ 809183 w 2428717"/>
                  <a:gd name="connsiteY190" fmla="*/ 714233 h 1330996"/>
                  <a:gd name="connsiteX191" fmla="*/ 795535 w 2428717"/>
                  <a:gd name="connsiteY191" fmla="*/ 732430 h 1330996"/>
                  <a:gd name="connsiteX192" fmla="*/ 781887 w 2428717"/>
                  <a:gd name="connsiteY192" fmla="*/ 746078 h 1330996"/>
                  <a:gd name="connsiteX193" fmla="*/ 754592 w 2428717"/>
                  <a:gd name="connsiteY193" fmla="*/ 787021 h 1330996"/>
                  <a:gd name="connsiteX194" fmla="*/ 745493 w 2428717"/>
                  <a:gd name="connsiteY194" fmla="*/ 800669 h 1330996"/>
                  <a:gd name="connsiteX195" fmla="*/ 736395 w 2428717"/>
                  <a:gd name="connsiteY195" fmla="*/ 827964 h 1330996"/>
                  <a:gd name="connsiteX196" fmla="*/ 690902 w 2428717"/>
                  <a:gd name="connsiteY196" fmla="*/ 882555 h 1330996"/>
                  <a:gd name="connsiteX197" fmla="*/ 677254 w 2428717"/>
                  <a:gd name="connsiteY197" fmla="*/ 891654 h 1330996"/>
                  <a:gd name="connsiteX198" fmla="*/ 649959 w 2428717"/>
                  <a:gd name="connsiteY198" fmla="*/ 900752 h 1330996"/>
                  <a:gd name="connsiteX199" fmla="*/ 595368 w 2428717"/>
                  <a:gd name="connsiteY199" fmla="*/ 896203 h 1330996"/>
                  <a:gd name="connsiteX200" fmla="*/ 581720 w 2428717"/>
                  <a:gd name="connsiteY200" fmla="*/ 891654 h 1330996"/>
                  <a:gd name="connsiteX201" fmla="*/ 586269 w 2428717"/>
                  <a:gd name="connsiteY201" fmla="*/ 868908 h 1330996"/>
                  <a:gd name="connsiteX202" fmla="*/ 577171 w 2428717"/>
                  <a:gd name="connsiteY202" fmla="*/ 928048 h 1330996"/>
                  <a:gd name="connsiteX203" fmla="*/ 568072 w 2428717"/>
                  <a:gd name="connsiteY203" fmla="*/ 941696 h 1330996"/>
                  <a:gd name="connsiteX204" fmla="*/ 563523 w 2428717"/>
                  <a:gd name="connsiteY204" fmla="*/ 955343 h 1330996"/>
                  <a:gd name="connsiteX205" fmla="*/ 549875 w 2428717"/>
                  <a:gd name="connsiteY205" fmla="*/ 964442 h 1330996"/>
                  <a:gd name="connsiteX206" fmla="*/ 522580 w 2428717"/>
                  <a:gd name="connsiteY206" fmla="*/ 982639 h 1330996"/>
                  <a:gd name="connsiteX207" fmla="*/ 508932 w 2428717"/>
                  <a:gd name="connsiteY207" fmla="*/ 973540 h 1330996"/>
                  <a:gd name="connsiteX208" fmla="*/ 481637 w 2428717"/>
                  <a:gd name="connsiteY208" fmla="*/ 959893 h 1330996"/>
                  <a:gd name="connsiteX209" fmla="*/ 463439 w 2428717"/>
                  <a:gd name="connsiteY209" fmla="*/ 964442 h 1330996"/>
                  <a:gd name="connsiteX210" fmla="*/ 454341 w 2428717"/>
                  <a:gd name="connsiteY210" fmla="*/ 978090 h 1330996"/>
                  <a:gd name="connsiteX211" fmla="*/ 440693 w 2428717"/>
                  <a:gd name="connsiteY211" fmla="*/ 996287 h 1330996"/>
                  <a:gd name="connsiteX212" fmla="*/ 404299 w 2428717"/>
                  <a:gd name="connsiteY212" fmla="*/ 1023582 h 1330996"/>
                  <a:gd name="connsiteX213" fmla="*/ 390651 w 2428717"/>
                  <a:gd name="connsiteY213" fmla="*/ 1037230 h 1330996"/>
                  <a:gd name="connsiteX214" fmla="*/ 377004 w 2428717"/>
                  <a:gd name="connsiteY214" fmla="*/ 1041779 h 1330996"/>
                  <a:gd name="connsiteX215" fmla="*/ 349708 w 2428717"/>
                  <a:gd name="connsiteY215" fmla="*/ 1059976 h 1330996"/>
                  <a:gd name="connsiteX216" fmla="*/ 322413 w 2428717"/>
                  <a:gd name="connsiteY216" fmla="*/ 1078173 h 1330996"/>
                  <a:gd name="connsiteX217" fmla="*/ 295117 w 2428717"/>
                  <a:gd name="connsiteY217" fmla="*/ 1100919 h 1330996"/>
                  <a:gd name="connsiteX218" fmla="*/ 286019 w 2428717"/>
                  <a:gd name="connsiteY218" fmla="*/ 1114567 h 1330996"/>
                  <a:gd name="connsiteX219" fmla="*/ 258723 w 2428717"/>
                  <a:gd name="connsiteY219" fmla="*/ 1137313 h 1330996"/>
                  <a:gd name="connsiteX220" fmla="*/ 240526 w 2428717"/>
                  <a:gd name="connsiteY220" fmla="*/ 1164609 h 1330996"/>
                  <a:gd name="connsiteX221" fmla="*/ 231428 w 2428717"/>
                  <a:gd name="connsiteY221" fmla="*/ 1178257 h 1330996"/>
                  <a:gd name="connsiteX222" fmla="*/ 217780 w 2428717"/>
                  <a:gd name="connsiteY222" fmla="*/ 1182806 h 1330996"/>
                  <a:gd name="connsiteX223" fmla="*/ 208681 w 2428717"/>
                  <a:gd name="connsiteY223" fmla="*/ 1196454 h 1330996"/>
                  <a:gd name="connsiteX224" fmla="*/ 181386 w 2428717"/>
                  <a:gd name="connsiteY224" fmla="*/ 1205552 h 1330996"/>
                  <a:gd name="connsiteX225" fmla="*/ 167738 w 2428717"/>
                  <a:gd name="connsiteY225" fmla="*/ 1210102 h 1330996"/>
                  <a:gd name="connsiteX226" fmla="*/ 135893 w 2428717"/>
                  <a:gd name="connsiteY226" fmla="*/ 1219200 h 1330996"/>
                  <a:gd name="connsiteX227" fmla="*/ 108598 w 2428717"/>
                  <a:gd name="connsiteY227" fmla="*/ 1241946 h 1330996"/>
                  <a:gd name="connsiteX228" fmla="*/ 85851 w 2428717"/>
                  <a:gd name="connsiteY228" fmla="*/ 1246496 h 1330996"/>
                  <a:gd name="connsiteX229" fmla="*/ 72204 w 2428717"/>
                  <a:gd name="connsiteY229" fmla="*/ 1251045 h 1330996"/>
                  <a:gd name="connsiteX230" fmla="*/ 22162 w 2428717"/>
                  <a:gd name="connsiteY230" fmla="*/ 1264693 h 1330996"/>
                  <a:gd name="connsiteX231" fmla="*/ 8514 w 2428717"/>
                  <a:gd name="connsiteY231" fmla="*/ 1260143 h 1330996"/>
                  <a:gd name="connsiteX232" fmla="*/ 3965 w 2428717"/>
                  <a:gd name="connsiteY232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395201 w 2428717"/>
                  <a:gd name="connsiteY16" fmla="*/ 1123666 h 1330996"/>
                  <a:gd name="connsiteX17" fmla="*/ 522580 w 2428717"/>
                  <a:gd name="connsiteY17" fmla="*/ 1082722 h 1330996"/>
                  <a:gd name="connsiteX18" fmla="*/ 572622 w 2428717"/>
                  <a:gd name="connsiteY18" fmla="*/ 1073624 h 1330996"/>
                  <a:gd name="connsiteX19" fmla="*/ 595368 w 2428717"/>
                  <a:gd name="connsiteY19" fmla="*/ 1096370 h 1330996"/>
                  <a:gd name="connsiteX20" fmla="*/ 609016 w 2428717"/>
                  <a:gd name="connsiteY20" fmla="*/ 1087272 h 1330996"/>
                  <a:gd name="connsiteX21" fmla="*/ 613565 w 2428717"/>
                  <a:gd name="connsiteY21" fmla="*/ 1032681 h 1330996"/>
                  <a:gd name="connsiteX22" fmla="*/ 690902 w 2428717"/>
                  <a:gd name="connsiteY22" fmla="*/ 1028131 h 1330996"/>
                  <a:gd name="connsiteX23" fmla="*/ 718198 w 2428717"/>
                  <a:gd name="connsiteY23" fmla="*/ 1019033 h 1330996"/>
                  <a:gd name="connsiteX24" fmla="*/ 731845 w 2428717"/>
                  <a:gd name="connsiteY24" fmla="*/ 1005385 h 1330996"/>
                  <a:gd name="connsiteX25" fmla="*/ 772789 w 2428717"/>
                  <a:gd name="connsiteY25" fmla="*/ 982639 h 1330996"/>
                  <a:gd name="connsiteX26" fmla="*/ 795535 w 2428717"/>
                  <a:gd name="connsiteY26" fmla="*/ 978090 h 1330996"/>
                  <a:gd name="connsiteX27" fmla="*/ 822831 w 2428717"/>
                  <a:gd name="connsiteY27" fmla="*/ 968991 h 1330996"/>
                  <a:gd name="connsiteX28" fmla="*/ 850126 w 2428717"/>
                  <a:gd name="connsiteY28" fmla="*/ 941696 h 1330996"/>
                  <a:gd name="connsiteX29" fmla="*/ 877422 w 2428717"/>
                  <a:gd name="connsiteY29" fmla="*/ 928048 h 1330996"/>
                  <a:gd name="connsiteX30" fmla="*/ 891069 w 2428717"/>
                  <a:gd name="connsiteY30" fmla="*/ 923499 h 1330996"/>
                  <a:gd name="connsiteX31" fmla="*/ 904717 w 2428717"/>
                  <a:gd name="connsiteY31" fmla="*/ 914400 h 1330996"/>
                  <a:gd name="connsiteX32" fmla="*/ 922914 w 2428717"/>
                  <a:gd name="connsiteY32" fmla="*/ 909851 h 1330996"/>
                  <a:gd name="connsiteX33" fmla="*/ 927463 w 2428717"/>
                  <a:gd name="connsiteY33" fmla="*/ 896203 h 1330996"/>
                  <a:gd name="connsiteX34" fmla="*/ 941111 w 2428717"/>
                  <a:gd name="connsiteY34" fmla="*/ 887105 h 1330996"/>
                  <a:gd name="connsiteX35" fmla="*/ 954759 w 2428717"/>
                  <a:gd name="connsiteY35" fmla="*/ 873457 h 1330996"/>
                  <a:gd name="connsiteX36" fmla="*/ 982054 w 2428717"/>
                  <a:gd name="connsiteY36" fmla="*/ 855260 h 1330996"/>
                  <a:gd name="connsiteX37" fmla="*/ 986604 w 2428717"/>
                  <a:gd name="connsiteY37" fmla="*/ 841612 h 1330996"/>
                  <a:gd name="connsiteX38" fmla="*/ 1000251 w 2428717"/>
                  <a:gd name="connsiteY38" fmla="*/ 837063 h 1330996"/>
                  <a:gd name="connsiteX39" fmla="*/ 1013899 w 2428717"/>
                  <a:gd name="connsiteY39" fmla="*/ 827964 h 1330996"/>
                  <a:gd name="connsiteX40" fmla="*/ 1045744 w 2428717"/>
                  <a:gd name="connsiteY40" fmla="*/ 800669 h 1330996"/>
                  <a:gd name="connsiteX41" fmla="*/ 1059392 w 2428717"/>
                  <a:gd name="connsiteY41" fmla="*/ 791570 h 1330996"/>
                  <a:gd name="connsiteX42" fmla="*/ 1082138 w 2428717"/>
                  <a:gd name="connsiteY42" fmla="*/ 768824 h 1330996"/>
                  <a:gd name="connsiteX43" fmla="*/ 1123081 w 2428717"/>
                  <a:gd name="connsiteY43" fmla="*/ 736979 h 1330996"/>
                  <a:gd name="connsiteX44" fmla="*/ 1136729 w 2428717"/>
                  <a:gd name="connsiteY44" fmla="*/ 727881 h 1330996"/>
                  <a:gd name="connsiteX45" fmla="*/ 1150377 w 2428717"/>
                  <a:gd name="connsiteY45" fmla="*/ 718782 h 1330996"/>
                  <a:gd name="connsiteX46" fmla="*/ 1168574 w 2428717"/>
                  <a:gd name="connsiteY46" fmla="*/ 691487 h 1330996"/>
                  <a:gd name="connsiteX47" fmla="*/ 1191320 w 2428717"/>
                  <a:gd name="connsiteY47" fmla="*/ 668740 h 1330996"/>
                  <a:gd name="connsiteX48" fmla="*/ 1214066 w 2428717"/>
                  <a:gd name="connsiteY48" fmla="*/ 645994 h 1330996"/>
                  <a:gd name="connsiteX49" fmla="*/ 1223165 w 2428717"/>
                  <a:gd name="connsiteY49" fmla="*/ 632346 h 1330996"/>
                  <a:gd name="connsiteX50" fmla="*/ 1227714 w 2428717"/>
                  <a:gd name="connsiteY50" fmla="*/ 618699 h 1330996"/>
                  <a:gd name="connsiteX51" fmla="*/ 1250460 w 2428717"/>
                  <a:gd name="connsiteY51" fmla="*/ 591403 h 1330996"/>
                  <a:gd name="connsiteX52" fmla="*/ 1259559 w 2428717"/>
                  <a:gd name="connsiteY52" fmla="*/ 564108 h 1330996"/>
                  <a:gd name="connsiteX53" fmla="*/ 1264108 w 2428717"/>
                  <a:gd name="connsiteY53" fmla="*/ 550460 h 1330996"/>
                  <a:gd name="connsiteX54" fmla="*/ 1282305 w 2428717"/>
                  <a:gd name="connsiteY54" fmla="*/ 523164 h 1330996"/>
                  <a:gd name="connsiteX55" fmla="*/ 1295953 w 2428717"/>
                  <a:gd name="connsiteY55" fmla="*/ 482221 h 1330996"/>
                  <a:gd name="connsiteX56" fmla="*/ 1300502 w 2428717"/>
                  <a:gd name="connsiteY56" fmla="*/ 468573 h 1330996"/>
                  <a:gd name="connsiteX57" fmla="*/ 1309601 w 2428717"/>
                  <a:gd name="connsiteY57" fmla="*/ 427630 h 1330996"/>
                  <a:gd name="connsiteX58" fmla="*/ 1314150 w 2428717"/>
                  <a:gd name="connsiteY58" fmla="*/ 395785 h 1330996"/>
                  <a:gd name="connsiteX59" fmla="*/ 1336896 w 2428717"/>
                  <a:gd name="connsiteY59" fmla="*/ 368490 h 1330996"/>
                  <a:gd name="connsiteX60" fmla="*/ 1345995 w 2428717"/>
                  <a:gd name="connsiteY60" fmla="*/ 295702 h 1330996"/>
                  <a:gd name="connsiteX61" fmla="*/ 1350544 w 2428717"/>
                  <a:gd name="connsiteY61" fmla="*/ 268406 h 1330996"/>
                  <a:gd name="connsiteX62" fmla="*/ 1359642 w 2428717"/>
                  <a:gd name="connsiteY62" fmla="*/ 241110 h 1330996"/>
                  <a:gd name="connsiteX63" fmla="*/ 1414234 w 2428717"/>
                  <a:gd name="connsiteY63" fmla="*/ 204716 h 1330996"/>
                  <a:gd name="connsiteX64" fmla="*/ 1427881 w 2428717"/>
                  <a:gd name="connsiteY64" fmla="*/ 200167 h 1330996"/>
                  <a:gd name="connsiteX65" fmla="*/ 1441529 w 2428717"/>
                  <a:gd name="connsiteY65" fmla="*/ 195618 h 1330996"/>
                  <a:gd name="connsiteX66" fmla="*/ 1473374 w 2428717"/>
                  <a:gd name="connsiteY66" fmla="*/ 181970 h 1330996"/>
                  <a:gd name="connsiteX67" fmla="*/ 1500669 w 2428717"/>
                  <a:gd name="connsiteY67" fmla="*/ 172872 h 1330996"/>
                  <a:gd name="connsiteX68" fmla="*/ 1578007 w 2428717"/>
                  <a:gd name="connsiteY68" fmla="*/ 163773 h 1330996"/>
                  <a:gd name="connsiteX69" fmla="*/ 1600753 w 2428717"/>
                  <a:gd name="connsiteY69" fmla="*/ 145576 h 1330996"/>
                  <a:gd name="connsiteX70" fmla="*/ 1614401 w 2428717"/>
                  <a:gd name="connsiteY70" fmla="*/ 141027 h 1330996"/>
                  <a:gd name="connsiteX71" fmla="*/ 1641696 w 2428717"/>
                  <a:gd name="connsiteY71" fmla="*/ 145576 h 1330996"/>
                  <a:gd name="connsiteX72" fmla="*/ 1655344 w 2428717"/>
                  <a:gd name="connsiteY72" fmla="*/ 154675 h 1330996"/>
                  <a:gd name="connsiteX73" fmla="*/ 1828216 w 2428717"/>
                  <a:gd name="connsiteY73" fmla="*/ 150125 h 1330996"/>
                  <a:gd name="connsiteX74" fmla="*/ 1841863 w 2428717"/>
                  <a:gd name="connsiteY74" fmla="*/ 159224 h 1330996"/>
                  <a:gd name="connsiteX75" fmla="*/ 1855511 w 2428717"/>
                  <a:gd name="connsiteY75" fmla="*/ 172872 h 1330996"/>
                  <a:gd name="connsiteX76" fmla="*/ 1969242 w 2428717"/>
                  <a:gd name="connsiteY76" fmla="*/ 186519 h 1330996"/>
                  <a:gd name="connsiteX77" fmla="*/ 2001087 w 2428717"/>
                  <a:gd name="connsiteY77" fmla="*/ 191069 h 1330996"/>
                  <a:gd name="connsiteX78" fmla="*/ 2051129 w 2428717"/>
                  <a:gd name="connsiteY78" fmla="*/ 195618 h 1330996"/>
                  <a:gd name="connsiteX79" fmla="*/ 2060228 w 2428717"/>
                  <a:gd name="connsiteY79" fmla="*/ 209266 h 1330996"/>
                  <a:gd name="connsiteX80" fmla="*/ 2087523 w 2428717"/>
                  <a:gd name="connsiteY80" fmla="*/ 213815 h 1330996"/>
                  <a:gd name="connsiteX81" fmla="*/ 2105720 w 2428717"/>
                  <a:gd name="connsiteY81" fmla="*/ 236561 h 1330996"/>
                  <a:gd name="connsiteX82" fmla="*/ 2119368 w 2428717"/>
                  <a:gd name="connsiteY82" fmla="*/ 245660 h 1330996"/>
                  <a:gd name="connsiteX83" fmla="*/ 2133016 w 2428717"/>
                  <a:gd name="connsiteY83" fmla="*/ 259308 h 1330996"/>
                  <a:gd name="connsiteX84" fmla="*/ 2142114 w 2428717"/>
                  <a:gd name="connsiteY84" fmla="*/ 272955 h 1330996"/>
                  <a:gd name="connsiteX85" fmla="*/ 2160311 w 2428717"/>
                  <a:gd name="connsiteY85" fmla="*/ 291152 h 1330996"/>
                  <a:gd name="connsiteX86" fmla="*/ 2169410 w 2428717"/>
                  <a:gd name="connsiteY86" fmla="*/ 304800 h 1330996"/>
                  <a:gd name="connsiteX87" fmla="*/ 2210353 w 2428717"/>
                  <a:gd name="connsiteY87" fmla="*/ 341194 h 1330996"/>
                  <a:gd name="connsiteX88" fmla="*/ 2224001 w 2428717"/>
                  <a:gd name="connsiteY88" fmla="*/ 345743 h 1330996"/>
                  <a:gd name="connsiteX89" fmla="*/ 2255845 w 2428717"/>
                  <a:gd name="connsiteY89" fmla="*/ 363940 h 1330996"/>
                  <a:gd name="connsiteX90" fmla="*/ 2283141 w 2428717"/>
                  <a:gd name="connsiteY90" fmla="*/ 373039 h 1330996"/>
                  <a:gd name="connsiteX91" fmla="*/ 2314986 w 2428717"/>
                  <a:gd name="connsiteY91" fmla="*/ 377588 h 1330996"/>
                  <a:gd name="connsiteX92" fmla="*/ 2337732 w 2428717"/>
                  <a:gd name="connsiteY92" fmla="*/ 395785 h 1330996"/>
                  <a:gd name="connsiteX93" fmla="*/ 2365028 w 2428717"/>
                  <a:gd name="connsiteY93" fmla="*/ 413982 h 1330996"/>
                  <a:gd name="connsiteX94" fmla="*/ 2378675 w 2428717"/>
                  <a:gd name="connsiteY94" fmla="*/ 400334 h 1330996"/>
                  <a:gd name="connsiteX95" fmla="*/ 2396872 w 2428717"/>
                  <a:gd name="connsiteY95" fmla="*/ 373039 h 1330996"/>
                  <a:gd name="connsiteX96" fmla="*/ 2424168 w 2428717"/>
                  <a:gd name="connsiteY96" fmla="*/ 368490 h 1330996"/>
                  <a:gd name="connsiteX97" fmla="*/ 2428717 w 2428717"/>
                  <a:gd name="connsiteY97" fmla="*/ 354842 h 1330996"/>
                  <a:gd name="connsiteX98" fmla="*/ 2424168 w 2428717"/>
                  <a:gd name="connsiteY98" fmla="*/ 327546 h 1330996"/>
                  <a:gd name="connsiteX99" fmla="*/ 2410520 w 2428717"/>
                  <a:gd name="connsiteY99" fmla="*/ 322997 h 1330996"/>
                  <a:gd name="connsiteX100" fmla="*/ 2392323 w 2428717"/>
                  <a:gd name="connsiteY100" fmla="*/ 318448 h 1330996"/>
                  <a:gd name="connsiteX101" fmla="*/ 2378675 w 2428717"/>
                  <a:gd name="connsiteY101" fmla="*/ 309349 h 1330996"/>
                  <a:gd name="connsiteX102" fmla="*/ 2374126 w 2428717"/>
                  <a:gd name="connsiteY102" fmla="*/ 295702 h 1330996"/>
                  <a:gd name="connsiteX103" fmla="*/ 2365028 w 2428717"/>
                  <a:gd name="connsiteY103" fmla="*/ 282054 h 1330996"/>
                  <a:gd name="connsiteX104" fmla="*/ 2360478 w 2428717"/>
                  <a:gd name="connsiteY104" fmla="*/ 268406 h 1330996"/>
                  <a:gd name="connsiteX105" fmla="*/ 2346831 w 2428717"/>
                  <a:gd name="connsiteY105" fmla="*/ 263857 h 1330996"/>
                  <a:gd name="connsiteX106" fmla="*/ 2333183 w 2428717"/>
                  <a:gd name="connsiteY106" fmla="*/ 245660 h 1330996"/>
                  <a:gd name="connsiteX107" fmla="*/ 2305887 w 2428717"/>
                  <a:gd name="connsiteY107" fmla="*/ 232012 h 1330996"/>
                  <a:gd name="connsiteX108" fmla="*/ 2283141 w 2428717"/>
                  <a:gd name="connsiteY108" fmla="*/ 236561 h 1330996"/>
                  <a:gd name="connsiteX109" fmla="*/ 2255845 w 2428717"/>
                  <a:gd name="connsiteY109" fmla="*/ 245660 h 1330996"/>
                  <a:gd name="connsiteX110" fmla="*/ 2214902 w 2428717"/>
                  <a:gd name="connsiteY110" fmla="*/ 241110 h 1330996"/>
                  <a:gd name="connsiteX111" fmla="*/ 2187607 w 2428717"/>
                  <a:gd name="connsiteY111" fmla="*/ 218364 h 1330996"/>
                  <a:gd name="connsiteX112" fmla="*/ 2173959 w 2428717"/>
                  <a:gd name="connsiteY112" fmla="*/ 209266 h 1330996"/>
                  <a:gd name="connsiteX113" fmla="*/ 2164860 w 2428717"/>
                  <a:gd name="connsiteY113" fmla="*/ 195618 h 1330996"/>
                  <a:gd name="connsiteX114" fmla="*/ 2151213 w 2428717"/>
                  <a:gd name="connsiteY114" fmla="*/ 168322 h 1330996"/>
                  <a:gd name="connsiteX115" fmla="*/ 2110269 w 2428717"/>
                  <a:gd name="connsiteY115" fmla="*/ 154675 h 1330996"/>
                  <a:gd name="connsiteX116" fmla="*/ 2082974 w 2428717"/>
                  <a:gd name="connsiteY116" fmla="*/ 141027 h 1330996"/>
                  <a:gd name="connsiteX117" fmla="*/ 2064777 w 2428717"/>
                  <a:gd name="connsiteY117" fmla="*/ 136478 h 1330996"/>
                  <a:gd name="connsiteX118" fmla="*/ 1991989 w 2428717"/>
                  <a:gd name="connsiteY118" fmla="*/ 131928 h 1330996"/>
                  <a:gd name="connsiteX119" fmla="*/ 1964693 w 2428717"/>
                  <a:gd name="connsiteY119" fmla="*/ 118281 h 1330996"/>
                  <a:gd name="connsiteX120" fmla="*/ 1951045 w 2428717"/>
                  <a:gd name="connsiteY120" fmla="*/ 104633 h 1330996"/>
                  <a:gd name="connsiteX121" fmla="*/ 1923750 w 2428717"/>
                  <a:gd name="connsiteY121" fmla="*/ 90985 h 1330996"/>
                  <a:gd name="connsiteX122" fmla="*/ 1910102 w 2428717"/>
                  <a:gd name="connsiteY122" fmla="*/ 81887 h 1330996"/>
                  <a:gd name="connsiteX123" fmla="*/ 1841863 w 2428717"/>
                  <a:gd name="connsiteY123" fmla="*/ 72788 h 1330996"/>
                  <a:gd name="connsiteX124" fmla="*/ 1814568 w 2428717"/>
                  <a:gd name="connsiteY124" fmla="*/ 63690 h 1330996"/>
                  <a:gd name="connsiteX125" fmla="*/ 1796371 w 2428717"/>
                  <a:gd name="connsiteY125" fmla="*/ 59140 h 1330996"/>
                  <a:gd name="connsiteX126" fmla="*/ 1769075 w 2428717"/>
                  <a:gd name="connsiteY126" fmla="*/ 50042 h 1330996"/>
                  <a:gd name="connsiteX127" fmla="*/ 1755428 w 2428717"/>
                  <a:gd name="connsiteY127" fmla="*/ 40943 h 1330996"/>
                  <a:gd name="connsiteX128" fmla="*/ 1737231 w 2428717"/>
                  <a:gd name="connsiteY128" fmla="*/ 0 h 1330996"/>
                  <a:gd name="connsiteX129" fmla="*/ 1728132 w 2428717"/>
                  <a:gd name="connsiteY129" fmla="*/ 13648 h 1330996"/>
                  <a:gd name="connsiteX130" fmla="*/ 1723583 w 2428717"/>
                  <a:gd name="connsiteY130" fmla="*/ 50042 h 1330996"/>
                  <a:gd name="connsiteX131" fmla="*/ 1691738 w 2428717"/>
                  <a:gd name="connsiteY131" fmla="*/ 54591 h 1330996"/>
                  <a:gd name="connsiteX132" fmla="*/ 1659893 w 2428717"/>
                  <a:gd name="connsiteY132" fmla="*/ 63690 h 1330996"/>
                  <a:gd name="connsiteX133" fmla="*/ 1641696 w 2428717"/>
                  <a:gd name="connsiteY133" fmla="*/ 72788 h 1330996"/>
                  <a:gd name="connsiteX134" fmla="*/ 1628048 w 2428717"/>
                  <a:gd name="connsiteY134" fmla="*/ 68239 h 1330996"/>
                  <a:gd name="connsiteX135" fmla="*/ 1623499 w 2428717"/>
                  <a:gd name="connsiteY135" fmla="*/ 54591 h 1330996"/>
                  <a:gd name="connsiteX136" fmla="*/ 1614401 w 2428717"/>
                  <a:gd name="connsiteY136" fmla="*/ 68239 h 1330996"/>
                  <a:gd name="connsiteX137" fmla="*/ 1600753 w 2428717"/>
                  <a:gd name="connsiteY137" fmla="*/ 77337 h 1330996"/>
                  <a:gd name="connsiteX138" fmla="*/ 1555260 w 2428717"/>
                  <a:gd name="connsiteY138" fmla="*/ 81887 h 1330996"/>
                  <a:gd name="connsiteX139" fmla="*/ 1527965 w 2428717"/>
                  <a:gd name="connsiteY139" fmla="*/ 90985 h 1330996"/>
                  <a:gd name="connsiteX140" fmla="*/ 1509768 w 2428717"/>
                  <a:gd name="connsiteY140" fmla="*/ 100084 h 1330996"/>
                  <a:gd name="connsiteX141" fmla="*/ 1487022 w 2428717"/>
                  <a:gd name="connsiteY141" fmla="*/ 104633 h 1330996"/>
                  <a:gd name="connsiteX142" fmla="*/ 1473374 w 2428717"/>
                  <a:gd name="connsiteY142" fmla="*/ 109182 h 1330996"/>
                  <a:gd name="connsiteX143" fmla="*/ 1364192 w 2428717"/>
                  <a:gd name="connsiteY143" fmla="*/ 113731 h 1330996"/>
                  <a:gd name="connsiteX144" fmla="*/ 1350544 w 2428717"/>
                  <a:gd name="connsiteY144" fmla="*/ 122830 h 1330996"/>
                  <a:gd name="connsiteX145" fmla="*/ 1332347 w 2428717"/>
                  <a:gd name="connsiteY145" fmla="*/ 150125 h 1330996"/>
                  <a:gd name="connsiteX146" fmla="*/ 1318699 w 2428717"/>
                  <a:gd name="connsiteY146" fmla="*/ 163773 h 1330996"/>
                  <a:gd name="connsiteX147" fmla="*/ 1309601 w 2428717"/>
                  <a:gd name="connsiteY147" fmla="*/ 191069 h 1330996"/>
                  <a:gd name="connsiteX148" fmla="*/ 1295953 w 2428717"/>
                  <a:gd name="connsiteY148" fmla="*/ 204716 h 1330996"/>
                  <a:gd name="connsiteX149" fmla="*/ 1282305 w 2428717"/>
                  <a:gd name="connsiteY149" fmla="*/ 209266 h 1330996"/>
                  <a:gd name="connsiteX150" fmla="*/ 1209517 w 2428717"/>
                  <a:gd name="connsiteY150" fmla="*/ 213815 h 1330996"/>
                  <a:gd name="connsiteX151" fmla="*/ 1204968 w 2428717"/>
                  <a:gd name="connsiteY151" fmla="*/ 227463 h 1330996"/>
                  <a:gd name="connsiteX152" fmla="*/ 1186771 w 2428717"/>
                  <a:gd name="connsiteY152" fmla="*/ 254758 h 1330996"/>
                  <a:gd name="connsiteX153" fmla="*/ 1177672 w 2428717"/>
                  <a:gd name="connsiteY153" fmla="*/ 282054 h 1330996"/>
                  <a:gd name="connsiteX154" fmla="*/ 1173123 w 2428717"/>
                  <a:gd name="connsiteY154" fmla="*/ 295702 h 1330996"/>
                  <a:gd name="connsiteX155" fmla="*/ 1145828 w 2428717"/>
                  <a:gd name="connsiteY155" fmla="*/ 313899 h 1330996"/>
                  <a:gd name="connsiteX156" fmla="*/ 1132180 w 2428717"/>
                  <a:gd name="connsiteY156" fmla="*/ 327546 h 1330996"/>
                  <a:gd name="connsiteX157" fmla="*/ 1104884 w 2428717"/>
                  <a:gd name="connsiteY157" fmla="*/ 336645 h 1330996"/>
                  <a:gd name="connsiteX158" fmla="*/ 1095786 w 2428717"/>
                  <a:gd name="connsiteY158" fmla="*/ 322997 h 1330996"/>
                  <a:gd name="connsiteX159" fmla="*/ 1100335 w 2428717"/>
                  <a:gd name="connsiteY159" fmla="*/ 291152 h 1330996"/>
                  <a:gd name="connsiteX160" fmla="*/ 1086687 w 2428717"/>
                  <a:gd name="connsiteY160" fmla="*/ 304800 h 1330996"/>
                  <a:gd name="connsiteX161" fmla="*/ 1073039 w 2428717"/>
                  <a:gd name="connsiteY161" fmla="*/ 309349 h 1330996"/>
                  <a:gd name="connsiteX162" fmla="*/ 1059392 w 2428717"/>
                  <a:gd name="connsiteY162" fmla="*/ 300251 h 1330996"/>
                  <a:gd name="connsiteX163" fmla="*/ 1050293 w 2428717"/>
                  <a:gd name="connsiteY163" fmla="*/ 286603 h 1330996"/>
                  <a:gd name="connsiteX164" fmla="*/ 1036645 w 2428717"/>
                  <a:gd name="connsiteY164" fmla="*/ 282054 h 1330996"/>
                  <a:gd name="connsiteX165" fmla="*/ 1009350 w 2428717"/>
                  <a:gd name="connsiteY165" fmla="*/ 291152 h 1330996"/>
                  <a:gd name="connsiteX166" fmla="*/ 995702 w 2428717"/>
                  <a:gd name="connsiteY166" fmla="*/ 295702 h 1330996"/>
                  <a:gd name="connsiteX167" fmla="*/ 982054 w 2428717"/>
                  <a:gd name="connsiteY167" fmla="*/ 304800 h 1330996"/>
                  <a:gd name="connsiteX168" fmla="*/ 968407 w 2428717"/>
                  <a:gd name="connsiteY168" fmla="*/ 350293 h 1330996"/>
                  <a:gd name="connsiteX169" fmla="*/ 959308 w 2428717"/>
                  <a:gd name="connsiteY169" fmla="*/ 363940 h 1330996"/>
                  <a:gd name="connsiteX170" fmla="*/ 963857 w 2428717"/>
                  <a:gd name="connsiteY170" fmla="*/ 377588 h 1330996"/>
                  <a:gd name="connsiteX171" fmla="*/ 977505 w 2428717"/>
                  <a:gd name="connsiteY171" fmla="*/ 382137 h 1330996"/>
                  <a:gd name="connsiteX172" fmla="*/ 991153 w 2428717"/>
                  <a:gd name="connsiteY172" fmla="*/ 391236 h 1330996"/>
                  <a:gd name="connsiteX173" fmla="*/ 1000251 w 2428717"/>
                  <a:gd name="connsiteY173" fmla="*/ 404884 h 1330996"/>
                  <a:gd name="connsiteX174" fmla="*/ 1013899 w 2428717"/>
                  <a:gd name="connsiteY174" fmla="*/ 418531 h 1330996"/>
                  <a:gd name="connsiteX175" fmla="*/ 1009350 w 2428717"/>
                  <a:gd name="connsiteY175" fmla="*/ 441278 h 1330996"/>
                  <a:gd name="connsiteX176" fmla="*/ 986604 w 2428717"/>
                  <a:gd name="connsiteY176" fmla="*/ 486770 h 1330996"/>
                  <a:gd name="connsiteX177" fmla="*/ 968407 w 2428717"/>
                  <a:gd name="connsiteY177" fmla="*/ 518615 h 1330996"/>
                  <a:gd name="connsiteX178" fmla="*/ 954759 w 2428717"/>
                  <a:gd name="connsiteY178" fmla="*/ 523164 h 1330996"/>
                  <a:gd name="connsiteX179" fmla="*/ 945660 w 2428717"/>
                  <a:gd name="connsiteY179" fmla="*/ 536812 h 1330996"/>
                  <a:gd name="connsiteX180" fmla="*/ 932013 w 2428717"/>
                  <a:gd name="connsiteY180" fmla="*/ 545910 h 1330996"/>
                  <a:gd name="connsiteX181" fmla="*/ 913816 w 2428717"/>
                  <a:gd name="connsiteY181" fmla="*/ 568657 h 1330996"/>
                  <a:gd name="connsiteX182" fmla="*/ 904717 w 2428717"/>
                  <a:gd name="connsiteY182" fmla="*/ 582305 h 1330996"/>
                  <a:gd name="connsiteX183" fmla="*/ 900168 w 2428717"/>
                  <a:gd name="connsiteY183" fmla="*/ 595952 h 1330996"/>
                  <a:gd name="connsiteX184" fmla="*/ 881971 w 2428717"/>
                  <a:gd name="connsiteY184" fmla="*/ 623248 h 1330996"/>
                  <a:gd name="connsiteX185" fmla="*/ 859225 w 2428717"/>
                  <a:gd name="connsiteY185" fmla="*/ 655093 h 1330996"/>
                  <a:gd name="connsiteX186" fmla="*/ 850126 w 2428717"/>
                  <a:gd name="connsiteY186" fmla="*/ 668740 h 1330996"/>
                  <a:gd name="connsiteX187" fmla="*/ 845577 w 2428717"/>
                  <a:gd name="connsiteY187" fmla="*/ 682388 h 1330996"/>
                  <a:gd name="connsiteX188" fmla="*/ 831929 w 2428717"/>
                  <a:gd name="connsiteY188" fmla="*/ 691487 h 1330996"/>
                  <a:gd name="connsiteX189" fmla="*/ 809183 w 2428717"/>
                  <a:gd name="connsiteY189" fmla="*/ 714233 h 1330996"/>
                  <a:gd name="connsiteX190" fmla="*/ 795535 w 2428717"/>
                  <a:gd name="connsiteY190" fmla="*/ 732430 h 1330996"/>
                  <a:gd name="connsiteX191" fmla="*/ 781887 w 2428717"/>
                  <a:gd name="connsiteY191" fmla="*/ 746078 h 1330996"/>
                  <a:gd name="connsiteX192" fmla="*/ 754592 w 2428717"/>
                  <a:gd name="connsiteY192" fmla="*/ 787021 h 1330996"/>
                  <a:gd name="connsiteX193" fmla="*/ 745493 w 2428717"/>
                  <a:gd name="connsiteY193" fmla="*/ 800669 h 1330996"/>
                  <a:gd name="connsiteX194" fmla="*/ 736395 w 2428717"/>
                  <a:gd name="connsiteY194" fmla="*/ 827964 h 1330996"/>
                  <a:gd name="connsiteX195" fmla="*/ 690902 w 2428717"/>
                  <a:gd name="connsiteY195" fmla="*/ 882555 h 1330996"/>
                  <a:gd name="connsiteX196" fmla="*/ 677254 w 2428717"/>
                  <a:gd name="connsiteY196" fmla="*/ 891654 h 1330996"/>
                  <a:gd name="connsiteX197" fmla="*/ 649959 w 2428717"/>
                  <a:gd name="connsiteY197" fmla="*/ 900752 h 1330996"/>
                  <a:gd name="connsiteX198" fmla="*/ 595368 w 2428717"/>
                  <a:gd name="connsiteY198" fmla="*/ 896203 h 1330996"/>
                  <a:gd name="connsiteX199" fmla="*/ 581720 w 2428717"/>
                  <a:gd name="connsiteY199" fmla="*/ 891654 h 1330996"/>
                  <a:gd name="connsiteX200" fmla="*/ 586269 w 2428717"/>
                  <a:gd name="connsiteY200" fmla="*/ 868908 h 1330996"/>
                  <a:gd name="connsiteX201" fmla="*/ 577171 w 2428717"/>
                  <a:gd name="connsiteY201" fmla="*/ 928048 h 1330996"/>
                  <a:gd name="connsiteX202" fmla="*/ 568072 w 2428717"/>
                  <a:gd name="connsiteY202" fmla="*/ 941696 h 1330996"/>
                  <a:gd name="connsiteX203" fmla="*/ 563523 w 2428717"/>
                  <a:gd name="connsiteY203" fmla="*/ 955343 h 1330996"/>
                  <a:gd name="connsiteX204" fmla="*/ 549875 w 2428717"/>
                  <a:gd name="connsiteY204" fmla="*/ 964442 h 1330996"/>
                  <a:gd name="connsiteX205" fmla="*/ 522580 w 2428717"/>
                  <a:gd name="connsiteY205" fmla="*/ 982639 h 1330996"/>
                  <a:gd name="connsiteX206" fmla="*/ 508932 w 2428717"/>
                  <a:gd name="connsiteY206" fmla="*/ 973540 h 1330996"/>
                  <a:gd name="connsiteX207" fmla="*/ 481637 w 2428717"/>
                  <a:gd name="connsiteY207" fmla="*/ 959893 h 1330996"/>
                  <a:gd name="connsiteX208" fmla="*/ 463439 w 2428717"/>
                  <a:gd name="connsiteY208" fmla="*/ 964442 h 1330996"/>
                  <a:gd name="connsiteX209" fmla="*/ 454341 w 2428717"/>
                  <a:gd name="connsiteY209" fmla="*/ 978090 h 1330996"/>
                  <a:gd name="connsiteX210" fmla="*/ 440693 w 2428717"/>
                  <a:gd name="connsiteY210" fmla="*/ 996287 h 1330996"/>
                  <a:gd name="connsiteX211" fmla="*/ 404299 w 2428717"/>
                  <a:gd name="connsiteY211" fmla="*/ 1023582 h 1330996"/>
                  <a:gd name="connsiteX212" fmla="*/ 390651 w 2428717"/>
                  <a:gd name="connsiteY212" fmla="*/ 1037230 h 1330996"/>
                  <a:gd name="connsiteX213" fmla="*/ 377004 w 2428717"/>
                  <a:gd name="connsiteY213" fmla="*/ 1041779 h 1330996"/>
                  <a:gd name="connsiteX214" fmla="*/ 349708 w 2428717"/>
                  <a:gd name="connsiteY214" fmla="*/ 1059976 h 1330996"/>
                  <a:gd name="connsiteX215" fmla="*/ 322413 w 2428717"/>
                  <a:gd name="connsiteY215" fmla="*/ 1078173 h 1330996"/>
                  <a:gd name="connsiteX216" fmla="*/ 295117 w 2428717"/>
                  <a:gd name="connsiteY216" fmla="*/ 1100919 h 1330996"/>
                  <a:gd name="connsiteX217" fmla="*/ 286019 w 2428717"/>
                  <a:gd name="connsiteY217" fmla="*/ 1114567 h 1330996"/>
                  <a:gd name="connsiteX218" fmla="*/ 258723 w 2428717"/>
                  <a:gd name="connsiteY218" fmla="*/ 1137313 h 1330996"/>
                  <a:gd name="connsiteX219" fmla="*/ 240526 w 2428717"/>
                  <a:gd name="connsiteY219" fmla="*/ 1164609 h 1330996"/>
                  <a:gd name="connsiteX220" fmla="*/ 231428 w 2428717"/>
                  <a:gd name="connsiteY220" fmla="*/ 1178257 h 1330996"/>
                  <a:gd name="connsiteX221" fmla="*/ 217780 w 2428717"/>
                  <a:gd name="connsiteY221" fmla="*/ 1182806 h 1330996"/>
                  <a:gd name="connsiteX222" fmla="*/ 208681 w 2428717"/>
                  <a:gd name="connsiteY222" fmla="*/ 1196454 h 1330996"/>
                  <a:gd name="connsiteX223" fmla="*/ 181386 w 2428717"/>
                  <a:gd name="connsiteY223" fmla="*/ 1205552 h 1330996"/>
                  <a:gd name="connsiteX224" fmla="*/ 167738 w 2428717"/>
                  <a:gd name="connsiteY224" fmla="*/ 1210102 h 1330996"/>
                  <a:gd name="connsiteX225" fmla="*/ 135893 w 2428717"/>
                  <a:gd name="connsiteY225" fmla="*/ 1219200 h 1330996"/>
                  <a:gd name="connsiteX226" fmla="*/ 108598 w 2428717"/>
                  <a:gd name="connsiteY226" fmla="*/ 1241946 h 1330996"/>
                  <a:gd name="connsiteX227" fmla="*/ 85851 w 2428717"/>
                  <a:gd name="connsiteY227" fmla="*/ 1246496 h 1330996"/>
                  <a:gd name="connsiteX228" fmla="*/ 72204 w 2428717"/>
                  <a:gd name="connsiteY228" fmla="*/ 1251045 h 1330996"/>
                  <a:gd name="connsiteX229" fmla="*/ 22162 w 2428717"/>
                  <a:gd name="connsiteY229" fmla="*/ 1264693 h 1330996"/>
                  <a:gd name="connsiteX230" fmla="*/ 8514 w 2428717"/>
                  <a:gd name="connsiteY230" fmla="*/ 1260143 h 1330996"/>
                  <a:gd name="connsiteX231" fmla="*/ 3965 w 2428717"/>
                  <a:gd name="connsiteY231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13565 w 2428717"/>
                  <a:gd name="connsiteY20" fmla="*/ 1032681 h 1330996"/>
                  <a:gd name="connsiteX21" fmla="*/ 690902 w 2428717"/>
                  <a:gd name="connsiteY21" fmla="*/ 1028131 h 1330996"/>
                  <a:gd name="connsiteX22" fmla="*/ 718198 w 2428717"/>
                  <a:gd name="connsiteY22" fmla="*/ 1019033 h 1330996"/>
                  <a:gd name="connsiteX23" fmla="*/ 731845 w 2428717"/>
                  <a:gd name="connsiteY23" fmla="*/ 1005385 h 1330996"/>
                  <a:gd name="connsiteX24" fmla="*/ 772789 w 2428717"/>
                  <a:gd name="connsiteY24" fmla="*/ 982639 h 1330996"/>
                  <a:gd name="connsiteX25" fmla="*/ 795535 w 2428717"/>
                  <a:gd name="connsiteY25" fmla="*/ 978090 h 1330996"/>
                  <a:gd name="connsiteX26" fmla="*/ 822831 w 2428717"/>
                  <a:gd name="connsiteY26" fmla="*/ 968991 h 1330996"/>
                  <a:gd name="connsiteX27" fmla="*/ 850126 w 2428717"/>
                  <a:gd name="connsiteY27" fmla="*/ 941696 h 1330996"/>
                  <a:gd name="connsiteX28" fmla="*/ 877422 w 2428717"/>
                  <a:gd name="connsiteY28" fmla="*/ 928048 h 1330996"/>
                  <a:gd name="connsiteX29" fmla="*/ 891069 w 2428717"/>
                  <a:gd name="connsiteY29" fmla="*/ 923499 h 1330996"/>
                  <a:gd name="connsiteX30" fmla="*/ 904717 w 2428717"/>
                  <a:gd name="connsiteY30" fmla="*/ 914400 h 1330996"/>
                  <a:gd name="connsiteX31" fmla="*/ 922914 w 2428717"/>
                  <a:gd name="connsiteY31" fmla="*/ 909851 h 1330996"/>
                  <a:gd name="connsiteX32" fmla="*/ 927463 w 2428717"/>
                  <a:gd name="connsiteY32" fmla="*/ 896203 h 1330996"/>
                  <a:gd name="connsiteX33" fmla="*/ 941111 w 2428717"/>
                  <a:gd name="connsiteY33" fmla="*/ 887105 h 1330996"/>
                  <a:gd name="connsiteX34" fmla="*/ 954759 w 2428717"/>
                  <a:gd name="connsiteY34" fmla="*/ 873457 h 1330996"/>
                  <a:gd name="connsiteX35" fmla="*/ 982054 w 2428717"/>
                  <a:gd name="connsiteY35" fmla="*/ 855260 h 1330996"/>
                  <a:gd name="connsiteX36" fmla="*/ 986604 w 2428717"/>
                  <a:gd name="connsiteY36" fmla="*/ 841612 h 1330996"/>
                  <a:gd name="connsiteX37" fmla="*/ 1000251 w 2428717"/>
                  <a:gd name="connsiteY37" fmla="*/ 837063 h 1330996"/>
                  <a:gd name="connsiteX38" fmla="*/ 1013899 w 2428717"/>
                  <a:gd name="connsiteY38" fmla="*/ 827964 h 1330996"/>
                  <a:gd name="connsiteX39" fmla="*/ 1045744 w 2428717"/>
                  <a:gd name="connsiteY39" fmla="*/ 800669 h 1330996"/>
                  <a:gd name="connsiteX40" fmla="*/ 1059392 w 2428717"/>
                  <a:gd name="connsiteY40" fmla="*/ 791570 h 1330996"/>
                  <a:gd name="connsiteX41" fmla="*/ 1082138 w 2428717"/>
                  <a:gd name="connsiteY41" fmla="*/ 768824 h 1330996"/>
                  <a:gd name="connsiteX42" fmla="*/ 1123081 w 2428717"/>
                  <a:gd name="connsiteY42" fmla="*/ 736979 h 1330996"/>
                  <a:gd name="connsiteX43" fmla="*/ 1136729 w 2428717"/>
                  <a:gd name="connsiteY43" fmla="*/ 727881 h 1330996"/>
                  <a:gd name="connsiteX44" fmla="*/ 1150377 w 2428717"/>
                  <a:gd name="connsiteY44" fmla="*/ 718782 h 1330996"/>
                  <a:gd name="connsiteX45" fmla="*/ 1168574 w 2428717"/>
                  <a:gd name="connsiteY45" fmla="*/ 691487 h 1330996"/>
                  <a:gd name="connsiteX46" fmla="*/ 1191320 w 2428717"/>
                  <a:gd name="connsiteY46" fmla="*/ 668740 h 1330996"/>
                  <a:gd name="connsiteX47" fmla="*/ 1214066 w 2428717"/>
                  <a:gd name="connsiteY47" fmla="*/ 645994 h 1330996"/>
                  <a:gd name="connsiteX48" fmla="*/ 1223165 w 2428717"/>
                  <a:gd name="connsiteY48" fmla="*/ 632346 h 1330996"/>
                  <a:gd name="connsiteX49" fmla="*/ 1227714 w 2428717"/>
                  <a:gd name="connsiteY49" fmla="*/ 618699 h 1330996"/>
                  <a:gd name="connsiteX50" fmla="*/ 1250460 w 2428717"/>
                  <a:gd name="connsiteY50" fmla="*/ 591403 h 1330996"/>
                  <a:gd name="connsiteX51" fmla="*/ 1259559 w 2428717"/>
                  <a:gd name="connsiteY51" fmla="*/ 564108 h 1330996"/>
                  <a:gd name="connsiteX52" fmla="*/ 1264108 w 2428717"/>
                  <a:gd name="connsiteY52" fmla="*/ 550460 h 1330996"/>
                  <a:gd name="connsiteX53" fmla="*/ 1282305 w 2428717"/>
                  <a:gd name="connsiteY53" fmla="*/ 523164 h 1330996"/>
                  <a:gd name="connsiteX54" fmla="*/ 1295953 w 2428717"/>
                  <a:gd name="connsiteY54" fmla="*/ 482221 h 1330996"/>
                  <a:gd name="connsiteX55" fmla="*/ 1300502 w 2428717"/>
                  <a:gd name="connsiteY55" fmla="*/ 468573 h 1330996"/>
                  <a:gd name="connsiteX56" fmla="*/ 1309601 w 2428717"/>
                  <a:gd name="connsiteY56" fmla="*/ 427630 h 1330996"/>
                  <a:gd name="connsiteX57" fmla="*/ 1314150 w 2428717"/>
                  <a:gd name="connsiteY57" fmla="*/ 395785 h 1330996"/>
                  <a:gd name="connsiteX58" fmla="*/ 1336896 w 2428717"/>
                  <a:gd name="connsiteY58" fmla="*/ 368490 h 1330996"/>
                  <a:gd name="connsiteX59" fmla="*/ 1345995 w 2428717"/>
                  <a:gd name="connsiteY59" fmla="*/ 295702 h 1330996"/>
                  <a:gd name="connsiteX60" fmla="*/ 1350544 w 2428717"/>
                  <a:gd name="connsiteY60" fmla="*/ 268406 h 1330996"/>
                  <a:gd name="connsiteX61" fmla="*/ 1359642 w 2428717"/>
                  <a:gd name="connsiteY61" fmla="*/ 241110 h 1330996"/>
                  <a:gd name="connsiteX62" fmla="*/ 1414234 w 2428717"/>
                  <a:gd name="connsiteY62" fmla="*/ 204716 h 1330996"/>
                  <a:gd name="connsiteX63" fmla="*/ 1427881 w 2428717"/>
                  <a:gd name="connsiteY63" fmla="*/ 200167 h 1330996"/>
                  <a:gd name="connsiteX64" fmla="*/ 1441529 w 2428717"/>
                  <a:gd name="connsiteY64" fmla="*/ 195618 h 1330996"/>
                  <a:gd name="connsiteX65" fmla="*/ 1473374 w 2428717"/>
                  <a:gd name="connsiteY65" fmla="*/ 181970 h 1330996"/>
                  <a:gd name="connsiteX66" fmla="*/ 1500669 w 2428717"/>
                  <a:gd name="connsiteY66" fmla="*/ 172872 h 1330996"/>
                  <a:gd name="connsiteX67" fmla="*/ 1578007 w 2428717"/>
                  <a:gd name="connsiteY67" fmla="*/ 163773 h 1330996"/>
                  <a:gd name="connsiteX68" fmla="*/ 1600753 w 2428717"/>
                  <a:gd name="connsiteY68" fmla="*/ 145576 h 1330996"/>
                  <a:gd name="connsiteX69" fmla="*/ 1614401 w 2428717"/>
                  <a:gd name="connsiteY69" fmla="*/ 141027 h 1330996"/>
                  <a:gd name="connsiteX70" fmla="*/ 1641696 w 2428717"/>
                  <a:gd name="connsiteY70" fmla="*/ 145576 h 1330996"/>
                  <a:gd name="connsiteX71" fmla="*/ 1655344 w 2428717"/>
                  <a:gd name="connsiteY71" fmla="*/ 154675 h 1330996"/>
                  <a:gd name="connsiteX72" fmla="*/ 1828216 w 2428717"/>
                  <a:gd name="connsiteY72" fmla="*/ 150125 h 1330996"/>
                  <a:gd name="connsiteX73" fmla="*/ 1841863 w 2428717"/>
                  <a:gd name="connsiteY73" fmla="*/ 159224 h 1330996"/>
                  <a:gd name="connsiteX74" fmla="*/ 1855511 w 2428717"/>
                  <a:gd name="connsiteY74" fmla="*/ 172872 h 1330996"/>
                  <a:gd name="connsiteX75" fmla="*/ 1969242 w 2428717"/>
                  <a:gd name="connsiteY75" fmla="*/ 186519 h 1330996"/>
                  <a:gd name="connsiteX76" fmla="*/ 2001087 w 2428717"/>
                  <a:gd name="connsiteY76" fmla="*/ 191069 h 1330996"/>
                  <a:gd name="connsiteX77" fmla="*/ 2051129 w 2428717"/>
                  <a:gd name="connsiteY77" fmla="*/ 195618 h 1330996"/>
                  <a:gd name="connsiteX78" fmla="*/ 2060228 w 2428717"/>
                  <a:gd name="connsiteY78" fmla="*/ 209266 h 1330996"/>
                  <a:gd name="connsiteX79" fmla="*/ 2087523 w 2428717"/>
                  <a:gd name="connsiteY79" fmla="*/ 213815 h 1330996"/>
                  <a:gd name="connsiteX80" fmla="*/ 2105720 w 2428717"/>
                  <a:gd name="connsiteY80" fmla="*/ 236561 h 1330996"/>
                  <a:gd name="connsiteX81" fmla="*/ 2119368 w 2428717"/>
                  <a:gd name="connsiteY81" fmla="*/ 245660 h 1330996"/>
                  <a:gd name="connsiteX82" fmla="*/ 2133016 w 2428717"/>
                  <a:gd name="connsiteY82" fmla="*/ 259308 h 1330996"/>
                  <a:gd name="connsiteX83" fmla="*/ 2142114 w 2428717"/>
                  <a:gd name="connsiteY83" fmla="*/ 272955 h 1330996"/>
                  <a:gd name="connsiteX84" fmla="*/ 2160311 w 2428717"/>
                  <a:gd name="connsiteY84" fmla="*/ 291152 h 1330996"/>
                  <a:gd name="connsiteX85" fmla="*/ 2169410 w 2428717"/>
                  <a:gd name="connsiteY85" fmla="*/ 304800 h 1330996"/>
                  <a:gd name="connsiteX86" fmla="*/ 2210353 w 2428717"/>
                  <a:gd name="connsiteY86" fmla="*/ 341194 h 1330996"/>
                  <a:gd name="connsiteX87" fmla="*/ 2224001 w 2428717"/>
                  <a:gd name="connsiteY87" fmla="*/ 345743 h 1330996"/>
                  <a:gd name="connsiteX88" fmla="*/ 2255845 w 2428717"/>
                  <a:gd name="connsiteY88" fmla="*/ 363940 h 1330996"/>
                  <a:gd name="connsiteX89" fmla="*/ 2283141 w 2428717"/>
                  <a:gd name="connsiteY89" fmla="*/ 373039 h 1330996"/>
                  <a:gd name="connsiteX90" fmla="*/ 2314986 w 2428717"/>
                  <a:gd name="connsiteY90" fmla="*/ 377588 h 1330996"/>
                  <a:gd name="connsiteX91" fmla="*/ 2337732 w 2428717"/>
                  <a:gd name="connsiteY91" fmla="*/ 395785 h 1330996"/>
                  <a:gd name="connsiteX92" fmla="*/ 2365028 w 2428717"/>
                  <a:gd name="connsiteY92" fmla="*/ 413982 h 1330996"/>
                  <a:gd name="connsiteX93" fmla="*/ 2378675 w 2428717"/>
                  <a:gd name="connsiteY93" fmla="*/ 400334 h 1330996"/>
                  <a:gd name="connsiteX94" fmla="*/ 2396872 w 2428717"/>
                  <a:gd name="connsiteY94" fmla="*/ 373039 h 1330996"/>
                  <a:gd name="connsiteX95" fmla="*/ 2424168 w 2428717"/>
                  <a:gd name="connsiteY95" fmla="*/ 368490 h 1330996"/>
                  <a:gd name="connsiteX96" fmla="*/ 2428717 w 2428717"/>
                  <a:gd name="connsiteY96" fmla="*/ 354842 h 1330996"/>
                  <a:gd name="connsiteX97" fmla="*/ 2424168 w 2428717"/>
                  <a:gd name="connsiteY97" fmla="*/ 327546 h 1330996"/>
                  <a:gd name="connsiteX98" fmla="*/ 2410520 w 2428717"/>
                  <a:gd name="connsiteY98" fmla="*/ 322997 h 1330996"/>
                  <a:gd name="connsiteX99" fmla="*/ 2392323 w 2428717"/>
                  <a:gd name="connsiteY99" fmla="*/ 318448 h 1330996"/>
                  <a:gd name="connsiteX100" fmla="*/ 2378675 w 2428717"/>
                  <a:gd name="connsiteY100" fmla="*/ 309349 h 1330996"/>
                  <a:gd name="connsiteX101" fmla="*/ 2374126 w 2428717"/>
                  <a:gd name="connsiteY101" fmla="*/ 295702 h 1330996"/>
                  <a:gd name="connsiteX102" fmla="*/ 2365028 w 2428717"/>
                  <a:gd name="connsiteY102" fmla="*/ 282054 h 1330996"/>
                  <a:gd name="connsiteX103" fmla="*/ 2360478 w 2428717"/>
                  <a:gd name="connsiteY103" fmla="*/ 268406 h 1330996"/>
                  <a:gd name="connsiteX104" fmla="*/ 2346831 w 2428717"/>
                  <a:gd name="connsiteY104" fmla="*/ 263857 h 1330996"/>
                  <a:gd name="connsiteX105" fmla="*/ 2333183 w 2428717"/>
                  <a:gd name="connsiteY105" fmla="*/ 245660 h 1330996"/>
                  <a:gd name="connsiteX106" fmla="*/ 2305887 w 2428717"/>
                  <a:gd name="connsiteY106" fmla="*/ 232012 h 1330996"/>
                  <a:gd name="connsiteX107" fmla="*/ 2283141 w 2428717"/>
                  <a:gd name="connsiteY107" fmla="*/ 236561 h 1330996"/>
                  <a:gd name="connsiteX108" fmla="*/ 2255845 w 2428717"/>
                  <a:gd name="connsiteY108" fmla="*/ 245660 h 1330996"/>
                  <a:gd name="connsiteX109" fmla="*/ 2214902 w 2428717"/>
                  <a:gd name="connsiteY109" fmla="*/ 241110 h 1330996"/>
                  <a:gd name="connsiteX110" fmla="*/ 2187607 w 2428717"/>
                  <a:gd name="connsiteY110" fmla="*/ 218364 h 1330996"/>
                  <a:gd name="connsiteX111" fmla="*/ 2173959 w 2428717"/>
                  <a:gd name="connsiteY111" fmla="*/ 209266 h 1330996"/>
                  <a:gd name="connsiteX112" fmla="*/ 2164860 w 2428717"/>
                  <a:gd name="connsiteY112" fmla="*/ 195618 h 1330996"/>
                  <a:gd name="connsiteX113" fmla="*/ 2151213 w 2428717"/>
                  <a:gd name="connsiteY113" fmla="*/ 168322 h 1330996"/>
                  <a:gd name="connsiteX114" fmla="*/ 2110269 w 2428717"/>
                  <a:gd name="connsiteY114" fmla="*/ 154675 h 1330996"/>
                  <a:gd name="connsiteX115" fmla="*/ 2082974 w 2428717"/>
                  <a:gd name="connsiteY115" fmla="*/ 141027 h 1330996"/>
                  <a:gd name="connsiteX116" fmla="*/ 2064777 w 2428717"/>
                  <a:gd name="connsiteY116" fmla="*/ 136478 h 1330996"/>
                  <a:gd name="connsiteX117" fmla="*/ 1991989 w 2428717"/>
                  <a:gd name="connsiteY117" fmla="*/ 131928 h 1330996"/>
                  <a:gd name="connsiteX118" fmla="*/ 1964693 w 2428717"/>
                  <a:gd name="connsiteY118" fmla="*/ 118281 h 1330996"/>
                  <a:gd name="connsiteX119" fmla="*/ 1951045 w 2428717"/>
                  <a:gd name="connsiteY119" fmla="*/ 104633 h 1330996"/>
                  <a:gd name="connsiteX120" fmla="*/ 1923750 w 2428717"/>
                  <a:gd name="connsiteY120" fmla="*/ 90985 h 1330996"/>
                  <a:gd name="connsiteX121" fmla="*/ 1910102 w 2428717"/>
                  <a:gd name="connsiteY121" fmla="*/ 81887 h 1330996"/>
                  <a:gd name="connsiteX122" fmla="*/ 1841863 w 2428717"/>
                  <a:gd name="connsiteY122" fmla="*/ 72788 h 1330996"/>
                  <a:gd name="connsiteX123" fmla="*/ 1814568 w 2428717"/>
                  <a:gd name="connsiteY123" fmla="*/ 63690 h 1330996"/>
                  <a:gd name="connsiteX124" fmla="*/ 1796371 w 2428717"/>
                  <a:gd name="connsiteY124" fmla="*/ 59140 h 1330996"/>
                  <a:gd name="connsiteX125" fmla="*/ 1769075 w 2428717"/>
                  <a:gd name="connsiteY125" fmla="*/ 50042 h 1330996"/>
                  <a:gd name="connsiteX126" fmla="*/ 1755428 w 2428717"/>
                  <a:gd name="connsiteY126" fmla="*/ 40943 h 1330996"/>
                  <a:gd name="connsiteX127" fmla="*/ 1737231 w 2428717"/>
                  <a:gd name="connsiteY127" fmla="*/ 0 h 1330996"/>
                  <a:gd name="connsiteX128" fmla="*/ 1728132 w 2428717"/>
                  <a:gd name="connsiteY128" fmla="*/ 13648 h 1330996"/>
                  <a:gd name="connsiteX129" fmla="*/ 1723583 w 2428717"/>
                  <a:gd name="connsiteY129" fmla="*/ 50042 h 1330996"/>
                  <a:gd name="connsiteX130" fmla="*/ 1691738 w 2428717"/>
                  <a:gd name="connsiteY130" fmla="*/ 54591 h 1330996"/>
                  <a:gd name="connsiteX131" fmla="*/ 1659893 w 2428717"/>
                  <a:gd name="connsiteY131" fmla="*/ 63690 h 1330996"/>
                  <a:gd name="connsiteX132" fmla="*/ 1641696 w 2428717"/>
                  <a:gd name="connsiteY132" fmla="*/ 72788 h 1330996"/>
                  <a:gd name="connsiteX133" fmla="*/ 1628048 w 2428717"/>
                  <a:gd name="connsiteY133" fmla="*/ 68239 h 1330996"/>
                  <a:gd name="connsiteX134" fmla="*/ 1623499 w 2428717"/>
                  <a:gd name="connsiteY134" fmla="*/ 54591 h 1330996"/>
                  <a:gd name="connsiteX135" fmla="*/ 1614401 w 2428717"/>
                  <a:gd name="connsiteY135" fmla="*/ 68239 h 1330996"/>
                  <a:gd name="connsiteX136" fmla="*/ 1600753 w 2428717"/>
                  <a:gd name="connsiteY136" fmla="*/ 77337 h 1330996"/>
                  <a:gd name="connsiteX137" fmla="*/ 1555260 w 2428717"/>
                  <a:gd name="connsiteY137" fmla="*/ 81887 h 1330996"/>
                  <a:gd name="connsiteX138" fmla="*/ 1527965 w 2428717"/>
                  <a:gd name="connsiteY138" fmla="*/ 90985 h 1330996"/>
                  <a:gd name="connsiteX139" fmla="*/ 1509768 w 2428717"/>
                  <a:gd name="connsiteY139" fmla="*/ 100084 h 1330996"/>
                  <a:gd name="connsiteX140" fmla="*/ 1487022 w 2428717"/>
                  <a:gd name="connsiteY140" fmla="*/ 104633 h 1330996"/>
                  <a:gd name="connsiteX141" fmla="*/ 1473374 w 2428717"/>
                  <a:gd name="connsiteY141" fmla="*/ 109182 h 1330996"/>
                  <a:gd name="connsiteX142" fmla="*/ 1364192 w 2428717"/>
                  <a:gd name="connsiteY142" fmla="*/ 113731 h 1330996"/>
                  <a:gd name="connsiteX143" fmla="*/ 1350544 w 2428717"/>
                  <a:gd name="connsiteY143" fmla="*/ 122830 h 1330996"/>
                  <a:gd name="connsiteX144" fmla="*/ 1332347 w 2428717"/>
                  <a:gd name="connsiteY144" fmla="*/ 150125 h 1330996"/>
                  <a:gd name="connsiteX145" fmla="*/ 1318699 w 2428717"/>
                  <a:gd name="connsiteY145" fmla="*/ 163773 h 1330996"/>
                  <a:gd name="connsiteX146" fmla="*/ 1309601 w 2428717"/>
                  <a:gd name="connsiteY146" fmla="*/ 191069 h 1330996"/>
                  <a:gd name="connsiteX147" fmla="*/ 1295953 w 2428717"/>
                  <a:gd name="connsiteY147" fmla="*/ 204716 h 1330996"/>
                  <a:gd name="connsiteX148" fmla="*/ 1282305 w 2428717"/>
                  <a:gd name="connsiteY148" fmla="*/ 209266 h 1330996"/>
                  <a:gd name="connsiteX149" fmla="*/ 1209517 w 2428717"/>
                  <a:gd name="connsiteY149" fmla="*/ 213815 h 1330996"/>
                  <a:gd name="connsiteX150" fmla="*/ 1204968 w 2428717"/>
                  <a:gd name="connsiteY150" fmla="*/ 227463 h 1330996"/>
                  <a:gd name="connsiteX151" fmla="*/ 1186771 w 2428717"/>
                  <a:gd name="connsiteY151" fmla="*/ 254758 h 1330996"/>
                  <a:gd name="connsiteX152" fmla="*/ 1177672 w 2428717"/>
                  <a:gd name="connsiteY152" fmla="*/ 282054 h 1330996"/>
                  <a:gd name="connsiteX153" fmla="*/ 1173123 w 2428717"/>
                  <a:gd name="connsiteY153" fmla="*/ 295702 h 1330996"/>
                  <a:gd name="connsiteX154" fmla="*/ 1145828 w 2428717"/>
                  <a:gd name="connsiteY154" fmla="*/ 313899 h 1330996"/>
                  <a:gd name="connsiteX155" fmla="*/ 1132180 w 2428717"/>
                  <a:gd name="connsiteY155" fmla="*/ 327546 h 1330996"/>
                  <a:gd name="connsiteX156" fmla="*/ 1104884 w 2428717"/>
                  <a:gd name="connsiteY156" fmla="*/ 336645 h 1330996"/>
                  <a:gd name="connsiteX157" fmla="*/ 1095786 w 2428717"/>
                  <a:gd name="connsiteY157" fmla="*/ 322997 h 1330996"/>
                  <a:gd name="connsiteX158" fmla="*/ 1100335 w 2428717"/>
                  <a:gd name="connsiteY158" fmla="*/ 291152 h 1330996"/>
                  <a:gd name="connsiteX159" fmla="*/ 1086687 w 2428717"/>
                  <a:gd name="connsiteY159" fmla="*/ 304800 h 1330996"/>
                  <a:gd name="connsiteX160" fmla="*/ 1073039 w 2428717"/>
                  <a:gd name="connsiteY160" fmla="*/ 309349 h 1330996"/>
                  <a:gd name="connsiteX161" fmla="*/ 1059392 w 2428717"/>
                  <a:gd name="connsiteY161" fmla="*/ 300251 h 1330996"/>
                  <a:gd name="connsiteX162" fmla="*/ 1050293 w 2428717"/>
                  <a:gd name="connsiteY162" fmla="*/ 286603 h 1330996"/>
                  <a:gd name="connsiteX163" fmla="*/ 1036645 w 2428717"/>
                  <a:gd name="connsiteY163" fmla="*/ 282054 h 1330996"/>
                  <a:gd name="connsiteX164" fmla="*/ 1009350 w 2428717"/>
                  <a:gd name="connsiteY164" fmla="*/ 291152 h 1330996"/>
                  <a:gd name="connsiteX165" fmla="*/ 995702 w 2428717"/>
                  <a:gd name="connsiteY165" fmla="*/ 295702 h 1330996"/>
                  <a:gd name="connsiteX166" fmla="*/ 982054 w 2428717"/>
                  <a:gd name="connsiteY166" fmla="*/ 304800 h 1330996"/>
                  <a:gd name="connsiteX167" fmla="*/ 968407 w 2428717"/>
                  <a:gd name="connsiteY167" fmla="*/ 350293 h 1330996"/>
                  <a:gd name="connsiteX168" fmla="*/ 959308 w 2428717"/>
                  <a:gd name="connsiteY168" fmla="*/ 363940 h 1330996"/>
                  <a:gd name="connsiteX169" fmla="*/ 963857 w 2428717"/>
                  <a:gd name="connsiteY169" fmla="*/ 377588 h 1330996"/>
                  <a:gd name="connsiteX170" fmla="*/ 977505 w 2428717"/>
                  <a:gd name="connsiteY170" fmla="*/ 382137 h 1330996"/>
                  <a:gd name="connsiteX171" fmla="*/ 991153 w 2428717"/>
                  <a:gd name="connsiteY171" fmla="*/ 391236 h 1330996"/>
                  <a:gd name="connsiteX172" fmla="*/ 1000251 w 2428717"/>
                  <a:gd name="connsiteY172" fmla="*/ 404884 h 1330996"/>
                  <a:gd name="connsiteX173" fmla="*/ 1013899 w 2428717"/>
                  <a:gd name="connsiteY173" fmla="*/ 418531 h 1330996"/>
                  <a:gd name="connsiteX174" fmla="*/ 1009350 w 2428717"/>
                  <a:gd name="connsiteY174" fmla="*/ 441278 h 1330996"/>
                  <a:gd name="connsiteX175" fmla="*/ 986604 w 2428717"/>
                  <a:gd name="connsiteY175" fmla="*/ 486770 h 1330996"/>
                  <a:gd name="connsiteX176" fmla="*/ 968407 w 2428717"/>
                  <a:gd name="connsiteY176" fmla="*/ 518615 h 1330996"/>
                  <a:gd name="connsiteX177" fmla="*/ 954759 w 2428717"/>
                  <a:gd name="connsiteY177" fmla="*/ 523164 h 1330996"/>
                  <a:gd name="connsiteX178" fmla="*/ 945660 w 2428717"/>
                  <a:gd name="connsiteY178" fmla="*/ 536812 h 1330996"/>
                  <a:gd name="connsiteX179" fmla="*/ 932013 w 2428717"/>
                  <a:gd name="connsiteY179" fmla="*/ 545910 h 1330996"/>
                  <a:gd name="connsiteX180" fmla="*/ 913816 w 2428717"/>
                  <a:gd name="connsiteY180" fmla="*/ 568657 h 1330996"/>
                  <a:gd name="connsiteX181" fmla="*/ 904717 w 2428717"/>
                  <a:gd name="connsiteY181" fmla="*/ 582305 h 1330996"/>
                  <a:gd name="connsiteX182" fmla="*/ 900168 w 2428717"/>
                  <a:gd name="connsiteY182" fmla="*/ 595952 h 1330996"/>
                  <a:gd name="connsiteX183" fmla="*/ 881971 w 2428717"/>
                  <a:gd name="connsiteY183" fmla="*/ 623248 h 1330996"/>
                  <a:gd name="connsiteX184" fmla="*/ 859225 w 2428717"/>
                  <a:gd name="connsiteY184" fmla="*/ 655093 h 1330996"/>
                  <a:gd name="connsiteX185" fmla="*/ 850126 w 2428717"/>
                  <a:gd name="connsiteY185" fmla="*/ 668740 h 1330996"/>
                  <a:gd name="connsiteX186" fmla="*/ 845577 w 2428717"/>
                  <a:gd name="connsiteY186" fmla="*/ 682388 h 1330996"/>
                  <a:gd name="connsiteX187" fmla="*/ 831929 w 2428717"/>
                  <a:gd name="connsiteY187" fmla="*/ 691487 h 1330996"/>
                  <a:gd name="connsiteX188" fmla="*/ 809183 w 2428717"/>
                  <a:gd name="connsiteY188" fmla="*/ 714233 h 1330996"/>
                  <a:gd name="connsiteX189" fmla="*/ 795535 w 2428717"/>
                  <a:gd name="connsiteY189" fmla="*/ 732430 h 1330996"/>
                  <a:gd name="connsiteX190" fmla="*/ 781887 w 2428717"/>
                  <a:gd name="connsiteY190" fmla="*/ 746078 h 1330996"/>
                  <a:gd name="connsiteX191" fmla="*/ 754592 w 2428717"/>
                  <a:gd name="connsiteY191" fmla="*/ 787021 h 1330996"/>
                  <a:gd name="connsiteX192" fmla="*/ 745493 w 2428717"/>
                  <a:gd name="connsiteY192" fmla="*/ 800669 h 1330996"/>
                  <a:gd name="connsiteX193" fmla="*/ 736395 w 2428717"/>
                  <a:gd name="connsiteY193" fmla="*/ 827964 h 1330996"/>
                  <a:gd name="connsiteX194" fmla="*/ 690902 w 2428717"/>
                  <a:gd name="connsiteY194" fmla="*/ 882555 h 1330996"/>
                  <a:gd name="connsiteX195" fmla="*/ 677254 w 2428717"/>
                  <a:gd name="connsiteY195" fmla="*/ 891654 h 1330996"/>
                  <a:gd name="connsiteX196" fmla="*/ 649959 w 2428717"/>
                  <a:gd name="connsiteY196" fmla="*/ 900752 h 1330996"/>
                  <a:gd name="connsiteX197" fmla="*/ 595368 w 2428717"/>
                  <a:gd name="connsiteY197" fmla="*/ 896203 h 1330996"/>
                  <a:gd name="connsiteX198" fmla="*/ 581720 w 2428717"/>
                  <a:gd name="connsiteY198" fmla="*/ 891654 h 1330996"/>
                  <a:gd name="connsiteX199" fmla="*/ 586269 w 2428717"/>
                  <a:gd name="connsiteY199" fmla="*/ 868908 h 1330996"/>
                  <a:gd name="connsiteX200" fmla="*/ 577171 w 2428717"/>
                  <a:gd name="connsiteY200" fmla="*/ 928048 h 1330996"/>
                  <a:gd name="connsiteX201" fmla="*/ 568072 w 2428717"/>
                  <a:gd name="connsiteY201" fmla="*/ 941696 h 1330996"/>
                  <a:gd name="connsiteX202" fmla="*/ 563523 w 2428717"/>
                  <a:gd name="connsiteY202" fmla="*/ 955343 h 1330996"/>
                  <a:gd name="connsiteX203" fmla="*/ 549875 w 2428717"/>
                  <a:gd name="connsiteY203" fmla="*/ 964442 h 1330996"/>
                  <a:gd name="connsiteX204" fmla="*/ 522580 w 2428717"/>
                  <a:gd name="connsiteY204" fmla="*/ 982639 h 1330996"/>
                  <a:gd name="connsiteX205" fmla="*/ 508932 w 2428717"/>
                  <a:gd name="connsiteY205" fmla="*/ 973540 h 1330996"/>
                  <a:gd name="connsiteX206" fmla="*/ 481637 w 2428717"/>
                  <a:gd name="connsiteY206" fmla="*/ 959893 h 1330996"/>
                  <a:gd name="connsiteX207" fmla="*/ 463439 w 2428717"/>
                  <a:gd name="connsiteY207" fmla="*/ 964442 h 1330996"/>
                  <a:gd name="connsiteX208" fmla="*/ 454341 w 2428717"/>
                  <a:gd name="connsiteY208" fmla="*/ 978090 h 1330996"/>
                  <a:gd name="connsiteX209" fmla="*/ 440693 w 2428717"/>
                  <a:gd name="connsiteY209" fmla="*/ 996287 h 1330996"/>
                  <a:gd name="connsiteX210" fmla="*/ 404299 w 2428717"/>
                  <a:gd name="connsiteY210" fmla="*/ 1023582 h 1330996"/>
                  <a:gd name="connsiteX211" fmla="*/ 390651 w 2428717"/>
                  <a:gd name="connsiteY211" fmla="*/ 1037230 h 1330996"/>
                  <a:gd name="connsiteX212" fmla="*/ 377004 w 2428717"/>
                  <a:gd name="connsiteY212" fmla="*/ 1041779 h 1330996"/>
                  <a:gd name="connsiteX213" fmla="*/ 349708 w 2428717"/>
                  <a:gd name="connsiteY213" fmla="*/ 1059976 h 1330996"/>
                  <a:gd name="connsiteX214" fmla="*/ 322413 w 2428717"/>
                  <a:gd name="connsiteY214" fmla="*/ 1078173 h 1330996"/>
                  <a:gd name="connsiteX215" fmla="*/ 295117 w 2428717"/>
                  <a:gd name="connsiteY215" fmla="*/ 1100919 h 1330996"/>
                  <a:gd name="connsiteX216" fmla="*/ 286019 w 2428717"/>
                  <a:gd name="connsiteY216" fmla="*/ 1114567 h 1330996"/>
                  <a:gd name="connsiteX217" fmla="*/ 258723 w 2428717"/>
                  <a:gd name="connsiteY217" fmla="*/ 1137313 h 1330996"/>
                  <a:gd name="connsiteX218" fmla="*/ 240526 w 2428717"/>
                  <a:gd name="connsiteY218" fmla="*/ 1164609 h 1330996"/>
                  <a:gd name="connsiteX219" fmla="*/ 231428 w 2428717"/>
                  <a:gd name="connsiteY219" fmla="*/ 1178257 h 1330996"/>
                  <a:gd name="connsiteX220" fmla="*/ 217780 w 2428717"/>
                  <a:gd name="connsiteY220" fmla="*/ 1182806 h 1330996"/>
                  <a:gd name="connsiteX221" fmla="*/ 208681 w 2428717"/>
                  <a:gd name="connsiteY221" fmla="*/ 1196454 h 1330996"/>
                  <a:gd name="connsiteX222" fmla="*/ 181386 w 2428717"/>
                  <a:gd name="connsiteY222" fmla="*/ 1205552 h 1330996"/>
                  <a:gd name="connsiteX223" fmla="*/ 167738 w 2428717"/>
                  <a:gd name="connsiteY223" fmla="*/ 1210102 h 1330996"/>
                  <a:gd name="connsiteX224" fmla="*/ 135893 w 2428717"/>
                  <a:gd name="connsiteY224" fmla="*/ 1219200 h 1330996"/>
                  <a:gd name="connsiteX225" fmla="*/ 108598 w 2428717"/>
                  <a:gd name="connsiteY225" fmla="*/ 1241946 h 1330996"/>
                  <a:gd name="connsiteX226" fmla="*/ 85851 w 2428717"/>
                  <a:gd name="connsiteY226" fmla="*/ 1246496 h 1330996"/>
                  <a:gd name="connsiteX227" fmla="*/ 72204 w 2428717"/>
                  <a:gd name="connsiteY227" fmla="*/ 1251045 h 1330996"/>
                  <a:gd name="connsiteX228" fmla="*/ 22162 w 2428717"/>
                  <a:gd name="connsiteY228" fmla="*/ 1264693 h 1330996"/>
                  <a:gd name="connsiteX229" fmla="*/ 8514 w 2428717"/>
                  <a:gd name="connsiteY229" fmla="*/ 1260143 h 1330996"/>
                  <a:gd name="connsiteX230" fmla="*/ 3965 w 2428717"/>
                  <a:gd name="connsiteY230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28131 h 1330996"/>
                  <a:gd name="connsiteX22" fmla="*/ 718198 w 2428717"/>
                  <a:gd name="connsiteY22" fmla="*/ 1019033 h 1330996"/>
                  <a:gd name="connsiteX23" fmla="*/ 731845 w 2428717"/>
                  <a:gd name="connsiteY23" fmla="*/ 1005385 h 1330996"/>
                  <a:gd name="connsiteX24" fmla="*/ 772789 w 2428717"/>
                  <a:gd name="connsiteY24" fmla="*/ 982639 h 1330996"/>
                  <a:gd name="connsiteX25" fmla="*/ 795535 w 2428717"/>
                  <a:gd name="connsiteY25" fmla="*/ 978090 h 1330996"/>
                  <a:gd name="connsiteX26" fmla="*/ 822831 w 2428717"/>
                  <a:gd name="connsiteY26" fmla="*/ 968991 h 1330996"/>
                  <a:gd name="connsiteX27" fmla="*/ 850126 w 2428717"/>
                  <a:gd name="connsiteY27" fmla="*/ 941696 h 1330996"/>
                  <a:gd name="connsiteX28" fmla="*/ 877422 w 2428717"/>
                  <a:gd name="connsiteY28" fmla="*/ 928048 h 1330996"/>
                  <a:gd name="connsiteX29" fmla="*/ 891069 w 2428717"/>
                  <a:gd name="connsiteY29" fmla="*/ 923499 h 1330996"/>
                  <a:gd name="connsiteX30" fmla="*/ 904717 w 2428717"/>
                  <a:gd name="connsiteY30" fmla="*/ 914400 h 1330996"/>
                  <a:gd name="connsiteX31" fmla="*/ 922914 w 2428717"/>
                  <a:gd name="connsiteY31" fmla="*/ 909851 h 1330996"/>
                  <a:gd name="connsiteX32" fmla="*/ 927463 w 2428717"/>
                  <a:gd name="connsiteY32" fmla="*/ 896203 h 1330996"/>
                  <a:gd name="connsiteX33" fmla="*/ 941111 w 2428717"/>
                  <a:gd name="connsiteY33" fmla="*/ 887105 h 1330996"/>
                  <a:gd name="connsiteX34" fmla="*/ 954759 w 2428717"/>
                  <a:gd name="connsiteY34" fmla="*/ 873457 h 1330996"/>
                  <a:gd name="connsiteX35" fmla="*/ 982054 w 2428717"/>
                  <a:gd name="connsiteY35" fmla="*/ 855260 h 1330996"/>
                  <a:gd name="connsiteX36" fmla="*/ 986604 w 2428717"/>
                  <a:gd name="connsiteY36" fmla="*/ 841612 h 1330996"/>
                  <a:gd name="connsiteX37" fmla="*/ 1000251 w 2428717"/>
                  <a:gd name="connsiteY37" fmla="*/ 837063 h 1330996"/>
                  <a:gd name="connsiteX38" fmla="*/ 1013899 w 2428717"/>
                  <a:gd name="connsiteY38" fmla="*/ 827964 h 1330996"/>
                  <a:gd name="connsiteX39" fmla="*/ 1045744 w 2428717"/>
                  <a:gd name="connsiteY39" fmla="*/ 800669 h 1330996"/>
                  <a:gd name="connsiteX40" fmla="*/ 1059392 w 2428717"/>
                  <a:gd name="connsiteY40" fmla="*/ 791570 h 1330996"/>
                  <a:gd name="connsiteX41" fmla="*/ 1082138 w 2428717"/>
                  <a:gd name="connsiteY41" fmla="*/ 768824 h 1330996"/>
                  <a:gd name="connsiteX42" fmla="*/ 1123081 w 2428717"/>
                  <a:gd name="connsiteY42" fmla="*/ 736979 h 1330996"/>
                  <a:gd name="connsiteX43" fmla="*/ 1136729 w 2428717"/>
                  <a:gd name="connsiteY43" fmla="*/ 727881 h 1330996"/>
                  <a:gd name="connsiteX44" fmla="*/ 1150377 w 2428717"/>
                  <a:gd name="connsiteY44" fmla="*/ 718782 h 1330996"/>
                  <a:gd name="connsiteX45" fmla="*/ 1168574 w 2428717"/>
                  <a:gd name="connsiteY45" fmla="*/ 691487 h 1330996"/>
                  <a:gd name="connsiteX46" fmla="*/ 1191320 w 2428717"/>
                  <a:gd name="connsiteY46" fmla="*/ 668740 h 1330996"/>
                  <a:gd name="connsiteX47" fmla="*/ 1214066 w 2428717"/>
                  <a:gd name="connsiteY47" fmla="*/ 645994 h 1330996"/>
                  <a:gd name="connsiteX48" fmla="*/ 1223165 w 2428717"/>
                  <a:gd name="connsiteY48" fmla="*/ 632346 h 1330996"/>
                  <a:gd name="connsiteX49" fmla="*/ 1227714 w 2428717"/>
                  <a:gd name="connsiteY49" fmla="*/ 618699 h 1330996"/>
                  <a:gd name="connsiteX50" fmla="*/ 1250460 w 2428717"/>
                  <a:gd name="connsiteY50" fmla="*/ 591403 h 1330996"/>
                  <a:gd name="connsiteX51" fmla="*/ 1259559 w 2428717"/>
                  <a:gd name="connsiteY51" fmla="*/ 564108 h 1330996"/>
                  <a:gd name="connsiteX52" fmla="*/ 1264108 w 2428717"/>
                  <a:gd name="connsiteY52" fmla="*/ 550460 h 1330996"/>
                  <a:gd name="connsiteX53" fmla="*/ 1282305 w 2428717"/>
                  <a:gd name="connsiteY53" fmla="*/ 523164 h 1330996"/>
                  <a:gd name="connsiteX54" fmla="*/ 1295953 w 2428717"/>
                  <a:gd name="connsiteY54" fmla="*/ 482221 h 1330996"/>
                  <a:gd name="connsiteX55" fmla="*/ 1300502 w 2428717"/>
                  <a:gd name="connsiteY55" fmla="*/ 468573 h 1330996"/>
                  <a:gd name="connsiteX56" fmla="*/ 1309601 w 2428717"/>
                  <a:gd name="connsiteY56" fmla="*/ 427630 h 1330996"/>
                  <a:gd name="connsiteX57" fmla="*/ 1314150 w 2428717"/>
                  <a:gd name="connsiteY57" fmla="*/ 395785 h 1330996"/>
                  <a:gd name="connsiteX58" fmla="*/ 1336896 w 2428717"/>
                  <a:gd name="connsiteY58" fmla="*/ 368490 h 1330996"/>
                  <a:gd name="connsiteX59" fmla="*/ 1345995 w 2428717"/>
                  <a:gd name="connsiteY59" fmla="*/ 295702 h 1330996"/>
                  <a:gd name="connsiteX60" fmla="*/ 1350544 w 2428717"/>
                  <a:gd name="connsiteY60" fmla="*/ 268406 h 1330996"/>
                  <a:gd name="connsiteX61" fmla="*/ 1359642 w 2428717"/>
                  <a:gd name="connsiteY61" fmla="*/ 241110 h 1330996"/>
                  <a:gd name="connsiteX62" fmla="*/ 1414234 w 2428717"/>
                  <a:gd name="connsiteY62" fmla="*/ 204716 h 1330996"/>
                  <a:gd name="connsiteX63" fmla="*/ 1427881 w 2428717"/>
                  <a:gd name="connsiteY63" fmla="*/ 200167 h 1330996"/>
                  <a:gd name="connsiteX64" fmla="*/ 1441529 w 2428717"/>
                  <a:gd name="connsiteY64" fmla="*/ 195618 h 1330996"/>
                  <a:gd name="connsiteX65" fmla="*/ 1473374 w 2428717"/>
                  <a:gd name="connsiteY65" fmla="*/ 181970 h 1330996"/>
                  <a:gd name="connsiteX66" fmla="*/ 1500669 w 2428717"/>
                  <a:gd name="connsiteY66" fmla="*/ 172872 h 1330996"/>
                  <a:gd name="connsiteX67" fmla="*/ 1578007 w 2428717"/>
                  <a:gd name="connsiteY67" fmla="*/ 163773 h 1330996"/>
                  <a:gd name="connsiteX68" fmla="*/ 1600753 w 2428717"/>
                  <a:gd name="connsiteY68" fmla="*/ 145576 h 1330996"/>
                  <a:gd name="connsiteX69" fmla="*/ 1614401 w 2428717"/>
                  <a:gd name="connsiteY69" fmla="*/ 141027 h 1330996"/>
                  <a:gd name="connsiteX70" fmla="*/ 1641696 w 2428717"/>
                  <a:gd name="connsiteY70" fmla="*/ 145576 h 1330996"/>
                  <a:gd name="connsiteX71" fmla="*/ 1655344 w 2428717"/>
                  <a:gd name="connsiteY71" fmla="*/ 154675 h 1330996"/>
                  <a:gd name="connsiteX72" fmla="*/ 1828216 w 2428717"/>
                  <a:gd name="connsiteY72" fmla="*/ 150125 h 1330996"/>
                  <a:gd name="connsiteX73" fmla="*/ 1841863 w 2428717"/>
                  <a:gd name="connsiteY73" fmla="*/ 159224 h 1330996"/>
                  <a:gd name="connsiteX74" fmla="*/ 1855511 w 2428717"/>
                  <a:gd name="connsiteY74" fmla="*/ 172872 h 1330996"/>
                  <a:gd name="connsiteX75" fmla="*/ 1969242 w 2428717"/>
                  <a:gd name="connsiteY75" fmla="*/ 186519 h 1330996"/>
                  <a:gd name="connsiteX76" fmla="*/ 2001087 w 2428717"/>
                  <a:gd name="connsiteY76" fmla="*/ 191069 h 1330996"/>
                  <a:gd name="connsiteX77" fmla="*/ 2051129 w 2428717"/>
                  <a:gd name="connsiteY77" fmla="*/ 195618 h 1330996"/>
                  <a:gd name="connsiteX78" fmla="*/ 2060228 w 2428717"/>
                  <a:gd name="connsiteY78" fmla="*/ 209266 h 1330996"/>
                  <a:gd name="connsiteX79" fmla="*/ 2087523 w 2428717"/>
                  <a:gd name="connsiteY79" fmla="*/ 213815 h 1330996"/>
                  <a:gd name="connsiteX80" fmla="*/ 2105720 w 2428717"/>
                  <a:gd name="connsiteY80" fmla="*/ 236561 h 1330996"/>
                  <a:gd name="connsiteX81" fmla="*/ 2119368 w 2428717"/>
                  <a:gd name="connsiteY81" fmla="*/ 245660 h 1330996"/>
                  <a:gd name="connsiteX82" fmla="*/ 2133016 w 2428717"/>
                  <a:gd name="connsiteY82" fmla="*/ 259308 h 1330996"/>
                  <a:gd name="connsiteX83" fmla="*/ 2142114 w 2428717"/>
                  <a:gd name="connsiteY83" fmla="*/ 272955 h 1330996"/>
                  <a:gd name="connsiteX84" fmla="*/ 2160311 w 2428717"/>
                  <a:gd name="connsiteY84" fmla="*/ 291152 h 1330996"/>
                  <a:gd name="connsiteX85" fmla="*/ 2169410 w 2428717"/>
                  <a:gd name="connsiteY85" fmla="*/ 304800 h 1330996"/>
                  <a:gd name="connsiteX86" fmla="*/ 2210353 w 2428717"/>
                  <a:gd name="connsiteY86" fmla="*/ 341194 h 1330996"/>
                  <a:gd name="connsiteX87" fmla="*/ 2224001 w 2428717"/>
                  <a:gd name="connsiteY87" fmla="*/ 345743 h 1330996"/>
                  <a:gd name="connsiteX88" fmla="*/ 2255845 w 2428717"/>
                  <a:gd name="connsiteY88" fmla="*/ 363940 h 1330996"/>
                  <a:gd name="connsiteX89" fmla="*/ 2283141 w 2428717"/>
                  <a:gd name="connsiteY89" fmla="*/ 373039 h 1330996"/>
                  <a:gd name="connsiteX90" fmla="*/ 2314986 w 2428717"/>
                  <a:gd name="connsiteY90" fmla="*/ 377588 h 1330996"/>
                  <a:gd name="connsiteX91" fmla="*/ 2337732 w 2428717"/>
                  <a:gd name="connsiteY91" fmla="*/ 395785 h 1330996"/>
                  <a:gd name="connsiteX92" fmla="*/ 2365028 w 2428717"/>
                  <a:gd name="connsiteY92" fmla="*/ 413982 h 1330996"/>
                  <a:gd name="connsiteX93" fmla="*/ 2378675 w 2428717"/>
                  <a:gd name="connsiteY93" fmla="*/ 400334 h 1330996"/>
                  <a:gd name="connsiteX94" fmla="*/ 2396872 w 2428717"/>
                  <a:gd name="connsiteY94" fmla="*/ 373039 h 1330996"/>
                  <a:gd name="connsiteX95" fmla="*/ 2424168 w 2428717"/>
                  <a:gd name="connsiteY95" fmla="*/ 368490 h 1330996"/>
                  <a:gd name="connsiteX96" fmla="*/ 2428717 w 2428717"/>
                  <a:gd name="connsiteY96" fmla="*/ 354842 h 1330996"/>
                  <a:gd name="connsiteX97" fmla="*/ 2424168 w 2428717"/>
                  <a:gd name="connsiteY97" fmla="*/ 327546 h 1330996"/>
                  <a:gd name="connsiteX98" fmla="*/ 2410520 w 2428717"/>
                  <a:gd name="connsiteY98" fmla="*/ 322997 h 1330996"/>
                  <a:gd name="connsiteX99" fmla="*/ 2392323 w 2428717"/>
                  <a:gd name="connsiteY99" fmla="*/ 318448 h 1330996"/>
                  <a:gd name="connsiteX100" fmla="*/ 2378675 w 2428717"/>
                  <a:gd name="connsiteY100" fmla="*/ 309349 h 1330996"/>
                  <a:gd name="connsiteX101" fmla="*/ 2374126 w 2428717"/>
                  <a:gd name="connsiteY101" fmla="*/ 295702 h 1330996"/>
                  <a:gd name="connsiteX102" fmla="*/ 2365028 w 2428717"/>
                  <a:gd name="connsiteY102" fmla="*/ 282054 h 1330996"/>
                  <a:gd name="connsiteX103" fmla="*/ 2360478 w 2428717"/>
                  <a:gd name="connsiteY103" fmla="*/ 268406 h 1330996"/>
                  <a:gd name="connsiteX104" fmla="*/ 2346831 w 2428717"/>
                  <a:gd name="connsiteY104" fmla="*/ 263857 h 1330996"/>
                  <a:gd name="connsiteX105" fmla="*/ 2333183 w 2428717"/>
                  <a:gd name="connsiteY105" fmla="*/ 245660 h 1330996"/>
                  <a:gd name="connsiteX106" fmla="*/ 2305887 w 2428717"/>
                  <a:gd name="connsiteY106" fmla="*/ 232012 h 1330996"/>
                  <a:gd name="connsiteX107" fmla="*/ 2283141 w 2428717"/>
                  <a:gd name="connsiteY107" fmla="*/ 236561 h 1330996"/>
                  <a:gd name="connsiteX108" fmla="*/ 2255845 w 2428717"/>
                  <a:gd name="connsiteY108" fmla="*/ 245660 h 1330996"/>
                  <a:gd name="connsiteX109" fmla="*/ 2214902 w 2428717"/>
                  <a:gd name="connsiteY109" fmla="*/ 241110 h 1330996"/>
                  <a:gd name="connsiteX110" fmla="*/ 2187607 w 2428717"/>
                  <a:gd name="connsiteY110" fmla="*/ 218364 h 1330996"/>
                  <a:gd name="connsiteX111" fmla="*/ 2173959 w 2428717"/>
                  <a:gd name="connsiteY111" fmla="*/ 209266 h 1330996"/>
                  <a:gd name="connsiteX112" fmla="*/ 2164860 w 2428717"/>
                  <a:gd name="connsiteY112" fmla="*/ 195618 h 1330996"/>
                  <a:gd name="connsiteX113" fmla="*/ 2151213 w 2428717"/>
                  <a:gd name="connsiteY113" fmla="*/ 168322 h 1330996"/>
                  <a:gd name="connsiteX114" fmla="*/ 2110269 w 2428717"/>
                  <a:gd name="connsiteY114" fmla="*/ 154675 h 1330996"/>
                  <a:gd name="connsiteX115" fmla="*/ 2082974 w 2428717"/>
                  <a:gd name="connsiteY115" fmla="*/ 141027 h 1330996"/>
                  <a:gd name="connsiteX116" fmla="*/ 2064777 w 2428717"/>
                  <a:gd name="connsiteY116" fmla="*/ 136478 h 1330996"/>
                  <a:gd name="connsiteX117" fmla="*/ 1991989 w 2428717"/>
                  <a:gd name="connsiteY117" fmla="*/ 131928 h 1330996"/>
                  <a:gd name="connsiteX118" fmla="*/ 1964693 w 2428717"/>
                  <a:gd name="connsiteY118" fmla="*/ 118281 h 1330996"/>
                  <a:gd name="connsiteX119" fmla="*/ 1951045 w 2428717"/>
                  <a:gd name="connsiteY119" fmla="*/ 104633 h 1330996"/>
                  <a:gd name="connsiteX120" fmla="*/ 1923750 w 2428717"/>
                  <a:gd name="connsiteY120" fmla="*/ 90985 h 1330996"/>
                  <a:gd name="connsiteX121" fmla="*/ 1910102 w 2428717"/>
                  <a:gd name="connsiteY121" fmla="*/ 81887 h 1330996"/>
                  <a:gd name="connsiteX122" fmla="*/ 1841863 w 2428717"/>
                  <a:gd name="connsiteY122" fmla="*/ 72788 h 1330996"/>
                  <a:gd name="connsiteX123" fmla="*/ 1814568 w 2428717"/>
                  <a:gd name="connsiteY123" fmla="*/ 63690 h 1330996"/>
                  <a:gd name="connsiteX124" fmla="*/ 1796371 w 2428717"/>
                  <a:gd name="connsiteY124" fmla="*/ 59140 h 1330996"/>
                  <a:gd name="connsiteX125" fmla="*/ 1769075 w 2428717"/>
                  <a:gd name="connsiteY125" fmla="*/ 50042 h 1330996"/>
                  <a:gd name="connsiteX126" fmla="*/ 1755428 w 2428717"/>
                  <a:gd name="connsiteY126" fmla="*/ 40943 h 1330996"/>
                  <a:gd name="connsiteX127" fmla="*/ 1737231 w 2428717"/>
                  <a:gd name="connsiteY127" fmla="*/ 0 h 1330996"/>
                  <a:gd name="connsiteX128" fmla="*/ 1728132 w 2428717"/>
                  <a:gd name="connsiteY128" fmla="*/ 13648 h 1330996"/>
                  <a:gd name="connsiteX129" fmla="*/ 1723583 w 2428717"/>
                  <a:gd name="connsiteY129" fmla="*/ 50042 h 1330996"/>
                  <a:gd name="connsiteX130" fmla="*/ 1691738 w 2428717"/>
                  <a:gd name="connsiteY130" fmla="*/ 54591 h 1330996"/>
                  <a:gd name="connsiteX131" fmla="*/ 1659893 w 2428717"/>
                  <a:gd name="connsiteY131" fmla="*/ 63690 h 1330996"/>
                  <a:gd name="connsiteX132" fmla="*/ 1641696 w 2428717"/>
                  <a:gd name="connsiteY132" fmla="*/ 72788 h 1330996"/>
                  <a:gd name="connsiteX133" fmla="*/ 1628048 w 2428717"/>
                  <a:gd name="connsiteY133" fmla="*/ 68239 h 1330996"/>
                  <a:gd name="connsiteX134" fmla="*/ 1623499 w 2428717"/>
                  <a:gd name="connsiteY134" fmla="*/ 54591 h 1330996"/>
                  <a:gd name="connsiteX135" fmla="*/ 1614401 w 2428717"/>
                  <a:gd name="connsiteY135" fmla="*/ 68239 h 1330996"/>
                  <a:gd name="connsiteX136" fmla="*/ 1600753 w 2428717"/>
                  <a:gd name="connsiteY136" fmla="*/ 77337 h 1330996"/>
                  <a:gd name="connsiteX137" fmla="*/ 1555260 w 2428717"/>
                  <a:gd name="connsiteY137" fmla="*/ 81887 h 1330996"/>
                  <a:gd name="connsiteX138" fmla="*/ 1527965 w 2428717"/>
                  <a:gd name="connsiteY138" fmla="*/ 90985 h 1330996"/>
                  <a:gd name="connsiteX139" fmla="*/ 1509768 w 2428717"/>
                  <a:gd name="connsiteY139" fmla="*/ 100084 h 1330996"/>
                  <a:gd name="connsiteX140" fmla="*/ 1487022 w 2428717"/>
                  <a:gd name="connsiteY140" fmla="*/ 104633 h 1330996"/>
                  <a:gd name="connsiteX141" fmla="*/ 1473374 w 2428717"/>
                  <a:gd name="connsiteY141" fmla="*/ 109182 h 1330996"/>
                  <a:gd name="connsiteX142" fmla="*/ 1364192 w 2428717"/>
                  <a:gd name="connsiteY142" fmla="*/ 113731 h 1330996"/>
                  <a:gd name="connsiteX143" fmla="*/ 1350544 w 2428717"/>
                  <a:gd name="connsiteY143" fmla="*/ 122830 h 1330996"/>
                  <a:gd name="connsiteX144" fmla="*/ 1332347 w 2428717"/>
                  <a:gd name="connsiteY144" fmla="*/ 150125 h 1330996"/>
                  <a:gd name="connsiteX145" fmla="*/ 1318699 w 2428717"/>
                  <a:gd name="connsiteY145" fmla="*/ 163773 h 1330996"/>
                  <a:gd name="connsiteX146" fmla="*/ 1309601 w 2428717"/>
                  <a:gd name="connsiteY146" fmla="*/ 191069 h 1330996"/>
                  <a:gd name="connsiteX147" fmla="*/ 1295953 w 2428717"/>
                  <a:gd name="connsiteY147" fmla="*/ 204716 h 1330996"/>
                  <a:gd name="connsiteX148" fmla="*/ 1282305 w 2428717"/>
                  <a:gd name="connsiteY148" fmla="*/ 209266 h 1330996"/>
                  <a:gd name="connsiteX149" fmla="*/ 1209517 w 2428717"/>
                  <a:gd name="connsiteY149" fmla="*/ 213815 h 1330996"/>
                  <a:gd name="connsiteX150" fmla="*/ 1204968 w 2428717"/>
                  <a:gd name="connsiteY150" fmla="*/ 227463 h 1330996"/>
                  <a:gd name="connsiteX151" fmla="*/ 1186771 w 2428717"/>
                  <a:gd name="connsiteY151" fmla="*/ 254758 h 1330996"/>
                  <a:gd name="connsiteX152" fmla="*/ 1177672 w 2428717"/>
                  <a:gd name="connsiteY152" fmla="*/ 282054 h 1330996"/>
                  <a:gd name="connsiteX153" fmla="*/ 1173123 w 2428717"/>
                  <a:gd name="connsiteY153" fmla="*/ 295702 h 1330996"/>
                  <a:gd name="connsiteX154" fmla="*/ 1145828 w 2428717"/>
                  <a:gd name="connsiteY154" fmla="*/ 313899 h 1330996"/>
                  <a:gd name="connsiteX155" fmla="*/ 1132180 w 2428717"/>
                  <a:gd name="connsiteY155" fmla="*/ 327546 h 1330996"/>
                  <a:gd name="connsiteX156" fmla="*/ 1104884 w 2428717"/>
                  <a:gd name="connsiteY156" fmla="*/ 336645 h 1330996"/>
                  <a:gd name="connsiteX157" fmla="*/ 1095786 w 2428717"/>
                  <a:gd name="connsiteY157" fmla="*/ 322997 h 1330996"/>
                  <a:gd name="connsiteX158" fmla="*/ 1100335 w 2428717"/>
                  <a:gd name="connsiteY158" fmla="*/ 291152 h 1330996"/>
                  <a:gd name="connsiteX159" fmla="*/ 1086687 w 2428717"/>
                  <a:gd name="connsiteY159" fmla="*/ 304800 h 1330996"/>
                  <a:gd name="connsiteX160" fmla="*/ 1073039 w 2428717"/>
                  <a:gd name="connsiteY160" fmla="*/ 309349 h 1330996"/>
                  <a:gd name="connsiteX161" fmla="*/ 1059392 w 2428717"/>
                  <a:gd name="connsiteY161" fmla="*/ 300251 h 1330996"/>
                  <a:gd name="connsiteX162" fmla="*/ 1050293 w 2428717"/>
                  <a:gd name="connsiteY162" fmla="*/ 286603 h 1330996"/>
                  <a:gd name="connsiteX163" fmla="*/ 1036645 w 2428717"/>
                  <a:gd name="connsiteY163" fmla="*/ 282054 h 1330996"/>
                  <a:gd name="connsiteX164" fmla="*/ 1009350 w 2428717"/>
                  <a:gd name="connsiteY164" fmla="*/ 291152 h 1330996"/>
                  <a:gd name="connsiteX165" fmla="*/ 995702 w 2428717"/>
                  <a:gd name="connsiteY165" fmla="*/ 295702 h 1330996"/>
                  <a:gd name="connsiteX166" fmla="*/ 982054 w 2428717"/>
                  <a:gd name="connsiteY166" fmla="*/ 304800 h 1330996"/>
                  <a:gd name="connsiteX167" fmla="*/ 968407 w 2428717"/>
                  <a:gd name="connsiteY167" fmla="*/ 350293 h 1330996"/>
                  <a:gd name="connsiteX168" fmla="*/ 959308 w 2428717"/>
                  <a:gd name="connsiteY168" fmla="*/ 363940 h 1330996"/>
                  <a:gd name="connsiteX169" fmla="*/ 963857 w 2428717"/>
                  <a:gd name="connsiteY169" fmla="*/ 377588 h 1330996"/>
                  <a:gd name="connsiteX170" fmla="*/ 977505 w 2428717"/>
                  <a:gd name="connsiteY170" fmla="*/ 382137 h 1330996"/>
                  <a:gd name="connsiteX171" fmla="*/ 991153 w 2428717"/>
                  <a:gd name="connsiteY171" fmla="*/ 391236 h 1330996"/>
                  <a:gd name="connsiteX172" fmla="*/ 1000251 w 2428717"/>
                  <a:gd name="connsiteY172" fmla="*/ 404884 h 1330996"/>
                  <a:gd name="connsiteX173" fmla="*/ 1013899 w 2428717"/>
                  <a:gd name="connsiteY173" fmla="*/ 418531 h 1330996"/>
                  <a:gd name="connsiteX174" fmla="*/ 1009350 w 2428717"/>
                  <a:gd name="connsiteY174" fmla="*/ 441278 h 1330996"/>
                  <a:gd name="connsiteX175" fmla="*/ 986604 w 2428717"/>
                  <a:gd name="connsiteY175" fmla="*/ 486770 h 1330996"/>
                  <a:gd name="connsiteX176" fmla="*/ 968407 w 2428717"/>
                  <a:gd name="connsiteY176" fmla="*/ 518615 h 1330996"/>
                  <a:gd name="connsiteX177" fmla="*/ 954759 w 2428717"/>
                  <a:gd name="connsiteY177" fmla="*/ 523164 h 1330996"/>
                  <a:gd name="connsiteX178" fmla="*/ 945660 w 2428717"/>
                  <a:gd name="connsiteY178" fmla="*/ 536812 h 1330996"/>
                  <a:gd name="connsiteX179" fmla="*/ 932013 w 2428717"/>
                  <a:gd name="connsiteY179" fmla="*/ 545910 h 1330996"/>
                  <a:gd name="connsiteX180" fmla="*/ 913816 w 2428717"/>
                  <a:gd name="connsiteY180" fmla="*/ 568657 h 1330996"/>
                  <a:gd name="connsiteX181" fmla="*/ 904717 w 2428717"/>
                  <a:gd name="connsiteY181" fmla="*/ 582305 h 1330996"/>
                  <a:gd name="connsiteX182" fmla="*/ 900168 w 2428717"/>
                  <a:gd name="connsiteY182" fmla="*/ 595952 h 1330996"/>
                  <a:gd name="connsiteX183" fmla="*/ 881971 w 2428717"/>
                  <a:gd name="connsiteY183" fmla="*/ 623248 h 1330996"/>
                  <a:gd name="connsiteX184" fmla="*/ 859225 w 2428717"/>
                  <a:gd name="connsiteY184" fmla="*/ 655093 h 1330996"/>
                  <a:gd name="connsiteX185" fmla="*/ 850126 w 2428717"/>
                  <a:gd name="connsiteY185" fmla="*/ 668740 h 1330996"/>
                  <a:gd name="connsiteX186" fmla="*/ 845577 w 2428717"/>
                  <a:gd name="connsiteY186" fmla="*/ 682388 h 1330996"/>
                  <a:gd name="connsiteX187" fmla="*/ 831929 w 2428717"/>
                  <a:gd name="connsiteY187" fmla="*/ 691487 h 1330996"/>
                  <a:gd name="connsiteX188" fmla="*/ 809183 w 2428717"/>
                  <a:gd name="connsiteY188" fmla="*/ 714233 h 1330996"/>
                  <a:gd name="connsiteX189" fmla="*/ 795535 w 2428717"/>
                  <a:gd name="connsiteY189" fmla="*/ 732430 h 1330996"/>
                  <a:gd name="connsiteX190" fmla="*/ 781887 w 2428717"/>
                  <a:gd name="connsiteY190" fmla="*/ 746078 h 1330996"/>
                  <a:gd name="connsiteX191" fmla="*/ 754592 w 2428717"/>
                  <a:gd name="connsiteY191" fmla="*/ 787021 h 1330996"/>
                  <a:gd name="connsiteX192" fmla="*/ 745493 w 2428717"/>
                  <a:gd name="connsiteY192" fmla="*/ 800669 h 1330996"/>
                  <a:gd name="connsiteX193" fmla="*/ 736395 w 2428717"/>
                  <a:gd name="connsiteY193" fmla="*/ 827964 h 1330996"/>
                  <a:gd name="connsiteX194" fmla="*/ 690902 w 2428717"/>
                  <a:gd name="connsiteY194" fmla="*/ 882555 h 1330996"/>
                  <a:gd name="connsiteX195" fmla="*/ 677254 w 2428717"/>
                  <a:gd name="connsiteY195" fmla="*/ 891654 h 1330996"/>
                  <a:gd name="connsiteX196" fmla="*/ 649959 w 2428717"/>
                  <a:gd name="connsiteY196" fmla="*/ 900752 h 1330996"/>
                  <a:gd name="connsiteX197" fmla="*/ 595368 w 2428717"/>
                  <a:gd name="connsiteY197" fmla="*/ 896203 h 1330996"/>
                  <a:gd name="connsiteX198" fmla="*/ 581720 w 2428717"/>
                  <a:gd name="connsiteY198" fmla="*/ 891654 h 1330996"/>
                  <a:gd name="connsiteX199" fmla="*/ 586269 w 2428717"/>
                  <a:gd name="connsiteY199" fmla="*/ 868908 h 1330996"/>
                  <a:gd name="connsiteX200" fmla="*/ 577171 w 2428717"/>
                  <a:gd name="connsiteY200" fmla="*/ 928048 h 1330996"/>
                  <a:gd name="connsiteX201" fmla="*/ 568072 w 2428717"/>
                  <a:gd name="connsiteY201" fmla="*/ 941696 h 1330996"/>
                  <a:gd name="connsiteX202" fmla="*/ 563523 w 2428717"/>
                  <a:gd name="connsiteY202" fmla="*/ 955343 h 1330996"/>
                  <a:gd name="connsiteX203" fmla="*/ 549875 w 2428717"/>
                  <a:gd name="connsiteY203" fmla="*/ 964442 h 1330996"/>
                  <a:gd name="connsiteX204" fmla="*/ 522580 w 2428717"/>
                  <a:gd name="connsiteY204" fmla="*/ 982639 h 1330996"/>
                  <a:gd name="connsiteX205" fmla="*/ 508932 w 2428717"/>
                  <a:gd name="connsiteY205" fmla="*/ 973540 h 1330996"/>
                  <a:gd name="connsiteX206" fmla="*/ 481637 w 2428717"/>
                  <a:gd name="connsiteY206" fmla="*/ 959893 h 1330996"/>
                  <a:gd name="connsiteX207" fmla="*/ 463439 w 2428717"/>
                  <a:gd name="connsiteY207" fmla="*/ 964442 h 1330996"/>
                  <a:gd name="connsiteX208" fmla="*/ 454341 w 2428717"/>
                  <a:gd name="connsiteY208" fmla="*/ 978090 h 1330996"/>
                  <a:gd name="connsiteX209" fmla="*/ 440693 w 2428717"/>
                  <a:gd name="connsiteY209" fmla="*/ 996287 h 1330996"/>
                  <a:gd name="connsiteX210" fmla="*/ 404299 w 2428717"/>
                  <a:gd name="connsiteY210" fmla="*/ 1023582 h 1330996"/>
                  <a:gd name="connsiteX211" fmla="*/ 390651 w 2428717"/>
                  <a:gd name="connsiteY211" fmla="*/ 1037230 h 1330996"/>
                  <a:gd name="connsiteX212" fmla="*/ 377004 w 2428717"/>
                  <a:gd name="connsiteY212" fmla="*/ 1041779 h 1330996"/>
                  <a:gd name="connsiteX213" fmla="*/ 349708 w 2428717"/>
                  <a:gd name="connsiteY213" fmla="*/ 1059976 h 1330996"/>
                  <a:gd name="connsiteX214" fmla="*/ 322413 w 2428717"/>
                  <a:gd name="connsiteY214" fmla="*/ 1078173 h 1330996"/>
                  <a:gd name="connsiteX215" fmla="*/ 295117 w 2428717"/>
                  <a:gd name="connsiteY215" fmla="*/ 1100919 h 1330996"/>
                  <a:gd name="connsiteX216" fmla="*/ 286019 w 2428717"/>
                  <a:gd name="connsiteY216" fmla="*/ 1114567 h 1330996"/>
                  <a:gd name="connsiteX217" fmla="*/ 258723 w 2428717"/>
                  <a:gd name="connsiteY217" fmla="*/ 1137313 h 1330996"/>
                  <a:gd name="connsiteX218" fmla="*/ 240526 w 2428717"/>
                  <a:gd name="connsiteY218" fmla="*/ 1164609 h 1330996"/>
                  <a:gd name="connsiteX219" fmla="*/ 231428 w 2428717"/>
                  <a:gd name="connsiteY219" fmla="*/ 1178257 h 1330996"/>
                  <a:gd name="connsiteX220" fmla="*/ 217780 w 2428717"/>
                  <a:gd name="connsiteY220" fmla="*/ 1182806 h 1330996"/>
                  <a:gd name="connsiteX221" fmla="*/ 208681 w 2428717"/>
                  <a:gd name="connsiteY221" fmla="*/ 1196454 h 1330996"/>
                  <a:gd name="connsiteX222" fmla="*/ 181386 w 2428717"/>
                  <a:gd name="connsiteY222" fmla="*/ 1205552 h 1330996"/>
                  <a:gd name="connsiteX223" fmla="*/ 167738 w 2428717"/>
                  <a:gd name="connsiteY223" fmla="*/ 1210102 h 1330996"/>
                  <a:gd name="connsiteX224" fmla="*/ 135893 w 2428717"/>
                  <a:gd name="connsiteY224" fmla="*/ 1219200 h 1330996"/>
                  <a:gd name="connsiteX225" fmla="*/ 108598 w 2428717"/>
                  <a:gd name="connsiteY225" fmla="*/ 1241946 h 1330996"/>
                  <a:gd name="connsiteX226" fmla="*/ 85851 w 2428717"/>
                  <a:gd name="connsiteY226" fmla="*/ 1246496 h 1330996"/>
                  <a:gd name="connsiteX227" fmla="*/ 72204 w 2428717"/>
                  <a:gd name="connsiteY227" fmla="*/ 1251045 h 1330996"/>
                  <a:gd name="connsiteX228" fmla="*/ 22162 w 2428717"/>
                  <a:gd name="connsiteY228" fmla="*/ 1264693 h 1330996"/>
                  <a:gd name="connsiteX229" fmla="*/ 8514 w 2428717"/>
                  <a:gd name="connsiteY229" fmla="*/ 1260143 h 1330996"/>
                  <a:gd name="connsiteX230" fmla="*/ 3965 w 2428717"/>
                  <a:gd name="connsiteY230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31845 w 2428717"/>
                  <a:gd name="connsiteY23" fmla="*/ 1005385 h 1330996"/>
                  <a:gd name="connsiteX24" fmla="*/ 772789 w 2428717"/>
                  <a:gd name="connsiteY24" fmla="*/ 982639 h 1330996"/>
                  <a:gd name="connsiteX25" fmla="*/ 795535 w 2428717"/>
                  <a:gd name="connsiteY25" fmla="*/ 978090 h 1330996"/>
                  <a:gd name="connsiteX26" fmla="*/ 822831 w 2428717"/>
                  <a:gd name="connsiteY26" fmla="*/ 968991 h 1330996"/>
                  <a:gd name="connsiteX27" fmla="*/ 850126 w 2428717"/>
                  <a:gd name="connsiteY27" fmla="*/ 941696 h 1330996"/>
                  <a:gd name="connsiteX28" fmla="*/ 877422 w 2428717"/>
                  <a:gd name="connsiteY28" fmla="*/ 928048 h 1330996"/>
                  <a:gd name="connsiteX29" fmla="*/ 891069 w 2428717"/>
                  <a:gd name="connsiteY29" fmla="*/ 923499 h 1330996"/>
                  <a:gd name="connsiteX30" fmla="*/ 904717 w 2428717"/>
                  <a:gd name="connsiteY30" fmla="*/ 914400 h 1330996"/>
                  <a:gd name="connsiteX31" fmla="*/ 922914 w 2428717"/>
                  <a:gd name="connsiteY31" fmla="*/ 909851 h 1330996"/>
                  <a:gd name="connsiteX32" fmla="*/ 927463 w 2428717"/>
                  <a:gd name="connsiteY32" fmla="*/ 896203 h 1330996"/>
                  <a:gd name="connsiteX33" fmla="*/ 941111 w 2428717"/>
                  <a:gd name="connsiteY33" fmla="*/ 887105 h 1330996"/>
                  <a:gd name="connsiteX34" fmla="*/ 954759 w 2428717"/>
                  <a:gd name="connsiteY34" fmla="*/ 873457 h 1330996"/>
                  <a:gd name="connsiteX35" fmla="*/ 982054 w 2428717"/>
                  <a:gd name="connsiteY35" fmla="*/ 855260 h 1330996"/>
                  <a:gd name="connsiteX36" fmla="*/ 986604 w 2428717"/>
                  <a:gd name="connsiteY36" fmla="*/ 841612 h 1330996"/>
                  <a:gd name="connsiteX37" fmla="*/ 1000251 w 2428717"/>
                  <a:gd name="connsiteY37" fmla="*/ 837063 h 1330996"/>
                  <a:gd name="connsiteX38" fmla="*/ 1013899 w 2428717"/>
                  <a:gd name="connsiteY38" fmla="*/ 827964 h 1330996"/>
                  <a:gd name="connsiteX39" fmla="*/ 1045744 w 2428717"/>
                  <a:gd name="connsiteY39" fmla="*/ 800669 h 1330996"/>
                  <a:gd name="connsiteX40" fmla="*/ 1059392 w 2428717"/>
                  <a:gd name="connsiteY40" fmla="*/ 791570 h 1330996"/>
                  <a:gd name="connsiteX41" fmla="*/ 1082138 w 2428717"/>
                  <a:gd name="connsiteY41" fmla="*/ 768824 h 1330996"/>
                  <a:gd name="connsiteX42" fmla="*/ 1123081 w 2428717"/>
                  <a:gd name="connsiteY42" fmla="*/ 736979 h 1330996"/>
                  <a:gd name="connsiteX43" fmla="*/ 1136729 w 2428717"/>
                  <a:gd name="connsiteY43" fmla="*/ 727881 h 1330996"/>
                  <a:gd name="connsiteX44" fmla="*/ 1150377 w 2428717"/>
                  <a:gd name="connsiteY44" fmla="*/ 718782 h 1330996"/>
                  <a:gd name="connsiteX45" fmla="*/ 1168574 w 2428717"/>
                  <a:gd name="connsiteY45" fmla="*/ 691487 h 1330996"/>
                  <a:gd name="connsiteX46" fmla="*/ 1191320 w 2428717"/>
                  <a:gd name="connsiteY46" fmla="*/ 668740 h 1330996"/>
                  <a:gd name="connsiteX47" fmla="*/ 1214066 w 2428717"/>
                  <a:gd name="connsiteY47" fmla="*/ 645994 h 1330996"/>
                  <a:gd name="connsiteX48" fmla="*/ 1223165 w 2428717"/>
                  <a:gd name="connsiteY48" fmla="*/ 632346 h 1330996"/>
                  <a:gd name="connsiteX49" fmla="*/ 1227714 w 2428717"/>
                  <a:gd name="connsiteY49" fmla="*/ 618699 h 1330996"/>
                  <a:gd name="connsiteX50" fmla="*/ 1250460 w 2428717"/>
                  <a:gd name="connsiteY50" fmla="*/ 591403 h 1330996"/>
                  <a:gd name="connsiteX51" fmla="*/ 1259559 w 2428717"/>
                  <a:gd name="connsiteY51" fmla="*/ 564108 h 1330996"/>
                  <a:gd name="connsiteX52" fmla="*/ 1264108 w 2428717"/>
                  <a:gd name="connsiteY52" fmla="*/ 550460 h 1330996"/>
                  <a:gd name="connsiteX53" fmla="*/ 1282305 w 2428717"/>
                  <a:gd name="connsiteY53" fmla="*/ 523164 h 1330996"/>
                  <a:gd name="connsiteX54" fmla="*/ 1295953 w 2428717"/>
                  <a:gd name="connsiteY54" fmla="*/ 482221 h 1330996"/>
                  <a:gd name="connsiteX55" fmla="*/ 1300502 w 2428717"/>
                  <a:gd name="connsiteY55" fmla="*/ 468573 h 1330996"/>
                  <a:gd name="connsiteX56" fmla="*/ 1309601 w 2428717"/>
                  <a:gd name="connsiteY56" fmla="*/ 427630 h 1330996"/>
                  <a:gd name="connsiteX57" fmla="*/ 1314150 w 2428717"/>
                  <a:gd name="connsiteY57" fmla="*/ 395785 h 1330996"/>
                  <a:gd name="connsiteX58" fmla="*/ 1336896 w 2428717"/>
                  <a:gd name="connsiteY58" fmla="*/ 368490 h 1330996"/>
                  <a:gd name="connsiteX59" fmla="*/ 1345995 w 2428717"/>
                  <a:gd name="connsiteY59" fmla="*/ 295702 h 1330996"/>
                  <a:gd name="connsiteX60" fmla="*/ 1350544 w 2428717"/>
                  <a:gd name="connsiteY60" fmla="*/ 268406 h 1330996"/>
                  <a:gd name="connsiteX61" fmla="*/ 1359642 w 2428717"/>
                  <a:gd name="connsiteY61" fmla="*/ 241110 h 1330996"/>
                  <a:gd name="connsiteX62" fmla="*/ 1414234 w 2428717"/>
                  <a:gd name="connsiteY62" fmla="*/ 204716 h 1330996"/>
                  <a:gd name="connsiteX63" fmla="*/ 1427881 w 2428717"/>
                  <a:gd name="connsiteY63" fmla="*/ 200167 h 1330996"/>
                  <a:gd name="connsiteX64" fmla="*/ 1441529 w 2428717"/>
                  <a:gd name="connsiteY64" fmla="*/ 195618 h 1330996"/>
                  <a:gd name="connsiteX65" fmla="*/ 1473374 w 2428717"/>
                  <a:gd name="connsiteY65" fmla="*/ 181970 h 1330996"/>
                  <a:gd name="connsiteX66" fmla="*/ 1500669 w 2428717"/>
                  <a:gd name="connsiteY66" fmla="*/ 172872 h 1330996"/>
                  <a:gd name="connsiteX67" fmla="*/ 1578007 w 2428717"/>
                  <a:gd name="connsiteY67" fmla="*/ 163773 h 1330996"/>
                  <a:gd name="connsiteX68" fmla="*/ 1600753 w 2428717"/>
                  <a:gd name="connsiteY68" fmla="*/ 145576 h 1330996"/>
                  <a:gd name="connsiteX69" fmla="*/ 1614401 w 2428717"/>
                  <a:gd name="connsiteY69" fmla="*/ 141027 h 1330996"/>
                  <a:gd name="connsiteX70" fmla="*/ 1641696 w 2428717"/>
                  <a:gd name="connsiteY70" fmla="*/ 145576 h 1330996"/>
                  <a:gd name="connsiteX71" fmla="*/ 1655344 w 2428717"/>
                  <a:gd name="connsiteY71" fmla="*/ 154675 h 1330996"/>
                  <a:gd name="connsiteX72" fmla="*/ 1828216 w 2428717"/>
                  <a:gd name="connsiteY72" fmla="*/ 150125 h 1330996"/>
                  <a:gd name="connsiteX73" fmla="*/ 1841863 w 2428717"/>
                  <a:gd name="connsiteY73" fmla="*/ 159224 h 1330996"/>
                  <a:gd name="connsiteX74" fmla="*/ 1855511 w 2428717"/>
                  <a:gd name="connsiteY74" fmla="*/ 172872 h 1330996"/>
                  <a:gd name="connsiteX75" fmla="*/ 1969242 w 2428717"/>
                  <a:gd name="connsiteY75" fmla="*/ 186519 h 1330996"/>
                  <a:gd name="connsiteX76" fmla="*/ 2001087 w 2428717"/>
                  <a:gd name="connsiteY76" fmla="*/ 191069 h 1330996"/>
                  <a:gd name="connsiteX77" fmla="*/ 2051129 w 2428717"/>
                  <a:gd name="connsiteY77" fmla="*/ 195618 h 1330996"/>
                  <a:gd name="connsiteX78" fmla="*/ 2060228 w 2428717"/>
                  <a:gd name="connsiteY78" fmla="*/ 209266 h 1330996"/>
                  <a:gd name="connsiteX79" fmla="*/ 2087523 w 2428717"/>
                  <a:gd name="connsiteY79" fmla="*/ 213815 h 1330996"/>
                  <a:gd name="connsiteX80" fmla="*/ 2105720 w 2428717"/>
                  <a:gd name="connsiteY80" fmla="*/ 236561 h 1330996"/>
                  <a:gd name="connsiteX81" fmla="*/ 2119368 w 2428717"/>
                  <a:gd name="connsiteY81" fmla="*/ 245660 h 1330996"/>
                  <a:gd name="connsiteX82" fmla="*/ 2133016 w 2428717"/>
                  <a:gd name="connsiteY82" fmla="*/ 259308 h 1330996"/>
                  <a:gd name="connsiteX83" fmla="*/ 2142114 w 2428717"/>
                  <a:gd name="connsiteY83" fmla="*/ 272955 h 1330996"/>
                  <a:gd name="connsiteX84" fmla="*/ 2160311 w 2428717"/>
                  <a:gd name="connsiteY84" fmla="*/ 291152 h 1330996"/>
                  <a:gd name="connsiteX85" fmla="*/ 2169410 w 2428717"/>
                  <a:gd name="connsiteY85" fmla="*/ 304800 h 1330996"/>
                  <a:gd name="connsiteX86" fmla="*/ 2210353 w 2428717"/>
                  <a:gd name="connsiteY86" fmla="*/ 341194 h 1330996"/>
                  <a:gd name="connsiteX87" fmla="*/ 2224001 w 2428717"/>
                  <a:gd name="connsiteY87" fmla="*/ 345743 h 1330996"/>
                  <a:gd name="connsiteX88" fmla="*/ 2255845 w 2428717"/>
                  <a:gd name="connsiteY88" fmla="*/ 363940 h 1330996"/>
                  <a:gd name="connsiteX89" fmla="*/ 2283141 w 2428717"/>
                  <a:gd name="connsiteY89" fmla="*/ 373039 h 1330996"/>
                  <a:gd name="connsiteX90" fmla="*/ 2314986 w 2428717"/>
                  <a:gd name="connsiteY90" fmla="*/ 377588 h 1330996"/>
                  <a:gd name="connsiteX91" fmla="*/ 2337732 w 2428717"/>
                  <a:gd name="connsiteY91" fmla="*/ 395785 h 1330996"/>
                  <a:gd name="connsiteX92" fmla="*/ 2365028 w 2428717"/>
                  <a:gd name="connsiteY92" fmla="*/ 413982 h 1330996"/>
                  <a:gd name="connsiteX93" fmla="*/ 2378675 w 2428717"/>
                  <a:gd name="connsiteY93" fmla="*/ 400334 h 1330996"/>
                  <a:gd name="connsiteX94" fmla="*/ 2396872 w 2428717"/>
                  <a:gd name="connsiteY94" fmla="*/ 373039 h 1330996"/>
                  <a:gd name="connsiteX95" fmla="*/ 2424168 w 2428717"/>
                  <a:gd name="connsiteY95" fmla="*/ 368490 h 1330996"/>
                  <a:gd name="connsiteX96" fmla="*/ 2428717 w 2428717"/>
                  <a:gd name="connsiteY96" fmla="*/ 354842 h 1330996"/>
                  <a:gd name="connsiteX97" fmla="*/ 2424168 w 2428717"/>
                  <a:gd name="connsiteY97" fmla="*/ 327546 h 1330996"/>
                  <a:gd name="connsiteX98" fmla="*/ 2410520 w 2428717"/>
                  <a:gd name="connsiteY98" fmla="*/ 322997 h 1330996"/>
                  <a:gd name="connsiteX99" fmla="*/ 2392323 w 2428717"/>
                  <a:gd name="connsiteY99" fmla="*/ 318448 h 1330996"/>
                  <a:gd name="connsiteX100" fmla="*/ 2378675 w 2428717"/>
                  <a:gd name="connsiteY100" fmla="*/ 309349 h 1330996"/>
                  <a:gd name="connsiteX101" fmla="*/ 2374126 w 2428717"/>
                  <a:gd name="connsiteY101" fmla="*/ 295702 h 1330996"/>
                  <a:gd name="connsiteX102" fmla="*/ 2365028 w 2428717"/>
                  <a:gd name="connsiteY102" fmla="*/ 282054 h 1330996"/>
                  <a:gd name="connsiteX103" fmla="*/ 2360478 w 2428717"/>
                  <a:gd name="connsiteY103" fmla="*/ 268406 h 1330996"/>
                  <a:gd name="connsiteX104" fmla="*/ 2346831 w 2428717"/>
                  <a:gd name="connsiteY104" fmla="*/ 263857 h 1330996"/>
                  <a:gd name="connsiteX105" fmla="*/ 2333183 w 2428717"/>
                  <a:gd name="connsiteY105" fmla="*/ 245660 h 1330996"/>
                  <a:gd name="connsiteX106" fmla="*/ 2305887 w 2428717"/>
                  <a:gd name="connsiteY106" fmla="*/ 232012 h 1330996"/>
                  <a:gd name="connsiteX107" fmla="*/ 2283141 w 2428717"/>
                  <a:gd name="connsiteY107" fmla="*/ 236561 h 1330996"/>
                  <a:gd name="connsiteX108" fmla="*/ 2255845 w 2428717"/>
                  <a:gd name="connsiteY108" fmla="*/ 245660 h 1330996"/>
                  <a:gd name="connsiteX109" fmla="*/ 2214902 w 2428717"/>
                  <a:gd name="connsiteY109" fmla="*/ 241110 h 1330996"/>
                  <a:gd name="connsiteX110" fmla="*/ 2187607 w 2428717"/>
                  <a:gd name="connsiteY110" fmla="*/ 218364 h 1330996"/>
                  <a:gd name="connsiteX111" fmla="*/ 2173959 w 2428717"/>
                  <a:gd name="connsiteY111" fmla="*/ 209266 h 1330996"/>
                  <a:gd name="connsiteX112" fmla="*/ 2164860 w 2428717"/>
                  <a:gd name="connsiteY112" fmla="*/ 195618 h 1330996"/>
                  <a:gd name="connsiteX113" fmla="*/ 2151213 w 2428717"/>
                  <a:gd name="connsiteY113" fmla="*/ 168322 h 1330996"/>
                  <a:gd name="connsiteX114" fmla="*/ 2110269 w 2428717"/>
                  <a:gd name="connsiteY114" fmla="*/ 154675 h 1330996"/>
                  <a:gd name="connsiteX115" fmla="*/ 2082974 w 2428717"/>
                  <a:gd name="connsiteY115" fmla="*/ 141027 h 1330996"/>
                  <a:gd name="connsiteX116" fmla="*/ 2064777 w 2428717"/>
                  <a:gd name="connsiteY116" fmla="*/ 136478 h 1330996"/>
                  <a:gd name="connsiteX117" fmla="*/ 1991989 w 2428717"/>
                  <a:gd name="connsiteY117" fmla="*/ 131928 h 1330996"/>
                  <a:gd name="connsiteX118" fmla="*/ 1964693 w 2428717"/>
                  <a:gd name="connsiteY118" fmla="*/ 118281 h 1330996"/>
                  <a:gd name="connsiteX119" fmla="*/ 1951045 w 2428717"/>
                  <a:gd name="connsiteY119" fmla="*/ 104633 h 1330996"/>
                  <a:gd name="connsiteX120" fmla="*/ 1923750 w 2428717"/>
                  <a:gd name="connsiteY120" fmla="*/ 90985 h 1330996"/>
                  <a:gd name="connsiteX121" fmla="*/ 1910102 w 2428717"/>
                  <a:gd name="connsiteY121" fmla="*/ 81887 h 1330996"/>
                  <a:gd name="connsiteX122" fmla="*/ 1841863 w 2428717"/>
                  <a:gd name="connsiteY122" fmla="*/ 72788 h 1330996"/>
                  <a:gd name="connsiteX123" fmla="*/ 1814568 w 2428717"/>
                  <a:gd name="connsiteY123" fmla="*/ 63690 h 1330996"/>
                  <a:gd name="connsiteX124" fmla="*/ 1796371 w 2428717"/>
                  <a:gd name="connsiteY124" fmla="*/ 59140 h 1330996"/>
                  <a:gd name="connsiteX125" fmla="*/ 1769075 w 2428717"/>
                  <a:gd name="connsiteY125" fmla="*/ 50042 h 1330996"/>
                  <a:gd name="connsiteX126" fmla="*/ 1755428 w 2428717"/>
                  <a:gd name="connsiteY126" fmla="*/ 40943 h 1330996"/>
                  <a:gd name="connsiteX127" fmla="*/ 1737231 w 2428717"/>
                  <a:gd name="connsiteY127" fmla="*/ 0 h 1330996"/>
                  <a:gd name="connsiteX128" fmla="*/ 1728132 w 2428717"/>
                  <a:gd name="connsiteY128" fmla="*/ 13648 h 1330996"/>
                  <a:gd name="connsiteX129" fmla="*/ 1723583 w 2428717"/>
                  <a:gd name="connsiteY129" fmla="*/ 50042 h 1330996"/>
                  <a:gd name="connsiteX130" fmla="*/ 1691738 w 2428717"/>
                  <a:gd name="connsiteY130" fmla="*/ 54591 h 1330996"/>
                  <a:gd name="connsiteX131" fmla="*/ 1659893 w 2428717"/>
                  <a:gd name="connsiteY131" fmla="*/ 63690 h 1330996"/>
                  <a:gd name="connsiteX132" fmla="*/ 1641696 w 2428717"/>
                  <a:gd name="connsiteY132" fmla="*/ 72788 h 1330996"/>
                  <a:gd name="connsiteX133" fmla="*/ 1628048 w 2428717"/>
                  <a:gd name="connsiteY133" fmla="*/ 68239 h 1330996"/>
                  <a:gd name="connsiteX134" fmla="*/ 1623499 w 2428717"/>
                  <a:gd name="connsiteY134" fmla="*/ 54591 h 1330996"/>
                  <a:gd name="connsiteX135" fmla="*/ 1614401 w 2428717"/>
                  <a:gd name="connsiteY135" fmla="*/ 68239 h 1330996"/>
                  <a:gd name="connsiteX136" fmla="*/ 1600753 w 2428717"/>
                  <a:gd name="connsiteY136" fmla="*/ 77337 h 1330996"/>
                  <a:gd name="connsiteX137" fmla="*/ 1555260 w 2428717"/>
                  <a:gd name="connsiteY137" fmla="*/ 81887 h 1330996"/>
                  <a:gd name="connsiteX138" fmla="*/ 1527965 w 2428717"/>
                  <a:gd name="connsiteY138" fmla="*/ 90985 h 1330996"/>
                  <a:gd name="connsiteX139" fmla="*/ 1509768 w 2428717"/>
                  <a:gd name="connsiteY139" fmla="*/ 100084 h 1330996"/>
                  <a:gd name="connsiteX140" fmla="*/ 1487022 w 2428717"/>
                  <a:gd name="connsiteY140" fmla="*/ 104633 h 1330996"/>
                  <a:gd name="connsiteX141" fmla="*/ 1473374 w 2428717"/>
                  <a:gd name="connsiteY141" fmla="*/ 109182 h 1330996"/>
                  <a:gd name="connsiteX142" fmla="*/ 1364192 w 2428717"/>
                  <a:gd name="connsiteY142" fmla="*/ 113731 h 1330996"/>
                  <a:gd name="connsiteX143" fmla="*/ 1350544 w 2428717"/>
                  <a:gd name="connsiteY143" fmla="*/ 122830 h 1330996"/>
                  <a:gd name="connsiteX144" fmla="*/ 1332347 w 2428717"/>
                  <a:gd name="connsiteY144" fmla="*/ 150125 h 1330996"/>
                  <a:gd name="connsiteX145" fmla="*/ 1318699 w 2428717"/>
                  <a:gd name="connsiteY145" fmla="*/ 163773 h 1330996"/>
                  <a:gd name="connsiteX146" fmla="*/ 1309601 w 2428717"/>
                  <a:gd name="connsiteY146" fmla="*/ 191069 h 1330996"/>
                  <a:gd name="connsiteX147" fmla="*/ 1295953 w 2428717"/>
                  <a:gd name="connsiteY147" fmla="*/ 204716 h 1330996"/>
                  <a:gd name="connsiteX148" fmla="*/ 1282305 w 2428717"/>
                  <a:gd name="connsiteY148" fmla="*/ 209266 h 1330996"/>
                  <a:gd name="connsiteX149" fmla="*/ 1209517 w 2428717"/>
                  <a:gd name="connsiteY149" fmla="*/ 213815 h 1330996"/>
                  <a:gd name="connsiteX150" fmla="*/ 1204968 w 2428717"/>
                  <a:gd name="connsiteY150" fmla="*/ 227463 h 1330996"/>
                  <a:gd name="connsiteX151" fmla="*/ 1186771 w 2428717"/>
                  <a:gd name="connsiteY151" fmla="*/ 254758 h 1330996"/>
                  <a:gd name="connsiteX152" fmla="*/ 1177672 w 2428717"/>
                  <a:gd name="connsiteY152" fmla="*/ 282054 h 1330996"/>
                  <a:gd name="connsiteX153" fmla="*/ 1173123 w 2428717"/>
                  <a:gd name="connsiteY153" fmla="*/ 295702 h 1330996"/>
                  <a:gd name="connsiteX154" fmla="*/ 1145828 w 2428717"/>
                  <a:gd name="connsiteY154" fmla="*/ 313899 h 1330996"/>
                  <a:gd name="connsiteX155" fmla="*/ 1132180 w 2428717"/>
                  <a:gd name="connsiteY155" fmla="*/ 327546 h 1330996"/>
                  <a:gd name="connsiteX156" fmla="*/ 1104884 w 2428717"/>
                  <a:gd name="connsiteY156" fmla="*/ 336645 h 1330996"/>
                  <a:gd name="connsiteX157" fmla="*/ 1095786 w 2428717"/>
                  <a:gd name="connsiteY157" fmla="*/ 322997 h 1330996"/>
                  <a:gd name="connsiteX158" fmla="*/ 1100335 w 2428717"/>
                  <a:gd name="connsiteY158" fmla="*/ 291152 h 1330996"/>
                  <a:gd name="connsiteX159" fmla="*/ 1086687 w 2428717"/>
                  <a:gd name="connsiteY159" fmla="*/ 304800 h 1330996"/>
                  <a:gd name="connsiteX160" fmla="*/ 1073039 w 2428717"/>
                  <a:gd name="connsiteY160" fmla="*/ 309349 h 1330996"/>
                  <a:gd name="connsiteX161" fmla="*/ 1059392 w 2428717"/>
                  <a:gd name="connsiteY161" fmla="*/ 300251 h 1330996"/>
                  <a:gd name="connsiteX162" fmla="*/ 1050293 w 2428717"/>
                  <a:gd name="connsiteY162" fmla="*/ 286603 h 1330996"/>
                  <a:gd name="connsiteX163" fmla="*/ 1036645 w 2428717"/>
                  <a:gd name="connsiteY163" fmla="*/ 282054 h 1330996"/>
                  <a:gd name="connsiteX164" fmla="*/ 1009350 w 2428717"/>
                  <a:gd name="connsiteY164" fmla="*/ 291152 h 1330996"/>
                  <a:gd name="connsiteX165" fmla="*/ 995702 w 2428717"/>
                  <a:gd name="connsiteY165" fmla="*/ 295702 h 1330996"/>
                  <a:gd name="connsiteX166" fmla="*/ 982054 w 2428717"/>
                  <a:gd name="connsiteY166" fmla="*/ 304800 h 1330996"/>
                  <a:gd name="connsiteX167" fmla="*/ 968407 w 2428717"/>
                  <a:gd name="connsiteY167" fmla="*/ 350293 h 1330996"/>
                  <a:gd name="connsiteX168" fmla="*/ 959308 w 2428717"/>
                  <a:gd name="connsiteY168" fmla="*/ 363940 h 1330996"/>
                  <a:gd name="connsiteX169" fmla="*/ 963857 w 2428717"/>
                  <a:gd name="connsiteY169" fmla="*/ 377588 h 1330996"/>
                  <a:gd name="connsiteX170" fmla="*/ 977505 w 2428717"/>
                  <a:gd name="connsiteY170" fmla="*/ 382137 h 1330996"/>
                  <a:gd name="connsiteX171" fmla="*/ 991153 w 2428717"/>
                  <a:gd name="connsiteY171" fmla="*/ 391236 h 1330996"/>
                  <a:gd name="connsiteX172" fmla="*/ 1000251 w 2428717"/>
                  <a:gd name="connsiteY172" fmla="*/ 404884 h 1330996"/>
                  <a:gd name="connsiteX173" fmla="*/ 1013899 w 2428717"/>
                  <a:gd name="connsiteY173" fmla="*/ 418531 h 1330996"/>
                  <a:gd name="connsiteX174" fmla="*/ 1009350 w 2428717"/>
                  <a:gd name="connsiteY174" fmla="*/ 441278 h 1330996"/>
                  <a:gd name="connsiteX175" fmla="*/ 986604 w 2428717"/>
                  <a:gd name="connsiteY175" fmla="*/ 486770 h 1330996"/>
                  <a:gd name="connsiteX176" fmla="*/ 968407 w 2428717"/>
                  <a:gd name="connsiteY176" fmla="*/ 518615 h 1330996"/>
                  <a:gd name="connsiteX177" fmla="*/ 954759 w 2428717"/>
                  <a:gd name="connsiteY177" fmla="*/ 523164 h 1330996"/>
                  <a:gd name="connsiteX178" fmla="*/ 945660 w 2428717"/>
                  <a:gd name="connsiteY178" fmla="*/ 536812 h 1330996"/>
                  <a:gd name="connsiteX179" fmla="*/ 932013 w 2428717"/>
                  <a:gd name="connsiteY179" fmla="*/ 545910 h 1330996"/>
                  <a:gd name="connsiteX180" fmla="*/ 913816 w 2428717"/>
                  <a:gd name="connsiteY180" fmla="*/ 568657 h 1330996"/>
                  <a:gd name="connsiteX181" fmla="*/ 904717 w 2428717"/>
                  <a:gd name="connsiteY181" fmla="*/ 582305 h 1330996"/>
                  <a:gd name="connsiteX182" fmla="*/ 900168 w 2428717"/>
                  <a:gd name="connsiteY182" fmla="*/ 595952 h 1330996"/>
                  <a:gd name="connsiteX183" fmla="*/ 881971 w 2428717"/>
                  <a:gd name="connsiteY183" fmla="*/ 623248 h 1330996"/>
                  <a:gd name="connsiteX184" fmla="*/ 859225 w 2428717"/>
                  <a:gd name="connsiteY184" fmla="*/ 655093 h 1330996"/>
                  <a:gd name="connsiteX185" fmla="*/ 850126 w 2428717"/>
                  <a:gd name="connsiteY185" fmla="*/ 668740 h 1330996"/>
                  <a:gd name="connsiteX186" fmla="*/ 845577 w 2428717"/>
                  <a:gd name="connsiteY186" fmla="*/ 682388 h 1330996"/>
                  <a:gd name="connsiteX187" fmla="*/ 831929 w 2428717"/>
                  <a:gd name="connsiteY187" fmla="*/ 691487 h 1330996"/>
                  <a:gd name="connsiteX188" fmla="*/ 809183 w 2428717"/>
                  <a:gd name="connsiteY188" fmla="*/ 714233 h 1330996"/>
                  <a:gd name="connsiteX189" fmla="*/ 795535 w 2428717"/>
                  <a:gd name="connsiteY189" fmla="*/ 732430 h 1330996"/>
                  <a:gd name="connsiteX190" fmla="*/ 781887 w 2428717"/>
                  <a:gd name="connsiteY190" fmla="*/ 746078 h 1330996"/>
                  <a:gd name="connsiteX191" fmla="*/ 754592 w 2428717"/>
                  <a:gd name="connsiteY191" fmla="*/ 787021 h 1330996"/>
                  <a:gd name="connsiteX192" fmla="*/ 745493 w 2428717"/>
                  <a:gd name="connsiteY192" fmla="*/ 800669 h 1330996"/>
                  <a:gd name="connsiteX193" fmla="*/ 736395 w 2428717"/>
                  <a:gd name="connsiteY193" fmla="*/ 827964 h 1330996"/>
                  <a:gd name="connsiteX194" fmla="*/ 690902 w 2428717"/>
                  <a:gd name="connsiteY194" fmla="*/ 882555 h 1330996"/>
                  <a:gd name="connsiteX195" fmla="*/ 677254 w 2428717"/>
                  <a:gd name="connsiteY195" fmla="*/ 891654 h 1330996"/>
                  <a:gd name="connsiteX196" fmla="*/ 649959 w 2428717"/>
                  <a:gd name="connsiteY196" fmla="*/ 900752 h 1330996"/>
                  <a:gd name="connsiteX197" fmla="*/ 595368 w 2428717"/>
                  <a:gd name="connsiteY197" fmla="*/ 896203 h 1330996"/>
                  <a:gd name="connsiteX198" fmla="*/ 581720 w 2428717"/>
                  <a:gd name="connsiteY198" fmla="*/ 891654 h 1330996"/>
                  <a:gd name="connsiteX199" fmla="*/ 586269 w 2428717"/>
                  <a:gd name="connsiteY199" fmla="*/ 868908 h 1330996"/>
                  <a:gd name="connsiteX200" fmla="*/ 577171 w 2428717"/>
                  <a:gd name="connsiteY200" fmla="*/ 928048 h 1330996"/>
                  <a:gd name="connsiteX201" fmla="*/ 568072 w 2428717"/>
                  <a:gd name="connsiteY201" fmla="*/ 941696 h 1330996"/>
                  <a:gd name="connsiteX202" fmla="*/ 563523 w 2428717"/>
                  <a:gd name="connsiteY202" fmla="*/ 955343 h 1330996"/>
                  <a:gd name="connsiteX203" fmla="*/ 549875 w 2428717"/>
                  <a:gd name="connsiteY203" fmla="*/ 964442 h 1330996"/>
                  <a:gd name="connsiteX204" fmla="*/ 522580 w 2428717"/>
                  <a:gd name="connsiteY204" fmla="*/ 982639 h 1330996"/>
                  <a:gd name="connsiteX205" fmla="*/ 508932 w 2428717"/>
                  <a:gd name="connsiteY205" fmla="*/ 973540 h 1330996"/>
                  <a:gd name="connsiteX206" fmla="*/ 481637 w 2428717"/>
                  <a:gd name="connsiteY206" fmla="*/ 959893 h 1330996"/>
                  <a:gd name="connsiteX207" fmla="*/ 463439 w 2428717"/>
                  <a:gd name="connsiteY207" fmla="*/ 964442 h 1330996"/>
                  <a:gd name="connsiteX208" fmla="*/ 454341 w 2428717"/>
                  <a:gd name="connsiteY208" fmla="*/ 978090 h 1330996"/>
                  <a:gd name="connsiteX209" fmla="*/ 440693 w 2428717"/>
                  <a:gd name="connsiteY209" fmla="*/ 996287 h 1330996"/>
                  <a:gd name="connsiteX210" fmla="*/ 404299 w 2428717"/>
                  <a:gd name="connsiteY210" fmla="*/ 1023582 h 1330996"/>
                  <a:gd name="connsiteX211" fmla="*/ 390651 w 2428717"/>
                  <a:gd name="connsiteY211" fmla="*/ 1037230 h 1330996"/>
                  <a:gd name="connsiteX212" fmla="*/ 377004 w 2428717"/>
                  <a:gd name="connsiteY212" fmla="*/ 1041779 h 1330996"/>
                  <a:gd name="connsiteX213" fmla="*/ 349708 w 2428717"/>
                  <a:gd name="connsiteY213" fmla="*/ 1059976 h 1330996"/>
                  <a:gd name="connsiteX214" fmla="*/ 322413 w 2428717"/>
                  <a:gd name="connsiteY214" fmla="*/ 1078173 h 1330996"/>
                  <a:gd name="connsiteX215" fmla="*/ 295117 w 2428717"/>
                  <a:gd name="connsiteY215" fmla="*/ 1100919 h 1330996"/>
                  <a:gd name="connsiteX216" fmla="*/ 286019 w 2428717"/>
                  <a:gd name="connsiteY216" fmla="*/ 1114567 h 1330996"/>
                  <a:gd name="connsiteX217" fmla="*/ 258723 w 2428717"/>
                  <a:gd name="connsiteY217" fmla="*/ 1137313 h 1330996"/>
                  <a:gd name="connsiteX218" fmla="*/ 240526 w 2428717"/>
                  <a:gd name="connsiteY218" fmla="*/ 1164609 h 1330996"/>
                  <a:gd name="connsiteX219" fmla="*/ 231428 w 2428717"/>
                  <a:gd name="connsiteY219" fmla="*/ 1178257 h 1330996"/>
                  <a:gd name="connsiteX220" fmla="*/ 217780 w 2428717"/>
                  <a:gd name="connsiteY220" fmla="*/ 1182806 h 1330996"/>
                  <a:gd name="connsiteX221" fmla="*/ 208681 w 2428717"/>
                  <a:gd name="connsiteY221" fmla="*/ 1196454 h 1330996"/>
                  <a:gd name="connsiteX222" fmla="*/ 181386 w 2428717"/>
                  <a:gd name="connsiteY222" fmla="*/ 1205552 h 1330996"/>
                  <a:gd name="connsiteX223" fmla="*/ 167738 w 2428717"/>
                  <a:gd name="connsiteY223" fmla="*/ 1210102 h 1330996"/>
                  <a:gd name="connsiteX224" fmla="*/ 135893 w 2428717"/>
                  <a:gd name="connsiteY224" fmla="*/ 1219200 h 1330996"/>
                  <a:gd name="connsiteX225" fmla="*/ 108598 w 2428717"/>
                  <a:gd name="connsiteY225" fmla="*/ 1241946 h 1330996"/>
                  <a:gd name="connsiteX226" fmla="*/ 85851 w 2428717"/>
                  <a:gd name="connsiteY226" fmla="*/ 1246496 h 1330996"/>
                  <a:gd name="connsiteX227" fmla="*/ 72204 w 2428717"/>
                  <a:gd name="connsiteY227" fmla="*/ 1251045 h 1330996"/>
                  <a:gd name="connsiteX228" fmla="*/ 22162 w 2428717"/>
                  <a:gd name="connsiteY228" fmla="*/ 1264693 h 1330996"/>
                  <a:gd name="connsiteX229" fmla="*/ 8514 w 2428717"/>
                  <a:gd name="connsiteY229" fmla="*/ 1260143 h 1330996"/>
                  <a:gd name="connsiteX230" fmla="*/ 3965 w 2428717"/>
                  <a:gd name="connsiteY230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72789 w 2428717"/>
                  <a:gd name="connsiteY24" fmla="*/ 982639 h 1330996"/>
                  <a:gd name="connsiteX25" fmla="*/ 795535 w 2428717"/>
                  <a:gd name="connsiteY25" fmla="*/ 978090 h 1330996"/>
                  <a:gd name="connsiteX26" fmla="*/ 822831 w 2428717"/>
                  <a:gd name="connsiteY26" fmla="*/ 968991 h 1330996"/>
                  <a:gd name="connsiteX27" fmla="*/ 850126 w 2428717"/>
                  <a:gd name="connsiteY27" fmla="*/ 941696 h 1330996"/>
                  <a:gd name="connsiteX28" fmla="*/ 877422 w 2428717"/>
                  <a:gd name="connsiteY28" fmla="*/ 928048 h 1330996"/>
                  <a:gd name="connsiteX29" fmla="*/ 891069 w 2428717"/>
                  <a:gd name="connsiteY29" fmla="*/ 923499 h 1330996"/>
                  <a:gd name="connsiteX30" fmla="*/ 904717 w 2428717"/>
                  <a:gd name="connsiteY30" fmla="*/ 914400 h 1330996"/>
                  <a:gd name="connsiteX31" fmla="*/ 922914 w 2428717"/>
                  <a:gd name="connsiteY31" fmla="*/ 909851 h 1330996"/>
                  <a:gd name="connsiteX32" fmla="*/ 927463 w 2428717"/>
                  <a:gd name="connsiteY32" fmla="*/ 896203 h 1330996"/>
                  <a:gd name="connsiteX33" fmla="*/ 941111 w 2428717"/>
                  <a:gd name="connsiteY33" fmla="*/ 887105 h 1330996"/>
                  <a:gd name="connsiteX34" fmla="*/ 954759 w 2428717"/>
                  <a:gd name="connsiteY34" fmla="*/ 873457 h 1330996"/>
                  <a:gd name="connsiteX35" fmla="*/ 982054 w 2428717"/>
                  <a:gd name="connsiteY35" fmla="*/ 855260 h 1330996"/>
                  <a:gd name="connsiteX36" fmla="*/ 986604 w 2428717"/>
                  <a:gd name="connsiteY36" fmla="*/ 841612 h 1330996"/>
                  <a:gd name="connsiteX37" fmla="*/ 1000251 w 2428717"/>
                  <a:gd name="connsiteY37" fmla="*/ 837063 h 1330996"/>
                  <a:gd name="connsiteX38" fmla="*/ 1013899 w 2428717"/>
                  <a:gd name="connsiteY38" fmla="*/ 827964 h 1330996"/>
                  <a:gd name="connsiteX39" fmla="*/ 1045744 w 2428717"/>
                  <a:gd name="connsiteY39" fmla="*/ 800669 h 1330996"/>
                  <a:gd name="connsiteX40" fmla="*/ 1059392 w 2428717"/>
                  <a:gd name="connsiteY40" fmla="*/ 791570 h 1330996"/>
                  <a:gd name="connsiteX41" fmla="*/ 1082138 w 2428717"/>
                  <a:gd name="connsiteY41" fmla="*/ 768824 h 1330996"/>
                  <a:gd name="connsiteX42" fmla="*/ 1123081 w 2428717"/>
                  <a:gd name="connsiteY42" fmla="*/ 736979 h 1330996"/>
                  <a:gd name="connsiteX43" fmla="*/ 1136729 w 2428717"/>
                  <a:gd name="connsiteY43" fmla="*/ 727881 h 1330996"/>
                  <a:gd name="connsiteX44" fmla="*/ 1150377 w 2428717"/>
                  <a:gd name="connsiteY44" fmla="*/ 718782 h 1330996"/>
                  <a:gd name="connsiteX45" fmla="*/ 1168574 w 2428717"/>
                  <a:gd name="connsiteY45" fmla="*/ 691487 h 1330996"/>
                  <a:gd name="connsiteX46" fmla="*/ 1191320 w 2428717"/>
                  <a:gd name="connsiteY46" fmla="*/ 668740 h 1330996"/>
                  <a:gd name="connsiteX47" fmla="*/ 1214066 w 2428717"/>
                  <a:gd name="connsiteY47" fmla="*/ 645994 h 1330996"/>
                  <a:gd name="connsiteX48" fmla="*/ 1223165 w 2428717"/>
                  <a:gd name="connsiteY48" fmla="*/ 632346 h 1330996"/>
                  <a:gd name="connsiteX49" fmla="*/ 1227714 w 2428717"/>
                  <a:gd name="connsiteY49" fmla="*/ 618699 h 1330996"/>
                  <a:gd name="connsiteX50" fmla="*/ 1250460 w 2428717"/>
                  <a:gd name="connsiteY50" fmla="*/ 591403 h 1330996"/>
                  <a:gd name="connsiteX51" fmla="*/ 1259559 w 2428717"/>
                  <a:gd name="connsiteY51" fmla="*/ 564108 h 1330996"/>
                  <a:gd name="connsiteX52" fmla="*/ 1264108 w 2428717"/>
                  <a:gd name="connsiteY52" fmla="*/ 550460 h 1330996"/>
                  <a:gd name="connsiteX53" fmla="*/ 1282305 w 2428717"/>
                  <a:gd name="connsiteY53" fmla="*/ 523164 h 1330996"/>
                  <a:gd name="connsiteX54" fmla="*/ 1295953 w 2428717"/>
                  <a:gd name="connsiteY54" fmla="*/ 482221 h 1330996"/>
                  <a:gd name="connsiteX55" fmla="*/ 1300502 w 2428717"/>
                  <a:gd name="connsiteY55" fmla="*/ 468573 h 1330996"/>
                  <a:gd name="connsiteX56" fmla="*/ 1309601 w 2428717"/>
                  <a:gd name="connsiteY56" fmla="*/ 427630 h 1330996"/>
                  <a:gd name="connsiteX57" fmla="*/ 1314150 w 2428717"/>
                  <a:gd name="connsiteY57" fmla="*/ 395785 h 1330996"/>
                  <a:gd name="connsiteX58" fmla="*/ 1336896 w 2428717"/>
                  <a:gd name="connsiteY58" fmla="*/ 368490 h 1330996"/>
                  <a:gd name="connsiteX59" fmla="*/ 1345995 w 2428717"/>
                  <a:gd name="connsiteY59" fmla="*/ 295702 h 1330996"/>
                  <a:gd name="connsiteX60" fmla="*/ 1350544 w 2428717"/>
                  <a:gd name="connsiteY60" fmla="*/ 268406 h 1330996"/>
                  <a:gd name="connsiteX61" fmla="*/ 1359642 w 2428717"/>
                  <a:gd name="connsiteY61" fmla="*/ 241110 h 1330996"/>
                  <a:gd name="connsiteX62" fmla="*/ 1414234 w 2428717"/>
                  <a:gd name="connsiteY62" fmla="*/ 204716 h 1330996"/>
                  <a:gd name="connsiteX63" fmla="*/ 1427881 w 2428717"/>
                  <a:gd name="connsiteY63" fmla="*/ 200167 h 1330996"/>
                  <a:gd name="connsiteX64" fmla="*/ 1441529 w 2428717"/>
                  <a:gd name="connsiteY64" fmla="*/ 195618 h 1330996"/>
                  <a:gd name="connsiteX65" fmla="*/ 1473374 w 2428717"/>
                  <a:gd name="connsiteY65" fmla="*/ 181970 h 1330996"/>
                  <a:gd name="connsiteX66" fmla="*/ 1500669 w 2428717"/>
                  <a:gd name="connsiteY66" fmla="*/ 172872 h 1330996"/>
                  <a:gd name="connsiteX67" fmla="*/ 1578007 w 2428717"/>
                  <a:gd name="connsiteY67" fmla="*/ 163773 h 1330996"/>
                  <a:gd name="connsiteX68" fmla="*/ 1600753 w 2428717"/>
                  <a:gd name="connsiteY68" fmla="*/ 145576 h 1330996"/>
                  <a:gd name="connsiteX69" fmla="*/ 1614401 w 2428717"/>
                  <a:gd name="connsiteY69" fmla="*/ 141027 h 1330996"/>
                  <a:gd name="connsiteX70" fmla="*/ 1641696 w 2428717"/>
                  <a:gd name="connsiteY70" fmla="*/ 145576 h 1330996"/>
                  <a:gd name="connsiteX71" fmla="*/ 1655344 w 2428717"/>
                  <a:gd name="connsiteY71" fmla="*/ 154675 h 1330996"/>
                  <a:gd name="connsiteX72" fmla="*/ 1828216 w 2428717"/>
                  <a:gd name="connsiteY72" fmla="*/ 150125 h 1330996"/>
                  <a:gd name="connsiteX73" fmla="*/ 1841863 w 2428717"/>
                  <a:gd name="connsiteY73" fmla="*/ 159224 h 1330996"/>
                  <a:gd name="connsiteX74" fmla="*/ 1855511 w 2428717"/>
                  <a:gd name="connsiteY74" fmla="*/ 172872 h 1330996"/>
                  <a:gd name="connsiteX75" fmla="*/ 1969242 w 2428717"/>
                  <a:gd name="connsiteY75" fmla="*/ 186519 h 1330996"/>
                  <a:gd name="connsiteX76" fmla="*/ 2001087 w 2428717"/>
                  <a:gd name="connsiteY76" fmla="*/ 191069 h 1330996"/>
                  <a:gd name="connsiteX77" fmla="*/ 2051129 w 2428717"/>
                  <a:gd name="connsiteY77" fmla="*/ 195618 h 1330996"/>
                  <a:gd name="connsiteX78" fmla="*/ 2060228 w 2428717"/>
                  <a:gd name="connsiteY78" fmla="*/ 209266 h 1330996"/>
                  <a:gd name="connsiteX79" fmla="*/ 2087523 w 2428717"/>
                  <a:gd name="connsiteY79" fmla="*/ 213815 h 1330996"/>
                  <a:gd name="connsiteX80" fmla="*/ 2105720 w 2428717"/>
                  <a:gd name="connsiteY80" fmla="*/ 236561 h 1330996"/>
                  <a:gd name="connsiteX81" fmla="*/ 2119368 w 2428717"/>
                  <a:gd name="connsiteY81" fmla="*/ 245660 h 1330996"/>
                  <a:gd name="connsiteX82" fmla="*/ 2133016 w 2428717"/>
                  <a:gd name="connsiteY82" fmla="*/ 259308 h 1330996"/>
                  <a:gd name="connsiteX83" fmla="*/ 2142114 w 2428717"/>
                  <a:gd name="connsiteY83" fmla="*/ 272955 h 1330996"/>
                  <a:gd name="connsiteX84" fmla="*/ 2160311 w 2428717"/>
                  <a:gd name="connsiteY84" fmla="*/ 291152 h 1330996"/>
                  <a:gd name="connsiteX85" fmla="*/ 2169410 w 2428717"/>
                  <a:gd name="connsiteY85" fmla="*/ 304800 h 1330996"/>
                  <a:gd name="connsiteX86" fmla="*/ 2210353 w 2428717"/>
                  <a:gd name="connsiteY86" fmla="*/ 341194 h 1330996"/>
                  <a:gd name="connsiteX87" fmla="*/ 2224001 w 2428717"/>
                  <a:gd name="connsiteY87" fmla="*/ 345743 h 1330996"/>
                  <a:gd name="connsiteX88" fmla="*/ 2255845 w 2428717"/>
                  <a:gd name="connsiteY88" fmla="*/ 363940 h 1330996"/>
                  <a:gd name="connsiteX89" fmla="*/ 2283141 w 2428717"/>
                  <a:gd name="connsiteY89" fmla="*/ 373039 h 1330996"/>
                  <a:gd name="connsiteX90" fmla="*/ 2314986 w 2428717"/>
                  <a:gd name="connsiteY90" fmla="*/ 377588 h 1330996"/>
                  <a:gd name="connsiteX91" fmla="*/ 2337732 w 2428717"/>
                  <a:gd name="connsiteY91" fmla="*/ 395785 h 1330996"/>
                  <a:gd name="connsiteX92" fmla="*/ 2365028 w 2428717"/>
                  <a:gd name="connsiteY92" fmla="*/ 413982 h 1330996"/>
                  <a:gd name="connsiteX93" fmla="*/ 2378675 w 2428717"/>
                  <a:gd name="connsiteY93" fmla="*/ 400334 h 1330996"/>
                  <a:gd name="connsiteX94" fmla="*/ 2396872 w 2428717"/>
                  <a:gd name="connsiteY94" fmla="*/ 373039 h 1330996"/>
                  <a:gd name="connsiteX95" fmla="*/ 2424168 w 2428717"/>
                  <a:gd name="connsiteY95" fmla="*/ 368490 h 1330996"/>
                  <a:gd name="connsiteX96" fmla="*/ 2428717 w 2428717"/>
                  <a:gd name="connsiteY96" fmla="*/ 354842 h 1330996"/>
                  <a:gd name="connsiteX97" fmla="*/ 2424168 w 2428717"/>
                  <a:gd name="connsiteY97" fmla="*/ 327546 h 1330996"/>
                  <a:gd name="connsiteX98" fmla="*/ 2410520 w 2428717"/>
                  <a:gd name="connsiteY98" fmla="*/ 322997 h 1330996"/>
                  <a:gd name="connsiteX99" fmla="*/ 2392323 w 2428717"/>
                  <a:gd name="connsiteY99" fmla="*/ 318448 h 1330996"/>
                  <a:gd name="connsiteX100" fmla="*/ 2378675 w 2428717"/>
                  <a:gd name="connsiteY100" fmla="*/ 309349 h 1330996"/>
                  <a:gd name="connsiteX101" fmla="*/ 2374126 w 2428717"/>
                  <a:gd name="connsiteY101" fmla="*/ 295702 h 1330996"/>
                  <a:gd name="connsiteX102" fmla="*/ 2365028 w 2428717"/>
                  <a:gd name="connsiteY102" fmla="*/ 282054 h 1330996"/>
                  <a:gd name="connsiteX103" fmla="*/ 2360478 w 2428717"/>
                  <a:gd name="connsiteY103" fmla="*/ 268406 h 1330996"/>
                  <a:gd name="connsiteX104" fmla="*/ 2346831 w 2428717"/>
                  <a:gd name="connsiteY104" fmla="*/ 263857 h 1330996"/>
                  <a:gd name="connsiteX105" fmla="*/ 2333183 w 2428717"/>
                  <a:gd name="connsiteY105" fmla="*/ 245660 h 1330996"/>
                  <a:gd name="connsiteX106" fmla="*/ 2305887 w 2428717"/>
                  <a:gd name="connsiteY106" fmla="*/ 232012 h 1330996"/>
                  <a:gd name="connsiteX107" fmla="*/ 2283141 w 2428717"/>
                  <a:gd name="connsiteY107" fmla="*/ 236561 h 1330996"/>
                  <a:gd name="connsiteX108" fmla="*/ 2255845 w 2428717"/>
                  <a:gd name="connsiteY108" fmla="*/ 245660 h 1330996"/>
                  <a:gd name="connsiteX109" fmla="*/ 2214902 w 2428717"/>
                  <a:gd name="connsiteY109" fmla="*/ 241110 h 1330996"/>
                  <a:gd name="connsiteX110" fmla="*/ 2187607 w 2428717"/>
                  <a:gd name="connsiteY110" fmla="*/ 218364 h 1330996"/>
                  <a:gd name="connsiteX111" fmla="*/ 2173959 w 2428717"/>
                  <a:gd name="connsiteY111" fmla="*/ 209266 h 1330996"/>
                  <a:gd name="connsiteX112" fmla="*/ 2164860 w 2428717"/>
                  <a:gd name="connsiteY112" fmla="*/ 195618 h 1330996"/>
                  <a:gd name="connsiteX113" fmla="*/ 2151213 w 2428717"/>
                  <a:gd name="connsiteY113" fmla="*/ 168322 h 1330996"/>
                  <a:gd name="connsiteX114" fmla="*/ 2110269 w 2428717"/>
                  <a:gd name="connsiteY114" fmla="*/ 154675 h 1330996"/>
                  <a:gd name="connsiteX115" fmla="*/ 2082974 w 2428717"/>
                  <a:gd name="connsiteY115" fmla="*/ 141027 h 1330996"/>
                  <a:gd name="connsiteX116" fmla="*/ 2064777 w 2428717"/>
                  <a:gd name="connsiteY116" fmla="*/ 136478 h 1330996"/>
                  <a:gd name="connsiteX117" fmla="*/ 1991989 w 2428717"/>
                  <a:gd name="connsiteY117" fmla="*/ 131928 h 1330996"/>
                  <a:gd name="connsiteX118" fmla="*/ 1964693 w 2428717"/>
                  <a:gd name="connsiteY118" fmla="*/ 118281 h 1330996"/>
                  <a:gd name="connsiteX119" fmla="*/ 1951045 w 2428717"/>
                  <a:gd name="connsiteY119" fmla="*/ 104633 h 1330996"/>
                  <a:gd name="connsiteX120" fmla="*/ 1923750 w 2428717"/>
                  <a:gd name="connsiteY120" fmla="*/ 90985 h 1330996"/>
                  <a:gd name="connsiteX121" fmla="*/ 1910102 w 2428717"/>
                  <a:gd name="connsiteY121" fmla="*/ 81887 h 1330996"/>
                  <a:gd name="connsiteX122" fmla="*/ 1841863 w 2428717"/>
                  <a:gd name="connsiteY122" fmla="*/ 72788 h 1330996"/>
                  <a:gd name="connsiteX123" fmla="*/ 1814568 w 2428717"/>
                  <a:gd name="connsiteY123" fmla="*/ 63690 h 1330996"/>
                  <a:gd name="connsiteX124" fmla="*/ 1796371 w 2428717"/>
                  <a:gd name="connsiteY124" fmla="*/ 59140 h 1330996"/>
                  <a:gd name="connsiteX125" fmla="*/ 1769075 w 2428717"/>
                  <a:gd name="connsiteY125" fmla="*/ 50042 h 1330996"/>
                  <a:gd name="connsiteX126" fmla="*/ 1755428 w 2428717"/>
                  <a:gd name="connsiteY126" fmla="*/ 40943 h 1330996"/>
                  <a:gd name="connsiteX127" fmla="*/ 1737231 w 2428717"/>
                  <a:gd name="connsiteY127" fmla="*/ 0 h 1330996"/>
                  <a:gd name="connsiteX128" fmla="*/ 1728132 w 2428717"/>
                  <a:gd name="connsiteY128" fmla="*/ 13648 h 1330996"/>
                  <a:gd name="connsiteX129" fmla="*/ 1723583 w 2428717"/>
                  <a:gd name="connsiteY129" fmla="*/ 50042 h 1330996"/>
                  <a:gd name="connsiteX130" fmla="*/ 1691738 w 2428717"/>
                  <a:gd name="connsiteY130" fmla="*/ 54591 h 1330996"/>
                  <a:gd name="connsiteX131" fmla="*/ 1659893 w 2428717"/>
                  <a:gd name="connsiteY131" fmla="*/ 63690 h 1330996"/>
                  <a:gd name="connsiteX132" fmla="*/ 1641696 w 2428717"/>
                  <a:gd name="connsiteY132" fmla="*/ 72788 h 1330996"/>
                  <a:gd name="connsiteX133" fmla="*/ 1628048 w 2428717"/>
                  <a:gd name="connsiteY133" fmla="*/ 68239 h 1330996"/>
                  <a:gd name="connsiteX134" fmla="*/ 1623499 w 2428717"/>
                  <a:gd name="connsiteY134" fmla="*/ 54591 h 1330996"/>
                  <a:gd name="connsiteX135" fmla="*/ 1614401 w 2428717"/>
                  <a:gd name="connsiteY135" fmla="*/ 68239 h 1330996"/>
                  <a:gd name="connsiteX136" fmla="*/ 1600753 w 2428717"/>
                  <a:gd name="connsiteY136" fmla="*/ 77337 h 1330996"/>
                  <a:gd name="connsiteX137" fmla="*/ 1555260 w 2428717"/>
                  <a:gd name="connsiteY137" fmla="*/ 81887 h 1330996"/>
                  <a:gd name="connsiteX138" fmla="*/ 1527965 w 2428717"/>
                  <a:gd name="connsiteY138" fmla="*/ 90985 h 1330996"/>
                  <a:gd name="connsiteX139" fmla="*/ 1509768 w 2428717"/>
                  <a:gd name="connsiteY139" fmla="*/ 100084 h 1330996"/>
                  <a:gd name="connsiteX140" fmla="*/ 1487022 w 2428717"/>
                  <a:gd name="connsiteY140" fmla="*/ 104633 h 1330996"/>
                  <a:gd name="connsiteX141" fmla="*/ 1473374 w 2428717"/>
                  <a:gd name="connsiteY141" fmla="*/ 109182 h 1330996"/>
                  <a:gd name="connsiteX142" fmla="*/ 1364192 w 2428717"/>
                  <a:gd name="connsiteY142" fmla="*/ 113731 h 1330996"/>
                  <a:gd name="connsiteX143" fmla="*/ 1350544 w 2428717"/>
                  <a:gd name="connsiteY143" fmla="*/ 122830 h 1330996"/>
                  <a:gd name="connsiteX144" fmla="*/ 1332347 w 2428717"/>
                  <a:gd name="connsiteY144" fmla="*/ 150125 h 1330996"/>
                  <a:gd name="connsiteX145" fmla="*/ 1318699 w 2428717"/>
                  <a:gd name="connsiteY145" fmla="*/ 163773 h 1330996"/>
                  <a:gd name="connsiteX146" fmla="*/ 1309601 w 2428717"/>
                  <a:gd name="connsiteY146" fmla="*/ 191069 h 1330996"/>
                  <a:gd name="connsiteX147" fmla="*/ 1295953 w 2428717"/>
                  <a:gd name="connsiteY147" fmla="*/ 204716 h 1330996"/>
                  <a:gd name="connsiteX148" fmla="*/ 1282305 w 2428717"/>
                  <a:gd name="connsiteY148" fmla="*/ 209266 h 1330996"/>
                  <a:gd name="connsiteX149" fmla="*/ 1209517 w 2428717"/>
                  <a:gd name="connsiteY149" fmla="*/ 213815 h 1330996"/>
                  <a:gd name="connsiteX150" fmla="*/ 1204968 w 2428717"/>
                  <a:gd name="connsiteY150" fmla="*/ 227463 h 1330996"/>
                  <a:gd name="connsiteX151" fmla="*/ 1186771 w 2428717"/>
                  <a:gd name="connsiteY151" fmla="*/ 254758 h 1330996"/>
                  <a:gd name="connsiteX152" fmla="*/ 1177672 w 2428717"/>
                  <a:gd name="connsiteY152" fmla="*/ 282054 h 1330996"/>
                  <a:gd name="connsiteX153" fmla="*/ 1173123 w 2428717"/>
                  <a:gd name="connsiteY153" fmla="*/ 295702 h 1330996"/>
                  <a:gd name="connsiteX154" fmla="*/ 1145828 w 2428717"/>
                  <a:gd name="connsiteY154" fmla="*/ 313899 h 1330996"/>
                  <a:gd name="connsiteX155" fmla="*/ 1132180 w 2428717"/>
                  <a:gd name="connsiteY155" fmla="*/ 327546 h 1330996"/>
                  <a:gd name="connsiteX156" fmla="*/ 1104884 w 2428717"/>
                  <a:gd name="connsiteY156" fmla="*/ 336645 h 1330996"/>
                  <a:gd name="connsiteX157" fmla="*/ 1095786 w 2428717"/>
                  <a:gd name="connsiteY157" fmla="*/ 322997 h 1330996"/>
                  <a:gd name="connsiteX158" fmla="*/ 1100335 w 2428717"/>
                  <a:gd name="connsiteY158" fmla="*/ 291152 h 1330996"/>
                  <a:gd name="connsiteX159" fmla="*/ 1086687 w 2428717"/>
                  <a:gd name="connsiteY159" fmla="*/ 304800 h 1330996"/>
                  <a:gd name="connsiteX160" fmla="*/ 1073039 w 2428717"/>
                  <a:gd name="connsiteY160" fmla="*/ 309349 h 1330996"/>
                  <a:gd name="connsiteX161" fmla="*/ 1059392 w 2428717"/>
                  <a:gd name="connsiteY161" fmla="*/ 300251 h 1330996"/>
                  <a:gd name="connsiteX162" fmla="*/ 1050293 w 2428717"/>
                  <a:gd name="connsiteY162" fmla="*/ 286603 h 1330996"/>
                  <a:gd name="connsiteX163" fmla="*/ 1036645 w 2428717"/>
                  <a:gd name="connsiteY163" fmla="*/ 282054 h 1330996"/>
                  <a:gd name="connsiteX164" fmla="*/ 1009350 w 2428717"/>
                  <a:gd name="connsiteY164" fmla="*/ 291152 h 1330996"/>
                  <a:gd name="connsiteX165" fmla="*/ 995702 w 2428717"/>
                  <a:gd name="connsiteY165" fmla="*/ 295702 h 1330996"/>
                  <a:gd name="connsiteX166" fmla="*/ 982054 w 2428717"/>
                  <a:gd name="connsiteY166" fmla="*/ 304800 h 1330996"/>
                  <a:gd name="connsiteX167" fmla="*/ 968407 w 2428717"/>
                  <a:gd name="connsiteY167" fmla="*/ 350293 h 1330996"/>
                  <a:gd name="connsiteX168" fmla="*/ 959308 w 2428717"/>
                  <a:gd name="connsiteY168" fmla="*/ 363940 h 1330996"/>
                  <a:gd name="connsiteX169" fmla="*/ 963857 w 2428717"/>
                  <a:gd name="connsiteY169" fmla="*/ 377588 h 1330996"/>
                  <a:gd name="connsiteX170" fmla="*/ 977505 w 2428717"/>
                  <a:gd name="connsiteY170" fmla="*/ 382137 h 1330996"/>
                  <a:gd name="connsiteX171" fmla="*/ 991153 w 2428717"/>
                  <a:gd name="connsiteY171" fmla="*/ 391236 h 1330996"/>
                  <a:gd name="connsiteX172" fmla="*/ 1000251 w 2428717"/>
                  <a:gd name="connsiteY172" fmla="*/ 404884 h 1330996"/>
                  <a:gd name="connsiteX173" fmla="*/ 1013899 w 2428717"/>
                  <a:gd name="connsiteY173" fmla="*/ 418531 h 1330996"/>
                  <a:gd name="connsiteX174" fmla="*/ 1009350 w 2428717"/>
                  <a:gd name="connsiteY174" fmla="*/ 441278 h 1330996"/>
                  <a:gd name="connsiteX175" fmla="*/ 986604 w 2428717"/>
                  <a:gd name="connsiteY175" fmla="*/ 486770 h 1330996"/>
                  <a:gd name="connsiteX176" fmla="*/ 968407 w 2428717"/>
                  <a:gd name="connsiteY176" fmla="*/ 518615 h 1330996"/>
                  <a:gd name="connsiteX177" fmla="*/ 954759 w 2428717"/>
                  <a:gd name="connsiteY177" fmla="*/ 523164 h 1330996"/>
                  <a:gd name="connsiteX178" fmla="*/ 945660 w 2428717"/>
                  <a:gd name="connsiteY178" fmla="*/ 536812 h 1330996"/>
                  <a:gd name="connsiteX179" fmla="*/ 932013 w 2428717"/>
                  <a:gd name="connsiteY179" fmla="*/ 545910 h 1330996"/>
                  <a:gd name="connsiteX180" fmla="*/ 913816 w 2428717"/>
                  <a:gd name="connsiteY180" fmla="*/ 568657 h 1330996"/>
                  <a:gd name="connsiteX181" fmla="*/ 904717 w 2428717"/>
                  <a:gd name="connsiteY181" fmla="*/ 582305 h 1330996"/>
                  <a:gd name="connsiteX182" fmla="*/ 900168 w 2428717"/>
                  <a:gd name="connsiteY182" fmla="*/ 595952 h 1330996"/>
                  <a:gd name="connsiteX183" fmla="*/ 881971 w 2428717"/>
                  <a:gd name="connsiteY183" fmla="*/ 623248 h 1330996"/>
                  <a:gd name="connsiteX184" fmla="*/ 859225 w 2428717"/>
                  <a:gd name="connsiteY184" fmla="*/ 655093 h 1330996"/>
                  <a:gd name="connsiteX185" fmla="*/ 850126 w 2428717"/>
                  <a:gd name="connsiteY185" fmla="*/ 668740 h 1330996"/>
                  <a:gd name="connsiteX186" fmla="*/ 845577 w 2428717"/>
                  <a:gd name="connsiteY186" fmla="*/ 682388 h 1330996"/>
                  <a:gd name="connsiteX187" fmla="*/ 831929 w 2428717"/>
                  <a:gd name="connsiteY187" fmla="*/ 691487 h 1330996"/>
                  <a:gd name="connsiteX188" fmla="*/ 809183 w 2428717"/>
                  <a:gd name="connsiteY188" fmla="*/ 714233 h 1330996"/>
                  <a:gd name="connsiteX189" fmla="*/ 795535 w 2428717"/>
                  <a:gd name="connsiteY189" fmla="*/ 732430 h 1330996"/>
                  <a:gd name="connsiteX190" fmla="*/ 781887 w 2428717"/>
                  <a:gd name="connsiteY190" fmla="*/ 746078 h 1330996"/>
                  <a:gd name="connsiteX191" fmla="*/ 754592 w 2428717"/>
                  <a:gd name="connsiteY191" fmla="*/ 787021 h 1330996"/>
                  <a:gd name="connsiteX192" fmla="*/ 745493 w 2428717"/>
                  <a:gd name="connsiteY192" fmla="*/ 800669 h 1330996"/>
                  <a:gd name="connsiteX193" fmla="*/ 736395 w 2428717"/>
                  <a:gd name="connsiteY193" fmla="*/ 827964 h 1330996"/>
                  <a:gd name="connsiteX194" fmla="*/ 690902 w 2428717"/>
                  <a:gd name="connsiteY194" fmla="*/ 882555 h 1330996"/>
                  <a:gd name="connsiteX195" fmla="*/ 677254 w 2428717"/>
                  <a:gd name="connsiteY195" fmla="*/ 891654 h 1330996"/>
                  <a:gd name="connsiteX196" fmla="*/ 649959 w 2428717"/>
                  <a:gd name="connsiteY196" fmla="*/ 900752 h 1330996"/>
                  <a:gd name="connsiteX197" fmla="*/ 595368 w 2428717"/>
                  <a:gd name="connsiteY197" fmla="*/ 896203 h 1330996"/>
                  <a:gd name="connsiteX198" fmla="*/ 581720 w 2428717"/>
                  <a:gd name="connsiteY198" fmla="*/ 891654 h 1330996"/>
                  <a:gd name="connsiteX199" fmla="*/ 586269 w 2428717"/>
                  <a:gd name="connsiteY199" fmla="*/ 868908 h 1330996"/>
                  <a:gd name="connsiteX200" fmla="*/ 577171 w 2428717"/>
                  <a:gd name="connsiteY200" fmla="*/ 928048 h 1330996"/>
                  <a:gd name="connsiteX201" fmla="*/ 568072 w 2428717"/>
                  <a:gd name="connsiteY201" fmla="*/ 941696 h 1330996"/>
                  <a:gd name="connsiteX202" fmla="*/ 563523 w 2428717"/>
                  <a:gd name="connsiteY202" fmla="*/ 955343 h 1330996"/>
                  <a:gd name="connsiteX203" fmla="*/ 549875 w 2428717"/>
                  <a:gd name="connsiteY203" fmla="*/ 964442 h 1330996"/>
                  <a:gd name="connsiteX204" fmla="*/ 522580 w 2428717"/>
                  <a:gd name="connsiteY204" fmla="*/ 982639 h 1330996"/>
                  <a:gd name="connsiteX205" fmla="*/ 508932 w 2428717"/>
                  <a:gd name="connsiteY205" fmla="*/ 973540 h 1330996"/>
                  <a:gd name="connsiteX206" fmla="*/ 481637 w 2428717"/>
                  <a:gd name="connsiteY206" fmla="*/ 959893 h 1330996"/>
                  <a:gd name="connsiteX207" fmla="*/ 463439 w 2428717"/>
                  <a:gd name="connsiteY207" fmla="*/ 964442 h 1330996"/>
                  <a:gd name="connsiteX208" fmla="*/ 454341 w 2428717"/>
                  <a:gd name="connsiteY208" fmla="*/ 978090 h 1330996"/>
                  <a:gd name="connsiteX209" fmla="*/ 440693 w 2428717"/>
                  <a:gd name="connsiteY209" fmla="*/ 996287 h 1330996"/>
                  <a:gd name="connsiteX210" fmla="*/ 404299 w 2428717"/>
                  <a:gd name="connsiteY210" fmla="*/ 1023582 h 1330996"/>
                  <a:gd name="connsiteX211" fmla="*/ 390651 w 2428717"/>
                  <a:gd name="connsiteY211" fmla="*/ 1037230 h 1330996"/>
                  <a:gd name="connsiteX212" fmla="*/ 377004 w 2428717"/>
                  <a:gd name="connsiteY212" fmla="*/ 1041779 h 1330996"/>
                  <a:gd name="connsiteX213" fmla="*/ 349708 w 2428717"/>
                  <a:gd name="connsiteY213" fmla="*/ 1059976 h 1330996"/>
                  <a:gd name="connsiteX214" fmla="*/ 322413 w 2428717"/>
                  <a:gd name="connsiteY214" fmla="*/ 1078173 h 1330996"/>
                  <a:gd name="connsiteX215" fmla="*/ 295117 w 2428717"/>
                  <a:gd name="connsiteY215" fmla="*/ 1100919 h 1330996"/>
                  <a:gd name="connsiteX216" fmla="*/ 286019 w 2428717"/>
                  <a:gd name="connsiteY216" fmla="*/ 1114567 h 1330996"/>
                  <a:gd name="connsiteX217" fmla="*/ 258723 w 2428717"/>
                  <a:gd name="connsiteY217" fmla="*/ 1137313 h 1330996"/>
                  <a:gd name="connsiteX218" fmla="*/ 240526 w 2428717"/>
                  <a:gd name="connsiteY218" fmla="*/ 1164609 h 1330996"/>
                  <a:gd name="connsiteX219" fmla="*/ 231428 w 2428717"/>
                  <a:gd name="connsiteY219" fmla="*/ 1178257 h 1330996"/>
                  <a:gd name="connsiteX220" fmla="*/ 217780 w 2428717"/>
                  <a:gd name="connsiteY220" fmla="*/ 1182806 h 1330996"/>
                  <a:gd name="connsiteX221" fmla="*/ 208681 w 2428717"/>
                  <a:gd name="connsiteY221" fmla="*/ 1196454 h 1330996"/>
                  <a:gd name="connsiteX222" fmla="*/ 181386 w 2428717"/>
                  <a:gd name="connsiteY222" fmla="*/ 1205552 h 1330996"/>
                  <a:gd name="connsiteX223" fmla="*/ 167738 w 2428717"/>
                  <a:gd name="connsiteY223" fmla="*/ 1210102 h 1330996"/>
                  <a:gd name="connsiteX224" fmla="*/ 135893 w 2428717"/>
                  <a:gd name="connsiteY224" fmla="*/ 1219200 h 1330996"/>
                  <a:gd name="connsiteX225" fmla="*/ 108598 w 2428717"/>
                  <a:gd name="connsiteY225" fmla="*/ 1241946 h 1330996"/>
                  <a:gd name="connsiteX226" fmla="*/ 85851 w 2428717"/>
                  <a:gd name="connsiteY226" fmla="*/ 1246496 h 1330996"/>
                  <a:gd name="connsiteX227" fmla="*/ 72204 w 2428717"/>
                  <a:gd name="connsiteY227" fmla="*/ 1251045 h 1330996"/>
                  <a:gd name="connsiteX228" fmla="*/ 22162 w 2428717"/>
                  <a:gd name="connsiteY228" fmla="*/ 1264693 h 1330996"/>
                  <a:gd name="connsiteX229" fmla="*/ 8514 w 2428717"/>
                  <a:gd name="connsiteY229" fmla="*/ 1260143 h 1330996"/>
                  <a:gd name="connsiteX230" fmla="*/ 3965 w 2428717"/>
                  <a:gd name="connsiteY230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50544 w 2428717"/>
                  <a:gd name="connsiteY59" fmla="*/ 268406 h 1330996"/>
                  <a:gd name="connsiteX60" fmla="*/ 1359642 w 2428717"/>
                  <a:gd name="connsiteY60" fmla="*/ 241110 h 1330996"/>
                  <a:gd name="connsiteX61" fmla="*/ 1414234 w 2428717"/>
                  <a:gd name="connsiteY61" fmla="*/ 204716 h 1330996"/>
                  <a:gd name="connsiteX62" fmla="*/ 1427881 w 2428717"/>
                  <a:gd name="connsiteY62" fmla="*/ 200167 h 1330996"/>
                  <a:gd name="connsiteX63" fmla="*/ 1441529 w 2428717"/>
                  <a:gd name="connsiteY63" fmla="*/ 195618 h 1330996"/>
                  <a:gd name="connsiteX64" fmla="*/ 1473374 w 2428717"/>
                  <a:gd name="connsiteY64" fmla="*/ 181970 h 1330996"/>
                  <a:gd name="connsiteX65" fmla="*/ 1500669 w 2428717"/>
                  <a:gd name="connsiteY65" fmla="*/ 172872 h 1330996"/>
                  <a:gd name="connsiteX66" fmla="*/ 1578007 w 2428717"/>
                  <a:gd name="connsiteY66" fmla="*/ 163773 h 1330996"/>
                  <a:gd name="connsiteX67" fmla="*/ 1600753 w 2428717"/>
                  <a:gd name="connsiteY67" fmla="*/ 145576 h 1330996"/>
                  <a:gd name="connsiteX68" fmla="*/ 1614401 w 2428717"/>
                  <a:gd name="connsiteY68" fmla="*/ 141027 h 1330996"/>
                  <a:gd name="connsiteX69" fmla="*/ 1641696 w 2428717"/>
                  <a:gd name="connsiteY69" fmla="*/ 145576 h 1330996"/>
                  <a:gd name="connsiteX70" fmla="*/ 1655344 w 2428717"/>
                  <a:gd name="connsiteY70" fmla="*/ 154675 h 1330996"/>
                  <a:gd name="connsiteX71" fmla="*/ 1828216 w 2428717"/>
                  <a:gd name="connsiteY71" fmla="*/ 150125 h 1330996"/>
                  <a:gd name="connsiteX72" fmla="*/ 1841863 w 2428717"/>
                  <a:gd name="connsiteY72" fmla="*/ 159224 h 1330996"/>
                  <a:gd name="connsiteX73" fmla="*/ 1855511 w 2428717"/>
                  <a:gd name="connsiteY73" fmla="*/ 172872 h 1330996"/>
                  <a:gd name="connsiteX74" fmla="*/ 1969242 w 2428717"/>
                  <a:gd name="connsiteY74" fmla="*/ 186519 h 1330996"/>
                  <a:gd name="connsiteX75" fmla="*/ 2001087 w 2428717"/>
                  <a:gd name="connsiteY75" fmla="*/ 191069 h 1330996"/>
                  <a:gd name="connsiteX76" fmla="*/ 2051129 w 2428717"/>
                  <a:gd name="connsiteY76" fmla="*/ 195618 h 1330996"/>
                  <a:gd name="connsiteX77" fmla="*/ 2060228 w 2428717"/>
                  <a:gd name="connsiteY77" fmla="*/ 209266 h 1330996"/>
                  <a:gd name="connsiteX78" fmla="*/ 2087523 w 2428717"/>
                  <a:gd name="connsiteY78" fmla="*/ 213815 h 1330996"/>
                  <a:gd name="connsiteX79" fmla="*/ 2105720 w 2428717"/>
                  <a:gd name="connsiteY79" fmla="*/ 236561 h 1330996"/>
                  <a:gd name="connsiteX80" fmla="*/ 2119368 w 2428717"/>
                  <a:gd name="connsiteY80" fmla="*/ 245660 h 1330996"/>
                  <a:gd name="connsiteX81" fmla="*/ 2133016 w 2428717"/>
                  <a:gd name="connsiteY81" fmla="*/ 259308 h 1330996"/>
                  <a:gd name="connsiteX82" fmla="*/ 2142114 w 2428717"/>
                  <a:gd name="connsiteY82" fmla="*/ 272955 h 1330996"/>
                  <a:gd name="connsiteX83" fmla="*/ 2160311 w 2428717"/>
                  <a:gd name="connsiteY83" fmla="*/ 291152 h 1330996"/>
                  <a:gd name="connsiteX84" fmla="*/ 2169410 w 2428717"/>
                  <a:gd name="connsiteY84" fmla="*/ 304800 h 1330996"/>
                  <a:gd name="connsiteX85" fmla="*/ 2210353 w 2428717"/>
                  <a:gd name="connsiteY85" fmla="*/ 341194 h 1330996"/>
                  <a:gd name="connsiteX86" fmla="*/ 2224001 w 2428717"/>
                  <a:gd name="connsiteY86" fmla="*/ 345743 h 1330996"/>
                  <a:gd name="connsiteX87" fmla="*/ 2255845 w 2428717"/>
                  <a:gd name="connsiteY87" fmla="*/ 363940 h 1330996"/>
                  <a:gd name="connsiteX88" fmla="*/ 2283141 w 2428717"/>
                  <a:gd name="connsiteY88" fmla="*/ 373039 h 1330996"/>
                  <a:gd name="connsiteX89" fmla="*/ 2314986 w 2428717"/>
                  <a:gd name="connsiteY89" fmla="*/ 377588 h 1330996"/>
                  <a:gd name="connsiteX90" fmla="*/ 2337732 w 2428717"/>
                  <a:gd name="connsiteY90" fmla="*/ 395785 h 1330996"/>
                  <a:gd name="connsiteX91" fmla="*/ 2365028 w 2428717"/>
                  <a:gd name="connsiteY91" fmla="*/ 413982 h 1330996"/>
                  <a:gd name="connsiteX92" fmla="*/ 2378675 w 2428717"/>
                  <a:gd name="connsiteY92" fmla="*/ 400334 h 1330996"/>
                  <a:gd name="connsiteX93" fmla="*/ 2396872 w 2428717"/>
                  <a:gd name="connsiteY93" fmla="*/ 373039 h 1330996"/>
                  <a:gd name="connsiteX94" fmla="*/ 2424168 w 2428717"/>
                  <a:gd name="connsiteY94" fmla="*/ 368490 h 1330996"/>
                  <a:gd name="connsiteX95" fmla="*/ 2428717 w 2428717"/>
                  <a:gd name="connsiteY95" fmla="*/ 354842 h 1330996"/>
                  <a:gd name="connsiteX96" fmla="*/ 2424168 w 2428717"/>
                  <a:gd name="connsiteY96" fmla="*/ 327546 h 1330996"/>
                  <a:gd name="connsiteX97" fmla="*/ 2410520 w 2428717"/>
                  <a:gd name="connsiteY97" fmla="*/ 322997 h 1330996"/>
                  <a:gd name="connsiteX98" fmla="*/ 2392323 w 2428717"/>
                  <a:gd name="connsiteY98" fmla="*/ 318448 h 1330996"/>
                  <a:gd name="connsiteX99" fmla="*/ 2378675 w 2428717"/>
                  <a:gd name="connsiteY99" fmla="*/ 309349 h 1330996"/>
                  <a:gd name="connsiteX100" fmla="*/ 2374126 w 2428717"/>
                  <a:gd name="connsiteY100" fmla="*/ 295702 h 1330996"/>
                  <a:gd name="connsiteX101" fmla="*/ 2365028 w 2428717"/>
                  <a:gd name="connsiteY101" fmla="*/ 282054 h 1330996"/>
                  <a:gd name="connsiteX102" fmla="*/ 2360478 w 2428717"/>
                  <a:gd name="connsiteY102" fmla="*/ 268406 h 1330996"/>
                  <a:gd name="connsiteX103" fmla="*/ 2346831 w 2428717"/>
                  <a:gd name="connsiteY103" fmla="*/ 263857 h 1330996"/>
                  <a:gd name="connsiteX104" fmla="*/ 2333183 w 2428717"/>
                  <a:gd name="connsiteY104" fmla="*/ 245660 h 1330996"/>
                  <a:gd name="connsiteX105" fmla="*/ 2305887 w 2428717"/>
                  <a:gd name="connsiteY105" fmla="*/ 232012 h 1330996"/>
                  <a:gd name="connsiteX106" fmla="*/ 2283141 w 2428717"/>
                  <a:gd name="connsiteY106" fmla="*/ 236561 h 1330996"/>
                  <a:gd name="connsiteX107" fmla="*/ 2255845 w 2428717"/>
                  <a:gd name="connsiteY107" fmla="*/ 245660 h 1330996"/>
                  <a:gd name="connsiteX108" fmla="*/ 2214902 w 2428717"/>
                  <a:gd name="connsiteY108" fmla="*/ 241110 h 1330996"/>
                  <a:gd name="connsiteX109" fmla="*/ 2187607 w 2428717"/>
                  <a:gd name="connsiteY109" fmla="*/ 218364 h 1330996"/>
                  <a:gd name="connsiteX110" fmla="*/ 2173959 w 2428717"/>
                  <a:gd name="connsiteY110" fmla="*/ 209266 h 1330996"/>
                  <a:gd name="connsiteX111" fmla="*/ 2164860 w 2428717"/>
                  <a:gd name="connsiteY111" fmla="*/ 195618 h 1330996"/>
                  <a:gd name="connsiteX112" fmla="*/ 2151213 w 2428717"/>
                  <a:gd name="connsiteY112" fmla="*/ 168322 h 1330996"/>
                  <a:gd name="connsiteX113" fmla="*/ 2110269 w 2428717"/>
                  <a:gd name="connsiteY113" fmla="*/ 154675 h 1330996"/>
                  <a:gd name="connsiteX114" fmla="*/ 2082974 w 2428717"/>
                  <a:gd name="connsiteY114" fmla="*/ 141027 h 1330996"/>
                  <a:gd name="connsiteX115" fmla="*/ 2064777 w 2428717"/>
                  <a:gd name="connsiteY115" fmla="*/ 136478 h 1330996"/>
                  <a:gd name="connsiteX116" fmla="*/ 1991989 w 2428717"/>
                  <a:gd name="connsiteY116" fmla="*/ 131928 h 1330996"/>
                  <a:gd name="connsiteX117" fmla="*/ 1964693 w 2428717"/>
                  <a:gd name="connsiteY117" fmla="*/ 118281 h 1330996"/>
                  <a:gd name="connsiteX118" fmla="*/ 1951045 w 2428717"/>
                  <a:gd name="connsiteY118" fmla="*/ 104633 h 1330996"/>
                  <a:gd name="connsiteX119" fmla="*/ 1923750 w 2428717"/>
                  <a:gd name="connsiteY119" fmla="*/ 90985 h 1330996"/>
                  <a:gd name="connsiteX120" fmla="*/ 1910102 w 2428717"/>
                  <a:gd name="connsiteY120" fmla="*/ 81887 h 1330996"/>
                  <a:gd name="connsiteX121" fmla="*/ 1841863 w 2428717"/>
                  <a:gd name="connsiteY121" fmla="*/ 72788 h 1330996"/>
                  <a:gd name="connsiteX122" fmla="*/ 1814568 w 2428717"/>
                  <a:gd name="connsiteY122" fmla="*/ 63690 h 1330996"/>
                  <a:gd name="connsiteX123" fmla="*/ 1796371 w 2428717"/>
                  <a:gd name="connsiteY123" fmla="*/ 59140 h 1330996"/>
                  <a:gd name="connsiteX124" fmla="*/ 1769075 w 2428717"/>
                  <a:gd name="connsiteY124" fmla="*/ 50042 h 1330996"/>
                  <a:gd name="connsiteX125" fmla="*/ 1755428 w 2428717"/>
                  <a:gd name="connsiteY125" fmla="*/ 40943 h 1330996"/>
                  <a:gd name="connsiteX126" fmla="*/ 1737231 w 2428717"/>
                  <a:gd name="connsiteY126" fmla="*/ 0 h 1330996"/>
                  <a:gd name="connsiteX127" fmla="*/ 1728132 w 2428717"/>
                  <a:gd name="connsiteY127" fmla="*/ 13648 h 1330996"/>
                  <a:gd name="connsiteX128" fmla="*/ 1723583 w 2428717"/>
                  <a:gd name="connsiteY128" fmla="*/ 50042 h 1330996"/>
                  <a:gd name="connsiteX129" fmla="*/ 1691738 w 2428717"/>
                  <a:gd name="connsiteY129" fmla="*/ 54591 h 1330996"/>
                  <a:gd name="connsiteX130" fmla="*/ 1659893 w 2428717"/>
                  <a:gd name="connsiteY130" fmla="*/ 63690 h 1330996"/>
                  <a:gd name="connsiteX131" fmla="*/ 1641696 w 2428717"/>
                  <a:gd name="connsiteY131" fmla="*/ 72788 h 1330996"/>
                  <a:gd name="connsiteX132" fmla="*/ 1628048 w 2428717"/>
                  <a:gd name="connsiteY132" fmla="*/ 68239 h 1330996"/>
                  <a:gd name="connsiteX133" fmla="*/ 1623499 w 2428717"/>
                  <a:gd name="connsiteY133" fmla="*/ 54591 h 1330996"/>
                  <a:gd name="connsiteX134" fmla="*/ 1614401 w 2428717"/>
                  <a:gd name="connsiteY134" fmla="*/ 68239 h 1330996"/>
                  <a:gd name="connsiteX135" fmla="*/ 1600753 w 2428717"/>
                  <a:gd name="connsiteY135" fmla="*/ 77337 h 1330996"/>
                  <a:gd name="connsiteX136" fmla="*/ 1555260 w 2428717"/>
                  <a:gd name="connsiteY136" fmla="*/ 81887 h 1330996"/>
                  <a:gd name="connsiteX137" fmla="*/ 1527965 w 2428717"/>
                  <a:gd name="connsiteY137" fmla="*/ 90985 h 1330996"/>
                  <a:gd name="connsiteX138" fmla="*/ 1509768 w 2428717"/>
                  <a:gd name="connsiteY138" fmla="*/ 100084 h 1330996"/>
                  <a:gd name="connsiteX139" fmla="*/ 1487022 w 2428717"/>
                  <a:gd name="connsiteY139" fmla="*/ 104633 h 1330996"/>
                  <a:gd name="connsiteX140" fmla="*/ 1473374 w 2428717"/>
                  <a:gd name="connsiteY140" fmla="*/ 109182 h 1330996"/>
                  <a:gd name="connsiteX141" fmla="*/ 1364192 w 2428717"/>
                  <a:gd name="connsiteY141" fmla="*/ 113731 h 1330996"/>
                  <a:gd name="connsiteX142" fmla="*/ 1350544 w 2428717"/>
                  <a:gd name="connsiteY142" fmla="*/ 122830 h 1330996"/>
                  <a:gd name="connsiteX143" fmla="*/ 1332347 w 2428717"/>
                  <a:gd name="connsiteY143" fmla="*/ 150125 h 1330996"/>
                  <a:gd name="connsiteX144" fmla="*/ 1318699 w 2428717"/>
                  <a:gd name="connsiteY144" fmla="*/ 163773 h 1330996"/>
                  <a:gd name="connsiteX145" fmla="*/ 1309601 w 2428717"/>
                  <a:gd name="connsiteY145" fmla="*/ 191069 h 1330996"/>
                  <a:gd name="connsiteX146" fmla="*/ 1295953 w 2428717"/>
                  <a:gd name="connsiteY146" fmla="*/ 204716 h 1330996"/>
                  <a:gd name="connsiteX147" fmla="*/ 1282305 w 2428717"/>
                  <a:gd name="connsiteY147" fmla="*/ 209266 h 1330996"/>
                  <a:gd name="connsiteX148" fmla="*/ 1209517 w 2428717"/>
                  <a:gd name="connsiteY148" fmla="*/ 213815 h 1330996"/>
                  <a:gd name="connsiteX149" fmla="*/ 1204968 w 2428717"/>
                  <a:gd name="connsiteY149" fmla="*/ 227463 h 1330996"/>
                  <a:gd name="connsiteX150" fmla="*/ 1186771 w 2428717"/>
                  <a:gd name="connsiteY150" fmla="*/ 254758 h 1330996"/>
                  <a:gd name="connsiteX151" fmla="*/ 1177672 w 2428717"/>
                  <a:gd name="connsiteY151" fmla="*/ 282054 h 1330996"/>
                  <a:gd name="connsiteX152" fmla="*/ 1173123 w 2428717"/>
                  <a:gd name="connsiteY152" fmla="*/ 295702 h 1330996"/>
                  <a:gd name="connsiteX153" fmla="*/ 1145828 w 2428717"/>
                  <a:gd name="connsiteY153" fmla="*/ 313899 h 1330996"/>
                  <a:gd name="connsiteX154" fmla="*/ 1132180 w 2428717"/>
                  <a:gd name="connsiteY154" fmla="*/ 327546 h 1330996"/>
                  <a:gd name="connsiteX155" fmla="*/ 1104884 w 2428717"/>
                  <a:gd name="connsiteY155" fmla="*/ 336645 h 1330996"/>
                  <a:gd name="connsiteX156" fmla="*/ 1095786 w 2428717"/>
                  <a:gd name="connsiteY156" fmla="*/ 322997 h 1330996"/>
                  <a:gd name="connsiteX157" fmla="*/ 1100335 w 2428717"/>
                  <a:gd name="connsiteY157" fmla="*/ 291152 h 1330996"/>
                  <a:gd name="connsiteX158" fmla="*/ 1086687 w 2428717"/>
                  <a:gd name="connsiteY158" fmla="*/ 304800 h 1330996"/>
                  <a:gd name="connsiteX159" fmla="*/ 1073039 w 2428717"/>
                  <a:gd name="connsiteY159" fmla="*/ 309349 h 1330996"/>
                  <a:gd name="connsiteX160" fmla="*/ 1059392 w 2428717"/>
                  <a:gd name="connsiteY160" fmla="*/ 300251 h 1330996"/>
                  <a:gd name="connsiteX161" fmla="*/ 1050293 w 2428717"/>
                  <a:gd name="connsiteY161" fmla="*/ 286603 h 1330996"/>
                  <a:gd name="connsiteX162" fmla="*/ 1036645 w 2428717"/>
                  <a:gd name="connsiteY162" fmla="*/ 282054 h 1330996"/>
                  <a:gd name="connsiteX163" fmla="*/ 1009350 w 2428717"/>
                  <a:gd name="connsiteY163" fmla="*/ 291152 h 1330996"/>
                  <a:gd name="connsiteX164" fmla="*/ 995702 w 2428717"/>
                  <a:gd name="connsiteY164" fmla="*/ 295702 h 1330996"/>
                  <a:gd name="connsiteX165" fmla="*/ 982054 w 2428717"/>
                  <a:gd name="connsiteY165" fmla="*/ 304800 h 1330996"/>
                  <a:gd name="connsiteX166" fmla="*/ 968407 w 2428717"/>
                  <a:gd name="connsiteY166" fmla="*/ 350293 h 1330996"/>
                  <a:gd name="connsiteX167" fmla="*/ 959308 w 2428717"/>
                  <a:gd name="connsiteY167" fmla="*/ 363940 h 1330996"/>
                  <a:gd name="connsiteX168" fmla="*/ 963857 w 2428717"/>
                  <a:gd name="connsiteY168" fmla="*/ 377588 h 1330996"/>
                  <a:gd name="connsiteX169" fmla="*/ 977505 w 2428717"/>
                  <a:gd name="connsiteY169" fmla="*/ 382137 h 1330996"/>
                  <a:gd name="connsiteX170" fmla="*/ 991153 w 2428717"/>
                  <a:gd name="connsiteY170" fmla="*/ 391236 h 1330996"/>
                  <a:gd name="connsiteX171" fmla="*/ 1000251 w 2428717"/>
                  <a:gd name="connsiteY171" fmla="*/ 404884 h 1330996"/>
                  <a:gd name="connsiteX172" fmla="*/ 1013899 w 2428717"/>
                  <a:gd name="connsiteY172" fmla="*/ 418531 h 1330996"/>
                  <a:gd name="connsiteX173" fmla="*/ 1009350 w 2428717"/>
                  <a:gd name="connsiteY173" fmla="*/ 441278 h 1330996"/>
                  <a:gd name="connsiteX174" fmla="*/ 986604 w 2428717"/>
                  <a:gd name="connsiteY174" fmla="*/ 486770 h 1330996"/>
                  <a:gd name="connsiteX175" fmla="*/ 968407 w 2428717"/>
                  <a:gd name="connsiteY175" fmla="*/ 518615 h 1330996"/>
                  <a:gd name="connsiteX176" fmla="*/ 954759 w 2428717"/>
                  <a:gd name="connsiteY176" fmla="*/ 523164 h 1330996"/>
                  <a:gd name="connsiteX177" fmla="*/ 945660 w 2428717"/>
                  <a:gd name="connsiteY177" fmla="*/ 536812 h 1330996"/>
                  <a:gd name="connsiteX178" fmla="*/ 932013 w 2428717"/>
                  <a:gd name="connsiteY178" fmla="*/ 545910 h 1330996"/>
                  <a:gd name="connsiteX179" fmla="*/ 913816 w 2428717"/>
                  <a:gd name="connsiteY179" fmla="*/ 568657 h 1330996"/>
                  <a:gd name="connsiteX180" fmla="*/ 904717 w 2428717"/>
                  <a:gd name="connsiteY180" fmla="*/ 582305 h 1330996"/>
                  <a:gd name="connsiteX181" fmla="*/ 900168 w 2428717"/>
                  <a:gd name="connsiteY181" fmla="*/ 595952 h 1330996"/>
                  <a:gd name="connsiteX182" fmla="*/ 881971 w 2428717"/>
                  <a:gd name="connsiteY182" fmla="*/ 623248 h 1330996"/>
                  <a:gd name="connsiteX183" fmla="*/ 859225 w 2428717"/>
                  <a:gd name="connsiteY183" fmla="*/ 655093 h 1330996"/>
                  <a:gd name="connsiteX184" fmla="*/ 850126 w 2428717"/>
                  <a:gd name="connsiteY184" fmla="*/ 668740 h 1330996"/>
                  <a:gd name="connsiteX185" fmla="*/ 845577 w 2428717"/>
                  <a:gd name="connsiteY185" fmla="*/ 682388 h 1330996"/>
                  <a:gd name="connsiteX186" fmla="*/ 831929 w 2428717"/>
                  <a:gd name="connsiteY186" fmla="*/ 691487 h 1330996"/>
                  <a:gd name="connsiteX187" fmla="*/ 809183 w 2428717"/>
                  <a:gd name="connsiteY187" fmla="*/ 714233 h 1330996"/>
                  <a:gd name="connsiteX188" fmla="*/ 795535 w 2428717"/>
                  <a:gd name="connsiteY188" fmla="*/ 732430 h 1330996"/>
                  <a:gd name="connsiteX189" fmla="*/ 781887 w 2428717"/>
                  <a:gd name="connsiteY189" fmla="*/ 746078 h 1330996"/>
                  <a:gd name="connsiteX190" fmla="*/ 754592 w 2428717"/>
                  <a:gd name="connsiteY190" fmla="*/ 787021 h 1330996"/>
                  <a:gd name="connsiteX191" fmla="*/ 745493 w 2428717"/>
                  <a:gd name="connsiteY191" fmla="*/ 800669 h 1330996"/>
                  <a:gd name="connsiteX192" fmla="*/ 736395 w 2428717"/>
                  <a:gd name="connsiteY192" fmla="*/ 827964 h 1330996"/>
                  <a:gd name="connsiteX193" fmla="*/ 690902 w 2428717"/>
                  <a:gd name="connsiteY193" fmla="*/ 882555 h 1330996"/>
                  <a:gd name="connsiteX194" fmla="*/ 677254 w 2428717"/>
                  <a:gd name="connsiteY194" fmla="*/ 891654 h 1330996"/>
                  <a:gd name="connsiteX195" fmla="*/ 649959 w 2428717"/>
                  <a:gd name="connsiteY195" fmla="*/ 900752 h 1330996"/>
                  <a:gd name="connsiteX196" fmla="*/ 595368 w 2428717"/>
                  <a:gd name="connsiteY196" fmla="*/ 896203 h 1330996"/>
                  <a:gd name="connsiteX197" fmla="*/ 581720 w 2428717"/>
                  <a:gd name="connsiteY197" fmla="*/ 891654 h 1330996"/>
                  <a:gd name="connsiteX198" fmla="*/ 586269 w 2428717"/>
                  <a:gd name="connsiteY198" fmla="*/ 868908 h 1330996"/>
                  <a:gd name="connsiteX199" fmla="*/ 577171 w 2428717"/>
                  <a:gd name="connsiteY199" fmla="*/ 928048 h 1330996"/>
                  <a:gd name="connsiteX200" fmla="*/ 568072 w 2428717"/>
                  <a:gd name="connsiteY200" fmla="*/ 941696 h 1330996"/>
                  <a:gd name="connsiteX201" fmla="*/ 563523 w 2428717"/>
                  <a:gd name="connsiteY201" fmla="*/ 955343 h 1330996"/>
                  <a:gd name="connsiteX202" fmla="*/ 549875 w 2428717"/>
                  <a:gd name="connsiteY202" fmla="*/ 964442 h 1330996"/>
                  <a:gd name="connsiteX203" fmla="*/ 522580 w 2428717"/>
                  <a:gd name="connsiteY203" fmla="*/ 982639 h 1330996"/>
                  <a:gd name="connsiteX204" fmla="*/ 508932 w 2428717"/>
                  <a:gd name="connsiteY204" fmla="*/ 973540 h 1330996"/>
                  <a:gd name="connsiteX205" fmla="*/ 481637 w 2428717"/>
                  <a:gd name="connsiteY205" fmla="*/ 959893 h 1330996"/>
                  <a:gd name="connsiteX206" fmla="*/ 463439 w 2428717"/>
                  <a:gd name="connsiteY206" fmla="*/ 964442 h 1330996"/>
                  <a:gd name="connsiteX207" fmla="*/ 454341 w 2428717"/>
                  <a:gd name="connsiteY207" fmla="*/ 978090 h 1330996"/>
                  <a:gd name="connsiteX208" fmla="*/ 440693 w 2428717"/>
                  <a:gd name="connsiteY208" fmla="*/ 996287 h 1330996"/>
                  <a:gd name="connsiteX209" fmla="*/ 404299 w 2428717"/>
                  <a:gd name="connsiteY209" fmla="*/ 1023582 h 1330996"/>
                  <a:gd name="connsiteX210" fmla="*/ 390651 w 2428717"/>
                  <a:gd name="connsiteY210" fmla="*/ 1037230 h 1330996"/>
                  <a:gd name="connsiteX211" fmla="*/ 377004 w 2428717"/>
                  <a:gd name="connsiteY211" fmla="*/ 1041779 h 1330996"/>
                  <a:gd name="connsiteX212" fmla="*/ 349708 w 2428717"/>
                  <a:gd name="connsiteY212" fmla="*/ 1059976 h 1330996"/>
                  <a:gd name="connsiteX213" fmla="*/ 322413 w 2428717"/>
                  <a:gd name="connsiteY213" fmla="*/ 1078173 h 1330996"/>
                  <a:gd name="connsiteX214" fmla="*/ 295117 w 2428717"/>
                  <a:gd name="connsiteY214" fmla="*/ 1100919 h 1330996"/>
                  <a:gd name="connsiteX215" fmla="*/ 286019 w 2428717"/>
                  <a:gd name="connsiteY215" fmla="*/ 1114567 h 1330996"/>
                  <a:gd name="connsiteX216" fmla="*/ 258723 w 2428717"/>
                  <a:gd name="connsiteY216" fmla="*/ 1137313 h 1330996"/>
                  <a:gd name="connsiteX217" fmla="*/ 240526 w 2428717"/>
                  <a:gd name="connsiteY217" fmla="*/ 1164609 h 1330996"/>
                  <a:gd name="connsiteX218" fmla="*/ 231428 w 2428717"/>
                  <a:gd name="connsiteY218" fmla="*/ 1178257 h 1330996"/>
                  <a:gd name="connsiteX219" fmla="*/ 217780 w 2428717"/>
                  <a:gd name="connsiteY219" fmla="*/ 1182806 h 1330996"/>
                  <a:gd name="connsiteX220" fmla="*/ 208681 w 2428717"/>
                  <a:gd name="connsiteY220" fmla="*/ 1196454 h 1330996"/>
                  <a:gd name="connsiteX221" fmla="*/ 181386 w 2428717"/>
                  <a:gd name="connsiteY221" fmla="*/ 1205552 h 1330996"/>
                  <a:gd name="connsiteX222" fmla="*/ 167738 w 2428717"/>
                  <a:gd name="connsiteY222" fmla="*/ 1210102 h 1330996"/>
                  <a:gd name="connsiteX223" fmla="*/ 135893 w 2428717"/>
                  <a:gd name="connsiteY223" fmla="*/ 1219200 h 1330996"/>
                  <a:gd name="connsiteX224" fmla="*/ 108598 w 2428717"/>
                  <a:gd name="connsiteY224" fmla="*/ 1241946 h 1330996"/>
                  <a:gd name="connsiteX225" fmla="*/ 85851 w 2428717"/>
                  <a:gd name="connsiteY225" fmla="*/ 1246496 h 1330996"/>
                  <a:gd name="connsiteX226" fmla="*/ 72204 w 2428717"/>
                  <a:gd name="connsiteY226" fmla="*/ 1251045 h 1330996"/>
                  <a:gd name="connsiteX227" fmla="*/ 22162 w 2428717"/>
                  <a:gd name="connsiteY227" fmla="*/ 1264693 h 1330996"/>
                  <a:gd name="connsiteX228" fmla="*/ 8514 w 2428717"/>
                  <a:gd name="connsiteY228" fmla="*/ 1260143 h 1330996"/>
                  <a:gd name="connsiteX229" fmla="*/ 3965 w 2428717"/>
                  <a:gd name="connsiteY229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50544 w 2428717"/>
                  <a:gd name="connsiteY59" fmla="*/ 268406 h 1330996"/>
                  <a:gd name="connsiteX60" fmla="*/ 1359642 w 2428717"/>
                  <a:gd name="connsiteY60" fmla="*/ 241110 h 1330996"/>
                  <a:gd name="connsiteX61" fmla="*/ 1414234 w 2428717"/>
                  <a:gd name="connsiteY61" fmla="*/ 204716 h 1330996"/>
                  <a:gd name="connsiteX62" fmla="*/ 1427881 w 2428717"/>
                  <a:gd name="connsiteY62" fmla="*/ 200167 h 1330996"/>
                  <a:gd name="connsiteX63" fmla="*/ 1441529 w 2428717"/>
                  <a:gd name="connsiteY63" fmla="*/ 195618 h 1330996"/>
                  <a:gd name="connsiteX64" fmla="*/ 1473374 w 2428717"/>
                  <a:gd name="connsiteY64" fmla="*/ 181970 h 1330996"/>
                  <a:gd name="connsiteX65" fmla="*/ 1500669 w 2428717"/>
                  <a:gd name="connsiteY65" fmla="*/ 172872 h 1330996"/>
                  <a:gd name="connsiteX66" fmla="*/ 1578007 w 2428717"/>
                  <a:gd name="connsiteY66" fmla="*/ 163773 h 1330996"/>
                  <a:gd name="connsiteX67" fmla="*/ 1600753 w 2428717"/>
                  <a:gd name="connsiteY67" fmla="*/ 145576 h 1330996"/>
                  <a:gd name="connsiteX68" fmla="*/ 1614401 w 2428717"/>
                  <a:gd name="connsiteY68" fmla="*/ 141027 h 1330996"/>
                  <a:gd name="connsiteX69" fmla="*/ 1641696 w 2428717"/>
                  <a:gd name="connsiteY69" fmla="*/ 145576 h 1330996"/>
                  <a:gd name="connsiteX70" fmla="*/ 1655344 w 2428717"/>
                  <a:gd name="connsiteY70" fmla="*/ 154675 h 1330996"/>
                  <a:gd name="connsiteX71" fmla="*/ 1828216 w 2428717"/>
                  <a:gd name="connsiteY71" fmla="*/ 150125 h 1330996"/>
                  <a:gd name="connsiteX72" fmla="*/ 1841863 w 2428717"/>
                  <a:gd name="connsiteY72" fmla="*/ 159224 h 1330996"/>
                  <a:gd name="connsiteX73" fmla="*/ 1855511 w 2428717"/>
                  <a:gd name="connsiteY73" fmla="*/ 172872 h 1330996"/>
                  <a:gd name="connsiteX74" fmla="*/ 1969242 w 2428717"/>
                  <a:gd name="connsiteY74" fmla="*/ 186519 h 1330996"/>
                  <a:gd name="connsiteX75" fmla="*/ 2001087 w 2428717"/>
                  <a:gd name="connsiteY75" fmla="*/ 191069 h 1330996"/>
                  <a:gd name="connsiteX76" fmla="*/ 2051129 w 2428717"/>
                  <a:gd name="connsiteY76" fmla="*/ 195618 h 1330996"/>
                  <a:gd name="connsiteX77" fmla="*/ 2060228 w 2428717"/>
                  <a:gd name="connsiteY77" fmla="*/ 209266 h 1330996"/>
                  <a:gd name="connsiteX78" fmla="*/ 2087523 w 2428717"/>
                  <a:gd name="connsiteY78" fmla="*/ 213815 h 1330996"/>
                  <a:gd name="connsiteX79" fmla="*/ 2105720 w 2428717"/>
                  <a:gd name="connsiteY79" fmla="*/ 236561 h 1330996"/>
                  <a:gd name="connsiteX80" fmla="*/ 2119368 w 2428717"/>
                  <a:gd name="connsiteY80" fmla="*/ 245660 h 1330996"/>
                  <a:gd name="connsiteX81" fmla="*/ 2133016 w 2428717"/>
                  <a:gd name="connsiteY81" fmla="*/ 259308 h 1330996"/>
                  <a:gd name="connsiteX82" fmla="*/ 2142114 w 2428717"/>
                  <a:gd name="connsiteY82" fmla="*/ 272955 h 1330996"/>
                  <a:gd name="connsiteX83" fmla="*/ 2160311 w 2428717"/>
                  <a:gd name="connsiteY83" fmla="*/ 291152 h 1330996"/>
                  <a:gd name="connsiteX84" fmla="*/ 2169410 w 2428717"/>
                  <a:gd name="connsiteY84" fmla="*/ 304800 h 1330996"/>
                  <a:gd name="connsiteX85" fmla="*/ 2210353 w 2428717"/>
                  <a:gd name="connsiteY85" fmla="*/ 341194 h 1330996"/>
                  <a:gd name="connsiteX86" fmla="*/ 2224001 w 2428717"/>
                  <a:gd name="connsiteY86" fmla="*/ 345743 h 1330996"/>
                  <a:gd name="connsiteX87" fmla="*/ 2255845 w 2428717"/>
                  <a:gd name="connsiteY87" fmla="*/ 363940 h 1330996"/>
                  <a:gd name="connsiteX88" fmla="*/ 2283141 w 2428717"/>
                  <a:gd name="connsiteY88" fmla="*/ 373039 h 1330996"/>
                  <a:gd name="connsiteX89" fmla="*/ 2314986 w 2428717"/>
                  <a:gd name="connsiteY89" fmla="*/ 377588 h 1330996"/>
                  <a:gd name="connsiteX90" fmla="*/ 2337732 w 2428717"/>
                  <a:gd name="connsiteY90" fmla="*/ 395785 h 1330996"/>
                  <a:gd name="connsiteX91" fmla="*/ 2365028 w 2428717"/>
                  <a:gd name="connsiteY91" fmla="*/ 413982 h 1330996"/>
                  <a:gd name="connsiteX92" fmla="*/ 2378675 w 2428717"/>
                  <a:gd name="connsiteY92" fmla="*/ 400334 h 1330996"/>
                  <a:gd name="connsiteX93" fmla="*/ 2396872 w 2428717"/>
                  <a:gd name="connsiteY93" fmla="*/ 373039 h 1330996"/>
                  <a:gd name="connsiteX94" fmla="*/ 2424168 w 2428717"/>
                  <a:gd name="connsiteY94" fmla="*/ 368490 h 1330996"/>
                  <a:gd name="connsiteX95" fmla="*/ 2428717 w 2428717"/>
                  <a:gd name="connsiteY95" fmla="*/ 354842 h 1330996"/>
                  <a:gd name="connsiteX96" fmla="*/ 2424168 w 2428717"/>
                  <a:gd name="connsiteY96" fmla="*/ 327546 h 1330996"/>
                  <a:gd name="connsiteX97" fmla="*/ 2410520 w 2428717"/>
                  <a:gd name="connsiteY97" fmla="*/ 322997 h 1330996"/>
                  <a:gd name="connsiteX98" fmla="*/ 2392323 w 2428717"/>
                  <a:gd name="connsiteY98" fmla="*/ 318448 h 1330996"/>
                  <a:gd name="connsiteX99" fmla="*/ 2378675 w 2428717"/>
                  <a:gd name="connsiteY99" fmla="*/ 309349 h 1330996"/>
                  <a:gd name="connsiteX100" fmla="*/ 2374126 w 2428717"/>
                  <a:gd name="connsiteY100" fmla="*/ 295702 h 1330996"/>
                  <a:gd name="connsiteX101" fmla="*/ 2365028 w 2428717"/>
                  <a:gd name="connsiteY101" fmla="*/ 282054 h 1330996"/>
                  <a:gd name="connsiteX102" fmla="*/ 2360478 w 2428717"/>
                  <a:gd name="connsiteY102" fmla="*/ 268406 h 1330996"/>
                  <a:gd name="connsiteX103" fmla="*/ 2346831 w 2428717"/>
                  <a:gd name="connsiteY103" fmla="*/ 263857 h 1330996"/>
                  <a:gd name="connsiteX104" fmla="*/ 2333183 w 2428717"/>
                  <a:gd name="connsiteY104" fmla="*/ 245660 h 1330996"/>
                  <a:gd name="connsiteX105" fmla="*/ 2305887 w 2428717"/>
                  <a:gd name="connsiteY105" fmla="*/ 232012 h 1330996"/>
                  <a:gd name="connsiteX106" fmla="*/ 2283141 w 2428717"/>
                  <a:gd name="connsiteY106" fmla="*/ 236561 h 1330996"/>
                  <a:gd name="connsiteX107" fmla="*/ 2255845 w 2428717"/>
                  <a:gd name="connsiteY107" fmla="*/ 245660 h 1330996"/>
                  <a:gd name="connsiteX108" fmla="*/ 2214902 w 2428717"/>
                  <a:gd name="connsiteY108" fmla="*/ 241110 h 1330996"/>
                  <a:gd name="connsiteX109" fmla="*/ 2187607 w 2428717"/>
                  <a:gd name="connsiteY109" fmla="*/ 218364 h 1330996"/>
                  <a:gd name="connsiteX110" fmla="*/ 2173959 w 2428717"/>
                  <a:gd name="connsiteY110" fmla="*/ 209266 h 1330996"/>
                  <a:gd name="connsiteX111" fmla="*/ 2164860 w 2428717"/>
                  <a:gd name="connsiteY111" fmla="*/ 195618 h 1330996"/>
                  <a:gd name="connsiteX112" fmla="*/ 2151213 w 2428717"/>
                  <a:gd name="connsiteY112" fmla="*/ 168322 h 1330996"/>
                  <a:gd name="connsiteX113" fmla="*/ 2110269 w 2428717"/>
                  <a:gd name="connsiteY113" fmla="*/ 154675 h 1330996"/>
                  <a:gd name="connsiteX114" fmla="*/ 2082974 w 2428717"/>
                  <a:gd name="connsiteY114" fmla="*/ 141027 h 1330996"/>
                  <a:gd name="connsiteX115" fmla="*/ 2064777 w 2428717"/>
                  <a:gd name="connsiteY115" fmla="*/ 136478 h 1330996"/>
                  <a:gd name="connsiteX116" fmla="*/ 1991989 w 2428717"/>
                  <a:gd name="connsiteY116" fmla="*/ 131928 h 1330996"/>
                  <a:gd name="connsiteX117" fmla="*/ 1964693 w 2428717"/>
                  <a:gd name="connsiteY117" fmla="*/ 118281 h 1330996"/>
                  <a:gd name="connsiteX118" fmla="*/ 1951045 w 2428717"/>
                  <a:gd name="connsiteY118" fmla="*/ 104633 h 1330996"/>
                  <a:gd name="connsiteX119" fmla="*/ 1923750 w 2428717"/>
                  <a:gd name="connsiteY119" fmla="*/ 90985 h 1330996"/>
                  <a:gd name="connsiteX120" fmla="*/ 1910102 w 2428717"/>
                  <a:gd name="connsiteY120" fmla="*/ 81887 h 1330996"/>
                  <a:gd name="connsiteX121" fmla="*/ 1841863 w 2428717"/>
                  <a:gd name="connsiteY121" fmla="*/ 72788 h 1330996"/>
                  <a:gd name="connsiteX122" fmla="*/ 1814568 w 2428717"/>
                  <a:gd name="connsiteY122" fmla="*/ 63690 h 1330996"/>
                  <a:gd name="connsiteX123" fmla="*/ 1796371 w 2428717"/>
                  <a:gd name="connsiteY123" fmla="*/ 59140 h 1330996"/>
                  <a:gd name="connsiteX124" fmla="*/ 1769075 w 2428717"/>
                  <a:gd name="connsiteY124" fmla="*/ 50042 h 1330996"/>
                  <a:gd name="connsiteX125" fmla="*/ 1755428 w 2428717"/>
                  <a:gd name="connsiteY125" fmla="*/ 40943 h 1330996"/>
                  <a:gd name="connsiteX126" fmla="*/ 1737231 w 2428717"/>
                  <a:gd name="connsiteY126" fmla="*/ 0 h 1330996"/>
                  <a:gd name="connsiteX127" fmla="*/ 1728132 w 2428717"/>
                  <a:gd name="connsiteY127" fmla="*/ 13648 h 1330996"/>
                  <a:gd name="connsiteX128" fmla="*/ 1723583 w 2428717"/>
                  <a:gd name="connsiteY128" fmla="*/ 50042 h 1330996"/>
                  <a:gd name="connsiteX129" fmla="*/ 1691738 w 2428717"/>
                  <a:gd name="connsiteY129" fmla="*/ 54591 h 1330996"/>
                  <a:gd name="connsiteX130" fmla="*/ 1659893 w 2428717"/>
                  <a:gd name="connsiteY130" fmla="*/ 63690 h 1330996"/>
                  <a:gd name="connsiteX131" fmla="*/ 1641696 w 2428717"/>
                  <a:gd name="connsiteY131" fmla="*/ 72788 h 1330996"/>
                  <a:gd name="connsiteX132" fmla="*/ 1628048 w 2428717"/>
                  <a:gd name="connsiteY132" fmla="*/ 68239 h 1330996"/>
                  <a:gd name="connsiteX133" fmla="*/ 1623499 w 2428717"/>
                  <a:gd name="connsiteY133" fmla="*/ 54591 h 1330996"/>
                  <a:gd name="connsiteX134" fmla="*/ 1614401 w 2428717"/>
                  <a:gd name="connsiteY134" fmla="*/ 68239 h 1330996"/>
                  <a:gd name="connsiteX135" fmla="*/ 1600753 w 2428717"/>
                  <a:gd name="connsiteY135" fmla="*/ 77337 h 1330996"/>
                  <a:gd name="connsiteX136" fmla="*/ 1555260 w 2428717"/>
                  <a:gd name="connsiteY136" fmla="*/ 81887 h 1330996"/>
                  <a:gd name="connsiteX137" fmla="*/ 1527965 w 2428717"/>
                  <a:gd name="connsiteY137" fmla="*/ 90985 h 1330996"/>
                  <a:gd name="connsiteX138" fmla="*/ 1509768 w 2428717"/>
                  <a:gd name="connsiteY138" fmla="*/ 100084 h 1330996"/>
                  <a:gd name="connsiteX139" fmla="*/ 1487022 w 2428717"/>
                  <a:gd name="connsiteY139" fmla="*/ 104633 h 1330996"/>
                  <a:gd name="connsiteX140" fmla="*/ 1473374 w 2428717"/>
                  <a:gd name="connsiteY140" fmla="*/ 109182 h 1330996"/>
                  <a:gd name="connsiteX141" fmla="*/ 1364192 w 2428717"/>
                  <a:gd name="connsiteY141" fmla="*/ 113731 h 1330996"/>
                  <a:gd name="connsiteX142" fmla="*/ 1350544 w 2428717"/>
                  <a:gd name="connsiteY142" fmla="*/ 122830 h 1330996"/>
                  <a:gd name="connsiteX143" fmla="*/ 1332347 w 2428717"/>
                  <a:gd name="connsiteY143" fmla="*/ 150125 h 1330996"/>
                  <a:gd name="connsiteX144" fmla="*/ 1318699 w 2428717"/>
                  <a:gd name="connsiteY144" fmla="*/ 163773 h 1330996"/>
                  <a:gd name="connsiteX145" fmla="*/ 1309601 w 2428717"/>
                  <a:gd name="connsiteY145" fmla="*/ 191069 h 1330996"/>
                  <a:gd name="connsiteX146" fmla="*/ 1295953 w 2428717"/>
                  <a:gd name="connsiteY146" fmla="*/ 204716 h 1330996"/>
                  <a:gd name="connsiteX147" fmla="*/ 1282305 w 2428717"/>
                  <a:gd name="connsiteY147" fmla="*/ 209266 h 1330996"/>
                  <a:gd name="connsiteX148" fmla="*/ 1209517 w 2428717"/>
                  <a:gd name="connsiteY148" fmla="*/ 213815 h 1330996"/>
                  <a:gd name="connsiteX149" fmla="*/ 1204968 w 2428717"/>
                  <a:gd name="connsiteY149" fmla="*/ 227463 h 1330996"/>
                  <a:gd name="connsiteX150" fmla="*/ 1186771 w 2428717"/>
                  <a:gd name="connsiteY150" fmla="*/ 254758 h 1330996"/>
                  <a:gd name="connsiteX151" fmla="*/ 1177672 w 2428717"/>
                  <a:gd name="connsiteY151" fmla="*/ 282054 h 1330996"/>
                  <a:gd name="connsiteX152" fmla="*/ 1173123 w 2428717"/>
                  <a:gd name="connsiteY152" fmla="*/ 295702 h 1330996"/>
                  <a:gd name="connsiteX153" fmla="*/ 1145828 w 2428717"/>
                  <a:gd name="connsiteY153" fmla="*/ 313899 h 1330996"/>
                  <a:gd name="connsiteX154" fmla="*/ 1132180 w 2428717"/>
                  <a:gd name="connsiteY154" fmla="*/ 327546 h 1330996"/>
                  <a:gd name="connsiteX155" fmla="*/ 1104884 w 2428717"/>
                  <a:gd name="connsiteY155" fmla="*/ 336645 h 1330996"/>
                  <a:gd name="connsiteX156" fmla="*/ 1095786 w 2428717"/>
                  <a:gd name="connsiteY156" fmla="*/ 322997 h 1330996"/>
                  <a:gd name="connsiteX157" fmla="*/ 1100335 w 2428717"/>
                  <a:gd name="connsiteY157" fmla="*/ 291152 h 1330996"/>
                  <a:gd name="connsiteX158" fmla="*/ 1086687 w 2428717"/>
                  <a:gd name="connsiteY158" fmla="*/ 304800 h 1330996"/>
                  <a:gd name="connsiteX159" fmla="*/ 1073039 w 2428717"/>
                  <a:gd name="connsiteY159" fmla="*/ 309349 h 1330996"/>
                  <a:gd name="connsiteX160" fmla="*/ 1059392 w 2428717"/>
                  <a:gd name="connsiteY160" fmla="*/ 300251 h 1330996"/>
                  <a:gd name="connsiteX161" fmla="*/ 1050293 w 2428717"/>
                  <a:gd name="connsiteY161" fmla="*/ 286603 h 1330996"/>
                  <a:gd name="connsiteX162" fmla="*/ 1036645 w 2428717"/>
                  <a:gd name="connsiteY162" fmla="*/ 282054 h 1330996"/>
                  <a:gd name="connsiteX163" fmla="*/ 1009350 w 2428717"/>
                  <a:gd name="connsiteY163" fmla="*/ 291152 h 1330996"/>
                  <a:gd name="connsiteX164" fmla="*/ 995702 w 2428717"/>
                  <a:gd name="connsiteY164" fmla="*/ 295702 h 1330996"/>
                  <a:gd name="connsiteX165" fmla="*/ 982054 w 2428717"/>
                  <a:gd name="connsiteY165" fmla="*/ 304800 h 1330996"/>
                  <a:gd name="connsiteX166" fmla="*/ 968407 w 2428717"/>
                  <a:gd name="connsiteY166" fmla="*/ 350293 h 1330996"/>
                  <a:gd name="connsiteX167" fmla="*/ 959308 w 2428717"/>
                  <a:gd name="connsiteY167" fmla="*/ 363940 h 1330996"/>
                  <a:gd name="connsiteX168" fmla="*/ 963857 w 2428717"/>
                  <a:gd name="connsiteY168" fmla="*/ 377588 h 1330996"/>
                  <a:gd name="connsiteX169" fmla="*/ 977505 w 2428717"/>
                  <a:gd name="connsiteY169" fmla="*/ 382137 h 1330996"/>
                  <a:gd name="connsiteX170" fmla="*/ 991153 w 2428717"/>
                  <a:gd name="connsiteY170" fmla="*/ 391236 h 1330996"/>
                  <a:gd name="connsiteX171" fmla="*/ 1000251 w 2428717"/>
                  <a:gd name="connsiteY171" fmla="*/ 404884 h 1330996"/>
                  <a:gd name="connsiteX172" fmla="*/ 1013899 w 2428717"/>
                  <a:gd name="connsiteY172" fmla="*/ 418531 h 1330996"/>
                  <a:gd name="connsiteX173" fmla="*/ 1009350 w 2428717"/>
                  <a:gd name="connsiteY173" fmla="*/ 441278 h 1330996"/>
                  <a:gd name="connsiteX174" fmla="*/ 986604 w 2428717"/>
                  <a:gd name="connsiteY174" fmla="*/ 486770 h 1330996"/>
                  <a:gd name="connsiteX175" fmla="*/ 968407 w 2428717"/>
                  <a:gd name="connsiteY175" fmla="*/ 518615 h 1330996"/>
                  <a:gd name="connsiteX176" fmla="*/ 954759 w 2428717"/>
                  <a:gd name="connsiteY176" fmla="*/ 523164 h 1330996"/>
                  <a:gd name="connsiteX177" fmla="*/ 945660 w 2428717"/>
                  <a:gd name="connsiteY177" fmla="*/ 536812 h 1330996"/>
                  <a:gd name="connsiteX178" fmla="*/ 932013 w 2428717"/>
                  <a:gd name="connsiteY178" fmla="*/ 545910 h 1330996"/>
                  <a:gd name="connsiteX179" fmla="*/ 913816 w 2428717"/>
                  <a:gd name="connsiteY179" fmla="*/ 568657 h 1330996"/>
                  <a:gd name="connsiteX180" fmla="*/ 904717 w 2428717"/>
                  <a:gd name="connsiteY180" fmla="*/ 582305 h 1330996"/>
                  <a:gd name="connsiteX181" fmla="*/ 900168 w 2428717"/>
                  <a:gd name="connsiteY181" fmla="*/ 595952 h 1330996"/>
                  <a:gd name="connsiteX182" fmla="*/ 881971 w 2428717"/>
                  <a:gd name="connsiteY182" fmla="*/ 623248 h 1330996"/>
                  <a:gd name="connsiteX183" fmla="*/ 859225 w 2428717"/>
                  <a:gd name="connsiteY183" fmla="*/ 655093 h 1330996"/>
                  <a:gd name="connsiteX184" fmla="*/ 850126 w 2428717"/>
                  <a:gd name="connsiteY184" fmla="*/ 668740 h 1330996"/>
                  <a:gd name="connsiteX185" fmla="*/ 845577 w 2428717"/>
                  <a:gd name="connsiteY185" fmla="*/ 682388 h 1330996"/>
                  <a:gd name="connsiteX186" fmla="*/ 831929 w 2428717"/>
                  <a:gd name="connsiteY186" fmla="*/ 691487 h 1330996"/>
                  <a:gd name="connsiteX187" fmla="*/ 809183 w 2428717"/>
                  <a:gd name="connsiteY187" fmla="*/ 714233 h 1330996"/>
                  <a:gd name="connsiteX188" fmla="*/ 795535 w 2428717"/>
                  <a:gd name="connsiteY188" fmla="*/ 732430 h 1330996"/>
                  <a:gd name="connsiteX189" fmla="*/ 781887 w 2428717"/>
                  <a:gd name="connsiteY189" fmla="*/ 746078 h 1330996"/>
                  <a:gd name="connsiteX190" fmla="*/ 754592 w 2428717"/>
                  <a:gd name="connsiteY190" fmla="*/ 787021 h 1330996"/>
                  <a:gd name="connsiteX191" fmla="*/ 745493 w 2428717"/>
                  <a:gd name="connsiteY191" fmla="*/ 800669 h 1330996"/>
                  <a:gd name="connsiteX192" fmla="*/ 736395 w 2428717"/>
                  <a:gd name="connsiteY192" fmla="*/ 827964 h 1330996"/>
                  <a:gd name="connsiteX193" fmla="*/ 690902 w 2428717"/>
                  <a:gd name="connsiteY193" fmla="*/ 882555 h 1330996"/>
                  <a:gd name="connsiteX194" fmla="*/ 649959 w 2428717"/>
                  <a:gd name="connsiteY194" fmla="*/ 900752 h 1330996"/>
                  <a:gd name="connsiteX195" fmla="*/ 595368 w 2428717"/>
                  <a:gd name="connsiteY195" fmla="*/ 896203 h 1330996"/>
                  <a:gd name="connsiteX196" fmla="*/ 581720 w 2428717"/>
                  <a:gd name="connsiteY196" fmla="*/ 891654 h 1330996"/>
                  <a:gd name="connsiteX197" fmla="*/ 586269 w 2428717"/>
                  <a:gd name="connsiteY197" fmla="*/ 868908 h 1330996"/>
                  <a:gd name="connsiteX198" fmla="*/ 577171 w 2428717"/>
                  <a:gd name="connsiteY198" fmla="*/ 928048 h 1330996"/>
                  <a:gd name="connsiteX199" fmla="*/ 568072 w 2428717"/>
                  <a:gd name="connsiteY199" fmla="*/ 941696 h 1330996"/>
                  <a:gd name="connsiteX200" fmla="*/ 563523 w 2428717"/>
                  <a:gd name="connsiteY200" fmla="*/ 955343 h 1330996"/>
                  <a:gd name="connsiteX201" fmla="*/ 549875 w 2428717"/>
                  <a:gd name="connsiteY201" fmla="*/ 964442 h 1330996"/>
                  <a:gd name="connsiteX202" fmla="*/ 522580 w 2428717"/>
                  <a:gd name="connsiteY202" fmla="*/ 982639 h 1330996"/>
                  <a:gd name="connsiteX203" fmla="*/ 508932 w 2428717"/>
                  <a:gd name="connsiteY203" fmla="*/ 973540 h 1330996"/>
                  <a:gd name="connsiteX204" fmla="*/ 481637 w 2428717"/>
                  <a:gd name="connsiteY204" fmla="*/ 959893 h 1330996"/>
                  <a:gd name="connsiteX205" fmla="*/ 463439 w 2428717"/>
                  <a:gd name="connsiteY205" fmla="*/ 964442 h 1330996"/>
                  <a:gd name="connsiteX206" fmla="*/ 454341 w 2428717"/>
                  <a:gd name="connsiteY206" fmla="*/ 978090 h 1330996"/>
                  <a:gd name="connsiteX207" fmla="*/ 440693 w 2428717"/>
                  <a:gd name="connsiteY207" fmla="*/ 996287 h 1330996"/>
                  <a:gd name="connsiteX208" fmla="*/ 404299 w 2428717"/>
                  <a:gd name="connsiteY208" fmla="*/ 1023582 h 1330996"/>
                  <a:gd name="connsiteX209" fmla="*/ 390651 w 2428717"/>
                  <a:gd name="connsiteY209" fmla="*/ 1037230 h 1330996"/>
                  <a:gd name="connsiteX210" fmla="*/ 377004 w 2428717"/>
                  <a:gd name="connsiteY210" fmla="*/ 1041779 h 1330996"/>
                  <a:gd name="connsiteX211" fmla="*/ 349708 w 2428717"/>
                  <a:gd name="connsiteY211" fmla="*/ 1059976 h 1330996"/>
                  <a:gd name="connsiteX212" fmla="*/ 322413 w 2428717"/>
                  <a:gd name="connsiteY212" fmla="*/ 1078173 h 1330996"/>
                  <a:gd name="connsiteX213" fmla="*/ 295117 w 2428717"/>
                  <a:gd name="connsiteY213" fmla="*/ 1100919 h 1330996"/>
                  <a:gd name="connsiteX214" fmla="*/ 286019 w 2428717"/>
                  <a:gd name="connsiteY214" fmla="*/ 1114567 h 1330996"/>
                  <a:gd name="connsiteX215" fmla="*/ 258723 w 2428717"/>
                  <a:gd name="connsiteY215" fmla="*/ 1137313 h 1330996"/>
                  <a:gd name="connsiteX216" fmla="*/ 240526 w 2428717"/>
                  <a:gd name="connsiteY216" fmla="*/ 1164609 h 1330996"/>
                  <a:gd name="connsiteX217" fmla="*/ 231428 w 2428717"/>
                  <a:gd name="connsiteY217" fmla="*/ 1178257 h 1330996"/>
                  <a:gd name="connsiteX218" fmla="*/ 217780 w 2428717"/>
                  <a:gd name="connsiteY218" fmla="*/ 1182806 h 1330996"/>
                  <a:gd name="connsiteX219" fmla="*/ 208681 w 2428717"/>
                  <a:gd name="connsiteY219" fmla="*/ 1196454 h 1330996"/>
                  <a:gd name="connsiteX220" fmla="*/ 181386 w 2428717"/>
                  <a:gd name="connsiteY220" fmla="*/ 1205552 h 1330996"/>
                  <a:gd name="connsiteX221" fmla="*/ 167738 w 2428717"/>
                  <a:gd name="connsiteY221" fmla="*/ 1210102 h 1330996"/>
                  <a:gd name="connsiteX222" fmla="*/ 135893 w 2428717"/>
                  <a:gd name="connsiteY222" fmla="*/ 1219200 h 1330996"/>
                  <a:gd name="connsiteX223" fmla="*/ 108598 w 2428717"/>
                  <a:gd name="connsiteY223" fmla="*/ 1241946 h 1330996"/>
                  <a:gd name="connsiteX224" fmla="*/ 85851 w 2428717"/>
                  <a:gd name="connsiteY224" fmla="*/ 1246496 h 1330996"/>
                  <a:gd name="connsiteX225" fmla="*/ 72204 w 2428717"/>
                  <a:gd name="connsiteY225" fmla="*/ 1251045 h 1330996"/>
                  <a:gd name="connsiteX226" fmla="*/ 22162 w 2428717"/>
                  <a:gd name="connsiteY226" fmla="*/ 1264693 h 1330996"/>
                  <a:gd name="connsiteX227" fmla="*/ 8514 w 2428717"/>
                  <a:gd name="connsiteY227" fmla="*/ 1260143 h 1330996"/>
                  <a:gd name="connsiteX228" fmla="*/ 3965 w 2428717"/>
                  <a:gd name="connsiteY228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50544 w 2428717"/>
                  <a:gd name="connsiteY59" fmla="*/ 268406 h 1330996"/>
                  <a:gd name="connsiteX60" fmla="*/ 1359642 w 2428717"/>
                  <a:gd name="connsiteY60" fmla="*/ 241110 h 1330996"/>
                  <a:gd name="connsiteX61" fmla="*/ 1414234 w 2428717"/>
                  <a:gd name="connsiteY61" fmla="*/ 204716 h 1330996"/>
                  <a:gd name="connsiteX62" fmla="*/ 1427881 w 2428717"/>
                  <a:gd name="connsiteY62" fmla="*/ 200167 h 1330996"/>
                  <a:gd name="connsiteX63" fmla="*/ 1441529 w 2428717"/>
                  <a:gd name="connsiteY63" fmla="*/ 195618 h 1330996"/>
                  <a:gd name="connsiteX64" fmla="*/ 1473374 w 2428717"/>
                  <a:gd name="connsiteY64" fmla="*/ 181970 h 1330996"/>
                  <a:gd name="connsiteX65" fmla="*/ 1500669 w 2428717"/>
                  <a:gd name="connsiteY65" fmla="*/ 172872 h 1330996"/>
                  <a:gd name="connsiteX66" fmla="*/ 1578007 w 2428717"/>
                  <a:gd name="connsiteY66" fmla="*/ 163773 h 1330996"/>
                  <a:gd name="connsiteX67" fmla="*/ 1600753 w 2428717"/>
                  <a:gd name="connsiteY67" fmla="*/ 145576 h 1330996"/>
                  <a:gd name="connsiteX68" fmla="*/ 1614401 w 2428717"/>
                  <a:gd name="connsiteY68" fmla="*/ 141027 h 1330996"/>
                  <a:gd name="connsiteX69" fmla="*/ 1641696 w 2428717"/>
                  <a:gd name="connsiteY69" fmla="*/ 145576 h 1330996"/>
                  <a:gd name="connsiteX70" fmla="*/ 1655344 w 2428717"/>
                  <a:gd name="connsiteY70" fmla="*/ 154675 h 1330996"/>
                  <a:gd name="connsiteX71" fmla="*/ 1828216 w 2428717"/>
                  <a:gd name="connsiteY71" fmla="*/ 150125 h 1330996"/>
                  <a:gd name="connsiteX72" fmla="*/ 1841863 w 2428717"/>
                  <a:gd name="connsiteY72" fmla="*/ 159224 h 1330996"/>
                  <a:gd name="connsiteX73" fmla="*/ 1855511 w 2428717"/>
                  <a:gd name="connsiteY73" fmla="*/ 172872 h 1330996"/>
                  <a:gd name="connsiteX74" fmla="*/ 1969242 w 2428717"/>
                  <a:gd name="connsiteY74" fmla="*/ 186519 h 1330996"/>
                  <a:gd name="connsiteX75" fmla="*/ 2001087 w 2428717"/>
                  <a:gd name="connsiteY75" fmla="*/ 191069 h 1330996"/>
                  <a:gd name="connsiteX76" fmla="*/ 2051129 w 2428717"/>
                  <a:gd name="connsiteY76" fmla="*/ 195618 h 1330996"/>
                  <a:gd name="connsiteX77" fmla="*/ 2060228 w 2428717"/>
                  <a:gd name="connsiteY77" fmla="*/ 209266 h 1330996"/>
                  <a:gd name="connsiteX78" fmla="*/ 2087523 w 2428717"/>
                  <a:gd name="connsiteY78" fmla="*/ 213815 h 1330996"/>
                  <a:gd name="connsiteX79" fmla="*/ 2105720 w 2428717"/>
                  <a:gd name="connsiteY79" fmla="*/ 236561 h 1330996"/>
                  <a:gd name="connsiteX80" fmla="*/ 2119368 w 2428717"/>
                  <a:gd name="connsiteY80" fmla="*/ 245660 h 1330996"/>
                  <a:gd name="connsiteX81" fmla="*/ 2133016 w 2428717"/>
                  <a:gd name="connsiteY81" fmla="*/ 259308 h 1330996"/>
                  <a:gd name="connsiteX82" fmla="*/ 2142114 w 2428717"/>
                  <a:gd name="connsiteY82" fmla="*/ 272955 h 1330996"/>
                  <a:gd name="connsiteX83" fmla="*/ 2160311 w 2428717"/>
                  <a:gd name="connsiteY83" fmla="*/ 291152 h 1330996"/>
                  <a:gd name="connsiteX84" fmla="*/ 2169410 w 2428717"/>
                  <a:gd name="connsiteY84" fmla="*/ 304800 h 1330996"/>
                  <a:gd name="connsiteX85" fmla="*/ 2210353 w 2428717"/>
                  <a:gd name="connsiteY85" fmla="*/ 341194 h 1330996"/>
                  <a:gd name="connsiteX86" fmla="*/ 2224001 w 2428717"/>
                  <a:gd name="connsiteY86" fmla="*/ 345743 h 1330996"/>
                  <a:gd name="connsiteX87" fmla="*/ 2255845 w 2428717"/>
                  <a:gd name="connsiteY87" fmla="*/ 363940 h 1330996"/>
                  <a:gd name="connsiteX88" fmla="*/ 2283141 w 2428717"/>
                  <a:gd name="connsiteY88" fmla="*/ 373039 h 1330996"/>
                  <a:gd name="connsiteX89" fmla="*/ 2314986 w 2428717"/>
                  <a:gd name="connsiteY89" fmla="*/ 377588 h 1330996"/>
                  <a:gd name="connsiteX90" fmla="*/ 2337732 w 2428717"/>
                  <a:gd name="connsiteY90" fmla="*/ 395785 h 1330996"/>
                  <a:gd name="connsiteX91" fmla="*/ 2365028 w 2428717"/>
                  <a:gd name="connsiteY91" fmla="*/ 413982 h 1330996"/>
                  <a:gd name="connsiteX92" fmla="*/ 2378675 w 2428717"/>
                  <a:gd name="connsiteY92" fmla="*/ 400334 h 1330996"/>
                  <a:gd name="connsiteX93" fmla="*/ 2396872 w 2428717"/>
                  <a:gd name="connsiteY93" fmla="*/ 373039 h 1330996"/>
                  <a:gd name="connsiteX94" fmla="*/ 2424168 w 2428717"/>
                  <a:gd name="connsiteY94" fmla="*/ 368490 h 1330996"/>
                  <a:gd name="connsiteX95" fmla="*/ 2428717 w 2428717"/>
                  <a:gd name="connsiteY95" fmla="*/ 354842 h 1330996"/>
                  <a:gd name="connsiteX96" fmla="*/ 2424168 w 2428717"/>
                  <a:gd name="connsiteY96" fmla="*/ 327546 h 1330996"/>
                  <a:gd name="connsiteX97" fmla="*/ 2410520 w 2428717"/>
                  <a:gd name="connsiteY97" fmla="*/ 322997 h 1330996"/>
                  <a:gd name="connsiteX98" fmla="*/ 2392323 w 2428717"/>
                  <a:gd name="connsiteY98" fmla="*/ 318448 h 1330996"/>
                  <a:gd name="connsiteX99" fmla="*/ 2378675 w 2428717"/>
                  <a:gd name="connsiteY99" fmla="*/ 309349 h 1330996"/>
                  <a:gd name="connsiteX100" fmla="*/ 2374126 w 2428717"/>
                  <a:gd name="connsiteY100" fmla="*/ 295702 h 1330996"/>
                  <a:gd name="connsiteX101" fmla="*/ 2365028 w 2428717"/>
                  <a:gd name="connsiteY101" fmla="*/ 282054 h 1330996"/>
                  <a:gd name="connsiteX102" fmla="*/ 2360478 w 2428717"/>
                  <a:gd name="connsiteY102" fmla="*/ 268406 h 1330996"/>
                  <a:gd name="connsiteX103" fmla="*/ 2346831 w 2428717"/>
                  <a:gd name="connsiteY103" fmla="*/ 263857 h 1330996"/>
                  <a:gd name="connsiteX104" fmla="*/ 2333183 w 2428717"/>
                  <a:gd name="connsiteY104" fmla="*/ 245660 h 1330996"/>
                  <a:gd name="connsiteX105" fmla="*/ 2305887 w 2428717"/>
                  <a:gd name="connsiteY105" fmla="*/ 232012 h 1330996"/>
                  <a:gd name="connsiteX106" fmla="*/ 2283141 w 2428717"/>
                  <a:gd name="connsiteY106" fmla="*/ 236561 h 1330996"/>
                  <a:gd name="connsiteX107" fmla="*/ 2255845 w 2428717"/>
                  <a:gd name="connsiteY107" fmla="*/ 245660 h 1330996"/>
                  <a:gd name="connsiteX108" fmla="*/ 2214902 w 2428717"/>
                  <a:gd name="connsiteY108" fmla="*/ 241110 h 1330996"/>
                  <a:gd name="connsiteX109" fmla="*/ 2187607 w 2428717"/>
                  <a:gd name="connsiteY109" fmla="*/ 218364 h 1330996"/>
                  <a:gd name="connsiteX110" fmla="*/ 2173959 w 2428717"/>
                  <a:gd name="connsiteY110" fmla="*/ 209266 h 1330996"/>
                  <a:gd name="connsiteX111" fmla="*/ 2164860 w 2428717"/>
                  <a:gd name="connsiteY111" fmla="*/ 195618 h 1330996"/>
                  <a:gd name="connsiteX112" fmla="*/ 2151213 w 2428717"/>
                  <a:gd name="connsiteY112" fmla="*/ 168322 h 1330996"/>
                  <a:gd name="connsiteX113" fmla="*/ 2110269 w 2428717"/>
                  <a:gd name="connsiteY113" fmla="*/ 154675 h 1330996"/>
                  <a:gd name="connsiteX114" fmla="*/ 2082974 w 2428717"/>
                  <a:gd name="connsiteY114" fmla="*/ 141027 h 1330996"/>
                  <a:gd name="connsiteX115" fmla="*/ 2064777 w 2428717"/>
                  <a:gd name="connsiteY115" fmla="*/ 136478 h 1330996"/>
                  <a:gd name="connsiteX116" fmla="*/ 1991989 w 2428717"/>
                  <a:gd name="connsiteY116" fmla="*/ 131928 h 1330996"/>
                  <a:gd name="connsiteX117" fmla="*/ 1964693 w 2428717"/>
                  <a:gd name="connsiteY117" fmla="*/ 118281 h 1330996"/>
                  <a:gd name="connsiteX118" fmla="*/ 1951045 w 2428717"/>
                  <a:gd name="connsiteY118" fmla="*/ 104633 h 1330996"/>
                  <a:gd name="connsiteX119" fmla="*/ 1923750 w 2428717"/>
                  <a:gd name="connsiteY119" fmla="*/ 90985 h 1330996"/>
                  <a:gd name="connsiteX120" fmla="*/ 1910102 w 2428717"/>
                  <a:gd name="connsiteY120" fmla="*/ 81887 h 1330996"/>
                  <a:gd name="connsiteX121" fmla="*/ 1841863 w 2428717"/>
                  <a:gd name="connsiteY121" fmla="*/ 72788 h 1330996"/>
                  <a:gd name="connsiteX122" fmla="*/ 1814568 w 2428717"/>
                  <a:gd name="connsiteY122" fmla="*/ 63690 h 1330996"/>
                  <a:gd name="connsiteX123" fmla="*/ 1796371 w 2428717"/>
                  <a:gd name="connsiteY123" fmla="*/ 59140 h 1330996"/>
                  <a:gd name="connsiteX124" fmla="*/ 1769075 w 2428717"/>
                  <a:gd name="connsiteY124" fmla="*/ 50042 h 1330996"/>
                  <a:gd name="connsiteX125" fmla="*/ 1755428 w 2428717"/>
                  <a:gd name="connsiteY125" fmla="*/ 40943 h 1330996"/>
                  <a:gd name="connsiteX126" fmla="*/ 1737231 w 2428717"/>
                  <a:gd name="connsiteY126" fmla="*/ 0 h 1330996"/>
                  <a:gd name="connsiteX127" fmla="*/ 1728132 w 2428717"/>
                  <a:gd name="connsiteY127" fmla="*/ 13648 h 1330996"/>
                  <a:gd name="connsiteX128" fmla="*/ 1723583 w 2428717"/>
                  <a:gd name="connsiteY128" fmla="*/ 50042 h 1330996"/>
                  <a:gd name="connsiteX129" fmla="*/ 1691738 w 2428717"/>
                  <a:gd name="connsiteY129" fmla="*/ 54591 h 1330996"/>
                  <a:gd name="connsiteX130" fmla="*/ 1659893 w 2428717"/>
                  <a:gd name="connsiteY130" fmla="*/ 63690 h 1330996"/>
                  <a:gd name="connsiteX131" fmla="*/ 1641696 w 2428717"/>
                  <a:gd name="connsiteY131" fmla="*/ 72788 h 1330996"/>
                  <a:gd name="connsiteX132" fmla="*/ 1628048 w 2428717"/>
                  <a:gd name="connsiteY132" fmla="*/ 68239 h 1330996"/>
                  <a:gd name="connsiteX133" fmla="*/ 1623499 w 2428717"/>
                  <a:gd name="connsiteY133" fmla="*/ 54591 h 1330996"/>
                  <a:gd name="connsiteX134" fmla="*/ 1614401 w 2428717"/>
                  <a:gd name="connsiteY134" fmla="*/ 68239 h 1330996"/>
                  <a:gd name="connsiteX135" fmla="*/ 1600753 w 2428717"/>
                  <a:gd name="connsiteY135" fmla="*/ 77337 h 1330996"/>
                  <a:gd name="connsiteX136" fmla="*/ 1555260 w 2428717"/>
                  <a:gd name="connsiteY136" fmla="*/ 81887 h 1330996"/>
                  <a:gd name="connsiteX137" fmla="*/ 1527965 w 2428717"/>
                  <a:gd name="connsiteY137" fmla="*/ 90985 h 1330996"/>
                  <a:gd name="connsiteX138" fmla="*/ 1509768 w 2428717"/>
                  <a:gd name="connsiteY138" fmla="*/ 100084 h 1330996"/>
                  <a:gd name="connsiteX139" fmla="*/ 1487022 w 2428717"/>
                  <a:gd name="connsiteY139" fmla="*/ 104633 h 1330996"/>
                  <a:gd name="connsiteX140" fmla="*/ 1473374 w 2428717"/>
                  <a:gd name="connsiteY140" fmla="*/ 109182 h 1330996"/>
                  <a:gd name="connsiteX141" fmla="*/ 1364192 w 2428717"/>
                  <a:gd name="connsiteY141" fmla="*/ 113731 h 1330996"/>
                  <a:gd name="connsiteX142" fmla="*/ 1350544 w 2428717"/>
                  <a:gd name="connsiteY142" fmla="*/ 122830 h 1330996"/>
                  <a:gd name="connsiteX143" fmla="*/ 1332347 w 2428717"/>
                  <a:gd name="connsiteY143" fmla="*/ 150125 h 1330996"/>
                  <a:gd name="connsiteX144" fmla="*/ 1318699 w 2428717"/>
                  <a:gd name="connsiteY144" fmla="*/ 163773 h 1330996"/>
                  <a:gd name="connsiteX145" fmla="*/ 1309601 w 2428717"/>
                  <a:gd name="connsiteY145" fmla="*/ 191069 h 1330996"/>
                  <a:gd name="connsiteX146" fmla="*/ 1295953 w 2428717"/>
                  <a:gd name="connsiteY146" fmla="*/ 204716 h 1330996"/>
                  <a:gd name="connsiteX147" fmla="*/ 1282305 w 2428717"/>
                  <a:gd name="connsiteY147" fmla="*/ 209266 h 1330996"/>
                  <a:gd name="connsiteX148" fmla="*/ 1209517 w 2428717"/>
                  <a:gd name="connsiteY148" fmla="*/ 213815 h 1330996"/>
                  <a:gd name="connsiteX149" fmla="*/ 1204968 w 2428717"/>
                  <a:gd name="connsiteY149" fmla="*/ 227463 h 1330996"/>
                  <a:gd name="connsiteX150" fmla="*/ 1186771 w 2428717"/>
                  <a:gd name="connsiteY150" fmla="*/ 254758 h 1330996"/>
                  <a:gd name="connsiteX151" fmla="*/ 1177672 w 2428717"/>
                  <a:gd name="connsiteY151" fmla="*/ 282054 h 1330996"/>
                  <a:gd name="connsiteX152" fmla="*/ 1173123 w 2428717"/>
                  <a:gd name="connsiteY152" fmla="*/ 295702 h 1330996"/>
                  <a:gd name="connsiteX153" fmla="*/ 1145828 w 2428717"/>
                  <a:gd name="connsiteY153" fmla="*/ 313899 h 1330996"/>
                  <a:gd name="connsiteX154" fmla="*/ 1132180 w 2428717"/>
                  <a:gd name="connsiteY154" fmla="*/ 327546 h 1330996"/>
                  <a:gd name="connsiteX155" fmla="*/ 1104884 w 2428717"/>
                  <a:gd name="connsiteY155" fmla="*/ 336645 h 1330996"/>
                  <a:gd name="connsiteX156" fmla="*/ 1095786 w 2428717"/>
                  <a:gd name="connsiteY156" fmla="*/ 322997 h 1330996"/>
                  <a:gd name="connsiteX157" fmla="*/ 1100335 w 2428717"/>
                  <a:gd name="connsiteY157" fmla="*/ 291152 h 1330996"/>
                  <a:gd name="connsiteX158" fmla="*/ 1086687 w 2428717"/>
                  <a:gd name="connsiteY158" fmla="*/ 304800 h 1330996"/>
                  <a:gd name="connsiteX159" fmla="*/ 1073039 w 2428717"/>
                  <a:gd name="connsiteY159" fmla="*/ 309349 h 1330996"/>
                  <a:gd name="connsiteX160" fmla="*/ 1059392 w 2428717"/>
                  <a:gd name="connsiteY160" fmla="*/ 300251 h 1330996"/>
                  <a:gd name="connsiteX161" fmla="*/ 1050293 w 2428717"/>
                  <a:gd name="connsiteY161" fmla="*/ 286603 h 1330996"/>
                  <a:gd name="connsiteX162" fmla="*/ 1036645 w 2428717"/>
                  <a:gd name="connsiteY162" fmla="*/ 282054 h 1330996"/>
                  <a:gd name="connsiteX163" fmla="*/ 1009350 w 2428717"/>
                  <a:gd name="connsiteY163" fmla="*/ 291152 h 1330996"/>
                  <a:gd name="connsiteX164" fmla="*/ 995702 w 2428717"/>
                  <a:gd name="connsiteY164" fmla="*/ 295702 h 1330996"/>
                  <a:gd name="connsiteX165" fmla="*/ 982054 w 2428717"/>
                  <a:gd name="connsiteY165" fmla="*/ 304800 h 1330996"/>
                  <a:gd name="connsiteX166" fmla="*/ 968407 w 2428717"/>
                  <a:gd name="connsiteY166" fmla="*/ 350293 h 1330996"/>
                  <a:gd name="connsiteX167" fmla="*/ 959308 w 2428717"/>
                  <a:gd name="connsiteY167" fmla="*/ 363940 h 1330996"/>
                  <a:gd name="connsiteX168" fmla="*/ 963857 w 2428717"/>
                  <a:gd name="connsiteY168" fmla="*/ 377588 h 1330996"/>
                  <a:gd name="connsiteX169" fmla="*/ 977505 w 2428717"/>
                  <a:gd name="connsiteY169" fmla="*/ 382137 h 1330996"/>
                  <a:gd name="connsiteX170" fmla="*/ 991153 w 2428717"/>
                  <a:gd name="connsiteY170" fmla="*/ 391236 h 1330996"/>
                  <a:gd name="connsiteX171" fmla="*/ 1000251 w 2428717"/>
                  <a:gd name="connsiteY171" fmla="*/ 404884 h 1330996"/>
                  <a:gd name="connsiteX172" fmla="*/ 1013899 w 2428717"/>
                  <a:gd name="connsiteY172" fmla="*/ 418531 h 1330996"/>
                  <a:gd name="connsiteX173" fmla="*/ 1009350 w 2428717"/>
                  <a:gd name="connsiteY173" fmla="*/ 441278 h 1330996"/>
                  <a:gd name="connsiteX174" fmla="*/ 986604 w 2428717"/>
                  <a:gd name="connsiteY174" fmla="*/ 486770 h 1330996"/>
                  <a:gd name="connsiteX175" fmla="*/ 968407 w 2428717"/>
                  <a:gd name="connsiteY175" fmla="*/ 518615 h 1330996"/>
                  <a:gd name="connsiteX176" fmla="*/ 954759 w 2428717"/>
                  <a:gd name="connsiteY176" fmla="*/ 523164 h 1330996"/>
                  <a:gd name="connsiteX177" fmla="*/ 945660 w 2428717"/>
                  <a:gd name="connsiteY177" fmla="*/ 536812 h 1330996"/>
                  <a:gd name="connsiteX178" fmla="*/ 932013 w 2428717"/>
                  <a:gd name="connsiteY178" fmla="*/ 545910 h 1330996"/>
                  <a:gd name="connsiteX179" fmla="*/ 913816 w 2428717"/>
                  <a:gd name="connsiteY179" fmla="*/ 568657 h 1330996"/>
                  <a:gd name="connsiteX180" fmla="*/ 904717 w 2428717"/>
                  <a:gd name="connsiteY180" fmla="*/ 582305 h 1330996"/>
                  <a:gd name="connsiteX181" fmla="*/ 900168 w 2428717"/>
                  <a:gd name="connsiteY181" fmla="*/ 595952 h 1330996"/>
                  <a:gd name="connsiteX182" fmla="*/ 881971 w 2428717"/>
                  <a:gd name="connsiteY182" fmla="*/ 623248 h 1330996"/>
                  <a:gd name="connsiteX183" fmla="*/ 859225 w 2428717"/>
                  <a:gd name="connsiteY183" fmla="*/ 655093 h 1330996"/>
                  <a:gd name="connsiteX184" fmla="*/ 850126 w 2428717"/>
                  <a:gd name="connsiteY184" fmla="*/ 668740 h 1330996"/>
                  <a:gd name="connsiteX185" fmla="*/ 845577 w 2428717"/>
                  <a:gd name="connsiteY185" fmla="*/ 682388 h 1330996"/>
                  <a:gd name="connsiteX186" fmla="*/ 831929 w 2428717"/>
                  <a:gd name="connsiteY186" fmla="*/ 691487 h 1330996"/>
                  <a:gd name="connsiteX187" fmla="*/ 809183 w 2428717"/>
                  <a:gd name="connsiteY187" fmla="*/ 714233 h 1330996"/>
                  <a:gd name="connsiteX188" fmla="*/ 795535 w 2428717"/>
                  <a:gd name="connsiteY188" fmla="*/ 732430 h 1330996"/>
                  <a:gd name="connsiteX189" fmla="*/ 781887 w 2428717"/>
                  <a:gd name="connsiteY189" fmla="*/ 746078 h 1330996"/>
                  <a:gd name="connsiteX190" fmla="*/ 754592 w 2428717"/>
                  <a:gd name="connsiteY190" fmla="*/ 787021 h 1330996"/>
                  <a:gd name="connsiteX191" fmla="*/ 745493 w 2428717"/>
                  <a:gd name="connsiteY191" fmla="*/ 800669 h 1330996"/>
                  <a:gd name="connsiteX192" fmla="*/ 736395 w 2428717"/>
                  <a:gd name="connsiteY192" fmla="*/ 827964 h 1330996"/>
                  <a:gd name="connsiteX193" fmla="*/ 685016 w 2428717"/>
                  <a:gd name="connsiteY193" fmla="*/ 862932 h 1330996"/>
                  <a:gd name="connsiteX194" fmla="*/ 649959 w 2428717"/>
                  <a:gd name="connsiteY194" fmla="*/ 900752 h 1330996"/>
                  <a:gd name="connsiteX195" fmla="*/ 595368 w 2428717"/>
                  <a:gd name="connsiteY195" fmla="*/ 896203 h 1330996"/>
                  <a:gd name="connsiteX196" fmla="*/ 581720 w 2428717"/>
                  <a:gd name="connsiteY196" fmla="*/ 891654 h 1330996"/>
                  <a:gd name="connsiteX197" fmla="*/ 586269 w 2428717"/>
                  <a:gd name="connsiteY197" fmla="*/ 868908 h 1330996"/>
                  <a:gd name="connsiteX198" fmla="*/ 577171 w 2428717"/>
                  <a:gd name="connsiteY198" fmla="*/ 928048 h 1330996"/>
                  <a:gd name="connsiteX199" fmla="*/ 568072 w 2428717"/>
                  <a:gd name="connsiteY199" fmla="*/ 941696 h 1330996"/>
                  <a:gd name="connsiteX200" fmla="*/ 563523 w 2428717"/>
                  <a:gd name="connsiteY200" fmla="*/ 955343 h 1330996"/>
                  <a:gd name="connsiteX201" fmla="*/ 549875 w 2428717"/>
                  <a:gd name="connsiteY201" fmla="*/ 964442 h 1330996"/>
                  <a:gd name="connsiteX202" fmla="*/ 522580 w 2428717"/>
                  <a:gd name="connsiteY202" fmla="*/ 982639 h 1330996"/>
                  <a:gd name="connsiteX203" fmla="*/ 508932 w 2428717"/>
                  <a:gd name="connsiteY203" fmla="*/ 973540 h 1330996"/>
                  <a:gd name="connsiteX204" fmla="*/ 481637 w 2428717"/>
                  <a:gd name="connsiteY204" fmla="*/ 959893 h 1330996"/>
                  <a:gd name="connsiteX205" fmla="*/ 463439 w 2428717"/>
                  <a:gd name="connsiteY205" fmla="*/ 964442 h 1330996"/>
                  <a:gd name="connsiteX206" fmla="*/ 454341 w 2428717"/>
                  <a:gd name="connsiteY206" fmla="*/ 978090 h 1330996"/>
                  <a:gd name="connsiteX207" fmla="*/ 440693 w 2428717"/>
                  <a:gd name="connsiteY207" fmla="*/ 996287 h 1330996"/>
                  <a:gd name="connsiteX208" fmla="*/ 404299 w 2428717"/>
                  <a:gd name="connsiteY208" fmla="*/ 1023582 h 1330996"/>
                  <a:gd name="connsiteX209" fmla="*/ 390651 w 2428717"/>
                  <a:gd name="connsiteY209" fmla="*/ 1037230 h 1330996"/>
                  <a:gd name="connsiteX210" fmla="*/ 377004 w 2428717"/>
                  <a:gd name="connsiteY210" fmla="*/ 1041779 h 1330996"/>
                  <a:gd name="connsiteX211" fmla="*/ 349708 w 2428717"/>
                  <a:gd name="connsiteY211" fmla="*/ 1059976 h 1330996"/>
                  <a:gd name="connsiteX212" fmla="*/ 322413 w 2428717"/>
                  <a:gd name="connsiteY212" fmla="*/ 1078173 h 1330996"/>
                  <a:gd name="connsiteX213" fmla="*/ 295117 w 2428717"/>
                  <a:gd name="connsiteY213" fmla="*/ 1100919 h 1330996"/>
                  <a:gd name="connsiteX214" fmla="*/ 286019 w 2428717"/>
                  <a:gd name="connsiteY214" fmla="*/ 1114567 h 1330996"/>
                  <a:gd name="connsiteX215" fmla="*/ 258723 w 2428717"/>
                  <a:gd name="connsiteY215" fmla="*/ 1137313 h 1330996"/>
                  <a:gd name="connsiteX216" fmla="*/ 240526 w 2428717"/>
                  <a:gd name="connsiteY216" fmla="*/ 1164609 h 1330996"/>
                  <a:gd name="connsiteX217" fmla="*/ 231428 w 2428717"/>
                  <a:gd name="connsiteY217" fmla="*/ 1178257 h 1330996"/>
                  <a:gd name="connsiteX218" fmla="*/ 217780 w 2428717"/>
                  <a:gd name="connsiteY218" fmla="*/ 1182806 h 1330996"/>
                  <a:gd name="connsiteX219" fmla="*/ 208681 w 2428717"/>
                  <a:gd name="connsiteY219" fmla="*/ 1196454 h 1330996"/>
                  <a:gd name="connsiteX220" fmla="*/ 181386 w 2428717"/>
                  <a:gd name="connsiteY220" fmla="*/ 1205552 h 1330996"/>
                  <a:gd name="connsiteX221" fmla="*/ 167738 w 2428717"/>
                  <a:gd name="connsiteY221" fmla="*/ 1210102 h 1330996"/>
                  <a:gd name="connsiteX222" fmla="*/ 135893 w 2428717"/>
                  <a:gd name="connsiteY222" fmla="*/ 1219200 h 1330996"/>
                  <a:gd name="connsiteX223" fmla="*/ 108598 w 2428717"/>
                  <a:gd name="connsiteY223" fmla="*/ 1241946 h 1330996"/>
                  <a:gd name="connsiteX224" fmla="*/ 85851 w 2428717"/>
                  <a:gd name="connsiteY224" fmla="*/ 1246496 h 1330996"/>
                  <a:gd name="connsiteX225" fmla="*/ 72204 w 2428717"/>
                  <a:gd name="connsiteY225" fmla="*/ 1251045 h 1330996"/>
                  <a:gd name="connsiteX226" fmla="*/ 22162 w 2428717"/>
                  <a:gd name="connsiteY226" fmla="*/ 1264693 h 1330996"/>
                  <a:gd name="connsiteX227" fmla="*/ 8514 w 2428717"/>
                  <a:gd name="connsiteY227" fmla="*/ 1260143 h 1330996"/>
                  <a:gd name="connsiteX228" fmla="*/ 3965 w 2428717"/>
                  <a:gd name="connsiteY228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50544 w 2428717"/>
                  <a:gd name="connsiteY59" fmla="*/ 268406 h 1330996"/>
                  <a:gd name="connsiteX60" fmla="*/ 1359642 w 2428717"/>
                  <a:gd name="connsiteY60" fmla="*/ 241110 h 1330996"/>
                  <a:gd name="connsiteX61" fmla="*/ 1414234 w 2428717"/>
                  <a:gd name="connsiteY61" fmla="*/ 204716 h 1330996"/>
                  <a:gd name="connsiteX62" fmla="*/ 1427881 w 2428717"/>
                  <a:gd name="connsiteY62" fmla="*/ 200167 h 1330996"/>
                  <a:gd name="connsiteX63" fmla="*/ 1441529 w 2428717"/>
                  <a:gd name="connsiteY63" fmla="*/ 195618 h 1330996"/>
                  <a:gd name="connsiteX64" fmla="*/ 1473374 w 2428717"/>
                  <a:gd name="connsiteY64" fmla="*/ 181970 h 1330996"/>
                  <a:gd name="connsiteX65" fmla="*/ 1500669 w 2428717"/>
                  <a:gd name="connsiteY65" fmla="*/ 172872 h 1330996"/>
                  <a:gd name="connsiteX66" fmla="*/ 1578007 w 2428717"/>
                  <a:gd name="connsiteY66" fmla="*/ 163773 h 1330996"/>
                  <a:gd name="connsiteX67" fmla="*/ 1600753 w 2428717"/>
                  <a:gd name="connsiteY67" fmla="*/ 145576 h 1330996"/>
                  <a:gd name="connsiteX68" fmla="*/ 1614401 w 2428717"/>
                  <a:gd name="connsiteY68" fmla="*/ 141027 h 1330996"/>
                  <a:gd name="connsiteX69" fmla="*/ 1641696 w 2428717"/>
                  <a:gd name="connsiteY69" fmla="*/ 145576 h 1330996"/>
                  <a:gd name="connsiteX70" fmla="*/ 1655344 w 2428717"/>
                  <a:gd name="connsiteY70" fmla="*/ 154675 h 1330996"/>
                  <a:gd name="connsiteX71" fmla="*/ 1828216 w 2428717"/>
                  <a:gd name="connsiteY71" fmla="*/ 150125 h 1330996"/>
                  <a:gd name="connsiteX72" fmla="*/ 1841863 w 2428717"/>
                  <a:gd name="connsiteY72" fmla="*/ 159224 h 1330996"/>
                  <a:gd name="connsiteX73" fmla="*/ 1855511 w 2428717"/>
                  <a:gd name="connsiteY73" fmla="*/ 172872 h 1330996"/>
                  <a:gd name="connsiteX74" fmla="*/ 1969242 w 2428717"/>
                  <a:gd name="connsiteY74" fmla="*/ 186519 h 1330996"/>
                  <a:gd name="connsiteX75" fmla="*/ 2001087 w 2428717"/>
                  <a:gd name="connsiteY75" fmla="*/ 191069 h 1330996"/>
                  <a:gd name="connsiteX76" fmla="*/ 2051129 w 2428717"/>
                  <a:gd name="connsiteY76" fmla="*/ 195618 h 1330996"/>
                  <a:gd name="connsiteX77" fmla="*/ 2060228 w 2428717"/>
                  <a:gd name="connsiteY77" fmla="*/ 209266 h 1330996"/>
                  <a:gd name="connsiteX78" fmla="*/ 2087523 w 2428717"/>
                  <a:gd name="connsiteY78" fmla="*/ 213815 h 1330996"/>
                  <a:gd name="connsiteX79" fmla="*/ 2105720 w 2428717"/>
                  <a:gd name="connsiteY79" fmla="*/ 236561 h 1330996"/>
                  <a:gd name="connsiteX80" fmla="*/ 2119368 w 2428717"/>
                  <a:gd name="connsiteY80" fmla="*/ 245660 h 1330996"/>
                  <a:gd name="connsiteX81" fmla="*/ 2133016 w 2428717"/>
                  <a:gd name="connsiteY81" fmla="*/ 259308 h 1330996"/>
                  <a:gd name="connsiteX82" fmla="*/ 2142114 w 2428717"/>
                  <a:gd name="connsiteY82" fmla="*/ 272955 h 1330996"/>
                  <a:gd name="connsiteX83" fmla="*/ 2160311 w 2428717"/>
                  <a:gd name="connsiteY83" fmla="*/ 291152 h 1330996"/>
                  <a:gd name="connsiteX84" fmla="*/ 2169410 w 2428717"/>
                  <a:gd name="connsiteY84" fmla="*/ 304800 h 1330996"/>
                  <a:gd name="connsiteX85" fmla="*/ 2210353 w 2428717"/>
                  <a:gd name="connsiteY85" fmla="*/ 341194 h 1330996"/>
                  <a:gd name="connsiteX86" fmla="*/ 2224001 w 2428717"/>
                  <a:gd name="connsiteY86" fmla="*/ 345743 h 1330996"/>
                  <a:gd name="connsiteX87" fmla="*/ 2255845 w 2428717"/>
                  <a:gd name="connsiteY87" fmla="*/ 363940 h 1330996"/>
                  <a:gd name="connsiteX88" fmla="*/ 2283141 w 2428717"/>
                  <a:gd name="connsiteY88" fmla="*/ 373039 h 1330996"/>
                  <a:gd name="connsiteX89" fmla="*/ 2314986 w 2428717"/>
                  <a:gd name="connsiteY89" fmla="*/ 377588 h 1330996"/>
                  <a:gd name="connsiteX90" fmla="*/ 2337732 w 2428717"/>
                  <a:gd name="connsiteY90" fmla="*/ 395785 h 1330996"/>
                  <a:gd name="connsiteX91" fmla="*/ 2365028 w 2428717"/>
                  <a:gd name="connsiteY91" fmla="*/ 413982 h 1330996"/>
                  <a:gd name="connsiteX92" fmla="*/ 2378675 w 2428717"/>
                  <a:gd name="connsiteY92" fmla="*/ 400334 h 1330996"/>
                  <a:gd name="connsiteX93" fmla="*/ 2396872 w 2428717"/>
                  <a:gd name="connsiteY93" fmla="*/ 373039 h 1330996"/>
                  <a:gd name="connsiteX94" fmla="*/ 2424168 w 2428717"/>
                  <a:gd name="connsiteY94" fmla="*/ 368490 h 1330996"/>
                  <a:gd name="connsiteX95" fmla="*/ 2428717 w 2428717"/>
                  <a:gd name="connsiteY95" fmla="*/ 354842 h 1330996"/>
                  <a:gd name="connsiteX96" fmla="*/ 2424168 w 2428717"/>
                  <a:gd name="connsiteY96" fmla="*/ 327546 h 1330996"/>
                  <a:gd name="connsiteX97" fmla="*/ 2410520 w 2428717"/>
                  <a:gd name="connsiteY97" fmla="*/ 322997 h 1330996"/>
                  <a:gd name="connsiteX98" fmla="*/ 2392323 w 2428717"/>
                  <a:gd name="connsiteY98" fmla="*/ 318448 h 1330996"/>
                  <a:gd name="connsiteX99" fmla="*/ 2378675 w 2428717"/>
                  <a:gd name="connsiteY99" fmla="*/ 309349 h 1330996"/>
                  <a:gd name="connsiteX100" fmla="*/ 2374126 w 2428717"/>
                  <a:gd name="connsiteY100" fmla="*/ 295702 h 1330996"/>
                  <a:gd name="connsiteX101" fmla="*/ 2365028 w 2428717"/>
                  <a:gd name="connsiteY101" fmla="*/ 282054 h 1330996"/>
                  <a:gd name="connsiteX102" fmla="*/ 2360478 w 2428717"/>
                  <a:gd name="connsiteY102" fmla="*/ 268406 h 1330996"/>
                  <a:gd name="connsiteX103" fmla="*/ 2346831 w 2428717"/>
                  <a:gd name="connsiteY103" fmla="*/ 263857 h 1330996"/>
                  <a:gd name="connsiteX104" fmla="*/ 2333183 w 2428717"/>
                  <a:gd name="connsiteY104" fmla="*/ 245660 h 1330996"/>
                  <a:gd name="connsiteX105" fmla="*/ 2305887 w 2428717"/>
                  <a:gd name="connsiteY105" fmla="*/ 232012 h 1330996"/>
                  <a:gd name="connsiteX106" fmla="*/ 2283141 w 2428717"/>
                  <a:gd name="connsiteY106" fmla="*/ 236561 h 1330996"/>
                  <a:gd name="connsiteX107" fmla="*/ 2255845 w 2428717"/>
                  <a:gd name="connsiteY107" fmla="*/ 245660 h 1330996"/>
                  <a:gd name="connsiteX108" fmla="*/ 2214902 w 2428717"/>
                  <a:gd name="connsiteY108" fmla="*/ 241110 h 1330996"/>
                  <a:gd name="connsiteX109" fmla="*/ 2187607 w 2428717"/>
                  <a:gd name="connsiteY109" fmla="*/ 218364 h 1330996"/>
                  <a:gd name="connsiteX110" fmla="*/ 2173959 w 2428717"/>
                  <a:gd name="connsiteY110" fmla="*/ 209266 h 1330996"/>
                  <a:gd name="connsiteX111" fmla="*/ 2164860 w 2428717"/>
                  <a:gd name="connsiteY111" fmla="*/ 195618 h 1330996"/>
                  <a:gd name="connsiteX112" fmla="*/ 2151213 w 2428717"/>
                  <a:gd name="connsiteY112" fmla="*/ 168322 h 1330996"/>
                  <a:gd name="connsiteX113" fmla="*/ 2110269 w 2428717"/>
                  <a:gd name="connsiteY113" fmla="*/ 154675 h 1330996"/>
                  <a:gd name="connsiteX114" fmla="*/ 2082974 w 2428717"/>
                  <a:gd name="connsiteY114" fmla="*/ 141027 h 1330996"/>
                  <a:gd name="connsiteX115" fmla="*/ 2064777 w 2428717"/>
                  <a:gd name="connsiteY115" fmla="*/ 136478 h 1330996"/>
                  <a:gd name="connsiteX116" fmla="*/ 1991989 w 2428717"/>
                  <a:gd name="connsiteY116" fmla="*/ 131928 h 1330996"/>
                  <a:gd name="connsiteX117" fmla="*/ 1964693 w 2428717"/>
                  <a:gd name="connsiteY117" fmla="*/ 118281 h 1330996"/>
                  <a:gd name="connsiteX118" fmla="*/ 1951045 w 2428717"/>
                  <a:gd name="connsiteY118" fmla="*/ 104633 h 1330996"/>
                  <a:gd name="connsiteX119" fmla="*/ 1923750 w 2428717"/>
                  <a:gd name="connsiteY119" fmla="*/ 90985 h 1330996"/>
                  <a:gd name="connsiteX120" fmla="*/ 1910102 w 2428717"/>
                  <a:gd name="connsiteY120" fmla="*/ 81887 h 1330996"/>
                  <a:gd name="connsiteX121" fmla="*/ 1841863 w 2428717"/>
                  <a:gd name="connsiteY121" fmla="*/ 72788 h 1330996"/>
                  <a:gd name="connsiteX122" fmla="*/ 1814568 w 2428717"/>
                  <a:gd name="connsiteY122" fmla="*/ 63690 h 1330996"/>
                  <a:gd name="connsiteX123" fmla="*/ 1796371 w 2428717"/>
                  <a:gd name="connsiteY123" fmla="*/ 59140 h 1330996"/>
                  <a:gd name="connsiteX124" fmla="*/ 1769075 w 2428717"/>
                  <a:gd name="connsiteY124" fmla="*/ 50042 h 1330996"/>
                  <a:gd name="connsiteX125" fmla="*/ 1755428 w 2428717"/>
                  <a:gd name="connsiteY125" fmla="*/ 40943 h 1330996"/>
                  <a:gd name="connsiteX126" fmla="*/ 1737231 w 2428717"/>
                  <a:gd name="connsiteY126" fmla="*/ 0 h 1330996"/>
                  <a:gd name="connsiteX127" fmla="*/ 1728132 w 2428717"/>
                  <a:gd name="connsiteY127" fmla="*/ 13648 h 1330996"/>
                  <a:gd name="connsiteX128" fmla="*/ 1723583 w 2428717"/>
                  <a:gd name="connsiteY128" fmla="*/ 50042 h 1330996"/>
                  <a:gd name="connsiteX129" fmla="*/ 1691738 w 2428717"/>
                  <a:gd name="connsiteY129" fmla="*/ 54591 h 1330996"/>
                  <a:gd name="connsiteX130" fmla="*/ 1659893 w 2428717"/>
                  <a:gd name="connsiteY130" fmla="*/ 63690 h 1330996"/>
                  <a:gd name="connsiteX131" fmla="*/ 1641696 w 2428717"/>
                  <a:gd name="connsiteY131" fmla="*/ 72788 h 1330996"/>
                  <a:gd name="connsiteX132" fmla="*/ 1628048 w 2428717"/>
                  <a:gd name="connsiteY132" fmla="*/ 68239 h 1330996"/>
                  <a:gd name="connsiteX133" fmla="*/ 1623499 w 2428717"/>
                  <a:gd name="connsiteY133" fmla="*/ 54591 h 1330996"/>
                  <a:gd name="connsiteX134" fmla="*/ 1614401 w 2428717"/>
                  <a:gd name="connsiteY134" fmla="*/ 68239 h 1330996"/>
                  <a:gd name="connsiteX135" fmla="*/ 1600753 w 2428717"/>
                  <a:gd name="connsiteY135" fmla="*/ 77337 h 1330996"/>
                  <a:gd name="connsiteX136" fmla="*/ 1555260 w 2428717"/>
                  <a:gd name="connsiteY136" fmla="*/ 81887 h 1330996"/>
                  <a:gd name="connsiteX137" fmla="*/ 1527965 w 2428717"/>
                  <a:gd name="connsiteY137" fmla="*/ 90985 h 1330996"/>
                  <a:gd name="connsiteX138" fmla="*/ 1509768 w 2428717"/>
                  <a:gd name="connsiteY138" fmla="*/ 100084 h 1330996"/>
                  <a:gd name="connsiteX139" fmla="*/ 1487022 w 2428717"/>
                  <a:gd name="connsiteY139" fmla="*/ 104633 h 1330996"/>
                  <a:gd name="connsiteX140" fmla="*/ 1473374 w 2428717"/>
                  <a:gd name="connsiteY140" fmla="*/ 109182 h 1330996"/>
                  <a:gd name="connsiteX141" fmla="*/ 1364192 w 2428717"/>
                  <a:gd name="connsiteY141" fmla="*/ 113731 h 1330996"/>
                  <a:gd name="connsiteX142" fmla="*/ 1350544 w 2428717"/>
                  <a:gd name="connsiteY142" fmla="*/ 122830 h 1330996"/>
                  <a:gd name="connsiteX143" fmla="*/ 1332347 w 2428717"/>
                  <a:gd name="connsiteY143" fmla="*/ 150125 h 1330996"/>
                  <a:gd name="connsiteX144" fmla="*/ 1318699 w 2428717"/>
                  <a:gd name="connsiteY144" fmla="*/ 163773 h 1330996"/>
                  <a:gd name="connsiteX145" fmla="*/ 1309601 w 2428717"/>
                  <a:gd name="connsiteY145" fmla="*/ 191069 h 1330996"/>
                  <a:gd name="connsiteX146" fmla="*/ 1295953 w 2428717"/>
                  <a:gd name="connsiteY146" fmla="*/ 204716 h 1330996"/>
                  <a:gd name="connsiteX147" fmla="*/ 1282305 w 2428717"/>
                  <a:gd name="connsiteY147" fmla="*/ 209266 h 1330996"/>
                  <a:gd name="connsiteX148" fmla="*/ 1209517 w 2428717"/>
                  <a:gd name="connsiteY148" fmla="*/ 213815 h 1330996"/>
                  <a:gd name="connsiteX149" fmla="*/ 1204968 w 2428717"/>
                  <a:gd name="connsiteY149" fmla="*/ 227463 h 1330996"/>
                  <a:gd name="connsiteX150" fmla="*/ 1186771 w 2428717"/>
                  <a:gd name="connsiteY150" fmla="*/ 254758 h 1330996"/>
                  <a:gd name="connsiteX151" fmla="*/ 1177672 w 2428717"/>
                  <a:gd name="connsiteY151" fmla="*/ 282054 h 1330996"/>
                  <a:gd name="connsiteX152" fmla="*/ 1173123 w 2428717"/>
                  <a:gd name="connsiteY152" fmla="*/ 295702 h 1330996"/>
                  <a:gd name="connsiteX153" fmla="*/ 1145828 w 2428717"/>
                  <a:gd name="connsiteY153" fmla="*/ 313899 h 1330996"/>
                  <a:gd name="connsiteX154" fmla="*/ 1132180 w 2428717"/>
                  <a:gd name="connsiteY154" fmla="*/ 327546 h 1330996"/>
                  <a:gd name="connsiteX155" fmla="*/ 1104884 w 2428717"/>
                  <a:gd name="connsiteY155" fmla="*/ 336645 h 1330996"/>
                  <a:gd name="connsiteX156" fmla="*/ 1095786 w 2428717"/>
                  <a:gd name="connsiteY156" fmla="*/ 322997 h 1330996"/>
                  <a:gd name="connsiteX157" fmla="*/ 1100335 w 2428717"/>
                  <a:gd name="connsiteY157" fmla="*/ 291152 h 1330996"/>
                  <a:gd name="connsiteX158" fmla="*/ 1086687 w 2428717"/>
                  <a:gd name="connsiteY158" fmla="*/ 304800 h 1330996"/>
                  <a:gd name="connsiteX159" fmla="*/ 1073039 w 2428717"/>
                  <a:gd name="connsiteY159" fmla="*/ 309349 h 1330996"/>
                  <a:gd name="connsiteX160" fmla="*/ 1059392 w 2428717"/>
                  <a:gd name="connsiteY160" fmla="*/ 300251 h 1330996"/>
                  <a:gd name="connsiteX161" fmla="*/ 1050293 w 2428717"/>
                  <a:gd name="connsiteY161" fmla="*/ 286603 h 1330996"/>
                  <a:gd name="connsiteX162" fmla="*/ 1036645 w 2428717"/>
                  <a:gd name="connsiteY162" fmla="*/ 282054 h 1330996"/>
                  <a:gd name="connsiteX163" fmla="*/ 1009350 w 2428717"/>
                  <a:gd name="connsiteY163" fmla="*/ 291152 h 1330996"/>
                  <a:gd name="connsiteX164" fmla="*/ 995702 w 2428717"/>
                  <a:gd name="connsiteY164" fmla="*/ 295702 h 1330996"/>
                  <a:gd name="connsiteX165" fmla="*/ 982054 w 2428717"/>
                  <a:gd name="connsiteY165" fmla="*/ 304800 h 1330996"/>
                  <a:gd name="connsiteX166" fmla="*/ 968407 w 2428717"/>
                  <a:gd name="connsiteY166" fmla="*/ 350293 h 1330996"/>
                  <a:gd name="connsiteX167" fmla="*/ 959308 w 2428717"/>
                  <a:gd name="connsiteY167" fmla="*/ 363940 h 1330996"/>
                  <a:gd name="connsiteX168" fmla="*/ 963857 w 2428717"/>
                  <a:gd name="connsiteY168" fmla="*/ 377588 h 1330996"/>
                  <a:gd name="connsiteX169" fmla="*/ 977505 w 2428717"/>
                  <a:gd name="connsiteY169" fmla="*/ 382137 h 1330996"/>
                  <a:gd name="connsiteX170" fmla="*/ 991153 w 2428717"/>
                  <a:gd name="connsiteY170" fmla="*/ 391236 h 1330996"/>
                  <a:gd name="connsiteX171" fmla="*/ 1000251 w 2428717"/>
                  <a:gd name="connsiteY171" fmla="*/ 404884 h 1330996"/>
                  <a:gd name="connsiteX172" fmla="*/ 1013899 w 2428717"/>
                  <a:gd name="connsiteY172" fmla="*/ 418531 h 1330996"/>
                  <a:gd name="connsiteX173" fmla="*/ 1009350 w 2428717"/>
                  <a:gd name="connsiteY173" fmla="*/ 441278 h 1330996"/>
                  <a:gd name="connsiteX174" fmla="*/ 986604 w 2428717"/>
                  <a:gd name="connsiteY174" fmla="*/ 486770 h 1330996"/>
                  <a:gd name="connsiteX175" fmla="*/ 968407 w 2428717"/>
                  <a:gd name="connsiteY175" fmla="*/ 518615 h 1330996"/>
                  <a:gd name="connsiteX176" fmla="*/ 954759 w 2428717"/>
                  <a:gd name="connsiteY176" fmla="*/ 523164 h 1330996"/>
                  <a:gd name="connsiteX177" fmla="*/ 945660 w 2428717"/>
                  <a:gd name="connsiteY177" fmla="*/ 536812 h 1330996"/>
                  <a:gd name="connsiteX178" fmla="*/ 932013 w 2428717"/>
                  <a:gd name="connsiteY178" fmla="*/ 545910 h 1330996"/>
                  <a:gd name="connsiteX179" fmla="*/ 913816 w 2428717"/>
                  <a:gd name="connsiteY179" fmla="*/ 568657 h 1330996"/>
                  <a:gd name="connsiteX180" fmla="*/ 904717 w 2428717"/>
                  <a:gd name="connsiteY180" fmla="*/ 582305 h 1330996"/>
                  <a:gd name="connsiteX181" fmla="*/ 900168 w 2428717"/>
                  <a:gd name="connsiteY181" fmla="*/ 595952 h 1330996"/>
                  <a:gd name="connsiteX182" fmla="*/ 881971 w 2428717"/>
                  <a:gd name="connsiteY182" fmla="*/ 623248 h 1330996"/>
                  <a:gd name="connsiteX183" fmla="*/ 859225 w 2428717"/>
                  <a:gd name="connsiteY183" fmla="*/ 655093 h 1330996"/>
                  <a:gd name="connsiteX184" fmla="*/ 850126 w 2428717"/>
                  <a:gd name="connsiteY184" fmla="*/ 668740 h 1330996"/>
                  <a:gd name="connsiteX185" fmla="*/ 845577 w 2428717"/>
                  <a:gd name="connsiteY185" fmla="*/ 682388 h 1330996"/>
                  <a:gd name="connsiteX186" fmla="*/ 831929 w 2428717"/>
                  <a:gd name="connsiteY186" fmla="*/ 691487 h 1330996"/>
                  <a:gd name="connsiteX187" fmla="*/ 809183 w 2428717"/>
                  <a:gd name="connsiteY187" fmla="*/ 714233 h 1330996"/>
                  <a:gd name="connsiteX188" fmla="*/ 795535 w 2428717"/>
                  <a:gd name="connsiteY188" fmla="*/ 732430 h 1330996"/>
                  <a:gd name="connsiteX189" fmla="*/ 781887 w 2428717"/>
                  <a:gd name="connsiteY189" fmla="*/ 746078 h 1330996"/>
                  <a:gd name="connsiteX190" fmla="*/ 754592 w 2428717"/>
                  <a:gd name="connsiteY190" fmla="*/ 787021 h 1330996"/>
                  <a:gd name="connsiteX191" fmla="*/ 745493 w 2428717"/>
                  <a:gd name="connsiteY191" fmla="*/ 800669 h 1330996"/>
                  <a:gd name="connsiteX192" fmla="*/ 736395 w 2428717"/>
                  <a:gd name="connsiteY192" fmla="*/ 827964 h 1330996"/>
                  <a:gd name="connsiteX193" fmla="*/ 673242 w 2428717"/>
                  <a:gd name="connsiteY193" fmla="*/ 857045 h 1330996"/>
                  <a:gd name="connsiteX194" fmla="*/ 649959 w 2428717"/>
                  <a:gd name="connsiteY194" fmla="*/ 900752 h 1330996"/>
                  <a:gd name="connsiteX195" fmla="*/ 595368 w 2428717"/>
                  <a:gd name="connsiteY195" fmla="*/ 896203 h 1330996"/>
                  <a:gd name="connsiteX196" fmla="*/ 581720 w 2428717"/>
                  <a:gd name="connsiteY196" fmla="*/ 891654 h 1330996"/>
                  <a:gd name="connsiteX197" fmla="*/ 586269 w 2428717"/>
                  <a:gd name="connsiteY197" fmla="*/ 868908 h 1330996"/>
                  <a:gd name="connsiteX198" fmla="*/ 577171 w 2428717"/>
                  <a:gd name="connsiteY198" fmla="*/ 928048 h 1330996"/>
                  <a:gd name="connsiteX199" fmla="*/ 568072 w 2428717"/>
                  <a:gd name="connsiteY199" fmla="*/ 941696 h 1330996"/>
                  <a:gd name="connsiteX200" fmla="*/ 563523 w 2428717"/>
                  <a:gd name="connsiteY200" fmla="*/ 955343 h 1330996"/>
                  <a:gd name="connsiteX201" fmla="*/ 549875 w 2428717"/>
                  <a:gd name="connsiteY201" fmla="*/ 964442 h 1330996"/>
                  <a:gd name="connsiteX202" fmla="*/ 522580 w 2428717"/>
                  <a:gd name="connsiteY202" fmla="*/ 982639 h 1330996"/>
                  <a:gd name="connsiteX203" fmla="*/ 508932 w 2428717"/>
                  <a:gd name="connsiteY203" fmla="*/ 973540 h 1330996"/>
                  <a:gd name="connsiteX204" fmla="*/ 481637 w 2428717"/>
                  <a:gd name="connsiteY204" fmla="*/ 959893 h 1330996"/>
                  <a:gd name="connsiteX205" fmla="*/ 463439 w 2428717"/>
                  <a:gd name="connsiteY205" fmla="*/ 964442 h 1330996"/>
                  <a:gd name="connsiteX206" fmla="*/ 454341 w 2428717"/>
                  <a:gd name="connsiteY206" fmla="*/ 978090 h 1330996"/>
                  <a:gd name="connsiteX207" fmla="*/ 440693 w 2428717"/>
                  <a:gd name="connsiteY207" fmla="*/ 996287 h 1330996"/>
                  <a:gd name="connsiteX208" fmla="*/ 404299 w 2428717"/>
                  <a:gd name="connsiteY208" fmla="*/ 1023582 h 1330996"/>
                  <a:gd name="connsiteX209" fmla="*/ 390651 w 2428717"/>
                  <a:gd name="connsiteY209" fmla="*/ 1037230 h 1330996"/>
                  <a:gd name="connsiteX210" fmla="*/ 377004 w 2428717"/>
                  <a:gd name="connsiteY210" fmla="*/ 1041779 h 1330996"/>
                  <a:gd name="connsiteX211" fmla="*/ 349708 w 2428717"/>
                  <a:gd name="connsiteY211" fmla="*/ 1059976 h 1330996"/>
                  <a:gd name="connsiteX212" fmla="*/ 322413 w 2428717"/>
                  <a:gd name="connsiteY212" fmla="*/ 1078173 h 1330996"/>
                  <a:gd name="connsiteX213" fmla="*/ 295117 w 2428717"/>
                  <a:gd name="connsiteY213" fmla="*/ 1100919 h 1330996"/>
                  <a:gd name="connsiteX214" fmla="*/ 286019 w 2428717"/>
                  <a:gd name="connsiteY214" fmla="*/ 1114567 h 1330996"/>
                  <a:gd name="connsiteX215" fmla="*/ 258723 w 2428717"/>
                  <a:gd name="connsiteY215" fmla="*/ 1137313 h 1330996"/>
                  <a:gd name="connsiteX216" fmla="*/ 240526 w 2428717"/>
                  <a:gd name="connsiteY216" fmla="*/ 1164609 h 1330996"/>
                  <a:gd name="connsiteX217" fmla="*/ 231428 w 2428717"/>
                  <a:gd name="connsiteY217" fmla="*/ 1178257 h 1330996"/>
                  <a:gd name="connsiteX218" fmla="*/ 217780 w 2428717"/>
                  <a:gd name="connsiteY218" fmla="*/ 1182806 h 1330996"/>
                  <a:gd name="connsiteX219" fmla="*/ 208681 w 2428717"/>
                  <a:gd name="connsiteY219" fmla="*/ 1196454 h 1330996"/>
                  <a:gd name="connsiteX220" fmla="*/ 181386 w 2428717"/>
                  <a:gd name="connsiteY220" fmla="*/ 1205552 h 1330996"/>
                  <a:gd name="connsiteX221" fmla="*/ 167738 w 2428717"/>
                  <a:gd name="connsiteY221" fmla="*/ 1210102 h 1330996"/>
                  <a:gd name="connsiteX222" fmla="*/ 135893 w 2428717"/>
                  <a:gd name="connsiteY222" fmla="*/ 1219200 h 1330996"/>
                  <a:gd name="connsiteX223" fmla="*/ 108598 w 2428717"/>
                  <a:gd name="connsiteY223" fmla="*/ 1241946 h 1330996"/>
                  <a:gd name="connsiteX224" fmla="*/ 85851 w 2428717"/>
                  <a:gd name="connsiteY224" fmla="*/ 1246496 h 1330996"/>
                  <a:gd name="connsiteX225" fmla="*/ 72204 w 2428717"/>
                  <a:gd name="connsiteY225" fmla="*/ 1251045 h 1330996"/>
                  <a:gd name="connsiteX226" fmla="*/ 22162 w 2428717"/>
                  <a:gd name="connsiteY226" fmla="*/ 1264693 h 1330996"/>
                  <a:gd name="connsiteX227" fmla="*/ 8514 w 2428717"/>
                  <a:gd name="connsiteY227" fmla="*/ 1260143 h 1330996"/>
                  <a:gd name="connsiteX228" fmla="*/ 3965 w 2428717"/>
                  <a:gd name="connsiteY228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50544 w 2428717"/>
                  <a:gd name="connsiteY59" fmla="*/ 268406 h 1330996"/>
                  <a:gd name="connsiteX60" fmla="*/ 1359642 w 2428717"/>
                  <a:gd name="connsiteY60" fmla="*/ 241110 h 1330996"/>
                  <a:gd name="connsiteX61" fmla="*/ 1414234 w 2428717"/>
                  <a:gd name="connsiteY61" fmla="*/ 204716 h 1330996"/>
                  <a:gd name="connsiteX62" fmla="*/ 1427881 w 2428717"/>
                  <a:gd name="connsiteY62" fmla="*/ 200167 h 1330996"/>
                  <a:gd name="connsiteX63" fmla="*/ 1441529 w 2428717"/>
                  <a:gd name="connsiteY63" fmla="*/ 195618 h 1330996"/>
                  <a:gd name="connsiteX64" fmla="*/ 1473374 w 2428717"/>
                  <a:gd name="connsiteY64" fmla="*/ 181970 h 1330996"/>
                  <a:gd name="connsiteX65" fmla="*/ 1500669 w 2428717"/>
                  <a:gd name="connsiteY65" fmla="*/ 172872 h 1330996"/>
                  <a:gd name="connsiteX66" fmla="*/ 1578007 w 2428717"/>
                  <a:gd name="connsiteY66" fmla="*/ 163773 h 1330996"/>
                  <a:gd name="connsiteX67" fmla="*/ 1600753 w 2428717"/>
                  <a:gd name="connsiteY67" fmla="*/ 145576 h 1330996"/>
                  <a:gd name="connsiteX68" fmla="*/ 1614401 w 2428717"/>
                  <a:gd name="connsiteY68" fmla="*/ 141027 h 1330996"/>
                  <a:gd name="connsiteX69" fmla="*/ 1641696 w 2428717"/>
                  <a:gd name="connsiteY69" fmla="*/ 145576 h 1330996"/>
                  <a:gd name="connsiteX70" fmla="*/ 1655344 w 2428717"/>
                  <a:gd name="connsiteY70" fmla="*/ 154675 h 1330996"/>
                  <a:gd name="connsiteX71" fmla="*/ 1828216 w 2428717"/>
                  <a:gd name="connsiteY71" fmla="*/ 150125 h 1330996"/>
                  <a:gd name="connsiteX72" fmla="*/ 1841863 w 2428717"/>
                  <a:gd name="connsiteY72" fmla="*/ 159224 h 1330996"/>
                  <a:gd name="connsiteX73" fmla="*/ 1855511 w 2428717"/>
                  <a:gd name="connsiteY73" fmla="*/ 172872 h 1330996"/>
                  <a:gd name="connsiteX74" fmla="*/ 1969242 w 2428717"/>
                  <a:gd name="connsiteY74" fmla="*/ 186519 h 1330996"/>
                  <a:gd name="connsiteX75" fmla="*/ 2001087 w 2428717"/>
                  <a:gd name="connsiteY75" fmla="*/ 191069 h 1330996"/>
                  <a:gd name="connsiteX76" fmla="*/ 2051129 w 2428717"/>
                  <a:gd name="connsiteY76" fmla="*/ 195618 h 1330996"/>
                  <a:gd name="connsiteX77" fmla="*/ 2060228 w 2428717"/>
                  <a:gd name="connsiteY77" fmla="*/ 209266 h 1330996"/>
                  <a:gd name="connsiteX78" fmla="*/ 2087523 w 2428717"/>
                  <a:gd name="connsiteY78" fmla="*/ 213815 h 1330996"/>
                  <a:gd name="connsiteX79" fmla="*/ 2105720 w 2428717"/>
                  <a:gd name="connsiteY79" fmla="*/ 236561 h 1330996"/>
                  <a:gd name="connsiteX80" fmla="*/ 2119368 w 2428717"/>
                  <a:gd name="connsiteY80" fmla="*/ 245660 h 1330996"/>
                  <a:gd name="connsiteX81" fmla="*/ 2133016 w 2428717"/>
                  <a:gd name="connsiteY81" fmla="*/ 259308 h 1330996"/>
                  <a:gd name="connsiteX82" fmla="*/ 2142114 w 2428717"/>
                  <a:gd name="connsiteY82" fmla="*/ 272955 h 1330996"/>
                  <a:gd name="connsiteX83" fmla="*/ 2160311 w 2428717"/>
                  <a:gd name="connsiteY83" fmla="*/ 291152 h 1330996"/>
                  <a:gd name="connsiteX84" fmla="*/ 2169410 w 2428717"/>
                  <a:gd name="connsiteY84" fmla="*/ 304800 h 1330996"/>
                  <a:gd name="connsiteX85" fmla="*/ 2210353 w 2428717"/>
                  <a:gd name="connsiteY85" fmla="*/ 341194 h 1330996"/>
                  <a:gd name="connsiteX86" fmla="*/ 2224001 w 2428717"/>
                  <a:gd name="connsiteY86" fmla="*/ 345743 h 1330996"/>
                  <a:gd name="connsiteX87" fmla="*/ 2255845 w 2428717"/>
                  <a:gd name="connsiteY87" fmla="*/ 363940 h 1330996"/>
                  <a:gd name="connsiteX88" fmla="*/ 2283141 w 2428717"/>
                  <a:gd name="connsiteY88" fmla="*/ 373039 h 1330996"/>
                  <a:gd name="connsiteX89" fmla="*/ 2314986 w 2428717"/>
                  <a:gd name="connsiteY89" fmla="*/ 377588 h 1330996"/>
                  <a:gd name="connsiteX90" fmla="*/ 2337732 w 2428717"/>
                  <a:gd name="connsiteY90" fmla="*/ 395785 h 1330996"/>
                  <a:gd name="connsiteX91" fmla="*/ 2365028 w 2428717"/>
                  <a:gd name="connsiteY91" fmla="*/ 413982 h 1330996"/>
                  <a:gd name="connsiteX92" fmla="*/ 2378675 w 2428717"/>
                  <a:gd name="connsiteY92" fmla="*/ 400334 h 1330996"/>
                  <a:gd name="connsiteX93" fmla="*/ 2396872 w 2428717"/>
                  <a:gd name="connsiteY93" fmla="*/ 373039 h 1330996"/>
                  <a:gd name="connsiteX94" fmla="*/ 2424168 w 2428717"/>
                  <a:gd name="connsiteY94" fmla="*/ 368490 h 1330996"/>
                  <a:gd name="connsiteX95" fmla="*/ 2428717 w 2428717"/>
                  <a:gd name="connsiteY95" fmla="*/ 354842 h 1330996"/>
                  <a:gd name="connsiteX96" fmla="*/ 2424168 w 2428717"/>
                  <a:gd name="connsiteY96" fmla="*/ 327546 h 1330996"/>
                  <a:gd name="connsiteX97" fmla="*/ 2410520 w 2428717"/>
                  <a:gd name="connsiteY97" fmla="*/ 322997 h 1330996"/>
                  <a:gd name="connsiteX98" fmla="*/ 2392323 w 2428717"/>
                  <a:gd name="connsiteY98" fmla="*/ 318448 h 1330996"/>
                  <a:gd name="connsiteX99" fmla="*/ 2378675 w 2428717"/>
                  <a:gd name="connsiteY99" fmla="*/ 309349 h 1330996"/>
                  <a:gd name="connsiteX100" fmla="*/ 2374126 w 2428717"/>
                  <a:gd name="connsiteY100" fmla="*/ 295702 h 1330996"/>
                  <a:gd name="connsiteX101" fmla="*/ 2365028 w 2428717"/>
                  <a:gd name="connsiteY101" fmla="*/ 282054 h 1330996"/>
                  <a:gd name="connsiteX102" fmla="*/ 2360478 w 2428717"/>
                  <a:gd name="connsiteY102" fmla="*/ 268406 h 1330996"/>
                  <a:gd name="connsiteX103" fmla="*/ 2346831 w 2428717"/>
                  <a:gd name="connsiteY103" fmla="*/ 263857 h 1330996"/>
                  <a:gd name="connsiteX104" fmla="*/ 2333183 w 2428717"/>
                  <a:gd name="connsiteY104" fmla="*/ 245660 h 1330996"/>
                  <a:gd name="connsiteX105" fmla="*/ 2305887 w 2428717"/>
                  <a:gd name="connsiteY105" fmla="*/ 232012 h 1330996"/>
                  <a:gd name="connsiteX106" fmla="*/ 2283141 w 2428717"/>
                  <a:gd name="connsiteY106" fmla="*/ 236561 h 1330996"/>
                  <a:gd name="connsiteX107" fmla="*/ 2255845 w 2428717"/>
                  <a:gd name="connsiteY107" fmla="*/ 245660 h 1330996"/>
                  <a:gd name="connsiteX108" fmla="*/ 2214902 w 2428717"/>
                  <a:gd name="connsiteY108" fmla="*/ 241110 h 1330996"/>
                  <a:gd name="connsiteX109" fmla="*/ 2187607 w 2428717"/>
                  <a:gd name="connsiteY109" fmla="*/ 218364 h 1330996"/>
                  <a:gd name="connsiteX110" fmla="*/ 2173959 w 2428717"/>
                  <a:gd name="connsiteY110" fmla="*/ 209266 h 1330996"/>
                  <a:gd name="connsiteX111" fmla="*/ 2164860 w 2428717"/>
                  <a:gd name="connsiteY111" fmla="*/ 195618 h 1330996"/>
                  <a:gd name="connsiteX112" fmla="*/ 2151213 w 2428717"/>
                  <a:gd name="connsiteY112" fmla="*/ 168322 h 1330996"/>
                  <a:gd name="connsiteX113" fmla="*/ 2110269 w 2428717"/>
                  <a:gd name="connsiteY113" fmla="*/ 154675 h 1330996"/>
                  <a:gd name="connsiteX114" fmla="*/ 2082974 w 2428717"/>
                  <a:gd name="connsiteY114" fmla="*/ 141027 h 1330996"/>
                  <a:gd name="connsiteX115" fmla="*/ 2064777 w 2428717"/>
                  <a:gd name="connsiteY115" fmla="*/ 136478 h 1330996"/>
                  <a:gd name="connsiteX116" fmla="*/ 1991989 w 2428717"/>
                  <a:gd name="connsiteY116" fmla="*/ 131928 h 1330996"/>
                  <a:gd name="connsiteX117" fmla="*/ 1964693 w 2428717"/>
                  <a:gd name="connsiteY117" fmla="*/ 118281 h 1330996"/>
                  <a:gd name="connsiteX118" fmla="*/ 1951045 w 2428717"/>
                  <a:gd name="connsiteY118" fmla="*/ 104633 h 1330996"/>
                  <a:gd name="connsiteX119" fmla="*/ 1923750 w 2428717"/>
                  <a:gd name="connsiteY119" fmla="*/ 90985 h 1330996"/>
                  <a:gd name="connsiteX120" fmla="*/ 1910102 w 2428717"/>
                  <a:gd name="connsiteY120" fmla="*/ 81887 h 1330996"/>
                  <a:gd name="connsiteX121" fmla="*/ 1841863 w 2428717"/>
                  <a:gd name="connsiteY121" fmla="*/ 72788 h 1330996"/>
                  <a:gd name="connsiteX122" fmla="*/ 1814568 w 2428717"/>
                  <a:gd name="connsiteY122" fmla="*/ 63690 h 1330996"/>
                  <a:gd name="connsiteX123" fmla="*/ 1796371 w 2428717"/>
                  <a:gd name="connsiteY123" fmla="*/ 59140 h 1330996"/>
                  <a:gd name="connsiteX124" fmla="*/ 1769075 w 2428717"/>
                  <a:gd name="connsiteY124" fmla="*/ 50042 h 1330996"/>
                  <a:gd name="connsiteX125" fmla="*/ 1755428 w 2428717"/>
                  <a:gd name="connsiteY125" fmla="*/ 40943 h 1330996"/>
                  <a:gd name="connsiteX126" fmla="*/ 1737231 w 2428717"/>
                  <a:gd name="connsiteY126" fmla="*/ 0 h 1330996"/>
                  <a:gd name="connsiteX127" fmla="*/ 1728132 w 2428717"/>
                  <a:gd name="connsiteY127" fmla="*/ 13648 h 1330996"/>
                  <a:gd name="connsiteX128" fmla="*/ 1723583 w 2428717"/>
                  <a:gd name="connsiteY128" fmla="*/ 50042 h 1330996"/>
                  <a:gd name="connsiteX129" fmla="*/ 1691738 w 2428717"/>
                  <a:gd name="connsiteY129" fmla="*/ 54591 h 1330996"/>
                  <a:gd name="connsiteX130" fmla="*/ 1659893 w 2428717"/>
                  <a:gd name="connsiteY130" fmla="*/ 63690 h 1330996"/>
                  <a:gd name="connsiteX131" fmla="*/ 1641696 w 2428717"/>
                  <a:gd name="connsiteY131" fmla="*/ 72788 h 1330996"/>
                  <a:gd name="connsiteX132" fmla="*/ 1628048 w 2428717"/>
                  <a:gd name="connsiteY132" fmla="*/ 68239 h 1330996"/>
                  <a:gd name="connsiteX133" fmla="*/ 1623499 w 2428717"/>
                  <a:gd name="connsiteY133" fmla="*/ 54591 h 1330996"/>
                  <a:gd name="connsiteX134" fmla="*/ 1614401 w 2428717"/>
                  <a:gd name="connsiteY134" fmla="*/ 68239 h 1330996"/>
                  <a:gd name="connsiteX135" fmla="*/ 1600753 w 2428717"/>
                  <a:gd name="connsiteY135" fmla="*/ 77337 h 1330996"/>
                  <a:gd name="connsiteX136" fmla="*/ 1555260 w 2428717"/>
                  <a:gd name="connsiteY136" fmla="*/ 81887 h 1330996"/>
                  <a:gd name="connsiteX137" fmla="*/ 1527965 w 2428717"/>
                  <a:gd name="connsiteY137" fmla="*/ 90985 h 1330996"/>
                  <a:gd name="connsiteX138" fmla="*/ 1509768 w 2428717"/>
                  <a:gd name="connsiteY138" fmla="*/ 100084 h 1330996"/>
                  <a:gd name="connsiteX139" fmla="*/ 1487022 w 2428717"/>
                  <a:gd name="connsiteY139" fmla="*/ 104633 h 1330996"/>
                  <a:gd name="connsiteX140" fmla="*/ 1473374 w 2428717"/>
                  <a:gd name="connsiteY140" fmla="*/ 109182 h 1330996"/>
                  <a:gd name="connsiteX141" fmla="*/ 1364192 w 2428717"/>
                  <a:gd name="connsiteY141" fmla="*/ 113731 h 1330996"/>
                  <a:gd name="connsiteX142" fmla="*/ 1350544 w 2428717"/>
                  <a:gd name="connsiteY142" fmla="*/ 122830 h 1330996"/>
                  <a:gd name="connsiteX143" fmla="*/ 1332347 w 2428717"/>
                  <a:gd name="connsiteY143" fmla="*/ 150125 h 1330996"/>
                  <a:gd name="connsiteX144" fmla="*/ 1318699 w 2428717"/>
                  <a:gd name="connsiteY144" fmla="*/ 163773 h 1330996"/>
                  <a:gd name="connsiteX145" fmla="*/ 1309601 w 2428717"/>
                  <a:gd name="connsiteY145" fmla="*/ 191069 h 1330996"/>
                  <a:gd name="connsiteX146" fmla="*/ 1295953 w 2428717"/>
                  <a:gd name="connsiteY146" fmla="*/ 204716 h 1330996"/>
                  <a:gd name="connsiteX147" fmla="*/ 1282305 w 2428717"/>
                  <a:gd name="connsiteY147" fmla="*/ 209266 h 1330996"/>
                  <a:gd name="connsiteX148" fmla="*/ 1209517 w 2428717"/>
                  <a:gd name="connsiteY148" fmla="*/ 213815 h 1330996"/>
                  <a:gd name="connsiteX149" fmla="*/ 1204968 w 2428717"/>
                  <a:gd name="connsiteY149" fmla="*/ 227463 h 1330996"/>
                  <a:gd name="connsiteX150" fmla="*/ 1186771 w 2428717"/>
                  <a:gd name="connsiteY150" fmla="*/ 254758 h 1330996"/>
                  <a:gd name="connsiteX151" fmla="*/ 1177672 w 2428717"/>
                  <a:gd name="connsiteY151" fmla="*/ 282054 h 1330996"/>
                  <a:gd name="connsiteX152" fmla="*/ 1173123 w 2428717"/>
                  <a:gd name="connsiteY152" fmla="*/ 295702 h 1330996"/>
                  <a:gd name="connsiteX153" fmla="*/ 1145828 w 2428717"/>
                  <a:gd name="connsiteY153" fmla="*/ 313899 h 1330996"/>
                  <a:gd name="connsiteX154" fmla="*/ 1132180 w 2428717"/>
                  <a:gd name="connsiteY154" fmla="*/ 327546 h 1330996"/>
                  <a:gd name="connsiteX155" fmla="*/ 1104884 w 2428717"/>
                  <a:gd name="connsiteY155" fmla="*/ 336645 h 1330996"/>
                  <a:gd name="connsiteX156" fmla="*/ 1095786 w 2428717"/>
                  <a:gd name="connsiteY156" fmla="*/ 322997 h 1330996"/>
                  <a:gd name="connsiteX157" fmla="*/ 1100335 w 2428717"/>
                  <a:gd name="connsiteY157" fmla="*/ 291152 h 1330996"/>
                  <a:gd name="connsiteX158" fmla="*/ 1086687 w 2428717"/>
                  <a:gd name="connsiteY158" fmla="*/ 304800 h 1330996"/>
                  <a:gd name="connsiteX159" fmla="*/ 1073039 w 2428717"/>
                  <a:gd name="connsiteY159" fmla="*/ 309349 h 1330996"/>
                  <a:gd name="connsiteX160" fmla="*/ 1059392 w 2428717"/>
                  <a:gd name="connsiteY160" fmla="*/ 300251 h 1330996"/>
                  <a:gd name="connsiteX161" fmla="*/ 1050293 w 2428717"/>
                  <a:gd name="connsiteY161" fmla="*/ 286603 h 1330996"/>
                  <a:gd name="connsiteX162" fmla="*/ 1036645 w 2428717"/>
                  <a:gd name="connsiteY162" fmla="*/ 282054 h 1330996"/>
                  <a:gd name="connsiteX163" fmla="*/ 1009350 w 2428717"/>
                  <a:gd name="connsiteY163" fmla="*/ 291152 h 1330996"/>
                  <a:gd name="connsiteX164" fmla="*/ 995702 w 2428717"/>
                  <a:gd name="connsiteY164" fmla="*/ 295702 h 1330996"/>
                  <a:gd name="connsiteX165" fmla="*/ 982054 w 2428717"/>
                  <a:gd name="connsiteY165" fmla="*/ 304800 h 1330996"/>
                  <a:gd name="connsiteX166" fmla="*/ 968407 w 2428717"/>
                  <a:gd name="connsiteY166" fmla="*/ 350293 h 1330996"/>
                  <a:gd name="connsiteX167" fmla="*/ 959308 w 2428717"/>
                  <a:gd name="connsiteY167" fmla="*/ 363940 h 1330996"/>
                  <a:gd name="connsiteX168" fmla="*/ 963857 w 2428717"/>
                  <a:gd name="connsiteY168" fmla="*/ 377588 h 1330996"/>
                  <a:gd name="connsiteX169" fmla="*/ 977505 w 2428717"/>
                  <a:gd name="connsiteY169" fmla="*/ 382137 h 1330996"/>
                  <a:gd name="connsiteX170" fmla="*/ 991153 w 2428717"/>
                  <a:gd name="connsiteY170" fmla="*/ 391236 h 1330996"/>
                  <a:gd name="connsiteX171" fmla="*/ 1000251 w 2428717"/>
                  <a:gd name="connsiteY171" fmla="*/ 404884 h 1330996"/>
                  <a:gd name="connsiteX172" fmla="*/ 1013899 w 2428717"/>
                  <a:gd name="connsiteY172" fmla="*/ 418531 h 1330996"/>
                  <a:gd name="connsiteX173" fmla="*/ 1009350 w 2428717"/>
                  <a:gd name="connsiteY173" fmla="*/ 441278 h 1330996"/>
                  <a:gd name="connsiteX174" fmla="*/ 986604 w 2428717"/>
                  <a:gd name="connsiteY174" fmla="*/ 486770 h 1330996"/>
                  <a:gd name="connsiteX175" fmla="*/ 968407 w 2428717"/>
                  <a:gd name="connsiteY175" fmla="*/ 518615 h 1330996"/>
                  <a:gd name="connsiteX176" fmla="*/ 954759 w 2428717"/>
                  <a:gd name="connsiteY176" fmla="*/ 523164 h 1330996"/>
                  <a:gd name="connsiteX177" fmla="*/ 945660 w 2428717"/>
                  <a:gd name="connsiteY177" fmla="*/ 536812 h 1330996"/>
                  <a:gd name="connsiteX178" fmla="*/ 932013 w 2428717"/>
                  <a:gd name="connsiteY178" fmla="*/ 545910 h 1330996"/>
                  <a:gd name="connsiteX179" fmla="*/ 913816 w 2428717"/>
                  <a:gd name="connsiteY179" fmla="*/ 568657 h 1330996"/>
                  <a:gd name="connsiteX180" fmla="*/ 904717 w 2428717"/>
                  <a:gd name="connsiteY180" fmla="*/ 582305 h 1330996"/>
                  <a:gd name="connsiteX181" fmla="*/ 900168 w 2428717"/>
                  <a:gd name="connsiteY181" fmla="*/ 595952 h 1330996"/>
                  <a:gd name="connsiteX182" fmla="*/ 881971 w 2428717"/>
                  <a:gd name="connsiteY182" fmla="*/ 623248 h 1330996"/>
                  <a:gd name="connsiteX183" fmla="*/ 859225 w 2428717"/>
                  <a:gd name="connsiteY183" fmla="*/ 655093 h 1330996"/>
                  <a:gd name="connsiteX184" fmla="*/ 850126 w 2428717"/>
                  <a:gd name="connsiteY184" fmla="*/ 668740 h 1330996"/>
                  <a:gd name="connsiteX185" fmla="*/ 845577 w 2428717"/>
                  <a:gd name="connsiteY185" fmla="*/ 682388 h 1330996"/>
                  <a:gd name="connsiteX186" fmla="*/ 831929 w 2428717"/>
                  <a:gd name="connsiteY186" fmla="*/ 691487 h 1330996"/>
                  <a:gd name="connsiteX187" fmla="*/ 809183 w 2428717"/>
                  <a:gd name="connsiteY187" fmla="*/ 714233 h 1330996"/>
                  <a:gd name="connsiteX188" fmla="*/ 795535 w 2428717"/>
                  <a:gd name="connsiteY188" fmla="*/ 732430 h 1330996"/>
                  <a:gd name="connsiteX189" fmla="*/ 781887 w 2428717"/>
                  <a:gd name="connsiteY189" fmla="*/ 746078 h 1330996"/>
                  <a:gd name="connsiteX190" fmla="*/ 754592 w 2428717"/>
                  <a:gd name="connsiteY190" fmla="*/ 787021 h 1330996"/>
                  <a:gd name="connsiteX191" fmla="*/ 745493 w 2428717"/>
                  <a:gd name="connsiteY191" fmla="*/ 800669 h 1330996"/>
                  <a:gd name="connsiteX192" fmla="*/ 736395 w 2428717"/>
                  <a:gd name="connsiteY192" fmla="*/ 827964 h 1330996"/>
                  <a:gd name="connsiteX193" fmla="*/ 673242 w 2428717"/>
                  <a:gd name="connsiteY193" fmla="*/ 857045 h 1330996"/>
                  <a:gd name="connsiteX194" fmla="*/ 638185 w 2428717"/>
                  <a:gd name="connsiteY194" fmla="*/ 883091 h 1330996"/>
                  <a:gd name="connsiteX195" fmla="*/ 595368 w 2428717"/>
                  <a:gd name="connsiteY195" fmla="*/ 896203 h 1330996"/>
                  <a:gd name="connsiteX196" fmla="*/ 581720 w 2428717"/>
                  <a:gd name="connsiteY196" fmla="*/ 891654 h 1330996"/>
                  <a:gd name="connsiteX197" fmla="*/ 586269 w 2428717"/>
                  <a:gd name="connsiteY197" fmla="*/ 868908 h 1330996"/>
                  <a:gd name="connsiteX198" fmla="*/ 577171 w 2428717"/>
                  <a:gd name="connsiteY198" fmla="*/ 928048 h 1330996"/>
                  <a:gd name="connsiteX199" fmla="*/ 568072 w 2428717"/>
                  <a:gd name="connsiteY199" fmla="*/ 941696 h 1330996"/>
                  <a:gd name="connsiteX200" fmla="*/ 563523 w 2428717"/>
                  <a:gd name="connsiteY200" fmla="*/ 955343 h 1330996"/>
                  <a:gd name="connsiteX201" fmla="*/ 549875 w 2428717"/>
                  <a:gd name="connsiteY201" fmla="*/ 964442 h 1330996"/>
                  <a:gd name="connsiteX202" fmla="*/ 522580 w 2428717"/>
                  <a:gd name="connsiteY202" fmla="*/ 982639 h 1330996"/>
                  <a:gd name="connsiteX203" fmla="*/ 508932 w 2428717"/>
                  <a:gd name="connsiteY203" fmla="*/ 973540 h 1330996"/>
                  <a:gd name="connsiteX204" fmla="*/ 481637 w 2428717"/>
                  <a:gd name="connsiteY204" fmla="*/ 959893 h 1330996"/>
                  <a:gd name="connsiteX205" fmla="*/ 463439 w 2428717"/>
                  <a:gd name="connsiteY205" fmla="*/ 964442 h 1330996"/>
                  <a:gd name="connsiteX206" fmla="*/ 454341 w 2428717"/>
                  <a:gd name="connsiteY206" fmla="*/ 978090 h 1330996"/>
                  <a:gd name="connsiteX207" fmla="*/ 440693 w 2428717"/>
                  <a:gd name="connsiteY207" fmla="*/ 996287 h 1330996"/>
                  <a:gd name="connsiteX208" fmla="*/ 404299 w 2428717"/>
                  <a:gd name="connsiteY208" fmla="*/ 1023582 h 1330996"/>
                  <a:gd name="connsiteX209" fmla="*/ 390651 w 2428717"/>
                  <a:gd name="connsiteY209" fmla="*/ 1037230 h 1330996"/>
                  <a:gd name="connsiteX210" fmla="*/ 377004 w 2428717"/>
                  <a:gd name="connsiteY210" fmla="*/ 1041779 h 1330996"/>
                  <a:gd name="connsiteX211" fmla="*/ 349708 w 2428717"/>
                  <a:gd name="connsiteY211" fmla="*/ 1059976 h 1330996"/>
                  <a:gd name="connsiteX212" fmla="*/ 322413 w 2428717"/>
                  <a:gd name="connsiteY212" fmla="*/ 1078173 h 1330996"/>
                  <a:gd name="connsiteX213" fmla="*/ 295117 w 2428717"/>
                  <a:gd name="connsiteY213" fmla="*/ 1100919 h 1330996"/>
                  <a:gd name="connsiteX214" fmla="*/ 286019 w 2428717"/>
                  <a:gd name="connsiteY214" fmla="*/ 1114567 h 1330996"/>
                  <a:gd name="connsiteX215" fmla="*/ 258723 w 2428717"/>
                  <a:gd name="connsiteY215" fmla="*/ 1137313 h 1330996"/>
                  <a:gd name="connsiteX216" fmla="*/ 240526 w 2428717"/>
                  <a:gd name="connsiteY216" fmla="*/ 1164609 h 1330996"/>
                  <a:gd name="connsiteX217" fmla="*/ 231428 w 2428717"/>
                  <a:gd name="connsiteY217" fmla="*/ 1178257 h 1330996"/>
                  <a:gd name="connsiteX218" fmla="*/ 217780 w 2428717"/>
                  <a:gd name="connsiteY218" fmla="*/ 1182806 h 1330996"/>
                  <a:gd name="connsiteX219" fmla="*/ 208681 w 2428717"/>
                  <a:gd name="connsiteY219" fmla="*/ 1196454 h 1330996"/>
                  <a:gd name="connsiteX220" fmla="*/ 181386 w 2428717"/>
                  <a:gd name="connsiteY220" fmla="*/ 1205552 h 1330996"/>
                  <a:gd name="connsiteX221" fmla="*/ 167738 w 2428717"/>
                  <a:gd name="connsiteY221" fmla="*/ 1210102 h 1330996"/>
                  <a:gd name="connsiteX222" fmla="*/ 135893 w 2428717"/>
                  <a:gd name="connsiteY222" fmla="*/ 1219200 h 1330996"/>
                  <a:gd name="connsiteX223" fmla="*/ 108598 w 2428717"/>
                  <a:gd name="connsiteY223" fmla="*/ 1241946 h 1330996"/>
                  <a:gd name="connsiteX224" fmla="*/ 85851 w 2428717"/>
                  <a:gd name="connsiteY224" fmla="*/ 1246496 h 1330996"/>
                  <a:gd name="connsiteX225" fmla="*/ 72204 w 2428717"/>
                  <a:gd name="connsiteY225" fmla="*/ 1251045 h 1330996"/>
                  <a:gd name="connsiteX226" fmla="*/ 22162 w 2428717"/>
                  <a:gd name="connsiteY226" fmla="*/ 1264693 h 1330996"/>
                  <a:gd name="connsiteX227" fmla="*/ 8514 w 2428717"/>
                  <a:gd name="connsiteY227" fmla="*/ 1260143 h 1330996"/>
                  <a:gd name="connsiteX228" fmla="*/ 3965 w 2428717"/>
                  <a:gd name="connsiteY228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50544 w 2428717"/>
                  <a:gd name="connsiteY59" fmla="*/ 268406 h 1330996"/>
                  <a:gd name="connsiteX60" fmla="*/ 1359642 w 2428717"/>
                  <a:gd name="connsiteY60" fmla="*/ 241110 h 1330996"/>
                  <a:gd name="connsiteX61" fmla="*/ 1414234 w 2428717"/>
                  <a:gd name="connsiteY61" fmla="*/ 204716 h 1330996"/>
                  <a:gd name="connsiteX62" fmla="*/ 1427881 w 2428717"/>
                  <a:gd name="connsiteY62" fmla="*/ 200167 h 1330996"/>
                  <a:gd name="connsiteX63" fmla="*/ 1441529 w 2428717"/>
                  <a:gd name="connsiteY63" fmla="*/ 195618 h 1330996"/>
                  <a:gd name="connsiteX64" fmla="*/ 1473374 w 2428717"/>
                  <a:gd name="connsiteY64" fmla="*/ 181970 h 1330996"/>
                  <a:gd name="connsiteX65" fmla="*/ 1500669 w 2428717"/>
                  <a:gd name="connsiteY65" fmla="*/ 172872 h 1330996"/>
                  <a:gd name="connsiteX66" fmla="*/ 1578007 w 2428717"/>
                  <a:gd name="connsiteY66" fmla="*/ 163773 h 1330996"/>
                  <a:gd name="connsiteX67" fmla="*/ 1600753 w 2428717"/>
                  <a:gd name="connsiteY67" fmla="*/ 145576 h 1330996"/>
                  <a:gd name="connsiteX68" fmla="*/ 1614401 w 2428717"/>
                  <a:gd name="connsiteY68" fmla="*/ 141027 h 1330996"/>
                  <a:gd name="connsiteX69" fmla="*/ 1641696 w 2428717"/>
                  <a:gd name="connsiteY69" fmla="*/ 145576 h 1330996"/>
                  <a:gd name="connsiteX70" fmla="*/ 1655344 w 2428717"/>
                  <a:gd name="connsiteY70" fmla="*/ 154675 h 1330996"/>
                  <a:gd name="connsiteX71" fmla="*/ 1828216 w 2428717"/>
                  <a:gd name="connsiteY71" fmla="*/ 150125 h 1330996"/>
                  <a:gd name="connsiteX72" fmla="*/ 1841863 w 2428717"/>
                  <a:gd name="connsiteY72" fmla="*/ 159224 h 1330996"/>
                  <a:gd name="connsiteX73" fmla="*/ 1855511 w 2428717"/>
                  <a:gd name="connsiteY73" fmla="*/ 172872 h 1330996"/>
                  <a:gd name="connsiteX74" fmla="*/ 1969242 w 2428717"/>
                  <a:gd name="connsiteY74" fmla="*/ 186519 h 1330996"/>
                  <a:gd name="connsiteX75" fmla="*/ 2001087 w 2428717"/>
                  <a:gd name="connsiteY75" fmla="*/ 191069 h 1330996"/>
                  <a:gd name="connsiteX76" fmla="*/ 2051129 w 2428717"/>
                  <a:gd name="connsiteY76" fmla="*/ 195618 h 1330996"/>
                  <a:gd name="connsiteX77" fmla="*/ 2060228 w 2428717"/>
                  <a:gd name="connsiteY77" fmla="*/ 209266 h 1330996"/>
                  <a:gd name="connsiteX78" fmla="*/ 2087523 w 2428717"/>
                  <a:gd name="connsiteY78" fmla="*/ 213815 h 1330996"/>
                  <a:gd name="connsiteX79" fmla="*/ 2105720 w 2428717"/>
                  <a:gd name="connsiteY79" fmla="*/ 236561 h 1330996"/>
                  <a:gd name="connsiteX80" fmla="*/ 2119368 w 2428717"/>
                  <a:gd name="connsiteY80" fmla="*/ 245660 h 1330996"/>
                  <a:gd name="connsiteX81" fmla="*/ 2133016 w 2428717"/>
                  <a:gd name="connsiteY81" fmla="*/ 259308 h 1330996"/>
                  <a:gd name="connsiteX82" fmla="*/ 2142114 w 2428717"/>
                  <a:gd name="connsiteY82" fmla="*/ 272955 h 1330996"/>
                  <a:gd name="connsiteX83" fmla="*/ 2160311 w 2428717"/>
                  <a:gd name="connsiteY83" fmla="*/ 291152 h 1330996"/>
                  <a:gd name="connsiteX84" fmla="*/ 2169410 w 2428717"/>
                  <a:gd name="connsiteY84" fmla="*/ 304800 h 1330996"/>
                  <a:gd name="connsiteX85" fmla="*/ 2210353 w 2428717"/>
                  <a:gd name="connsiteY85" fmla="*/ 341194 h 1330996"/>
                  <a:gd name="connsiteX86" fmla="*/ 2224001 w 2428717"/>
                  <a:gd name="connsiteY86" fmla="*/ 345743 h 1330996"/>
                  <a:gd name="connsiteX87" fmla="*/ 2255845 w 2428717"/>
                  <a:gd name="connsiteY87" fmla="*/ 363940 h 1330996"/>
                  <a:gd name="connsiteX88" fmla="*/ 2283141 w 2428717"/>
                  <a:gd name="connsiteY88" fmla="*/ 373039 h 1330996"/>
                  <a:gd name="connsiteX89" fmla="*/ 2314986 w 2428717"/>
                  <a:gd name="connsiteY89" fmla="*/ 377588 h 1330996"/>
                  <a:gd name="connsiteX90" fmla="*/ 2337732 w 2428717"/>
                  <a:gd name="connsiteY90" fmla="*/ 395785 h 1330996"/>
                  <a:gd name="connsiteX91" fmla="*/ 2365028 w 2428717"/>
                  <a:gd name="connsiteY91" fmla="*/ 413982 h 1330996"/>
                  <a:gd name="connsiteX92" fmla="*/ 2378675 w 2428717"/>
                  <a:gd name="connsiteY92" fmla="*/ 400334 h 1330996"/>
                  <a:gd name="connsiteX93" fmla="*/ 2396872 w 2428717"/>
                  <a:gd name="connsiteY93" fmla="*/ 373039 h 1330996"/>
                  <a:gd name="connsiteX94" fmla="*/ 2424168 w 2428717"/>
                  <a:gd name="connsiteY94" fmla="*/ 368490 h 1330996"/>
                  <a:gd name="connsiteX95" fmla="*/ 2428717 w 2428717"/>
                  <a:gd name="connsiteY95" fmla="*/ 354842 h 1330996"/>
                  <a:gd name="connsiteX96" fmla="*/ 2424168 w 2428717"/>
                  <a:gd name="connsiteY96" fmla="*/ 327546 h 1330996"/>
                  <a:gd name="connsiteX97" fmla="*/ 2410520 w 2428717"/>
                  <a:gd name="connsiteY97" fmla="*/ 322997 h 1330996"/>
                  <a:gd name="connsiteX98" fmla="*/ 2392323 w 2428717"/>
                  <a:gd name="connsiteY98" fmla="*/ 318448 h 1330996"/>
                  <a:gd name="connsiteX99" fmla="*/ 2378675 w 2428717"/>
                  <a:gd name="connsiteY99" fmla="*/ 309349 h 1330996"/>
                  <a:gd name="connsiteX100" fmla="*/ 2374126 w 2428717"/>
                  <a:gd name="connsiteY100" fmla="*/ 295702 h 1330996"/>
                  <a:gd name="connsiteX101" fmla="*/ 2365028 w 2428717"/>
                  <a:gd name="connsiteY101" fmla="*/ 282054 h 1330996"/>
                  <a:gd name="connsiteX102" fmla="*/ 2360478 w 2428717"/>
                  <a:gd name="connsiteY102" fmla="*/ 268406 h 1330996"/>
                  <a:gd name="connsiteX103" fmla="*/ 2346831 w 2428717"/>
                  <a:gd name="connsiteY103" fmla="*/ 263857 h 1330996"/>
                  <a:gd name="connsiteX104" fmla="*/ 2333183 w 2428717"/>
                  <a:gd name="connsiteY104" fmla="*/ 245660 h 1330996"/>
                  <a:gd name="connsiteX105" fmla="*/ 2305887 w 2428717"/>
                  <a:gd name="connsiteY105" fmla="*/ 232012 h 1330996"/>
                  <a:gd name="connsiteX106" fmla="*/ 2283141 w 2428717"/>
                  <a:gd name="connsiteY106" fmla="*/ 236561 h 1330996"/>
                  <a:gd name="connsiteX107" fmla="*/ 2255845 w 2428717"/>
                  <a:gd name="connsiteY107" fmla="*/ 245660 h 1330996"/>
                  <a:gd name="connsiteX108" fmla="*/ 2214902 w 2428717"/>
                  <a:gd name="connsiteY108" fmla="*/ 241110 h 1330996"/>
                  <a:gd name="connsiteX109" fmla="*/ 2187607 w 2428717"/>
                  <a:gd name="connsiteY109" fmla="*/ 218364 h 1330996"/>
                  <a:gd name="connsiteX110" fmla="*/ 2173959 w 2428717"/>
                  <a:gd name="connsiteY110" fmla="*/ 209266 h 1330996"/>
                  <a:gd name="connsiteX111" fmla="*/ 2164860 w 2428717"/>
                  <a:gd name="connsiteY111" fmla="*/ 195618 h 1330996"/>
                  <a:gd name="connsiteX112" fmla="*/ 2151213 w 2428717"/>
                  <a:gd name="connsiteY112" fmla="*/ 168322 h 1330996"/>
                  <a:gd name="connsiteX113" fmla="*/ 2110269 w 2428717"/>
                  <a:gd name="connsiteY113" fmla="*/ 154675 h 1330996"/>
                  <a:gd name="connsiteX114" fmla="*/ 2082974 w 2428717"/>
                  <a:gd name="connsiteY114" fmla="*/ 141027 h 1330996"/>
                  <a:gd name="connsiteX115" fmla="*/ 2064777 w 2428717"/>
                  <a:gd name="connsiteY115" fmla="*/ 136478 h 1330996"/>
                  <a:gd name="connsiteX116" fmla="*/ 1991989 w 2428717"/>
                  <a:gd name="connsiteY116" fmla="*/ 131928 h 1330996"/>
                  <a:gd name="connsiteX117" fmla="*/ 1964693 w 2428717"/>
                  <a:gd name="connsiteY117" fmla="*/ 118281 h 1330996"/>
                  <a:gd name="connsiteX118" fmla="*/ 1951045 w 2428717"/>
                  <a:gd name="connsiteY118" fmla="*/ 104633 h 1330996"/>
                  <a:gd name="connsiteX119" fmla="*/ 1923750 w 2428717"/>
                  <a:gd name="connsiteY119" fmla="*/ 90985 h 1330996"/>
                  <a:gd name="connsiteX120" fmla="*/ 1910102 w 2428717"/>
                  <a:gd name="connsiteY120" fmla="*/ 81887 h 1330996"/>
                  <a:gd name="connsiteX121" fmla="*/ 1841863 w 2428717"/>
                  <a:gd name="connsiteY121" fmla="*/ 72788 h 1330996"/>
                  <a:gd name="connsiteX122" fmla="*/ 1814568 w 2428717"/>
                  <a:gd name="connsiteY122" fmla="*/ 63690 h 1330996"/>
                  <a:gd name="connsiteX123" fmla="*/ 1796371 w 2428717"/>
                  <a:gd name="connsiteY123" fmla="*/ 59140 h 1330996"/>
                  <a:gd name="connsiteX124" fmla="*/ 1769075 w 2428717"/>
                  <a:gd name="connsiteY124" fmla="*/ 50042 h 1330996"/>
                  <a:gd name="connsiteX125" fmla="*/ 1755428 w 2428717"/>
                  <a:gd name="connsiteY125" fmla="*/ 40943 h 1330996"/>
                  <a:gd name="connsiteX126" fmla="*/ 1737231 w 2428717"/>
                  <a:gd name="connsiteY126" fmla="*/ 0 h 1330996"/>
                  <a:gd name="connsiteX127" fmla="*/ 1728132 w 2428717"/>
                  <a:gd name="connsiteY127" fmla="*/ 13648 h 1330996"/>
                  <a:gd name="connsiteX128" fmla="*/ 1723583 w 2428717"/>
                  <a:gd name="connsiteY128" fmla="*/ 50042 h 1330996"/>
                  <a:gd name="connsiteX129" fmla="*/ 1691738 w 2428717"/>
                  <a:gd name="connsiteY129" fmla="*/ 54591 h 1330996"/>
                  <a:gd name="connsiteX130" fmla="*/ 1659893 w 2428717"/>
                  <a:gd name="connsiteY130" fmla="*/ 63690 h 1330996"/>
                  <a:gd name="connsiteX131" fmla="*/ 1641696 w 2428717"/>
                  <a:gd name="connsiteY131" fmla="*/ 72788 h 1330996"/>
                  <a:gd name="connsiteX132" fmla="*/ 1628048 w 2428717"/>
                  <a:gd name="connsiteY132" fmla="*/ 68239 h 1330996"/>
                  <a:gd name="connsiteX133" fmla="*/ 1623499 w 2428717"/>
                  <a:gd name="connsiteY133" fmla="*/ 54591 h 1330996"/>
                  <a:gd name="connsiteX134" fmla="*/ 1614401 w 2428717"/>
                  <a:gd name="connsiteY134" fmla="*/ 68239 h 1330996"/>
                  <a:gd name="connsiteX135" fmla="*/ 1600753 w 2428717"/>
                  <a:gd name="connsiteY135" fmla="*/ 77337 h 1330996"/>
                  <a:gd name="connsiteX136" fmla="*/ 1555260 w 2428717"/>
                  <a:gd name="connsiteY136" fmla="*/ 81887 h 1330996"/>
                  <a:gd name="connsiteX137" fmla="*/ 1527965 w 2428717"/>
                  <a:gd name="connsiteY137" fmla="*/ 90985 h 1330996"/>
                  <a:gd name="connsiteX138" fmla="*/ 1509768 w 2428717"/>
                  <a:gd name="connsiteY138" fmla="*/ 100084 h 1330996"/>
                  <a:gd name="connsiteX139" fmla="*/ 1487022 w 2428717"/>
                  <a:gd name="connsiteY139" fmla="*/ 104633 h 1330996"/>
                  <a:gd name="connsiteX140" fmla="*/ 1473374 w 2428717"/>
                  <a:gd name="connsiteY140" fmla="*/ 109182 h 1330996"/>
                  <a:gd name="connsiteX141" fmla="*/ 1364192 w 2428717"/>
                  <a:gd name="connsiteY141" fmla="*/ 113731 h 1330996"/>
                  <a:gd name="connsiteX142" fmla="*/ 1350544 w 2428717"/>
                  <a:gd name="connsiteY142" fmla="*/ 122830 h 1330996"/>
                  <a:gd name="connsiteX143" fmla="*/ 1332347 w 2428717"/>
                  <a:gd name="connsiteY143" fmla="*/ 150125 h 1330996"/>
                  <a:gd name="connsiteX144" fmla="*/ 1318699 w 2428717"/>
                  <a:gd name="connsiteY144" fmla="*/ 163773 h 1330996"/>
                  <a:gd name="connsiteX145" fmla="*/ 1309601 w 2428717"/>
                  <a:gd name="connsiteY145" fmla="*/ 191069 h 1330996"/>
                  <a:gd name="connsiteX146" fmla="*/ 1295953 w 2428717"/>
                  <a:gd name="connsiteY146" fmla="*/ 204716 h 1330996"/>
                  <a:gd name="connsiteX147" fmla="*/ 1282305 w 2428717"/>
                  <a:gd name="connsiteY147" fmla="*/ 209266 h 1330996"/>
                  <a:gd name="connsiteX148" fmla="*/ 1209517 w 2428717"/>
                  <a:gd name="connsiteY148" fmla="*/ 213815 h 1330996"/>
                  <a:gd name="connsiteX149" fmla="*/ 1204968 w 2428717"/>
                  <a:gd name="connsiteY149" fmla="*/ 227463 h 1330996"/>
                  <a:gd name="connsiteX150" fmla="*/ 1186771 w 2428717"/>
                  <a:gd name="connsiteY150" fmla="*/ 254758 h 1330996"/>
                  <a:gd name="connsiteX151" fmla="*/ 1177672 w 2428717"/>
                  <a:gd name="connsiteY151" fmla="*/ 282054 h 1330996"/>
                  <a:gd name="connsiteX152" fmla="*/ 1173123 w 2428717"/>
                  <a:gd name="connsiteY152" fmla="*/ 295702 h 1330996"/>
                  <a:gd name="connsiteX153" fmla="*/ 1145828 w 2428717"/>
                  <a:gd name="connsiteY153" fmla="*/ 313899 h 1330996"/>
                  <a:gd name="connsiteX154" fmla="*/ 1132180 w 2428717"/>
                  <a:gd name="connsiteY154" fmla="*/ 327546 h 1330996"/>
                  <a:gd name="connsiteX155" fmla="*/ 1104884 w 2428717"/>
                  <a:gd name="connsiteY155" fmla="*/ 336645 h 1330996"/>
                  <a:gd name="connsiteX156" fmla="*/ 1095786 w 2428717"/>
                  <a:gd name="connsiteY156" fmla="*/ 322997 h 1330996"/>
                  <a:gd name="connsiteX157" fmla="*/ 1100335 w 2428717"/>
                  <a:gd name="connsiteY157" fmla="*/ 291152 h 1330996"/>
                  <a:gd name="connsiteX158" fmla="*/ 1086687 w 2428717"/>
                  <a:gd name="connsiteY158" fmla="*/ 304800 h 1330996"/>
                  <a:gd name="connsiteX159" fmla="*/ 1073039 w 2428717"/>
                  <a:gd name="connsiteY159" fmla="*/ 309349 h 1330996"/>
                  <a:gd name="connsiteX160" fmla="*/ 1059392 w 2428717"/>
                  <a:gd name="connsiteY160" fmla="*/ 300251 h 1330996"/>
                  <a:gd name="connsiteX161" fmla="*/ 1050293 w 2428717"/>
                  <a:gd name="connsiteY161" fmla="*/ 286603 h 1330996"/>
                  <a:gd name="connsiteX162" fmla="*/ 1036645 w 2428717"/>
                  <a:gd name="connsiteY162" fmla="*/ 282054 h 1330996"/>
                  <a:gd name="connsiteX163" fmla="*/ 1009350 w 2428717"/>
                  <a:gd name="connsiteY163" fmla="*/ 291152 h 1330996"/>
                  <a:gd name="connsiteX164" fmla="*/ 995702 w 2428717"/>
                  <a:gd name="connsiteY164" fmla="*/ 295702 h 1330996"/>
                  <a:gd name="connsiteX165" fmla="*/ 982054 w 2428717"/>
                  <a:gd name="connsiteY165" fmla="*/ 304800 h 1330996"/>
                  <a:gd name="connsiteX166" fmla="*/ 968407 w 2428717"/>
                  <a:gd name="connsiteY166" fmla="*/ 350293 h 1330996"/>
                  <a:gd name="connsiteX167" fmla="*/ 959308 w 2428717"/>
                  <a:gd name="connsiteY167" fmla="*/ 363940 h 1330996"/>
                  <a:gd name="connsiteX168" fmla="*/ 963857 w 2428717"/>
                  <a:gd name="connsiteY168" fmla="*/ 377588 h 1330996"/>
                  <a:gd name="connsiteX169" fmla="*/ 977505 w 2428717"/>
                  <a:gd name="connsiteY169" fmla="*/ 382137 h 1330996"/>
                  <a:gd name="connsiteX170" fmla="*/ 991153 w 2428717"/>
                  <a:gd name="connsiteY170" fmla="*/ 391236 h 1330996"/>
                  <a:gd name="connsiteX171" fmla="*/ 1000251 w 2428717"/>
                  <a:gd name="connsiteY171" fmla="*/ 404884 h 1330996"/>
                  <a:gd name="connsiteX172" fmla="*/ 1013899 w 2428717"/>
                  <a:gd name="connsiteY172" fmla="*/ 418531 h 1330996"/>
                  <a:gd name="connsiteX173" fmla="*/ 1009350 w 2428717"/>
                  <a:gd name="connsiteY173" fmla="*/ 441278 h 1330996"/>
                  <a:gd name="connsiteX174" fmla="*/ 986604 w 2428717"/>
                  <a:gd name="connsiteY174" fmla="*/ 486770 h 1330996"/>
                  <a:gd name="connsiteX175" fmla="*/ 968407 w 2428717"/>
                  <a:gd name="connsiteY175" fmla="*/ 518615 h 1330996"/>
                  <a:gd name="connsiteX176" fmla="*/ 954759 w 2428717"/>
                  <a:gd name="connsiteY176" fmla="*/ 523164 h 1330996"/>
                  <a:gd name="connsiteX177" fmla="*/ 945660 w 2428717"/>
                  <a:gd name="connsiteY177" fmla="*/ 536812 h 1330996"/>
                  <a:gd name="connsiteX178" fmla="*/ 932013 w 2428717"/>
                  <a:gd name="connsiteY178" fmla="*/ 545910 h 1330996"/>
                  <a:gd name="connsiteX179" fmla="*/ 913816 w 2428717"/>
                  <a:gd name="connsiteY179" fmla="*/ 568657 h 1330996"/>
                  <a:gd name="connsiteX180" fmla="*/ 904717 w 2428717"/>
                  <a:gd name="connsiteY180" fmla="*/ 582305 h 1330996"/>
                  <a:gd name="connsiteX181" fmla="*/ 900168 w 2428717"/>
                  <a:gd name="connsiteY181" fmla="*/ 595952 h 1330996"/>
                  <a:gd name="connsiteX182" fmla="*/ 881971 w 2428717"/>
                  <a:gd name="connsiteY182" fmla="*/ 623248 h 1330996"/>
                  <a:gd name="connsiteX183" fmla="*/ 859225 w 2428717"/>
                  <a:gd name="connsiteY183" fmla="*/ 655093 h 1330996"/>
                  <a:gd name="connsiteX184" fmla="*/ 850126 w 2428717"/>
                  <a:gd name="connsiteY184" fmla="*/ 668740 h 1330996"/>
                  <a:gd name="connsiteX185" fmla="*/ 845577 w 2428717"/>
                  <a:gd name="connsiteY185" fmla="*/ 682388 h 1330996"/>
                  <a:gd name="connsiteX186" fmla="*/ 831929 w 2428717"/>
                  <a:gd name="connsiteY186" fmla="*/ 691487 h 1330996"/>
                  <a:gd name="connsiteX187" fmla="*/ 809183 w 2428717"/>
                  <a:gd name="connsiteY187" fmla="*/ 714233 h 1330996"/>
                  <a:gd name="connsiteX188" fmla="*/ 795535 w 2428717"/>
                  <a:gd name="connsiteY188" fmla="*/ 732430 h 1330996"/>
                  <a:gd name="connsiteX189" fmla="*/ 781887 w 2428717"/>
                  <a:gd name="connsiteY189" fmla="*/ 746078 h 1330996"/>
                  <a:gd name="connsiteX190" fmla="*/ 754592 w 2428717"/>
                  <a:gd name="connsiteY190" fmla="*/ 787021 h 1330996"/>
                  <a:gd name="connsiteX191" fmla="*/ 745493 w 2428717"/>
                  <a:gd name="connsiteY191" fmla="*/ 800669 h 1330996"/>
                  <a:gd name="connsiteX192" fmla="*/ 736395 w 2428717"/>
                  <a:gd name="connsiteY192" fmla="*/ 827964 h 1330996"/>
                  <a:gd name="connsiteX193" fmla="*/ 673242 w 2428717"/>
                  <a:gd name="connsiteY193" fmla="*/ 857045 h 1330996"/>
                  <a:gd name="connsiteX194" fmla="*/ 638185 w 2428717"/>
                  <a:gd name="connsiteY194" fmla="*/ 883091 h 1330996"/>
                  <a:gd name="connsiteX195" fmla="*/ 595368 w 2428717"/>
                  <a:gd name="connsiteY195" fmla="*/ 896203 h 1330996"/>
                  <a:gd name="connsiteX196" fmla="*/ 581720 w 2428717"/>
                  <a:gd name="connsiteY196" fmla="*/ 891654 h 1330996"/>
                  <a:gd name="connsiteX197" fmla="*/ 577171 w 2428717"/>
                  <a:gd name="connsiteY197" fmla="*/ 928048 h 1330996"/>
                  <a:gd name="connsiteX198" fmla="*/ 568072 w 2428717"/>
                  <a:gd name="connsiteY198" fmla="*/ 941696 h 1330996"/>
                  <a:gd name="connsiteX199" fmla="*/ 563523 w 2428717"/>
                  <a:gd name="connsiteY199" fmla="*/ 955343 h 1330996"/>
                  <a:gd name="connsiteX200" fmla="*/ 549875 w 2428717"/>
                  <a:gd name="connsiteY200" fmla="*/ 964442 h 1330996"/>
                  <a:gd name="connsiteX201" fmla="*/ 522580 w 2428717"/>
                  <a:gd name="connsiteY201" fmla="*/ 982639 h 1330996"/>
                  <a:gd name="connsiteX202" fmla="*/ 508932 w 2428717"/>
                  <a:gd name="connsiteY202" fmla="*/ 973540 h 1330996"/>
                  <a:gd name="connsiteX203" fmla="*/ 481637 w 2428717"/>
                  <a:gd name="connsiteY203" fmla="*/ 959893 h 1330996"/>
                  <a:gd name="connsiteX204" fmla="*/ 463439 w 2428717"/>
                  <a:gd name="connsiteY204" fmla="*/ 964442 h 1330996"/>
                  <a:gd name="connsiteX205" fmla="*/ 454341 w 2428717"/>
                  <a:gd name="connsiteY205" fmla="*/ 978090 h 1330996"/>
                  <a:gd name="connsiteX206" fmla="*/ 440693 w 2428717"/>
                  <a:gd name="connsiteY206" fmla="*/ 996287 h 1330996"/>
                  <a:gd name="connsiteX207" fmla="*/ 404299 w 2428717"/>
                  <a:gd name="connsiteY207" fmla="*/ 1023582 h 1330996"/>
                  <a:gd name="connsiteX208" fmla="*/ 390651 w 2428717"/>
                  <a:gd name="connsiteY208" fmla="*/ 1037230 h 1330996"/>
                  <a:gd name="connsiteX209" fmla="*/ 377004 w 2428717"/>
                  <a:gd name="connsiteY209" fmla="*/ 1041779 h 1330996"/>
                  <a:gd name="connsiteX210" fmla="*/ 349708 w 2428717"/>
                  <a:gd name="connsiteY210" fmla="*/ 1059976 h 1330996"/>
                  <a:gd name="connsiteX211" fmla="*/ 322413 w 2428717"/>
                  <a:gd name="connsiteY211" fmla="*/ 1078173 h 1330996"/>
                  <a:gd name="connsiteX212" fmla="*/ 295117 w 2428717"/>
                  <a:gd name="connsiteY212" fmla="*/ 1100919 h 1330996"/>
                  <a:gd name="connsiteX213" fmla="*/ 286019 w 2428717"/>
                  <a:gd name="connsiteY213" fmla="*/ 1114567 h 1330996"/>
                  <a:gd name="connsiteX214" fmla="*/ 258723 w 2428717"/>
                  <a:gd name="connsiteY214" fmla="*/ 1137313 h 1330996"/>
                  <a:gd name="connsiteX215" fmla="*/ 240526 w 2428717"/>
                  <a:gd name="connsiteY215" fmla="*/ 1164609 h 1330996"/>
                  <a:gd name="connsiteX216" fmla="*/ 231428 w 2428717"/>
                  <a:gd name="connsiteY216" fmla="*/ 1178257 h 1330996"/>
                  <a:gd name="connsiteX217" fmla="*/ 217780 w 2428717"/>
                  <a:gd name="connsiteY217" fmla="*/ 1182806 h 1330996"/>
                  <a:gd name="connsiteX218" fmla="*/ 208681 w 2428717"/>
                  <a:gd name="connsiteY218" fmla="*/ 1196454 h 1330996"/>
                  <a:gd name="connsiteX219" fmla="*/ 181386 w 2428717"/>
                  <a:gd name="connsiteY219" fmla="*/ 1205552 h 1330996"/>
                  <a:gd name="connsiteX220" fmla="*/ 167738 w 2428717"/>
                  <a:gd name="connsiteY220" fmla="*/ 1210102 h 1330996"/>
                  <a:gd name="connsiteX221" fmla="*/ 135893 w 2428717"/>
                  <a:gd name="connsiteY221" fmla="*/ 1219200 h 1330996"/>
                  <a:gd name="connsiteX222" fmla="*/ 108598 w 2428717"/>
                  <a:gd name="connsiteY222" fmla="*/ 1241946 h 1330996"/>
                  <a:gd name="connsiteX223" fmla="*/ 85851 w 2428717"/>
                  <a:gd name="connsiteY223" fmla="*/ 1246496 h 1330996"/>
                  <a:gd name="connsiteX224" fmla="*/ 72204 w 2428717"/>
                  <a:gd name="connsiteY224" fmla="*/ 1251045 h 1330996"/>
                  <a:gd name="connsiteX225" fmla="*/ 22162 w 2428717"/>
                  <a:gd name="connsiteY225" fmla="*/ 1264693 h 1330996"/>
                  <a:gd name="connsiteX226" fmla="*/ 8514 w 2428717"/>
                  <a:gd name="connsiteY226" fmla="*/ 1260143 h 1330996"/>
                  <a:gd name="connsiteX227" fmla="*/ 3965 w 2428717"/>
                  <a:gd name="connsiteY227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50544 w 2428717"/>
                  <a:gd name="connsiteY59" fmla="*/ 268406 h 1330996"/>
                  <a:gd name="connsiteX60" fmla="*/ 1359642 w 2428717"/>
                  <a:gd name="connsiteY60" fmla="*/ 241110 h 1330996"/>
                  <a:gd name="connsiteX61" fmla="*/ 1414234 w 2428717"/>
                  <a:gd name="connsiteY61" fmla="*/ 204716 h 1330996"/>
                  <a:gd name="connsiteX62" fmla="*/ 1427881 w 2428717"/>
                  <a:gd name="connsiteY62" fmla="*/ 200167 h 1330996"/>
                  <a:gd name="connsiteX63" fmla="*/ 1441529 w 2428717"/>
                  <a:gd name="connsiteY63" fmla="*/ 195618 h 1330996"/>
                  <a:gd name="connsiteX64" fmla="*/ 1473374 w 2428717"/>
                  <a:gd name="connsiteY64" fmla="*/ 181970 h 1330996"/>
                  <a:gd name="connsiteX65" fmla="*/ 1500669 w 2428717"/>
                  <a:gd name="connsiteY65" fmla="*/ 172872 h 1330996"/>
                  <a:gd name="connsiteX66" fmla="*/ 1578007 w 2428717"/>
                  <a:gd name="connsiteY66" fmla="*/ 163773 h 1330996"/>
                  <a:gd name="connsiteX67" fmla="*/ 1600753 w 2428717"/>
                  <a:gd name="connsiteY67" fmla="*/ 145576 h 1330996"/>
                  <a:gd name="connsiteX68" fmla="*/ 1614401 w 2428717"/>
                  <a:gd name="connsiteY68" fmla="*/ 141027 h 1330996"/>
                  <a:gd name="connsiteX69" fmla="*/ 1641696 w 2428717"/>
                  <a:gd name="connsiteY69" fmla="*/ 145576 h 1330996"/>
                  <a:gd name="connsiteX70" fmla="*/ 1655344 w 2428717"/>
                  <a:gd name="connsiteY70" fmla="*/ 154675 h 1330996"/>
                  <a:gd name="connsiteX71" fmla="*/ 1828216 w 2428717"/>
                  <a:gd name="connsiteY71" fmla="*/ 150125 h 1330996"/>
                  <a:gd name="connsiteX72" fmla="*/ 1841863 w 2428717"/>
                  <a:gd name="connsiteY72" fmla="*/ 159224 h 1330996"/>
                  <a:gd name="connsiteX73" fmla="*/ 1855511 w 2428717"/>
                  <a:gd name="connsiteY73" fmla="*/ 172872 h 1330996"/>
                  <a:gd name="connsiteX74" fmla="*/ 1969242 w 2428717"/>
                  <a:gd name="connsiteY74" fmla="*/ 186519 h 1330996"/>
                  <a:gd name="connsiteX75" fmla="*/ 2001087 w 2428717"/>
                  <a:gd name="connsiteY75" fmla="*/ 191069 h 1330996"/>
                  <a:gd name="connsiteX76" fmla="*/ 2051129 w 2428717"/>
                  <a:gd name="connsiteY76" fmla="*/ 195618 h 1330996"/>
                  <a:gd name="connsiteX77" fmla="*/ 2060228 w 2428717"/>
                  <a:gd name="connsiteY77" fmla="*/ 209266 h 1330996"/>
                  <a:gd name="connsiteX78" fmla="*/ 2087523 w 2428717"/>
                  <a:gd name="connsiteY78" fmla="*/ 213815 h 1330996"/>
                  <a:gd name="connsiteX79" fmla="*/ 2105720 w 2428717"/>
                  <a:gd name="connsiteY79" fmla="*/ 236561 h 1330996"/>
                  <a:gd name="connsiteX80" fmla="*/ 2119368 w 2428717"/>
                  <a:gd name="connsiteY80" fmla="*/ 245660 h 1330996"/>
                  <a:gd name="connsiteX81" fmla="*/ 2133016 w 2428717"/>
                  <a:gd name="connsiteY81" fmla="*/ 259308 h 1330996"/>
                  <a:gd name="connsiteX82" fmla="*/ 2142114 w 2428717"/>
                  <a:gd name="connsiteY82" fmla="*/ 272955 h 1330996"/>
                  <a:gd name="connsiteX83" fmla="*/ 2160311 w 2428717"/>
                  <a:gd name="connsiteY83" fmla="*/ 291152 h 1330996"/>
                  <a:gd name="connsiteX84" fmla="*/ 2169410 w 2428717"/>
                  <a:gd name="connsiteY84" fmla="*/ 304800 h 1330996"/>
                  <a:gd name="connsiteX85" fmla="*/ 2210353 w 2428717"/>
                  <a:gd name="connsiteY85" fmla="*/ 341194 h 1330996"/>
                  <a:gd name="connsiteX86" fmla="*/ 2224001 w 2428717"/>
                  <a:gd name="connsiteY86" fmla="*/ 345743 h 1330996"/>
                  <a:gd name="connsiteX87" fmla="*/ 2255845 w 2428717"/>
                  <a:gd name="connsiteY87" fmla="*/ 363940 h 1330996"/>
                  <a:gd name="connsiteX88" fmla="*/ 2283141 w 2428717"/>
                  <a:gd name="connsiteY88" fmla="*/ 373039 h 1330996"/>
                  <a:gd name="connsiteX89" fmla="*/ 2314986 w 2428717"/>
                  <a:gd name="connsiteY89" fmla="*/ 377588 h 1330996"/>
                  <a:gd name="connsiteX90" fmla="*/ 2337732 w 2428717"/>
                  <a:gd name="connsiteY90" fmla="*/ 395785 h 1330996"/>
                  <a:gd name="connsiteX91" fmla="*/ 2365028 w 2428717"/>
                  <a:gd name="connsiteY91" fmla="*/ 413982 h 1330996"/>
                  <a:gd name="connsiteX92" fmla="*/ 2378675 w 2428717"/>
                  <a:gd name="connsiteY92" fmla="*/ 400334 h 1330996"/>
                  <a:gd name="connsiteX93" fmla="*/ 2396872 w 2428717"/>
                  <a:gd name="connsiteY93" fmla="*/ 373039 h 1330996"/>
                  <a:gd name="connsiteX94" fmla="*/ 2424168 w 2428717"/>
                  <a:gd name="connsiteY94" fmla="*/ 368490 h 1330996"/>
                  <a:gd name="connsiteX95" fmla="*/ 2428717 w 2428717"/>
                  <a:gd name="connsiteY95" fmla="*/ 354842 h 1330996"/>
                  <a:gd name="connsiteX96" fmla="*/ 2424168 w 2428717"/>
                  <a:gd name="connsiteY96" fmla="*/ 327546 h 1330996"/>
                  <a:gd name="connsiteX97" fmla="*/ 2410520 w 2428717"/>
                  <a:gd name="connsiteY97" fmla="*/ 322997 h 1330996"/>
                  <a:gd name="connsiteX98" fmla="*/ 2392323 w 2428717"/>
                  <a:gd name="connsiteY98" fmla="*/ 318448 h 1330996"/>
                  <a:gd name="connsiteX99" fmla="*/ 2378675 w 2428717"/>
                  <a:gd name="connsiteY99" fmla="*/ 309349 h 1330996"/>
                  <a:gd name="connsiteX100" fmla="*/ 2374126 w 2428717"/>
                  <a:gd name="connsiteY100" fmla="*/ 295702 h 1330996"/>
                  <a:gd name="connsiteX101" fmla="*/ 2365028 w 2428717"/>
                  <a:gd name="connsiteY101" fmla="*/ 282054 h 1330996"/>
                  <a:gd name="connsiteX102" fmla="*/ 2360478 w 2428717"/>
                  <a:gd name="connsiteY102" fmla="*/ 268406 h 1330996"/>
                  <a:gd name="connsiteX103" fmla="*/ 2346831 w 2428717"/>
                  <a:gd name="connsiteY103" fmla="*/ 263857 h 1330996"/>
                  <a:gd name="connsiteX104" fmla="*/ 2333183 w 2428717"/>
                  <a:gd name="connsiteY104" fmla="*/ 245660 h 1330996"/>
                  <a:gd name="connsiteX105" fmla="*/ 2305887 w 2428717"/>
                  <a:gd name="connsiteY105" fmla="*/ 232012 h 1330996"/>
                  <a:gd name="connsiteX106" fmla="*/ 2283141 w 2428717"/>
                  <a:gd name="connsiteY106" fmla="*/ 236561 h 1330996"/>
                  <a:gd name="connsiteX107" fmla="*/ 2255845 w 2428717"/>
                  <a:gd name="connsiteY107" fmla="*/ 245660 h 1330996"/>
                  <a:gd name="connsiteX108" fmla="*/ 2214902 w 2428717"/>
                  <a:gd name="connsiteY108" fmla="*/ 241110 h 1330996"/>
                  <a:gd name="connsiteX109" fmla="*/ 2187607 w 2428717"/>
                  <a:gd name="connsiteY109" fmla="*/ 218364 h 1330996"/>
                  <a:gd name="connsiteX110" fmla="*/ 2173959 w 2428717"/>
                  <a:gd name="connsiteY110" fmla="*/ 209266 h 1330996"/>
                  <a:gd name="connsiteX111" fmla="*/ 2164860 w 2428717"/>
                  <a:gd name="connsiteY111" fmla="*/ 195618 h 1330996"/>
                  <a:gd name="connsiteX112" fmla="*/ 2151213 w 2428717"/>
                  <a:gd name="connsiteY112" fmla="*/ 168322 h 1330996"/>
                  <a:gd name="connsiteX113" fmla="*/ 2110269 w 2428717"/>
                  <a:gd name="connsiteY113" fmla="*/ 154675 h 1330996"/>
                  <a:gd name="connsiteX114" fmla="*/ 2082974 w 2428717"/>
                  <a:gd name="connsiteY114" fmla="*/ 141027 h 1330996"/>
                  <a:gd name="connsiteX115" fmla="*/ 2064777 w 2428717"/>
                  <a:gd name="connsiteY115" fmla="*/ 136478 h 1330996"/>
                  <a:gd name="connsiteX116" fmla="*/ 1991989 w 2428717"/>
                  <a:gd name="connsiteY116" fmla="*/ 131928 h 1330996"/>
                  <a:gd name="connsiteX117" fmla="*/ 1964693 w 2428717"/>
                  <a:gd name="connsiteY117" fmla="*/ 118281 h 1330996"/>
                  <a:gd name="connsiteX118" fmla="*/ 1951045 w 2428717"/>
                  <a:gd name="connsiteY118" fmla="*/ 104633 h 1330996"/>
                  <a:gd name="connsiteX119" fmla="*/ 1923750 w 2428717"/>
                  <a:gd name="connsiteY119" fmla="*/ 90985 h 1330996"/>
                  <a:gd name="connsiteX120" fmla="*/ 1910102 w 2428717"/>
                  <a:gd name="connsiteY120" fmla="*/ 81887 h 1330996"/>
                  <a:gd name="connsiteX121" fmla="*/ 1841863 w 2428717"/>
                  <a:gd name="connsiteY121" fmla="*/ 72788 h 1330996"/>
                  <a:gd name="connsiteX122" fmla="*/ 1814568 w 2428717"/>
                  <a:gd name="connsiteY122" fmla="*/ 63690 h 1330996"/>
                  <a:gd name="connsiteX123" fmla="*/ 1796371 w 2428717"/>
                  <a:gd name="connsiteY123" fmla="*/ 59140 h 1330996"/>
                  <a:gd name="connsiteX124" fmla="*/ 1769075 w 2428717"/>
                  <a:gd name="connsiteY124" fmla="*/ 50042 h 1330996"/>
                  <a:gd name="connsiteX125" fmla="*/ 1755428 w 2428717"/>
                  <a:gd name="connsiteY125" fmla="*/ 40943 h 1330996"/>
                  <a:gd name="connsiteX126" fmla="*/ 1737231 w 2428717"/>
                  <a:gd name="connsiteY126" fmla="*/ 0 h 1330996"/>
                  <a:gd name="connsiteX127" fmla="*/ 1728132 w 2428717"/>
                  <a:gd name="connsiteY127" fmla="*/ 13648 h 1330996"/>
                  <a:gd name="connsiteX128" fmla="*/ 1723583 w 2428717"/>
                  <a:gd name="connsiteY128" fmla="*/ 50042 h 1330996"/>
                  <a:gd name="connsiteX129" fmla="*/ 1691738 w 2428717"/>
                  <a:gd name="connsiteY129" fmla="*/ 54591 h 1330996"/>
                  <a:gd name="connsiteX130" fmla="*/ 1659893 w 2428717"/>
                  <a:gd name="connsiteY130" fmla="*/ 63690 h 1330996"/>
                  <a:gd name="connsiteX131" fmla="*/ 1641696 w 2428717"/>
                  <a:gd name="connsiteY131" fmla="*/ 72788 h 1330996"/>
                  <a:gd name="connsiteX132" fmla="*/ 1628048 w 2428717"/>
                  <a:gd name="connsiteY132" fmla="*/ 68239 h 1330996"/>
                  <a:gd name="connsiteX133" fmla="*/ 1623499 w 2428717"/>
                  <a:gd name="connsiteY133" fmla="*/ 54591 h 1330996"/>
                  <a:gd name="connsiteX134" fmla="*/ 1614401 w 2428717"/>
                  <a:gd name="connsiteY134" fmla="*/ 68239 h 1330996"/>
                  <a:gd name="connsiteX135" fmla="*/ 1600753 w 2428717"/>
                  <a:gd name="connsiteY135" fmla="*/ 77337 h 1330996"/>
                  <a:gd name="connsiteX136" fmla="*/ 1555260 w 2428717"/>
                  <a:gd name="connsiteY136" fmla="*/ 81887 h 1330996"/>
                  <a:gd name="connsiteX137" fmla="*/ 1527965 w 2428717"/>
                  <a:gd name="connsiteY137" fmla="*/ 90985 h 1330996"/>
                  <a:gd name="connsiteX138" fmla="*/ 1509768 w 2428717"/>
                  <a:gd name="connsiteY138" fmla="*/ 100084 h 1330996"/>
                  <a:gd name="connsiteX139" fmla="*/ 1487022 w 2428717"/>
                  <a:gd name="connsiteY139" fmla="*/ 104633 h 1330996"/>
                  <a:gd name="connsiteX140" fmla="*/ 1473374 w 2428717"/>
                  <a:gd name="connsiteY140" fmla="*/ 109182 h 1330996"/>
                  <a:gd name="connsiteX141" fmla="*/ 1364192 w 2428717"/>
                  <a:gd name="connsiteY141" fmla="*/ 113731 h 1330996"/>
                  <a:gd name="connsiteX142" fmla="*/ 1350544 w 2428717"/>
                  <a:gd name="connsiteY142" fmla="*/ 122830 h 1330996"/>
                  <a:gd name="connsiteX143" fmla="*/ 1332347 w 2428717"/>
                  <a:gd name="connsiteY143" fmla="*/ 150125 h 1330996"/>
                  <a:gd name="connsiteX144" fmla="*/ 1318699 w 2428717"/>
                  <a:gd name="connsiteY144" fmla="*/ 163773 h 1330996"/>
                  <a:gd name="connsiteX145" fmla="*/ 1309601 w 2428717"/>
                  <a:gd name="connsiteY145" fmla="*/ 191069 h 1330996"/>
                  <a:gd name="connsiteX146" fmla="*/ 1295953 w 2428717"/>
                  <a:gd name="connsiteY146" fmla="*/ 204716 h 1330996"/>
                  <a:gd name="connsiteX147" fmla="*/ 1282305 w 2428717"/>
                  <a:gd name="connsiteY147" fmla="*/ 209266 h 1330996"/>
                  <a:gd name="connsiteX148" fmla="*/ 1209517 w 2428717"/>
                  <a:gd name="connsiteY148" fmla="*/ 213815 h 1330996"/>
                  <a:gd name="connsiteX149" fmla="*/ 1204968 w 2428717"/>
                  <a:gd name="connsiteY149" fmla="*/ 227463 h 1330996"/>
                  <a:gd name="connsiteX150" fmla="*/ 1186771 w 2428717"/>
                  <a:gd name="connsiteY150" fmla="*/ 254758 h 1330996"/>
                  <a:gd name="connsiteX151" fmla="*/ 1177672 w 2428717"/>
                  <a:gd name="connsiteY151" fmla="*/ 282054 h 1330996"/>
                  <a:gd name="connsiteX152" fmla="*/ 1173123 w 2428717"/>
                  <a:gd name="connsiteY152" fmla="*/ 295702 h 1330996"/>
                  <a:gd name="connsiteX153" fmla="*/ 1145828 w 2428717"/>
                  <a:gd name="connsiteY153" fmla="*/ 313899 h 1330996"/>
                  <a:gd name="connsiteX154" fmla="*/ 1132180 w 2428717"/>
                  <a:gd name="connsiteY154" fmla="*/ 327546 h 1330996"/>
                  <a:gd name="connsiteX155" fmla="*/ 1104884 w 2428717"/>
                  <a:gd name="connsiteY155" fmla="*/ 336645 h 1330996"/>
                  <a:gd name="connsiteX156" fmla="*/ 1095786 w 2428717"/>
                  <a:gd name="connsiteY156" fmla="*/ 322997 h 1330996"/>
                  <a:gd name="connsiteX157" fmla="*/ 1100335 w 2428717"/>
                  <a:gd name="connsiteY157" fmla="*/ 291152 h 1330996"/>
                  <a:gd name="connsiteX158" fmla="*/ 1086687 w 2428717"/>
                  <a:gd name="connsiteY158" fmla="*/ 304800 h 1330996"/>
                  <a:gd name="connsiteX159" fmla="*/ 1073039 w 2428717"/>
                  <a:gd name="connsiteY159" fmla="*/ 309349 h 1330996"/>
                  <a:gd name="connsiteX160" fmla="*/ 1059392 w 2428717"/>
                  <a:gd name="connsiteY160" fmla="*/ 300251 h 1330996"/>
                  <a:gd name="connsiteX161" fmla="*/ 1050293 w 2428717"/>
                  <a:gd name="connsiteY161" fmla="*/ 286603 h 1330996"/>
                  <a:gd name="connsiteX162" fmla="*/ 1036645 w 2428717"/>
                  <a:gd name="connsiteY162" fmla="*/ 282054 h 1330996"/>
                  <a:gd name="connsiteX163" fmla="*/ 1009350 w 2428717"/>
                  <a:gd name="connsiteY163" fmla="*/ 291152 h 1330996"/>
                  <a:gd name="connsiteX164" fmla="*/ 995702 w 2428717"/>
                  <a:gd name="connsiteY164" fmla="*/ 295702 h 1330996"/>
                  <a:gd name="connsiteX165" fmla="*/ 982054 w 2428717"/>
                  <a:gd name="connsiteY165" fmla="*/ 304800 h 1330996"/>
                  <a:gd name="connsiteX166" fmla="*/ 968407 w 2428717"/>
                  <a:gd name="connsiteY166" fmla="*/ 350293 h 1330996"/>
                  <a:gd name="connsiteX167" fmla="*/ 959308 w 2428717"/>
                  <a:gd name="connsiteY167" fmla="*/ 363940 h 1330996"/>
                  <a:gd name="connsiteX168" fmla="*/ 963857 w 2428717"/>
                  <a:gd name="connsiteY168" fmla="*/ 377588 h 1330996"/>
                  <a:gd name="connsiteX169" fmla="*/ 969656 w 2428717"/>
                  <a:gd name="connsiteY169" fmla="*/ 397835 h 1330996"/>
                  <a:gd name="connsiteX170" fmla="*/ 991153 w 2428717"/>
                  <a:gd name="connsiteY170" fmla="*/ 391236 h 1330996"/>
                  <a:gd name="connsiteX171" fmla="*/ 1000251 w 2428717"/>
                  <a:gd name="connsiteY171" fmla="*/ 404884 h 1330996"/>
                  <a:gd name="connsiteX172" fmla="*/ 1013899 w 2428717"/>
                  <a:gd name="connsiteY172" fmla="*/ 418531 h 1330996"/>
                  <a:gd name="connsiteX173" fmla="*/ 1009350 w 2428717"/>
                  <a:gd name="connsiteY173" fmla="*/ 441278 h 1330996"/>
                  <a:gd name="connsiteX174" fmla="*/ 986604 w 2428717"/>
                  <a:gd name="connsiteY174" fmla="*/ 486770 h 1330996"/>
                  <a:gd name="connsiteX175" fmla="*/ 968407 w 2428717"/>
                  <a:gd name="connsiteY175" fmla="*/ 518615 h 1330996"/>
                  <a:gd name="connsiteX176" fmla="*/ 954759 w 2428717"/>
                  <a:gd name="connsiteY176" fmla="*/ 523164 h 1330996"/>
                  <a:gd name="connsiteX177" fmla="*/ 945660 w 2428717"/>
                  <a:gd name="connsiteY177" fmla="*/ 536812 h 1330996"/>
                  <a:gd name="connsiteX178" fmla="*/ 932013 w 2428717"/>
                  <a:gd name="connsiteY178" fmla="*/ 545910 h 1330996"/>
                  <a:gd name="connsiteX179" fmla="*/ 913816 w 2428717"/>
                  <a:gd name="connsiteY179" fmla="*/ 568657 h 1330996"/>
                  <a:gd name="connsiteX180" fmla="*/ 904717 w 2428717"/>
                  <a:gd name="connsiteY180" fmla="*/ 582305 h 1330996"/>
                  <a:gd name="connsiteX181" fmla="*/ 900168 w 2428717"/>
                  <a:gd name="connsiteY181" fmla="*/ 595952 h 1330996"/>
                  <a:gd name="connsiteX182" fmla="*/ 881971 w 2428717"/>
                  <a:gd name="connsiteY182" fmla="*/ 623248 h 1330996"/>
                  <a:gd name="connsiteX183" fmla="*/ 859225 w 2428717"/>
                  <a:gd name="connsiteY183" fmla="*/ 655093 h 1330996"/>
                  <a:gd name="connsiteX184" fmla="*/ 850126 w 2428717"/>
                  <a:gd name="connsiteY184" fmla="*/ 668740 h 1330996"/>
                  <a:gd name="connsiteX185" fmla="*/ 845577 w 2428717"/>
                  <a:gd name="connsiteY185" fmla="*/ 682388 h 1330996"/>
                  <a:gd name="connsiteX186" fmla="*/ 831929 w 2428717"/>
                  <a:gd name="connsiteY186" fmla="*/ 691487 h 1330996"/>
                  <a:gd name="connsiteX187" fmla="*/ 809183 w 2428717"/>
                  <a:gd name="connsiteY187" fmla="*/ 714233 h 1330996"/>
                  <a:gd name="connsiteX188" fmla="*/ 795535 w 2428717"/>
                  <a:gd name="connsiteY188" fmla="*/ 732430 h 1330996"/>
                  <a:gd name="connsiteX189" fmla="*/ 781887 w 2428717"/>
                  <a:gd name="connsiteY189" fmla="*/ 746078 h 1330996"/>
                  <a:gd name="connsiteX190" fmla="*/ 754592 w 2428717"/>
                  <a:gd name="connsiteY190" fmla="*/ 787021 h 1330996"/>
                  <a:gd name="connsiteX191" fmla="*/ 745493 w 2428717"/>
                  <a:gd name="connsiteY191" fmla="*/ 800669 h 1330996"/>
                  <a:gd name="connsiteX192" fmla="*/ 736395 w 2428717"/>
                  <a:gd name="connsiteY192" fmla="*/ 827964 h 1330996"/>
                  <a:gd name="connsiteX193" fmla="*/ 673242 w 2428717"/>
                  <a:gd name="connsiteY193" fmla="*/ 857045 h 1330996"/>
                  <a:gd name="connsiteX194" fmla="*/ 638185 w 2428717"/>
                  <a:gd name="connsiteY194" fmla="*/ 883091 h 1330996"/>
                  <a:gd name="connsiteX195" fmla="*/ 595368 w 2428717"/>
                  <a:gd name="connsiteY195" fmla="*/ 896203 h 1330996"/>
                  <a:gd name="connsiteX196" fmla="*/ 581720 w 2428717"/>
                  <a:gd name="connsiteY196" fmla="*/ 891654 h 1330996"/>
                  <a:gd name="connsiteX197" fmla="*/ 577171 w 2428717"/>
                  <a:gd name="connsiteY197" fmla="*/ 928048 h 1330996"/>
                  <a:gd name="connsiteX198" fmla="*/ 568072 w 2428717"/>
                  <a:gd name="connsiteY198" fmla="*/ 941696 h 1330996"/>
                  <a:gd name="connsiteX199" fmla="*/ 563523 w 2428717"/>
                  <a:gd name="connsiteY199" fmla="*/ 955343 h 1330996"/>
                  <a:gd name="connsiteX200" fmla="*/ 549875 w 2428717"/>
                  <a:gd name="connsiteY200" fmla="*/ 964442 h 1330996"/>
                  <a:gd name="connsiteX201" fmla="*/ 522580 w 2428717"/>
                  <a:gd name="connsiteY201" fmla="*/ 982639 h 1330996"/>
                  <a:gd name="connsiteX202" fmla="*/ 508932 w 2428717"/>
                  <a:gd name="connsiteY202" fmla="*/ 973540 h 1330996"/>
                  <a:gd name="connsiteX203" fmla="*/ 481637 w 2428717"/>
                  <a:gd name="connsiteY203" fmla="*/ 959893 h 1330996"/>
                  <a:gd name="connsiteX204" fmla="*/ 463439 w 2428717"/>
                  <a:gd name="connsiteY204" fmla="*/ 964442 h 1330996"/>
                  <a:gd name="connsiteX205" fmla="*/ 454341 w 2428717"/>
                  <a:gd name="connsiteY205" fmla="*/ 978090 h 1330996"/>
                  <a:gd name="connsiteX206" fmla="*/ 440693 w 2428717"/>
                  <a:gd name="connsiteY206" fmla="*/ 996287 h 1330996"/>
                  <a:gd name="connsiteX207" fmla="*/ 404299 w 2428717"/>
                  <a:gd name="connsiteY207" fmla="*/ 1023582 h 1330996"/>
                  <a:gd name="connsiteX208" fmla="*/ 390651 w 2428717"/>
                  <a:gd name="connsiteY208" fmla="*/ 1037230 h 1330996"/>
                  <a:gd name="connsiteX209" fmla="*/ 377004 w 2428717"/>
                  <a:gd name="connsiteY209" fmla="*/ 1041779 h 1330996"/>
                  <a:gd name="connsiteX210" fmla="*/ 349708 w 2428717"/>
                  <a:gd name="connsiteY210" fmla="*/ 1059976 h 1330996"/>
                  <a:gd name="connsiteX211" fmla="*/ 322413 w 2428717"/>
                  <a:gd name="connsiteY211" fmla="*/ 1078173 h 1330996"/>
                  <a:gd name="connsiteX212" fmla="*/ 295117 w 2428717"/>
                  <a:gd name="connsiteY212" fmla="*/ 1100919 h 1330996"/>
                  <a:gd name="connsiteX213" fmla="*/ 286019 w 2428717"/>
                  <a:gd name="connsiteY213" fmla="*/ 1114567 h 1330996"/>
                  <a:gd name="connsiteX214" fmla="*/ 258723 w 2428717"/>
                  <a:gd name="connsiteY214" fmla="*/ 1137313 h 1330996"/>
                  <a:gd name="connsiteX215" fmla="*/ 240526 w 2428717"/>
                  <a:gd name="connsiteY215" fmla="*/ 1164609 h 1330996"/>
                  <a:gd name="connsiteX216" fmla="*/ 231428 w 2428717"/>
                  <a:gd name="connsiteY216" fmla="*/ 1178257 h 1330996"/>
                  <a:gd name="connsiteX217" fmla="*/ 217780 w 2428717"/>
                  <a:gd name="connsiteY217" fmla="*/ 1182806 h 1330996"/>
                  <a:gd name="connsiteX218" fmla="*/ 208681 w 2428717"/>
                  <a:gd name="connsiteY218" fmla="*/ 1196454 h 1330996"/>
                  <a:gd name="connsiteX219" fmla="*/ 181386 w 2428717"/>
                  <a:gd name="connsiteY219" fmla="*/ 1205552 h 1330996"/>
                  <a:gd name="connsiteX220" fmla="*/ 167738 w 2428717"/>
                  <a:gd name="connsiteY220" fmla="*/ 1210102 h 1330996"/>
                  <a:gd name="connsiteX221" fmla="*/ 135893 w 2428717"/>
                  <a:gd name="connsiteY221" fmla="*/ 1219200 h 1330996"/>
                  <a:gd name="connsiteX222" fmla="*/ 108598 w 2428717"/>
                  <a:gd name="connsiteY222" fmla="*/ 1241946 h 1330996"/>
                  <a:gd name="connsiteX223" fmla="*/ 85851 w 2428717"/>
                  <a:gd name="connsiteY223" fmla="*/ 1246496 h 1330996"/>
                  <a:gd name="connsiteX224" fmla="*/ 72204 w 2428717"/>
                  <a:gd name="connsiteY224" fmla="*/ 1251045 h 1330996"/>
                  <a:gd name="connsiteX225" fmla="*/ 22162 w 2428717"/>
                  <a:gd name="connsiteY225" fmla="*/ 1264693 h 1330996"/>
                  <a:gd name="connsiteX226" fmla="*/ 8514 w 2428717"/>
                  <a:gd name="connsiteY226" fmla="*/ 1260143 h 1330996"/>
                  <a:gd name="connsiteX227" fmla="*/ 3965 w 2428717"/>
                  <a:gd name="connsiteY227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50544 w 2428717"/>
                  <a:gd name="connsiteY59" fmla="*/ 268406 h 1330996"/>
                  <a:gd name="connsiteX60" fmla="*/ 1359642 w 2428717"/>
                  <a:gd name="connsiteY60" fmla="*/ 241110 h 1330996"/>
                  <a:gd name="connsiteX61" fmla="*/ 1414234 w 2428717"/>
                  <a:gd name="connsiteY61" fmla="*/ 204716 h 1330996"/>
                  <a:gd name="connsiteX62" fmla="*/ 1427881 w 2428717"/>
                  <a:gd name="connsiteY62" fmla="*/ 200167 h 1330996"/>
                  <a:gd name="connsiteX63" fmla="*/ 1441529 w 2428717"/>
                  <a:gd name="connsiteY63" fmla="*/ 195618 h 1330996"/>
                  <a:gd name="connsiteX64" fmla="*/ 1473374 w 2428717"/>
                  <a:gd name="connsiteY64" fmla="*/ 181970 h 1330996"/>
                  <a:gd name="connsiteX65" fmla="*/ 1500669 w 2428717"/>
                  <a:gd name="connsiteY65" fmla="*/ 172872 h 1330996"/>
                  <a:gd name="connsiteX66" fmla="*/ 1578007 w 2428717"/>
                  <a:gd name="connsiteY66" fmla="*/ 163773 h 1330996"/>
                  <a:gd name="connsiteX67" fmla="*/ 1600753 w 2428717"/>
                  <a:gd name="connsiteY67" fmla="*/ 145576 h 1330996"/>
                  <a:gd name="connsiteX68" fmla="*/ 1614401 w 2428717"/>
                  <a:gd name="connsiteY68" fmla="*/ 141027 h 1330996"/>
                  <a:gd name="connsiteX69" fmla="*/ 1641696 w 2428717"/>
                  <a:gd name="connsiteY69" fmla="*/ 145576 h 1330996"/>
                  <a:gd name="connsiteX70" fmla="*/ 1655344 w 2428717"/>
                  <a:gd name="connsiteY70" fmla="*/ 154675 h 1330996"/>
                  <a:gd name="connsiteX71" fmla="*/ 1828216 w 2428717"/>
                  <a:gd name="connsiteY71" fmla="*/ 150125 h 1330996"/>
                  <a:gd name="connsiteX72" fmla="*/ 1841863 w 2428717"/>
                  <a:gd name="connsiteY72" fmla="*/ 159224 h 1330996"/>
                  <a:gd name="connsiteX73" fmla="*/ 1855511 w 2428717"/>
                  <a:gd name="connsiteY73" fmla="*/ 172872 h 1330996"/>
                  <a:gd name="connsiteX74" fmla="*/ 1969242 w 2428717"/>
                  <a:gd name="connsiteY74" fmla="*/ 186519 h 1330996"/>
                  <a:gd name="connsiteX75" fmla="*/ 2001087 w 2428717"/>
                  <a:gd name="connsiteY75" fmla="*/ 191069 h 1330996"/>
                  <a:gd name="connsiteX76" fmla="*/ 2051129 w 2428717"/>
                  <a:gd name="connsiteY76" fmla="*/ 195618 h 1330996"/>
                  <a:gd name="connsiteX77" fmla="*/ 2060228 w 2428717"/>
                  <a:gd name="connsiteY77" fmla="*/ 209266 h 1330996"/>
                  <a:gd name="connsiteX78" fmla="*/ 2087523 w 2428717"/>
                  <a:gd name="connsiteY78" fmla="*/ 213815 h 1330996"/>
                  <a:gd name="connsiteX79" fmla="*/ 2105720 w 2428717"/>
                  <a:gd name="connsiteY79" fmla="*/ 236561 h 1330996"/>
                  <a:gd name="connsiteX80" fmla="*/ 2119368 w 2428717"/>
                  <a:gd name="connsiteY80" fmla="*/ 245660 h 1330996"/>
                  <a:gd name="connsiteX81" fmla="*/ 2133016 w 2428717"/>
                  <a:gd name="connsiteY81" fmla="*/ 259308 h 1330996"/>
                  <a:gd name="connsiteX82" fmla="*/ 2142114 w 2428717"/>
                  <a:gd name="connsiteY82" fmla="*/ 272955 h 1330996"/>
                  <a:gd name="connsiteX83" fmla="*/ 2160311 w 2428717"/>
                  <a:gd name="connsiteY83" fmla="*/ 291152 h 1330996"/>
                  <a:gd name="connsiteX84" fmla="*/ 2169410 w 2428717"/>
                  <a:gd name="connsiteY84" fmla="*/ 304800 h 1330996"/>
                  <a:gd name="connsiteX85" fmla="*/ 2210353 w 2428717"/>
                  <a:gd name="connsiteY85" fmla="*/ 341194 h 1330996"/>
                  <a:gd name="connsiteX86" fmla="*/ 2224001 w 2428717"/>
                  <a:gd name="connsiteY86" fmla="*/ 345743 h 1330996"/>
                  <a:gd name="connsiteX87" fmla="*/ 2255845 w 2428717"/>
                  <a:gd name="connsiteY87" fmla="*/ 363940 h 1330996"/>
                  <a:gd name="connsiteX88" fmla="*/ 2283141 w 2428717"/>
                  <a:gd name="connsiteY88" fmla="*/ 373039 h 1330996"/>
                  <a:gd name="connsiteX89" fmla="*/ 2314986 w 2428717"/>
                  <a:gd name="connsiteY89" fmla="*/ 377588 h 1330996"/>
                  <a:gd name="connsiteX90" fmla="*/ 2337732 w 2428717"/>
                  <a:gd name="connsiteY90" fmla="*/ 395785 h 1330996"/>
                  <a:gd name="connsiteX91" fmla="*/ 2365028 w 2428717"/>
                  <a:gd name="connsiteY91" fmla="*/ 413982 h 1330996"/>
                  <a:gd name="connsiteX92" fmla="*/ 2378675 w 2428717"/>
                  <a:gd name="connsiteY92" fmla="*/ 400334 h 1330996"/>
                  <a:gd name="connsiteX93" fmla="*/ 2396872 w 2428717"/>
                  <a:gd name="connsiteY93" fmla="*/ 373039 h 1330996"/>
                  <a:gd name="connsiteX94" fmla="*/ 2424168 w 2428717"/>
                  <a:gd name="connsiteY94" fmla="*/ 368490 h 1330996"/>
                  <a:gd name="connsiteX95" fmla="*/ 2428717 w 2428717"/>
                  <a:gd name="connsiteY95" fmla="*/ 354842 h 1330996"/>
                  <a:gd name="connsiteX96" fmla="*/ 2424168 w 2428717"/>
                  <a:gd name="connsiteY96" fmla="*/ 327546 h 1330996"/>
                  <a:gd name="connsiteX97" fmla="*/ 2410520 w 2428717"/>
                  <a:gd name="connsiteY97" fmla="*/ 322997 h 1330996"/>
                  <a:gd name="connsiteX98" fmla="*/ 2392323 w 2428717"/>
                  <a:gd name="connsiteY98" fmla="*/ 318448 h 1330996"/>
                  <a:gd name="connsiteX99" fmla="*/ 2378675 w 2428717"/>
                  <a:gd name="connsiteY99" fmla="*/ 309349 h 1330996"/>
                  <a:gd name="connsiteX100" fmla="*/ 2374126 w 2428717"/>
                  <a:gd name="connsiteY100" fmla="*/ 295702 h 1330996"/>
                  <a:gd name="connsiteX101" fmla="*/ 2365028 w 2428717"/>
                  <a:gd name="connsiteY101" fmla="*/ 282054 h 1330996"/>
                  <a:gd name="connsiteX102" fmla="*/ 2360478 w 2428717"/>
                  <a:gd name="connsiteY102" fmla="*/ 268406 h 1330996"/>
                  <a:gd name="connsiteX103" fmla="*/ 2346831 w 2428717"/>
                  <a:gd name="connsiteY103" fmla="*/ 263857 h 1330996"/>
                  <a:gd name="connsiteX104" fmla="*/ 2333183 w 2428717"/>
                  <a:gd name="connsiteY104" fmla="*/ 245660 h 1330996"/>
                  <a:gd name="connsiteX105" fmla="*/ 2305887 w 2428717"/>
                  <a:gd name="connsiteY105" fmla="*/ 232012 h 1330996"/>
                  <a:gd name="connsiteX106" fmla="*/ 2283141 w 2428717"/>
                  <a:gd name="connsiteY106" fmla="*/ 236561 h 1330996"/>
                  <a:gd name="connsiteX107" fmla="*/ 2255845 w 2428717"/>
                  <a:gd name="connsiteY107" fmla="*/ 245660 h 1330996"/>
                  <a:gd name="connsiteX108" fmla="*/ 2214902 w 2428717"/>
                  <a:gd name="connsiteY108" fmla="*/ 241110 h 1330996"/>
                  <a:gd name="connsiteX109" fmla="*/ 2187607 w 2428717"/>
                  <a:gd name="connsiteY109" fmla="*/ 218364 h 1330996"/>
                  <a:gd name="connsiteX110" fmla="*/ 2173959 w 2428717"/>
                  <a:gd name="connsiteY110" fmla="*/ 209266 h 1330996"/>
                  <a:gd name="connsiteX111" fmla="*/ 2164860 w 2428717"/>
                  <a:gd name="connsiteY111" fmla="*/ 195618 h 1330996"/>
                  <a:gd name="connsiteX112" fmla="*/ 2151213 w 2428717"/>
                  <a:gd name="connsiteY112" fmla="*/ 168322 h 1330996"/>
                  <a:gd name="connsiteX113" fmla="*/ 2110269 w 2428717"/>
                  <a:gd name="connsiteY113" fmla="*/ 154675 h 1330996"/>
                  <a:gd name="connsiteX114" fmla="*/ 2082974 w 2428717"/>
                  <a:gd name="connsiteY114" fmla="*/ 141027 h 1330996"/>
                  <a:gd name="connsiteX115" fmla="*/ 2064777 w 2428717"/>
                  <a:gd name="connsiteY115" fmla="*/ 136478 h 1330996"/>
                  <a:gd name="connsiteX116" fmla="*/ 1991989 w 2428717"/>
                  <a:gd name="connsiteY116" fmla="*/ 131928 h 1330996"/>
                  <a:gd name="connsiteX117" fmla="*/ 1964693 w 2428717"/>
                  <a:gd name="connsiteY117" fmla="*/ 118281 h 1330996"/>
                  <a:gd name="connsiteX118" fmla="*/ 1951045 w 2428717"/>
                  <a:gd name="connsiteY118" fmla="*/ 104633 h 1330996"/>
                  <a:gd name="connsiteX119" fmla="*/ 1923750 w 2428717"/>
                  <a:gd name="connsiteY119" fmla="*/ 90985 h 1330996"/>
                  <a:gd name="connsiteX120" fmla="*/ 1910102 w 2428717"/>
                  <a:gd name="connsiteY120" fmla="*/ 81887 h 1330996"/>
                  <a:gd name="connsiteX121" fmla="*/ 1841863 w 2428717"/>
                  <a:gd name="connsiteY121" fmla="*/ 72788 h 1330996"/>
                  <a:gd name="connsiteX122" fmla="*/ 1814568 w 2428717"/>
                  <a:gd name="connsiteY122" fmla="*/ 63690 h 1330996"/>
                  <a:gd name="connsiteX123" fmla="*/ 1796371 w 2428717"/>
                  <a:gd name="connsiteY123" fmla="*/ 59140 h 1330996"/>
                  <a:gd name="connsiteX124" fmla="*/ 1769075 w 2428717"/>
                  <a:gd name="connsiteY124" fmla="*/ 50042 h 1330996"/>
                  <a:gd name="connsiteX125" fmla="*/ 1755428 w 2428717"/>
                  <a:gd name="connsiteY125" fmla="*/ 40943 h 1330996"/>
                  <a:gd name="connsiteX126" fmla="*/ 1737231 w 2428717"/>
                  <a:gd name="connsiteY126" fmla="*/ 0 h 1330996"/>
                  <a:gd name="connsiteX127" fmla="*/ 1728132 w 2428717"/>
                  <a:gd name="connsiteY127" fmla="*/ 13648 h 1330996"/>
                  <a:gd name="connsiteX128" fmla="*/ 1723583 w 2428717"/>
                  <a:gd name="connsiteY128" fmla="*/ 50042 h 1330996"/>
                  <a:gd name="connsiteX129" fmla="*/ 1691738 w 2428717"/>
                  <a:gd name="connsiteY129" fmla="*/ 54591 h 1330996"/>
                  <a:gd name="connsiteX130" fmla="*/ 1659893 w 2428717"/>
                  <a:gd name="connsiteY130" fmla="*/ 63690 h 1330996"/>
                  <a:gd name="connsiteX131" fmla="*/ 1641696 w 2428717"/>
                  <a:gd name="connsiteY131" fmla="*/ 72788 h 1330996"/>
                  <a:gd name="connsiteX132" fmla="*/ 1628048 w 2428717"/>
                  <a:gd name="connsiteY132" fmla="*/ 68239 h 1330996"/>
                  <a:gd name="connsiteX133" fmla="*/ 1623499 w 2428717"/>
                  <a:gd name="connsiteY133" fmla="*/ 54591 h 1330996"/>
                  <a:gd name="connsiteX134" fmla="*/ 1614401 w 2428717"/>
                  <a:gd name="connsiteY134" fmla="*/ 68239 h 1330996"/>
                  <a:gd name="connsiteX135" fmla="*/ 1600753 w 2428717"/>
                  <a:gd name="connsiteY135" fmla="*/ 77337 h 1330996"/>
                  <a:gd name="connsiteX136" fmla="*/ 1555260 w 2428717"/>
                  <a:gd name="connsiteY136" fmla="*/ 81887 h 1330996"/>
                  <a:gd name="connsiteX137" fmla="*/ 1527965 w 2428717"/>
                  <a:gd name="connsiteY137" fmla="*/ 90985 h 1330996"/>
                  <a:gd name="connsiteX138" fmla="*/ 1509768 w 2428717"/>
                  <a:gd name="connsiteY138" fmla="*/ 100084 h 1330996"/>
                  <a:gd name="connsiteX139" fmla="*/ 1487022 w 2428717"/>
                  <a:gd name="connsiteY139" fmla="*/ 104633 h 1330996"/>
                  <a:gd name="connsiteX140" fmla="*/ 1473374 w 2428717"/>
                  <a:gd name="connsiteY140" fmla="*/ 109182 h 1330996"/>
                  <a:gd name="connsiteX141" fmla="*/ 1364192 w 2428717"/>
                  <a:gd name="connsiteY141" fmla="*/ 113731 h 1330996"/>
                  <a:gd name="connsiteX142" fmla="*/ 1350544 w 2428717"/>
                  <a:gd name="connsiteY142" fmla="*/ 122830 h 1330996"/>
                  <a:gd name="connsiteX143" fmla="*/ 1332347 w 2428717"/>
                  <a:gd name="connsiteY143" fmla="*/ 150125 h 1330996"/>
                  <a:gd name="connsiteX144" fmla="*/ 1318699 w 2428717"/>
                  <a:gd name="connsiteY144" fmla="*/ 163773 h 1330996"/>
                  <a:gd name="connsiteX145" fmla="*/ 1309601 w 2428717"/>
                  <a:gd name="connsiteY145" fmla="*/ 191069 h 1330996"/>
                  <a:gd name="connsiteX146" fmla="*/ 1295953 w 2428717"/>
                  <a:gd name="connsiteY146" fmla="*/ 204716 h 1330996"/>
                  <a:gd name="connsiteX147" fmla="*/ 1282305 w 2428717"/>
                  <a:gd name="connsiteY147" fmla="*/ 209266 h 1330996"/>
                  <a:gd name="connsiteX148" fmla="*/ 1209517 w 2428717"/>
                  <a:gd name="connsiteY148" fmla="*/ 213815 h 1330996"/>
                  <a:gd name="connsiteX149" fmla="*/ 1204968 w 2428717"/>
                  <a:gd name="connsiteY149" fmla="*/ 227463 h 1330996"/>
                  <a:gd name="connsiteX150" fmla="*/ 1186771 w 2428717"/>
                  <a:gd name="connsiteY150" fmla="*/ 254758 h 1330996"/>
                  <a:gd name="connsiteX151" fmla="*/ 1177672 w 2428717"/>
                  <a:gd name="connsiteY151" fmla="*/ 282054 h 1330996"/>
                  <a:gd name="connsiteX152" fmla="*/ 1173123 w 2428717"/>
                  <a:gd name="connsiteY152" fmla="*/ 295702 h 1330996"/>
                  <a:gd name="connsiteX153" fmla="*/ 1145828 w 2428717"/>
                  <a:gd name="connsiteY153" fmla="*/ 313899 h 1330996"/>
                  <a:gd name="connsiteX154" fmla="*/ 1132180 w 2428717"/>
                  <a:gd name="connsiteY154" fmla="*/ 327546 h 1330996"/>
                  <a:gd name="connsiteX155" fmla="*/ 1104884 w 2428717"/>
                  <a:gd name="connsiteY155" fmla="*/ 336645 h 1330996"/>
                  <a:gd name="connsiteX156" fmla="*/ 1095786 w 2428717"/>
                  <a:gd name="connsiteY156" fmla="*/ 322997 h 1330996"/>
                  <a:gd name="connsiteX157" fmla="*/ 1100335 w 2428717"/>
                  <a:gd name="connsiteY157" fmla="*/ 291152 h 1330996"/>
                  <a:gd name="connsiteX158" fmla="*/ 1086687 w 2428717"/>
                  <a:gd name="connsiteY158" fmla="*/ 304800 h 1330996"/>
                  <a:gd name="connsiteX159" fmla="*/ 1073039 w 2428717"/>
                  <a:gd name="connsiteY159" fmla="*/ 309349 h 1330996"/>
                  <a:gd name="connsiteX160" fmla="*/ 1059392 w 2428717"/>
                  <a:gd name="connsiteY160" fmla="*/ 300251 h 1330996"/>
                  <a:gd name="connsiteX161" fmla="*/ 1050293 w 2428717"/>
                  <a:gd name="connsiteY161" fmla="*/ 286603 h 1330996"/>
                  <a:gd name="connsiteX162" fmla="*/ 1036645 w 2428717"/>
                  <a:gd name="connsiteY162" fmla="*/ 282054 h 1330996"/>
                  <a:gd name="connsiteX163" fmla="*/ 1009350 w 2428717"/>
                  <a:gd name="connsiteY163" fmla="*/ 291152 h 1330996"/>
                  <a:gd name="connsiteX164" fmla="*/ 995702 w 2428717"/>
                  <a:gd name="connsiteY164" fmla="*/ 295702 h 1330996"/>
                  <a:gd name="connsiteX165" fmla="*/ 982054 w 2428717"/>
                  <a:gd name="connsiteY165" fmla="*/ 304800 h 1330996"/>
                  <a:gd name="connsiteX166" fmla="*/ 968407 w 2428717"/>
                  <a:gd name="connsiteY166" fmla="*/ 350293 h 1330996"/>
                  <a:gd name="connsiteX167" fmla="*/ 959308 w 2428717"/>
                  <a:gd name="connsiteY167" fmla="*/ 363940 h 1330996"/>
                  <a:gd name="connsiteX168" fmla="*/ 963857 w 2428717"/>
                  <a:gd name="connsiteY168" fmla="*/ 377588 h 1330996"/>
                  <a:gd name="connsiteX169" fmla="*/ 969656 w 2428717"/>
                  <a:gd name="connsiteY169" fmla="*/ 397835 h 1330996"/>
                  <a:gd name="connsiteX170" fmla="*/ 997040 w 2428717"/>
                  <a:gd name="connsiteY170" fmla="*/ 391236 h 1330996"/>
                  <a:gd name="connsiteX171" fmla="*/ 1000251 w 2428717"/>
                  <a:gd name="connsiteY171" fmla="*/ 404884 h 1330996"/>
                  <a:gd name="connsiteX172" fmla="*/ 1013899 w 2428717"/>
                  <a:gd name="connsiteY172" fmla="*/ 418531 h 1330996"/>
                  <a:gd name="connsiteX173" fmla="*/ 1009350 w 2428717"/>
                  <a:gd name="connsiteY173" fmla="*/ 441278 h 1330996"/>
                  <a:gd name="connsiteX174" fmla="*/ 986604 w 2428717"/>
                  <a:gd name="connsiteY174" fmla="*/ 486770 h 1330996"/>
                  <a:gd name="connsiteX175" fmla="*/ 968407 w 2428717"/>
                  <a:gd name="connsiteY175" fmla="*/ 518615 h 1330996"/>
                  <a:gd name="connsiteX176" fmla="*/ 954759 w 2428717"/>
                  <a:gd name="connsiteY176" fmla="*/ 523164 h 1330996"/>
                  <a:gd name="connsiteX177" fmla="*/ 945660 w 2428717"/>
                  <a:gd name="connsiteY177" fmla="*/ 536812 h 1330996"/>
                  <a:gd name="connsiteX178" fmla="*/ 932013 w 2428717"/>
                  <a:gd name="connsiteY178" fmla="*/ 545910 h 1330996"/>
                  <a:gd name="connsiteX179" fmla="*/ 913816 w 2428717"/>
                  <a:gd name="connsiteY179" fmla="*/ 568657 h 1330996"/>
                  <a:gd name="connsiteX180" fmla="*/ 904717 w 2428717"/>
                  <a:gd name="connsiteY180" fmla="*/ 582305 h 1330996"/>
                  <a:gd name="connsiteX181" fmla="*/ 900168 w 2428717"/>
                  <a:gd name="connsiteY181" fmla="*/ 595952 h 1330996"/>
                  <a:gd name="connsiteX182" fmla="*/ 881971 w 2428717"/>
                  <a:gd name="connsiteY182" fmla="*/ 623248 h 1330996"/>
                  <a:gd name="connsiteX183" fmla="*/ 859225 w 2428717"/>
                  <a:gd name="connsiteY183" fmla="*/ 655093 h 1330996"/>
                  <a:gd name="connsiteX184" fmla="*/ 850126 w 2428717"/>
                  <a:gd name="connsiteY184" fmla="*/ 668740 h 1330996"/>
                  <a:gd name="connsiteX185" fmla="*/ 845577 w 2428717"/>
                  <a:gd name="connsiteY185" fmla="*/ 682388 h 1330996"/>
                  <a:gd name="connsiteX186" fmla="*/ 831929 w 2428717"/>
                  <a:gd name="connsiteY186" fmla="*/ 691487 h 1330996"/>
                  <a:gd name="connsiteX187" fmla="*/ 809183 w 2428717"/>
                  <a:gd name="connsiteY187" fmla="*/ 714233 h 1330996"/>
                  <a:gd name="connsiteX188" fmla="*/ 795535 w 2428717"/>
                  <a:gd name="connsiteY188" fmla="*/ 732430 h 1330996"/>
                  <a:gd name="connsiteX189" fmla="*/ 781887 w 2428717"/>
                  <a:gd name="connsiteY189" fmla="*/ 746078 h 1330996"/>
                  <a:gd name="connsiteX190" fmla="*/ 754592 w 2428717"/>
                  <a:gd name="connsiteY190" fmla="*/ 787021 h 1330996"/>
                  <a:gd name="connsiteX191" fmla="*/ 745493 w 2428717"/>
                  <a:gd name="connsiteY191" fmla="*/ 800669 h 1330996"/>
                  <a:gd name="connsiteX192" fmla="*/ 736395 w 2428717"/>
                  <a:gd name="connsiteY192" fmla="*/ 827964 h 1330996"/>
                  <a:gd name="connsiteX193" fmla="*/ 673242 w 2428717"/>
                  <a:gd name="connsiteY193" fmla="*/ 857045 h 1330996"/>
                  <a:gd name="connsiteX194" fmla="*/ 638185 w 2428717"/>
                  <a:gd name="connsiteY194" fmla="*/ 883091 h 1330996"/>
                  <a:gd name="connsiteX195" fmla="*/ 595368 w 2428717"/>
                  <a:gd name="connsiteY195" fmla="*/ 896203 h 1330996"/>
                  <a:gd name="connsiteX196" fmla="*/ 581720 w 2428717"/>
                  <a:gd name="connsiteY196" fmla="*/ 891654 h 1330996"/>
                  <a:gd name="connsiteX197" fmla="*/ 577171 w 2428717"/>
                  <a:gd name="connsiteY197" fmla="*/ 928048 h 1330996"/>
                  <a:gd name="connsiteX198" fmla="*/ 568072 w 2428717"/>
                  <a:gd name="connsiteY198" fmla="*/ 941696 h 1330996"/>
                  <a:gd name="connsiteX199" fmla="*/ 563523 w 2428717"/>
                  <a:gd name="connsiteY199" fmla="*/ 955343 h 1330996"/>
                  <a:gd name="connsiteX200" fmla="*/ 549875 w 2428717"/>
                  <a:gd name="connsiteY200" fmla="*/ 964442 h 1330996"/>
                  <a:gd name="connsiteX201" fmla="*/ 522580 w 2428717"/>
                  <a:gd name="connsiteY201" fmla="*/ 982639 h 1330996"/>
                  <a:gd name="connsiteX202" fmla="*/ 508932 w 2428717"/>
                  <a:gd name="connsiteY202" fmla="*/ 973540 h 1330996"/>
                  <a:gd name="connsiteX203" fmla="*/ 481637 w 2428717"/>
                  <a:gd name="connsiteY203" fmla="*/ 959893 h 1330996"/>
                  <a:gd name="connsiteX204" fmla="*/ 463439 w 2428717"/>
                  <a:gd name="connsiteY204" fmla="*/ 964442 h 1330996"/>
                  <a:gd name="connsiteX205" fmla="*/ 454341 w 2428717"/>
                  <a:gd name="connsiteY205" fmla="*/ 978090 h 1330996"/>
                  <a:gd name="connsiteX206" fmla="*/ 440693 w 2428717"/>
                  <a:gd name="connsiteY206" fmla="*/ 996287 h 1330996"/>
                  <a:gd name="connsiteX207" fmla="*/ 404299 w 2428717"/>
                  <a:gd name="connsiteY207" fmla="*/ 1023582 h 1330996"/>
                  <a:gd name="connsiteX208" fmla="*/ 390651 w 2428717"/>
                  <a:gd name="connsiteY208" fmla="*/ 1037230 h 1330996"/>
                  <a:gd name="connsiteX209" fmla="*/ 377004 w 2428717"/>
                  <a:gd name="connsiteY209" fmla="*/ 1041779 h 1330996"/>
                  <a:gd name="connsiteX210" fmla="*/ 349708 w 2428717"/>
                  <a:gd name="connsiteY210" fmla="*/ 1059976 h 1330996"/>
                  <a:gd name="connsiteX211" fmla="*/ 322413 w 2428717"/>
                  <a:gd name="connsiteY211" fmla="*/ 1078173 h 1330996"/>
                  <a:gd name="connsiteX212" fmla="*/ 295117 w 2428717"/>
                  <a:gd name="connsiteY212" fmla="*/ 1100919 h 1330996"/>
                  <a:gd name="connsiteX213" fmla="*/ 286019 w 2428717"/>
                  <a:gd name="connsiteY213" fmla="*/ 1114567 h 1330996"/>
                  <a:gd name="connsiteX214" fmla="*/ 258723 w 2428717"/>
                  <a:gd name="connsiteY214" fmla="*/ 1137313 h 1330996"/>
                  <a:gd name="connsiteX215" fmla="*/ 240526 w 2428717"/>
                  <a:gd name="connsiteY215" fmla="*/ 1164609 h 1330996"/>
                  <a:gd name="connsiteX216" fmla="*/ 231428 w 2428717"/>
                  <a:gd name="connsiteY216" fmla="*/ 1178257 h 1330996"/>
                  <a:gd name="connsiteX217" fmla="*/ 217780 w 2428717"/>
                  <a:gd name="connsiteY217" fmla="*/ 1182806 h 1330996"/>
                  <a:gd name="connsiteX218" fmla="*/ 208681 w 2428717"/>
                  <a:gd name="connsiteY218" fmla="*/ 1196454 h 1330996"/>
                  <a:gd name="connsiteX219" fmla="*/ 181386 w 2428717"/>
                  <a:gd name="connsiteY219" fmla="*/ 1205552 h 1330996"/>
                  <a:gd name="connsiteX220" fmla="*/ 167738 w 2428717"/>
                  <a:gd name="connsiteY220" fmla="*/ 1210102 h 1330996"/>
                  <a:gd name="connsiteX221" fmla="*/ 135893 w 2428717"/>
                  <a:gd name="connsiteY221" fmla="*/ 1219200 h 1330996"/>
                  <a:gd name="connsiteX222" fmla="*/ 108598 w 2428717"/>
                  <a:gd name="connsiteY222" fmla="*/ 1241946 h 1330996"/>
                  <a:gd name="connsiteX223" fmla="*/ 85851 w 2428717"/>
                  <a:gd name="connsiteY223" fmla="*/ 1246496 h 1330996"/>
                  <a:gd name="connsiteX224" fmla="*/ 72204 w 2428717"/>
                  <a:gd name="connsiteY224" fmla="*/ 1251045 h 1330996"/>
                  <a:gd name="connsiteX225" fmla="*/ 22162 w 2428717"/>
                  <a:gd name="connsiteY225" fmla="*/ 1264693 h 1330996"/>
                  <a:gd name="connsiteX226" fmla="*/ 8514 w 2428717"/>
                  <a:gd name="connsiteY226" fmla="*/ 1260143 h 1330996"/>
                  <a:gd name="connsiteX227" fmla="*/ 3965 w 2428717"/>
                  <a:gd name="connsiteY227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50544 w 2428717"/>
                  <a:gd name="connsiteY59" fmla="*/ 268406 h 1330996"/>
                  <a:gd name="connsiteX60" fmla="*/ 1359642 w 2428717"/>
                  <a:gd name="connsiteY60" fmla="*/ 241110 h 1330996"/>
                  <a:gd name="connsiteX61" fmla="*/ 1414234 w 2428717"/>
                  <a:gd name="connsiteY61" fmla="*/ 204716 h 1330996"/>
                  <a:gd name="connsiteX62" fmla="*/ 1427881 w 2428717"/>
                  <a:gd name="connsiteY62" fmla="*/ 200167 h 1330996"/>
                  <a:gd name="connsiteX63" fmla="*/ 1441529 w 2428717"/>
                  <a:gd name="connsiteY63" fmla="*/ 195618 h 1330996"/>
                  <a:gd name="connsiteX64" fmla="*/ 1473374 w 2428717"/>
                  <a:gd name="connsiteY64" fmla="*/ 181970 h 1330996"/>
                  <a:gd name="connsiteX65" fmla="*/ 1500669 w 2428717"/>
                  <a:gd name="connsiteY65" fmla="*/ 172872 h 1330996"/>
                  <a:gd name="connsiteX66" fmla="*/ 1578007 w 2428717"/>
                  <a:gd name="connsiteY66" fmla="*/ 163773 h 1330996"/>
                  <a:gd name="connsiteX67" fmla="*/ 1600753 w 2428717"/>
                  <a:gd name="connsiteY67" fmla="*/ 145576 h 1330996"/>
                  <a:gd name="connsiteX68" fmla="*/ 1614401 w 2428717"/>
                  <a:gd name="connsiteY68" fmla="*/ 141027 h 1330996"/>
                  <a:gd name="connsiteX69" fmla="*/ 1641696 w 2428717"/>
                  <a:gd name="connsiteY69" fmla="*/ 145576 h 1330996"/>
                  <a:gd name="connsiteX70" fmla="*/ 1655344 w 2428717"/>
                  <a:gd name="connsiteY70" fmla="*/ 154675 h 1330996"/>
                  <a:gd name="connsiteX71" fmla="*/ 1828216 w 2428717"/>
                  <a:gd name="connsiteY71" fmla="*/ 150125 h 1330996"/>
                  <a:gd name="connsiteX72" fmla="*/ 1841863 w 2428717"/>
                  <a:gd name="connsiteY72" fmla="*/ 159224 h 1330996"/>
                  <a:gd name="connsiteX73" fmla="*/ 1855511 w 2428717"/>
                  <a:gd name="connsiteY73" fmla="*/ 172872 h 1330996"/>
                  <a:gd name="connsiteX74" fmla="*/ 1969242 w 2428717"/>
                  <a:gd name="connsiteY74" fmla="*/ 186519 h 1330996"/>
                  <a:gd name="connsiteX75" fmla="*/ 2001087 w 2428717"/>
                  <a:gd name="connsiteY75" fmla="*/ 191069 h 1330996"/>
                  <a:gd name="connsiteX76" fmla="*/ 2051129 w 2428717"/>
                  <a:gd name="connsiteY76" fmla="*/ 195618 h 1330996"/>
                  <a:gd name="connsiteX77" fmla="*/ 2060228 w 2428717"/>
                  <a:gd name="connsiteY77" fmla="*/ 209266 h 1330996"/>
                  <a:gd name="connsiteX78" fmla="*/ 2087523 w 2428717"/>
                  <a:gd name="connsiteY78" fmla="*/ 213815 h 1330996"/>
                  <a:gd name="connsiteX79" fmla="*/ 2105720 w 2428717"/>
                  <a:gd name="connsiteY79" fmla="*/ 236561 h 1330996"/>
                  <a:gd name="connsiteX80" fmla="*/ 2119368 w 2428717"/>
                  <a:gd name="connsiteY80" fmla="*/ 245660 h 1330996"/>
                  <a:gd name="connsiteX81" fmla="*/ 2133016 w 2428717"/>
                  <a:gd name="connsiteY81" fmla="*/ 259308 h 1330996"/>
                  <a:gd name="connsiteX82" fmla="*/ 2142114 w 2428717"/>
                  <a:gd name="connsiteY82" fmla="*/ 272955 h 1330996"/>
                  <a:gd name="connsiteX83" fmla="*/ 2160311 w 2428717"/>
                  <a:gd name="connsiteY83" fmla="*/ 291152 h 1330996"/>
                  <a:gd name="connsiteX84" fmla="*/ 2169410 w 2428717"/>
                  <a:gd name="connsiteY84" fmla="*/ 304800 h 1330996"/>
                  <a:gd name="connsiteX85" fmla="*/ 2210353 w 2428717"/>
                  <a:gd name="connsiteY85" fmla="*/ 341194 h 1330996"/>
                  <a:gd name="connsiteX86" fmla="*/ 2224001 w 2428717"/>
                  <a:gd name="connsiteY86" fmla="*/ 345743 h 1330996"/>
                  <a:gd name="connsiteX87" fmla="*/ 2255845 w 2428717"/>
                  <a:gd name="connsiteY87" fmla="*/ 363940 h 1330996"/>
                  <a:gd name="connsiteX88" fmla="*/ 2283141 w 2428717"/>
                  <a:gd name="connsiteY88" fmla="*/ 373039 h 1330996"/>
                  <a:gd name="connsiteX89" fmla="*/ 2314986 w 2428717"/>
                  <a:gd name="connsiteY89" fmla="*/ 377588 h 1330996"/>
                  <a:gd name="connsiteX90" fmla="*/ 2337732 w 2428717"/>
                  <a:gd name="connsiteY90" fmla="*/ 395785 h 1330996"/>
                  <a:gd name="connsiteX91" fmla="*/ 2365028 w 2428717"/>
                  <a:gd name="connsiteY91" fmla="*/ 413982 h 1330996"/>
                  <a:gd name="connsiteX92" fmla="*/ 2378675 w 2428717"/>
                  <a:gd name="connsiteY92" fmla="*/ 400334 h 1330996"/>
                  <a:gd name="connsiteX93" fmla="*/ 2396872 w 2428717"/>
                  <a:gd name="connsiteY93" fmla="*/ 373039 h 1330996"/>
                  <a:gd name="connsiteX94" fmla="*/ 2424168 w 2428717"/>
                  <a:gd name="connsiteY94" fmla="*/ 368490 h 1330996"/>
                  <a:gd name="connsiteX95" fmla="*/ 2428717 w 2428717"/>
                  <a:gd name="connsiteY95" fmla="*/ 354842 h 1330996"/>
                  <a:gd name="connsiteX96" fmla="*/ 2424168 w 2428717"/>
                  <a:gd name="connsiteY96" fmla="*/ 327546 h 1330996"/>
                  <a:gd name="connsiteX97" fmla="*/ 2410520 w 2428717"/>
                  <a:gd name="connsiteY97" fmla="*/ 322997 h 1330996"/>
                  <a:gd name="connsiteX98" fmla="*/ 2392323 w 2428717"/>
                  <a:gd name="connsiteY98" fmla="*/ 318448 h 1330996"/>
                  <a:gd name="connsiteX99" fmla="*/ 2378675 w 2428717"/>
                  <a:gd name="connsiteY99" fmla="*/ 309349 h 1330996"/>
                  <a:gd name="connsiteX100" fmla="*/ 2374126 w 2428717"/>
                  <a:gd name="connsiteY100" fmla="*/ 295702 h 1330996"/>
                  <a:gd name="connsiteX101" fmla="*/ 2365028 w 2428717"/>
                  <a:gd name="connsiteY101" fmla="*/ 282054 h 1330996"/>
                  <a:gd name="connsiteX102" fmla="*/ 2360478 w 2428717"/>
                  <a:gd name="connsiteY102" fmla="*/ 268406 h 1330996"/>
                  <a:gd name="connsiteX103" fmla="*/ 2346831 w 2428717"/>
                  <a:gd name="connsiteY103" fmla="*/ 263857 h 1330996"/>
                  <a:gd name="connsiteX104" fmla="*/ 2333183 w 2428717"/>
                  <a:gd name="connsiteY104" fmla="*/ 245660 h 1330996"/>
                  <a:gd name="connsiteX105" fmla="*/ 2305887 w 2428717"/>
                  <a:gd name="connsiteY105" fmla="*/ 232012 h 1330996"/>
                  <a:gd name="connsiteX106" fmla="*/ 2283141 w 2428717"/>
                  <a:gd name="connsiteY106" fmla="*/ 236561 h 1330996"/>
                  <a:gd name="connsiteX107" fmla="*/ 2255845 w 2428717"/>
                  <a:gd name="connsiteY107" fmla="*/ 245660 h 1330996"/>
                  <a:gd name="connsiteX108" fmla="*/ 2214902 w 2428717"/>
                  <a:gd name="connsiteY108" fmla="*/ 241110 h 1330996"/>
                  <a:gd name="connsiteX109" fmla="*/ 2187607 w 2428717"/>
                  <a:gd name="connsiteY109" fmla="*/ 218364 h 1330996"/>
                  <a:gd name="connsiteX110" fmla="*/ 2173959 w 2428717"/>
                  <a:gd name="connsiteY110" fmla="*/ 209266 h 1330996"/>
                  <a:gd name="connsiteX111" fmla="*/ 2164860 w 2428717"/>
                  <a:gd name="connsiteY111" fmla="*/ 195618 h 1330996"/>
                  <a:gd name="connsiteX112" fmla="*/ 2151213 w 2428717"/>
                  <a:gd name="connsiteY112" fmla="*/ 168322 h 1330996"/>
                  <a:gd name="connsiteX113" fmla="*/ 2110269 w 2428717"/>
                  <a:gd name="connsiteY113" fmla="*/ 154675 h 1330996"/>
                  <a:gd name="connsiteX114" fmla="*/ 2082974 w 2428717"/>
                  <a:gd name="connsiteY114" fmla="*/ 141027 h 1330996"/>
                  <a:gd name="connsiteX115" fmla="*/ 2064777 w 2428717"/>
                  <a:gd name="connsiteY115" fmla="*/ 136478 h 1330996"/>
                  <a:gd name="connsiteX116" fmla="*/ 1991989 w 2428717"/>
                  <a:gd name="connsiteY116" fmla="*/ 131928 h 1330996"/>
                  <a:gd name="connsiteX117" fmla="*/ 1964693 w 2428717"/>
                  <a:gd name="connsiteY117" fmla="*/ 118281 h 1330996"/>
                  <a:gd name="connsiteX118" fmla="*/ 1951045 w 2428717"/>
                  <a:gd name="connsiteY118" fmla="*/ 104633 h 1330996"/>
                  <a:gd name="connsiteX119" fmla="*/ 1923750 w 2428717"/>
                  <a:gd name="connsiteY119" fmla="*/ 90985 h 1330996"/>
                  <a:gd name="connsiteX120" fmla="*/ 1910102 w 2428717"/>
                  <a:gd name="connsiteY120" fmla="*/ 81887 h 1330996"/>
                  <a:gd name="connsiteX121" fmla="*/ 1841863 w 2428717"/>
                  <a:gd name="connsiteY121" fmla="*/ 72788 h 1330996"/>
                  <a:gd name="connsiteX122" fmla="*/ 1814568 w 2428717"/>
                  <a:gd name="connsiteY122" fmla="*/ 63690 h 1330996"/>
                  <a:gd name="connsiteX123" fmla="*/ 1796371 w 2428717"/>
                  <a:gd name="connsiteY123" fmla="*/ 59140 h 1330996"/>
                  <a:gd name="connsiteX124" fmla="*/ 1769075 w 2428717"/>
                  <a:gd name="connsiteY124" fmla="*/ 50042 h 1330996"/>
                  <a:gd name="connsiteX125" fmla="*/ 1755428 w 2428717"/>
                  <a:gd name="connsiteY125" fmla="*/ 40943 h 1330996"/>
                  <a:gd name="connsiteX126" fmla="*/ 1737231 w 2428717"/>
                  <a:gd name="connsiteY126" fmla="*/ 0 h 1330996"/>
                  <a:gd name="connsiteX127" fmla="*/ 1728132 w 2428717"/>
                  <a:gd name="connsiteY127" fmla="*/ 13648 h 1330996"/>
                  <a:gd name="connsiteX128" fmla="*/ 1723583 w 2428717"/>
                  <a:gd name="connsiteY128" fmla="*/ 50042 h 1330996"/>
                  <a:gd name="connsiteX129" fmla="*/ 1691738 w 2428717"/>
                  <a:gd name="connsiteY129" fmla="*/ 54591 h 1330996"/>
                  <a:gd name="connsiteX130" fmla="*/ 1659893 w 2428717"/>
                  <a:gd name="connsiteY130" fmla="*/ 63690 h 1330996"/>
                  <a:gd name="connsiteX131" fmla="*/ 1641696 w 2428717"/>
                  <a:gd name="connsiteY131" fmla="*/ 72788 h 1330996"/>
                  <a:gd name="connsiteX132" fmla="*/ 1628048 w 2428717"/>
                  <a:gd name="connsiteY132" fmla="*/ 68239 h 1330996"/>
                  <a:gd name="connsiteX133" fmla="*/ 1623499 w 2428717"/>
                  <a:gd name="connsiteY133" fmla="*/ 54591 h 1330996"/>
                  <a:gd name="connsiteX134" fmla="*/ 1614401 w 2428717"/>
                  <a:gd name="connsiteY134" fmla="*/ 68239 h 1330996"/>
                  <a:gd name="connsiteX135" fmla="*/ 1600753 w 2428717"/>
                  <a:gd name="connsiteY135" fmla="*/ 77337 h 1330996"/>
                  <a:gd name="connsiteX136" fmla="*/ 1555260 w 2428717"/>
                  <a:gd name="connsiteY136" fmla="*/ 81887 h 1330996"/>
                  <a:gd name="connsiteX137" fmla="*/ 1527965 w 2428717"/>
                  <a:gd name="connsiteY137" fmla="*/ 90985 h 1330996"/>
                  <a:gd name="connsiteX138" fmla="*/ 1509768 w 2428717"/>
                  <a:gd name="connsiteY138" fmla="*/ 100084 h 1330996"/>
                  <a:gd name="connsiteX139" fmla="*/ 1487022 w 2428717"/>
                  <a:gd name="connsiteY139" fmla="*/ 104633 h 1330996"/>
                  <a:gd name="connsiteX140" fmla="*/ 1473374 w 2428717"/>
                  <a:gd name="connsiteY140" fmla="*/ 109182 h 1330996"/>
                  <a:gd name="connsiteX141" fmla="*/ 1364192 w 2428717"/>
                  <a:gd name="connsiteY141" fmla="*/ 113731 h 1330996"/>
                  <a:gd name="connsiteX142" fmla="*/ 1350544 w 2428717"/>
                  <a:gd name="connsiteY142" fmla="*/ 122830 h 1330996"/>
                  <a:gd name="connsiteX143" fmla="*/ 1332347 w 2428717"/>
                  <a:gd name="connsiteY143" fmla="*/ 150125 h 1330996"/>
                  <a:gd name="connsiteX144" fmla="*/ 1318699 w 2428717"/>
                  <a:gd name="connsiteY144" fmla="*/ 163773 h 1330996"/>
                  <a:gd name="connsiteX145" fmla="*/ 1309601 w 2428717"/>
                  <a:gd name="connsiteY145" fmla="*/ 191069 h 1330996"/>
                  <a:gd name="connsiteX146" fmla="*/ 1295953 w 2428717"/>
                  <a:gd name="connsiteY146" fmla="*/ 204716 h 1330996"/>
                  <a:gd name="connsiteX147" fmla="*/ 1282305 w 2428717"/>
                  <a:gd name="connsiteY147" fmla="*/ 209266 h 1330996"/>
                  <a:gd name="connsiteX148" fmla="*/ 1209517 w 2428717"/>
                  <a:gd name="connsiteY148" fmla="*/ 213815 h 1330996"/>
                  <a:gd name="connsiteX149" fmla="*/ 1204968 w 2428717"/>
                  <a:gd name="connsiteY149" fmla="*/ 227463 h 1330996"/>
                  <a:gd name="connsiteX150" fmla="*/ 1186771 w 2428717"/>
                  <a:gd name="connsiteY150" fmla="*/ 254758 h 1330996"/>
                  <a:gd name="connsiteX151" fmla="*/ 1177672 w 2428717"/>
                  <a:gd name="connsiteY151" fmla="*/ 282054 h 1330996"/>
                  <a:gd name="connsiteX152" fmla="*/ 1173123 w 2428717"/>
                  <a:gd name="connsiteY152" fmla="*/ 295702 h 1330996"/>
                  <a:gd name="connsiteX153" fmla="*/ 1145828 w 2428717"/>
                  <a:gd name="connsiteY153" fmla="*/ 313899 h 1330996"/>
                  <a:gd name="connsiteX154" fmla="*/ 1132180 w 2428717"/>
                  <a:gd name="connsiteY154" fmla="*/ 327546 h 1330996"/>
                  <a:gd name="connsiteX155" fmla="*/ 1104884 w 2428717"/>
                  <a:gd name="connsiteY155" fmla="*/ 336645 h 1330996"/>
                  <a:gd name="connsiteX156" fmla="*/ 1095786 w 2428717"/>
                  <a:gd name="connsiteY156" fmla="*/ 322997 h 1330996"/>
                  <a:gd name="connsiteX157" fmla="*/ 1100335 w 2428717"/>
                  <a:gd name="connsiteY157" fmla="*/ 291152 h 1330996"/>
                  <a:gd name="connsiteX158" fmla="*/ 1086687 w 2428717"/>
                  <a:gd name="connsiteY158" fmla="*/ 304800 h 1330996"/>
                  <a:gd name="connsiteX159" fmla="*/ 1073039 w 2428717"/>
                  <a:gd name="connsiteY159" fmla="*/ 309349 h 1330996"/>
                  <a:gd name="connsiteX160" fmla="*/ 1059392 w 2428717"/>
                  <a:gd name="connsiteY160" fmla="*/ 300251 h 1330996"/>
                  <a:gd name="connsiteX161" fmla="*/ 1050293 w 2428717"/>
                  <a:gd name="connsiteY161" fmla="*/ 286603 h 1330996"/>
                  <a:gd name="connsiteX162" fmla="*/ 1036645 w 2428717"/>
                  <a:gd name="connsiteY162" fmla="*/ 282054 h 1330996"/>
                  <a:gd name="connsiteX163" fmla="*/ 1009350 w 2428717"/>
                  <a:gd name="connsiteY163" fmla="*/ 291152 h 1330996"/>
                  <a:gd name="connsiteX164" fmla="*/ 995702 w 2428717"/>
                  <a:gd name="connsiteY164" fmla="*/ 295702 h 1330996"/>
                  <a:gd name="connsiteX165" fmla="*/ 982054 w 2428717"/>
                  <a:gd name="connsiteY165" fmla="*/ 304800 h 1330996"/>
                  <a:gd name="connsiteX166" fmla="*/ 968407 w 2428717"/>
                  <a:gd name="connsiteY166" fmla="*/ 350293 h 1330996"/>
                  <a:gd name="connsiteX167" fmla="*/ 959308 w 2428717"/>
                  <a:gd name="connsiteY167" fmla="*/ 363940 h 1330996"/>
                  <a:gd name="connsiteX168" fmla="*/ 963857 w 2428717"/>
                  <a:gd name="connsiteY168" fmla="*/ 377588 h 1330996"/>
                  <a:gd name="connsiteX169" fmla="*/ 969656 w 2428717"/>
                  <a:gd name="connsiteY169" fmla="*/ 397835 h 1330996"/>
                  <a:gd name="connsiteX170" fmla="*/ 1000251 w 2428717"/>
                  <a:gd name="connsiteY170" fmla="*/ 404884 h 1330996"/>
                  <a:gd name="connsiteX171" fmla="*/ 1013899 w 2428717"/>
                  <a:gd name="connsiteY171" fmla="*/ 418531 h 1330996"/>
                  <a:gd name="connsiteX172" fmla="*/ 1009350 w 2428717"/>
                  <a:gd name="connsiteY172" fmla="*/ 441278 h 1330996"/>
                  <a:gd name="connsiteX173" fmla="*/ 986604 w 2428717"/>
                  <a:gd name="connsiteY173" fmla="*/ 486770 h 1330996"/>
                  <a:gd name="connsiteX174" fmla="*/ 968407 w 2428717"/>
                  <a:gd name="connsiteY174" fmla="*/ 518615 h 1330996"/>
                  <a:gd name="connsiteX175" fmla="*/ 954759 w 2428717"/>
                  <a:gd name="connsiteY175" fmla="*/ 523164 h 1330996"/>
                  <a:gd name="connsiteX176" fmla="*/ 945660 w 2428717"/>
                  <a:gd name="connsiteY176" fmla="*/ 536812 h 1330996"/>
                  <a:gd name="connsiteX177" fmla="*/ 932013 w 2428717"/>
                  <a:gd name="connsiteY177" fmla="*/ 545910 h 1330996"/>
                  <a:gd name="connsiteX178" fmla="*/ 913816 w 2428717"/>
                  <a:gd name="connsiteY178" fmla="*/ 568657 h 1330996"/>
                  <a:gd name="connsiteX179" fmla="*/ 904717 w 2428717"/>
                  <a:gd name="connsiteY179" fmla="*/ 582305 h 1330996"/>
                  <a:gd name="connsiteX180" fmla="*/ 900168 w 2428717"/>
                  <a:gd name="connsiteY180" fmla="*/ 595952 h 1330996"/>
                  <a:gd name="connsiteX181" fmla="*/ 881971 w 2428717"/>
                  <a:gd name="connsiteY181" fmla="*/ 623248 h 1330996"/>
                  <a:gd name="connsiteX182" fmla="*/ 859225 w 2428717"/>
                  <a:gd name="connsiteY182" fmla="*/ 655093 h 1330996"/>
                  <a:gd name="connsiteX183" fmla="*/ 850126 w 2428717"/>
                  <a:gd name="connsiteY183" fmla="*/ 668740 h 1330996"/>
                  <a:gd name="connsiteX184" fmla="*/ 845577 w 2428717"/>
                  <a:gd name="connsiteY184" fmla="*/ 682388 h 1330996"/>
                  <a:gd name="connsiteX185" fmla="*/ 831929 w 2428717"/>
                  <a:gd name="connsiteY185" fmla="*/ 691487 h 1330996"/>
                  <a:gd name="connsiteX186" fmla="*/ 809183 w 2428717"/>
                  <a:gd name="connsiteY186" fmla="*/ 714233 h 1330996"/>
                  <a:gd name="connsiteX187" fmla="*/ 795535 w 2428717"/>
                  <a:gd name="connsiteY187" fmla="*/ 732430 h 1330996"/>
                  <a:gd name="connsiteX188" fmla="*/ 781887 w 2428717"/>
                  <a:gd name="connsiteY188" fmla="*/ 746078 h 1330996"/>
                  <a:gd name="connsiteX189" fmla="*/ 754592 w 2428717"/>
                  <a:gd name="connsiteY189" fmla="*/ 787021 h 1330996"/>
                  <a:gd name="connsiteX190" fmla="*/ 745493 w 2428717"/>
                  <a:gd name="connsiteY190" fmla="*/ 800669 h 1330996"/>
                  <a:gd name="connsiteX191" fmla="*/ 736395 w 2428717"/>
                  <a:gd name="connsiteY191" fmla="*/ 827964 h 1330996"/>
                  <a:gd name="connsiteX192" fmla="*/ 673242 w 2428717"/>
                  <a:gd name="connsiteY192" fmla="*/ 857045 h 1330996"/>
                  <a:gd name="connsiteX193" fmla="*/ 638185 w 2428717"/>
                  <a:gd name="connsiteY193" fmla="*/ 883091 h 1330996"/>
                  <a:gd name="connsiteX194" fmla="*/ 595368 w 2428717"/>
                  <a:gd name="connsiteY194" fmla="*/ 896203 h 1330996"/>
                  <a:gd name="connsiteX195" fmla="*/ 581720 w 2428717"/>
                  <a:gd name="connsiteY195" fmla="*/ 891654 h 1330996"/>
                  <a:gd name="connsiteX196" fmla="*/ 577171 w 2428717"/>
                  <a:gd name="connsiteY196" fmla="*/ 928048 h 1330996"/>
                  <a:gd name="connsiteX197" fmla="*/ 568072 w 2428717"/>
                  <a:gd name="connsiteY197" fmla="*/ 941696 h 1330996"/>
                  <a:gd name="connsiteX198" fmla="*/ 563523 w 2428717"/>
                  <a:gd name="connsiteY198" fmla="*/ 955343 h 1330996"/>
                  <a:gd name="connsiteX199" fmla="*/ 549875 w 2428717"/>
                  <a:gd name="connsiteY199" fmla="*/ 964442 h 1330996"/>
                  <a:gd name="connsiteX200" fmla="*/ 522580 w 2428717"/>
                  <a:gd name="connsiteY200" fmla="*/ 982639 h 1330996"/>
                  <a:gd name="connsiteX201" fmla="*/ 508932 w 2428717"/>
                  <a:gd name="connsiteY201" fmla="*/ 973540 h 1330996"/>
                  <a:gd name="connsiteX202" fmla="*/ 481637 w 2428717"/>
                  <a:gd name="connsiteY202" fmla="*/ 959893 h 1330996"/>
                  <a:gd name="connsiteX203" fmla="*/ 463439 w 2428717"/>
                  <a:gd name="connsiteY203" fmla="*/ 964442 h 1330996"/>
                  <a:gd name="connsiteX204" fmla="*/ 454341 w 2428717"/>
                  <a:gd name="connsiteY204" fmla="*/ 978090 h 1330996"/>
                  <a:gd name="connsiteX205" fmla="*/ 440693 w 2428717"/>
                  <a:gd name="connsiteY205" fmla="*/ 996287 h 1330996"/>
                  <a:gd name="connsiteX206" fmla="*/ 404299 w 2428717"/>
                  <a:gd name="connsiteY206" fmla="*/ 1023582 h 1330996"/>
                  <a:gd name="connsiteX207" fmla="*/ 390651 w 2428717"/>
                  <a:gd name="connsiteY207" fmla="*/ 1037230 h 1330996"/>
                  <a:gd name="connsiteX208" fmla="*/ 377004 w 2428717"/>
                  <a:gd name="connsiteY208" fmla="*/ 1041779 h 1330996"/>
                  <a:gd name="connsiteX209" fmla="*/ 349708 w 2428717"/>
                  <a:gd name="connsiteY209" fmla="*/ 1059976 h 1330996"/>
                  <a:gd name="connsiteX210" fmla="*/ 322413 w 2428717"/>
                  <a:gd name="connsiteY210" fmla="*/ 1078173 h 1330996"/>
                  <a:gd name="connsiteX211" fmla="*/ 295117 w 2428717"/>
                  <a:gd name="connsiteY211" fmla="*/ 1100919 h 1330996"/>
                  <a:gd name="connsiteX212" fmla="*/ 286019 w 2428717"/>
                  <a:gd name="connsiteY212" fmla="*/ 1114567 h 1330996"/>
                  <a:gd name="connsiteX213" fmla="*/ 258723 w 2428717"/>
                  <a:gd name="connsiteY213" fmla="*/ 1137313 h 1330996"/>
                  <a:gd name="connsiteX214" fmla="*/ 240526 w 2428717"/>
                  <a:gd name="connsiteY214" fmla="*/ 1164609 h 1330996"/>
                  <a:gd name="connsiteX215" fmla="*/ 231428 w 2428717"/>
                  <a:gd name="connsiteY215" fmla="*/ 1178257 h 1330996"/>
                  <a:gd name="connsiteX216" fmla="*/ 217780 w 2428717"/>
                  <a:gd name="connsiteY216" fmla="*/ 1182806 h 1330996"/>
                  <a:gd name="connsiteX217" fmla="*/ 208681 w 2428717"/>
                  <a:gd name="connsiteY217" fmla="*/ 1196454 h 1330996"/>
                  <a:gd name="connsiteX218" fmla="*/ 181386 w 2428717"/>
                  <a:gd name="connsiteY218" fmla="*/ 1205552 h 1330996"/>
                  <a:gd name="connsiteX219" fmla="*/ 167738 w 2428717"/>
                  <a:gd name="connsiteY219" fmla="*/ 1210102 h 1330996"/>
                  <a:gd name="connsiteX220" fmla="*/ 135893 w 2428717"/>
                  <a:gd name="connsiteY220" fmla="*/ 1219200 h 1330996"/>
                  <a:gd name="connsiteX221" fmla="*/ 108598 w 2428717"/>
                  <a:gd name="connsiteY221" fmla="*/ 1241946 h 1330996"/>
                  <a:gd name="connsiteX222" fmla="*/ 85851 w 2428717"/>
                  <a:gd name="connsiteY222" fmla="*/ 1246496 h 1330996"/>
                  <a:gd name="connsiteX223" fmla="*/ 72204 w 2428717"/>
                  <a:gd name="connsiteY223" fmla="*/ 1251045 h 1330996"/>
                  <a:gd name="connsiteX224" fmla="*/ 22162 w 2428717"/>
                  <a:gd name="connsiteY224" fmla="*/ 1264693 h 1330996"/>
                  <a:gd name="connsiteX225" fmla="*/ 8514 w 2428717"/>
                  <a:gd name="connsiteY225" fmla="*/ 1260143 h 1330996"/>
                  <a:gd name="connsiteX226" fmla="*/ 3965 w 2428717"/>
                  <a:gd name="connsiteY226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50544 w 2428717"/>
                  <a:gd name="connsiteY59" fmla="*/ 268406 h 1330996"/>
                  <a:gd name="connsiteX60" fmla="*/ 1414234 w 2428717"/>
                  <a:gd name="connsiteY60" fmla="*/ 204716 h 1330996"/>
                  <a:gd name="connsiteX61" fmla="*/ 1427881 w 2428717"/>
                  <a:gd name="connsiteY61" fmla="*/ 200167 h 1330996"/>
                  <a:gd name="connsiteX62" fmla="*/ 1441529 w 2428717"/>
                  <a:gd name="connsiteY62" fmla="*/ 195618 h 1330996"/>
                  <a:gd name="connsiteX63" fmla="*/ 1473374 w 2428717"/>
                  <a:gd name="connsiteY63" fmla="*/ 181970 h 1330996"/>
                  <a:gd name="connsiteX64" fmla="*/ 1500669 w 2428717"/>
                  <a:gd name="connsiteY64" fmla="*/ 172872 h 1330996"/>
                  <a:gd name="connsiteX65" fmla="*/ 1578007 w 2428717"/>
                  <a:gd name="connsiteY65" fmla="*/ 163773 h 1330996"/>
                  <a:gd name="connsiteX66" fmla="*/ 1600753 w 2428717"/>
                  <a:gd name="connsiteY66" fmla="*/ 145576 h 1330996"/>
                  <a:gd name="connsiteX67" fmla="*/ 1614401 w 2428717"/>
                  <a:gd name="connsiteY67" fmla="*/ 141027 h 1330996"/>
                  <a:gd name="connsiteX68" fmla="*/ 1641696 w 2428717"/>
                  <a:gd name="connsiteY68" fmla="*/ 145576 h 1330996"/>
                  <a:gd name="connsiteX69" fmla="*/ 1655344 w 2428717"/>
                  <a:gd name="connsiteY69" fmla="*/ 154675 h 1330996"/>
                  <a:gd name="connsiteX70" fmla="*/ 1828216 w 2428717"/>
                  <a:gd name="connsiteY70" fmla="*/ 150125 h 1330996"/>
                  <a:gd name="connsiteX71" fmla="*/ 1841863 w 2428717"/>
                  <a:gd name="connsiteY71" fmla="*/ 159224 h 1330996"/>
                  <a:gd name="connsiteX72" fmla="*/ 1855511 w 2428717"/>
                  <a:gd name="connsiteY72" fmla="*/ 172872 h 1330996"/>
                  <a:gd name="connsiteX73" fmla="*/ 1969242 w 2428717"/>
                  <a:gd name="connsiteY73" fmla="*/ 186519 h 1330996"/>
                  <a:gd name="connsiteX74" fmla="*/ 2001087 w 2428717"/>
                  <a:gd name="connsiteY74" fmla="*/ 191069 h 1330996"/>
                  <a:gd name="connsiteX75" fmla="*/ 2051129 w 2428717"/>
                  <a:gd name="connsiteY75" fmla="*/ 195618 h 1330996"/>
                  <a:gd name="connsiteX76" fmla="*/ 2060228 w 2428717"/>
                  <a:gd name="connsiteY76" fmla="*/ 209266 h 1330996"/>
                  <a:gd name="connsiteX77" fmla="*/ 2087523 w 2428717"/>
                  <a:gd name="connsiteY77" fmla="*/ 213815 h 1330996"/>
                  <a:gd name="connsiteX78" fmla="*/ 2105720 w 2428717"/>
                  <a:gd name="connsiteY78" fmla="*/ 236561 h 1330996"/>
                  <a:gd name="connsiteX79" fmla="*/ 2119368 w 2428717"/>
                  <a:gd name="connsiteY79" fmla="*/ 245660 h 1330996"/>
                  <a:gd name="connsiteX80" fmla="*/ 2133016 w 2428717"/>
                  <a:gd name="connsiteY80" fmla="*/ 259308 h 1330996"/>
                  <a:gd name="connsiteX81" fmla="*/ 2142114 w 2428717"/>
                  <a:gd name="connsiteY81" fmla="*/ 272955 h 1330996"/>
                  <a:gd name="connsiteX82" fmla="*/ 2160311 w 2428717"/>
                  <a:gd name="connsiteY82" fmla="*/ 291152 h 1330996"/>
                  <a:gd name="connsiteX83" fmla="*/ 2169410 w 2428717"/>
                  <a:gd name="connsiteY83" fmla="*/ 304800 h 1330996"/>
                  <a:gd name="connsiteX84" fmla="*/ 2210353 w 2428717"/>
                  <a:gd name="connsiteY84" fmla="*/ 341194 h 1330996"/>
                  <a:gd name="connsiteX85" fmla="*/ 2224001 w 2428717"/>
                  <a:gd name="connsiteY85" fmla="*/ 345743 h 1330996"/>
                  <a:gd name="connsiteX86" fmla="*/ 2255845 w 2428717"/>
                  <a:gd name="connsiteY86" fmla="*/ 363940 h 1330996"/>
                  <a:gd name="connsiteX87" fmla="*/ 2283141 w 2428717"/>
                  <a:gd name="connsiteY87" fmla="*/ 373039 h 1330996"/>
                  <a:gd name="connsiteX88" fmla="*/ 2314986 w 2428717"/>
                  <a:gd name="connsiteY88" fmla="*/ 377588 h 1330996"/>
                  <a:gd name="connsiteX89" fmla="*/ 2337732 w 2428717"/>
                  <a:gd name="connsiteY89" fmla="*/ 395785 h 1330996"/>
                  <a:gd name="connsiteX90" fmla="*/ 2365028 w 2428717"/>
                  <a:gd name="connsiteY90" fmla="*/ 413982 h 1330996"/>
                  <a:gd name="connsiteX91" fmla="*/ 2378675 w 2428717"/>
                  <a:gd name="connsiteY91" fmla="*/ 400334 h 1330996"/>
                  <a:gd name="connsiteX92" fmla="*/ 2396872 w 2428717"/>
                  <a:gd name="connsiteY92" fmla="*/ 373039 h 1330996"/>
                  <a:gd name="connsiteX93" fmla="*/ 2424168 w 2428717"/>
                  <a:gd name="connsiteY93" fmla="*/ 368490 h 1330996"/>
                  <a:gd name="connsiteX94" fmla="*/ 2428717 w 2428717"/>
                  <a:gd name="connsiteY94" fmla="*/ 354842 h 1330996"/>
                  <a:gd name="connsiteX95" fmla="*/ 2424168 w 2428717"/>
                  <a:gd name="connsiteY95" fmla="*/ 327546 h 1330996"/>
                  <a:gd name="connsiteX96" fmla="*/ 2410520 w 2428717"/>
                  <a:gd name="connsiteY96" fmla="*/ 322997 h 1330996"/>
                  <a:gd name="connsiteX97" fmla="*/ 2392323 w 2428717"/>
                  <a:gd name="connsiteY97" fmla="*/ 318448 h 1330996"/>
                  <a:gd name="connsiteX98" fmla="*/ 2378675 w 2428717"/>
                  <a:gd name="connsiteY98" fmla="*/ 309349 h 1330996"/>
                  <a:gd name="connsiteX99" fmla="*/ 2374126 w 2428717"/>
                  <a:gd name="connsiteY99" fmla="*/ 295702 h 1330996"/>
                  <a:gd name="connsiteX100" fmla="*/ 2365028 w 2428717"/>
                  <a:gd name="connsiteY100" fmla="*/ 282054 h 1330996"/>
                  <a:gd name="connsiteX101" fmla="*/ 2360478 w 2428717"/>
                  <a:gd name="connsiteY101" fmla="*/ 268406 h 1330996"/>
                  <a:gd name="connsiteX102" fmla="*/ 2346831 w 2428717"/>
                  <a:gd name="connsiteY102" fmla="*/ 263857 h 1330996"/>
                  <a:gd name="connsiteX103" fmla="*/ 2333183 w 2428717"/>
                  <a:gd name="connsiteY103" fmla="*/ 245660 h 1330996"/>
                  <a:gd name="connsiteX104" fmla="*/ 2305887 w 2428717"/>
                  <a:gd name="connsiteY104" fmla="*/ 232012 h 1330996"/>
                  <a:gd name="connsiteX105" fmla="*/ 2283141 w 2428717"/>
                  <a:gd name="connsiteY105" fmla="*/ 236561 h 1330996"/>
                  <a:gd name="connsiteX106" fmla="*/ 2255845 w 2428717"/>
                  <a:gd name="connsiteY106" fmla="*/ 245660 h 1330996"/>
                  <a:gd name="connsiteX107" fmla="*/ 2214902 w 2428717"/>
                  <a:gd name="connsiteY107" fmla="*/ 241110 h 1330996"/>
                  <a:gd name="connsiteX108" fmla="*/ 2187607 w 2428717"/>
                  <a:gd name="connsiteY108" fmla="*/ 218364 h 1330996"/>
                  <a:gd name="connsiteX109" fmla="*/ 2173959 w 2428717"/>
                  <a:gd name="connsiteY109" fmla="*/ 209266 h 1330996"/>
                  <a:gd name="connsiteX110" fmla="*/ 2164860 w 2428717"/>
                  <a:gd name="connsiteY110" fmla="*/ 195618 h 1330996"/>
                  <a:gd name="connsiteX111" fmla="*/ 2151213 w 2428717"/>
                  <a:gd name="connsiteY111" fmla="*/ 168322 h 1330996"/>
                  <a:gd name="connsiteX112" fmla="*/ 2110269 w 2428717"/>
                  <a:gd name="connsiteY112" fmla="*/ 154675 h 1330996"/>
                  <a:gd name="connsiteX113" fmla="*/ 2082974 w 2428717"/>
                  <a:gd name="connsiteY113" fmla="*/ 141027 h 1330996"/>
                  <a:gd name="connsiteX114" fmla="*/ 2064777 w 2428717"/>
                  <a:gd name="connsiteY114" fmla="*/ 136478 h 1330996"/>
                  <a:gd name="connsiteX115" fmla="*/ 1991989 w 2428717"/>
                  <a:gd name="connsiteY115" fmla="*/ 131928 h 1330996"/>
                  <a:gd name="connsiteX116" fmla="*/ 1964693 w 2428717"/>
                  <a:gd name="connsiteY116" fmla="*/ 118281 h 1330996"/>
                  <a:gd name="connsiteX117" fmla="*/ 1951045 w 2428717"/>
                  <a:gd name="connsiteY117" fmla="*/ 104633 h 1330996"/>
                  <a:gd name="connsiteX118" fmla="*/ 1923750 w 2428717"/>
                  <a:gd name="connsiteY118" fmla="*/ 90985 h 1330996"/>
                  <a:gd name="connsiteX119" fmla="*/ 1910102 w 2428717"/>
                  <a:gd name="connsiteY119" fmla="*/ 81887 h 1330996"/>
                  <a:gd name="connsiteX120" fmla="*/ 1841863 w 2428717"/>
                  <a:gd name="connsiteY120" fmla="*/ 72788 h 1330996"/>
                  <a:gd name="connsiteX121" fmla="*/ 1814568 w 2428717"/>
                  <a:gd name="connsiteY121" fmla="*/ 63690 h 1330996"/>
                  <a:gd name="connsiteX122" fmla="*/ 1796371 w 2428717"/>
                  <a:gd name="connsiteY122" fmla="*/ 59140 h 1330996"/>
                  <a:gd name="connsiteX123" fmla="*/ 1769075 w 2428717"/>
                  <a:gd name="connsiteY123" fmla="*/ 50042 h 1330996"/>
                  <a:gd name="connsiteX124" fmla="*/ 1755428 w 2428717"/>
                  <a:gd name="connsiteY124" fmla="*/ 40943 h 1330996"/>
                  <a:gd name="connsiteX125" fmla="*/ 1737231 w 2428717"/>
                  <a:gd name="connsiteY125" fmla="*/ 0 h 1330996"/>
                  <a:gd name="connsiteX126" fmla="*/ 1728132 w 2428717"/>
                  <a:gd name="connsiteY126" fmla="*/ 13648 h 1330996"/>
                  <a:gd name="connsiteX127" fmla="*/ 1723583 w 2428717"/>
                  <a:gd name="connsiteY127" fmla="*/ 50042 h 1330996"/>
                  <a:gd name="connsiteX128" fmla="*/ 1691738 w 2428717"/>
                  <a:gd name="connsiteY128" fmla="*/ 54591 h 1330996"/>
                  <a:gd name="connsiteX129" fmla="*/ 1659893 w 2428717"/>
                  <a:gd name="connsiteY129" fmla="*/ 63690 h 1330996"/>
                  <a:gd name="connsiteX130" fmla="*/ 1641696 w 2428717"/>
                  <a:gd name="connsiteY130" fmla="*/ 72788 h 1330996"/>
                  <a:gd name="connsiteX131" fmla="*/ 1628048 w 2428717"/>
                  <a:gd name="connsiteY131" fmla="*/ 68239 h 1330996"/>
                  <a:gd name="connsiteX132" fmla="*/ 1623499 w 2428717"/>
                  <a:gd name="connsiteY132" fmla="*/ 54591 h 1330996"/>
                  <a:gd name="connsiteX133" fmla="*/ 1614401 w 2428717"/>
                  <a:gd name="connsiteY133" fmla="*/ 68239 h 1330996"/>
                  <a:gd name="connsiteX134" fmla="*/ 1600753 w 2428717"/>
                  <a:gd name="connsiteY134" fmla="*/ 77337 h 1330996"/>
                  <a:gd name="connsiteX135" fmla="*/ 1555260 w 2428717"/>
                  <a:gd name="connsiteY135" fmla="*/ 81887 h 1330996"/>
                  <a:gd name="connsiteX136" fmla="*/ 1527965 w 2428717"/>
                  <a:gd name="connsiteY136" fmla="*/ 90985 h 1330996"/>
                  <a:gd name="connsiteX137" fmla="*/ 1509768 w 2428717"/>
                  <a:gd name="connsiteY137" fmla="*/ 100084 h 1330996"/>
                  <a:gd name="connsiteX138" fmla="*/ 1487022 w 2428717"/>
                  <a:gd name="connsiteY138" fmla="*/ 104633 h 1330996"/>
                  <a:gd name="connsiteX139" fmla="*/ 1473374 w 2428717"/>
                  <a:gd name="connsiteY139" fmla="*/ 109182 h 1330996"/>
                  <a:gd name="connsiteX140" fmla="*/ 1364192 w 2428717"/>
                  <a:gd name="connsiteY140" fmla="*/ 113731 h 1330996"/>
                  <a:gd name="connsiteX141" fmla="*/ 1350544 w 2428717"/>
                  <a:gd name="connsiteY141" fmla="*/ 122830 h 1330996"/>
                  <a:gd name="connsiteX142" fmla="*/ 1332347 w 2428717"/>
                  <a:gd name="connsiteY142" fmla="*/ 150125 h 1330996"/>
                  <a:gd name="connsiteX143" fmla="*/ 1318699 w 2428717"/>
                  <a:gd name="connsiteY143" fmla="*/ 163773 h 1330996"/>
                  <a:gd name="connsiteX144" fmla="*/ 1309601 w 2428717"/>
                  <a:gd name="connsiteY144" fmla="*/ 191069 h 1330996"/>
                  <a:gd name="connsiteX145" fmla="*/ 1295953 w 2428717"/>
                  <a:gd name="connsiteY145" fmla="*/ 204716 h 1330996"/>
                  <a:gd name="connsiteX146" fmla="*/ 1282305 w 2428717"/>
                  <a:gd name="connsiteY146" fmla="*/ 209266 h 1330996"/>
                  <a:gd name="connsiteX147" fmla="*/ 1209517 w 2428717"/>
                  <a:gd name="connsiteY147" fmla="*/ 213815 h 1330996"/>
                  <a:gd name="connsiteX148" fmla="*/ 1204968 w 2428717"/>
                  <a:gd name="connsiteY148" fmla="*/ 227463 h 1330996"/>
                  <a:gd name="connsiteX149" fmla="*/ 1186771 w 2428717"/>
                  <a:gd name="connsiteY149" fmla="*/ 254758 h 1330996"/>
                  <a:gd name="connsiteX150" fmla="*/ 1177672 w 2428717"/>
                  <a:gd name="connsiteY150" fmla="*/ 282054 h 1330996"/>
                  <a:gd name="connsiteX151" fmla="*/ 1173123 w 2428717"/>
                  <a:gd name="connsiteY151" fmla="*/ 295702 h 1330996"/>
                  <a:gd name="connsiteX152" fmla="*/ 1145828 w 2428717"/>
                  <a:gd name="connsiteY152" fmla="*/ 313899 h 1330996"/>
                  <a:gd name="connsiteX153" fmla="*/ 1132180 w 2428717"/>
                  <a:gd name="connsiteY153" fmla="*/ 327546 h 1330996"/>
                  <a:gd name="connsiteX154" fmla="*/ 1104884 w 2428717"/>
                  <a:gd name="connsiteY154" fmla="*/ 336645 h 1330996"/>
                  <a:gd name="connsiteX155" fmla="*/ 1095786 w 2428717"/>
                  <a:gd name="connsiteY155" fmla="*/ 322997 h 1330996"/>
                  <a:gd name="connsiteX156" fmla="*/ 1100335 w 2428717"/>
                  <a:gd name="connsiteY156" fmla="*/ 291152 h 1330996"/>
                  <a:gd name="connsiteX157" fmla="*/ 1086687 w 2428717"/>
                  <a:gd name="connsiteY157" fmla="*/ 304800 h 1330996"/>
                  <a:gd name="connsiteX158" fmla="*/ 1073039 w 2428717"/>
                  <a:gd name="connsiteY158" fmla="*/ 309349 h 1330996"/>
                  <a:gd name="connsiteX159" fmla="*/ 1059392 w 2428717"/>
                  <a:gd name="connsiteY159" fmla="*/ 300251 h 1330996"/>
                  <a:gd name="connsiteX160" fmla="*/ 1050293 w 2428717"/>
                  <a:gd name="connsiteY160" fmla="*/ 286603 h 1330996"/>
                  <a:gd name="connsiteX161" fmla="*/ 1036645 w 2428717"/>
                  <a:gd name="connsiteY161" fmla="*/ 282054 h 1330996"/>
                  <a:gd name="connsiteX162" fmla="*/ 1009350 w 2428717"/>
                  <a:gd name="connsiteY162" fmla="*/ 291152 h 1330996"/>
                  <a:gd name="connsiteX163" fmla="*/ 995702 w 2428717"/>
                  <a:gd name="connsiteY163" fmla="*/ 295702 h 1330996"/>
                  <a:gd name="connsiteX164" fmla="*/ 982054 w 2428717"/>
                  <a:gd name="connsiteY164" fmla="*/ 304800 h 1330996"/>
                  <a:gd name="connsiteX165" fmla="*/ 968407 w 2428717"/>
                  <a:gd name="connsiteY165" fmla="*/ 350293 h 1330996"/>
                  <a:gd name="connsiteX166" fmla="*/ 959308 w 2428717"/>
                  <a:gd name="connsiteY166" fmla="*/ 363940 h 1330996"/>
                  <a:gd name="connsiteX167" fmla="*/ 963857 w 2428717"/>
                  <a:gd name="connsiteY167" fmla="*/ 377588 h 1330996"/>
                  <a:gd name="connsiteX168" fmla="*/ 969656 w 2428717"/>
                  <a:gd name="connsiteY168" fmla="*/ 397835 h 1330996"/>
                  <a:gd name="connsiteX169" fmla="*/ 1000251 w 2428717"/>
                  <a:gd name="connsiteY169" fmla="*/ 404884 h 1330996"/>
                  <a:gd name="connsiteX170" fmla="*/ 1013899 w 2428717"/>
                  <a:gd name="connsiteY170" fmla="*/ 418531 h 1330996"/>
                  <a:gd name="connsiteX171" fmla="*/ 1009350 w 2428717"/>
                  <a:gd name="connsiteY171" fmla="*/ 441278 h 1330996"/>
                  <a:gd name="connsiteX172" fmla="*/ 986604 w 2428717"/>
                  <a:gd name="connsiteY172" fmla="*/ 486770 h 1330996"/>
                  <a:gd name="connsiteX173" fmla="*/ 968407 w 2428717"/>
                  <a:gd name="connsiteY173" fmla="*/ 518615 h 1330996"/>
                  <a:gd name="connsiteX174" fmla="*/ 954759 w 2428717"/>
                  <a:gd name="connsiteY174" fmla="*/ 523164 h 1330996"/>
                  <a:gd name="connsiteX175" fmla="*/ 945660 w 2428717"/>
                  <a:gd name="connsiteY175" fmla="*/ 536812 h 1330996"/>
                  <a:gd name="connsiteX176" fmla="*/ 932013 w 2428717"/>
                  <a:gd name="connsiteY176" fmla="*/ 545910 h 1330996"/>
                  <a:gd name="connsiteX177" fmla="*/ 913816 w 2428717"/>
                  <a:gd name="connsiteY177" fmla="*/ 568657 h 1330996"/>
                  <a:gd name="connsiteX178" fmla="*/ 904717 w 2428717"/>
                  <a:gd name="connsiteY178" fmla="*/ 582305 h 1330996"/>
                  <a:gd name="connsiteX179" fmla="*/ 900168 w 2428717"/>
                  <a:gd name="connsiteY179" fmla="*/ 595952 h 1330996"/>
                  <a:gd name="connsiteX180" fmla="*/ 881971 w 2428717"/>
                  <a:gd name="connsiteY180" fmla="*/ 623248 h 1330996"/>
                  <a:gd name="connsiteX181" fmla="*/ 859225 w 2428717"/>
                  <a:gd name="connsiteY181" fmla="*/ 655093 h 1330996"/>
                  <a:gd name="connsiteX182" fmla="*/ 850126 w 2428717"/>
                  <a:gd name="connsiteY182" fmla="*/ 668740 h 1330996"/>
                  <a:gd name="connsiteX183" fmla="*/ 845577 w 2428717"/>
                  <a:gd name="connsiteY183" fmla="*/ 682388 h 1330996"/>
                  <a:gd name="connsiteX184" fmla="*/ 831929 w 2428717"/>
                  <a:gd name="connsiteY184" fmla="*/ 691487 h 1330996"/>
                  <a:gd name="connsiteX185" fmla="*/ 809183 w 2428717"/>
                  <a:gd name="connsiteY185" fmla="*/ 714233 h 1330996"/>
                  <a:gd name="connsiteX186" fmla="*/ 795535 w 2428717"/>
                  <a:gd name="connsiteY186" fmla="*/ 732430 h 1330996"/>
                  <a:gd name="connsiteX187" fmla="*/ 781887 w 2428717"/>
                  <a:gd name="connsiteY187" fmla="*/ 746078 h 1330996"/>
                  <a:gd name="connsiteX188" fmla="*/ 754592 w 2428717"/>
                  <a:gd name="connsiteY188" fmla="*/ 787021 h 1330996"/>
                  <a:gd name="connsiteX189" fmla="*/ 745493 w 2428717"/>
                  <a:gd name="connsiteY189" fmla="*/ 800669 h 1330996"/>
                  <a:gd name="connsiteX190" fmla="*/ 736395 w 2428717"/>
                  <a:gd name="connsiteY190" fmla="*/ 827964 h 1330996"/>
                  <a:gd name="connsiteX191" fmla="*/ 673242 w 2428717"/>
                  <a:gd name="connsiteY191" fmla="*/ 857045 h 1330996"/>
                  <a:gd name="connsiteX192" fmla="*/ 638185 w 2428717"/>
                  <a:gd name="connsiteY192" fmla="*/ 883091 h 1330996"/>
                  <a:gd name="connsiteX193" fmla="*/ 595368 w 2428717"/>
                  <a:gd name="connsiteY193" fmla="*/ 896203 h 1330996"/>
                  <a:gd name="connsiteX194" fmla="*/ 581720 w 2428717"/>
                  <a:gd name="connsiteY194" fmla="*/ 891654 h 1330996"/>
                  <a:gd name="connsiteX195" fmla="*/ 577171 w 2428717"/>
                  <a:gd name="connsiteY195" fmla="*/ 928048 h 1330996"/>
                  <a:gd name="connsiteX196" fmla="*/ 568072 w 2428717"/>
                  <a:gd name="connsiteY196" fmla="*/ 941696 h 1330996"/>
                  <a:gd name="connsiteX197" fmla="*/ 563523 w 2428717"/>
                  <a:gd name="connsiteY197" fmla="*/ 955343 h 1330996"/>
                  <a:gd name="connsiteX198" fmla="*/ 549875 w 2428717"/>
                  <a:gd name="connsiteY198" fmla="*/ 964442 h 1330996"/>
                  <a:gd name="connsiteX199" fmla="*/ 522580 w 2428717"/>
                  <a:gd name="connsiteY199" fmla="*/ 982639 h 1330996"/>
                  <a:gd name="connsiteX200" fmla="*/ 508932 w 2428717"/>
                  <a:gd name="connsiteY200" fmla="*/ 973540 h 1330996"/>
                  <a:gd name="connsiteX201" fmla="*/ 481637 w 2428717"/>
                  <a:gd name="connsiteY201" fmla="*/ 959893 h 1330996"/>
                  <a:gd name="connsiteX202" fmla="*/ 463439 w 2428717"/>
                  <a:gd name="connsiteY202" fmla="*/ 964442 h 1330996"/>
                  <a:gd name="connsiteX203" fmla="*/ 454341 w 2428717"/>
                  <a:gd name="connsiteY203" fmla="*/ 978090 h 1330996"/>
                  <a:gd name="connsiteX204" fmla="*/ 440693 w 2428717"/>
                  <a:gd name="connsiteY204" fmla="*/ 996287 h 1330996"/>
                  <a:gd name="connsiteX205" fmla="*/ 404299 w 2428717"/>
                  <a:gd name="connsiteY205" fmla="*/ 1023582 h 1330996"/>
                  <a:gd name="connsiteX206" fmla="*/ 390651 w 2428717"/>
                  <a:gd name="connsiteY206" fmla="*/ 1037230 h 1330996"/>
                  <a:gd name="connsiteX207" fmla="*/ 377004 w 2428717"/>
                  <a:gd name="connsiteY207" fmla="*/ 1041779 h 1330996"/>
                  <a:gd name="connsiteX208" fmla="*/ 349708 w 2428717"/>
                  <a:gd name="connsiteY208" fmla="*/ 1059976 h 1330996"/>
                  <a:gd name="connsiteX209" fmla="*/ 322413 w 2428717"/>
                  <a:gd name="connsiteY209" fmla="*/ 1078173 h 1330996"/>
                  <a:gd name="connsiteX210" fmla="*/ 295117 w 2428717"/>
                  <a:gd name="connsiteY210" fmla="*/ 1100919 h 1330996"/>
                  <a:gd name="connsiteX211" fmla="*/ 286019 w 2428717"/>
                  <a:gd name="connsiteY211" fmla="*/ 1114567 h 1330996"/>
                  <a:gd name="connsiteX212" fmla="*/ 258723 w 2428717"/>
                  <a:gd name="connsiteY212" fmla="*/ 1137313 h 1330996"/>
                  <a:gd name="connsiteX213" fmla="*/ 240526 w 2428717"/>
                  <a:gd name="connsiteY213" fmla="*/ 1164609 h 1330996"/>
                  <a:gd name="connsiteX214" fmla="*/ 231428 w 2428717"/>
                  <a:gd name="connsiteY214" fmla="*/ 1178257 h 1330996"/>
                  <a:gd name="connsiteX215" fmla="*/ 217780 w 2428717"/>
                  <a:gd name="connsiteY215" fmla="*/ 1182806 h 1330996"/>
                  <a:gd name="connsiteX216" fmla="*/ 208681 w 2428717"/>
                  <a:gd name="connsiteY216" fmla="*/ 1196454 h 1330996"/>
                  <a:gd name="connsiteX217" fmla="*/ 181386 w 2428717"/>
                  <a:gd name="connsiteY217" fmla="*/ 1205552 h 1330996"/>
                  <a:gd name="connsiteX218" fmla="*/ 167738 w 2428717"/>
                  <a:gd name="connsiteY218" fmla="*/ 1210102 h 1330996"/>
                  <a:gd name="connsiteX219" fmla="*/ 135893 w 2428717"/>
                  <a:gd name="connsiteY219" fmla="*/ 1219200 h 1330996"/>
                  <a:gd name="connsiteX220" fmla="*/ 108598 w 2428717"/>
                  <a:gd name="connsiteY220" fmla="*/ 1241946 h 1330996"/>
                  <a:gd name="connsiteX221" fmla="*/ 85851 w 2428717"/>
                  <a:gd name="connsiteY221" fmla="*/ 1246496 h 1330996"/>
                  <a:gd name="connsiteX222" fmla="*/ 72204 w 2428717"/>
                  <a:gd name="connsiteY222" fmla="*/ 1251045 h 1330996"/>
                  <a:gd name="connsiteX223" fmla="*/ 22162 w 2428717"/>
                  <a:gd name="connsiteY223" fmla="*/ 1264693 h 1330996"/>
                  <a:gd name="connsiteX224" fmla="*/ 8514 w 2428717"/>
                  <a:gd name="connsiteY224" fmla="*/ 1260143 h 1330996"/>
                  <a:gd name="connsiteX225" fmla="*/ 3965 w 2428717"/>
                  <a:gd name="connsiteY225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414234 w 2428717"/>
                  <a:gd name="connsiteY59" fmla="*/ 204716 h 1330996"/>
                  <a:gd name="connsiteX60" fmla="*/ 1427881 w 2428717"/>
                  <a:gd name="connsiteY60" fmla="*/ 200167 h 1330996"/>
                  <a:gd name="connsiteX61" fmla="*/ 1441529 w 2428717"/>
                  <a:gd name="connsiteY61" fmla="*/ 195618 h 1330996"/>
                  <a:gd name="connsiteX62" fmla="*/ 1473374 w 2428717"/>
                  <a:gd name="connsiteY62" fmla="*/ 181970 h 1330996"/>
                  <a:gd name="connsiteX63" fmla="*/ 1500669 w 2428717"/>
                  <a:gd name="connsiteY63" fmla="*/ 172872 h 1330996"/>
                  <a:gd name="connsiteX64" fmla="*/ 1578007 w 2428717"/>
                  <a:gd name="connsiteY64" fmla="*/ 163773 h 1330996"/>
                  <a:gd name="connsiteX65" fmla="*/ 1600753 w 2428717"/>
                  <a:gd name="connsiteY65" fmla="*/ 145576 h 1330996"/>
                  <a:gd name="connsiteX66" fmla="*/ 1614401 w 2428717"/>
                  <a:gd name="connsiteY66" fmla="*/ 141027 h 1330996"/>
                  <a:gd name="connsiteX67" fmla="*/ 1641696 w 2428717"/>
                  <a:gd name="connsiteY67" fmla="*/ 145576 h 1330996"/>
                  <a:gd name="connsiteX68" fmla="*/ 1655344 w 2428717"/>
                  <a:gd name="connsiteY68" fmla="*/ 154675 h 1330996"/>
                  <a:gd name="connsiteX69" fmla="*/ 1828216 w 2428717"/>
                  <a:gd name="connsiteY69" fmla="*/ 150125 h 1330996"/>
                  <a:gd name="connsiteX70" fmla="*/ 1841863 w 2428717"/>
                  <a:gd name="connsiteY70" fmla="*/ 159224 h 1330996"/>
                  <a:gd name="connsiteX71" fmla="*/ 1855511 w 2428717"/>
                  <a:gd name="connsiteY71" fmla="*/ 172872 h 1330996"/>
                  <a:gd name="connsiteX72" fmla="*/ 1969242 w 2428717"/>
                  <a:gd name="connsiteY72" fmla="*/ 186519 h 1330996"/>
                  <a:gd name="connsiteX73" fmla="*/ 2001087 w 2428717"/>
                  <a:gd name="connsiteY73" fmla="*/ 191069 h 1330996"/>
                  <a:gd name="connsiteX74" fmla="*/ 2051129 w 2428717"/>
                  <a:gd name="connsiteY74" fmla="*/ 195618 h 1330996"/>
                  <a:gd name="connsiteX75" fmla="*/ 2060228 w 2428717"/>
                  <a:gd name="connsiteY75" fmla="*/ 209266 h 1330996"/>
                  <a:gd name="connsiteX76" fmla="*/ 2087523 w 2428717"/>
                  <a:gd name="connsiteY76" fmla="*/ 213815 h 1330996"/>
                  <a:gd name="connsiteX77" fmla="*/ 2105720 w 2428717"/>
                  <a:gd name="connsiteY77" fmla="*/ 236561 h 1330996"/>
                  <a:gd name="connsiteX78" fmla="*/ 2119368 w 2428717"/>
                  <a:gd name="connsiteY78" fmla="*/ 245660 h 1330996"/>
                  <a:gd name="connsiteX79" fmla="*/ 2133016 w 2428717"/>
                  <a:gd name="connsiteY79" fmla="*/ 259308 h 1330996"/>
                  <a:gd name="connsiteX80" fmla="*/ 2142114 w 2428717"/>
                  <a:gd name="connsiteY80" fmla="*/ 272955 h 1330996"/>
                  <a:gd name="connsiteX81" fmla="*/ 2160311 w 2428717"/>
                  <a:gd name="connsiteY81" fmla="*/ 291152 h 1330996"/>
                  <a:gd name="connsiteX82" fmla="*/ 2169410 w 2428717"/>
                  <a:gd name="connsiteY82" fmla="*/ 304800 h 1330996"/>
                  <a:gd name="connsiteX83" fmla="*/ 2210353 w 2428717"/>
                  <a:gd name="connsiteY83" fmla="*/ 341194 h 1330996"/>
                  <a:gd name="connsiteX84" fmla="*/ 2224001 w 2428717"/>
                  <a:gd name="connsiteY84" fmla="*/ 345743 h 1330996"/>
                  <a:gd name="connsiteX85" fmla="*/ 2255845 w 2428717"/>
                  <a:gd name="connsiteY85" fmla="*/ 363940 h 1330996"/>
                  <a:gd name="connsiteX86" fmla="*/ 2283141 w 2428717"/>
                  <a:gd name="connsiteY86" fmla="*/ 373039 h 1330996"/>
                  <a:gd name="connsiteX87" fmla="*/ 2314986 w 2428717"/>
                  <a:gd name="connsiteY87" fmla="*/ 377588 h 1330996"/>
                  <a:gd name="connsiteX88" fmla="*/ 2337732 w 2428717"/>
                  <a:gd name="connsiteY88" fmla="*/ 395785 h 1330996"/>
                  <a:gd name="connsiteX89" fmla="*/ 2365028 w 2428717"/>
                  <a:gd name="connsiteY89" fmla="*/ 413982 h 1330996"/>
                  <a:gd name="connsiteX90" fmla="*/ 2378675 w 2428717"/>
                  <a:gd name="connsiteY90" fmla="*/ 400334 h 1330996"/>
                  <a:gd name="connsiteX91" fmla="*/ 2396872 w 2428717"/>
                  <a:gd name="connsiteY91" fmla="*/ 373039 h 1330996"/>
                  <a:gd name="connsiteX92" fmla="*/ 2424168 w 2428717"/>
                  <a:gd name="connsiteY92" fmla="*/ 368490 h 1330996"/>
                  <a:gd name="connsiteX93" fmla="*/ 2428717 w 2428717"/>
                  <a:gd name="connsiteY93" fmla="*/ 354842 h 1330996"/>
                  <a:gd name="connsiteX94" fmla="*/ 2424168 w 2428717"/>
                  <a:gd name="connsiteY94" fmla="*/ 327546 h 1330996"/>
                  <a:gd name="connsiteX95" fmla="*/ 2410520 w 2428717"/>
                  <a:gd name="connsiteY95" fmla="*/ 322997 h 1330996"/>
                  <a:gd name="connsiteX96" fmla="*/ 2392323 w 2428717"/>
                  <a:gd name="connsiteY96" fmla="*/ 318448 h 1330996"/>
                  <a:gd name="connsiteX97" fmla="*/ 2378675 w 2428717"/>
                  <a:gd name="connsiteY97" fmla="*/ 309349 h 1330996"/>
                  <a:gd name="connsiteX98" fmla="*/ 2374126 w 2428717"/>
                  <a:gd name="connsiteY98" fmla="*/ 295702 h 1330996"/>
                  <a:gd name="connsiteX99" fmla="*/ 2365028 w 2428717"/>
                  <a:gd name="connsiteY99" fmla="*/ 282054 h 1330996"/>
                  <a:gd name="connsiteX100" fmla="*/ 2360478 w 2428717"/>
                  <a:gd name="connsiteY100" fmla="*/ 268406 h 1330996"/>
                  <a:gd name="connsiteX101" fmla="*/ 2346831 w 2428717"/>
                  <a:gd name="connsiteY101" fmla="*/ 263857 h 1330996"/>
                  <a:gd name="connsiteX102" fmla="*/ 2333183 w 2428717"/>
                  <a:gd name="connsiteY102" fmla="*/ 245660 h 1330996"/>
                  <a:gd name="connsiteX103" fmla="*/ 2305887 w 2428717"/>
                  <a:gd name="connsiteY103" fmla="*/ 232012 h 1330996"/>
                  <a:gd name="connsiteX104" fmla="*/ 2283141 w 2428717"/>
                  <a:gd name="connsiteY104" fmla="*/ 236561 h 1330996"/>
                  <a:gd name="connsiteX105" fmla="*/ 2255845 w 2428717"/>
                  <a:gd name="connsiteY105" fmla="*/ 245660 h 1330996"/>
                  <a:gd name="connsiteX106" fmla="*/ 2214902 w 2428717"/>
                  <a:gd name="connsiteY106" fmla="*/ 241110 h 1330996"/>
                  <a:gd name="connsiteX107" fmla="*/ 2187607 w 2428717"/>
                  <a:gd name="connsiteY107" fmla="*/ 218364 h 1330996"/>
                  <a:gd name="connsiteX108" fmla="*/ 2173959 w 2428717"/>
                  <a:gd name="connsiteY108" fmla="*/ 209266 h 1330996"/>
                  <a:gd name="connsiteX109" fmla="*/ 2164860 w 2428717"/>
                  <a:gd name="connsiteY109" fmla="*/ 195618 h 1330996"/>
                  <a:gd name="connsiteX110" fmla="*/ 2151213 w 2428717"/>
                  <a:gd name="connsiteY110" fmla="*/ 168322 h 1330996"/>
                  <a:gd name="connsiteX111" fmla="*/ 2110269 w 2428717"/>
                  <a:gd name="connsiteY111" fmla="*/ 154675 h 1330996"/>
                  <a:gd name="connsiteX112" fmla="*/ 2082974 w 2428717"/>
                  <a:gd name="connsiteY112" fmla="*/ 141027 h 1330996"/>
                  <a:gd name="connsiteX113" fmla="*/ 2064777 w 2428717"/>
                  <a:gd name="connsiteY113" fmla="*/ 136478 h 1330996"/>
                  <a:gd name="connsiteX114" fmla="*/ 1991989 w 2428717"/>
                  <a:gd name="connsiteY114" fmla="*/ 131928 h 1330996"/>
                  <a:gd name="connsiteX115" fmla="*/ 1964693 w 2428717"/>
                  <a:gd name="connsiteY115" fmla="*/ 118281 h 1330996"/>
                  <a:gd name="connsiteX116" fmla="*/ 1951045 w 2428717"/>
                  <a:gd name="connsiteY116" fmla="*/ 104633 h 1330996"/>
                  <a:gd name="connsiteX117" fmla="*/ 1923750 w 2428717"/>
                  <a:gd name="connsiteY117" fmla="*/ 90985 h 1330996"/>
                  <a:gd name="connsiteX118" fmla="*/ 1910102 w 2428717"/>
                  <a:gd name="connsiteY118" fmla="*/ 81887 h 1330996"/>
                  <a:gd name="connsiteX119" fmla="*/ 1841863 w 2428717"/>
                  <a:gd name="connsiteY119" fmla="*/ 72788 h 1330996"/>
                  <a:gd name="connsiteX120" fmla="*/ 1814568 w 2428717"/>
                  <a:gd name="connsiteY120" fmla="*/ 63690 h 1330996"/>
                  <a:gd name="connsiteX121" fmla="*/ 1796371 w 2428717"/>
                  <a:gd name="connsiteY121" fmla="*/ 59140 h 1330996"/>
                  <a:gd name="connsiteX122" fmla="*/ 1769075 w 2428717"/>
                  <a:gd name="connsiteY122" fmla="*/ 50042 h 1330996"/>
                  <a:gd name="connsiteX123" fmla="*/ 1755428 w 2428717"/>
                  <a:gd name="connsiteY123" fmla="*/ 40943 h 1330996"/>
                  <a:gd name="connsiteX124" fmla="*/ 1737231 w 2428717"/>
                  <a:gd name="connsiteY124" fmla="*/ 0 h 1330996"/>
                  <a:gd name="connsiteX125" fmla="*/ 1728132 w 2428717"/>
                  <a:gd name="connsiteY125" fmla="*/ 13648 h 1330996"/>
                  <a:gd name="connsiteX126" fmla="*/ 1723583 w 2428717"/>
                  <a:gd name="connsiteY126" fmla="*/ 50042 h 1330996"/>
                  <a:gd name="connsiteX127" fmla="*/ 1691738 w 2428717"/>
                  <a:gd name="connsiteY127" fmla="*/ 54591 h 1330996"/>
                  <a:gd name="connsiteX128" fmla="*/ 1659893 w 2428717"/>
                  <a:gd name="connsiteY128" fmla="*/ 63690 h 1330996"/>
                  <a:gd name="connsiteX129" fmla="*/ 1641696 w 2428717"/>
                  <a:gd name="connsiteY129" fmla="*/ 72788 h 1330996"/>
                  <a:gd name="connsiteX130" fmla="*/ 1628048 w 2428717"/>
                  <a:gd name="connsiteY130" fmla="*/ 68239 h 1330996"/>
                  <a:gd name="connsiteX131" fmla="*/ 1623499 w 2428717"/>
                  <a:gd name="connsiteY131" fmla="*/ 54591 h 1330996"/>
                  <a:gd name="connsiteX132" fmla="*/ 1614401 w 2428717"/>
                  <a:gd name="connsiteY132" fmla="*/ 68239 h 1330996"/>
                  <a:gd name="connsiteX133" fmla="*/ 1600753 w 2428717"/>
                  <a:gd name="connsiteY133" fmla="*/ 77337 h 1330996"/>
                  <a:gd name="connsiteX134" fmla="*/ 1555260 w 2428717"/>
                  <a:gd name="connsiteY134" fmla="*/ 81887 h 1330996"/>
                  <a:gd name="connsiteX135" fmla="*/ 1527965 w 2428717"/>
                  <a:gd name="connsiteY135" fmla="*/ 90985 h 1330996"/>
                  <a:gd name="connsiteX136" fmla="*/ 1509768 w 2428717"/>
                  <a:gd name="connsiteY136" fmla="*/ 100084 h 1330996"/>
                  <a:gd name="connsiteX137" fmla="*/ 1487022 w 2428717"/>
                  <a:gd name="connsiteY137" fmla="*/ 104633 h 1330996"/>
                  <a:gd name="connsiteX138" fmla="*/ 1473374 w 2428717"/>
                  <a:gd name="connsiteY138" fmla="*/ 109182 h 1330996"/>
                  <a:gd name="connsiteX139" fmla="*/ 1364192 w 2428717"/>
                  <a:gd name="connsiteY139" fmla="*/ 113731 h 1330996"/>
                  <a:gd name="connsiteX140" fmla="*/ 1350544 w 2428717"/>
                  <a:gd name="connsiteY140" fmla="*/ 122830 h 1330996"/>
                  <a:gd name="connsiteX141" fmla="*/ 1332347 w 2428717"/>
                  <a:gd name="connsiteY141" fmla="*/ 150125 h 1330996"/>
                  <a:gd name="connsiteX142" fmla="*/ 1318699 w 2428717"/>
                  <a:gd name="connsiteY142" fmla="*/ 163773 h 1330996"/>
                  <a:gd name="connsiteX143" fmla="*/ 1309601 w 2428717"/>
                  <a:gd name="connsiteY143" fmla="*/ 191069 h 1330996"/>
                  <a:gd name="connsiteX144" fmla="*/ 1295953 w 2428717"/>
                  <a:gd name="connsiteY144" fmla="*/ 204716 h 1330996"/>
                  <a:gd name="connsiteX145" fmla="*/ 1282305 w 2428717"/>
                  <a:gd name="connsiteY145" fmla="*/ 209266 h 1330996"/>
                  <a:gd name="connsiteX146" fmla="*/ 1209517 w 2428717"/>
                  <a:gd name="connsiteY146" fmla="*/ 213815 h 1330996"/>
                  <a:gd name="connsiteX147" fmla="*/ 1204968 w 2428717"/>
                  <a:gd name="connsiteY147" fmla="*/ 227463 h 1330996"/>
                  <a:gd name="connsiteX148" fmla="*/ 1186771 w 2428717"/>
                  <a:gd name="connsiteY148" fmla="*/ 254758 h 1330996"/>
                  <a:gd name="connsiteX149" fmla="*/ 1177672 w 2428717"/>
                  <a:gd name="connsiteY149" fmla="*/ 282054 h 1330996"/>
                  <a:gd name="connsiteX150" fmla="*/ 1173123 w 2428717"/>
                  <a:gd name="connsiteY150" fmla="*/ 295702 h 1330996"/>
                  <a:gd name="connsiteX151" fmla="*/ 1145828 w 2428717"/>
                  <a:gd name="connsiteY151" fmla="*/ 313899 h 1330996"/>
                  <a:gd name="connsiteX152" fmla="*/ 1132180 w 2428717"/>
                  <a:gd name="connsiteY152" fmla="*/ 327546 h 1330996"/>
                  <a:gd name="connsiteX153" fmla="*/ 1104884 w 2428717"/>
                  <a:gd name="connsiteY153" fmla="*/ 336645 h 1330996"/>
                  <a:gd name="connsiteX154" fmla="*/ 1095786 w 2428717"/>
                  <a:gd name="connsiteY154" fmla="*/ 322997 h 1330996"/>
                  <a:gd name="connsiteX155" fmla="*/ 1100335 w 2428717"/>
                  <a:gd name="connsiteY155" fmla="*/ 291152 h 1330996"/>
                  <a:gd name="connsiteX156" fmla="*/ 1086687 w 2428717"/>
                  <a:gd name="connsiteY156" fmla="*/ 304800 h 1330996"/>
                  <a:gd name="connsiteX157" fmla="*/ 1073039 w 2428717"/>
                  <a:gd name="connsiteY157" fmla="*/ 309349 h 1330996"/>
                  <a:gd name="connsiteX158" fmla="*/ 1059392 w 2428717"/>
                  <a:gd name="connsiteY158" fmla="*/ 300251 h 1330996"/>
                  <a:gd name="connsiteX159" fmla="*/ 1050293 w 2428717"/>
                  <a:gd name="connsiteY159" fmla="*/ 286603 h 1330996"/>
                  <a:gd name="connsiteX160" fmla="*/ 1036645 w 2428717"/>
                  <a:gd name="connsiteY160" fmla="*/ 282054 h 1330996"/>
                  <a:gd name="connsiteX161" fmla="*/ 1009350 w 2428717"/>
                  <a:gd name="connsiteY161" fmla="*/ 291152 h 1330996"/>
                  <a:gd name="connsiteX162" fmla="*/ 995702 w 2428717"/>
                  <a:gd name="connsiteY162" fmla="*/ 295702 h 1330996"/>
                  <a:gd name="connsiteX163" fmla="*/ 982054 w 2428717"/>
                  <a:gd name="connsiteY163" fmla="*/ 304800 h 1330996"/>
                  <a:gd name="connsiteX164" fmla="*/ 968407 w 2428717"/>
                  <a:gd name="connsiteY164" fmla="*/ 350293 h 1330996"/>
                  <a:gd name="connsiteX165" fmla="*/ 959308 w 2428717"/>
                  <a:gd name="connsiteY165" fmla="*/ 363940 h 1330996"/>
                  <a:gd name="connsiteX166" fmla="*/ 963857 w 2428717"/>
                  <a:gd name="connsiteY166" fmla="*/ 377588 h 1330996"/>
                  <a:gd name="connsiteX167" fmla="*/ 969656 w 2428717"/>
                  <a:gd name="connsiteY167" fmla="*/ 397835 h 1330996"/>
                  <a:gd name="connsiteX168" fmla="*/ 1000251 w 2428717"/>
                  <a:gd name="connsiteY168" fmla="*/ 404884 h 1330996"/>
                  <a:gd name="connsiteX169" fmla="*/ 1013899 w 2428717"/>
                  <a:gd name="connsiteY169" fmla="*/ 418531 h 1330996"/>
                  <a:gd name="connsiteX170" fmla="*/ 1009350 w 2428717"/>
                  <a:gd name="connsiteY170" fmla="*/ 441278 h 1330996"/>
                  <a:gd name="connsiteX171" fmla="*/ 986604 w 2428717"/>
                  <a:gd name="connsiteY171" fmla="*/ 486770 h 1330996"/>
                  <a:gd name="connsiteX172" fmla="*/ 968407 w 2428717"/>
                  <a:gd name="connsiteY172" fmla="*/ 518615 h 1330996"/>
                  <a:gd name="connsiteX173" fmla="*/ 954759 w 2428717"/>
                  <a:gd name="connsiteY173" fmla="*/ 523164 h 1330996"/>
                  <a:gd name="connsiteX174" fmla="*/ 945660 w 2428717"/>
                  <a:gd name="connsiteY174" fmla="*/ 536812 h 1330996"/>
                  <a:gd name="connsiteX175" fmla="*/ 932013 w 2428717"/>
                  <a:gd name="connsiteY175" fmla="*/ 545910 h 1330996"/>
                  <a:gd name="connsiteX176" fmla="*/ 913816 w 2428717"/>
                  <a:gd name="connsiteY176" fmla="*/ 568657 h 1330996"/>
                  <a:gd name="connsiteX177" fmla="*/ 904717 w 2428717"/>
                  <a:gd name="connsiteY177" fmla="*/ 582305 h 1330996"/>
                  <a:gd name="connsiteX178" fmla="*/ 900168 w 2428717"/>
                  <a:gd name="connsiteY178" fmla="*/ 595952 h 1330996"/>
                  <a:gd name="connsiteX179" fmla="*/ 881971 w 2428717"/>
                  <a:gd name="connsiteY179" fmla="*/ 623248 h 1330996"/>
                  <a:gd name="connsiteX180" fmla="*/ 859225 w 2428717"/>
                  <a:gd name="connsiteY180" fmla="*/ 655093 h 1330996"/>
                  <a:gd name="connsiteX181" fmla="*/ 850126 w 2428717"/>
                  <a:gd name="connsiteY181" fmla="*/ 668740 h 1330996"/>
                  <a:gd name="connsiteX182" fmla="*/ 845577 w 2428717"/>
                  <a:gd name="connsiteY182" fmla="*/ 682388 h 1330996"/>
                  <a:gd name="connsiteX183" fmla="*/ 831929 w 2428717"/>
                  <a:gd name="connsiteY183" fmla="*/ 691487 h 1330996"/>
                  <a:gd name="connsiteX184" fmla="*/ 809183 w 2428717"/>
                  <a:gd name="connsiteY184" fmla="*/ 714233 h 1330996"/>
                  <a:gd name="connsiteX185" fmla="*/ 795535 w 2428717"/>
                  <a:gd name="connsiteY185" fmla="*/ 732430 h 1330996"/>
                  <a:gd name="connsiteX186" fmla="*/ 781887 w 2428717"/>
                  <a:gd name="connsiteY186" fmla="*/ 746078 h 1330996"/>
                  <a:gd name="connsiteX187" fmla="*/ 754592 w 2428717"/>
                  <a:gd name="connsiteY187" fmla="*/ 787021 h 1330996"/>
                  <a:gd name="connsiteX188" fmla="*/ 745493 w 2428717"/>
                  <a:gd name="connsiteY188" fmla="*/ 800669 h 1330996"/>
                  <a:gd name="connsiteX189" fmla="*/ 736395 w 2428717"/>
                  <a:gd name="connsiteY189" fmla="*/ 827964 h 1330996"/>
                  <a:gd name="connsiteX190" fmla="*/ 673242 w 2428717"/>
                  <a:gd name="connsiteY190" fmla="*/ 857045 h 1330996"/>
                  <a:gd name="connsiteX191" fmla="*/ 638185 w 2428717"/>
                  <a:gd name="connsiteY191" fmla="*/ 883091 h 1330996"/>
                  <a:gd name="connsiteX192" fmla="*/ 595368 w 2428717"/>
                  <a:gd name="connsiteY192" fmla="*/ 896203 h 1330996"/>
                  <a:gd name="connsiteX193" fmla="*/ 581720 w 2428717"/>
                  <a:gd name="connsiteY193" fmla="*/ 891654 h 1330996"/>
                  <a:gd name="connsiteX194" fmla="*/ 577171 w 2428717"/>
                  <a:gd name="connsiteY194" fmla="*/ 928048 h 1330996"/>
                  <a:gd name="connsiteX195" fmla="*/ 568072 w 2428717"/>
                  <a:gd name="connsiteY195" fmla="*/ 941696 h 1330996"/>
                  <a:gd name="connsiteX196" fmla="*/ 563523 w 2428717"/>
                  <a:gd name="connsiteY196" fmla="*/ 955343 h 1330996"/>
                  <a:gd name="connsiteX197" fmla="*/ 549875 w 2428717"/>
                  <a:gd name="connsiteY197" fmla="*/ 964442 h 1330996"/>
                  <a:gd name="connsiteX198" fmla="*/ 522580 w 2428717"/>
                  <a:gd name="connsiteY198" fmla="*/ 982639 h 1330996"/>
                  <a:gd name="connsiteX199" fmla="*/ 508932 w 2428717"/>
                  <a:gd name="connsiteY199" fmla="*/ 973540 h 1330996"/>
                  <a:gd name="connsiteX200" fmla="*/ 481637 w 2428717"/>
                  <a:gd name="connsiteY200" fmla="*/ 959893 h 1330996"/>
                  <a:gd name="connsiteX201" fmla="*/ 463439 w 2428717"/>
                  <a:gd name="connsiteY201" fmla="*/ 964442 h 1330996"/>
                  <a:gd name="connsiteX202" fmla="*/ 454341 w 2428717"/>
                  <a:gd name="connsiteY202" fmla="*/ 978090 h 1330996"/>
                  <a:gd name="connsiteX203" fmla="*/ 440693 w 2428717"/>
                  <a:gd name="connsiteY203" fmla="*/ 996287 h 1330996"/>
                  <a:gd name="connsiteX204" fmla="*/ 404299 w 2428717"/>
                  <a:gd name="connsiteY204" fmla="*/ 1023582 h 1330996"/>
                  <a:gd name="connsiteX205" fmla="*/ 390651 w 2428717"/>
                  <a:gd name="connsiteY205" fmla="*/ 1037230 h 1330996"/>
                  <a:gd name="connsiteX206" fmla="*/ 377004 w 2428717"/>
                  <a:gd name="connsiteY206" fmla="*/ 1041779 h 1330996"/>
                  <a:gd name="connsiteX207" fmla="*/ 349708 w 2428717"/>
                  <a:gd name="connsiteY207" fmla="*/ 1059976 h 1330996"/>
                  <a:gd name="connsiteX208" fmla="*/ 322413 w 2428717"/>
                  <a:gd name="connsiteY208" fmla="*/ 1078173 h 1330996"/>
                  <a:gd name="connsiteX209" fmla="*/ 295117 w 2428717"/>
                  <a:gd name="connsiteY209" fmla="*/ 1100919 h 1330996"/>
                  <a:gd name="connsiteX210" fmla="*/ 286019 w 2428717"/>
                  <a:gd name="connsiteY210" fmla="*/ 1114567 h 1330996"/>
                  <a:gd name="connsiteX211" fmla="*/ 258723 w 2428717"/>
                  <a:gd name="connsiteY211" fmla="*/ 1137313 h 1330996"/>
                  <a:gd name="connsiteX212" fmla="*/ 240526 w 2428717"/>
                  <a:gd name="connsiteY212" fmla="*/ 1164609 h 1330996"/>
                  <a:gd name="connsiteX213" fmla="*/ 231428 w 2428717"/>
                  <a:gd name="connsiteY213" fmla="*/ 1178257 h 1330996"/>
                  <a:gd name="connsiteX214" fmla="*/ 217780 w 2428717"/>
                  <a:gd name="connsiteY214" fmla="*/ 1182806 h 1330996"/>
                  <a:gd name="connsiteX215" fmla="*/ 208681 w 2428717"/>
                  <a:gd name="connsiteY215" fmla="*/ 1196454 h 1330996"/>
                  <a:gd name="connsiteX216" fmla="*/ 181386 w 2428717"/>
                  <a:gd name="connsiteY216" fmla="*/ 1205552 h 1330996"/>
                  <a:gd name="connsiteX217" fmla="*/ 167738 w 2428717"/>
                  <a:gd name="connsiteY217" fmla="*/ 1210102 h 1330996"/>
                  <a:gd name="connsiteX218" fmla="*/ 135893 w 2428717"/>
                  <a:gd name="connsiteY218" fmla="*/ 1219200 h 1330996"/>
                  <a:gd name="connsiteX219" fmla="*/ 108598 w 2428717"/>
                  <a:gd name="connsiteY219" fmla="*/ 1241946 h 1330996"/>
                  <a:gd name="connsiteX220" fmla="*/ 85851 w 2428717"/>
                  <a:gd name="connsiteY220" fmla="*/ 1246496 h 1330996"/>
                  <a:gd name="connsiteX221" fmla="*/ 72204 w 2428717"/>
                  <a:gd name="connsiteY221" fmla="*/ 1251045 h 1330996"/>
                  <a:gd name="connsiteX222" fmla="*/ 22162 w 2428717"/>
                  <a:gd name="connsiteY222" fmla="*/ 1264693 h 1330996"/>
                  <a:gd name="connsiteX223" fmla="*/ 8514 w 2428717"/>
                  <a:gd name="connsiteY223" fmla="*/ 1260143 h 1330996"/>
                  <a:gd name="connsiteX224" fmla="*/ 3965 w 2428717"/>
                  <a:gd name="connsiteY224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414234 w 2428717"/>
                  <a:gd name="connsiteY59" fmla="*/ 204716 h 1330996"/>
                  <a:gd name="connsiteX60" fmla="*/ 1431806 w 2428717"/>
                  <a:gd name="connsiteY60" fmla="*/ 255110 h 1330996"/>
                  <a:gd name="connsiteX61" fmla="*/ 1441529 w 2428717"/>
                  <a:gd name="connsiteY61" fmla="*/ 195618 h 1330996"/>
                  <a:gd name="connsiteX62" fmla="*/ 1473374 w 2428717"/>
                  <a:gd name="connsiteY62" fmla="*/ 181970 h 1330996"/>
                  <a:gd name="connsiteX63" fmla="*/ 1500669 w 2428717"/>
                  <a:gd name="connsiteY63" fmla="*/ 172872 h 1330996"/>
                  <a:gd name="connsiteX64" fmla="*/ 1578007 w 2428717"/>
                  <a:gd name="connsiteY64" fmla="*/ 163773 h 1330996"/>
                  <a:gd name="connsiteX65" fmla="*/ 1600753 w 2428717"/>
                  <a:gd name="connsiteY65" fmla="*/ 145576 h 1330996"/>
                  <a:gd name="connsiteX66" fmla="*/ 1614401 w 2428717"/>
                  <a:gd name="connsiteY66" fmla="*/ 141027 h 1330996"/>
                  <a:gd name="connsiteX67" fmla="*/ 1641696 w 2428717"/>
                  <a:gd name="connsiteY67" fmla="*/ 145576 h 1330996"/>
                  <a:gd name="connsiteX68" fmla="*/ 1655344 w 2428717"/>
                  <a:gd name="connsiteY68" fmla="*/ 154675 h 1330996"/>
                  <a:gd name="connsiteX69" fmla="*/ 1828216 w 2428717"/>
                  <a:gd name="connsiteY69" fmla="*/ 150125 h 1330996"/>
                  <a:gd name="connsiteX70" fmla="*/ 1841863 w 2428717"/>
                  <a:gd name="connsiteY70" fmla="*/ 159224 h 1330996"/>
                  <a:gd name="connsiteX71" fmla="*/ 1855511 w 2428717"/>
                  <a:gd name="connsiteY71" fmla="*/ 172872 h 1330996"/>
                  <a:gd name="connsiteX72" fmla="*/ 1969242 w 2428717"/>
                  <a:gd name="connsiteY72" fmla="*/ 186519 h 1330996"/>
                  <a:gd name="connsiteX73" fmla="*/ 2001087 w 2428717"/>
                  <a:gd name="connsiteY73" fmla="*/ 191069 h 1330996"/>
                  <a:gd name="connsiteX74" fmla="*/ 2051129 w 2428717"/>
                  <a:gd name="connsiteY74" fmla="*/ 195618 h 1330996"/>
                  <a:gd name="connsiteX75" fmla="*/ 2060228 w 2428717"/>
                  <a:gd name="connsiteY75" fmla="*/ 209266 h 1330996"/>
                  <a:gd name="connsiteX76" fmla="*/ 2087523 w 2428717"/>
                  <a:gd name="connsiteY76" fmla="*/ 213815 h 1330996"/>
                  <a:gd name="connsiteX77" fmla="*/ 2105720 w 2428717"/>
                  <a:gd name="connsiteY77" fmla="*/ 236561 h 1330996"/>
                  <a:gd name="connsiteX78" fmla="*/ 2119368 w 2428717"/>
                  <a:gd name="connsiteY78" fmla="*/ 245660 h 1330996"/>
                  <a:gd name="connsiteX79" fmla="*/ 2133016 w 2428717"/>
                  <a:gd name="connsiteY79" fmla="*/ 259308 h 1330996"/>
                  <a:gd name="connsiteX80" fmla="*/ 2142114 w 2428717"/>
                  <a:gd name="connsiteY80" fmla="*/ 272955 h 1330996"/>
                  <a:gd name="connsiteX81" fmla="*/ 2160311 w 2428717"/>
                  <a:gd name="connsiteY81" fmla="*/ 291152 h 1330996"/>
                  <a:gd name="connsiteX82" fmla="*/ 2169410 w 2428717"/>
                  <a:gd name="connsiteY82" fmla="*/ 304800 h 1330996"/>
                  <a:gd name="connsiteX83" fmla="*/ 2210353 w 2428717"/>
                  <a:gd name="connsiteY83" fmla="*/ 341194 h 1330996"/>
                  <a:gd name="connsiteX84" fmla="*/ 2224001 w 2428717"/>
                  <a:gd name="connsiteY84" fmla="*/ 345743 h 1330996"/>
                  <a:gd name="connsiteX85" fmla="*/ 2255845 w 2428717"/>
                  <a:gd name="connsiteY85" fmla="*/ 363940 h 1330996"/>
                  <a:gd name="connsiteX86" fmla="*/ 2283141 w 2428717"/>
                  <a:gd name="connsiteY86" fmla="*/ 373039 h 1330996"/>
                  <a:gd name="connsiteX87" fmla="*/ 2314986 w 2428717"/>
                  <a:gd name="connsiteY87" fmla="*/ 377588 h 1330996"/>
                  <a:gd name="connsiteX88" fmla="*/ 2337732 w 2428717"/>
                  <a:gd name="connsiteY88" fmla="*/ 395785 h 1330996"/>
                  <a:gd name="connsiteX89" fmla="*/ 2365028 w 2428717"/>
                  <a:gd name="connsiteY89" fmla="*/ 413982 h 1330996"/>
                  <a:gd name="connsiteX90" fmla="*/ 2378675 w 2428717"/>
                  <a:gd name="connsiteY90" fmla="*/ 400334 h 1330996"/>
                  <a:gd name="connsiteX91" fmla="*/ 2396872 w 2428717"/>
                  <a:gd name="connsiteY91" fmla="*/ 373039 h 1330996"/>
                  <a:gd name="connsiteX92" fmla="*/ 2424168 w 2428717"/>
                  <a:gd name="connsiteY92" fmla="*/ 368490 h 1330996"/>
                  <a:gd name="connsiteX93" fmla="*/ 2428717 w 2428717"/>
                  <a:gd name="connsiteY93" fmla="*/ 354842 h 1330996"/>
                  <a:gd name="connsiteX94" fmla="*/ 2424168 w 2428717"/>
                  <a:gd name="connsiteY94" fmla="*/ 327546 h 1330996"/>
                  <a:gd name="connsiteX95" fmla="*/ 2410520 w 2428717"/>
                  <a:gd name="connsiteY95" fmla="*/ 322997 h 1330996"/>
                  <a:gd name="connsiteX96" fmla="*/ 2392323 w 2428717"/>
                  <a:gd name="connsiteY96" fmla="*/ 318448 h 1330996"/>
                  <a:gd name="connsiteX97" fmla="*/ 2378675 w 2428717"/>
                  <a:gd name="connsiteY97" fmla="*/ 309349 h 1330996"/>
                  <a:gd name="connsiteX98" fmla="*/ 2374126 w 2428717"/>
                  <a:gd name="connsiteY98" fmla="*/ 295702 h 1330996"/>
                  <a:gd name="connsiteX99" fmla="*/ 2365028 w 2428717"/>
                  <a:gd name="connsiteY99" fmla="*/ 282054 h 1330996"/>
                  <a:gd name="connsiteX100" fmla="*/ 2360478 w 2428717"/>
                  <a:gd name="connsiteY100" fmla="*/ 268406 h 1330996"/>
                  <a:gd name="connsiteX101" fmla="*/ 2346831 w 2428717"/>
                  <a:gd name="connsiteY101" fmla="*/ 263857 h 1330996"/>
                  <a:gd name="connsiteX102" fmla="*/ 2333183 w 2428717"/>
                  <a:gd name="connsiteY102" fmla="*/ 245660 h 1330996"/>
                  <a:gd name="connsiteX103" fmla="*/ 2305887 w 2428717"/>
                  <a:gd name="connsiteY103" fmla="*/ 232012 h 1330996"/>
                  <a:gd name="connsiteX104" fmla="*/ 2283141 w 2428717"/>
                  <a:gd name="connsiteY104" fmla="*/ 236561 h 1330996"/>
                  <a:gd name="connsiteX105" fmla="*/ 2255845 w 2428717"/>
                  <a:gd name="connsiteY105" fmla="*/ 245660 h 1330996"/>
                  <a:gd name="connsiteX106" fmla="*/ 2214902 w 2428717"/>
                  <a:gd name="connsiteY106" fmla="*/ 241110 h 1330996"/>
                  <a:gd name="connsiteX107" fmla="*/ 2187607 w 2428717"/>
                  <a:gd name="connsiteY107" fmla="*/ 218364 h 1330996"/>
                  <a:gd name="connsiteX108" fmla="*/ 2173959 w 2428717"/>
                  <a:gd name="connsiteY108" fmla="*/ 209266 h 1330996"/>
                  <a:gd name="connsiteX109" fmla="*/ 2164860 w 2428717"/>
                  <a:gd name="connsiteY109" fmla="*/ 195618 h 1330996"/>
                  <a:gd name="connsiteX110" fmla="*/ 2151213 w 2428717"/>
                  <a:gd name="connsiteY110" fmla="*/ 168322 h 1330996"/>
                  <a:gd name="connsiteX111" fmla="*/ 2110269 w 2428717"/>
                  <a:gd name="connsiteY111" fmla="*/ 154675 h 1330996"/>
                  <a:gd name="connsiteX112" fmla="*/ 2082974 w 2428717"/>
                  <a:gd name="connsiteY112" fmla="*/ 141027 h 1330996"/>
                  <a:gd name="connsiteX113" fmla="*/ 2064777 w 2428717"/>
                  <a:gd name="connsiteY113" fmla="*/ 136478 h 1330996"/>
                  <a:gd name="connsiteX114" fmla="*/ 1991989 w 2428717"/>
                  <a:gd name="connsiteY114" fmla="*/ 131928 h 1330996"/>
                  <a:gd name="connsiteX115" fmla="*/ 1964693 w 2428717"/>
                  <a:gd name="connsiteY115" fmla="*/ 118281 h 1330996"/>
                  <a:gd name="connsiteX116" fmla="*/ 1951045 w 2428717"/>
                  <a:gd name="connsiteY116" fmla="*/ 104633 h 1330996"/>
                  <a:gd name="connsiteX117" fmla="*/ 1923750 w 2428717"/>
                  <a:gd name="connsiteY117" fmla="*/ 90985 h 1330996"/>
                  <a:gd name="connsiteX118" fmla="*/ 1910102 w 2428717"/>
                  <a:gd name="connsiteY118" fmla="*/ 81887 h 1330996"/>
                  <a:gd name="connsiteX119" fmla="*/ 1841863 w 2428717"/>
                  <a:gd name="connsiteY119" fmla="*/ 72788 h 1330996"/>
                  <a:gd name="connsiteX120" fmla="*/ 1814568 w 2428717"/>
                  <a:gd name="connsiteY120" fmla="*/ 63690 h 1330996"/>
                  <a:gd name="connsiteX121" fmla="*/ 1796371 w 2428717"/>
                  <a:gd name="connsiteY121" fmla="*/ 59140 h 1330996"/>
                  <a:gd name="connsiteX122" fmla="*/ 1769075 w 2428717"/>
                  <a:gd name="connsiteY122" fmla="*/ 50042 h 1330996"/>
                  <a:gd name="connsiteX123" fmla="*/ 1755428 w 2428717"/>
                  <a:gd name="connsiteY123" fmla="*/ 40943 h 1330996"/>
                  <a:gd name="connsiteX124" fmla="*/ 1737231 w 2428717"/>
                  <a:gd name="connsiteY124" fmla="*/ 0 h 1330996"/>
                  <a:gd name="connsiteX125" fmla="*/ 1728132 w 2428717"/>
                  <a:gd name="connsiteY125" fmla="*/ 13648 h 1330996"/>
                  <a:gd name="connsiteX126" fmla="*/ 1723583 w 2428717"/>
                  <a:gd name="connsiteY126" fmla="*/ 50042 h 1330996"/>
                  <a:gd name="connsiteX127" fmla="*/ 1691738 w 2428717"/>
                  <a:gd name="connsiteY127" fmla="*/ 54591 h 1330996"/>
                  <a:gd name="connsiteX128" fmla="*/ 1659893 w 2428717"/>
                  <a:gd name="connsiteY128" fmla="*/ 63690 h 1330996"/>
                  <a:gd name="connsiteX129" fmla="*/ 1641696 w 2428717"/>
                  <a:gd name="connsiteY129" fmla="*/ 72788 h 1330996"/>
                  <a:gd name="connsiteX130" fmla="*/ 1628048 w 2428717"/>
                  <a:gd name="connsiteY130" fmla="*/ 68239 h 1330996"/>
                  <a:gd name="connsiteX131" fmla="*/ 1623499 w 2428717"/>
                  <a:gd name="connsiteY131" fmla="*/ 54591 h 1330996"/>
                  <a:gd name="connsiteX132" fmla="*/ 1614401 w 2428717"/>
                  <a:gd name="connsiteY132" fmla="*/ 68239 h 1330996"/>
                  <a:gd name="connsiteX133" fmla="*/ 1600753 w 2428717"/>
                  <a:gd name="connsiteY133" fmla="*/ 77337 h 1330996"/>
                  <a:gd name="connsiteX134" fmla="*/ 1555260 w 2428717"/>
                  <a:gd name="connsiteY134" fmla="*/ 81887 h 1330996"/>
                  <a:gd name="connsiteX135" fmla="*/ 1527965 w 2428717"/>
                  <a:gd name="connsiteY135" fmla="*/ 90985 h 1330996"/>
                  <a:gd name="connsiteX136" fmla="*/ 1509768 w 2428717"/>
                  <a:gd name="connsiteY136" fmla="*/ 100084 h 1330996"/>
                  <a:gd name="connsiteX137" fmla="*/ 1487022 w 2428717"/>
                  <a:gd name="connsiteY137" fmla="*/ 104633 h 1330996"/>
                  <a:gd name="connsiteX138" fmla="*/ 1473374 w 2428717"/>
                  <a:gd name="connsiteY138" fmla="*/ 109182 h 1330996"/>
                  <a:gd name="connsiteX139" fmla="*/ 1364192 w 2428717"/>
                  <a:gd name="connsiteY139" fmla="*/ 113731 h 1330996"/>
                  <a:gd name="connsiteX140" fmla="*/ 1350544 w 2428717"/>
                  <a:gd name="connsiteY140" fmla="*/ 122830 h 1330996"/>
                  <a:gd name="connsiteX141" fmla="*/ 1332347 w 2428717"/>
                  <a:gd name="connsiteY141" fmla="*/ 150125 h 1330996"/>
                  <a:gd name="connsiteX142" fmla="*/ 1318699 w 2428717"/>
                  <a:gd name="connsiteY142" fmla="*/ 163773 h 1330996"/>
                  <a:gd name="connsiteX143" fmla="*/ 1309601 w 2428717"/>
                  <a:gd name="connsiteY143" fmla="*/ 191069 h 1330996"/>
                  <a:gd name="connsiteX144" fmla="*/ 1295953 w 2428717"/>
                  <a:gd name="connsiteY144" fmla="*/ 204716 h 1330996"/>
                  <a:gd name="connsiteX145" fmla="*/ 1282305 w 2428717"/>
                  <a:gd name="connsiteY145" fmla="*/ 209266 h 1330996"/>
                  <a:gd name="connsiteX146" fmla="*/ 1209517 w 2428717"/>
                  <a:gd name="connsiteY146" fmla="*/ 213815 h 1330996"/>
                  <a:gd name="connsiteX147" fmla="*/ 1204968 w 2428717"/>
                  <a:gd name="connsiteY147" fmla="*/ 227463 h 1330996"/>
                  <a:gd name="connsiteX148" fmla="*/ 1186771 w 2428717"/>
                  <a:gd name="connsiteY148" fmla="*/ 254758 h 1330996"/>
                  <a:gd name="connsiteX149" fmla="*/ 1177672 w 2428717"/>
                  <a:gd name="connsiteY149" fmla="*/ 282054 h 1330996"/>
                  <a:gd name="connsiteX150" fmla="*/ 1173123 w 2428717"/>
                  <a:gd name="connsiteY150" fmla="*/ 295702 h 1330996"/>
                  <a:gd name="connsiteX151" fmla="*/ 1145828 w 2428717"/>
                  <a:gd name="connsiteY151" fmla="*/ 313899 h 1330996"/>
                  <a:gd name="connsiteX152" fmla="*/ 1132180 w 2428717"/>
                  <a:gd name="connsiteY152" fmla="*/ 327546 h 1330996"/>
                  <a:gd name="connsiteX153" fmla="*/ 1104884 w 2428717"/>
                  <a:gd name="connsiteY153" fmla="*/ 336645 h 1330996"/>
                  <a:gd name="connsiteX154" fmla="*/ 1095786 w 2428717"/>
                  <a:gd name="connsiteY154" fmla="*/ 322997 h 1330996"/>
                  <a:gd name="connsiteX155" fmla="*/ 1100335 w 2428717"/>
                  <a:gd name="connsiteY155" fmla="*/ 291152 h 1330996"/>
                  <a:gd name="connsiteX156" fmla="*/ 1086687 w 2428717"/>
                  <a:gd name="connsiteY156" fmla="*/ 304800 h 1330996"/>
                  <a:gd name="connsiteX157" fmla="*/ 1073039 w 2428717"/>
                  <a:gd name="connsiteY157" fmla="*/ 309349 h 1330996"/>
                  <a:gd name="connsiteX158" fmla="*/ 1059392 w 2428717"/>
                  <a:gd name="connsiteY158" fmla="*/ 300251 h 1330996"/>
                  <a:gd name="connsiteX159" fmla="*/ 1050293 w 2428717"/>
                  <a:gd name="connsiteY159" fmla="*/ 286603 h 1330996"/>
                  <a:gd name="connsiteX160" fmla="*/ 1036645 w 2428717"/>
                  <a:gd name="connsiteY160" fmla="*/ 282054 h 1330996"/>
                  <a:gd name="connsiteX161" fmla="*/ 1009350 w 2428717"/>
                  <a:gd name="connsiteY161" fmla="*/ 291152 h 1330996"/>
                  <a:gd name="connsiteX162" fmla="*/ 995702 w 2428717"/>
                  <a:gd name="connsiteY162" fmla="*/ 295702 h 1330996"/>
                  <a:gd name="connsiteX163" fmla="*/ 982054 w 2428717"/>
                  <a:gd name="connsiteY163" fmla="*/ 304800 h 1330996"/>
                  <a:gd name="connsiteX164" fmla="*/ 968407 w 2428717"/>
                  <a:gd name="connsiteY164" fmla="*/ 350293 h 1330996"/>
                  <a:gd name="connsiteX165" fmla="*/ 959308 w 2428717"/>
                  <a:gd name="connsiteY165" fmla="*/ 363940 h 1330996"/>
                  <a:gd name="connsiteX166" fmla="*/ 963857 w 2428717"/>
                  <a:gd name="connsiteY166" fmla="*/ 377588 h 1330996"/>
                  <a:gd name="connsiteX167" fmla="*/ 969656 w 2428717"/>
                  <a:gd name="connsiteY167" fmla="*/ 397835 h 1330996"/>
                  <a:gd name="connsiteX168" fmla="*/ 1000251 w 2428717"/>
                  <a:gd name="connsiteY168" fmla="*/ 404884 h 1330996"/>
                  <a:gd name="connsiteX169" fmla="*/ 1013899 w 2428717"/>
                  <a:gd name="connsiteY169" fmla="*/ 418531 h 1330996"/>
                  <a:gd name="connsiteX170" fmla="*/ 1009350 w 2428717"/>
                  <a:gd name="connsiteY170" fmla="*/ 441278 h 1330996"/>
                  <a:gd name="connsiteX171" fmla="*/ 986604 w 2428717"/>
                  <a:gd name="connsiteY171" fmla="*/ 486770 h 1330996"/>
                  <a:gd name="connsiteX172" fmla="*/ 968407 w 2428717"/>
                  <a:gd name="connsiteY172" fmla="*/ 518615 h 1330996"/>
                  <a:gd name="connsiteX173" fmla="*/ 954759 w 2428717"/>
                  <a:gd name="connsiteY173" fmla="*/ 523164 h 1330996"/>
                  <a:gd name="connsiteX174" fmla="*/ 945660 w 2428717"/>
                  <a:gd name="connsiteY174" fmla="*/ 536812 h 1330996"/>
                  <a:gd name="connsiteX175" fmla="*/ 932013 w 2428717"/>
                  <a:gd name="connsiteY175" fmla="*/ 545910 h 1330996"/>
                  <a:gd name="connsiteX176" fmla="*/ 913816 w 2428717"/>
                  <a:gd name="connsiteY176" fmla="*/ 568657 h 1330996"/>
                  <a:gd name="connsiteX177" fmla="*/ 904717 w 2428717"/>
                  <a:gd name="connsiteY177" fmla="*/ 582305 h 1330996"/>
                  <a:gd name="connsiteX178" fmla="*/ 900168 w 2428717"/>
                  <a:gd name="connsiteY178" fmla="*/ 595952 h 1330996"/>
                  <a:gd name="connsiteX179" fmla="*/ 881971 w 2428717"/>
                  <a:gd name="connsiteY179" fmla="*/ 623248 h 1330996"/>
                  <a:gd name="connsiteX180" fmla="*/ 859225 w 2428717"/>
                  <a:gd name="connsiteY180" fmla="*/ 655093 h 1330996"/>
                  <a:gd name="connsiteX181" fmla="*/ 850126 w 2428717"/>
                  <a:gd name="connsiteY181" fmla="*/ 668740 h 1330996"/>
                  <a:gd name="connsiteX182" fmla="*/ 845577 w 2428717"/>
                  <a:gd name="connsiteY182" fmla="*/ 682388 h 1330996"/>
                  <a:gd name="connsiteX183" fmla="*/ 831929 w 2428717"/>
                  <a:gd name="connsiteY183" fmla="*/ 691487 h 1330996"/>
                  <a:gd name="connsiteX184" fmla="*/ 809183 w 2428717"/>
                  <a:gd name="connsiteY184" fmla="*/ 714233 h 1330996"/>
                  <a:gd name="connsiteX185" fmla="*/ 795535 w 2428717"/>
                  <a:gd name="connsiteY185" fmla="*/ 732430 h 1330996"/>
                  <a:gd name="connsiteX186" fmla="*/ 781887 w 2428717"/>
                  <a:gd name="connsiteY186" fmla="*/ 746078 h 1330996"/>
                  <a:gd name="connsiteX187" fmla="*/ 754592 w 2428717"/>
                  <a:gd name="connsiteY187" fmla="*/ 787021 h 1330996"/>
                  <a:gd name="connsiteX188" fmla="*/ 745493 w 2428717"/>
                  <a:gd name="connsiteY188" fmla="*/ 800669 h 1330996"/>
                  <a:gd name="connsiteX189" fmla="*/ 736395 w 2428717"/>
                  <a:gd name="connsiteY189" fmla="*/ 827964 h 1330996"/>
                  <a:gd name="connsiteX190" fmla="*/ 673242 w 2428717"/>
                  <a:gd name="connsiteY190" fmla="*/ 857045 h 1330996"/>
                  <a:gd name="connsiteX191" fmla="*/ 638185 w 2428717"/>
                  <a:gd name="connsiteY191" fmla="*/ 883091 h 1330996"/>
                  <a:gd name="connsiteX192" fmla="*/ 595368 w 2428717"/>
                  <a:gd name="connsiteY192" fmla="*/ 896203 h 1330996"/>
                  <a:gd name="connsiteX193" fmla="*/ 581720 w 2428717"/>
                  <a:gd name="connsiteY193" fmla="*/ 891654 h 1330996"/>
                  <a:gd name="connsiteX194" fmla="*/ 577171 w 2428717"/>
                  <a:gd name="connsiteY194" fmla="*/ 928048 h 1330996"/>
                  <a:gd name="connsiteX195" fmla="*/ 568072 w 2428717"/>
                  <a:gd name="connsiteY195" fmla="*/ 941696 h 1330996"/>
                  <a:gd name="connsiteX196" fmla="*/ 563523 w 2428717"/>
                  <a:gd name="connsiteY196" fmla="*/ 955343 h 1330996"/>
                  <a:gd name="connsiteX197" fmla="*/ 549875 w 2428717"/>
                  <a:gd name="connsiteY197" fmla="*/ 964442 h 1330996"/>
                  <a:gd name="connsiteX198" fmla="*/ 522580 w 2428717"/>
                  <a:gd name="connsiteY198" fmla="*/ 982639 h 1330996"/>
                  <a:gd name="connsiteX199" fmla="*/ 508932 w 2428717"/>
                  <a:gd name="connsiteY199" fmla="*/ 973540 h 1330996"/>
                  <a:gd name="connsiteX200" fmla="*/ 481637 w 2428717"/>
                  <a:gd name="connsiteY200" fmla="*/ 959893 h 1330996"/>
                  <a:gd name="connsiteX201" fmla="*/ 463439 w 2428717"/>
                  <a:gd name="connsiteY201" fmla="*/ 964442 h 1330996"/>
                  <a:gd name="connsiteX202" fmla="*/ 454341 w 2428717"/>
                  <a:gd name="connsiteY202" fmla="*/ 978090 h 1330996"/>
                  <a:gd name="connsiteX203" fmla="*/ 440693 w 2428717"/>
                  <a:gd name="connsiteY203" fmla="*/ 996287 h 1330996"/>
                  <a:gd name="connsiteX204" fmla="*/ 404299 w 2428717"/>
                  <a:gd name="connsiteY204" fmla="*/ 1023582 h 1330996"/>
                  <a:gd name="connsiteX205" fmla="*/ 390651 w 2428717"/>
                  <a:gd name="connsiteY205" fmla="*/ 1037230 h 1330996"/>
                  <a:gd name="connsiteX206" fmla="*/ 377004 w 2428717"/>
                  <a:gd name="connsiteY206" fmla="*/ 1041779 h 1330996"/>
                  <a:gd name="connsiteX207" fmla="*/ 349708 w 2428717"/>
                  <a:gd name="connsiteY207" fmla="*/ 1059976 h 1330996"/>
                  <a:gd name="connsiteX208" fmla="*/ 322413 w 2428717"/>
                  <a:gd name="connsiteY208" fmla="*/ 1078173 h 1330996"/>
                  <a:gd name="connsiteX209" fmla="*/ 295117 w 2428717"/>
                  <a:gd name="connsiteY209" fmla="*/ 1100919 h 1330996"/>
                  <a:gd name="connsiteX210" fmla="*/ 286019 w 2428717"/>
                  <a:gd name="connsiteY210" fmla="*/ 1114567 h 1330996"/>
                  <a:gd name="connsiteX211" fmla="*/ 258723 w 2428717"/>
                  <a:gd name="connsiteY211" fmla="*/ 1137313 h 1330996"/>
                  <a:gd name="connsiteX212" fmla="*/ 240526 w 2428717"/>
                  <a:gd name="connsiteY212" fmla="*/ 1164609 h 1330996"/>
                  <a:gd name="connsiteX213" fmla="*/ 231428 w 2428717"/>
                  <a:gd name="connsiteY213" fmla="*/ 1178257 h 1330996"/>
                  <a:gd name="connsiteX214" fmla="*/ 217780 w 2428717"/>
                  <a:gd name="connsiteY214" fmla="*/ 1182806 h 1330996"/>
                  <a:gd name="connsiteX215" fmla="*/ 208681 w 2428717"/>
                  <a:gd name="connsiteY215" fmla="*/ 1196454 h 1330996"/>
                  <a:gd name="connsiteX216" fmla="*/ 181386 w 2428717"/>
                  <a:gd name="connsiteY216" fmla="*/ 1205552 h 1330996"/>
                  <a:gd name="connsiteX217" fmla="*/ 167738 w 2428717"/>
                  <a:gd name="connsiteY217" fmla="*/ 1210102 h 1330996"/>
                  <a:gd name="connsiteX218" fmla="*/ 135893 w 2428717"/>
                  <a:gd name="connsiteY218" fmla="*/ 1219200 h 1330996"/>
                  <a:gd name="connsiteX219" fmla="*/ 108598 w 2428717"/>
                  <a:gd name="connsiteY219" fmla="*/ 1241946 h 1330996"/>
                  <a:gd name="connsiteX220" fmla="*/ 85851 w 2428717"/>
                  <a:gd name="connsiteY220" fmla="*/ 1246496 h 1330996"/>
                  <a:gd name="connsiteX221" fmla="*/ 72204 w 2428717"/>
                  <a:gd name="connsiteY221" fmla="*/ 1251045 h 1330996"/>
                  <a:gd name="connsiteX222" fmla="*/ 22162 w 2428717"/>
                  <a:gd name="connsiteY222" fmla="*/ 1264693 h 1330996"/>
                  <a:gd name="connsiteX223" fmla="*/ 8514 w 2428717"/>
                  <a:gd name="connsiteY223" fmla="*/ 1260143 h 1330996"/>
                  <a:gd name="connsiteX224" fmla="*/ 3965 w 2428717"/>
                  <a:gd name="connsiteY224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96574 w 2428717"/>
                  <a:gd name="connsiteY59" fmla="*/ 269470 h 1330996"/>
                  <a:gd name="connsiteX60" fmla="*/ 1431806 w 2428717"/>
                  <a:gd name="connsiteY60" fmla="*/ 255110 h 1330996"/>
                  <a:gd name="connsiteX61" fmla="*/ 1441529 w 2428717"/>
                  <a:gd name="connsiteY61" fmla="*/ 195618 h 1330996"/>
                  <a:gd name="connsiteX62" fmla="*/ 1473374 w 2428717"/>
                  <a:gd name="connsiteY62" fmla="*/ 181970 h 1330996"/>
                  <a:gd name="connsiteX63" fmla="*/ 1500669 w 2428717"/>
                  <a:gd name="connsiteY63" fmla="*/ 172872 h 1330996"/>
                  <a:gd name="connsiteX64" fmla="*/ 1578007 w 2428717"/>
                  <a:gd name="connsiteY64" fmla="*/ 163773 h 1330996"/>
                  <a:gd name="connsiteX65" fmla="*/ 1600753 w 2428717"/>
                  <a:gd name="connsiteY65" fmla="*/ 145576 h 1330996"/>
                  <a:gd name="connsiteX66" fmla="*/ 1614401 w 2428717"/>
                  <a:gd name="connsiteY66" fmla="*/ 141027 h 1330996"/>
                  <a:gd name="connsiteX67" fmla="*/ 1641696 w 2428717"/>
                  <a:gd name="connsiteY67" fmla="*/ 145576 h 1330996"/>
                  <a:gd name="connsiteX68" fmla="*/ 1655344 w 2428717"/>
                  <a:gd name="connsiteY68" fmla="*/ 154675 h 1330996"/>
                  <a:gd name="connsiteX69" fmla="*/ 1828216 w 2428717"/>
                  <a:gd name="connsiteY69" fmla="*/ 150125 h 1330996"/>
                  <a:gd name="connsiteX70" fmla="*/ 1841863 w 2428717"/>
                  <a:gd name="connsiteY70" fmla="*/ 159224 h 1330996"/>
                  <a:gd name="connsiteX71" fmla="*/ 1855511 w 2428717"/>
                  <a:gd name="connsiteY71" fmla="*/ 172872 h 1330996"/>
                  <a:gd name="connsiteX72" fmla="*/ 1969242 w 2428717"/>
                  <a:gd name="connsiteY72" fmla="*/ 186519 h 1330996"/>
                  <a:gd name="connsiteX73" fmla="*/ 2001087 w 2428717"/>
                  <a:gd name="connsiteY73" fmla="*/ 191069 h 1330996"/>
                  <a:gd name="connsiteX74" fmla="*/ 2051129 w 2428717"/>
                  <a:gd name="connsiteY74" fmla="*/ 195618 h 1330996"/>
                  <a:gd name="connsiteX75" fmla="*/ 2060228 w 2428717"/>
                  <a:gd name="connsiteY75" fmla="*/ 209266 h 1330996"/>
                  <a:gd name="connsiteX76" fmla="*/ 2087523 w 2428717"/>
                  <a:gd name="connsiteY76" fmla="*/ 213815 h 1330996"/>
                  <a:gd name="connsiteX77" fmla="*/ 2105720 w 2428717"/>
                  <a:gd name="connsiteY77" fmla="*/ 236561 h 1330996"/>
                  <a:gd name="connsiteX78" fmla="*/ 2119368 w 2428717"/>
                  <a:gd name="connsiteY78" fmla="*/ 245660 h 1330996"/>
                  <a:gd name="connsiteX79" fmla="*/ 2133016 w 2428717"/>
                  <a:gd name="connsiteY79" fmla="*/ 259308 h 1330996"/>
                  <a:gd name="connsiteX80" fmla="*/ 2142114 w 2428717"/>
                  <a:gd name="connsiteY80" fmla="*/ 272955 h 1330996"/>
                  <a:gd name="connsiteX81" fmla="*/ 2160311 w 2428717"/>
                  <a:gd name="connsiteY81" fmla="*/ 291152 h 1330996"/>
                  <a:gd name="connsiteX82" fmla="*/ 2169410 w 2428717"/>
                  <a:gd name="connsiteY82" fmla="*/ 304800 h 1330996"/>
                  <a:gd name="connsiteX83" fmla="*/ 2210353 w 2428717"/>
                  <a:gd name="connsiteY83" fmla="*/ 341194 h 1330996"/>
                  <a:gd name="connsiteX84" fmla="*/ 2224001 w 2428717"/>
                  <a:gd name="connsiteY84" fmla="*/ 345743 h 1330996"/>
                  <a:gd name="connsiteX85" fmla="*/ 2255845 w 2428717"/>
                  <a:gd name="connsiteY85" fmla="*/ 363940 h 1330996"/>
                  <a:gd name="connsiteX86" fmla="*/ 2283141 w 2428717"/>
                  <a:gd name="connsiteY86" fmla="*/ 373039 h 1330996"/>
                  <a:gd name="connsiteX87" fmla="*/ 2314986 w 2428717"/>
                  <a:gd name="connsiteY87" fmla="*/ 377588 h 1330996"/>
                  <a:gd name="connsiteX88" fmla="*/ 2337732 w 2428717"/>
                  <a:gd name="connsiteY88" fmla="*/ 395785 h 1330996"/>
                  <a:gd name="connsiteX89" fmla="*/ 2365028 w 2428717"/>
                  <a:gd name="connsiteY89" fmla="*/ 413982 h 1330996"/>
                  <a:gd name="connsiteX90" fmla="*/ 2378675 w 2428717"/>
                  <a:gd name="connsiteY90" fmla="*/ 400334 h 1330996"/>
                  <a:gd name="connsiteX91" fmla="*/ 2396872 w 2428717"/>
                  <a:gd name="connsiteY91" fmla="*/ 373039 h 1330996"/>
                  <a:gd name="connsiteX92" fmla="*/ 2424168 w 2428717"/>
                  <a:gd name="connsiteY92" fmla="*/ 368490 h 1330996"/>
                  <a:gd name="connsiteX93" fmla="*/ 2428717 w 2428717"/>
                  <a:gd name="connsiteY93" fmla="*/ 354842 h 1330996"/>
                  <a:gd name="connsiteX94" fmla="*/ 2424168 w 2428717"/>
                  <a:gd name="connsiteY94" fmla="*/ 327546 h 1330996"/>
                  <a:gd name="connsiteX95" fmla="*/ 2410520 w 2428717"/>
                  <a:gd name="connsiteY95" fmla="*/ 322997 h 1330996"/>
                  <a:gd name="connsiteX96" fmla="*/ 2392323 w 2428717"/>
                  <a:gd name="connsiteY96" fmla="*/ 318448 h 1330996"/>
                  <a:gd name="connsiteX97" fmla="*/ 2378675 w 2428717"/>
                  <a:gd name="connsiteY97" fmla="*/ 309349 h 1330996"/>
                  <a:gd name="connsiteX98" fmla="*/ 2374126 w 2428717"/>
                  <a:gd name="connsiteY98" fmla="*/ 295702 h 1330996"/>
                  <a:gd name="connsiteX99" fmla="*/ 2365028 w 2428717"/>
                  <a:gd name="connsiteY99" fmla="*/ 282054 h 1330996"/>
                  <a:gd name="connsiteX100" fmla="*/ 2360478 w 2428717"/>
                  <a:gd name="connsiteY100" fmla="*/ 268406 h 1330996"/>
                  <a:gd name="connsiteX101" fmla="*/ 2346831 w 2428717"/>
                  <a:gd name="connsiteY101" fmla="*/ 263857 h 1330996"/>
                  <a:gd name="connsiteX102" fmla="*/ 2333183 w 2428717"/>
                  <a:gd name="connsiteY102" fmla="*/ 245660 h 1330996"/>
                  <a:gd name="connsiteX103" fmla="*/ 2305887 w 2428717"/>
                  <a:gd name="connsiteY103" fmla="*/ 232012 h 1330996"/>
                  <a:gd name="connsiteX104" fmla="*/ 2283141 w 2428717"/>
                  <a:gd name="connsiteY104" fmla="*/ 236561 h 1330996"/>
                  <a:gd name="connsiteX105" fmla="*/ 2255845 w 2428717"/>
                  <a:gd name="connsiteY105" fmla="*/ 245660 h 1330996"/>
                  <a:gd name="connsiteX106" fmla="*/ 2214902 w 2428717"/>
                  <a:gd name="connsiteY106" fmla="*/ 241110 h 1330996"/>
                  <a:gd name="connsiteX107" fmla="*/ 2187607 w 2428717"/>
                  <a:gd name="connsiteY107" fmla="*/ 218364 h 1330996"/>
                  <a:gd name="connsiteX108" fmla="*/ 2173959 w 2428717"/>
                  <a:gd name="connsiteY108" fmla="*/ 209266 h 1330996"/>
                  <a:gd name="connsiteX109" fmla="*/ 2164860 w 2428717"/>
                  <a:gd name="connsiteY109" fmla="*/ 195618 h 1330996"/>
                  <a:gd name="connsiteX110" fmla="*/ 2151213 w 2428717"/>
                  <a:gd name="connsiteY110" fmla="*/ 168322 h 1330996"/>
                  <a:gd name="connsiteX111" fmla="*/ 2110269 w 2428717"/>
                  <a:gd name="connsiteY111" fmla="*/ 154675 h 1330996"/>
                  <a:gd name="connsiteX112" fmla="*/ 2082974 w 2428717"/>
                  <a:gd name="connsiteY112" fmla="*/ 141027 h 1330996"/>
                  <a:gd name="connsiteX113" fmla="*/ 2064777 w 2428717"/>
                  <a:gd name="connsiteY113" fmla="*/ 136478 h 1330996"/>
                  <a:gd name="connsiteX114" fmla="*/ 1991989 w 2428717"/>
                  <a:gd name="connsiteY114" fmla="*/ 131928 h 1330996"/>
                  <a:gd name="connsiteX115" fmla="*/ 1964693 w 2428717"/>
                  <a:gd name="connsiteY115" fmla="*/ 118281 h 1330996"/>
                  <a:gd name="connsiteX116" fmla="*/ 1951045 w 2428717"/>
                  <a:gd name="connsiteY116" fmla="*/ 104633 h 1330996"/>
                  <a:gd name="connsiteX117" fmla="*/ 1923750 w 2428717"/>
                  <a:gd name="connsiteY117" fmla="*/ 90985 h 1330996"/>
                  <a:gd name="connsiteX118" fmla="*/ 1910102 w 2428717"/>
                  <a:gd name="connsiteY118" fmla="*/ 81887 h 1330996"/>
                  <a:gd name="connsiteX119" fmla="*/ 1841863 w 2428717"/>
                  <a:gd name="connsiteY119" fmla="*/ 72788 h 1330996"/>
                  <a:gd name="connsiteX120" fmla="*/ 1814568 w 2428717"/>
                  <a:gd name="connsiteY120" fmla="*/ 63690 h 1330996"/>
                  <a:gd name="connsiteX121" fmla="*/ 1796371 w 2428717"/>
                  <a:gd name="connsiteY121" fmla="*/ 59140 h 1330996"/>
                  <a:gd name="connsiteX122" fmla="*/ 1769075 w 2428717"/>
                  <a:gd name="connsiteY122" fmla="*/ 50042 h 1330996"/>
                  <a:gd name="connsiteX123" fmla="*/ 1755428 w 2428717"/>
                  <a:gd name="connsiteY123" fmla="*/ 40943 h 1330996"/>
                  <a:gd name="connsiteX124" fmla="*/ 1737231 w 2428717"/>
                  <a:gd name="connsiteY124" fmla="*/ 0 h 1330996"/>
                  <a:gd name="connsiteX125" fmla="*/ 1728132 w 2428717"/>
                  <a:gd name="connsiteY125" fmla="*/ 13648 h 1330996"/>
                  <a:gd name="connsiteX126" fmla="*/ 1723583 w 2428717"/>
                  <a:gd name="connsiteY126" fmla="*/ 50042 h 1330996"/>
                  <a:gd name="connsiteX127" fmla="*/ 1691738 w 2428717"/>
                  <a:gd name="connsiteY127" fmla="*/ 54591 h 1330996"/>
                  <a:gd name="connsiteX128" fmla="*/ 1659893 w 2428717"/>
                  <a:gd name="connsiteY128" fmla="*/ 63690 h 1330996"/>
                  <a:gd name="connsiteX129" fmla="*/ 1641696 w 2428717"/>
                  <a:gd name="connsiteY129" fmla="*/ 72788 h 1330996"/>
                  <a:gd name="connsiteX130" fmla="*/ 1628048 w 2428717"/>
                  <a:gd name="connsiteY130" fmla="*/ 68239 h 1330996"/>
                  <a:gd name="connsiteX131" fmla="*/ 1623499 w 2428717"/>
                  <a:gd name="connsiteY131" fmla="*/ 54591 h 1330996"/>
                  <a:gd name="connsiteX132" fmla="*/ 1614401 w 2428717"/>
                  <a:gd name="connsiteY132" fmla="*/ 68239 h 1330996"/>
                  <a:gd name="connsiteX133" fmla="*/ 1600753 w 2428717"/>
                  <a:gd name="connsiteY133" fmla="*/ 77337 h 1330996"/>
                  <a:gd name="connsiteX134" fmla="*/ 1555260 w 2428717"/>
                  <a:gd name="connsiteY134" fmla="*/ 81887 h 1330996"/>
                  <a:gd name="connsiteX135" fmla="*/ 1527965 w 2428717"/>
                  <a:gd name="connsiteY135" fmla="*/ 90985 h 1330996"/>
                  <a:gd name="connsiteX136" fmla="*/ 1509768 w 2428717"/>
                  <a:gd name="connsiteY136" fmla="*/ 100084 h 1330996"/>
                  <a:gd name="connsiteX137" fmla="*/ 1487022 w 2428717"/>
                  <a:gd name="connsiteY137" fmla="*/ 104633 h 1330996"/>
                  <a:gd name="connsiteX138" fmla="*/ 1473374 w 2428717"/>
                  <a:gd name="connsiteY138" fmla="*/ 109182 h 1330996"/>
                  <a:gd name="connsiteX139" fmla="*/ 1364192 w 2428717"/>
                  <a:gd name="connsiteY139" fmla="*/ 113731 h 1330996"/>
                  <a:gd name="connsiteX140" fmla="*/ 1350544 w 2428717"/>
                  <a:gd name="connsiteY140" fmla="*/ 122830 h 1330996"/>
                  <a:gd name="connsiteX141" fmla="*/ 1332347 w 2428717"/>
                  <a:gd name="connsiteY141" fmla="*/ 150125 h 1330996"/>
                  <a:gd name="connsiteX142" fmla="*/ 1318699 w 2428717"/>
                  <a:gd name="connsiteY142" fmla="*/ 163773 h 1330996"/>
                  <a:gd name="connsiteX143" fmla="*/ 1309601 w 2428717"/>
                  <a:gd name="connsiteY143" fmla="*/ 191069 h 1330996"/>
                  <a:gd name="connsiteX144" fmla="*/ 1295953 w 2428717"/>
                  <a:gd name="connsiteY144" fmla="*/ 204716 h 1330996"/>
                  <a:gd name="connsiteX145" fmla="*/ 1282305 w 2428717"/>
                  <a:gd name="connsiteY145" fmla="*/ 209266 h 1330996"/>
                  <a:gd name="connsiteX146" fmla="*/ 1209517 w 2428717"/>
                  <a:gd name="connsiteY146" fmla="*/ 213815 h 1330996"/>
                  <a:gd name="connsiteX147" fmla="*/ 1204968 w 2428717"/>
                  <a:gd name="connsiteY147" fmla="*/ 227463 h 1330996"/>
                  <a:gd name="connsiteX148" fmla="*/ 1186771 w 2428717"/>
                  <a:gd name="connsiteY148" fmla="*/ 254758 h 1330996"/>
                  <a:gd name="connsiteX149" fmla="*/ 1177672 w 2428717"/>
                  <a:gd name="connsiteY149" fmla="*/ 282054 h 1330996"/>
                  <a:gd name="connsiteX150" fmla="*/ 1173123 w 2428717"/>
                  <a:gd name="connsiteY150" fmla="*/ 295702 h 1330996"/>
                  <a:gd name="connsiteX151" fmla="*/ 1145828 w 2428717"/>
                  <a:gd name="connsiteY151" fmla="*/ 313899 h 1330996"/>
                  <a:gd name="connsiteX152" fmla="*/ 1132180 w 2428717"/>
                  <a:gd name="connsiteY152" fmla="*/ 327546 h 1330996"/>
                  <a:gd name="connsiteX153" fmla="*/ 1104884 w 2428717"/>
                  <a:gd name="connsiteY153" fmla="*/ 336645 h 1330996"/>
                  <a:gd name="connsiteX154" fmla="*/ 1095786 w 2428717"/>
                  <a:gd name="connsiteY154" fmla="*/ 322997 h 1330996"/>
                  <a:gd name="connsiteX155" fmla="*/ 1100335 w 2428717"/>
                  <a:gd name="connsiteY155" fmla="*/ 291152 h 1330996"/>
                  <a:gd name="connsiteX156" fmla="*/ 1086687 w 2428717"/>
                  <a:gd name="connsiteY156" fmla="*/ 304800 h 1330996"/>
                  <a:gd name="connsiteX157" fmla="*/ 1073039 w 2428717"/>
                  <a:gd name="connsiteY157" fmla="*/ 309349 h 1330996"/>
                  <a:gd name="connsiteX158" fmla="*/ 1059392 w 2428717"/>
                  <a:gd name="connsiteY158" fmla="*/ 300251 h 1330996"/>
                  <a:gd name="connsiteX159" fmla="*/ 1050293 w 2428717"/>
                  <a:gd name="connsiteY159" fmla="*/ 286603 h 1330996"/>
                  <a:gd name="connsiteX160" fmla="*/ 1036645 w 2428717"/>
                  <a:gd name="connsiteY160" fmla="*/ 282054 h 1330996"/>
                  <a:gd name="connsiteX161" fmla="*/ 1009350 w 2428717"/>
                  <a:gd name="connsiteY161" fmla="*/ 291152 h 1330996"/>
                  <a:gd name="connsiteX162" fmla="*/ 995702 w 2428717"/>
                  <a:gd name="connsiteY162" fmla="*/ 295702 h 1330996"/>
                  <a:gd name="connsiteX163" fmla="*/ 982054 w 2428717"/>
                  <a:gd name="connsiteY163" fmla="*/ 304800 h 1330996"/>
                  <a:gd name="connsiteX164" fmla="*/ 968407 w 2428717"/>
                  <a:gd name="connsiteY164" fmla="*/ 350293 h 1330996"/>
                  <a:gd name="connsiteX165" fmla="*/ 959308 w 2428717"/>
                  <a:gd name="connsiteY165" fmla="*/ 363940 h 1330996"/>
                  <a:gd name="connsiteX166" fmla="*/ 963857 w 2428717"/>
                  <a:gd name="connsiteY166" fmla="*/ 377588 h 1330996"/>
                  <a:gd name="connsiteX167" fmla="*/ 969656 w 2428717"/>
                  <a:gd name="connsiteY167" fmla="*/ 397835 h 1330996"/>
                  <a:gd name="connsiteX168" fmla="*/ 1000251 w 2428717"/>
                  <a:gd name="connsiteY168" fmla="*/ 404884 h 1330996"/>
                  <a:gd name="connsiteX169" fmla="*/ 1013899 w 2428717"/>
                  <a:gd name="connsiteY169" fmla="*/ 418531 h 1330996"/>
                  <a:gd name="connsiteX170" fmla="*/ 1009350 w 2428717"/>
                  <a:gd name="connsiteY170" fmla="*/ 441278 h 1330996"/>
                  <a:gd name="connsiteX171" fmla="*/ 986604 w 2428717"/>
                  <a:gd name="connsiteY171" fmla="*/ 486770 h 1330996"/>
                  <a:gd name="connsiteX172" fmla="*/ 968407 w 2428717"/>
                  <a:gd name="connsiteY172" fmla="*/ 518615 h 1330996"/>
                  <a:gd name="connsiteX173" fmla="*/ 954759 w 2428717"/>
                  <a:gd name="connsiteY173" fmla="*/ 523164 h 1330996"/>
                  <a:gd name="connsiteX174" fmla="*/ 945660 w 2428717"/>
                  <a:gd name="connsiteY174" fmla="*/ 536812 h 1330996"/>
                  <a:gd name="connsiteX175" fmla="*/ 932013 w 2428717"/>
                  <a:gd name="connsiteY175" fmla="*/ 545910 h 1330996"/>
                  <a:gd name="connsiteX176" fmla="*/ 913816 w 2428717"/>
                  <a:gd name="connsiteY176" fmla="*/ 568657 h 1330996"/>
                  <a:gd name="connsiteX177" fmla="*/ 904717 w 2428717"/>
                  <a:gd name="connsiteY177" fmla="*/ 582305 h 1330996"/>
                  <a:gd name="connsiteX178" fmla="*/ 900168 w 2428717"/>
                  <a:gd name="connsiteY178" fmla="*/ 595952 h 1330996"/>
                  <a:gd name="connsiteX179" fmla="*/ 881971 w 2428717"/>
                  <a:gd name="connsiteY179" fmla="*/ 623248 h 1330996"/>
                  <a:gd name="connsiteX180" fmla="*/ 859225 w 2428717"/>
                  <a:gd name="connsiteY180" fmla="*/ 655093 h 1330996"/>
                  <a:gd name="connsiteX181" fmla="*/ 850126 w 2428717"/>
                  <a:gd name="connsiteY181" fmla="*/ 668740 h 1330996"/>
                  <a:gd name="connsiteX182" fmla="*/ 845577 w 2428717"/>
                  <a:gd name="connsiteY182" fmla="*/ 682388 h 1330996"/>
                  <a:gd name="connsiteX183" fmla="*/ 831929 w 2428717"/>
                  <a:gd name="connsiteY183" fmla="*/ 691487 h 1330996"/>
                  <a:gd name="connsiteX184" fmla="*/ 809183 w 2428717"/>
                  <a:gd name="connsiteY184" fmla="*/ 714233 h 1330996"/>
                  <a:gd name="connsiteX185" fmla="*/ 795535 w 2428717"/>
                  <a:gd name="connsiteY185" fmla="*/ 732430 h 1330996"/>
                  <a:gd name="connsiteX186" fmla="*/ 781887 w 2428717"/>
                  <a:gd name="connsiteY186" fmla="*/ 746078 h 1330996"/>
                  <a:gd name="connsiteX187" fmla="*/ 754592 w 2428717"/>
                  <a:gd name="connsiteY187" fmla="*/ 787021 h 1330996"/>
                  <a:gd name="connsiteX188" fmla="*/ 745493 w 2428717"/>
                  <a:gd name="connsiteY188" fmla="*/ 800669 h 1330996"/>
                  <a:gd name="connsiteX189" fmla="*/ 736395 w 2428717"/>
                  <a:gd name="connsiteY189" fmla="*/ 827964 h 1330996"/>
                  <a:gd name="connsiteX190" fmla="*/ 673242 w 2428717"/>
                  <a:gd name="connsiteY190" fmla="*/ 857045 h 1330996"/>
                  <a:gd name="connsiteX191" fmla="*/ 638185 w 2428717"/>
                  <a:gd name="connsiteY191" fmla="*/ 883091 h 1330996"/>
                  <a:gd name="connsiteX192" fmla="*/ 595368 w 2428717"/>
                  <a:gd name="connsiteY192" fmla="*/ 896203 h 1330996"/>
                  <a:gd name="connsiteX193" fmla="*/ 581720 w 2428717"/>
                  <a:gd name="connsiteY193" fmla="*/ 891654 h 1330996"/>
                  <a:gd name="connsiteX194" fmla="*/ 577171 w 2428717"/>
                  <a:gd name="connsiteY194" fmla="*/ 928048 h 1330996"/>
                  <a:gd name="connsiteX195" fmla="*/ 568072 w 2428717"/>
                  <a:gd name="connsiteY195" fmla="*/ 941696 h 1330996"/>
                  <a:gd name="connsiteX196" fmla="*/ 563523 w 2428717"/>
                  <a:gd name="connsiteY196" fmla="*/ 955343 h 1330996"/>
                  <a:gd name="connsiteX197" fmla="*/ 549875 w 2428717"/>
                  <a:gd name="connsiteY197" fmla="*/ 964442 h 1330996"/>
                  <a:gd name="connsiteX198" fmla="*/ 522580 w 2428717"/>
                  <a:gd name="connsiteY198" fmla="*/ 982639 h 1330996"/>
                  <a:gd name="connsiteX199" fmla="*/ 508932 w 2428717"/>
                  <a:gd name="connsiteY199" fmla="*/ 973540 h 1330996"/>
                  <a:gd name="connsiteX200" fmla="*/ 481637 w 2428717"/>
                  <a:gd name="connsiteY200" fmla="*/ 959893 h 1330996"/>
                  <a:gd name="connsiteX201" fmla="*/ 463439 w 2428717"/>
                  <a:gd name="connsiteY201" fmla="*/ 964442 h 1330996"/>
                  <a:gd name="connsiteX202" fmla="*/ 454341 w 2428717"/>
                  <a:gd name="connsiteY202" fmla="*/ 978090 h 1330996"/>
                  <a:gd name="connsiteX203" fmla="*/ 440693 w 2428717"/>
                  <a:gd name="connsiteY203" fmla="*/ 996287 h 1330996"/>
                  <a:gd name="connsiteX204" fmla="*/ 404299 w 2428717"/>
                  <a:gd name="connsiteY204" fmla="*/ 1023582 h 1330996"/>
                  <a:gd name="connsiteX205" fmla="*/ 390651 w 2428717"/>
                  <a:gd name="connsiteY205" fmla="*/ 1037230 h 1330996"/>
                  <a:gd name="connsiteX206" fmla="*/ 377004 w 2428717"/>
                  <a:gd name="connsiteY206" fmla="*/ 1041779 h 1330996"/>
                  <a:gd name="connsiteX207" fmla="*/ 349708 w 2428717"/>
                  <a:gd name="connsiteY207" fmla="*/ 1059976 h 1330996"/>
                  <a:gd name="connsiteX208" fmla="*/ 322413 w 2428717"/>
                  <a:gd name="connsiteY208" fmla="*/ 1078173 h 1330996"/>
                  <a:gd name="connsiteX209" fmla="*/ 295117 w 2428717"/>
                  <a:gd name="connsiteY209" fmla="*/ 1100919 h 1330996"/>
                  <a:gd name="connsiteX210" fmla="*/ 286019 w 2428717"/>
                  <a:gd name="connsiteY210" fmla="*/ 1114567 h 1330996"/>
                  <a:gd name="connsiteX211" fmla="*/ 258723 w 2428717"/>
                  <a:gd name="connsiteY211" fmla="*/ 1137313 h 1330996"/>
                  <a:gd name="connsiteX212" fmla="*/ 240526 w 2428717"/>
                  <a:gd name="connsiteY212" fmla="*/ 1164609 h 1330996"/>
                  <a:gd name="connsiteX213" fmla="*/ 231428 w 2428717"/>
                  <a:gd name="connsiteY213" fmla="*/ 1178257 h 1330996"/>
                  <a:gd name="connsiteX214" fmla="*/ 217780 w 2428717"/>
                  <a:gd name="connsiteY214" fmla="*/ 1182806 h 1330996"/>
                  <a:gd name="connsiteX215" fmla="*/ 208681 w 2428717"/>
                  <a:gd name="connsiteY215" fmla="*/ 1196454 h 1330996"/>
                  <a:gd name="connsiteX216" fmla="*/ 181386 w 2428717"/>
                  <a:gd name="connsiteY216" fmla="*/ 1205552 h 1330996"/>
                  <a:gd name="connsiteX217" fmla="*/ 167738 w 2428717"/>
                  <a:gd name="connsiteY217" fmla="*/ 1210102 h 1330996"/>
                  <a:gd name="connsiteX218" fmla="*/ 135893 w 2428717"/>
                  <a:gd name="connsiteY218" fmla="*/ 1219200 h 1330996"/>
                  <a:gd name="connsiteX219" fmla="*/ 108598 w 2428717"/>
                  <a:gd name="connsiteY219" fmla="*/ 1241946 h 1330996"/>
                  <a:gd name="connsiteX220" fmla="*/ 85851 w 2428717"/>
                  <a:gd name="connsiteY220" fmla="*/ 1246496 h 1330996"/>
                  <a:gd name="connsiteX221" fmla="*/ 72204 w 2428717"/>
                  <a:gd name="connsiteY221" fmla="*/ 1251045 h 1330996"/>
                  <a:gd name="connsiteX222" fmla="*/ 22162 w 2428717"/>
                  <a:gd name="connsiteY222" fmla="*/ 1264693 h 1330996"/>
                  <a:gd name="connsiteX223" fmla="*/ 8514 w 2428717"/>
                  <a:gd name="connsiteY223" fmla="*/ 1260143 h 1330996"/>
                  <a:gd name="connsiteX224" fmla="*/ 3965 w 2428717"/>
                  <a:gd name="connsiteY224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22580 w 2428717"/>
                  <a:gd name="connsiteY16" fmla="*/ 1082722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96574 w 2428717"/>
                  <a:gd name="connsiteY59" fmla="*/ 269470 h 1330996"/>
                  <a:gd name="connsiteX60" fmla="*/ 1431806 w 2428717"/>
                  <a:gd name="connsiteY60" fmla="*/ 255110 h 1330996"/>
                  <a:gd name="connsiteX61" fmla="*/ 1459189 w 2428717"/>
                  <a:gd name="connsiteY61" fmla="*/ 217203 h 1330996"/>
                  <a:gd name="connsiteX62" fmla="*/ 1473374 w 2428717"/>
                  <a:gd name="connsiteY62" fmla="*/ 181970 h 1330996"/>
                  <a:gd name="connsiteX63" fmla="*/ 1500669 w 2428717"/>
                  <a:gd name="connsiteY63" fmla="*/ 172872 h 1330996"/>
                  <a:gd name="connsiteX64" fmla="*/ 1578007 w 2428717"/>
                  <a:gd name="connsiteY64" fmla="*/ 163773 h 1330996"/>
                  <a:gd name="connsiteX65" fmla="*/ 1600753 w 2428717"/>
                  <a:gd name="connsiteY65" fmla="*/ 145576 h 1330996"/>
                  <a:gd name="connsiteX66" fmla="*/ 1614401 w 2428717"/>
                  <a:gd name="connsiteY66" fmla="*/ 141027 h 1330996"/>
                  <a:gd name="connsiteX67" fmla="*/ 1641696 w 2428717"/>
                  <a:gd name="connsiteY67" fmla="*/ 145576 h 1330996"/>
                  <a:gd name="connsiteX68" fmla="*/ 1655344 w 2428717"/>
                  <a:gd name="connsiteY68" fmla="*/ 154675 h 1330996"/>
                  <a:gd name="connsiteX69" fmla="*/ 1828216 w 2428717"/>
                  <a:gd name="connsiteY69" fmla="*/ 150125 h 1330996"/>
                  <a:gd name="connsiteX70" fmla="*/ 1841863 w 2428717"/>
                  <a:gd name="connsiteY70" fmla="*/ 159224 h 1330996"/>
                  <a:gd name="connsiteX71" fmla="*/ 1855511 w 2428717"/>
                  <a:gd name="connsiteY71" fmla="*/ 172872 h 1330996"/>
                  <a:gd name="connsiteX72" fmla="*/ 1969242 w 2428717"/>
                  <a:gd name="connsiteY72" fmla="*/ 186519 h 1330996"/>
                  <a:gd name="connsiteX73" fmla="*/ 2001087 w 2428717"/>
                  <a:gd name="connsiteY73" fmla="*/ 191069 h 1330996"/>
                  <a:gd name="connsiteX74" fmla="*/ 2051129 w 2428717"/>
                  <a:gd name="connsiteY74" fmla="*/ 195618 h 1330996"/>
                  <a:gd name="connsiteX75" fmla="*/ 2060228 w 2428717"/>
                  <a:gd name="connsiteY75" fmla="*/ 209266 h 1330996"/>
                  <a:gd name="connsiteX76" fmla="*/ 2087523 w 2428717"/>
                  <a:gd name="connsiteY76" fmla="*/ 213815 h 1330996"/>
                  <a:gd name="connsiteX77" fmla="*/ 2105720 w 2428717"/>
                  <a:gd name="connsiteY77" fmla="*/ 236561 h 1330996"/>
                  <a:gd name="connsiteX78" fmla="*/ 2119368 w 2428717"/>
                  <a:gd name="connsiteY78" fmla="*/ 245660 h 1330996"/>
                  <a:gd name="connsiteX79" fmla="*/ 2133016 w 2428717"/>
                  <a:gd name="connsiteY79" fmla="*/ 259308 h 1330996"/>
                  <a:gd name="connsiteX80" fmla="*/ 2142114 w 2428717"/>
                  <a:gd name="connsiteY80" fmla="*/ 272955 h 1330996"/>
                  <a:gd name="connsiteX81" fmla="*/ 2160311 w 2428717"/>
                  <a:gd name="connsiteY81" fmla="*/ 291152 h 1330996"/>
                  <a:gd name="connsiteX82" fmla="*/ 2169410 w 2428717"/>
                  <a:gd name="connsiteY82" fmla="*/ 304800 h 1330996"/>
                  <a:gd name="connsiteX83" fmla="*/ 2210353 w 2428717"/>
                  <a:gd name="connsiteY83" fmla="*/ 341194 h 1330996"/>
                  <a:gd name="connsiteX84" fmla="*/ 2224001 w 2428717"/>
                  <a:gd name="connsiteY84" fmla="*/ 345743 h 1330996"/>
                  <a:gd name="connsiteX85" fmla="*/ 2255845 w 2428717"/>
                  <a:gd name="connsiteY85" fmla="*/ 363940 h 1330996"/>
                  <a:gd name="connsiteX86" fmla="*/ 2283141 w 2428717"/>
                  <a:gd name="connsiteY86" fmla="*/ 373039 h 1330996"/>
                  <a:gd name="connsiteX87" fmla="*/ 2314986 w 2428717"/>
                  <a:gd name="connsiteY87" fmla="*/ 377588 h 1330996"/>
                  <a:gd name="connsiteX88" fmla="*/ 2337732 w 2428717"/>
                  <a:gd name="connsiteY88" fmla="*/ 395785 h 1330996"/>
                  <a:gd name="connsiteX89" fmla="*/ 2365028 w 2428717"/>
                  <a:gd name="connsiteY89" fmla="*/ 413982 h 1330996"/>
                  <a:gd name="connsiteX90" fmla="*/ 2378675 w 2428717"/>
                  <a:gd name="connsiteY90" fmla="*/ 400334 h 1330996"/>
                  <a:gd name="connsiteX91" fmla="*/ 2396872 w 2428717"/>
                  <a:gd name="connsiteY91" fmla="*/ 373039 h 1330996"/>
                  <a:gd name="connsiteX92" fmla="*/ 2424168 w 2428717"/>
                  <a:gd name="connsiteY92" fmla="*/ 368490 h 1330996"/>
                  <a:gd name="connsiteX93" fmla="*/ 2428717 w 2428717"/>
                  <a:gd name="connsiteY93" fmla="*/ 354842 h 1330996"/>
                  <a:gd name="connsiteX94" fmla="*/ 2424168 w 2428717"/>
                  <a:gd name="connsiteY94" fmla="*/ 327546 h 1330996"/>
                  <a:gd name="connsiteX95" fmla="*/ 2410520 w 2428717"/>
                  <a:gd name="connsiteY95" fmla="*/ 322997 h 1330996"/>
                  <a:gd name="connsiteX96" fmla="*/ 2392323 w 2428717"/>
                  <a:gd name="connsiteY96" fmla="*/ 318448 h 1330996"/>
                  <a:gd name="connsiteX97" fmla="*/ 2378675 w 2428717"/>
                  <a:gd name="connsiteY97" fmla="*/ 309349 h 1330996"/>
                  <a:gd name="connsiteX98" fmla="*/ 2374126 w 2428717"/>
                  <a:gd name="connsiteY98" fmla="*/ 295702 h 1330996"/>
                  <a:gd name="connsiteX99" fmla="*/ 2365028 w 2428717"/>
                  <a:gd name="connsiteY99" fmla="*/ 282054 h 1330996"/>
                  <a:gd name="connsiteX100" fmla="*/ 2360478 w 2428717"/>
                  <a:gd name="connsiteY100" fmla="*/ 268406 h 1330996"/>
                  <a:gd name="connsiteX101" fmla="*/ 2346831 w 2428717"/>
                  <a:gd name="connsiteY101" fmla="*/ 263857 h 1330996"/>
                  <a:gd name="connsiteX102" fmla="*/ 2333183 w 2428717"/>
                  <a:gd name="connsiteY102" fmla="*/ 245660 h 1330996"/>
                  <a:gd name="connsiteX103" fmla="*/ 2305887 w 2428717"/>
                  <a:gd name="connsiteY103" fmla="*/ 232012 h 1330996"/>
                  <a:gd name="connsiteX104" fmla="*/ 2283141 w 2428717"/>
                  <a:gd name="connsiteY104" fmla="*/ 236561 h 1330996"/>
                  <a:gd name="connsiteX105" fmla="*/ 2255845 w 2428717"/>
                  <a:gd name="connsiteY105" fmla="*/ 245660 h 1330996"/>
                  <a:gd name="connsiteX106" fmla="*/ 2214902 w 2428717"/>
                  <a:gd name="connsiteY106" fmla="*/ 241110 h 1330996"/>
                  <a:gd name="connsiteX107" fmla="*/ 2187607 w 2428717"/>
                  <a:gd name="connsiteY107" fmla="*/ 218364 h 1330996"/>
                  <a:gd name="connsiteX108" fmla="*/ 2173959 w 2428717"/>
                  <a:gd name="connsiteY108" fmla="*/ 209266 h 1330996"/>
                  <a:gd name="connsiteX109" fmla="*/ 2164860 w 2428717"/>
                  <a:gd name="connsiteY109" fmla="*/ 195618 h 1330996"/>
                  <a:gd name="connsiteX110" fmla="*/ 2151213 w 2428717"/>
                  <a:gd name="connsiteY110" fmla="*/ 168322 h 1330996"/>
                  <a:gd name="connsiteX111" fmla="*/ 2110269 w 2428717"/>
                  <a:gd name="connsiteY111" fmla="*/ 154675 h 1330996"/>
                  <a:gd name="connsiteX112" fmla="*/ 2082974 w 2428717"/>
                  <a:gd name="connsiteY112" fmla="*/ 141027 h 1330996"/>
                  <a:gd name="connsiteX113" fmla="*/ 2064777 w 2428717"/>
                  <a:gd name="connsiteY113" fmla="*/ 136478 h 1330996"/>
                  <a:gd name="connsiteX114" fmla="*/ 1991989 w 2428717"/>
                  <a:gd name="connsiteY114" fmla="*/ 131928 h 1330996"/>
                  <a:gd name="connsiteX115" fmla="*/ 1964693 w 2428717"/>
                  <a:gd name="connsiteY115" fmla="*/ 118281 h 1330996"/>
                  <a:gd name="connsiteX116" fmla="*/ 1951045 w 2428717"/>
                  <a:gd name="connsiteY116" fmla="*/ 104633 h 1330996"/>
                  <a:gd name="connsiteX117" fmla="*/ 1923750 w 2428717"/>
                  <a:gd name="connsiteY117" fmla="*/ 90985 h 1330996"/>
                  <a:gd name="connsiteX118" fmla="*/ 1910102 w 2428717"/>
                  <a:gd name="connsiteY118" fmla="*/ 81887 h 1330996"/>
                  <a:gd name="connsiteX119" fmla="*/ 1841863 w 2428717"/>
                  <a:gd name="connsiteY119" fmla="*/ 72788 h 1330996"/>
                  <a:gd name="connsiteX120" fmla="*/ 1814568 w 2428717"/>
                  <a:gd name="connsiteY120" fmla="*/ 63690 h 1330996"/>
                  <a:gd name="connsiteX121" fmla="*/ 1796371 w 2428717"/>
                  <a:gd name="connsiteY121" fmla="*/ 59140 h 1330996"/>
                  <a:gd name="connsiteX122" fmla="*/ 1769075 w 2428717"/>
                  <a:gd name="connsiteY122" fmla="*/ 50042 h 1330996"/>
                  <a:gd name="connsiteX123" fmla="*/ 1755428 w 2428717"/>
                  <a:gd name="connsiteY123" fmla="*/ 40943 h 1330996"/>
                  <a:gd name="connsiteX124" fmla="*/ 1737231 w 2428717"/>
                  <a:gd name="connsiteY124" fmla="*/ 0 h 1330996"/>
                  <a:gd name="connsiteX125" fmla="*/ 1728132 w 2428717"/>
                  <a:gd name="connsiteY125" fmla="*/ 13648 h 1330996"/>
                  <a:gd name="connsiteX126" fmla="*/ 1723583 w 2428717"/>
                  <a:gd name="connsiteY126" fmla="*/ 50042 h 1330996"/>
                  <a:gd name="connsiteX127" fmla="*/ 1691738 w 2428717"/>
                  <a:gd name="connsiteY127" fmla="*/ 54591 h 1330996"/>
                  <a:gd name="connsiteX128" fmla="*/ 1659893 w 2428717"/>
                  <a:gd name="connsiteY128" fmla="*/ 63690 h 1330996"/>
                  <a:gd name="connsiteX129" fmla="*/ 1641696 w 2428717"/>
                  <a:gd name="connsiteY129" fmla="*/ 72788 h 1330996"/>
                  <a:gd name="connsiteX130" fmla="*/ 1628048 w 2428717"/>
                  <a:gd name="connsiteY130" fmla="*/ 68239 h 1330996"/>
                  <a:gd name="connsiteX131" fmla="*/ 1623499 w 2428717"/>
                  <a:gd name="connsiteY131" fmla="*/ 54591 h 1330996"/>
                  <a:gd name="connsiteX132" fmla="*/ 1614401 w 2428717"/>
                  <a:gd name="connsiteY132" fmla="*/ 68239 h 1330996"/>
                  <a:gd name="connsiteX133" fmla="*/ 1600753 w 2428717"/>
                  <a:gd name="connsiteY133" fmla="*/ 77337 h 1330996"/>
                  <a:gd name="connsiteX134" fmla="*/ 1555260 w 2428717"/>
                  <a:gd name="connsiteY134" fmla="*/ 81887 h 1330996"/>
                  <a:gd name="connsiteX135" fmla="*/ 1527965 w 2428717"/>
                  <a:gd name="connsiteY135" fmla="*/ 90985 h 1330996"/>
                  <a:gd name="connsiteX136" fmla="*/ 1509768 w 2428717"/>
                  <a:gd name="connsiteY136" fmla="*/ 100084 h 1330996"/>
                  <a:gd name="connsiteX137" fmla="*/ 1487022 w 2428717"/>
                  <a:gd name="connsiteY137" fmla="*/ 104633 h 1330996"/>
                  <a:gd name="connsiteX138" fmla="*/ 1473374 w 2428717"/>
                  <a:gd name="connsiteY138" fmla="*/ 109182 h 1330996"/>
                  <a:gd name="connsiteX139" fmla="*/ 1364192 w 2428717"/>
                  <a:gd name="connsiteY139" fmla="*/ 113731 h 1330996"/>
                  <a:gd name="connsiteX140" fmla="*/ 1350544 w 2428717"/>
                  <a:gd name="connsiteY140" fmla="*/ 122830 h 1330996"/>
                  <a:gd name="connsiteX141" fmla="*/ 1332347 w 2428717"/>
                  <a:gd name="connsiteY141" fmla="*/ 150125 h 1330996"/>
                  <a:gd name="connsiteX142" fmla="*/ 1318699 w 2428717"/>
                  <a:gd name="connsiteY142" fmla="*/ 163773 h 1330996"/>
                  <a:gd name="connsiteX143" fmla="*/ 1309601 w 2428717"/>
                  <a:gd name="connsiteY143" fmla="*/ 191069 h 1330996"/>
                  <a:gd name="connsiteX144" fmla="*/ 1295953 w 2428717"/>
                  <a:gd name="connsiteY144" fmla="*/ 204716 h 1330996"/>
                  <a:gd name="connsiteX145" fmla="*/ 1282305 w 2428717"/>
                  <a:gd name="connsiteY145" fmla="*/ 209266 h 1330996"/>
                  <a:gd name="connsiteX146" fmla="*/ 1209517 w 2428717"/>
                  <a:gd name="connsiteY146" fmla="*/ 213815 h 1330996"/>
                  <a:gd name="connsiteX147" fmla="*/ 1204968 w 2428717"/>
                  <a:gd name="connsiteY147" fmla="*/ 227463 h 1330996"/>
                  <a:gd name="connsiteX148" fmla="*/ 1186771 w 2428717"/>
                  <a:gd name="connsiteY148" fmla="*/ 254758 h 1330996"/>
                  <a:gd name="connsiteX149" fmla="*/ 1177672 w 2428717"/>
                  <a:gd name="connsiteY149" fmla="*/ 282054 h 1330996"/>
                  <a:gd name="connsiteX150" fmla="*/ 1173123 w 2428717"/>
                  <a:gd name="connsiteY150" fmla="*/ 295702 h 1330996"/>
                  <a:gd name="connsiteX151" fmla="*/ 1145828 w 2428717"/>
                  <a:gd name="connsiteY151" fmla="*/ 313899 h 1330996"/>
                  <a:gd name="connsiteX152" fmla="*/ 1132180 w 2428717"/>
                  <a:gd name="connsiteY152" fmla="*/ 327546 h 1330996"/>
                  <a:gd name="connsiteX153" fmla="*/ 1104884 w 2428717"/>
                  <a:gd name="connsiteY153" fmla="*/ 336645 h 1330996"/>
                  <a:gd name="connsiteX154" fmla="*/ 1095786 w 2428717"/>
                  <a:gd name="connsiteY154" fmla="*/ 322997 h 1330996"/>
                  <a:gd name="connsiteX155" fmla="*/ 1100335 w 2428717"/>
                  <a:gd name="connsiteY155" fmla="*/ 291152 h 1330996"/>
                  <a:gd name="connsiteX156" fmla="*/ 1086687 w 2428717"/>
                  <a:gd name="connsiteY156" fmla="*/ 304800 h 1330996"/>
                  <a:gd name="connsiteX157" fmla="*/ 1073039 w 2428717"/>
                  <a:gd name="connsiteY157" fmla="*/ 309349 h 1330996"/>
                  <a:gd name="connsiteX158" fmla="*/ 1059392 w 2428717"/>
                  <a:gd name="connsiteY158" fmla="*/ 300251 h 1330996"/>
                  <a:gd name="connsiteX159" fmla="*/ 1050293 w 2428717"/>
                  <a:gd name="connsiteY159" fmla="*/ 286603 h 1330996"/>
                  <a:gd name="connsiteX160" fmla="*/ 1036645 w 2428717"/>
                  <a:gd name="connsiteY160" fmla="*/ 282054 h 1330996"/>
                  <a:gd name="connsiteX161" fmla="*/ 1009350 w 2428717"/>
                  <a:gd name="connsiteY161" fmla="*/ 291152 h 1330996"/>
                  <a:gd name="connsiteX162" fmla="*/ 995702 w 2428717"/>
                  <a:gd name="connsiteY162" fmla="*/ 295702 h 1330996"/>
                  <a:gd name="connsiteX163" fmla="*/ 982054 w 2428717"/>
                  <a:gd name="connsiteY163" fmla="*/ 304800 h 1330996"/>
                  <a:gd name="connsiteX164" fmla="*/ 968407 w 2428717"/>
                  <a:gd name="connsiteY164" fmla="*/ 350293 h 1330996"/>
                  <a:gd name="connsiteX165" fmla="*/ 959308 w 2428717"/>
                  <a:gd name="connsiteY165" fmla="*/ 363940 h 1330996"/>
                  <a:gd name="connsiteX166" fmla="*/ 963857 w 2428717"/>
                  <a:gd name="connsiteY166" fmla="*/ 377588 h 1330996"/>
                  <a:gd name="connsiteX167" fmla="*/ 969656 w 2428717"/>
                  <a:gd name="connsiteY167" fmla="*/ 397835 h 1330996"/>
                  <a:gd name="connsiteX168" fmla="*/ 1000251 w 2428717"/>
                  <a:gd name="connsiteY168" fmla="*/ 404884 h 1330996"/>
                  <a:gd name="connsiteX169" fmla="*/ 1013899 w 2428717"/>
                  <a:gd name="connsiteY169" fmla="*/ 418531 h 1330996"/>
                  <a:gd name="connsiteX170" fmla="*/ 1009350 w 2428717"/>
                  <a:gd name="connsiteY170" fmla="*/ 441278 h 1330996"/>
                  <a:gd name="connsiteX171" fmla="*/ 986604 w 2428717"/>
                  <a:gd name="connsiteY171" fmla="*/ 486770 h 1330996"/>
                  <a:gd name="connsiteX172" fmla="*/ 968407 w 2428717"/>
                  <a:gd name="connsiteY172" fmla="*/ 518615 h 1330996"/>
                  <a:gd name="connsiteX173" fmla="*/ 954759 w 2428717"/>
                  <a:gd name="connsiteY173" fmla="*/ 523164 h 1330996"/>
                  <a:gd name="connsiteX174" fmla="*/ 945660 w 2428717"/>
                  <a:gd name="connsiteY174" fmla="*/ 536812 h 1330996"/>
                  <a:gd name="connsiteX175" fmla="*/ 932013 w 2428717"/>
                  <a:gd name="connsiteY175" fmla="*/ 545910 h 1330996"/>
                  <a:gd name="connsiteX176" fmla="*/ 913816 w 2428717"/>
                  <a:gd name="connsiteY176" fmla="*/ 568657 h 1330996"/>
                  <a:gd name="connsiteX177" fmla="*/ 904717 w 2428717"/>
                  <a:gd name="connsiteY177" fmla="*/ 582305 h 1330996"/>
                  <a:gd name="connsiteX178" fmla="*/ 900168 w 2428717"/>
                  <a:gd name="connsiteY178" fmla="*/ 595952 h 1330996"/>
                  <a:gd name="connsiteX179" fmla="*/ 881971 w 2428717"/>
                  <a:gd name="connsiteY179" fmla="*/ 623248 h 1330996"/>
                  <a:gd name="connsiteX180" fmla="*/ 859225 w 2428717"/>
                  <a:gd name="connsiteY180" fmla="*/ 655093 h 1330996"/>
                  <a:gd name="connsiteX181" fmla="*/ 850126 w 2428717"/>
                  <a:gd name="connsiteY181" fmla="*/ 668740 h 1330996"/>
                  <a:gd name="connsiteX182" fmla="*/ 845577 w 2428717"/>
                  <a:gd name="connsiteY182" fmla="*/ 682388 h 1330996"/>
                  <a:gd name="connsiteX183" fmla="*/ 831929 w 2428717"/>
                  <a:gd name="connsiteY183" fmla="*/ 691487 h 1330996"/>
                  <a:gd name="connsiteX184" fmla="*/ 809183 w 2428717"/>
                  <a:gd name="connsiteY184" fmla="*/ 714233 h 1330996"/>
                  <a:gd name="connsiteX185" fmla="*/ 795535 w 2428717"/>
                  <a:gd name="connsiteY185" fmla="*/ 732430 h 1330996"/>
                  <a:gd name="connsiteX186" fmla="*/ 781887 w 2428717"/>
                  <a:gd name="connsiteY186" fmla="*/ 746078 h 1330996"/>
                  <a:gd name="connsiteX187" fmla="*/ 754592 w 2428717"/>
                  <a:gd name="connsiteY187" fmla="*/ 787021 h 1330996"/>
                  <a:gd name="connsiteX188" fmla="*/ 745493 w 2428717"/>
                  <a:gd name="connsiteY188" fmla="*/ 800669 h 1330996"/>
                  <a:gd name="connsiteX189" fmla="*/ 736395 w 2428717"/>
                  <a:gd name="connsiteY189" fmla="*/ 827964 h 1330996"/>
                  <a:gd name="connsiteX190" fmla="*/ 673242 w 2428717"/>
                  <a:gd name="connsiteY190" fmla="*/ 857045 h 1330996"/>
                  <a:gd name="connsiteX191" fmla="*/ 638185 w 2428717"/>
                  <a:gd name="connsiteY191" fmla="*/ 883091 h 1330996"/>
                  <a:gd name="connsiteX192" fmla="*/ 595368 w 2428717"/>
                  <a:gd name="connsiteY192" fmla="*/ 896203 h 1330996"/>
                  <a:gd name="connsiteX193" fmla="*/ 581720 w 2428717"/>
                  <a:gd name="connsiteY193" fmla="*/ 891654 h 1330996"/>
                  <a:gd name="connsiteX194" fmla="*/ 577171 w 2428717"/>
                  <a:gd name="connsiteY194" fmla="*/ 928048 h 1330996"/>
                  <a:gd name="connsiteX195" fmla="*/ 568072 w 2428717"/>
                  <a:gd name="connsiteY195" fmla="*/ 941696 h 1330996"/>
                  <a:gd name="connsiteX196" fmla="*/ 563523 w 2428717"/>
                  <a:gd name="connsiteY196" fmla="*/ 955343 h 1330996"/>
                  <a:gd name="connsiteX197" fmla="*/ 549875 w 2428717"/>
                  <a:gd name="connsiteY197" fmla="*/ 964442 h 1330996"/>
                  <a:gd name="connsiteX198" fmla="*/ 522580 w 2428717"/>
                  <a:gd name="connsiteY198" fmla="*/ 982639 h 1330996"/>
                  <a:gd name="connsiteX199" fmla="*/ 508932 w 2428717"/>
                  <a:gd name="connsiteY199" fmla="*/ 973540 h 1330996"/>
                  <a:gd name="connsiteX200" fmla="*/ 481637 w 2428717"/>
                  <a:gd name="connsiteY200" fmla="*/ 959893 h 1330996"/>
                  <a:gd name="connsiteX201" fmla="*/ 463439 w 2428717"/>
                  <a:gd name="connsiteY201" fmla="*/ 964442 h 1330996"/>
                  <a:gd name="connsiteX202" fmla="*/ 454341 w 2428717"/>
                  <a:gd name="connsiteY202" fmla="*/ 978090 h 1330996"/>
                  <a:gd name="connsiteX203" fmla="*/ 440693 w 2428717"/>
                  <a:gd name="connsiteY203" fmla="*/ 996287 h 1330996"/>
                  <a:gd name="connsiteX204" fmla="*/ 404299 w 2428717"/>
                  <a:gd name="connsiteY204" fmla="*/ 1023582 h 1330996"/>
                  <a:gd name="connsiteX205" fmla="*/ 390651 w 2428717"/>
                  <a:gd name="connsiteY205" fmla="*/ 1037230 h 1330996"/>
                  <a:gd name="connsiteX206" fmla="*/ 377004 w 2428717"/>
                  <a:gd name="connsiteY206" fmla="*/ 1041779 h 1330996"/>
                  <a:gd name="connsiteX207" fmla="*/ 349708 w 2428717"/>
                  <a:gd name="connsiteY207" fmla="*/ 1059976 h 1330996"/>
                  <a:gd name="connsiteX208" fmla="*/ 322413 w 2428717"/>
                  <a:gd name="connsiteY208" fmla="*/ 1078173 h 1330996"/>
                  <a:gd name="connsiteX209" fmla="*/ 295117 w 2428717"/>
                  <a:gd name="connsiteY209" fmla="*/ 1100919 h 1330996"/>
                  <a:gd name="connsiteX210" fmla="*/ 286019 w 2428717"/>
                  <a:gd name="connsiteY210" fmla="*/ 1114567 h 1330996"/>
                  <a:gd name="connsiteX211" fmla="*/ 258723 w 2428717"/>
                  <a:gd name="connsiteY211" fmla="*/ 1137313 h 1330996"/>
                  <a:gd name="connsiteX212" fmla="*/ 240526 w 2428717"/>
                  <a:gd name="connsiteY212" fmla="*/ 1164609 h 1330996"/>
                  <a:gd name="connsiteX213" fmla="*/ 231428 w 2428717"/>
                  <a:gd name="connsiteY213" fmla="*/ 1178257 h 1330996"/>
                  <a:gd name="connsiteX214" fmla="*/ 217780 w 2428717"/>
                  <a:gd name="connsiteY214" fmla="*/ 1182806 h 1330996"/>
                  <a:gd name="connsiteX215" fmla="*/ 208681 w 2428717"/>
                  <a:gd name="connsiteY215" fmla="*/ 1196454 h 1330996"/>
                  <a:gd name="connsiteX216" fmla="*/ 181386 w 2428717"/>
                  <a:gd name="connsiteY216" fmla="*/ 1205552 h 1330996"/>
                  <a:gd name="connsiteX217" fmla="*/ 167738 w 2428717"/>
                  <a:gd name="connsiteY217" fmla="*/ 1210102 h 1330996"/>
                  <a:gd name="connsiteX218" fmla="*/ 135893 w 2428717"/>
                  <a:gd name="connsiteY218" fmla="*/ 1219200 h 1330996"/>
                  <a:gd name="connsiteX219" fmla="*/ 108598 w 2428717"/>
                  <a:gd name="connsiteY219" fmla="*/ 1241946 h 1330996"/>
                  <a:gd name="connsiteX220" fmla="*/ 85851 w 2428717"/>
                  <a:gd name="connsiteY220" fmla="*/ 1246496 h 1330996"/>
                  <a:gd name="connsiteX221" fmla="*/ 72204 w 2428717"/>
                  <a:gd name="connsiteY221" fmla="*/ 1251045 h 1330996"/>
                  <a:gd name="connsiteX222" fmla="*/ 22162 w 2428717"/>
                  <a:gd name="connsiteY222" fmla="*/ 1264693 h 1330996"/>
                  <a:gd name="connsiteX223" fmla="*/ 8514 w 2428717"/>
                  <a:gd name="connsiteY223" fmla="*/ 1260143 h 1330996"/>
                  <a:gd name="connsiteX224" fmla="*/ 3965 w 2428717"/>
                  <a:gd name="connsiteY224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04920 w 2428717"/>
                  <a:gd name="connsiteY16" fmla="*/ 1104307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96574 w 2428717"/>
                  <a:gd name="connsiteY59" fmla="*/ 269470 h 1330996"/>
                  <a:gd name="connsiteX60" fmla="*/ 1431806 w 2428717"/>
                  <a:gd name="connsiteY60" fmla="*/ 255110 h 1330996"/>
                  <a:gd name="connsiteX61" fmla="*/ 1459189 w 2428717"/>
                  <a:gd name="connsiteY61" fmla="*/ 217203 h 1330996"/>
                  <a:gd name="connsiteX62" fmla="*/ 1473374 w 2428717"/>
                  <a:gd name="connsiteY62" fmla="*/ 181970 h 1330996"/>
                  <a:gd name="connsiteX63" fmla="*/ 1500669 w 2428717"/>
                  <a:gd name="connsiteY63" fmla="*/ 172872 h 1330996"/>
                  <a:gd name="connsiteX64" fmla="*/ 1578007 w 2428717"/>
                  <a:gd name="connsiteY64" fmla="*/ 163773 h 1330996"/>
                  <a:gd name="connsiteX65" fmla="*/ 1600753 w 2428717"/>
                  <a:gd name="connsiteY65" fmla="*/ 145576 h 1330996"/>
                  <a:gd name="connsiteX66" fmla="*/ 1614401 w 2428717"/>
                  <a:gd name="connsiteY66" fmla="*/ 141027 h 1330996"/>
                  <a:gd name="connsiteX67" fmla="*/ 1641696 w 2428717"/>
                  <a:gd name="connsiteY67" fmla="*/ 145576 h 1330996"/>
                  <a:gd name="connsiteX68" fmla="*/ 1655344 w 2428717"/>
                  <a:gd name="connsiteY68" fmla="*/ 154675 h 1330996"/>
                  <a:gd name="connsiteX69" fmla="*/ 1828216 w 2428717"/>
                  <a:gd name="connsiteY69" fmla="*/ 150125 h 1330996"/>
                  <a:gd name="connsiteX70" fmla="*/ 1841863 w 2428717"/>
                  <a:gd name="connsiteY70" fmla="*/ 159224 h 1330996"/>
                  <a:gd name="connsiteX71" fmla="*/ 1855511 w 2428717"/>
                  <a:gd name="connsiteY71" fmla="*/ 172872 h 1330996"/>
                  <a:gd name="connsiteX72" fmla="*/ 1969242 w 2428717"/>
                  <a:gd name="connsiteY72" fmla="*/ 186519 h 1330996"/>
                  <a:gd name="connsiteX73" fmla="*/ 2001087 w 2428717"/>
                  <a:gd name="connsiteY73" fmla="*/ 191069 h 1330996"/>
                  <a:gd name="connsiteX74" fmla="*/ 2051129 w 2428717"/>
                  <a:gd name="connsiteY74" fmla="*/ 195618 h 1330996"/>
                  <a:gd name="connsiteX75" fmla="*/ 2060228 w 2428717"/>
                  <a:gd name="connsiteY75" fmla="*/ 209266 h 1330996"/>
                  <a:gd name="connsiteX76" fmla="*/ 2087523 w 2428717"/>
                  <a:gd name="connsiteY76" fmla="*/ 213815 h 1330996"/>
                  <a:gd name="connsiteX77" fmla="*/ 2105720 w 2428717"/>
                  <a:gd name="connsiteY77" fmla="*/ 236561 h 1330996"/>
                  <a:gd name="connsiteX78" fmla="*/ 2119368 w 2428717"/>
                  <a:gd name="connsiteY78" fmla="*/ 245660 h 1330996"/>
                  <a:gd name="connsiteX79" fmla="*/ 2133016 w 2428717"/>
                  <a:gd name="connsiteY79" fmla="*/ 259308 h 1330996"/>
                  <a:gd name="connsiteX80" fmla="*/ 2142114 w 2428717"/>
                  <a:gd name="connsiteY80" fmla="*/ 272955 h 1330996"/>
                  <a:gd name="connsiteX81" fmla="*/ 2160311 w 2428717"/>
                  <a:gd name="connsiteY81" fmla="*/ 291152 h 1330996"/>
                  <a:gd name="connsiteX82" fmla="*/ 2169410 w 2428717"/>
                  <a:gd name="connsiteY82" fmla="*/ 304800 h 1330996"/>
                  <a:gd name="connsiteX83" fmla="*/ 2210353 w 2428717"/>
                  <a:gd name="connsiteY83" fmla="*/ 341194 h 1330996"/>
                  <a:gd name="connsiteX84" fmla="*/ 2224001 w 2428717"/>
                  <a:gd name="connsiteY84" fmla="*/ 345743 h 1330996"/>
                  <a:gd name="connsiteX85" fmla="*/ 2255845 w 2428717"/>
                  <a:gd name="connsiteY85" fmla="*/ 363940 h 1330996"/>
                  <a:gd name="connsiteX86" fmla="*/ 2283141 w 2428717"/>
                  <a:gd name="connsiteY86" fmla="*/ 373039 h 1330996"/>
                  <a:gd name="connsiteX87" fmla="*/ 2314986 w 2428717"/>
                  <a:gd name="connsiteY87" fmla="*/ 377588 h 1330996"/>
                  <a:gd name="connsiteX88" fmla="*/ 2337732 w 2428717"/>
                  <a:gd name="connsiteY88" fmla="*/ 395785 h 1330996"/>
                  <a:gd name="connsiteX89" fmla="*/ 2365028 w 2428717"/>
                  <a:gd name="connsiteY89" fmla="*/ 413982 h 1330996"/>
                  <a:gd name="connsiteX90" fmla="*/ 2378675 w 2428717"/>
                  <a:gd name="connsiteY90" fmla="*/ 400334 h 1330996"/>
                  <a:gd name="connsiteX91" fmla="*/ 2396872 w 2428717"/>
                  <a:gd name="connsiteY91" fmla="*/ 373039 h 1330996"/>
                  <a:gd name="connsiteX92" fmla="*/ 2424168 w 2428717"/>
                  <a:gd name="connsiteY92" fmla="*/ 368490 h 1330996"/>
                  <a:gd name="connsiteX93" fmla="*/ 2428717 w 2428717"/>
                  <a:gd name="connsiteY93" fmla="*/ 354842 h 1330996"/>
                  <a:gd name="connsiteX94" fmla="*/ 2424168 w 2428717"/>
                  <a:gd name="connsiteY94" fmla="*/ 327546 h 1330996"/>
                  <a:gd name="connsiteX95" fmla="*/ 2410520 w 2428717"/>
                  <a:gd name="connsiteY95" fmla="*/ 322997 h 1330996"/>
                  <a:gd name="connsiteX96" fmla="*/ 2392323 w 2428717"/>
                  <a:gd name="connsiteY96" fmla="*/ 318448 h 1330996"/>
                  <a:gd name="connsiteX97" fmla="*/ 2378675 w 2428717"/>
                  <a:gd name="connsiteY97" fmla="*/ 309349 h 1330996"/>
                  <a:gd name="connsiteX98" fmla="*/ 2374126 w 2428717"/>
                  <a:gd name="connsiteY98" fmla="*/ 295702 h 1330996"/>
                  <a:gd name="connsiteX99" fmla="*/ 2365028 w 2428717"/>
                  <a:gd name="connsiteY99" fmla="*/ 282054 h 1330996"/>
                  <a:gd name="connsiteX100" fmla="*/ 2360478 w 2428717"/>
                  <a:gd name="connsiteY100" fmla="*/ 268406 h 1330996"/>
                  <a:gd name="connsiteX101" fmla="*/ 2346831 w 2428717"/>
                  <a:gd name="connsiteY101" fmla="*/ 263857 h 1330996"/>
                  <a:gd name="connsiteX102" fmla="*/ 2333183 w 2428717"/>
                  <a:gd name="connsiteY102" fmla="*/ 245660 h 1330996"/>
                  <a:gd name="connsiteX103" fmla="*/ 2305887 w 2428717"/>
                  <a:gd name="connsiteY103" fmla="*/ 232012 h 1330996"/>
                  <a:gd name="connsiteX104" fmla="*/ 2283141 w 2428717"/>
                  <a:gd name="connsiteY104" fmla="*/ 236561 h 1330996"/>
                  <a:gd name="connsiteX105" fmla="*/ 2255845 w 2428717"/>
                  <a:gd name="connsiteY105" fmla="*/ 245660 h 1330996"/>
                  <a:gd name="connsiteX106" fmla="*/ 2214902 w 2428717"/>
                  <a:gd name="connsiteY106" fmla="*/ 241110 h 1330996"/>
                  <a:gd name="connsiteX107" fmla="*/ 2187607 w 2428717"/>
                  <a:gd name="connsiteY107" fmla="*/ 218364 h 1330996"/>
                  <a:gd name="connsiteX108" fmla="*/ 2173959 w 2428717"/>
                  <a:gd name="connsiteY108" fmla="*/ 209266 h 1330996"/>
                  <a:gd name="connsiteX109" fmla="*/ 2164860 w 2428717"/>
                  <a:gd name="connsiteY109" fmla="*/ 195618 h 1330996"/>
                  <a:gd name="connsiteX110" fmla="*/ 2151213 w 2428717"/>
                  <a:gd name="connsiteY110" fmla="*/ 168322 h 1330996"/>
                  <a:gd name="connsiteX111" fmla="*/ 2110269 w 2428717"/>
                  <a:gd name="connsiteY111" fmla="*/ 154675 h 1330996"/>
                  <a:gd name="connsiteX112" fmla="*/ 2082974 w 2428717"/>
                  <a:gd name="connsiteY112" fmla="*/ 141027 h 1330996"/>
                  <a:gd name="connsiteX113" fmla="*/ 2064777 w 2428717"/>
                  <a:gd name="connsiteY113" fmla="*/ 136478 h 1330996"/>
                  <a:gd name="connsiteX114" fmla="*/ 1991989 w 2428717"/>
                  <a:gd name="connsiteY114" fmla="*/ 131928 h 1330996"/>
                  <a:gd name="connsiteX115" fmla="*/ 1964693 w 2428717"/>
                  <a:gd name="connsiteY115" fmla="*/ 118281 h 1330996"/>
                  <a:gd name="connsiteX116" fmla="*/ 1951045 w 2428717"/>
                  <a:gd name="connsiteY116" fmla="*/ 104633 h 1330996"/>
                  <a:gd name="connsiteX117" fmla="*/ 1923750 w 2428717"/>
                  <a:gd name="connsiteY117" fmla="*/ 90985 h 1330996"/>
                  <a:gd name="connsiteX118" fmla="*/ 1910102 w 2428717"/>
                  <a:gd name="connsiteY118" fmla="*/ 81887 h 1330996"/>
                  <a:gd name="connsiteX119" fmla="*/ 1841863 w 2428717"/>
                  <a:gd name="connsiteY119" fmla="*/ 72788 h 1330996"/>
                  <a:gd name="connsiteX120" fmla="*/ 1814568 w 2428717"/>
                  <a:gd name="connsiteY120" fmla="*/ 63690 h 1330996"/>
                  <a:gd name="connsiteX121" fmla="*/ 1796371 w 2428717"/>
                  <a:gd name="connsiteY121" fmla="*/ 59140 h 1330996"/>
                  <a:gd name="connsiteX122" fmla="*/ 1769075 w 2428717"/>
                  <a:gd name="connsiteY122" fmla="*/ 50042 h 1330996"/>
                  <a:gd name="connsiteX123" fmla="*/ 1755428 w 2428717"/>
                  <a:gd name="connsiteY123" fmla="*/ 40943 h 1330996"/>
                  <a:gd name="connsiteX124" fmla="*/ 1737231 w 2428717"/>
                  <a:gd name="connsiteY124" fmla="*/ 0 h 1330996"/>
                  <a:gd name="connsiteX125" fmla="*/ 1728132 w 2428717"/>
                  <a:gd name="connsiteY125" fmla="*/ 13648 h 1330996"/>
                  <a:gd name="connsiteX126" fmla="*/ 1723583 w 2428717"/>
                  <a:gd name="connsiteY126" fmla="*/ 50042 h 1330996"/>
                  <a:gd name="connsiteX127" fmla="*/ 1691738 w 2428717"/>
                  <a:gd name="connsiteY127" fmla="*/ 54591 h 1330996"/>
                  <a:gd name="connsiteX128" fmla="*/ 1659893 w 2428717"/>
                  <a:gd name="connsiteY128" fmla="*/ 63690 h 1330996"/>
                  <a:gd name="connsiteX129" fmla="*/ 1641696 w 2428717"/>
                  <a:gd name="connsiteY129" fmla="*/ 72788 h 1330996"/>
                  <a:gd name="connsiteX130" fmla="*/ 1628048 w 2428717"/>
                  <a:gd name="connsiteY130" fmla="*/ 68239 h 1330996"/>
                  <a:gd name="connsiteX131" fmla="*/ 1623499 w 2428717"/>
                  <a:gd name="connsiteY131" fmla="*/ 54591 h 1330996"/>
                  <a:gd name="connsiteX132" fmla="*/ 1614401 w 2428717"/>
                  <a:gd name="connsiteY132" fmla="*/ 68239 h 1330996"/>
                  <a:gd name="connsiteX133" fmla="*/ 1600753 w 2428717"/>
                  <a:gd name="connsiteY133" fmla="*/ 77337 h 1330996"/>
                  <a:gd name="connsiteX134" fmla="*/ 1555260 w 2428717"/>
                  <a:gd name="connsiteY134" fmla="*/ 81887 h 1330996"/>
                  <a:gd name="connsiteX135" fmla="*/ 1527965 w 2428717"/>
                  <a:gd name="connsiteY135" fmla="*/ 90985 h 1330996"/>
                  <a:gd name="connsiteX136" fmla="*/ 1509768 w 2428717"/>
                  <a:gd name="connsiteY136" fmla="*/ 100084 h 1330996"/>
                  <a:gd name="connsiteX137" fmla="*/ 1487022 w 2428717"/>
                  <a:gd name="connsiteY137" fmla="*/ 104633 h 1330996"/>
                  <a:gd name="connsiteX138" fmla="*/ 1473374 w 2428717"/>
                  <a:gd name="connsiteY138" fmla="*/ 109182 h 1330996"/>
                  <a:gd name="connsiteX139" fmla="*/ 1364192 w 2428717"/>
                  <a:gd name="connsiteY139" fmla="*/ 113731 h 1330996"/>
                  <a:gd name="connsiteX140" fmla="*/ 1350544 w 2428717"/>
                  <a:gd name="connsiteY140" fmla="*/ 122830 h 1330996"/>
                  <a:gd name="connsiteX141" fmla="*/ 1332347 w 2428717"/>
                  <a:gd name="connsiteY141" fmla="*/ 150125 h 1330996"/>
                  <a:gd name="connsiteX142" fmla="*/ 1318699 w 2428717"/>
                  <a:gd name="connsiteY142" fmla="*/ 163773 h 1330996"/>
                  <a:gd name="connsiteX143" fmla="*/ 1309601 w 2428717"/>
                  <a:gd name="connsiteY143" fmla="*/ 191069 h 1330996"/>
                  <a:gd name="connsiteX144" fmla="*/ 1295953 w 2428717"/>
                  <a:gd name="connsiteY144" fmla="*/ 204716 h 1330996"/>
                  <a:gd name="connsiteX145" fmla="*/ 1282305 w 2428717"/>
                  <a:gd name="connsiteY145" fmla="*/ 209266 h 1330996"/>
                  <a:gd name="connsiteX146" fmla="*/ 1209517 w 2428717"/>
                  <a:gd name="connsiteY146" fmla="*/ 213815 h 1330996"/>
                  <a:gd name="connsiteX147" fmla="*/ 1204968 w 2428717"/>
                  <a:gd name="connsiteY147" fmla="*/ 227463 h 1330996"/>
                  <a:gd name="connsiteX148" fmla="*/ 1186771 w 2428717"/>
                  <a:gd name="connsiteY148" fmla="*/ 254758 h 1330996"/>
                  <a:gd name="connsiteX149" fmla="*/ 1177672 w 2428717"/>
                  <a:gd name="connsiteY149" fmla="*/ 282054 h 1330996"/>
                  <a:gd name="connsiteX150" fmla="*/ 1173123 w 2428717"/>
                  <a:gd name="connsiteY150" fmla="*/ 295702 h 1330996"/>
                  <a:gd name="connsiteX151" fmla="*/ 1145828 w 2428717"/>
                  <a:gd name="connsiteY151" fmla="*/ 313899 h 1330996"/>
                  <a:gd name="connsiteX152" fmla="*/ 1132180 w 2428717"/>
                  <a:gd name="connsiteY152" fmla="*/ 327546 h 1330996"/>
                  <a:gd name="connsiteX153" fmla="*/ 1104884 w 2428717"/>
                  <a:gd name="connsiteY153" fmla="*/ 336645 h 1330996"/>
                  <a:gd name="connsiteX154" fmla="*/ 1095786 w 2428717"/>
                  <a:gd name="connsiteY154" fmla="*/ 322997 h 1330996"/>
                  <a:gd name="connsiteX155" fmla="*/ 1100335 w 2428717"/>
                  <a:gd name="connsiteY155" fmla="*/ 291152 h 1330996"/>
                  <a:gd name="connsiteX156" fmla="*/ 1086687 w 2428717"/>
                  <a:gd name="connsiteY156" fmla="*/ 304800 h 1330996"/>
                  <a:gd name="connsiteX157" fmla="*/ 1073039 w 2428717"/>
                  <a:gd name="connsiteY157" fmla="*/ 309349 h 1330996"/>
                  <a:gd name="connsiteX158" fmla="*/ 1059392 w 2428717"/>
                  <a:gd name="connsiteY158" fmla="*/ 300251 h 1330996"/>
                  <a:gd name="connsiteX159" fmla="*/ 1050293 w 2428717"/>
                  <a:gd name="connsiteY159" fmla="*/ 286603 h 1330996"/>
                  <a:gd name="connsiteX160" fmla="*/ 1036645 w 2428717"/>
                  <a:gd name="connsiteY160" fmla="*/ 282054 h 1330996"/>
                  <a:gd name="connsiteX161" fmla="*/ 1009350 w 2428717"/>
                  <a:gd name="connsiteY161" fmla="*/ 291152 h 1330996"/>
                  <a:gd name="connsiteX162" fmla="*/ 995702 w 2428717"/>
                  <a:gd name="connsiteY162" fmla="*/ 295702 h 1330996"/>
                  <a:gd name="connsiteX163" fmla="*/ 982054 w 2428717"/>
                  <a:gd name="connsiteY163" fmla="*/ 304800 h 1330996"/>
                  <a:gd name="connsiteX164" fmla="*/ 968407 w 2428717"/>
                  <a:gd name="connsiteY164" fmla="*/ 350293 h 1330996"/>
                  <a:gd name="connsiteX165" fmla="*/ 959308 w 2428717"/>
                  <a:gd name="connsiteY165" fmla="*/ 363940 h 1330996"/>
                  <a:gd name="connsiteX166" fmla="*/ 963857 w 2428717"/>
                  <a:gd name="connsiteY166" fmla="*/ 377588 h 1330996"/>
                  <a:gd name="connsiteX167" fmla="*/ 969656 w 2428717"/>
                  <a:gd name="connsiteY167" fmla="*/ 397835 h 1330996"/>
                  <a:gd name="connsiteX168" fmla="*/ 1000251 w 2428717"/>
                  <a:gd name="connsiteY168" fmla="*/ 404884 h 1330996"/>
                  <a:gd name="connsiteX169" fmla="*/ 1013899 w 2428717"/>
                  <a:gd name="connsiteY169" fmla="*/ 418531 h 1330996"/>
                  <a:gd name="connsiteX170" fmla="*/ 1009350 w 2428717"/>
                  <a:gd name="connsiteY170" fmla="*/ 441278 h 1330996"/>
                  <a:gd name="connsiteX171" fmla="*/ 986604 w 2428717"/>
                  <a:gd name="connsiteY171" fmla="*/ 486770 h 1330996"/>
                  <a:gd name="connsiteX172" fmla="*/ 968407 w 2428717"/>
                  <a:gd name="connsiteY172" fmla="*/ 518615 h 1330996"/>
                  <a:gd name="connsiteX173" fmla="*/ 954759 w 2428717"/>
                  <a:gd name="connsiteY173" fmla="*/ 523164 h 1330996"/>
                  <a:gd name="connsiteX174" fmla="*/ 945660 w 2428717"/>
                  <a:gd name="connsiteY174" fmla="*/ 536812 h 1330996"/>
                  <a:gd name="connsiteX175" fmla="*/ 932013 w 2428717"/>
                  <a:gd name="connsiteY175" fmla="*/ 545910 h 1330996"/>
                  <a:gd name="connsiteX176" fmla="*/ 913816 w 2428717"/>
                  <a:gd name="connsiteY176" fmla="*/ 568657 h 1330996"/>
                  <a:gd name="connsiteX177" fmla="*/ 904717 w 2428717"/>
                  <a:gd name="connsiteY177" fmla="*/ 582305 h 1330996"/>
                  <a:gd name="connsiteX178" fmla="*/ 900168 w 2428717"/>
                  <a:gd name="connsiteY178" fmla="*/ 595952 h 1330996"/>
                  <a:gd name="connsiteX179" fmla="*/ 881971 w 2428717"/>
                  <a:gd name="connsiteY179" fmla="*/ 623248 h 1330996"/>
                  <a:gd name="connsiteX180" fmla="*/ 859225 w 2428717"/>
                  <a:gd name="connsiteY180" fmla="*/ 655093 h 1330996"/>
                  <a:gd name="connsiteX181" fmla="*/ 850126 w 2428717"/>
                  <a:gd name="connsiteY181" fmla="*/ 668740 h 1330996"/>
                  <a:gd name="connsiteX182" fmla="*/ 845577 w 2428717"/>
                  <a:gd name="connsiteY182" fmla="*/ 682388 h 1330996"/>
                  <a:gd name="connsiteX183" fmla="*/ 831929 w 2428717"/>
                  <a:gd name="connsiteY183" fmla="*/ 691487 h 1330996"/>
                  <a:gd name="connsiteX184" fmla="*/ 809183 w 2428717"/>
                  <a:gd name="connsiteY184" fmla="*/ 714233 h 1330996"/>
                  <a:gd name="connsiteX185" fmla="*/ 795535 w 2428717"/>
                  <a:gd name="connsiteY185" fmla="*/ 732430 h 1330996"/>
                  <a:gd name="connsiteX186" fmla="*/ 781887 w 2428717"/>
                  <a:gd name="connsiteY186" fmla="*/ 746078 h 1330996"/>
                  <a:gd name="connsiteX187" fmla="*/ 754592 w 2428717"/>
                  <a:gd name="connsiteY187" fmla="*/ 787021 h 1330996"/>
                  <a:gd name="connsiteX188" fmla="*/ 745493 w 2428717"/>
                  <a:gd name="connsiteY188" fmla="*/ 800669 h 1330996"/>
                  <a:gd name="connsiteX189" fmla="*/ 736395 w 2428717"/>
                  <a:gd name="connsiteY189" fmla="*/ 827964 h 1330996"/>
                  <a:gd name="connsiteX190" fmla="*/ 673242 w 2428717"/>
                  <a:gd name="connsiteY190" fmla="*/ 857045 h 1330996"/>
                  <a:gd name="connsiteX191" fmla="*/ 638185 w 2428717"/>
                  <a:gd name="connsiteY191" fmla="*/ 883091 h 1330996"/>
                  <a:gd name="connsiteX192" fmla="*/ 595368 w 2428717"/>
                  <a:gd name="connsiteY192" fmla="*/ 896203 h 1330996"/>
                  <a:gd name="connsiteX193" fmla="*/ 581720 w 2428717"/>
                  <a:gd name="connsiteY193" fmla="*/ 891654 h 1330996"/>
                  <a:gd name="connsiteX194" fmla="*/ 577171 w 2428717"/>
                  <a:gd name="connsiteY194" fmla="*/ 928048 h 1330996"/>
                  <a:gd name="connsiteX195" fmla="*/ 568072 w 2428717"/>
                  <a:gd name="connsiteY195" fmla="*/ 941696 h 1330996"/>
                  <a:gd name="connsiteX196" fmla="*/ 563523 w 2428717"/>
                  <a:gd name="connsiteY196" fmla="*/ 955343 h 1330996"/>
                  <a:gd name="connsiteX197" fmla="*/ 549875 w 2428717"/>
                  <a:gd name="connsiteY197" fmla="*/ 964442 h 1330996"/>
                  <a:gd name="connsiteX198" fmla="*/ 522580 w 2428717"/>
                  <a:gd name="connsiteY198" fmla="*/ 982639 h 1330996"/>
                  <a:gd name="connsiteX199" fmla="*/ 508932 w 2428717"/>
                  <a:gd name="connsiteY199" fmla="*/ 973540 h 1330996"/>
                  <a:gd name="connsiteX200" fmla="*/ 481637 w 2428717"/>
                  <a:gd name="connsiteY200" fmla="*/ 959893 h 1330996"/>
                  <a:gd name="connsiteX201" fmla="*/ 463439 w 2428717"/>
                  <a:gd name="connsiteY201" fmla="*/ 964442 h 1330996"/>
                  <a:gd name="connsiteX202" fmla="*/ 454341 w 2428717"/>
                  <a:gd name="connsiteY202" fmla="*/ 978090 h 1330996"/>
                  <a:gd name="connsiteX203" fmla="*/ 440693 w 2428717"/>
                  <a:gd name="connsiteY203" fmla="*/ 996287 h 1330996"/>
                  <a:gd name="connsiteX204" fmla="*/ 404299 w 2428717"/>
                  <a:gd name="connsiteY204" fmla="*/ 1023582 h 1330996"/>
                  <a:gd name="connsiteX205" fmla="*/ 390651 w 2428717"/>
                  <a:gd name="connsiteY205" fmla="*/ 1037230 h 1330996"/>
                  <a:gd name="connsiteX206" fmla="*/ 377004 w 2428717"/>
                  <a:gd name="connsiteY206" fmla="*/ 1041779 h 1330996"/>
                  <a:gd name="connsiteX207" fmla="*/ 349708 w 2428717"/>
                  <a:gd name="connsiteY207" fmla="*/ 1059976 h 1330996"/>
                  <a:gd name="connsiteX208" fmla="*/ 322413 w 2428717"/>
                  <a:gd name="connsiteY208" fmla="*/ 1078173 h 1330996"/>
                  <a:gd name="connsiteX209" fmla="*/ 295117 w 2428717"/>
                  <a:gd name="connsiteY209" fmla="*/ 1100919 h 1330996"/>
                  <a:gd name="connsiteX210" fmla="*/ 286019 w 2428717"/>
                  <a:gd name="connsiteY210" fmla="*/ 1114567 h 1330996"/>
                  <a:gd name="connsiteX211" fmla="*/ 258723 w 2428717"/>
                  <a:gd name="connsiteY211" fmla="*/ 1137313 h 1330996"/>
                  <a:gd name="connsiteX212" fmla="*/ 240526 w 2428717"/>
                  <a:gd name="connsiteY212" fmla="*/ 1164609 h 1330996"/>
                  <a:gd name="connsiteX213" fmla="*/ 231428 w 2428717"/>
                  <a:gd name="connsiteY213" fmla="*/ 1178257 h 1330996"/>
                  <a:gd name="connsiteX214" fmla="*/ 217780 w 2428717"/>
                  <a:gd name="connsiteY214" fmla="*/ 1182806 h 1330996"/>
                  <a:gd name="connsiteX215" fmla="*/ 208681 w 2428717"/>
                  <a:gd name="connsiteY215" fmla="*/ 1196454 h 1330996"/>
                  <a:gd name="connsiteX216" fmla="*/ 181386 w 2428717"/>
                  <a:gd name="connsiteY216" fmla="*/ 1205552 h 1330996"/>
                  <a:gd name="connsiteX217" fmla="*/ 167738 w 2428717"/>
                  <a:gd name="connsiteY217" fmla="*/ 1210102 h 1330996"/>
                  <a:gd name="connsiteX218" fmla="*/ 135893 w 2428717"/>
                  <a:gd name="connsiteY218" fmla="*/ 1219200 h 1330996"/>
                  <a:gd name="connsiteX219" fmla="*/ 108598 w 2428717"/>
                  <a:gd name="connsiteY219" fmla="*/ 1241946 h 1330996"/>
                  <a:gd name="connsiteX220" fmla="*/ 85851 w 2428717"/>
                  <a:gd name="connsiteY220" fmla="*/ 1246496 h 1330996"/>
                  <a:gd name="connsiteX221" fmla="*/ 72204 w 2428717"/>
                  <a:gd name="connsiteY221" fmla="*/ 1251045 h 1330996"/>
                  <a:gd name="connsiteX222" fmla="*/ 22162 w 2428717"/>
                  <a:gd name="connsiteY222" fmla="*/ 1264693 h 1330996"/>
                  <a:gd name="connsiteX223" fmla="*/ 8514 w 2428717"/>
                  <a:gd name="connsiteY223" fmla="*/ 1260143 h 1330996"/>
                  <a:gd name="connsiteX224" fmla="*/ 3965 w 2428717"/>
                  <a:gd name="connsiteY224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04920 w 2428717"/>
                  <a:gd name="connsiteY16" fmla="*/ 1104307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96574 w 2428717"/>
                  <a:gd name="connsiteY59" fmla="*/ 269470 h 1330996"/>
                  <a:gd name="connsiteX60" fmla="*/ 1431806 w 2428717"/>
                  <a:gd name="connsiteY60" fmla="*/ 255110 h 1330996"/>
                  <a:gd name="connsiteX61" fmla="*/ 1459189 w 2428717"/>
                  <a:gd name="connsiteY61" fmla="*/ 217203 h 1330996"/>
                  <a:gd name="connsiteX62" fmla="*/ 1473374 w 2428717"/>
                  <a:gd name="connsiteY62" fmla="*/ 181970 h 1330996"/>
                  <a:gd name="connsiteX63" fmla="*/ 1500669 w 2428717"/>
                  <a:gd name="connsiteY63" fmla="*/ 172872 h 1330996"/>
                  <a:gd name="connsiteX64" fmla="*/ 1578007 w 2428717"/>
                  <a:gd name="connsiteY64" fmla="*/ 163773 h 1330996"/>
                  <a:gd name="connsiteX65" fmla="*/ 1600753 w 2428717"/>
                  <a:gd name="connsiteY65" fmla="*/ 145576 h 1330996"/>
                  <a:gd name="connsiteX66" fmla="*/ 1614401 w 2428717"/>
                  <a:gd name="connsiteY66" fmla="*/ 141027 h 1330996"/>
                  <a:gd name="connsiteX67" fmla="*/ 1641696 w 2428717"/>
                  <a:gd name="connsiteY67" fmla="*/ 145576 h 1330996"/>
                  <a:gd name="connsiteX68" fmla="*/ 1655344 w 2428717"/>
                  <a:gd name="connsiteY68" fmla="*/ 154675 h 1330996"/>
                  <a:gd name="connsiteX69" fmla="*/ 1828216 w 2428717"/>
                  <a:gd name="connsiteY69" fmla="*/ 150125 h 1330996"/>
                  <a:gd name="connsiteX70" fmla="*/ 1841863 w 2428717"/>
                  <a:gd name="connsiteY70" fmla="*/ 159224 h 1330996"/>
                  <a:gd name="connsiteX71" fmla="*/ 1855511 w 2428717"/>
                  <a:gd name="connsiteY71" fmla="*/ 172872 h 1330996"/>
                  <a:gd name="connsiteX72" fmla="*/ 1969242 w 2428717"/>
                  <a:gd name="connsiteY72" fmla="*/ 186519 h 1330996"/>
                  <a:gd name="connsiteX73" fmla="*/ 2001087 w 2428717"/>
                  <a:gd name="connsiteY73" fmla="*/ 191069 h 1330996"/>
                  <a:gd name="connsiteX74" fmla="*/ 2051129 w 2428717"/>
                  <a:gd name="connsiteY74" fmla="*/ 195618 h 1330996"/>
                  <a:gd name="connsiteX75" fmla="*/ 2060228 w 2428717"/>
                  <a:gd name="connsiteY75" fmla="*/ 209266 h 1330996"/>
                  <a:gd name="connsiteX76" fmla="*/ 2087523 w 2428717"/>
                  <a:gd name="connsiteY76" fmla="*/ 213815 h 1330996"/>
                  <a:gd name="connsiteX77" fmla="*/ 2105720 w 2428717"/>
                  <a:gd name="connsiteY77" fmla="*/ 236561 h 1330996"/>
                  <a:gd name="connsiteX78" fmla="*/ 2119368 w 2428717"/>
                  <a:gd name="connsiteY78" fmla="*/ 245660 h 1330996"/>
                  <a:gd name="connsiteX79" fmla="*/ 2133016 w 2428717"/>
                  <a:gd name="connsiteY79" fmla="*/ 259308 h 1330996"/>
                  <a:gd name="connsiteX80" fmla="*/ 2142114 w 2428717"/>
                  <a:gd name="connsiteY80" fmla="*/ 272955 h 1330996"/>
                  <a:gd name="connsiteX81" fmla="*/ 2160311 w 2428717"/>
                  <a:gd name="connsiteY81" fmla="*/ 291152 h 1330996"/>
                  <a:gd name="connsiteX82" fmla="*/ 2169410 w 2428717"/>
                  <a:gd name="connsiteY82" fmla="*/ 304800 h 1330996"/>
                  <a:gd name="connsiteX83" fmla="*/ 2210353 w 2428717"/>
                  <a:gd name="connsiteY83" fmla="*/ 341194 h 1330996"/>
                  <a:gd name="connsiteX84" fmla="*/ 2224001 w 2428717"/>
                  <a:gd name="connsiteY84" fmla="*/ 345743 h 1330996"/>
                  <a:gd name="connsiteX85" fmla="*/ 2255845 w 2428717"/>
                  <a:gd name="connsiteY85" fmla="*/ 363940 h 1330996"/>
                  <a:gd name="connsiteX86" fmla="*/ 2283141 w 2428717"/>
                  <a:gd name="connsiteY86" fmla="*/ 373039 h 1330996"/>
                  <a:gd name="connsiteX87" fmla="*/ 2314986 w 2428717"/>
                  <a:gd name="connsiteY87" fmla="*/ 377588 h 1330996"/>
                  <a:gd name="connsiteX88" fmla="*/ 2337732 w 2428717"/>
                  <a:gd name="connsiteY88" fmla="*/ 395785 h 1330996"/>
                  <a:gd name="connsiteX89" fmla="*/ 2365028 w 2428717"/>
                  <a:gd name="connsiteY89" fmla="*/ 413982 h 1330996"/>
                  <a:gd name="connsiteX90" fmla="*/ 2378675 w 2428717"/>
                  <a:gd name="connsiteY90" fmla="*/ 400334 h 1330996"/>
                  <a:gd name="connsiteX91" fmla="*/ 2396872 w 2428717"/>
                  <a:gd name="connsiteY91" fmla="*/ 373039 h 1330996"/>
                  <a:gd name="connsiteX92" fmla="*/ 2424168 w 2428717"/>
                  <a:gd name="connsiteY92" fmla="*/ 368490 h 1330996"/>
                  <a:gd name="connsiteX93" fmla="*/ 2428717 w 2428717"/>
                  <a:gd name="connsiteY93" fmla="*/ 354842 h 1330996"/>
                  <a:gd name="connsiteX94" fmla="*/ 2424168 w 2428717"/>
                  <a:gd name="connsiteY94" fmla="*/ 327546 h 1330996"/>
                  <a:gd name="connsiteX95" fmla="*/ 2410520 w 2428717"/>
                  <a:gd name="connsiteY95" fmla="*/ 322997 h 1330996"/>
                  <a:gd name="connsiteX96" fmla="*/ 2392323 w 2428717"/>
                  <a:gd name="connsiteY96" fmla="*/ 318448 h 1330996"/>
                  <a:gd name="connsiteX97" fmla="*/ 2378675 w 2428717"/>
                  <a:gd name="connsiteY97" fmla="*/ 309349 h 1330996"/>
                  <a:gd name="connsiteX98" fmla="*/ 2374126 w 2428717"/>
                  <a:gd name="connsiteY98" fmla="*/ 295702 h 1330996"/>
                  <a:gd name="connsiteX99" fmla="*/ 2365028 w 2428717"/>
                  <a:gd name="connsiteY99" fmla="*/ 282054 h 1330996"/>
                  <a:gd name="connsiteX100" fmla="*/ 2360478 w 2428717"/>
                  <a:gd name="connsiteY100" fmla="*/ 268406 h 1330996"/>
                  <a:gd name="connsiteX101" fmla="*/ 2346831 w 2428717"/>
                  <a:gd name="connsiteY101" fmla="*/ 263857 h 1330996"/>
                  <a:gd name="connsiteX102" fmla="*/ 2333183 w 2428717"/>
                  <a:gd name="connsiteY102" fmla="*/ 245660 h 1330996"/>
                  <a:gd name="connsiteX103" fmla="*/ 2305887 w 2428717"/>
                  <a:gd name="connsiteY103" fmla="*/ 232012 h 1330996"/>
                  <a:gd name="connsiteX104" fmla="*/ 2283141 w 2428717"/>
                  <a:gd name="connsiteY104" fmla="*/ 236561 h 1330996"/>
                  <a:gd name="connsiteX105" fmla="*/ 2255845 w 2428717"/>
                  <a:gd name="connsiteY105" fmla="*/ 245660 h 1330996"/>
                  <a:gd name="connsiteX106" fmla="*/ 2214902 w 2428717"/>
                  <a:gd name="connsiteY106" fmla="*/ 241110 h 1330996"/>
                  <a:gd name="connsiteX107" fmla="*/ 2187607 w 2428717"/>
                  <a:gd name="connsiteY107" fmla="*/ 218364 h 1330996"/>
                  <a:gd name="connsiteX108" fmla="*/ 2173959 w 2428717"/>
                  <a:gd name="connsiteY108" fmla="*/ 209266 h 1330996"/>
                  <a:gd name="connsiteX109" fmla="*/ 2164860 w 2428717"/>
                  <a:gd name="connsiteY109" fmla="*/ 195618 h 1330996"/>
                  <a:gd name="connsiteX110" fmla="*/ 2151213 w 2428717"/>
                  <a:gd name="connsiteY110" fmla="*/ 168322 h 1330996"/>
                  <a:gd name="connsiteX111" fmla="*/ 2110269 w 2428717"/>
                  <a:gd name="connsiteY111" fmla="*/ 154675 h 1330996"/>
                  <a:gd name="connsiteX112" fmla="*/ 2082974 w 2428717"/>
                  <a:gd name="connsiteY112" fmla="*/ 141027 h 1330996"/>
                  <a:gd name="connsiteX113" fmla="*/ 2064777 w 2428717"/>
                  <a:gd name="connsiteY113" fmla="*/ 136478 h 1330996"/>
                  <a:gd name="connsiteX114" fmla="*/ 1991989 w 2428717"/>
                  <a:gd name="connsiteY114" fmla="*/ 131928 h 1330996"/>
                  <a:gd name="connsiteX115" fmla="*/ 1964693 w 2428717"/>
                  <a:gd name="connsiteY115" fmla="*/ 118281 h 1330996"/>
                  <a:gd name="connsiteX116" fmla="*/ 1951045 w 2428717"/>
                  <a:gd name="connsiteY116" fmla="*/ 104633 h 1330996"/>
                  <a:gd name="connsiteX117" fmla="*/ 1923750 w 2428717"/>
                  <a:gd name="connsiteY117" fmla="*/ 90985 h 1330996"/>
                  <a:gd name="connsiteX118" fmla="*/ 1910102 w 2428717"/>
                  <a:gd name="connsiteY118" fmla="*/ 81887 h 1330996"/>
                  <a:gd name="connsiteX119" fmla="*/ 1841863 w 2428717"/>
                  <a:gd name="connsiteY119" fmla="*/ 72788 h 1330996"/>
                  <a:gd name="connsiteX120" fmla="*/ 1814568 w 2428717"/>
                  <a:gd name="connsiteY120" fmla="*/ 63690 h 1330996"/>
                  <a:gd name="connsiteX121" fmla="*/ 1796371 w 2428717"/>
                  <a:gd name="connsiteY121" fmla="*/ 59140 h 1330996"/>
                  <a:gd name="connsiteX122" fmla="*/ 1769075 w 2428717"/>
                  <a:gd name="connsiteY122" fmla="*/ 50042 h 1330996"/>
                  <a:gd name="connsiteX123" fmla="*/ 1755428 w 2428717"/>
                  <a:gd name="connsiteY123" fmla="*/ 40943 h 1330996"/>
                  <a:gd name="connsiteX124" fmla="*/ 1737231 w 2428717"/>
                  <a:gd name="connsiteY124" fmla="*/ 0 h 1330996"/>
                  <a:gd name="connsiteX125" fmla="*/ 1728132 w 2428717"/>
                  <a:gd name="connsiteY125" fmla="*/ 13648 h 1330996"/>
                  <a:gd name="connsiteX126" fmla="*/ 1723583 w 2428717"/>
                  <a:gd name="connsiteY126" fmla="*/ 50042 h 1330996"/>
                  <a:gd name="connsiteX127" fmla="*/ 1691738 w 2428717"/>
                  <a:gd name="connsiteY127" fmla="*/ 54591 h 1330996"/>
                  <a:gd name="connsiteX128" fmla="*/ 1659893 w 2428717"/>
                  <a:gd name="connsiteY128" fmla="*/ 63690 h 1330996"/>
                  <a:gd name="connsiteX129" fmla="*/ 1641696 w 2428717"/>
                  <a:gd name="connsiteY129" fmla="*/ 72788 h 1330996"/>
                  <a:gd name="connsiteX130" fmla="*/ 1628048 w 2428717"/>
                  <a:gd name="connsiteY130" fmla="*/ 68239 h 1330996"/>
                  <a:gd name="connsiteX131" fmla="*/ 1623499 w 2428717"/>
                  <a:gd name="connsiteY131" fmla="*/ 54591 h 1330996"/>
                  <a:gd name="connsiteX132" fmla="*/ 1614401 w 2428717"/>
                  <a:gd name="connsiteY132" fmla="*/ 68239 h 1330996"/>
                  <a:gd name="connsiteX133" fmla="*/ 1600753 w 2428717"/>
                  <a:gd name="connsiteY133" fmla="*/ 77337 h 1330996"/>
                  <a:gd name="connsiteX134" fmla="*/ 1555260 w 2428717"/>
                  <a:gd name="connsiteY134" fmla="*/ 81887 h 1330996"/>
                  <a:gd name="connsiteX135" fmla="*/ 1527965 w 2428717"/>
                  <a:gd name="connsiteY135" fmla="*/ 90985 h 1330996"/>
                  <a:gd name="connsiteX136" fmla="*/ 1509768 w 2428717"/>
                  <a:gd name="connsiteY136" fmla="*/ 100084 h 1330996"/>
                  <a:gd name="connsiteX137" fmla="*/ 1487022 w 2428717"/>
                  <a:gd name="connsiteY137" fmla="*/ 104633 h 1330996"/>
                  <a:gd name="connsiteX138" fmla="*/ 1473374 w 2428717"/>
                  <a:gd name="connsiteY138" fmla="*/ 109182 h 1330996"/>
                  <a:gd name="connsiteX139" fmla="*/ 1364192 w 2428717"/>
                  <a:gd name="connsiteY139" fmla="*/ 113731 h 1330996"/>
                  <a:gd name="connsiteX140" fmla="*/ 1350544 w 2428717"/>
                  <a:gd name="connsiteY140" fmla="*/ 122830 h 1330996"/>
                  <a:gd name="connsiteX141" fmla="*/ 1332347 w 2428717"/>
                  <a:gd name="connsiteY141" fmla="*/ 150125 h 1330996"/>
                  <a:gd name="connsiteX142" fmla="*/ 1318699 w 2428717"/>
                  <a:gd name="connsiteY142" fmla="*/ 163773 h 1330996"/>
                  <a:gd name="connsiteX143" fmla="*/ 1309601 w 2428717"/>
                  <a:gd name="connsiteY143" fmla="*/ 191069 h 1330996"/>
                  <a:gd name="connsiteX144" fmla="*/ 1295953 w 2428717"/>
                  <a:gd name="connsiteY144" fmla="*/ 204716 h 1330996"/>
                  <a:gd name="connsiteX145" fmla="*/ 1282305 w 2428717"/>
                  <a:gd name="connsiteY145" fmla="*/ 209266 h 1330996"/>
                  <a:gd name="connsiteX146" fmla="*/ 1209517 w 2428717"/>
                  <a:gd name="connsiteY146" fmla="*/ 213815 h 1330996"/>
                  <a:gd name="connsiteX147" fmla="*/ 1204968 w 2428717"/>
                  <a:gd name="connsiteY147" fmla="*/ 227463 h 1330996"/>
                  <a:gd name="connsiteX148" fmla="*/ 1186771 w 2428717"/>
                  <a:gd name="connsiteY148" fmla="*/ 254758 h 1330996"/>
                  <a:gd name="connsiteX149" fmla="*/ 1177672 w 2428717"/>
                  <a:gd name="connsiteY149" fmla="*/ 282054 h 1330996"/>
                  <a:gd name="connsiteX150" fmla="*/ 1173123 w 2428717"/>
                  <a:gd name="connsiteY150" fmla="*/ 295702 h 1330996"/>
                  <a:gd name="connsiteX151" fmla="*/ 1145828 w 2428717"/>
                  <a:gd name="connsiteY151" fmla="*/ 313899 h 1330996"/>
                  <a:gd name="connsiteX152" fmla="*/ 1132180 w 2428717"/>
                  <a:gd name="connsiteY152" fmla="*/ 327546 h 1330996"/>
                  <a:gd name="connsiteX153" fmla="*/ 1104884 w 2428717"/>
                  <a:gd name="connsiteY153" fmla="*/ 336645 h 1330996"/>
                  <a:gd name="connsiteX154" fmla="*/ 1095786 w 2428717"/>
                  <a:gd name="connsiteY154" fmla="*/ 322997 h 1330996"/>
                  <a:gd name="connsiteX155" fmla="*/ 1100335 w 2428717"/>
                  <a:gd name="connsiteY155" fmla="*/ 291152 h 1330996"/>
                  <a:gd name="connsiteX156" fmla="*/ 1086687 w 2428717"/>
                  <a:gd name="connsiteY156" fmla="*/ 304800 h 1330996"/>
                  <a:gd name="connsiteX157" fmla="*/ 1073039 w 2428717"/>
                  <a:gd name="connsiteY157" fmla="*/ 309349 h 1330996"/>
                  <a:gd name="connsiteX158" fmla="*/ 1059392 w 2428717"/>
                  <a:gd name="connsiteY158" fmla="*/ 300251 h 1330996"/>
                  <a:gd name="connsiteX159" fmla="*/ 1050293 w 2428717"/>
                  <a:gd name="connsiteY159" fmla="*/ 286603 h 1330996"/>
                  <a:gd name="connsiteX160" fmla="*/ 1036645 w 2428717"/>
                  <a:gd name="connsiteY160" fmla="*/ 282054 h 1330996"/>
                  <a:gd name="connsiteX161" fmla="*/ 1009350 w 2428717"/>
                  <a:gd name="connsiteY161" fmla="*/ 291152 h 1330996"/>
                  <a:gd name="connsiteX162" fmla="*/ 995702 w 2428717"/>
                  <a:gd name="connsiteY162" fmla="*/ 295702 h 1330996"/>
                  <a:gd name="connsiteX163" fmla="*/ 982054 w 2428717"/>
                  <a:gd name="connsiteY163" fmla="*/ 304800 h 1330996"/>
                  <a:gd name="connsiteX164" fmla="*/ 968407 w 2428717"/>
                  <a:gd name="connsiteY164" fmla="*/ 350293 h 1330996"/>
                  <a:gd name="connsiteX165" fmla="*/ 959308 w 2428717"/>
                  <a:gd name="connsiteY165" fmla="*/ 363940 h 1330996"/>
                  <a:gd name="connsiteX166" fmla="*/ 963857 w 2428717"/>
                  <a:gd name="connsiteY166" fmla="*/ 377588 h 1330996"/>
                  <a:gd name="connsiteX167" fmla="*/ 969656 w 2428717"/>
                  <a:gd name="connsiteY167" fmla="*/ 397835 h 1330996"/>
                  <a:gd name="connsiteX168" fmla="*/ 1000251 w 2428717"/>
                  <a:gd name="connsiteY168" fmla="*/ 404884 h 1330996"/>
                  <a:gd name="connsiteX169" fmla="*/ 1013899 w 2428717"/>
                  <a:gd name="connsiteY169" fmla="*/ 418531 h 1330996"/>
                  <a:gd name="connsiteX170" fmla="*/ 1009350 w 2428717"/>
                  <a:gd name="connsiteY170" fmla="*/ 441278 h 1330996"/>
                  <a:gd name="connsiteX171" fmla="*/ 986604 w 2428717"/>
                  <a:gd name="connsiteY171" fmla="*/ 486770 h 1330996"/>
                  <a:gd name="connsiteX172" fmla="*/ 968407 w 2428717"/>
                  <a:gd name="connsiteY172" fmla="*/ 518615 h 1330996"/>
                  <a:gd name="connsiteX173" fmla="*/ 954759 w 2428717"/>
                  <a:gd name="connsiteY173" fmla="*/ 523164 h 1330996"/>
                  <a:gd name="connsiteX174" fmla="*/ 945660 w 2428717"/>
                  <a:gd name="connsiteY174" fmla="*/ 536812 h 1330996"/>
                  <a:gd name="connsiteX175" fmla="*/ 932013 w 2428717"/>
                  <a:gd name="connsiteY175" fmla="*/ 545910 h 1330996"/>
                  <a:gd name="connsiteX176" fmla="*/ 913816 w 2428717"/>
                  <a:gd name="connsiteY176" fmla="*/ 568657 h 1330996"/>
                  <a:gd name="connsiteX177" fmla="*/ 904717 w 2428717"/>
                  <a:gd name="connsiteY177" fmla="*/ 582305 h 1330996"/>
                  <a:gd name="connsiteX178" fmla="*/ 900168 w 2428717"/>
                  <a:gd name="connsiteY178" fmla="*/ 595952 h 1330996"/>
                  <a:gd name="connsiteX179" fmla="*/ 881971 w 2428717"/>
                  <a:gd name="connsiteY179" fmla="*/ 623248 h 1330996"/>
                  <a:gd name="connsiteX180" fmla="*/ 859225 w 2428717"/>
                  <a:gd name="connsiteY180" fmla="*/ 655093 h 1330996"/>
                  <a:gd name="connsiteX181" fmla="*/ 850126 w 2428717"/>
                  <a:gd name="connsiteY181" fmla="*/ 668740 h 1330996"/>
                  <a:gd name="connsiteX182" fmla="*/ 845577 w 2428717"/>
                  <a:gd name="connsiteY182" fmla="*/ 682388 h 1330996"/>
                  <a:gd name="connsiteX183" fmla="*/ 831929 w 2428717"/>
                  <a:gd name="connsiteY183" fmla="*/ 691487 h 1330996"/>
                  <a:gd name="connsiteX184" fmla="*/ 809183 w 2428717"/>
                  <a:gd name="connsiteY184" fmla="*/ 714233 h 1330996"/>
                  <a:gd name="connsiteX185" fmla="*/ 795535 w 2428717"/>
                  <a:gd name="connsiteY185" fmla="*/ 732430 h 1330996"/>
                  <a:gd name="connsiteX186" fmla="*/ 781887 w 2428717"/>
                  <a:gd name="connsiteY186" fmla="*/ 746078 h 1330996"/>
                  <a:gd name="connsiteX187" fmla="*/ 754592 w 2428717"/>
                  <a:gd name="connsiteY187" fmla="*/ 787021 h 1330996"/>
                  <a:gd name="connsiteX188" fmla="*/ 745493 w 2428717"/>
                  <a:gd name="connsiteY188" fmla="*/ 800669 h 1330996"/>
                  <a:gd name="connsiteX189" fmla="*/ 736395 w 2428717"/>
                  <a:gd name="connsiteY189" fmla="*/ 827964 h 1330996"/>
                  <a:gd name="connsiteX190" fmla="*/ 673242 w 2428717"/>
                  <a:gd name="connsiteY190" fmla="*/ 857045 h 1330996"/>
                  <a:gd name="connsiteX191" fmla="*/ 638185 w 2428717"/>
                  <a:gd name="connsiteY191" fmla="*/ 883091 h 1330996"/>
                  <a:gd name="connsiteX192" fmla="*/ 595368 w 2428717"/>
                  <a:gd name="connsiteY192" fmla="*/ 896203 h 1330996"/>
                  <a:gd name="connsiteX193" fmla="*/ 581720 w 2428717"/>
                  <a:gd name="connsiteY193" fmla="*/ 891654 h 1330996"/>
                  <a:gd name="connsiteX194" fmla="*/ 577171 w 2428717"/>
                  <a:gd name="connsiteY194" fmla="*/ 928048 h 1330996"/>
                  <a:gd name="connsiteX195" fmla="*/ 568072 w 2428717"/>
                  <a:gd name="connsiteY195" fmla="*/ 941696 h 1330996"/>
                  <a:gd name="connsiteX196" fmla="*/ 563523 w 2428717"/>
                  <a:gd name="connsiteY196" fmla="*/ 955343 h 1330996"/>
                  <a:gd name="connsiteX197" fmla="*/ 549875 w 2428717"/>
                  <a:gd name="connsiteY197" fmla="*/ 964442 h 1330996"/>
                  <a:gd name="connsiteX198" fmla="*/ 522580 w 2428717"/>
                  <a:gd name="connsiteY198" fmla="*/ 982639 h 1330996"/>
                  <a:gd name="connsiteX199" fmla="*/ 508932 w 2428717"/>
                  <a:gd name="connsiteY199" fmla="*/ 973540 h 1330996"/>
                  <a:gd name="connsiteX200" fmla="*/ 481637 w 2428717"/>
                  <a:gd name="connsiteY200" fmla="*/ 959893 h 1330996"/>
                  <a:gd name="connsiteX201" fmla="*/ 463439 w 2428717"/>
                  <a:gd name="connsiteY201" fmla="*/ 964442 h 1330996"/>
                  <a:gd name="connsiteX202" fmla="*/ 454341 w 2428717"/>
                  <a:gd name="connsiteY202" fmla="*/ 978090 h 1330996"/>
                  <a:gd name="connsiteX203" fmla="*/ 440693 w 2428717"/>
                  <a:gd name="connsiteY203" fmla="*/ 996287 h 1330996"/>
                  <a:gd name="connsiteX204" fmla="*/ 404299 w 2428717"/>
                  <a:gd name="connsiteY204" fmla="*/ 1023582 h 1330996"/>
                  <a:gd name="connsiteX205" fmla="*/ 390651 w 2428717"/>
                  <a:gd name="connsiteY205" fmla="*/ 1037230 h 1330996"/>
                  <a:gd name="connsiteX206" fmla="*/ 377004 w 2428717"/>
                  <a:gd name="connsiteY206" fmla="*/ 1041779 h 1330996"/>
                  <a:gd name="connsiteX207" fmla="*/ 349708 w 2428717"/>
                  <a:gd name="connsiteY207" fmla="*/ 1059976 h 1330996"/>
                  <a:gd name="connsiteX208" fmla="*/ 322413 w 2428717"/>
                  <a:gd name="connsiteY208" fmla="*/ 1078173 h 1330996"/>
                  <a:gd name="connsiteX209" fmla="*/ 295117 w 2428717"/>
                  <a:gd name="connsiteY209" fmla="*/ 1100919 h 1330996"/>
                  <a:gd name="connsiteX210" fmla="*/ 286019 w 2428717"/>
                  <a:gd name="connsiteY210" fmla="*/ 1114567 h 1330996"/>
                  <a:gd name="connsiteX211" fmla="*/ 258723 w 2428717"/>
                  <a:gd name="connsiteY211" fmla="*/ 1137313 h 1330996"/>
                  <a:gd name="connsiteX212" fmla="*/ 240526 w 2428717"/>
                  <a:gd name="connsiteY212" fmla="*/ 1164609 h 1330996"/>
                  <a:gd name="connsiteX213" fmla="*/ 231428 w 2428717"/>
                  <a:gd name="connsiteY213" fmla="*/ 1178257 h 1330996"/>
                  <a:gd name="connsiteX214" fmla="*/ 217780 w 2428717"/>
                  <a:gd name="connsiteY214" fmla="*/ 1182806 h 1330996"/>
                  <a:gd name="connsiteX215" fmla="*/ 208681 w 2428717"/>
                  <a:gd name="connsiteY215" fmla="*/ 1196454 h 1330996"/>
                  <a:gd name="connsiteX216" fmla="*/ 181386 w 2428717"/>
                  <a:gd name="connsiteY216" fmla="*/ 1205552 h 1330996"/>
                  <a:gd name="connsiteX217" fmla="*/ 167738 w 2428717"/>
                  <a:gd name="connsiteY217" fmla="*/ 1210102 h 1330996"/>
                  <a:gd name="connsiteX218" fmla="*/ 149629 w 2428717"/>
                  <a:gd name="connsiteY218" fmla="*/ 1246672 h 1330996"/>
                  <a:gd name="connsiteX219" fmla="*/ 108598 w 2428717"/>
                  <a:gd name="connsiteY219" fmla="*/ 1241946 h 1330996"/>
                  <a:gd name="connsiteX220" fmla="*/ 85851 w 2428717"/>
                  <a:gd name="connsiteY220" fmla="*/ 1246496 h 1330996"/>
                  <a:gd name="connsiteX221" fmla="*/ 72204 w 2428717"/>
                  <a:gd name="connsiteY221" fmla="*/ 1251045 h 1330996"/>
                  <a:gd name="connsiteX222" fmla="*/ 22162 w 2428717"/>
                  <a:gd name="connsiteY222" fmla="*/ 1264693 h 1330996"/>
                  <a:gd name="connsiteX223" fmla="*/ 8514 w 2428717"/>
                  <a:gd name="connsiteY223" fmla="*/ 1260143 h 1330996"/>
                  <a:gd name="connsiteX224" fmla="*/ 3965 w 2428717"/>
                  <a:gd name="connsiteY224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26795 w 2428717"/>
                  <a:gd name="connsiteY8" fmla="*/ 1237397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04920 w 2428717"/>
                  <a:gd name="connsiteY16" fmla="*/ 1104307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96574 w 2428717"/>
                  <a:gd name="connsiteY59" fmla="*/ 269470 h 1330996"/>
                  <a:gd name="connsiteX60" fmla="*/ 1431806 w 2428717"/>
                  <a:gd name="connsiteY60" fmla="*/ 255110 h 1330996"/>
                  <a:gd name="connsiteX61" fmla="*/ 1459189 w 2428717"/>
                  <a:gd name="connsiteY61" fmla="*/ 217203 h 1330996"/>
                  <a:gd name="connsiteX62" fmla="*/ 1473374 w 2428717"/>
                  <a:gd name="connsiteY62" fmla="*/ 181970 h 1330996"/>
                  <a:gd name="connsiteX63" fmla="*/ 1500669 w 2428717"/>
                  <a:gd name="connsiteY63" fmla="*/ 172872 h 1330996"/>
                  <a:gd name="connsiteX64" fmla="*/ 1578007 w 2428717"/>
                  <a:gd name="connsiteY64" fmla="*/ 163773 h 1330996"/>
                  <a:gd name="connsiteX65" fmla="*/ 1600753 w 2428717"/>
                  <a:gd name="connsiteY65" fmla="*/ 145576 h 1330996"/>
                  <a:gd name="connsiteX66" fmla="*/ 1614401 w 2428717"/>
                  <a:gd name="connsiteY66" fmla="*/ 141027 h 1330996"/>
                  <a:gd name="connsiteX67" fmla="*/ 1641696 w 2428717"/>
                  <a:gd name="connsiteY67" fmla="*/ 145576 h 1330996"/>
                  <a:gd name="connsiteX68" fmla="*/ 1655344 w 2428717"/>
                  <a:gd name="connsiteY68" fmla="*/ 154675 h 1330996"/>
                  <a:gd name="connsiteX69" fmla="*/ 1828216 w 2428717"/>
                  <a:gd name="connsiteY69" fmla="*/ 150125 h 1330996"/>
                  <a:gd name="connsiteX70" fmla="*/ 1841863 w 2428717"/>
                  <a:gd name="connsiteY70" fmla="*/ 159224 h 1330996"/>
                  <a:gd name="connsiteX71" fmla="*/ 1855511 w 2428717"/>
                  <a:gd name="connsiteY71" fmla="*/ 172872 h 1330996"/>
                  <a:gd name="connsiteX72" fmla="*/ 1969242 w 2428717"/>
                  <a:gd name="connsiteY72" fmla="*/ 186519 h 1330996"/>
                  <a:gd name="connsiteX73" fmla="*/ 2001087 w 2428717"/>
                  <a:gd name="connsiteY73" fmla="*/ 191069 h 1330996"/>
                  <a:gd name="connsiteX74" fmla="*/ 2051129 w 2428717"/>
                  <a:gd name="connsiteY74" fmla="*/ 195618 h 1330996"/>
                  <a:gd name="connsiteX75" fmla="*/ 2060228 w 2428717"/>
                  <a:gd name="connsiteY75" fmla="*/ 209266 h 1330996"/>
                  <a:gd name="connsiteX76" fmla="*/ 2087523 w 2428717"/>
                  <a:gd name="connsiteY76" fmla="*/ 213815 h 1330996"/>
                  <a:gd name="connsiteX77" fmla="*/ 2105720 w 2428717"/>
                  <a:gd name="connsiteY77" fmla="*/ 236561 h 1330996"/>
                  <a:gd name="connsiteX78" fmla="*/ 2119368 w 2428717"/>
                  <a:gd name="connsiteY78" fmla="*/ 245660 h 1330996"/>
                  <a:gd name="connsiteX79" fmla="*/ 2133016 w 2428717"/>
                  <a:gd name="connsiteY79" fmla="*/ 259308 h 1330996"/>
                  <a:gd name="connsiteX80" fmla="*/ 2142114 w 2428717"/>
                  <a:gd name="connsiteY80" fmla="*/ 272955 h 1330996"/>
                  <a:gd name="connsiteX81" fmla="*/ 2160311 w 2428717"/>
                  <a:gd name="connsiteY81" fmla="*/ 291152 h 1330996"/>
                  <a:gd name="connsiteX82" fmla="*/ 2169410 w 2428717"/>
                  <a:gd name="connsiteY82" fmla="*/ 304800 h 1330996"/>
                  <a:gd name="connsiteX83" fmla="*/ 2210353 w 2428717"/>
                  <a:gd name="connsiteY83" fmla="*/ 341194 h 1330996"/>
                  <a:gd name="connsiteX84" fmla="*/ 2224001 w 2428717"/>
                  <a:gd name="connsiteY84" fmla="*/ 345743 h 1330996"/>
                  <a:gd name="connsiteX85" fmla="*/ 2255845 w 2428717"/>
                  <a:gd name="connsiteY85" fmla="*/ 363940 h 1330996"/>
                  <a:gd name="connsiteX86" fmla="*/ 2283141 w 2428717"/>
                  <a:gd name="connsiteY86" fmla="*/ 373039 h 1330996"/>
                  <a:gd name="connsiteX87" fmla="*/ 2314986 w 2428717"/>
                  <a:gd name="connsiteY87" fmla="*/ 377588 h 1330996"/>
                  <a:gd name="connsiteX88" fmla="*/ 2337732 w 2428717"/>
                  <a:gd name="connsiteY88" fmla="*/ 395785 h 1330996"/>
                  <a:gd name="connsiteX89" fmla="*/ 2365028 w 2428717"/>
                  <a:gd name="connsiteY89" fmla="*/ 413982 h 1330996"/>
                  <a:gd name="connsiteX90" fmla="*/ 2378675 w 2428717"/>
                  <a:gd name="connsiteY90" fmla="*/ 400334 h 1330996"/>
                  <a:gd name="connsiteX91" fmla="*/ 2396872 w 2428717"/>
                  <a:gd name="connsiteY91" fmla="*/ 373039 h 1330996"/>
                  <a:gd name="connsiteX92" fmla="*/ 2424168 w 2428717"/>
                  <a:gd name="connsiteY92" fmla="*/ 368490 h 1330996"/>
                  <a:gd name="connsiteX93" fmla="*/ 2428717 w 2428717"/>
                  <a:gd name="connsiteY93" fmla="*/ 354842 h 1330996"/>
                  <a:gd name="connsiteX94" fmla="*/ 2424168 w 2428717"/>
                  <a:gd name="connsiteY94" fmla="*/ 327546 h 1330996"/>
                  <a:gd name="connsiteX95" fmla="*/ 2410520 w 2428717"/>
                  <a:gd name="connsiteY95" fmla="*/ 322997 h 1330996"/>
                  <a:gd name="connsiteX96" fmla="*/ 2392323 w 2428717"/>
                  <a:gd name="connsiteY96" fmla="*/ 318448 h 1330996"/>
                  <a:gd name="connsiteX97" fmla="*/ 2378675 w 2428717"/>
                  <a:gd name="connsiteY97" fmla="*/ 309349 h 1330996"/>
                  <a:gd name="connsiteX98" fmla="*/ 2374126 w 2428717"/>
                  <a:gd name="connsiteY98" fmla="*/ 295702 h 1330996"/>
                  <a:gd name="connsiteX99" fmla="*/ 2365028 w 2428717"/>
                  <a:gd name="connsiteY99" fmla="*/ 282054 h 1330996"/>
                  <a:gd name="connsiteX100" fmla="*/ 2360478 w 2428717"/>
                  <a:gd name="connsiteY100" fmla="*/ 268406 h 1330996"/>
                  <a:gd name="connsiteX101" fmla="*/ 2346831 w 2428717"/>
                  <a:gd name="connsiteY101" fmla="*/ 263857 h 1330996"/>
                  <a:gd name="connsiteX102" fmla="*/ 2333183 w 2428717"/>
                  <a:gd name="connsiteY102" fmla="*/ 245660 h 1330996"/>
                  <a:gd name="connsiteX103" fmla="*/ 2305887 w 2428717"/>
                  <a:gd name="connsiteY103" fmla="*/ 232012 h 1330996"/>
                  <a:gd name="connsiteX104" fmla="*/ 2283141 w 2428717"/>
                  <a:gd name="connsiteY104" fmla="*/ 236561 h 1330996"/>
                  <a:gd name="connsiteX105" fmla="*/ 2255845 w 2428717"/>
                  <a:gd name="connsiteY105" fmla="*/ 245660 h 1330996"/>
                  <a:gd name="connsiteX106" fmla="*/ 2214902 w 2428717"/>
                  <a:gd name="connsiteY106" fmla="*/ 241110 h 1330996"/>
                  <a:gd name="connsiteX107" fmla="*/ 2187607 w 2428717"/>
                  <a:gd name="connsiteY107" fmla="*/ 218364 h 1330996"/>
                  <a:gd name="connsiteX108" fmla="*/ 2173959 w 2428717"/>
                  <a:gd name="connsiteY108" fmla="*/ 209266 h 1330996"/>
                  <a:gd name="connsiteX109" fmla="*/ 2164860 w 2428717"/>
                  <a:gd name="connsiteY109" fmla="*/ 195618 h 1330996"/>
                  <a:gd name="connsiteX110" fmla="*/ 2151213 w 2428717"/>
                  <a:gd name="connsiteY110" fmla="*/ 168322 h 1330996"/>
                  <a:gd name="connsiteX111" fmla="*/ 2110269 w 2428717"/>
                  <a:gd name="connsiteY111" fmla="*/ 154675 h 1330996"/>
                  <a:gd name="connsiteX112" fmla="*/ 2082974 w 2428717"/>
                  <a:gd name="connsiteY112" fmla="*/ 141027 h 1330996"/>
                  <a:gd name="connsiteX113" fmla="*/ 2064777 w 2428717"/>
                  <a:gd name="connsiteY113" fmla="*/ 136478 h 1330996"/>
                  <a:gd name="connsiteX114" fmla="*/ 1991989 w 2428717"/>
                  <a:gd name="connsiteY114" fmla="*/ 131928 h 1330996"/>
                  <a:gd name="connsiteX115" fmla="*/ 1964693 w 2428717"/>
                  <a:gd name="connsiteY115" fmla="*/ 118281 h 1330996"/>
                  <a:gd name="connsiteX116" fmla="*/ 1951045 w 2428717"/>
                  <a:gd name="connsiteY116" fmla="*/ 104633 h 1330996"/>
                  <a:gd name="connsiteX117" fmla="*/ 1923750 w 2428717"/>
                  <a:gd name="connsiteY117" fmla="*/ 90985 h 1330996"/>
                  <a:gd name="connsiteX118" fmla="*/ 1910102 w 2428717"/>
                  <a:gd name="connsiteY118" fmla="*/ 81887 h 1330996"/>
                  <a:gd name="connsiteX119" fmla="*/ 1841863 w 2428717"/>
                  <a:gd name="connsiteY119" fmla="*/ 72788 h 1330996"/>
                  <a:gd name="connsiteX120" fmla="*/ 1814568 w 2428717"/>
                  <a:gd name="connsiteY120" fmla="*/ 63690 h 1330996"/>
                  <a:gd name="connsiteX121" fmla="*/ 1796371 w 2428717"/>
                  <a:gd name="connsiteY121" fmla="*/ 59140 h 1330996"/>
                  <a:gd name="connsiteX122" fmla="*/ 1769075 w 2428717"/>
                  <a:gd name="connsiteY122" fmla="*/ 50042 h 1330996"/>
                  <a:gd name="connsiteX123" fmla="*/ 1755428 w 2428717"/>
                  <a:gd name="connsiteY123" fmla="*/ 40943 h 1330996"/>
                  <a:gd name="connsiteX124" fmla="*/ 1737231 w 2428717"/>
                  <a:gd name="connsiteY124" fmla="*/ 0 h 1330996"/>
                  <a:gd name="connsiteX125" fmla="*/ 1728132 w 2428717"/>
                  <a:gd name="connsiteY125" fmla="*/ 13648 h 1330996"/>
                  <a:gd name="connsiteX126" fmla="*/ 1723583 w 2428717"/>
                  <a:gd name="connsiteY126" fmla="*/ 50042 h 1330996"/>
                  <a:gd name="connsiteX127" fmla="*/ 1691738 w 2428717"/>
                  <a:gd name="connsiteY127" fmla="*/ 54591 h 1330996"/>
                  <a:gd name="connsiteX128" fmla="*/ 1659893 w 2428717"/>
                  <a:gd name="connsiteY128" fmla="*/ 63690 h 1330996"/>
                  <a:gd name="connsiteX129" fmla="*/ 1641696 w 2428717"/>
                  <a:gd name="connsiteY129" fmla="*/ 72788 h 1330996"/>
                  <a:gd name="connsiteX130" fmla="*/ 1628048 w 2428717"/>
                  <a:gd name="connsiteY130" fmla="*/ 68239 h 1330996"/>
                  <a:gd name="connsiteX131" fmla="*/ 1623499 w 2428717"/>
                  <a:gd name="connsiteY131" fmla="*/ 54591 h 1330996"/>
                  <a:gd name="connsiteX132" fmla="*/ 1614401 w 2428717"/>
                  <a:gd name="connsiteY132" fmla="*/ 68239 h 1330996"/>
                  <a:gd name="connsiteX133" fmla="*/ 1600753 w 2428717"/>
                  <a:gd name="connsiteY133" fmla="*/ 77337 h 1330996"/>
                  <a:gd name="connsiteX134" fmla="*/ 1555260 w 2428717"/>
                  <a:gd name="connsiteY134" fmla="*/ 81887 h 1330996"/>
                  <a:gd name="connsiteX135" fmla="*/ 1527965 w 2428717"/>
                  <a:gd name="connsiteY135" fmla="*/ 90985 h 1330996"/>
                  <a:gd name="connsiteX136" fmla="*/ 1509768 w 2428717"/>
                  <a:gd name="connsiteY136" fmla="*/ 100084 h 1330996"/>
                  <a:gd name="connsiteX137" fmla="*/ 1487022 w 2428717"/>
                  <a:gd name="connsiteY137" fmla="*/ 104633 h 1330996"/>
                  <a:gd name="connsiteX138" fmla="*/ 1473374 w 2428717"/>
                  <a:gd name="connsiteY138" fmla="*/ 109182 h 1330996"/>
                  <a:gd name="connsiteX139" fmla="*/ 1364192 w 2428717"/>
                  <a:gd name="connsiteY139" fmla="*/ 113731 h 1330996"/>
                  <a:gd name="connsiteX140" fmla="*/ 1350544 w 2428717"/>
                  <a:gd name="connsiteY140" fmla="*/ 122830 h 1330996"/>
                  <a:gd name="connsiteX141" fmla="*/ 1332347 w 2428717"/>
                  <a:gd name="connsiteY141" fmla="*/ 150125 h 1330996"/>
                  <a:gd name="connsiteX142" fmla="*/ 1318699 w 2428717"/>
                  <a:gd name="connsiteY142" fmla="*/ 163773 h 1330996"/>
                  <a:gd name="connsiteX143" fmla="*/ 1309601 w 2428717"/>
                  <a:gd name="connsiteY143" fmla="*/ 191069 h 1330996"/>
                  <a:gd name="connsiteX144" fmla="*/ 1295953 w 2428717"/>
                  <a:gd name="connsiteY144" fmla="*/ 204716 h 1330996"/>
                  <a:gd name="connsiteX145" fmla="*/ 1282305 w 2428717"/>
                  <a:gd name="connsiteY145" fmla="*/ 209266 h 1330996"/>
                  <a:gd name="connsiteX146" fmla="*/ 1209517 w 2428717"/>
                  <a:gd name="connsiteY146" fmla="*/ 213815 h 1330996"/>
                  <a:gd name="connsiteX147" fmla="*/ 1204968 w 2428717"/>
                  <a:gd name="connsiteY147" fmla="*/ 227463 h 1330996"/>
                  <a:gd name="connsiteX148" fmla="*/ 1186771 w 2428717"/>
                  <a:gd name="connsiteY148" fmla="*/ 254758 h 1330996"/>
                  <a:gd name="connsiteX149" fmla="*/ 1177672 w 2428717"/>
                  <a:gd name="connsiteY149" fmla="*/ 282054 h 1330996"/>
                  <a:gd name="connsiteX150" fmla="*/ 1173123 w 2428717"/>
                  <a:gd name="connsiteY150" fmla="*/ 295702 h 1330996"/>
                  <a:gd name="connsiteX151" fmla="*/ 1145828 w 2428717"/>
                  <a:gd name="connsiteY151" fmla="*/ 313899 h 1330996"/>
                  <a:gd name="connsiteX152" fmla="*/ 1132180 w 2428717"/>
                  <a:gd name="connsiteY152" fmla="*/ 327546 h 1330996"/>
                  <a:gd name="connsiteX153" fmla="*/ 1104884 w 2428717"/>
                  <a:gd name="connsiteY153" fmla="*/ 336645 h 1330996"/>
                  <a:gd name="connsiteX154" fmla="*/ 1095786 w 2428717"/>
                  <a:gd name="connsiteY154" fmla="*/ 322997 h 1330996"/>
                  <a:gd name="connsiteX155" fmla="*/ 1100335 w 2428717"/>
                  <a:gd name="connsiteY155" fmla="*/ 291152 h 1330996"/>
                  <a:gd name="connsiteX156" fmla="*/ 1086687 w 2428717"/>
                  <a:gd name="connsiteY156" fmla="*/ 304800 h 1330996"/>
                  <a:gd name="connsiteX157" fmla="*/ 1073039 w 2428717"/>
                  <a:gd name="connsiteY157" fmla="*/ 309349 h 1330996"/>
                  <a:gd name="connsiteX158" fmla="*/ 1059392 w 2428717"/>
                  <a:gd name="connsiteY158" fmla="*/ 300251 h 1330996"/>
                  <a:gd name="connsiteX159" fmla="*/ 1050293 w 2428717"/>
                  <a:gd name="connsiteY159" fmla="*/ 286603 h 1330996"/>
                  <a:gd name="connsiteX160" fmla="*/ 1036645 w 2428717"/>
                  <a:gd name="connsiteY160" fmla="*/ 282054 h 1330996"/>
                  <a:gd name="connsiteX161" fmla="*/ 1009350 w 2428717"/>
                  <a:gd name="connsiteY161" fmla="*/ 291152 h 1330996"/>
                  <a:gd name="connsiteX162" fmla="*/ 995702 w 2428717"/>
                  <a:gd name="connsiteY162" fmla="*/ 295702 h 1330996"/>
                  <a:gd name="connsiteX163" fmla="*/ 982054 w 2428717"/>
                  <a:gd name="connsiteY163" fmla="*/ 304800 h 1330996"/>
                  <a:gd name="connsiteX164" fmla="*/ 968407 w 2428717"/>
                  <a:gd name="connsiteY164" fmla="*/ 350293 h 1330996"/>
                  <a:gd name="connsiteX165" fmla="*/ 959308 w 2428717"/>
                  <a:gd name="connsiteY165" fmla="*/ 363940 h 1330996"/>
                  <a:gd name="connsiteX166" fmla="*/ 963857 w 2428717"/>
                  <a:gd name="connsiteY166" fmla="*/ 377588 h 1330996"/>
                  <a:gd name="connsiteX167" fmla="*/ 969656 w 2428717"/>
                  <a:gd name="connsiteY167" fmla="*/ 397835 h 1330996"/>
                  <a:gd name="connsiteX168" fmla="*/ 1000251 w 2428717"/>
                  <a:gd name="connsiteY168" fmla="*/ 404884 h 1330996"/>
                  <a:gd name="connsiteX169" fmla="*/ 1013899 w 2428717"/>
                  <a:gd name="connsiteY169" fmla="*/ 418531 h 1330996"/>
                  <a:gd name="connsiteX170" fmla="*/ 1009350 w 2428717"/>
                  <a:gd name="connsiteY170" fmla="*/ 441278 h 1330996"/>
                  <a:gd name="connsiteX171" fmla="*/ 986604 w 2428717"/>
                  <a:gd name="connsiteY171" fmla="*/ 486770 h 1330996"/>
                  <a:gd name="connsiteX172" fmla="*/ 968407 w 2428717"/>
                  <a:gd name="connsiteY172" fmla="*/ 518615 h 1330996"/>
                  <a:gd name="connsiteX173" fmla="*/ 954759 w 2428717"/>
                  <a:gd name="connsiteY173" fmla="*/ 523164 h 1330996"/>
                  <a:gd name="connsiteX174" fmla="*/ 945660 w 2428717"/>
                  <a:gd name="connsiteY174" fmla="*/ 536812 h 1330996"/>
                  <a:gd name="connsiteX175" fmla="*/ 932013 w 2428717"/>
                  <a:gd name="connsiteY175" fmla="*/ 545910 h 1330996"/>
                  <a:gd name="connsiteX176" fmla="*/ 913816 w 2428717"/>
                  <a:gd name="connsiteY176" fmla="*/ 568657 h 1330996"/>
                  <a:gd name="connsiteX177" fmla="*/ 904717 w 2428717"/>
                  <a:gd name="connsiteY177" fmla="*/ 582305 h 1330996"/>
                  <a:gd name="connsiteX178" fmla="*/ 900168 w 2428717"/>
                  <a:gd name="connsiteY178" fmla="*/ 595952 h 1330996"/>
                  <a:gd name="connsiteX179" fmla="*/ 881971 w 2428717"/>
                  <a:gd name="connsiteY179" fmla="*/ 623248 h 1330996"/>
                  <a:gd name="connsiteX180" fmla="*/ 859225 w 2428717"/>
                  <a:gd name="connsiteY180" fmla="*/ 655093 h 1330996"/>
                  <a:gd name="connsiteX181" fmla="*/ 850126 w 2428717"/>
                  <a:gd name="connsiteY181" fmla="*/ 668740 h 1330996"/>
                  <a:gd name="connsiteX182" fmla="*/ 845577 w 2428717"/>
                  <a:gd name="connsiteY182" fmla="*/ 682388 h 1330996"/>
                  <a:gd name="connsiteX183" fmla="*/ 831929 w 2428717"/>
                  <a:gd name="connsiteY183" fmla="*/ 691487 h 1330996"/>
                  <a:gd name="connsiteX184" fmla="*/ 809183 w 2428717"/>
                  <a:gd name="connsiteY184" fmla="*/ 714233 h 1330996"/>
                  <a:gd name="connsiteX185" fmla="*/ 795535 w 2428717"/>
                  <a:gd name="connsiteY185" fmla="*/ 732430 h 1330996"/>
                  <a:gd name="connsiteX186" fmla="*/ 781887 w 2428717"/>
                  <a:gd name="connsiteY186" fmla="*/ 746078 h 1330996"/>
                  <a:gd name="connsiteX187" fmla="*/ 754592 w 2428717"/>
                  <a:gd name="connsiteY187" fmla="*/ 787021 h 1330996"/>
                  <a:gd name="connsiteX188" fmla="*/ 745493 w 2428717"/>
                  <a:gd name="connsiteY188" fmla="*/ 800669 h 1330996"/>
                  <a:gd name="connsiteX189" fmla="*/ 736395 w 2428717"/>
                  <a:gd name="connsiteY189" fmla="*/ 827964 h 1330996"/>
                  <a:gd name="connsiteX190" fmla="*/ 673242 w 2428717"/>
                  <a:gd name="connsiteY190" fmla="*/ 857045 h 1330996"/>
                  <a:gd name="connsiteX191" fmla="*/ 638185 w 2428717"/>
                  <a:gd name="connsiteY191" fmla="*/ 883091 h 1330996"/>
                  <a:gd name="connsiteX192" fmla="*/ 595368 w 2428717"/>
                  <a:gd name="connsiteY192" fmla="*/ 896203 h 1330996"/>
                  <a:gd name="connsiteX193" fmla="*/ 581720 w 2428717"/>
                  <a:gd name="connsiteY193" fmla="*/ 891654 h 1330996"/>
                  <a:gd name="connsiteX194" fmla="*/ 577171 w 2428717"/>
                  <a:gd name="connsiteY194" fmla="*/ 928048 h 1330996"/>
                  <a:gd name="connsiteX195" fmla="*/ 568072 w 2428717"/>
                  <a:gd name="connsiteY195" fmla="*/ 941696 h 1330996"/>
                  <a:gd name="connsiteX196" fmla="*/ 563523 w 2428717"/>
                  <a:gd name="connsiteY196" fmla="*/ 955343 h 1330996"/>
                  <a:gd name="connsiteX197" fmla="*/ 549875 w 2428717"/>
                  <a:gd name="connsiteY197" fmla="*/ 964442 h 1330996"/>
                  <a:gd name="connsiteX198" fmla="*/ 522580 w 2428717"/>
                  <a:gd name="connsiteY198" fmla="*/ 982639 h 1330996"/>
                  <a:gd name="connsiteX199" fmla="*/ 508932 w 2428717"/>
                  <a:gd name="connsiteY199" fmla="*/ 973540 h 1330996"/>
                  <a:gd name="connsiteX200" fmla="*/ 481637 w 2428717"/>
                  <a:gd name="connsiteY200" fmla="*/ 959893 h 1330996"/>
                  <a:gd name="connsiteX201" fmla="*/ 463439 w 2428717"/>
                  <a:gd name="connsiteY201" fmla="*/ 964442 h 1330996"/>
                  <a:gd name="connsiteX202" fmla="*/ 454341 w 2428717"/>
                  <a:gd name="connsiteY202" fmla="*/ 978090 h 1330996"/>
                  <a:gd name="connsiteX203" fmla="*/ 440693 w 2428717"/>
                  <a:gd name="connsiteY203" fmla="*/ 996287 h 1330996"/>
                  <a:gd name="connsiteX204" fmla="*/ 404299 w 2428717"/>
                  <a:gd name="connsiteY204" fmla="*/ 1023582 h 1330996"/>
                  <a:gd name="connsiteX205" fmla="*/ 390651 w 2428717"/>
                  <a:gd name="connsiteY205" fmla="*/ 1037230 h 1330996"/>
                  <a:gd name="connsiteX206" fmla="*/ 377004 w 2428717"/>
                  <a:gd name="connsiteY206" fmla="*/ 1041779 h 1330996"/>
                  <a:gd name="connsiteX207" fmla="*/ 349708 w 2428717"/>
                  <a:gd name="connsiteY207" fmla="*/ 1059976 h 1330996"/>
                  <a:gd name="connsiteX208" fmla="*/ 322413 w 2428717"/>
                  <a:gd name="connsiteY208" fmla="*/ 1078173 h 1330996"/>
                  <a:gd name="connsiteX209" fmla="*/ 295117 w 2428717"/>
                  <a:gd name="connsiteY209" fmla="*/ 1100919 h 1330996"/>
                  <a:gd name="connsiteX210" fmla="*/ 286019 w 2428717"/>
                  <a:gd name="connsiteY210" fmla="*/ 1114567 h 1330996"/>
                  <a:gd name="connsiteX211" fmla="*/ 258723 w 2428717"/>
                  <a:gd name="connsiteY211" fmla="*/ 1137313 h 1330996"/>
                  <a:gd name="connsiteX212" fmla="*/ 240526 w 2428717"/>
                  <a:gd name="connsiteY212" fmla="*/ 1164609 h 1330996"/>
                  <a:gd name="connsiteX213" fmla="*/ 231428 w 2428717"/>
                  <a:gd name="connsiteY213" fmla="*/ 1178257 h 1330996"/>
                  <a:gd name="connsiteX214" fmla="*/ 217780 w 2428717"/>
                  <a:gd name="connsiteY214" fmla="*/ 1182806 h 1330996"/>
                  <a:gd name="connsiteX215" fmla="*/ 208681 w 2428717"/>
                  <a:gd name="connsiteY215" fmla="*/ 1196454 h 1330996"/>
                  <a:gd name="connsiteX216" fmla="*/ 181386 w 2428717"/>
                  <a:gd name="connsiteY216" fmla="*/ 1205552 h 1330996"/>
                  <a:gd name="connsiteX217" fmla="*/ 167738 w 2428717"/>
                  <a:gd name="connsiteY217" fmla="*/ 1210102 h 1330996"/>
                  <a:gd name="connsiteX218" fmla="*/ 139818 w 2428717"/>
                  <a:gd name="connsiteY218" fmla="*/ 1205465 h 1330996"/>
                  <a:gd name="connsiteX219" fmla="*/ 108598 w 2428717"/>
                  <a:gd name="connsiteY219" fmla="*/ 1241946 h 1330996"/>
                  <a:gd name="connsiteX220" fmla="*/ 85851 w 2428717"/>
                  <a:gd name="connsiteY220" fmla="*/ 1246496 h 1330996"/>
                  <a:gd name="connsiteX221" fmla="*/ 72204 w 2428717"/>
                  <a:gd name="connsiteY221" fmla="*/ 1251045 h 1330996"/>
                  <a:gd name="connsiteX222" fmla="*/ 22162 w 2428717"/>
                  <a:gd name="connsiteY222" fmla="*/ 1264693 h 1330996"/>
                  <a:gd name="connsiteX223" fmla="*/ 8514 w 2428717"/>
                  <a:gd name="connsiteY223" fmla="*/ 1260143 h 1330996"/>
                  <a:gd name="connsiteX224" fmla="*/ 3965 w 2428717"/>
                  <a:gd name="connsiteY224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44455 w 2428717"/>
                  <a:gd name="connsiteY8" fmla="*/ 1262906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04920 w 2428717"/>
                  <a:gd name="connsiteY16" fmla="*/ 1104307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96574 w 2428717"/>
                  <a:gd name="connsiteY59" fmla="*/ 269470 h 1330996"/>
                  <a:gd name="connsiteX60" fmla="*/ 1431806 w 2428717"/>
                  <a:gd name="connsiteY60" fmla="*/ 255110 h 1330996"/>
                  <a:gd name="connsiteX61" fmla="*/ 1459189 w 2428717"/>
                  <a:gd name="connsiteY61" fmla="*/ 217203 h 1330996"/>
                  <a:gd name="connsiteX62" fmla="*/ 1473374 w 2428717"/>
                  <a:gd name="connsiteY62" fmla="*/ 181970 h 1330996"/>
                  <a:gd name="connsiteX63" fmla="*/ 1500669 w 2428717"/>
                  <a:gd name="connsiteY63" fmla="*/ 172872 h 1330996"/>
                  <a:gd name="connsiteX64" fmla="*/ 1578007 w 2428717"/>
                  <a:gd name="connsiteY64" fmla="*/ 163773 h 1330996"/>
                  <a:gd name="connsiteX65" fmla="*/ 1600753 w 2428717"/>
                  <a:gd name="connsiteY65" fmla="*/ 145576 h 1330996"/>
                  <a:gd name="connsiteX66" fmla="*/ 1614401 w 2428717"/>
                  <a:gd name="connsiteY66" fmla="*/ 141027 h 1330996"/>
                  <a:gd name="connsiteX67" fmla="*/ 1641696 w 2428717"/>
                  <a:gd name="connsiteY67" fmla="*/ 145576 h 1330996"/>
                  <a:gd name="connsiteX68" fmla="*/ 1655344 w 2428717"/>
                  <a:gd name="connsiteY68" fmla="*/ 154675 h 1330996"/>
                  <a:gd name="connsiteX69" fmla="*/ 1828216 w 2428717"/>
                  <a:gd name="connsiteY69" fmla="*/ 150125 h 1330996"/>
                  <a:gd name="connsiteX70" fmla="*/ 1841863 w 2428717"/>
                  <a:gd name="connsiteY70" fmla="*/ 159224 h 1330996"/>
                  <a:gd name="connsiteX71" fmla="*/ 1855511 w 2428717"/>
                  <a:gd name="connsiteY71" fmla="*/ 172872 h 1330996"/>
                  <a:gd name="connsiteX72" fmla="*/ 1969242 w 2428717"/>
                  <a:gd name="connsiteY72" fmla="*/ 186519 h 1330996"/>
                  <a:gd name="connsiteX73" fmla="*/ 2001087 w 2428717"/>
                  <a:gd name="connsiteY73" fmla="*/ 191069 h 1330996"/>
                  <a:gd name="connsiteX74" fmla="*/ 2051129 w 2428717"/>
                  <a:gd name="connsiteY74" fmla="*/ 195618 h 1330996"/>
                  <a:gd name="connsiteX75" fmla="*/ 2060228 w 2428717"/>
                  <a:gd name="connsiteY75" fmla="*/ 209266 h 1330996"/>
                  <a:gd name="connsiteX76" fmla="*/ 2087523 w 2428717"/>
                  <a:gd name="connsiteY76" fmla="*/ 213815 h 1330996"/>
                  <a:gd name="connsiteX77" fmla="*/ 2105720 w 2428717"/>
                  <a:gd name="connsiteY77" fmla="*/ 236561 h 1330996"/>
                  <a:gd name="connsiteX78" fmla="*/ 2119368 w 2428717"/>
                  <a:gd name="connsiteY78" fmla="*/ 245660 h 1330996"/>
                  <a:gd name="connsiteX79" fmla="*/ 2133016 w 2428717"/>
                  <a:gd name="connsiteY79" fmla="*/ 259308 h 1330996"/>
                  <a:gd name="connsiteX80" fmla="*/ 2142114 w 2428717"/>
                  <a:gd name="connsiteY80" fmla="*/ 272955 h 1330996"/>
                  <a:gd name="connsiteX81" fmla="*/ 2160311 w 2428717"/>
                  <a:gd name="connsiteY81" fmla="*/ 291152 h 1330996"/>
                  <a:gd name="connsiteX82" fmla="*/ 2169410 w 2428717"/>
                  <a:gd name="connsiteY82" fmla="*/ 304800 h 1330996"/>
                  <a:gd name="connsiteX83" fmla="*/ 2210353 w 2428717"/>
                  <a:gd name="connsiteY83" fmla="*/ 341194 h 1330996"/>
                  <a:gd name="connsiteX84" fmla="*/ 2224001 w 2428717"/>
                  <a:gd name="connsiteY84" fmla="*/ 345743 h 1330996"/>
                  <a:gd name="connsiteX85" fmla="*/ 2255845 w 2428717"/>
                  <a:gd name="connsiteY85" fmla="*/ 363940 h 1330996"/>
                  <a:gd name="connsiteX86" fmla="*/ 2283141 w 2428717"/>
                  <a:gd name="connsiteY86" fmla="*/ 373039 h 1330996"/>
                  <a:gd name="connsiteX87" fmla="*/ 2314986 w 2428717"/>
                  <a:gd name="connsiteY87" fmla="*/ 377588 h 1330996"/>
                  <a:gd name="connsiteX88" fmla="*/ 2337732 w 2428717"/>
                  <a:gd name="connsiteY88" fmla="*/ 395785 h 1330996"/>
                  <a:gd name="connsiteX89" fmla="*/ 2365028 w 2428717"/>
                  <a:gd name="connsiteY89" fmla="*/ 413982 h 1330996"/>
                  <a:gd name="connsiteX90" fmla="*/ 2378675 w 2428717"/>
                  <a:gd name="connsiteY90" fmla="*/ 400334 h 1330996"/>
                  <a:gd name="connsiteX91" fmla="*/ 2396872 w 2428717"/>
                  <a:gd name="connsiteY91" fmla="*/ 373039 h 1330996"/>
                  <a:gd name="connsiteX92" fmla="*/ 2424168 w 2428717"/>
                  <a:gd name="connsiteY92" fmla="*/ 368490 h 1330996"/>
                  <a:gd name="connsiteX93" fmla="*/ 2428717 w 2428717"/>
                  <a:gd name="connsiteY93" fmla="*/ 354842 h 1330996"/>
                  <a:gd name="connsiteX94" fmla="*/ 2424168 w 2428717"/>
                  <a:gd name="connsiteY94" fmla="*/ 327546 h 1330996"/>
                  <a:gd name="connsiteX95" fmla="*/ 2410520 w 2428717"/>
                  <a:gd name="connsiteY95" fmla="*/ 322997 h 1330996"/>
                  <a:gd name="connsiteX96" fmla="*/ 2392323 w 2428717"/>
                  <a:gd name="connsiteY96" fmla="*/ 318448 h 1330996"/>
                  <a:gd name="connsiteX97" fmla="*/ 2378675 w 2428717"/>
                  <a:gd name="connsiteY97" fmla="*/ 309349 h 1330996"/>
                  <a:gd name="connsiteX98" fmla="*/ 2374126 w 2428717"/>
                  <a:gd name="connsiteY98" fmla="*/ 295702 h 1330996"/>
                  <a:gd name="connsiteX99" fmla="*/ 2365028 w 2428717"/>
                  <a:gd name="connsiteY99" fmla="*/ 282054 h 1330996"/>
                  <a:gd name="connsiteX100" fmla="*/ 2360478 w 2428717"/>
                  <a:gd name="connsiteY100" fmla="*/ 268406 h 1330996"/>
                  <a:gd name="connsiteX101" fmla="*/ 2346831 w 2428717"/>
                  <a:gd name="connsiteY101" fmla="*/ 263857 h 1330996"/>
                  <a:gd name="connsiteX102" fmla="*/ 2333183 w 2428717"/>
                  <a:gd name="connsiteY102" fmla="*/ 245660 h 1330996"/>
                  <a:gd name="connsiteX103" fmla="*/ 2305887 w 2428717"/>
                  <a:gd name="connsiteY103" fmla="*/ 232012 h 1330996"/>
                  <a:gd name="connsiteX104" fmla="*/ 2283141 w 2428717"/>
                  <a:gd name="connsiteY104" fmla="*/ 236561 h 1330996"/>
                  <a:gd name="connsiteX105" fmla="*/ 2255845 w 2428717"/>
                  <a:gd name="connsiteY105" fmla="*/ 245660 h 1330996"/>
                  <a:gd name="connsiteX106" fmla="*/ 2214902 w 2428717"/>
                  <a:gd name="connsiteY106" fmla="*/ 241110 h 1330996"/>
                  <a:gd name="connsiteX107" fmla="*/ 2187607 w 2428717"/>
                  <a:gd name="connsiteY107" fmla="*/ 218364 h 1330996"/>
                  <a:gd name="connsiteX108" fmla="*/ 2173959 w 2428717"/>
                  <a:gd name="connsiteY108" fmla="*/ 209266 h 1330996"/>
                  <a:gd name="connsiteX109" fmla="*/ 2164860 w 2428717"/>
                  <a:gd name="connsiteY109" fmla="*/ 195618 h 1330996"/>
                  <a:gd name="connsiteX110" fmla="*/ 2151213 w 2428717"/>
                  <a:gd name="connsiteY110" fmla="*/ 168322 h 1330996"/>
                  <a:gd name="connsiteX111" fmla="*/ 2110269 w 2428717"/>
                  <a:gd name="connsiteY111" fmla="*/ 154675 h 1330996"/>
                  <a:gd name="connsiteX112" fmla="*/ 2082974 w 2428717"/>
                  <a:gd name="connsiteY112" fmla="*/ 141027 h 1330996"/>
                  <a:gd name="connsiteX113" fmla="*/ 2064777 w 2428717"/>
                  <a:gd name="connsiteY113" fmla="*/ 136478 h 1330996"/>
                  <a:gd name="connsiteX114" fmla="*/ 1991989 w 2428717"/>
                  <a:gd name="connsiteY114" fmla="*/ 131928 h 1330996"/>
                  <a:gd name="connsiteX115" fmla="*/ 1964693 w 2428717"/>
                  <a:gd name="connsiteY115" fmla="*/ 118281 h 1330996"/>
                  <a:gd name="connsiteX116" fmla="*/ 1951045 w 2428717"/>
                  <a:gd name="connsiteY116" fmla="*/ 104633 h 1330996"/>
                  <a:gd name="connsiteX117" fmla="*/ 1923750 w 2428717"/>
                  <a:gd name="connsiteY117" fmla="*/ 90985 h 1330996"/>
                  <a:gd name="connsiteX118" fmla="*/ 1910102 w 2428717"/>
                  <a:gd name="connsiteY118" fmla="*/ 81887 h 1330996"/>
                  <a:gd name="connsiteX119" fmla="*/ 1841863 w 2428717"/>
                  <a:gd name="connsiteY119" fmla="*/ 72788 h 1330996"/>
                  <a:gd name="connsiteX120" fmla="*/ 1814568 w 2428717"/>
                  <a:gd name="connsiteY120" fmla="*/ 63690 h 1330996"/>
                  <a:gd name="connsiteX121" fmla="*/ 1796371 w 2428717"/>
                  <a:gd name="connsiteY121" fmla="*/ 59140 h 1330996"/>
                  <a:gd name="connsiteX122" fmla="*/ 1769075 w 2428717"/>
                  <a:gd name="connsiteY122" fmla="*/ 50042 h 1330996"/>
                  <a:gd name="connsiteX123" fmla="*/ 1755428 w 2428717"/>
                  <a:gd name="connsiteY123" fmla="*/ 40943 h 1330996"/>
                  <a:gd name="connsiteX124" fmla="*/ 1737231 w 2428717"/>
                  <a:gd name="connsiteY124" fmla="*/ 0 h 1330996"/>
                  <a:gd name="connsiteX125" fmla="*/ 1728132 w 2428717"/>
                  <a:gd name="connsiteY125" fmla="*/ 13648 h 1330996"/>
                  <a:gd name="connsiteX126" fmla="*/ 1723583 w 2428717"/>
                  <a:gd name="connsiteY126" fmla="*/ 50042 h 1330996"/>
                  <a:gd name="connsiteX127" fmla="*/ 1691738 w 2428717"/>
                  <a:gd name="connsiteY127" fmla="*/ 54591 h 1330996"/>
                  <a:gd name="connsiteX128" fmla="*/ 1659893 w 2428717"/>
                  <a:gd name="connsiteY128" fmla="*/ 63690 h 1330996"/>
                  <a:gd name="connsiteX129" fmla="*/ 1641696 w 2428717"/>
                  <a:gd name="connsiteY129" fmla="*/ 72788 h 1330996"/>
                  <a:gd name="connsiteX130" fmla="*/ 1628048 w 2428717"/>
                  <a:gd name="connsiteY130" fmla="*/ 68239 h 1330996"/>
                  <a:gd name="connsiteX131" fmla="*/ 1623499 w 2428717"/>
                  <a:gd name="connsiteY131" fmla="*/ 54591 h 1330996"/>
                  <a:gd name="connsiteX132" fmla="*/ 1614401 w 2428717"/>
                  <a:gd name="connsiteY132" fmla="*/ 68239 h 1330996"/>
                  <a:gd name="connsiteX133" fmla="*/ 1600753 w 2428717"/>
                  <a:gd name="connsiteY133" fmla="*/ 77337 h 1330996"/>
                  <a:gd name="connsiteX134" fmla="*/ 1555260 w 2428717"/>
                  <a:gd name="connsiteY134" fmla="*/ 81887 h 1330996"/>
                  <a:gd name="connsiteX135" fmla="*/ 1527965 w 2428717"/>
                  <a:gd name="connsiteY135" fmla="*/ 90985 h 1330996"/>
                  <a:gd name="connsiteX136" fmla="*/ 1509768 w 2428717"/>
                  <a:gd name="connsiteY136" fmla="*/ 100084 h 1330996"/>
                  <a:gd name="connsiteX137" fmla="*/ 1487022 w 2428717"/>
                  <a:gd name="connsiteY137" fmla="*/ 104633 h 1330996"/>
                  <a:gd name="connsiteX138" fmla="*/ 1473374 w 2428717"/>
                  <a:gd name="connsiteY138" fmla="*/ 109182 h 1330996"/>
                  <a:gd name="connsiteX139" fmla="*/ 1364192 w 2428717"/>
                  <a:gd name="connsiteY139" fmla="*/ 113731 h 1330996"/>
                  <a:gd name="connsiteX140" fmla="*/ 1350544 w 2428717"/>
                  <a:gd name="connsiteY140" fmla="*/ 122830 h 1330996"/>
                  <a:gd name="connsiteX141" fmla="*/ 1332347 w 2428717"/>
                  <a:gd name="connsiteY141" fmla="*/ 150125 h 1330996"/>
                  <a:gd name="connsiteX142" fmla="*/ 1318699 w 2428717"/>
                  <a:gd name="connsiteY142" fmla="*/ 163773 h 1330996"/>
                  <a:gd name="connsiteX143" fmla="*/ 1309601 w 2428717"/>
                  <a:gd name="connsiteY143" fmla="*/ 191069 h 1330996"/>
                  <a:gd name="connsiteX144" fmla="*/ 1295953 w 2428717"/>
                  <a:gd name="connsiteY144" fmla="*/ 204716 h 1330996"/>
                  <a:gd name="connsiteX145" fmla="*/ 1282305 w 2428717"/>
                  <a:gd name="connsiteY145" fmla="*/ 209266 h 1330996"/>
                  <a:gd name="connsiteX146" fmla="*/ 1209517 w 2428717"/>
                  <a:gd name="connsiteY146" fmla="*/ 213815 h 1330996"/>
                  <a:gd name="connsiteX147" fmla="*/ 1204968 w 2428717"/>
                  <a:gd name="connsiteY147" fmla="*/ 227463 h 1330996"/>
                  <a:gd name="connsiteX148" fmla="*/ 1186771 w 2428717"/>
                  <a:gd name="connsiteY148" fmla="*/ 254758 h 1330996"/>
                  <a:gd name="connsiteX149" fmla="*/ 1177672 w 2428717"/>
                  <a:gd name="connsiteY149" fmla="*/ 282054 h 1330996"/>
                  <a:gd name="connsiteX150" fmla="*/ 1173123 w 2428717"/>
                  <a:gd name="connsiteY150" fmla="*/ 295702 h 1330996"/>
                  <a:gd name="connsiteX151" fmla="*/ 1145828 w 2428717"/>
                  <a:gd name="connsiteY151" fmla="*/ 313899 h 1330996"/>
                  <a:gd name="connsiteX152" fmla="*/ 1132180 w 2428717"/>
                  <a:gd name="connsiteY152" fmla="*/ 327546 h 1330996"/>
                  <a:gd name="connsiteX153" fmla="*/ 1104884 w 2428717"/>
                  <a:gd name="connsiteY153" fmla="*/ 336645 h 1330996"/>
                  <a:gd name="connsiteX154" fmla="*/ 1095786 w 2428717"/>
                  <a:gd name="connsiteY154" fmla="*/ 322997 h 1330996"/>
                  <a:gd name="connsiteX155" fmla="*/ 1100335 w 2428717"/>
                  <a:gd name="connsiteY155" fmla="*/ 291152 h 1330996"/>
                  <a:gd name="connsiteX156" fmla="*/ 1086687 w 2428717"/>
                  <a:gd name="connsiteY156" fmla="*/ 304800 h 1330996"/>
                  <a:gd name="connsiteX157" fmla="*/ 1073039 w 2428717"/>
                  <a:gd name="connsiteY157" fmla="*/ 309349 h 1330996"/>
                  <a:gd name="connsiteX158" fmla="*/ 1059392 w 2428717"/>
                  <a:gd name="connsiteY158" fmla="*/ 300251 h 1330996"/>
                  <a:gd name="connsiteX159" fmla="*/ 1050293 w 2428717"/>
                  <a:gd name="connsiteY159" fmla="*/ 286603 h 1330996"/>
                  <a:gd name="connsiteX160" fmla="*/ 1036645 w 2428717"/>
                  <a:gd name="connsiteY160" fmla="*/ 282054 h 1330996"/>
                  <a:gd name="connsiteX161" fmla="*/ 1009350 w 2428717"/>
                  <a:gd name="connsiteY161" fmla="*/ 291152 h 1330996"/>
                  <a:gd name="connsiteX162" fmla="*/ 995702 w 2428717"/>
                  <a:gd name="connsiteY162" fmla="*/ 295702 h 1330996"/>
                  <a:gd name="connsiteX163" fmla="*/ 982054 w 2428717"/>
                  <a:gd name="connsiteY163" fmla="*/ 304800 h 1330996"/>
                  <a:gd name="connsiteX164" fmla="*/ 968407 w 2428717"/>
                  <a:gd name="connsiteY164" fmla="*/ 350293 h 1330996"/>
                  <a:gd name="connsiteX165" fmla="*/ 959308 w 2428717"/>
                  <a:gd name="connsiteY165" fmla="*/ 363940 h 1330996"/>
                  <a:gd name="connsiteX166" fmla="*/ 963857 w 2428717"/>
                  <a:gd name="connsiteY166" fmla="*/ 377588 h 1330996"/>
                  <a:gd name="connsiteX167" fmla="*/ 969656 w 2428717"/>
                  <a:gd name="connsiteY167" fmla="*/ 397835 h 1330996"/>
                  <a:gd name="connsiteX168" fmla="*/ 1000251 w 2428717"/>
                  <a:gd name="connsiteY168" fmla="*/ 404884 h 1330996"/>
                  <a:gd name="connsiteX169" fmla="*/ 1013899 w 2428717"/>
                  <a:gd name="connsiteY169" fmla="*/ 418531 h 1330996"/>
                  <a:gd name="connsiteX170" fmla="*/ 1009350 w 2428717"/>
                  <a:gd name="connsiteY170" fmla="*/ 441278 h 1330996"/>
                  <a:gd name="connsiteX171" fmla="*/ 986604 w 2428717"/>
                  <a:gd name="connsiteY171" fmla="*/ 486770 h 1330996"/>
                  <a:gd name="connsiteX172" fmla="*/ 968407 w 2428717"/>
                  <a:gd name="connsiteY172" fmla="*/ 518615 h 1330996"/>
                  <a:gd name="connsiteX173" fmla="*/ 954759 w 2428717"/>
                  <a:gd name="connsiteY173" fmla="*/ 523164 h 1330996"/>
                  <a:gd name="connsiteX174" fmla="*/ 945660 w 2428717"/>
                  <a:gd name="connsiteY174" fmla="*/ 536812 h 1330996"/>
                  <a:gd name="connsiteX175" fmla="*/ 932013 w 2428717"/>
                  <a:gd name="connsiteY175" fmla="*/ 545910 h 1330996"/>
                  <a:gd name="connsiteX176" fmla="*/ 913816 w 2428717"/>
                  <a:gd name="connsiteY176" fmla="*/ 568657 h 1330996"/>
                  <a:gd name="connsiteX177" fmla="*/ 904717 w 2428717"/>
                  <a:gd name="connsiteY177" fmla="*/ 582305 h 1330996"/>
                  <a:gd name="connsiteX178" fmla="*/ 900168 w 2428717"/>
                  <a:gd name="connsiteY178" fmla="*/ 595952 h 1330996"/>
                  <a:gd name="connsiteX179" fmla="*/ 881971 w 2428717"/>
                  <a:gd name="connsiteY179" fmla="*/ 623248 h 1330996"/>
                  <a:gd name="connsiteX180" fmla="*/ 859225 w 2428717"/>
                  <a:gd name="connsiteY180" fmla="*/ 655093 h 1330996"/>
                  <a:gd name="connsiteX181" fmla="*/ 850126 w 2428717"/>
                  <a:gd name="connsiteY181" fmla="*/ 668740 h 1330996"/>
                  <a:gd name="connsiteX182" fmla="*/ 845577 w 2428717"/>
                  <a:gd name="connsiteY182" fmla="*/ 682388 h 1330996"/>
                  <a:gd name="connsiteX183" fmla="*/ 831929 w 2428717"/>
                  <a:gd name="connsiteY183" fmla="*/ 691487 h 1330996"/>
                  <a:gd name="connsiteX184" fmla="*/ 809183 w 2428717"/>
                  <a:gd name="connsiteY184" fmla="*/ 714233 h 1330996"/>
                  <a:gd name="connsiteX185" fmla="*/ 795535 w 2428717"/>
                  <a:gd name="connsiteY185" fmla="*/ 732430 h 1330996"/>
                  <a:gd name="connsiteX186" fmla="*/ 781887 w 2428717"/>
                  <a:gd name="connsiteY186" fmla="*/ 746078 h 1330996"/>
                  <a:gd name="connsiteX187" fmla="*/ 754592 w 2428717"/>
                  <a:gd name="connsiteY187" fmla="*/ 787021 h 1330996"/>
                  <a:gd name="connsiteX188" fmla="*/ 745493 w 2428717"/>
                  <a:gd name="connsiteY188" fmla="*/ 800669 h 1330996"/>
                  <a:gd name="connsiteX189" fmla="*/ 736395 w 2428717"/>
                  <a:gd name="connsiteY189" fmla="*/ 827964 h 1330996"/>
                  <a:gd name="connsiteX190" fmla="*/ 673242 w 2428717"/>
                  <a:gd name="connsiteY190" fmla="*/ 857045 h 1330996"/>
                  <a:gd name="connsiteX191" fmla="*/ 638185 w 2428717"/>
                  <a:gd name="connsiteY191" fmla="*/ 883091 h 1330996"/>
                  <a:gd name="connsiteX192" fmla="*/ 595368 w 2428717"/>
                  <a:gd name="connsiteY192" fmla="*/ 896203 h 1330996"/>
                  <a:gd name="connsiteX193" fmla="*/ 581720 w 2428717"/>
                  <a:gd name="connsiteY193" fmla="*/ 891654 h 1330996"/>
                  <a:gd name="connsiteX194" fmla="*/ 577171 w 2428717"/>
                  <a:gd name="connsiteY194" fmla="*/ 928048 h 1330996"/>
                  <a:gd name="connsiteX195" fmla="*/ 568072 w 2428717"/>
                  <a:gd name="connsiteY195" fmla="*/ 941696 h 1330996"/>
                  <a:gd name="connsiteX196" fmla="*/ 563523 w 2428717"/>
                  <a:gd name="connsiteY196" fmla="*/ 955343 h 1330996"/>
                  <a:gd name="connsiteX197" fmla="*/ 549875 w 2428717"/>
                  <a:gd name="connsiteY197" fmla="*/ 964442 h 1330996"/>
                  <a:gd name="connsiteX198" fmla="*/ 522580 w 2428717"/>
                  <a:gd name="connsiteY198" fmla="*/ 982639 h 1330996"/>
                  <a:gd name="connsiteX199" fmla="*/ 508932 w 2428717"/>
                  <a:gd name="connsiteY199" fmla="*/ 973540 h 1330996"/>
                  <a:gd name="connsiteX200" fmla="*/ 481637 w 2428717"/>
                  <a:gd name="connsiteY200" fmla="*/ 959893 h 1330996"/>
                  <a:gd name="connsiteX201" fmla="*/ 463439 w 2428717"/>
                  <a:gd name="connsiteY201" fmla="*/ 964442 h 1330996"/>
                  <a:gd name="connsiteX202" fmla="*/ 454341 w 2428717"/>
                  <a:gd name="connsiteY202" fmla="*/ 978090 h 1330996"/>
                  <a:gd name="connsiteX203" fmla="*/ 440693 w 2428717"/>
                  <a:gd name="connsiteY203" fmla="*/ 996287 h 1330996"/>
                  <a:gd name="connsiteX204" fmla="*/ 404299 w 2428717"/>
                  <a:gd name="connsiteY204" fmla="*/ 1023582 h 1330996"/>
                  <a:gd name="connsiteX205" fmla="*/ 390651 w 2428717"/>
                  <a:gd name="connsiteY205" fmla="*/ 1037230 h 1330996"/>
                  <a:gd name="connsiteX206" fmla="*/ 377004 w 2428717"/>
                  <a:gd name="connsiteY206" fmla="*/ 1041779 h 1330996"/>
                  <a:gd name="connsiteX207" fmla="*/ 349708 w 2428717"/>
                  <a:gd name="connsiteY207" fmla="*/ 1059976 h 1330996"/>
                  <a:gd name="connsiteX208" fmla="*/ 322413 w 2428717"/>
                  <a:gd name="connsiteY208" fmla="*/ 1078173 h 1330996"/>
                  <a:gd name="connsiteX209" fmla="*/ 295117 w 2428717"/>
                  <a:gd name="connsiteY209" fmla="*/ 1100919 h 1330996"/>
                  <a:gd name="connsiteX210" fmla="*/ 286019 w 2428717"/>
                  <a:gd name="connsiteY210" fmla="*/ 1114567 h 1330996"/>
                  <a:gd name="connsiteX211" fmla="*/ 258723 w 2428717"/>
                  <a:gd name="connsiteY211" fmla="*/ 1137313 h 1330996"/>
                  <a:gd name="connsiteX212" fmla="*/ 240526 w 2428717"/>
                  <a:gd name="connsiteY212" fmla="*/ 1164609 h 1330996"/>
                  <a:gd name="connsiteX213" fmla="*/ 231428 w 2428717"/>
                  <a:gd name="connsiteY213" fmla="*/ 1178257 h 1330996"/>
                  <a:gd name="connsiteX214" fmla="*/ 217780 w 2428717"/>
                  <a:gd name="connsiteY214" fmla="*/ 1182806 h 1330996"/>
                  <a:gd name="connsiteX215" fmla="*/ 208681 w 2428717"/>
                  <a:gd name="connsiteY215" fmla="*/ 1196454 h 1330996"/>
                  <a:gd name="connsiteX216" fmla="*/ 181386 w 2428717"/>
                  <a:gd name="connsiteY216" fmla="*/ 1205552 h 1330996"/>
                  <a:gd name="connsiteX217" fmla="*/ 167738 w 2428717"/>
                  <a:gd name="connsiteY217" fmla="*/ 1210102 h 1330996"/>
                  <a:gd name="connsiteX218" fmla="*/ 139818 w 2428717"/>
                  <a:gd name="connsiteY218" fmla="*/ 1205465 h 1330996"/>
                  <a:gd name="connsiteX219" fmla="*/ 108598 w 2428717"/>
                  <a:gd name="connsiteY219" fmla="*/ 1241946 h 1330996"/>
                  <a:gd name="connsiteX220" fmla="*/ 85851 w 2428717"/>
                  <a:gd name="connsiteY220" fmla="*/ 1246496 h 1330996"/>
                  <a:gd name="connsiteX221" fmla="*/ 72204 w 2428717"/>
                  <a:gd name="connsiteY221" fmla="*/ 1251045 h 1330996"/>
                  <a:gd name="connsiteX222" fmla="*/ 22162 w 2428717"/>
                  <a:gd name="connsiteY222" fmla="*/ 1264693 h 1330996"/>
                  <a:gd name="connsiteX223" fmla="*/ 8514 w 2428717"/>
                  <a:gd name="connsiteY223" fmla="*/ 1260143 h 1330996"/>
                  <a:gd name="connsiteX224" fmla="*/ 3965 w 2428717"/>
                  <a:gd name="connsiteY224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44455 w 2428717"/>
                  <a:gd name="connsiteY8" fmla="*/ 1262906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04920 w 2428717"/>
                  <a:gd name="connsiteY16" fmla="*/ 1104307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96574 w 2428717"/>
                  <a:gd name="connsiteY59" fmla="*/ 269470 h 1330996"/>
                  <a:gd name="connsiteX60" fmla="*/ 1431806 w 2428717"/>
                  <a:gd name="connsiteY60" fmla="*/ 255110 h 1330996"/>
                  <a:gd name="connsiteX61" fmla="*/ 1459189 w 2428717"/>
                  <a:gd name="connsiteY61" fmla="*/ 217203 h 1330996"/>
                  <a:gd name="connsiteX62" fmla="*/ 1473374 w 2428717"/>
                  <a:gd name="connsiteY62" fmla="*/ 181970 h 1330996"/>
                  <a:gd name="connsiteX63" fmla="*/ 1500669 w 2428717"/>
                  <a:gd name="connsiteY63" fmla="*/ 172872 h 1330996"/>
                  <a:gd name="connsiteX64" fmla="*/ 1578007 w 2428717"/>
                  <a:gd name="connsiteY64" fmla="*/ 163773 h 1330996"/>
                  <a:gd name="connsiteX65" fmla="*/ 1600753 w 2428717"/>
                  <a:gd name="connsiteY65" fmla="*/ 145576 h 1330996"/>
                  <a:gd name="connsiteX66" fmla="*/ 1614401 w 2428717"/>
                  <a:gd name="connsiteY66" fmla="*/ 141027 h 1330996"/>
                  <a:gd name="connsiteX67" fmla="*/ 1641696 w 2428717"/>
                  <a:gd name="connsiteY67" fmla="*/ 145576 h 1330996"/>
                  <a:gd name="connsiteX68" fmla="*/ 1655344 w 2428717"/>
                  <a:gd name="connsiteY68" fmla="*/ 154675 h 1330996"/>
                  <a:gd name="connsiteX69" fmla="*/ 1828216 w 2428717"/>
                  <a:gd name="connsiteY69" fmla="*/ 150125 h 1330996"/>
                  <a:gd name="connsiteX70" fmla="*/ 1841863 w 2428717"/>
                  <a:gd name="connsiteY70" fmla="*/ 159224 h 1330996"/>
                  <a:gd name="connsiteX71" fmla="*/ 1855511 w 2428717"/>
                  <a:gd name="connsiteY71" fmla="*/ 172872 h 1330996"/>
                  <a:gd name="connsiteX72" fmla="*/ 1969242 w 2428717"/>
                  <a:gd name="connsiteY72" fmla="*/ 186519 h 1330996"/>
                  <a:gd name="connsiteX73" fmla="*/ 2001087 w 2428717"/>
                  <a:gd name="connsiteY73" fmla="*/ 191069 h 1330996"/>
                  <a:gd name="connsiteX74" fmla="*/ 2051129 w 2428717"/>
                  <a:gd name="connsiteY74" fmla="*/ 195618 h 1330996"/>
                  <a:gd name="connsiteX75" fmla="*/ 2060228 w 2428717"/>
                  <a:gd name="connsiteY75" fmla="*/ 209266 h 1330996"/>
                  <a:gd name="connsiteX76" fmla="*/ 2087523 w 2428717"/>
                  <a:gd name="connsiteY76" fmla="*/ 213815 h 1330996"/>
                  <a:gd name="connsiteX77" fmla="*/ 2105720 w 2428717"/>
                  <a:gd name="connsiteY77" fmla="*/ 236561 h 1330996"/>
                  <a:gd name="connsiteX78" fmla="*/ 2119368 w 2428717"/>
                  <a:gd name="connsiteY78" fmla="*/ 245660 h 1330996"/>
                  <a:gd name="connsiteX79" fmla="*/ 2133016 w 2428717"/>
                  <a:gd name="connsiteY79" fmla="*/ 259308 h 1330996"/>
                  <a:gd name="connsiteX80" fmla="*/ 2142114 w 2428717"/>
                  <a:gd name="connsiteY80" fmla="*/ 272955 h 1330996"/>
                  <a:gd name="connsiteX81" fmla="*/ 2160311 w 2428717"/>
                  <a:gd name="connsiteY81" fmla="*/ 291152 h 1330996"/>
                  <a:gd name="connsiteX82" fmla="*/ 2169410 w 2428717"/>
                  <a:gd name="connsiteY82" fmla="*/ 304800 h 1330996"/>
                  <a:gd name="connsiteX83" fmla="*/ 2210353 w 2428717"/>
                  <a:gd name="connsiteY83" fmla="*/ 341194 h 1330996"/>
                  <a:gd name="connsiteX84" fmla="*/ 2224001 w 2428717"/>
                  <a:gd name="connsiteY84" fmla="*/ 345743 h 1330996"/>
                  <a:gd name="connsiteX85" fmla="*/ 2255845 w 2428717"/>
                  <a:gd name="connsiteY85" fmla="*/ 363940 h 1330996"/>
                  <a:gd name="connsiteX86" fmla="*/ 2283141 w 2428717"/>
                  <a:gd name="connsiteY86" fmla="*/ 373039 h 1330996"/>
                  <a:gd name="connsiteX87" fmla="*/ 2314986 w 2428717"/>
                  <a:gd name="connsiteY87" fmla="*/ 377588 h 1330996"/>
                  <a:gd name="connsiteX88" fmla="*/ 2337732 w 2428717"/>
                  <a:gd name="connsiteY88" fmla="*/ 395785 h 1330996"/>
                  <a:gd name="connsiteX89" fmla="*/ 2365028 w 2428717"/>
                  <a:gd name="connsiteY89" fmla="*/ 413982 h 1330996"/>
                  <a:gd name="connsiteX90" fmla="*/ 2378675 w 2428717"/>
                  <a:gd name="connsiteY90" fmla="*/ 400334 h 1330996"/>
                  <a:gd name="connsiteX91" fmla="*/ 2396872 w 2428717"/>
                  <a:gd name="connsiteY91" fmla="*/ 373039 h 1330996"/>
                  <a:gd name="connsiteX92" fmla="*/ 2424168 w 2428717"/>
                  <a:gd name="connsiteY92" fmla="*/ 368490 h 1330996"/>
                  <a:gd name="connsiteX93" fmla="*/ 2428717 w 2428717"/>
                  <a:gd name="connsiteY93" fmla="*/ 354842 h 1330996"/>
                  <a:gd name="connsiteX94" fmla="*/ 2424168 w 2428717"/>
                  <a:gd name="connsiteY94" fmla="*/ 327546 h 1330996"/>
                  <a:gd name="connsiteX95" fmla="*/ 2410520 w 2428717"/>
                  <a:gd name="connsiteY95" fmla="*/ 322997 h 1330996"/>
                  <a:gd name="connsiteX96" fmla="*/ 2392323 w 2428717"/>
                  <a:gd name="connsiteY96" fmla="*/ 318448 h 1330996"/>
                  <a:gd name="connsiteX97" fmla="*/ 2378675 w 2428717"/>
                  <a:gd name="connsiteY97" fmla="*/ 309349 h 1330996"/>
                  <a:gd name="connsiteX98" fmla="*/ 2374126 w 2428717"/>
                  <a:gd name="connsiteY98" fmla="*/ 295702 h 1330996"/>
                  <a:gd name="connsiteX99" fmla="*/ 2365028 w 2428717"/>
                  <a:gd name="connsiteY99" fmla="*/ 282054 h 1330996"/>
                  <a:gd name="connsiteX100" fmla="*/ 2360478 w 2428717"/>
                  <a:gd name="connsiteY100" fmla="*/ 268406 h 1330996"/>
                  <a:gd name="connsiteX101" fmla="*/ 2346831 w 2428717"/>
                  <a:gd name="connsiteY101" fmla="*/ 263857 h 1330996"/>
                  <a:gd name="connsiteX102" fmla="*/ 2333183 w 2428717"/>
                  <a:gd name="connsiteY102" fmla="*/ 245660 h 1330996"/>
                  <a:gd name="connsiteX103" fmla="*/ 2305887 w 2428717"/>
                  <a:gd name="connsiteY103" fmla="*/ 232012 h 1330996"/>
                  <a:gd name="connsiteX104" fmla="*/ 2283141 w 2428717"/>
                  <a:gd name="connsiteY104" fmla="*/ 236561 h 1330996"/>
                  <a:gd name="connsiteX105" fmla="*/ 2255845 w 2428717"/>
                  <a:gd name="connsiteY105" fmla="*/ 245660 h 1330996"/>
                  <a:gd name="connsiteX106" fmla="*/ 2214902 w 2428717"/>
                  <a:gd name="connsiteY106" fmla="*/ 241110 h 1330996"/>
                  <a:gd name="connsiteX107" fmla="*/ 2187607 w 2428717"/>
                  <a:gd name="connsiteY107" fmla="*/ 218364 h 1330996"/>
                  <a:gd name="connsiteX108" fmla="*/ 2173959 w 2428717"/>
                  <a:gd name="connsiteY108" fmla="*/ 209266 h 1330996"/>
                  <a:gd name="connsiteX109" fmla="*/ 2164860 w 2428717"/>
                  <a:gd name="connsiteY109" fmla="*/ 195618 h 1330996"/>
                  <a:gd name="connsiteX110" fmla="*/ 2151213 w 2428717"/>
                  <a:gd name="connsiteY110" fmla="*/ 168322 h 1330996"/>
                  <a:gd name="connsiteX111" fmla="*/ 2110269 w 2428717"/>
                  <a:gd name="connsiteY111" fmla="*/ 154675 h 1330996"/>
                  <a:gd name="connsiteX112" fmla="*/ 2082974 w 2428717"/>
                  <a:gd name="connsiteY112" fmla="*/ 141027 h 1330996"/>
                  <a:gd name="connsiteX113" fmla="*/ 2064777 w 2428717"/>
                  <a:gd name="connsiteY113" fmla="*/ 136478 h 1330996"/>
                  <a:gd name="connsiteX114" fmla="*/ 1991989 w 2428717"/>
                  <a:gd name="connsiteY114" fmla="*/ 131928 h 1330996"/>
                  <a:gd name="connsiteX115" fmla="*/ 1964693 w 2428717"/>
                  <a:gd name="connsiteY115" fmla="*/ 118281 h 1330996"/>
                  <a:gd name="connsiteX116" fmla="*/ 1951045 w 2428717"/>
                  <a:gd name="connsiteY116" fmla="*/ 104633 h 1330996"/>
                  <a:gd name="connsiteX117" fmla="*/ 1923750 w 2428717"/>
                  <a:gd name="connsiteY117" fmla="*/ 90985 h 1330996"/>
                  <a:gd name="connsiteX118" fmla="*/ 1910102 w 2428717"/>
                  <a:gd name="connsiteY118" fmla="*/ 81887 h 1330996"/>
                  <a:gd name="connsiteX119" fmla="*/ 1841863 w 2428717"/>
                  <a:gd name="connsiteY119" fmla="*/ 72788 h 1330996"/>
                  <a:gd name="connsiteX120" fmla="*/ 1814568 w 2428717"/>
                  <a:gd name="connsiteY120" fmla="*/ 63690 h 1330996"/>
                  <a:gd name="connsiteX121" fmla="*/ 1796371 w 2428717"/>
                  <a:gd name="connsiteY121" fmla="*/ 59140 h 1330996"/>
                  <a:gd name="connsiteX122" fmla="*/ 1769075 w 2428717"/>
                  <a:gd name="connsiteY122" fmla="*/ 50042 h 1330996"/>
                  <a:gd name="connsiteX123" fmla="*/ 1755428 w 2428717"/>
                  <a:gd name="connsiteY123" fmla="*/ 40943 h 1330996"/>
                  <a:gd name="connsiteX124" fmla="*/ 1737231 w 2428717"/>
                  <a:gd name="connsiteY124" fmla="*/ 0 h 1330996"/>
                  <a:gd name="connsiteX125" fmla="*/ 1728132 w 2428717"/>
                  <a:gd name="connsiteY125" fmla="*/ 13648 h 1330996"/>
                  <a:gd name="connsiteX126" fmla="*/ 1723583 w 2428717"/>
                  <a:gd name="connsiteY126" fmla="*/ 50042 h 1330996"/>
                  <a:gd name="connsiteX127" fmla="*/ 1691738 w 2428717"/>
                  <a:gd name="connsiteY127" fmla="*/ 54591 h 1330996"/>
                  <a:gd name="connsiteX128" fmla="*/ 1659893 w 2428717"/>
                  <a:gd name="connsiteY128" fmla="*/ 63690 h 1330996"/>
                  <a:gd name="connsiteX129" fmla="*/ 1641696 w 2428717"/>
                  <a:gd name="connsiteY129" fmla="*/ 72788 h 1330996"/>
                  <a:gd name="connsiteX130" fmla="*/ 1628048 w 2428717"/>
                  <a:gd name="connsiteY130" fmla="*/ 68239 h 1330996"/>
                  <a:gd name="connsiteX131" fmla="*/ 1623499 w 2428717"/>
                  <a:gd name="connsiteY131" fmla="*/ 54591 h 1330996"/>
                  <a:gd name="connsiteX132" fmla="*/ 1614401 w 2428717"/>
                  <a:gd name="connsiteY132" fmla="*/ 68239 h 1330996"/>
                  <a:gd name="connsiteX133" fmla="*/ 1600753 w 2428717"/>
                  <a:gd name="connsiteY133" fmla="*/ 77337 h 1330996"/>
                  <a:gd name="connsiteX134" fmla="*/ 1555260 w 2428717"/>
                  <a:gd name="connsiteY134" fmla="*/ 81887 h 1330996"/>
                  <a:gd name="connsiteX135" fmla="*/ 1527965 w 2428717"/>
                  <a:gd name="connsiteY135" fmla="*/ 90985 h 1330996"/>
                  <a:gd name="connsiteX136" fmla="*/ 1509768 w 2428717"/>
                  <a:gd name="connsiteY136" fmla="*/ 100084 h 1330996"/>
                  <a:gd name="connsiteX137" fmla="*/ 1487022 w 2428717"/>
                  <a:gd name="connsiteY137" fmla="*/ 104633 h 1330996"/>
                  <a:gd name="connsiteX138" fmla="*/ 1473374 w 2428717"/>
                  <a:gd name="connsiteY138" fmla="*/ 109182 h 1330996"/>
                  <a:gd name="connsiteX139" fmla="*/ 1364192 w 2428717"/>
                  <a:gd name="connsiteY139" fmla="*/ 113731 h 1330996"/>
                  <a:gd name="connsiteX140" fmla="*/ 1350544 w 2428717"/>
                  <a:gd name="connsiteY140" fmla="*/ 122830 h 1330996"/>
                  <a:gd name="connsiteX141" fmla="*/ 1332347 w 2428717"/>
                  <a:gd name="connsiteY141" fmla="*/ 150125 h 1330996"/>
                  <a:gd name="connsiteX142" fmla="*/ 1318699 w 2428717"/>
                  <a:gd name="connsiteY142" fmla="*/ 163773 h 1330996"/>
                  <a:gd name="connsiteX143" fmla="*/ 1309601 w 2428717"/>
                  <a:gd name="connsiteY143" fmla="*/ 191069 h 1330996"/>
                  <a:gd name="connsiteX144" fmla="*/ 1295953 w 2428717"/>
                  <a:gd name="connsiteY144" fmla="*/ 204716 h 1330996"/>
                  <a:gd name="connsiteX145" fmla="*/ 1282305 w 2428717"/>
                  <a:gd name="connsiteY145" fmla="*/ 209266 h 1330996"/>
                  <a:gd name="connsiteX146" fmla="*/ 1209517 w 2428717"/>
                  <a:gd name="connsiteY146" fmla="*/ 213815 h 1330996"/>
                  <a:gd name="connsiteX147" fmla="*/ 1204968 w 2428717"/>
                  <a:gd name="connsiteY147" fmla="*/ 227463 h 1330996"/>
                  <a:gd name="connsiteX148" fmla="*/ 1186771 w 2428717"/>
                  <a:gd name="connsiteY148" fmla="*/ 254758 h 1330996"/>
                  <a:gd name="connsiteX149" fmla="*/ 1177672 w 2428717"/>
                  <a:gd name="connsiteY149" fmla="*/ 282054 h 1330996"/>
                  <a:gd name="connsiteX150" fmla="*/ 1173123 w 2428717"/>
                  <a:gd name="connsiteY150" fmla="*/ 295702 h 1330996"/>
                  <a:gd name="connsiteX151" fmla="*/ 1145828 w 2428717"/>
                  <a:gd name="connsiteY151" fmla="*/ 313899 h 1330996"/>
                  <a:gd name="connsiteX152" fmla="*/ 1132180 w 2428717"/>
                  <a:gd name="connsiteY152" fmla="*/ 327546 h 1330996"/>
                  <a:gd name="connsiteX153" fmla="*/ 1104884 w 2428717"/>
                  <a:gd name="connsiteY153" fmla="*/ 336645 h 1330996"/>
                  <a:gd name="connsiteX154" fmla="*/ 1095786 w 2428717"/>
                  <a:gd name="connsiteY154" fmla="*/ 322997 h 1330996"/>
                  <a:gd name="connsiteX155" fmla="*/ 1100335 w 2428717"/>
                  <a:gd name="connsiteY155" fmla="*/ 291152 h 1330996"/>
                  <a:gd name="connsiteX156" fmla="*/ 1086687 w 2428717"/>
                  <a:gd name="connsiteY156" fmla="*/ 304800 h 1330996"/>
                  <a:gd name="connsiteX157" fmla="*/ 1073039 w 2428717"/>
                  <a:gd name="connsiteY157" fmla="*/ 309349 h 1330996"/>
                  <a:gd name="connsiteX158" fmla="*/ 1059392 w 2428717"/>
                  <a:gd name="connsiteY158" fmla="*/ 300251 h 1330996"/>
                  <a:gd name="connsiteX159" fmla="*/ 1050293 w 2428717"/>
                  <a:gd name="connsiteY159" fmla="*/ 286603 h 1330996"/>
                  <a:gd name="connsiteX160" fmla="*/ 1036645 w 2428717"/>
                  <a:gd name="connsiteY160" fmla="*/ 282054 h 1330996"/>
                  <a:gd name="connsiteX161" fmla="*/ 1009350 w 2428717"/>
                  <a:gd name="connsiteY161" fmla="*/ 291152 h 1330996"/>
                  <a:gd name="connsiteX162" fmla="*/ 995702 w 2428717"/>
                  <a:gd name="connsiteY162" fmla="*/ 295702 h 1330996"/>
                  <a:gd name="connsiteX163" fmla="*/ 982054 w 2428717"/>
                  <a:gd name="connsiteY163" fmla="*/ 304800 h 1330996"/>
                  <a:gd name="connsiteX164" fmla="*/ 968407 w 2428717"/>
                  <a:gd name="connsiteY164" fmla="*/ 350293 h 1330996"/>
                  <a:gd name="connsiteX165" fmla="*/ 959308 w 2428717"/>
                  <a:gd name="connsiteY165" fmla="*/ 363940 h 1330996"/>
                  <a:gd name="connsiteX166" fmla="*/ 963857 w 2428717"/>
                  <a:gd name="connsiteY166" fmla="*/ 377588 h 1330996"/>
                  <a:gd name="connsiteX167" fmla="*/ 969656 w 2428717"/>
                  <a:gd name="connsiteY167" fmla="*/ 397835 h 1330996"/>
                  <a:gd name="connsiteX168" fmla="*/ 1000251 w 2428717"/>
                  <a:gd name="connsiteY168" fmla="*/ 404884 h 1330996"/>
                  <a:gd name="connsiteX169" fmla="*/ 1013899 w 2428717"/>
                  <a:gd name="connsiteY169" fmla="*/ 418531 h 1330996"/>
                  <a:gd name="connsiteX170" fmla="*/ 1009350 w 2428717"/>
                  <a:gd name="connsiteY170" fmla="*/ 441278 h 1330996"/>
                  <a:gd name="connsiteX171" fmla="*/ 986604 w 2428717"/>
                  <a:gd name="connsiteY171" fmla="*/ 486770 h 1330996"/>
                  <a:gd name="connsiteX172" fmla="*/ 968407 w 2428717"/>
                  <a:gd name="connsiteY172" fmla="*/ 518615 h 1330996"/>
                  <a:gd name="connsiteX173" fmla="*/ 954759 w 2428717"/>
                  <a:gd name="connsiteY173" fmla="*/ 523164 h 1330996"/>
                  <a:gd name="connsiteX174" fmla="*/ 945660 w 2428717"/>
                  <a:gd name="connsiteY174" fmla="*/ 536812 h 1330996"/>
                  <a:gd name="connsiteX175" fmla="*/ 932013 w 2428717"/>
                  <a:gd name="connsiteY175" fmla="*/ 545910 h 1330996"/>
                  <a:gd name="connsiteX176" fmla="*/ 913816 w 2428717"/>
                  <a:gd name="connsiteY176" fmla="*/ 568657 h 1330996"/>
                  <a:gd name="connsiteX177" fmla="*/ 904717 w 2428717"/>
                  <a:gd name="connsiteY177" fmla="*/ 582305 h 1330996"/>
                  <a:gd name="connsiteX178" fmla="*/ 900168 w 2428717"/>
                  <a:gd name="connsiteY178" fmla="*/ 595952 h 1330996"/>
                  <a:gd name="connsiteX179" fmla="*/ 881971 w 2428717"/>
                  <a:gd name="connsiteY179" fmla="*/ 623248 h 1330996"/>
                  <a:gd name="connsiteX180" fmla="*/ 859225 w 2428717"/>
                  <a:gd name="connsiteY180" fmla="*/ 655093 h 1330996"/>
                  <a:gd name="connsiteX181" fmla="*/ 850126 w 2428717"/>
                  <a:gd name="connsiteY181" fmla="*/ 668740 h 1330996"/>
                  <a:gd name="connsiteX182" fmla="*/ 845577 w 2428717"/>
                  <a:gd name="connsiteY182" fmla="*/ 682388 h 1330996"/>
                  <a:gd name="connsiteX183" fmla="*/ 831929 w 2428717"/>
                  <a:gd name="connsiteY183" fmla="*/ 691487 h 1330996"/>
                  <a:gd name="connsiteX184" fmla="*/ 809183 w 2428717"/>
                  <a:gd name="connsiteY184" fmla="*/ 714233 h 1330996"/>
                  <a:gd name="connsiteX185" fmla="*/ 795535 w 2428717"/>
                  <a:gd name="connsiteY185" fmla="*/ 732430 h 1330996"/>
                  <a:gd name="connsiteX186" fmla="*/ 781887 w 2428717"/>
                  <a:gd name="connsiteY186" fmla="*/ 746078 h 1330996"/>
                  <a:gd name="connsiteX187" fmla="*/ 754592 w 2428717"/>
                  <a:gd name="connsiteY187" fmla="*/ 787021 h 1330996"/>
                  <a:gd name="connsiteX188" fmla="*/ 745493 w 2428717"/>
                  <a:gd name="connsiteY188" fmla="*/ 800669 h 1330996"/>
                  <a:gd name="connsiteX189" fmla="*/ 736395 w 2428717"/>
                  <a:gd name="connsiteY189" fmla="*/ 827964 h 1330996"/>
                  <a:gd name="connsiteX190" fmla="*/ 673242 w 2428717"/>
                  <a:gd name="connsiteY190" fmla="*/ 857045 h 1330996"/>
                  <a:gd name="connsiteX191" fmla="*/ 638185 w 2428717"/>
                  <a:gd name="connsiteY191" fmla="*/ 883091 h 1330996"/>
                  <a:gd name="connsiteX192" fmla="*/ 595368 w 2428717"/>
                  <a:gd name="connsiteY192" fmla="*/ 896203 h 1330996"/>
                  <a:gd name="connsiteX193" fmla="*/ 581720 w 2428717"/>
                  <a:gd name="connsiteY193" fmla="*/ 891654 h 1330996"/>
                  <a:gd name="connsiteX194" fmla="*/ 577171 w 2428717"/>
                  <a:gd name="connsiteY194" fmla="*/ 928048 h 1330996"/>
                  <a:gd name="connsiteX195" fmla="*/ 568072 w 2428717"/>
                  <a:gd name="connsiteY195" fmla="*/ 941696 h 1330996"/>
                  <a:gd name="connsiteX196" fmla="*/ 563523 w 2428717"/>
                  <a:gd name="connsiteY196" fmla="*/ 955343 h 1330996"/>
                  <a:gd name="connsiteX197" fmla="*/ 549875 w 2428717"/>
                  <a:gd name="connsiteY197" fmla="*/ 964442 h 1330996"/>
                  <a:gd name="connsiteX198" fmla="*/ 522580 w 2428717"/>
                  <a:gd name="connsiteY198" fmla="*/ 982639 h 1330996"/>
                  <a:gd name="connsiteX199" fmla="*/ 508932 w 2428717"/>
                  <a:gd name="connsiteY199" fmla="*/ 973540 h 1330996"/>
                  <a:gd name="connsiteX200" fmla="*/ 481637 w 2428717"/>
                  <a:gd name="connsiteY200" fmla="*/ 959893 h 1330996"/>
                  <a:gd name="connsiteX201" fmla="*/ 463439 w 2428717"/>
                  <a:gd name="connsiteY201" fmla="*/ 964442 h 1330996"/>
                  <a:gd name="connsiteX202" fmla="*/ 454341 w 2428717"/>
                  <a:gd name="connsiteY202" fmla="*/ 978090 h 1330996"/>
                  <a:gd name="connsiteX203" fmla="*/ 440693 w 2428717"/>
                  <a:gd name="connsiteY203" fmla="*/ 996287 h 1330996"/>
                  <a:gd name="connsiteX204" fmla="*/ 404299 w 2428717"/>
                  <a:gd name="connsiteY204" fmla="*/ 1023582 h 1330996"/>
                  <a:gd name="connsiteX205" fmla="*/ 390651 w 2428717"/>
                  <a:gd name="connsiteY205" fmla="*/ 1037230 h 1330996"/>
                  <a:gd name="connsiteX206" fmla="*/ 377004 w 2428717"/>
                  <a:gd name="connsiteY206" fmla="*/ 1041779 h 1330996"/>
                  <a:gd name="connsiteX207" fmla="*/ 349708 w 2428717"/>
                  <a:gd name="connsiteY207" fmla="*/ 1059976 h 1330996"/>
                  <a:gd name="connsiteX208" fmla="*/ 322413 w 2428717"/>
                  <a:gd name="connsiteY208" fmla="*/ 1078173 h 1330996"/>
                  <a:gd name="connsiteX209" fmla="*/ 295117 w 2428717"/>
                  <a:gd name="connsiteY209" fmla="*/ 1100919 h 1330996"/>
                  <a:gd name="connsiteX210" fmla="*/ 286019 w 2428717"/>
                  <a:gd name="connsiteY210" fmla="*/ 1114567 h 1330996"/>
                  <a:gd name="connsiteX211" fmla="*/ 258723 w 2428717"/>
                  <a:gd name="connsiteY211" fmla="*/ 1137313 h 1330996"/>
                  <a:gd name="connsiteX212" fmla="*/ 240526 w 2428717"/>
                  <a:gd name="connsiteY212" fmla="*/ 1164609 h 1330996"/>
                  <a:gd name="connsiteX213" fmla="*/ 231428 w 2428717"/>
                  <a:gd name="connsiteY213" fmla="*/ 1178257 h 1330996"/>
                  <a:gd name="connsiteX214" fmla="*/ 217780 w 2428717"/>
                  <a:gd name="connsiteY214" fmla="*/ 1182806 h 1330996"/>
                  <a:gd name="connsiteX215" fmla="*/ 208681 w 2428717"/>
                  <a:gd name="connsiteY215" fmla="*/ 1196454 h 1330996"/>
                  <a:gd name="connsiteX216" fmla="*/ 181386 w 2428717"/>
                  <a:gd name="connsiteY216" fmla="*/ 1205552 h 1330996"/>
                  <a:gd name="connsiteX217" fmla="*/ 167738 w 2428717"/>
                  <a:gd name="connsiteY217" fmla="*/ 1210102 h 1330996"/>
                  <a:gd name="connsiteX218" fmla="*/ 139818 w 2428717"/>
                  <a:gd name="connsiteY218" fmla="*/ 1205465 h 1330996"/>
                  <a:gd name="connsiteX219" fmla="*/ 108598 w 2428717"/>
                  <a:gd name="connsiteY219" fmla="*/ 1241946 h 1330996"/>
                  <a:gd name="connsiteX220" fmla="*/ 85851 w 2428717"/>
                  <a:gd name="connsiteY220" fmla="*/ 1246496 h 1330996"/>
                  <a:gd name="connsiteX221" fmla="*/ 85939 w 2428717"/>
                  <a:gd name="connsiteY221" fmla="*/ 1286365 h 1330996"/>
                  <a:gd name="connsiteX222" fmla="*/ 22162 w 2428717"/>
                  <a:gd name="connsiteY222" fmla="*/ 1264693 h 1330996"/>
                  <a:gd name="connsiteX223" fmla="*/ 8514 w 2428717"/>
                  <a:gd name="connsiteY223" fmla="*/ 1260143 h 1330996"/>
                  <a:gd name="connsiteX224" fmla="*/ 3965 w 2428717"/>
                  <a:gd name="connsiteY224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44455 w 2428717"/>
                  <a:gd name="connsiteY8" fmla="*/ 1262906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04920 w 2428717"/>
                  <a:gd name="connsiteY16" fmla="*/ 1104307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96574 w 2428717"/>
                  <a:gd name="connsiteY59" fmla="*/ 269470 h 1330996"/>
                  <a:gd name="connsiteX60" fmla="*/ 1431806 w 2428717"/>
                  <a:gd name="connsiteY60" fmla="*/ 255110 h 1330996"/>
                  <a:gd name="connsiteX61" fmla="*/ 1459189 w 2428717"/>
                  <a:gd name="connsiteY61" fmla="*/ 217203 h 1330996"/>
                  <a:gd name="connsiteX62" fmla="*/ 1473374 w 2428717"/>
                  <a:gd name="connsiteY62" fmla="*/ 181970 h 1330996"/>
                  <a:gd name="connsiteX63" fmla="*/ 1500669 w 2428717"/>
                  <a:gd name="connsiteY63" fmla="*/ 172872 h 1330996"/>
                  <a:gd name="connsiteX64" fmla="*/ 1578007 w 2428717"/>
                  <a:gd name="connsiteY64" fmla="*/ 163773 h 1330996"/>
                  <a:gd name="connsiteX65" fmla="*/ 1600753 w 2428717"/>
                  <a:gd name="connsiteY65" fmla="*/ 145576 h 1330996"/>
                  <a:gd name="connsiteX66" fmla="*/ 1614401 w 2428717"/>
                  <a:gd name="connsiteY66" fmla="*/ 141027 h 1330996"/>
                  <a:gd name="connsiteX67" fmla="*/ 1641696 w 2428717"/>
                  <a:gd name="connsiteY67" fmla="*/ 145576 h 1330996"/>
                  <a:gd name="connsiteX68" fmla="*/ 1655344 w 2428717"/>
                  <a:gd name="connsiteY68" fmla="*/ 154675 h 1330996"/>
                  <a:gd name="connsiteX69" fmla="*/ 1828216 w 2428717"/>
                  <a:gd name="connsiteY69" fmla="*/ 150125 h 1330996"/>
                  <a:gd name="connsiteX70" fmla="*/ 1841863 w 2428717"/>
                  <a:gd name="connsiteY70" fmla="*/ 159224 h 1330996"/>
                  <a:gd name="connsiteX71" fmla="*/ 1855511 w 2428717"/>
                  <a:gd name="connsiteY71" fmla="*/ 172872 h 1330996"/>
                  <a:gd name="connsiteX72" fmla="*/ 1969242 w 2428717"/>
                  <a:gd name="connsiteY72" fmla="*/ 186519 h 1330996"/>
                  <a:gd name="connsiteX73" fmla="*/ 2001087 w 2428717"/>
                  <a:gd name="connsiteY73" fmla="*/ 191069 h 1330996"/>
                  <a:gd name="connsiteX74" fmla="*/ 2051129 w 2428717"/>
                  <a:gd name="connsiteY74" fmla="*/ 195618 h 1330996"/>
                  <a:gd name="connsiteX75" fmla="*/ 2060228 w 2428717"/>
                  <a:gd name="connsiteY75" fmla="*/ 209266 h 1330996"/>
                  <a:gd name="connsiteX76" fmla="*/ 2087523 w 2428717"/>
                  <a:gd name="connsiteY76" fmla="*/ 213815 h 1330996"/>
                  <a:gd name="connsiteX77" fmla="*/ 2105720 w 2428717"/>
                  <a:gd name="connsiteY77" fmla="*/ 236561 h 1330996"/>
                  <a:gd name="connsiteX78" fmla="*/ 2119368 w 2428717"/>
                  <a:gd name="connsiteY78" fmla="*/ 245660 h 1330996"/>
                  <a:gd name="connsiteX79" fmla="*/ 2133016 w 2428717"/>
                  <a:gd name="connsiteY79" fmla="*/ 259308 h 1330996"/>
                  <a:gd name="connsiteX80" fmla="*/ 2142114 w 2428717"/>
                  <a:gd name="connsiteY80" fmla="*/ 272955 h 1330996"/>
                  <a:gd name="connsiteX81" fmla="*/ 2160311 w 2428717"/>
                  <a:gd name="connsiteY81" fmla="*/ 291152 h 1330996"/>
                  <a:gd name="connsiteX82" fmla="*/ 2169410 w 2428717"/>
                  <a:gd name="connsiteY82" fmla="*/ 304800 h 1330996"/>
                  <a:gd name="connsiteX83" fmla="*/ 2210353 w 2428717"/>
                  <a:gd name="connsiteY83" fmla="*/ 341194 h 1330996"/>
                  <a:gd name="connsiteX84" fmla="*/ 2224001 w 2428717"/>
                  <a:gd name="connsiteY84" fmla="*/ 345743 h 1330996"/>
                  <a:gd name="connsiteX85" fmla="*/ 2255845 w 2428717"/>
                  <a:gd name="connsiteY85" fmla="*/ 363940 h 1330996"/>
                  <a:gd name="connsiteX86" fmla="*/ 2283141 w 2428717"/>
                  <a:gd name="connsiteY86" fmla="*/ 373039 h 1330996"/>
                  <a:gd name="connsiteX87" fmla="*/ 2314986 w 2428717"/>
                  <a:gd name="connsiteY87" fmla="*/ 377588 h 1330996"/>
                  <a:gd name="connsiteX88" fmla="*/ 2337732 w 2428717"/>
                  <a:gd name="connsiteY88" fmla="*/ 395785 h 1330996"/>
                  <a:gd name="connsiteX89" fmla="*/ 2365028 w 2428717"/>
                  <a:gd name="connsiteY89" fmla="*/ 413982 h 1330996"/>
                  <a:gd name="connsiteX90" fmla="*/ 2378675 w 2428717"/>
                  <a:gd name="connsiteY90" fmla="*/ 400334 h 1330996"/>
                  <a:gd name="connsiteX91" fmla="*/ 2396872 w 2428717"/>
                  <a:gd name="connsiteY91" fmla="*/ 373039 h 1330996"/>
                  <a:gd name="connsiteX92" fmla="*/ 2424168 w 2428717"/>
                  <a:gd name="connsiteY92" fmla="*/ 368490 h 1330996"/>
                  <a:gd name="connsiteX93" fmla="*/ 2428717 w 2428717"/>
                  <a:gd name="connsiteY93" fmla="*/ 354842 h 1330996"/>
                  <a:gd name="connsiteX94" fmla="*/ 2424168 w 2428717"/>
                  <a:gd name="connsiteY94" fmla="*/ 327546 h 1330996"/>
                  <a:gd name="connsiteX95" fmla="*/ 2410520 w 2428717"/>
                  <a:gd name="connsiteY95" fmla="*/ 322997 h 1330996"/>
                  <a:gd name="connsiteX96" fmla="*/ 2392323 w 2428717"/>
                  <a:gd name="connsiteY96" fmla="*/ 318448 h 1330996"/>
                  <a:gd name="connsiteX97" fmla="*/ 2378675 w 2428717"/>
                  <a:gd name="connsiteY97" fmla="*/ 309349 h 1330996"/>
                  <a:gd name="connsiteX98" fmla="*/ 2374126 w 2428717"/>
                  <a:gd name="connsiteY98" fmla="*/ 295702 h 1330996"/>
                  <a:gd name="connsiteX99" fmla="*/ 2365028 w 2428717"/>
                  <a:gd name="connsiteY99" fmla="*/ 282054 h 1330996"/>
                  <a:gd name="connsiteX100" fmla="*/ 2360478 w 2428717"/>
                  <a:gd name="connsiteY100" fmla="*/ 268406 h 1330996"/>
                  <a:gd name="connsiteX101" fmla="*/ 2346831 w 2428717"/>
                  <a:gd name="connsiteY101" fmla="*/ 263857 h 1330996"/>
                  <a:gd name="connsiteX102" fmla="*/ 2333183 w 2428717"/>
                  <a:gd name="connsiteY102" fmla="*/ 245660 h 1330996"/>
                  <a:gd name="connsiteX103" fmla="*/ 2305887 w 2428717"/>
                  <a:gd name="connsiteY103" fmla="*/ 232012 h 1330996"/>
                  <a:gd name="connsiteX104" fmla="*/ 2283141 w 2428717"/>
                  <a:gd name="connsiteY104" fmla="*/ 236561 h 1330996"/>
                  <a:gd name="connsiteX105" fmla="*/ 2255845 w 2428717"/>
                  <a:gd name="connsiteY105" fmla="*/ 245660 h 1330996"/>
                  <a:gd name="connsiteX106" fmla="*/ 2214902 w 2428717"/>
                  <a:gd name="connsiteY106" fmla="*/ 241110 h 1330996"/>
                  <a:gd name="connsiteX107" fmla="*/ 2187607 w 2428717"/>
                  <a:gd name="connsiteY107" fmla="*/ 218364 h 1330996"/>
                  <a:gd name="connsiteX108" fmla="*/ 2173959 w 2428717"/>
                  <a:gd name="connsiteY108" fmla="*/ 209266 h 1330996"/>
                  <a:gd name="connsiteX109" fmla="*/ 2164860 w 2428717"/>
                  <a:gd name="connsiteY109" fmla="*/ 195618 h 1330996"/>
                  <a:gd name="connsiteX110" fmla="*/ 2151213 w 2428717"/>
                  <a:gd name="connsiteY110" fmla="*/ 168322 h 1330996"/>
                  <a:gd name="connsiteX111" fmla="*/ 2110269 w 2428717"/>
                  <a:gd name="connsiteY111" fmla="*/ 154675 h 1330996"/>
                  <a:gd name="connsiteX112" fmla="*/ 2082974 w 2428717"/>
                  <a:gd name="connsiteY112" fmla="*/ 141027 h 1330996"/>
                  <a:gd name="connsiteX113" fmla="*/ 2064777 w 2428717"/>
                  <a:gd name="connsiteY113" fmla="*/ 136478 h 1330996"/>
                  <a:gd name="connsiteX114" fmla="*/ 1991989 w 2428717"/>
                  <a:gd name="connsiteY114" fmla="*/ 131928 h 1330996"/>
                  <a:gd name="connsiteX115" fmla="*/ 1964693 w 2428717"/>
                  <a:gd name="connsiteY115" fmla="*/ 118281 h 1330996"/>
                  <a:gd name="connsiteX116" fmla="*/ 1951045 w 2428717"/>
                  <a:gd name="connsiteY116" fmla="*/ 104633 h 1330996"/>
                  <a:gd name="connsiteX117" fmla="*/ 1923750 w 2428717"/>
                  <a:gd name="connsiteY117" fmla="*/ 90985 h 1330996"/>
                  <a:gd name="connsiteX118" fmla="*/ 1910102 w 2428717"/>
                  <a:gd name="connsiteY118" fmla="*/ 81887 h 1330996"/>
                  <a:gd name="connsiteX119" fmla="*/ 1841863 w 2428717"/>
                  <a:gd name="connsiteY119" fmla="*/ 72788 h 1330996"/>
                  <a:gd name="connsiteX120" fmla="*/ 1814568 w 2428717"/>
                  <a:gd name="connsiteY120" fmla="*/ 63690 h 1330996"/>
                  <a:gd name="connsiteX121" fmla="*/ 1796371 w 2428717"/>
                  <a:gd name="connsiteY121" fmla="*/ 59140 h 1330996"/>
                  <a:gd name="connsiteX122" fmla="*/ 1769075 w 2428717"/>
                  <a:gd name="connsiteY122" fmla="*/ 50042 h 1330996"/>
                  <a:gd name="connsiteX123" fmla="*/ 1755428 w 2428717"/>
                  <a:gd name="connsiteY123" fmla="*/ 40943 h 1330996"/>
                  <a:gd name="connsiteX124" fmla="*/ 1737231 w 2428717"/>
                  <a:gd name="connsiteY124" fmla="*/ 0 h 1330996"/>
                  <a:gd name="connsiteX125" fmla="*/ 1728132 w 2428717"/>
                  <a:gd name="connsiteY125" fmla="*/ 13648 h 1330996"/>
                  <a:gd name="connsiteX126" fmla="*/ 1723583 w 2428717"/>
                  <a:gd name="connsiteY126" fmla="*/ 50042 h 1330996"/>
                  <a:gd name="connsiteX127" fmla="*/ 1691738 w 2428717"/>
                  <a:gd name="connsiteY127" fmla="*/ 54591 h 1330996"/>
                  <a:gd name="connsiteX128" fmla="*/ 1659893 w 2428717"/>
                  <a:gd name="connsiteY128" fmla="*/ 63690 h 1330996"/>
                  <a:gd name="connsiteX129" fmla="*/ 1641696 w 2428717"/>
                  <a:gd name="connsiteY129" fmla="*/ 72788 h 1330996"/>
                  <a:gd name="connsiteX130" fmla="*/ 1628048 w 2428717"/>
                  <a:gd name="connsiteY130" fmla="*/ 68239 h 1330996"/>
                  <a:gd name="connsiteX131" fmla="*/ 1623499 w 2428717"/>
                  <a:gd name="connsiteY131" fmla="*/ 54591 h 1330996"/>
                  <a:gd name="connsiteX132" fmla="*/ 1614401 w 2428717"/>
                  <a:gd name="connsiteY132" fmla="*/ 68239 h 1330996"/>
                  <a:gd name="connsiteX133" fmla="*/ 1600753 w 2428717"/>
                  <a:gd name="connsiteY133" fmla="*/ 77337 h 1330996"/>
                  <a:gd name="connsiteX134" fmla="*/ 1555260 w 2428717"/>
                  <a:gd name="connsiteY134" fmla="*/ 81887 h 1330996"/>
                  <a:gd name="connsiteX135" fmla="*/ 1527965 w 2428717"/>
                  <a:gd name="connsiteY135" fmla="*/ 90985 h 1330996"/>
                  <a:gd name="connsiteX136" fmla="*/ 1509768 w 2428717"/>
                  <a:gd name="connsiteY136" fmla="*/ 100084 h 1330996"/>
                  <a:gd name="connsiteX137" fmla="*/ 1487022 w 2428717"/>
                  <a:gd name="connsiteY137" fmla="*/ 104633 h 1330996"/>
                  <a:gd name="connsiteX138" fmla="*/ 1473374 w 2428717"/>
                  <a:gd name="connsiteY138" fmla="*/ 109182 h 1330996"/>
                  <a:gd name="connsiteX139" fmla="*/ 1364192 w 2428717"/>
                  <a:gd name="connsiteY139" fmla="*/ 113731 h 1330996"/>
                  <a:gd name="connsiteX140" fmla="*/ 1350544 w 2428717"/>
                  <a:gd name="connsiteY140" fmla="*/ 122830 h 1330996"/>
                  <a:gd name="connsiteX141" fmla="*/ 1332347 w 2428717"/>
                  <a:gd name="connsiteY141" fmla="*/ 150125 h 1330996"/>
                  <a:gd name="connsiteX142" fmla="*/ 1318699 w 2428717"/>
                  <a:gd name="connsiteY142" fmla="*/ 163773 h 1330996"/>
                  <a:gd name="connsiteX143" fmla="*/ 1309601 w 2428717"/>
                  <a:gd name="connsiteY143" fmla="*/ 191069 h 1330996"/>
                  <a:gd name="connsiteX144" fmla="*/ 1295953 w 2428717"/>
                  <a:gd name="connsiteY144" fmla="*/ 204716 h 1330996"/>
                  <a:gd name="connsiteX145" fmla="*/ 1282305 w 2428717"/>
                  <a:gd name="connsiteY145" fmla="*/ 209266 h 1330996"/>
                  <a:gd name="connsiteX146" fmla="*/ 1209517 w 2428717"/>
                  <a:gd name="connsiteY146" fmla="*/ 213815 h 1330996"/>
                  <a:gd name="connsiteX147" fmla="*/ 1204968 w 2428717"/>
                  <a:gd name="connsiteY147" fmla="*/ 227463 h 1330996"/>
                  <a:gd name="connsiteX148" fmla="*/ 1186771 w 2428717"/>
                  <a:gd name="connsiteY148" fmla="*/ 254758 h 1330996"/>
                  <a:gd name="connsiteX149" fmla="*/ 1177672 w 2428717"/>
                  <a:gd name="connsiteY149" fmla="*/ 282054 h 1330996"/>
                  <a:gd name="connsiteX150" fmla="*/ 1173123 w 2428717"/>
                  <a:gd name="connsiteY150" fmla="*/ 295702 h 1330996"/>
                  <a:gd name="connsiteX151" fmla="*/ 1145828 w 2428717"/>
                  <a:gd name="connsiteY151" fmla="*/ 313899 h 1330996"/>
                  <a:gd name="connsiteX152" fmla="*/ 1132180 w 2428717"/>
                  <a:gd name="connsiteY152" fmla="*/ 327546 h 1330996"/>
                  <a:gd name="connsiteX153" fmla="*/ 1104884 w 2428717"/>
                  <a:gd name="connsiteY153" fmla="*/ 336645 h 1330996"/>
                  <a:gd name="connsiteX154" fmla="*/ 1095786 w 2428717"/>
                  <a:gd name="connsiteY154" fmla="*/ 322997 h 1330996"/>
                  <a:gd name="connsiteX155" fmla="*/ 1100335 w 2428717"/>
                  <a:gd name="connsiteY155" fmla="*/ 291152 h 1330996"/>
                  <a:gd name="connsiteX156" fmla="*/ 1086687 w 2428717"/>
                  <a:gd name="connsiteY156" fmla="*/ 304800 h 1330996"/>
                  <a:gd name="connsiteX157" fmla="*/ 1073039 w 2428717"/>
                  <a:gd name="connsiteY157" fmla="*/ 309349 h 1330996"/>
                  <a:gd name="connsiteX158" fmla="*/ 1059392 w 2428717"/>
                  <a:gd name="connsiteY158" fmla="*/ 300251 h 1330996"/>
                  <a:gd name="connsiteX159" fmla="*/ 1050293 w 2428717"/>
                  <a:gd name="connsiteY159" fmla="*/ 286603 h 1330996"/>
                  <a:gd name="connsiteX160" fmla="*/ 1036645 w 2428717"/>
                  <a:gd name="connsiteY160" fmla="*/ 282054 h 1330996"/>
                  <a:gd name="connsiteX161" fmla="*/ 1009350 w 2428717"/>
                  <a:gd name="connsiteY161" fmla="*/ 291152 h 1330996"/>
                  <a:gd name="connsiteX162" fmla="*/ 995702 w 2428717"/>
                  <a:gd name="connsiteY162" fmla="*/ 295702 h 1330996"/>
                  <a:gd name="connsiteX163" fmla="*/ 982054 w 2428717"/>
                  <a:gd name="connsiteY163" fmla="*/ 304800 h 1330996"/>
                  <a:gd name="connsiteX164" fmla="*/ 968407 w 2428717"/>
                  <a:gd name="connsiteY164" fmla="*/ 350293 h 1330996"/>
                  <a:gd name="connsiteX165" fmla="*/ 959308 w 2428717"/>
                  <a:gd name="connsiteY165" fmla="*/ 363940 h 1330996"/>
                  <a:gd name="connsiteX166" fmla="*/ 963857 w 2428717"/>
                  <a:gd name="connsiteY166" fmla="*/ 377588 h 1330996"/>
                  <a:gd name="connsiteX167" fmla="*/ 969656 w 2428717"/>
                  <a:gd name="connsiteY167" fmla="*/ 397835 h 1330996"/>
                  <a:gd name="connsiteX168" fmla="*/ 1000251 w 2428717"/>
                  <a:gd name="connsiteY168" fmla="*/ 404884 h 1330996"/>
                  <a:gd name="connsiteX169" fmla="*/ 1013899 w 2428717"/>
                  <a:gd name="connsiteY169" fmla="*/ 418531 h 1330996"/>
                  <a:gd name="connsiteX170" fmla="*/ 1009350 w 2428717"/>
                  <a:gd name="connsiteY170" fmla="*/ 441278 h 1330996"/>
                  <a:gd name="connsiteX171" fmla="*/ 986604 w 2428717"/>
                  <a:gd name="connsiteY171" fmla="*/ 486770 h 1330996"/>
                  <a:gd name="connsiteX172" fmla="*/ 968407 w 2428717"/>
                  <a:gd name="connsiteY172" fmla="*/ 518615 h 1330996"/>
                  <a:gd name="connsiteX173" fmla="*/ 954759 w 2428717"/>
                  <a:gd name="connsiteY173" fmla="*/ 523164 h 1330996"/>
                  <a:gd name="connsiteX174" fmla="*/ 945660 w 2428717"/>
                  <a:gd name="connsiteY174" fmla="*/ 536812 h 1330996"/>
                  <a:gd name="connsiteX175" fmla="*/ 932013 w 2428717"/>
                  <a:gd name="connsiteY175" fmla="*/ 545910 h 1330996"/>
                  <a:gd name="connsiteX176" fmla="*/ 913816 w 2428717"/>
                  <a:gd name="connsiteY176" fmla="*/ 568657 h 1330996"/>
                  <a:gd name="connsiteX177" fmla="*/ 904717 w 2428717"/>
                  <a:gd name="connsiteY177" fmla="*/ 582305 h 1330996"/>
                  <a:gd name="connsiteX178" fmla="*/ 900168 w 2428717"/>
                  <a:gd name="connsiteY178" fmla="*/ 595952 h 1330996"/>
                  <a:gd name="connsiteX179" fmla="*/ 881971 w 2428717"/>
                  <a:gd name="connsiteY179" fmla="*/ 623248 h 1330996"/>
                  <a:gd name="connsiteX180" fmla="*/ 859225 w 2428717"/>
                  <a:gd name="connsiteY180" fmla="*/ 655093 h 1330996"/>
                  <a:gd name="connsiteX181" fmla="*/ 850126 w 2428717"/>
                  <a:gd name="connsiteY181" fmla="*/ 668740 h 1330996"/>
                  <a:gd name="connsiteX182" fmla="*/ 845577 w 2428717"/>
                  <a:gd name="connsiteY182" fmla="*/ 682388 h 1330996"/>
                  <a:gd name="connsiteX183" fmla="*/ 831929 w 2428717"/>
                  <a:gd name="connsiteY183" fmla="*/ 691487 h 1330996"/>
                  <a:gd name="connsiteX184" fmla="*/ 809183 w 2428717"/>
                  <a:gd name="connsiteY184" fmla="*/ 714233 h 1330996"/>
                  <a:gd name="connsiteX185" fmla="*/ 795535 w 2428717"/>
                  <a:gd name="connsiteY185" fmla="*/ 732430 h 1330996"/>
                  <a:gd name="connsiteX186" fmla="*/ 781887 w 2428717"/>
                  <a:gd name="connsiteY186" fmla="*/ 746078 h 1330996"/>
                  <a:gd name="connsiteX187" fmla="*/ 754592 w 2428717"/>
                  <a:gd name="connsiteY187" fmla="*/ 787021 h 1330996"/>
                  <a:gd name="connsiteX188" fmla="*/ 745493 w 2428717"/>
                  <a:gd name="connsiteY188" fmla="*/ 800669 h 1330996"/>
                  <a:gd name="connsiteX189" fmla="*/ 736395 w 2428717"/>
                  <a:gd name="connsiteY189" fmla="*/ 827964 h 1330996"/>
                  <a:gd name="connsiteX190" fmla="*/ 673242 w 2428717"/>
                  <a:gd name="connsiteY190" fmla="*/ 857045 h 1330996"/>
                  <a:gd name="connsiteX191" fmla="*/ 638185 w 2428717"/>
                  <a:gd name="connsiteY191" fmla="*/ 883091 h 1330996"/>
                  <a:gd name="connsiteX192" fmla="*/ 595368 w 2428717"/>
                  <a:gd name="connsiteY192" fmla="*/ 896203 h 1330996"/>
                  <a:gd name="connsiteX193" fmla="*/ 581720 w 2428717"/>
                  <a:gd name="connsiteY193" fmla="*/ 891654 h 1330996"/>
                  <a:gd name="connsiteX194" fmla="*/ 577171 w 2428717"/>
                  <a:gd name="connsiteY194" fmla="*/ 928048 h 1330996"/>
                  <a:gd name="connsiteX195" fmla="*/ 568072 w 2428717"/>
                  <a:gd name="connsiteY195" fmla="*/ 941696 h 1330996"/>
                  <a:gd name="connsiteX196" fmla="*/ 563523 w 2428717"/>
                  <a:gd name="connsiteY196" fmla="*/ 955343 h 1330996"/>
                  <a:gd name="connsiteX197" fmla="*/ 549875 w 2428717"/>
                  <a:gd name="connsiteY197" fmla="*/ 964442 h 1330996"/>
                  <a:gd name="connsiteX198" fmla="*/ 522580 w 2428717"/>
                  <a:gd name="connsiteY198" fmla="*/ 982639 h 1330996"/>
                  <a:gd name="connsiteX199" fmla="*/ 508932 w 2428717"/>
                  <a:gd name="connsiteY199" fmla="*/ 973540 h 1330996"/>
                  <a:gd name="connsiteX200" fmla="*/ 481637 w 2428717"/>
                  <a:gd name="connsiteY200" fmla="*/ 959893 h 1330996"/>
                  <a:gd name="connsiteX201" fmla="*/ 463439 w 2428717"/>
                  <a:gd name="connsiteY201" fmla="*/ 964442 h 1330996"/>
                  <a:gd name="connsiteX202" fmla="*/ 454341 w 2428717"/>
                  <a:gd name="connsiteY202" fmla="*/ 978090 h 1330996"/>
                  <a:gd name="connsiteX203" fmla="*/ 440693 w 2428717"/>
                  <a:gd name="connsiteY203" fmla="*/ 996287 h 1330996"/>
                  <a:gd name="connsiteX204" fmla="*/ 404299 w 2428717"/>
                  <a:gd name="connsiteY204" fmla="*/ 1023582 h 1330996"/>
                  <a:gd name="connsiteX205" fmla="*/ 390651 w 2428717"/>
                  <a:gd name="connsiteY205" fmla="*/ 1037230 h 1330996"/>
                  <a:gd name="connsiteX206" fmla="*/ 377004 w 2428717"/>
                  <a:gd name="connsiteY206" fmla="*/ 1041779 h 1330996"/>
                  <a:gd name="connsiteX207" fmla="*/ 349708 w 2428717"/>
                  <a:gd name="connsiteY207" fmla="*/ 1059976 h 1330996"/>
                  <a:gd name="connsiteX208" fmla="*/ 322413 w 2428717"/>
                  <a:gd name="connsiteY208" fmla="*/ 1078173 h 1330996"/>
                  <a:gd name="connsiteX209" fmla="*/ 295117 w 2428717"/>
                  <a:gd name="connsiteY209" fmla="*/ 1100919 h 1330996"/>
                  <a:gd name="connsiteX210" fmla="*/ 286019 w 2428717"/>
                  <a:gd name="connsiteY210" fmla="*/ 1114567 h 1330996"/>
                  <a:gd name="connsiteX211" fmla="*/ 258723 w 2428717"/>
                  <a:gd name="connsiteY211" fmla="*/ 1137313 h 1330996"/>
                  <a:gd name="connsiteX212" fmla="*/ 240526 w 2428717"/>
                  <a:gd name="connsiteY212" fmla="*/ 1164609 h 1330996"/>
                  <a:gd name="connsiteX213" fmla="*/ 231428 w 2428717"/>
                  <a:gd name="connsiteY213" fmla="*/ 1178257 h 1330996"/>
                  <a:gd name="connsiteX214" fmla="*/ 217780 w 2428717"/>
                  <a:gd name="connsiteY214" fmla="*/ 1182806 h 1330996"/>
                  <a:gd name="connsiteX215" fmla="*/ 208681 w 2428717"/>
                  <a:gd name="connsiteY215" fmla="*/ 1196454 h 1330996"/>
                  <a:gd name="connsiteX216" fmla="*/ 181386 w 2428717"/>
                  <a:gd name="connsiteY216" fmla="*/ 1205552 h 1330996"/>
                  <a:gd name="connsiteX217" fmla="*/ 167738 w 2428717"/>
                  <a:gd name="connsiteY217" fmla="*/ 1210102 h 1330996"/>
                  <a:gd name="connsiteX218" fmla="*/ 139818 w 2428717"/>
                  <a:gd name="connsiteY218" fmla="*/ 1205465 h 1330996"/>
                  <a:gd name="connsiteX219" fmla="*/ 108598 w 2428717"/>
                  <a:gd name="connsiteY219" fmla="*/ 1241946 h 1330996"/>
                  <a:gd name="connsiteX220" fmla="*/ 85851 w 2428717"/>
                  <a:gd name="connsiteY220" fmla="*/ 1246496 h 1330996"/>
                  <a:gd name="connsiteX221" fmla="*/ 34921 w 2428717"/>
                  <a:gd name="connsiteY221" fmla="*/ 1188253 h 1330996"/>
                  <a:gd name="connsiteX222" fmla="*/ 22162 w 2428717"/>
                  <a:gd name="connsiteY222" fmla="*/ 1264693 h 1330996"/>
                  <a:gd name="connsiteX223" fmla="*/ 8514 w 2428717"/>
                  <a:gd name="connsiteY223" fmla="*/ 1260143 h 1330996"/>
                  <a:gd name="connsiteX224" fmla="*/ 3965 w 2428717"/>
                  <a:gd name="connsiteY224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44455 w 2428717"/>
                  <a:gd name="connsiteY8" fmla="*/ 1262906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04920 w 2428717"/>
                  <a:gd name="connsiteY16" fmla="*/ 1104307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96574 w 2428717"/>
                  <a:gd name="connsiteY59" fmla="*/ 269470 h 1330996"/>
                  <a:gd name="connsiteX60" fmla="*/ 1431806 w 2428717"/>
                  <a:gd name="connsiteY60" fmla="*/ 255110 h 1330996"/>
                  <a:gd name="connsiteX61" fmla="*/ 1459189 w 2428717"/>
                  <a:gd name="connsiteY61" fmla="*/ 217203 h 1330996"/>
                  <a:gd name="connsiteX62" fmla="*/ 1473374 w 2428717"/>
                  <a:gd name="connsiteY62" fmla="*/ 181970 h 1330996"/>
                  <a:gd name="connsiteX63" fmla="*/ 1500669 w 2428717"/>
                  <a:gd name="connsiteY63" fmla="*/ 172872 h 1330996"/>
                  <a:gd name="connsiteX64" fmla="*/ 1578007 w 2428717"/>
                  <a:gd name="connsiteY64" fmla="*/ 163773 h 1330996"/>
                  <a:gd name="connsiteX65" fmla="*/ 1600753 w 2428717"/>
                  <a:gd name="connsiteY65" fmla="*/ 145576 h 1330996"/>
                  <a:gd name="connsiteX66" fmla="*/ 1614401 w 2428717"/>
                  <a:gd name="connsiteY66" fmla="*/ 141027 h 1330996"/>
                  <a:gd name="connsiteX67" fmla="*/ 1641696 w 2428717"/>
                  <a:gd name="connsiteY67" fmla="*/ 145576 h 1330996"/>
                  <a:gd name="connsiteX68" fmla="*/ 1655344 w 2428717"/>
                  <a:gd name="connsiteY68" fmla="*/ 154675 h 1330996"/>
                  <a:gd name="connsiteX69" fmla="*/ 1828216 w 2428717"/>
                  <a:gd name="connsiteY69" fmla="*/ 150125 h 1330996"/>
                  <a:gd name="connsiteX70" fmla="*/ 1841863 w 2428717"/>
                  <a:gd name="connsiteY70" fmla="*/ 159224 h 1330996"/>
                  <a:gd name="connsiteX71" fmla="*/ 1855511 w 2428717"/>
                  <a:gd name="connsiteY71" fmla="*/ 172872 h 1330996"/>
                  <a:gd name="connsiteX72" fmla="*/ 1969242 w 2428717"/>
                  <a:gd name="connsiteY72" fmla="*/ 186519 h 1330996"/>
                  <a:gd name="connsiteX73" fmla="*/ 2001087 w 2428717"/>
                  <a:gd name="connsiteY73" fmla="*/ 191069 h 1330996"/>
                  <a:gd name="connsiteX74" fmla="*/ 2051129 w 2428717"/>
                  <a:gd name="connsiteY74" fmla="*/ 195618 h 1330996"/>
                  <a:gd name="connsiteX75" fmla="*/ 2060228 w 2428717"/>
                  <a:gd name="connsiteY75" fmla="*/ 209266 h 1330996"/>
                  <a:gd name="connsiteX76" fmla="*/ 2087523 w 2428717"/>
                  <a:gd name="connsiteY76" fmla="*/ 213815 h 1330996"/>
                  <a:gd name="connsiteX77" fmla="*/ 2105720 w 2428717"/>
                  <a:gd name="connsiteY77" fmla="*/ 236561 h 1330996"/>
                  <a:gd name="connsiteX78" fmla="*/ 2119368 w 2428717"/>
                  <a:gd name="connsiteY78" fmla="*/ 245660 h 1330996"/>
                  <a:gd name="connsiteX79" fmla="*/ 2133016 w 2428717"/>
                  <a:gd name="connsiteY79" fmla="*/ 259308 h 1330996"/>
                  <a:gd name="connsiteX80" fmla="*/ 2142114 w 2428717"/>
                  <a:gd name="connsiteY80" fmla="*/ 272955 h 1330996"/>
                  <a:gd name="connsiteX81" fmla="*/ 2160311 w 2428717"/>
                  <a:gd name="connsiteY81" fmla="*/ 291152 h 1330996"/>
                  <a:gd name="connsiteX82" fmla="*/ 2169410 w 2428717"/>
                  <a:gd name="connsiteY82" fmla="*/ 304800 h 1330996"/>
                  <a:gd name="connsiteX83" fmla="*/ 2210353 w 2428717"/>
                  <a:gd name="connsiteY83" fmla="*/ 341194 h 1330996"/>
                  <a:gd name="connsiteX84" fmla="*/ 2224001 w 2428717"/>
                  <a:gd name="connsiteY84" fmla="*/ 345743 h 1330996"/>
                  <a:gd name="connsiteX85" fmla="*/ 2255845 w 2428717"/>
                  <a:gd name="connsiteY85" fmla="*/ 363940 h 1330996"/>
                  <a:gd name="connsiteX86" fmla="*/ 2283141 w 2428717"/>
                  <a:gd name="connsiteY86" fmla="*/ 373039 h 1330996"/>
                  <a:gd name="connsiteX87" fmla="*/ 2314986 w 2428717"/>
                  <a:gd name="connsiteY87" fmla="*/ 377588 h 1330996"/>
                  <a:gd name="connsiteX88" fmla="*/ 2337732 w 2428717"/>
                  <a:gd name="connsiteY88" fmla="*/ 395785 h 1330996"/>
                  <a:gd name="connsiteX89" fmla="*/ 2365028 w 2428717"/>
                  <a:gd name="connsiteY89" fmla="*/ 413982 h 1330996"/>
                  <a:gd name="connsiteX90" fmla="*/ 2378675 w 2428717"/>
                  <a:gd name="connsiteY90" fmla="*/ 400334 h 1330996"/>
                  <a:gd name="connsiteX91" fmla="*/ 2396872 w 2428717"/>
                  <a:gd name="connsiteY91" fmla="*/ 373039 h 1330996"/>
                  <a:gd name="connsiteX92" fmla="*/ 2424168 w 2428717"/>
                  <a:gd name="connsiteY92" fmla="*/ 368490 h 1330996"/>
                  <a:gd name="connsiteX93" fmla="*/ 2428717 w 2428717"/>
                  <a:gd name="connsiteY93" fmla="*/ 354842 h 1330996"/>
                  <a:gd name="connsiteX94" fmla="*/ 2424168 w 2428717"/>
                  <a:gd name="connsiteY94" fmla="*/ 327546 h 1330996"/>
                  <a:gd name="connsiteX95" fmla="*/ 2410520 w 2428717"/>
                  <a:gd name="connsiteY95" fmla="*/ 322997 h 1330996"/>
                  <a:gd name="connsiteX96" fmla="*/ 2392323 w 2428717"/>
                  <a:gd name="connsiteY96" fmla="*/ 318448 h 1330996"/>
                  <a:gd name="connsiteX97" fmla="*/ 2378675 w 2428717"/>
                  <a:gd name="connsiteY97" fmla="*/ 309349 h 1330996"/>
                  <a:gd name="connsiteX98" fmla="*/ 2374126 w 2428717"/>
                  <a:gd name="connsiteY98" fmla="*/ 295702 h 1330996"/>
                  <a:gd name="connsiteX99" fmla="*/ 2365028 w 2428717"/>
                  <a:gd name="connsiteY99" fmla="*/ 282054 h 1330996"/>
                  <a:gd name="connsiteX100" fmla="*/ 2360478 w 2428717"/>
                  <a:gd name="connsiteY100" fmla="*/ 268406 h 1330996"/>
                  <a:gd name="connsiteX101" fmla="*/ 2346831 w 2428717"/>
                  <a:gd name="connsiteY101" fmla="*/ 263857 h 1330996"/>
                  <a:gd name="connsiteX102" fmla="*/ 2333183 w 2428717"/>
                  <a:gd name="connsiteY102" fmla="*/ 245660 h 1330996"/>
                  <a:gd name="connsiteX103" fmla="*/ 2305887 w 2428717"/>
                  <a:gd name="connsiteY103" fmla="*/ 232012 h 1330996"/>
                  <a:gd name="connsiteX104" fmla="*/ 2283141 w 2428717"/>
                  <a:gd name="connsiteY104" fmla="*/ 236561 h 1330996"/>
                  <a:gd name="connsiteX105" fmla="*/ 2255845 w 2428717"/>
                  <a:gd name="connsiteY105" fmla="*/ 245660 h 1330996"/>
                  <a:gd name="connsiteX106" fmla="*/ 2214902 w 2428717"/>
                  <a:gd name="connsiteY106" fmla="*/ 241110 h 1330996"/>
                  <a:gd name="connsiteX107" fmla="*/ 2187607 w 2428717"/>
                  <a:gd name="connsiteY107" fmla="*/ 218364 h 1330996"/>
                  <a:gd name="connsiteX108" fmla="*/ 2173959 w 2428717"/>
                  <a:gd name="connsiteY108" fmla="*/ 209266 h 1330996"/>
                  <a:gd name="connsiteX109" fmla="*/ 2164860 w 2428717"/>
                  <a:gd name="connsiteY109" fmla="*/ 195618 h 1330996"/>
                  <a:gd name="connsiteX110" fmla="*/ 2151213 w 2428717"/>
                  <a:gd name="connsiteY110" fmla="*/ 168322 h 1330996"/>
                  <a:gd name="connsiteX111" fmla="*/ 2110269 w 2428717"/>
                  <a:gd name="connsiteY111" fmla="*/ 154675 h 1330996"/>
                  <a:gd name="connsiteX112" fmla="*/ 2082974 w 2428717"/>
                  <a:gd name="connsiteY112" fmla="*/ 141027 h 1330996"/>
                  <a:gd name="connsiteX113" fmla="*/ 2064777 w 2428717"/>
                  <a:gd name="connsiteY113" fmla="*/ 136478 h 1330996"/>
                  <a:gd name="connsiteX114" fmla="*/ 1991989 w 2428717"/>
                  <a:gd name="connsiteY114" fmla="*/ 131928 h 1330996"/>
                  <a:gd name="connsiteX115" fmla="*/ 1964693 w 2428717"/>
                  <a:gd name="connsiteY115" fmla="*/ 118281 h 1330996"/>
                  <a:gd name="connsiteX116" fmla="*/ 1951045 w 2428717"/>
                  <a:gd name="connsiteY116" fmla="*/ 104633 h 1330996"/>
                  <a:gd name="connsiteX117" fmla="*/ 1923750 w 2428717"/>
                  <a:gd name="connsiteY117" fmla="*/ 90985 h 1330996"/>
                  <a:gd name="connsiteX118" fmla="*/ 1910102 w 2428717"/>
                  <a:gd name="connsiteY118" fmla="*/ 81887 h 1330996"/>
                  <a:gd name="connsiteX119" fmla="*/ 1841863 w 2428717"/>
                  <a:gd name="connsiteY119" fmla="*/ 72788 h 1330996"/>
                  <a:gd name="connsiteX120" fmla="*/ 1814568 w 2428717"/>
                  <a:gd name="connsiteY120" fmla="*/ 63690 h 1330996"/>
                  <a:gd name="connsiteX121" fmla="*/ 1796371 w 2428717"/>
                  <a:gd name="connsiteY121" fmla="*/ 59140 h 1330996"/>
                  <a:gd name="connsiteX122" fmla="*/ 1769075 w 2428717"/>
                  <a:gd name="connsiteY122" fmla="*/ 50042 h 1330996"/>
                  <a:gd name="connsiteX123" fmla="*/ 1755428 w 2428717"/>
                  <a:gd name="connsiteY123" fmla="*/ 40943 h 1330996"/>
                  <a:gd name="connsiteX124" fmla="*/ 1737231 w 2428717"/>
                  <a:gd name="connsiteY124" fmla="*/ 0 h 1330996"/>
                  <a:gd name="connsiteX125" fmla="*/ 1728132 w 2428717"/>
                  <a:gd name="connsiteY125" fmla="*/ 13648 h 1330996"/>
                  <a:gd name="connsiteX126" fmla="*/ 1723583 w 2428717"/>
                  <a:gd name="connsiteY126" fmla="*/ 50042 h 1330996"/>
                  <a:gd name="connsiteX127" fmla="*/ 1691738 w 2428717"/>
                  <a:gd name="connsiteY127" fmla="*/ 54591 h 1330996"/>
                  <a:gd name="connsiteX128" fmla="*/ 1659893 w 2428717"/>
                  <a:gd name="connsiteY128" fmla="*/ 63690 h 1330996"/>
                  <a:gd name="connsiteX129" fmla="*/ 1641696 w 2428717"/>
                  <a:gd name="connsiteY129" fmla="*/ 72788 h 1330996"/>
                  <a:gd name="connsiteX130" fmla="*/ 1628048 w 2428717"/>
                  <a:gd name="connsiteY130" fmla="*/ 68239 h 1330996"/>
                  <a:gd name="connsiteX131" fmla="*/ 1623499 w 2428717"/>
                  <a:gd name="connsiteY131" fmla="*/ 54591 h 1330996"/>
                  <a:gd name="connsiteX132" fmla="*/ 1614401 w 2428717"/>
                  <a:gd name="connsiteY132" fmla="*/ 68239 h 1330996"/>
                  <a:gd name="connsiteX133" fmla="*/ 1600753 w 2428717"/>
                  <a:gd name="connsiteY133" fmla="*/ 77337 h 1330996"/>
                  <a:gd name="connsiteX134" fmla="*/ 1555260 w 2428717"/>
                  <a:gd name="connsiteY134" fmla="*/ 81887 h 1330996"/>
                  <a:gd name="connsiteX135" fmla="*/ 1527965 w 2428717"/>
                  <a:gd name="connsiteY135" fmla="*/ 90985 h 1330996"/>
                  <a:gd name="connsiteX136" fmla="*/ 1509768 w 2428717"/>
                  <a:gd name="connsiteY136" fmla="*/ 100084 h 1330996"/>
                  <a:gd name="connsiteX137" fmla="*/ 1487022 w 2428717"/>
                  <a:gd name="connsiteY137" fmla="*/ 104633 h 1330996"/>
                  <a:gd name="connsiteX138" fmla="*/ 1473374 w 2428717"/>
                  <a:gd name="connsiteY138" fmla="*/ 109182 h 1330996"/>
                  <a:gd name="connsiteX139" fmla="*/ 1364192 w 2428717"/>
                  <a:gd name="connsiteY139" fmla="*/ 113731 h 1330996"/>
                  <a:gd name="connsiteX140" fmla="*/ 1350544 w 2428717"/>
                  <a:gd name="connsiteY140" fmla="*/ 122830 h 1330996"/>
                  <a:gd name="connsiteX141" fmla="*/ 1332347 w 2428717"/>
                  <a:gd name="connsiteY141" fmla="*/ 150125 h 1330996"/>
                  <a:gd name="connsiteX142" fmla="*/ 1318699 w 2428717"/>
                  <a:gd name="connsiteY142" fmla="*/ 163773 h 1330996"/>
                  <a:gd name="connsiteX143" fmla="*/ 1309601 w 2428717"/>
                  <a:gd name="connsiteY143" fmla="*/ 191069 h 1330996"/>
                  <a:gd name="connsiteX144" fmla="*/ 1295953 w 2428717"/>
                  <a:gd name="connsiteY144" fmla="*/ 204716 h 1330996"/>
                  <a:gd name="connsiteX145" fmla="*/ 1282305 w 2428717"/>
                  <a:gd name="connsiteY145" fmla="*/ 209266 h 1330996"/>
                  <a:gd name="connsiteX146" fmla="*/ 1209517 w 2428717"/>
                  <a:gd name="connsiteY146" fmla="*/ 213815 h 1330996"/>
                  <a:gd name="connsiteX147" fmla="*/ 1204968 w 2428717"/>
                  <a:gd name="connsiteY147" fmla="*/ 227463 h 1330996"/>
                  <a:gd name="connsiteX148" fmla="*/ 1186771 w 2428717"/>
                  <a:gd name="connsiteY148" fmla="*/ 254758 h 1330996"/>
                  <a:gd name="connsiteX149" fmla="*/ 1177672 w 2428717"/>
                  <a:gd name="connsiteY149" fmla="*/ 282054 h 1330996"/>
                  <a:gd name="connsiteX150" fmla="*/ 1173123 w 2428717"/>
                  <a:gd name="connsiteY150" fmla="*/ 295702 h 1330996"/>
                  <a:gd name="connsiteX151" fmla="*/ 1145828 w 2428717"/>
                  <a:gd name="connsiteY151" fmla="*/ 313899 h 1330996"/>
                  <a:gd name="connsiteX152" fmla="*/ 1132180 w 2428717"/>
                  <a:gd name="connsiteY152" fmla="*/ 327546 h 1330996"/>
                  <a:gd name="connsiteX153" fmla="*/ 1104884 w 2428717"/>
                  <a:gd name="connsiteY153" fmla="*/ 336645 h 1330996"/>
                  <a:gd name="connsiteX154" fmla="*/ 1095786 w 2428717"/>
                  <a:gd name="connsiteY154" fmla="*/ 322997 h 1330996"/>
                  <a:gd name="connsiteX155" fmla="*/ 1100335 w 2428717"/>
                  <a:gd name="connsiteY155" fmla="*/ 291152 h 1330996"/>
                  <a:gd name="connsiteX156" fmla="*/ 1086687 w 2428717"/>
                  <a:gd name="connsiteY156" fmla="*/ 304800 h 1330996"/>
                  <a:gd name="connsiteX157" fmla="*/ 1073039 w 2428717"/>
                  <a:gd name="connsiteY157" fmla="*/ 309349 h 1330996"/>
                  <a:gd name="connsiteX158" fmla="*/ 1059392 w 2428717"/>
                  <a:gd name="connsiteY158" fmla="*/ 300251 h 1330996"/>
                  <a:gd name="connsiteX159" fmla="*/ 1050293 w 2428717"/>
                  <a:gd name="connsiteY159" fmla="*/ 286603 h 1330996"/>
                  <a:gd name="connsiteX160" fmla="*/ 1036645 w 2428717"/>
                  <a:gd name="connsiteY160" fmla="*/ 282054 h 1330996"/>
                  <a:gd name="connsiteX161" fmla="*/ 1009350 w 2428717"/>
                  <a:gd name="connsiteY161" fmla="*/ 291152 h 1330996"/>
                  <a:gd name="connsiteX162" fmla="*/ 995702 w 2428717"/>
                  <a:gd name="connsiteY162" fmla="*/ 295702 h 1330996"/>
                  <a:gd name="connsiteX163" fmla="*/ 982054 w 2428717"/>
                  <a:gd name="connsiteY163" fmla="*/ 304800 h 1330996"/>
                  <a:gd name="connsiteX164" fmla="*/ 968407 w 2428717"/>
                  <a:gd name="connsiteY164" fmla="*/ 350293 h 1330996"/>
                  <a:gd name="connsiteX165" fmla="*/ 959308 w 2428717"/>
                  <a:gd name="connsiteY165" fmla="*/ 363940 h 1330996"/>
                  <a:gd name="connsiteX166" fmla="*/ 963857 w 2428717"/>
                  <a:gd name="connsiteY166" fmla="*/ 377588 h 1330996"/>
                  <a:gd name="connsiteX167" fmla="*/ 969656 w 2428717"/>
                  <a:gd name="connsiteY167" fmla="*/ 397835 h 1330996"/>
                  <a:gd name="connsiteX168" fmla="*/ 1000251 w 2428717"/>
                  <a:gd name="connsiteY168" fmla="*/ 404884 h 1330996"/>
                  <a:gd name="connsiteX169" fmla="*/ 1013899 w 2428717"/>
                  <a:gd name="connsiteY169" fmla="*/ 418531 h 1330996"/>
                  <a:gd name="connsiteX170" fmla="*/ 1009350 w 2428717"/>
                  <a:gd name="connsiteY170" fmla="*/ 441278 h 1330996"/>
                  <a:gd name="connsiteX171" fmla="*/ 986604 w 2428717"/>
                  <a:gd name="connsiteY171" fmla="*/ 486770 h 1330996"/>
                  <a:gd name="connsiteX172" fmla="*/ 968407 w 2428717"/>
                  <a:gd name="connsiteY172" fmla="*/ 518615 h 1330996"/>
                  <a:gd name="connsiteX173" fmla="*/ 954759 w 2428717"/>
                  <a:gd name="connsiteY173" fmla="*/ 523164 h 1330996"/>
                  <a:gd name="connsiteX174" fmla="*/ 945660 w 2428717"/>
                  <a:gd name="connsiteY174" fmla="*/ 536812 h 1330996"/>
                  <a:gd name="connsiteX175" fmla="*/ 932013 w 2428717"/>
                  <a:gd name="connsiteY175" fmla="*/ 545910 h 1330996"/>
                  <a:gd name="connsiteX176" fmla="*/ 913816 w 2428717"/>
                  <a:gd name="connsiteY176" fmla="*/ 568657 h 1330996"/>
                  <a:gd name="connsiteX177" fmla="*/ 904717 w 2428717"/>
                  <a:gd name="connsiteY177" fmla="*/ 582305 h 1330996"/>
                  <a:gd name="connsiteX178" fmla="*/ 900168 w 2428717"/>
                  <a:gd name="connsiteY178" fmla="*/ 595952 h 1330996"/>
                  <a:gd name="connsiteX179" fmla="*/ 881971 w 2428717"/>
                  <a:gd name="connsiteY179" fmla="*/ 623248 h 1330996"/>
                  <a:gd name="connsiteX180" fmla="*/ 859225 w 2428717"/>
                  <a:gd name="connsiteY180" fmla="*/ 655093 h 1330996"/>
                  <a:gd name="connsiteX181" fmla="*/ 850126 w 2428717"/>
                  <a:gd name="connsiteY181" fmla="*/ 668740 h 1330996"/>
                  <a:gd name="connsiteX182" fmla="*/ 845577 w 2428717"/>
                  <a:gd name="connsiteY182" fmla="*/ 682388 h 1330996"/>
                  <a:gd name="connsiteX183" fmla="*/ 831929 w 2428717"/>
                  <a:gd name="connsiteY183" fmla="*/ 691487 h 1330996"/>
                  <a:gd name="connsiteX184" fmla="*/ 809183 w 2428717"/>
                  <a:gd name="connsiteY184" fmla="*/ 714233 h 1330996"/>
                  <a:gd name="connsiteX185" fmla="*/ 795535 w 2428717"/>
                  <a:gd name="connsiteY185" fmla="*/ 732430 h 1330996"/>
                  <a:gd name="connsiteX186" fmla="*/ 781887 w 2428717"/>
                  <a:gd name="connsiteY186" fmla="*/ 746078 h 1330996"/>
                  <a:gd name="connsiteX187" fmla="*/ 754592 w 2428717"/>
                  <a:gd name="connsiteY187" fmla="*/ 787021 h 1330996"/>
                  <a:gd name="connsiteX188" fmla="*/ 745493 w 2428717"/>
                  <a:gd name="connsiteY188" fmla="*/ 800669 h 1330996"/>
                  <a:gd name="connsiteX189" fmla="*/ 736395 w 2428717"/>
                  <a:gd name="connsiteY189" fmla="*/ 827964 h 1330996"/>
                  <a:gd name="connsiteX190" fmla="*/ 673242 w 2428717"/>
                  <a:gd name="connsiteY190" fmla="*/ 857045 h 1330996"/>
                  <a:gd name="connsiteX191" fmla="*/ 638185 w 2428717"/>
                  <a:gd name="connsiteY191" fmla="*/ 883091 h 1330996"/>
                  <a:gd name="connsiteX192" fmla="*/ 595368 w 2428717"/>
                  <a:gd name="connsiteY192" fmla="*/ 896203 h 1330996"/>
                  <a:gd name="connsiteX193" fmla="*/ 581720 w 2428717"/>
                  <a:gd name="connsiteY193" fmla="*/ 891654 h 1330996"/>
                  <a:gd name="connsiteX194" fmla="*/ 577171 w 2428717"/>
                  <a:gd name="connsiteY194" fmla="*/ 928048 h 1330996"/>
                  <a:gd name="connsiteX195" fmla="*/ 568072 w 2428717"/>
                  <a:gd name="connsiteY195" fmla="*/ 941696 h 1330996"/>
                  <a:gd name="connsiteX196" fmla="*/ 563523 w 2428717"/>
                  <a:gd name="connsiteY196" fmla="*/ 955343 h 1330996"/>
                  <a:gd name="connsiteX197" fmla="*/ 549875 w 2428717"/>
                  <a:gd name="connsiteY197" fmla="*/ 964442 h 1330996"/>
                  <a:gd name="connsiteX198" fmla="*/ 522580 w 2428717"/>
                  <a:gd name="connsiteY198" fmla="*/ 982639 h 1330996"/>
                  <a:gd name="connsiteX199" fmla="*/ 508932 w 2428717"/>
                  <a:gd name="connsiteY199" fmla="*/ 973540 h 1330996"/>
                  <a:gd name="connsiteX200" fmla="*/ 481637 w 2428717"/>
                  <a:gd name="connsiteY200" fmla="*/ 959893 h 1330996"/>
                  <a:gd name="connsiteX201" fmla="*/ 463439 w 2428717"/>
                  <a:gd name="connsiteY201" fmla="*/ 964442 h 1330996"/>
                  <a:gd name="connsiteX202" fmla="*/ 454341 w 2428717"/>
                  <a:gd name="connsiteY202" fmla="*/ 978090 h 1330996"/>
                  <a:gd name="connsiteX203" fmla="*/ 440693 w 2428717"/>
                  <a:gd name="connsiteY203" fmla="*/ 996287 h 1330996"/>
                  <a:gd name="connsiteX204" fmla="*/ 404299 w 2428717"/>
                  <a:gd name="connsiteY204" fmla="*/ 1023582 h 1330996"/>
                  <a:gd name="connsiteX205" fmla="*/ 390651 w 2428717"/>
                  <a:gd name="connsiteY205" fmla="*/ 1037230 h 1330996"/>
                  <a:gd name="connsiteX206" fmla="*/ 377004 w 2428717"/>
                  <a:gd name="connsiteY206" fmla="*/ 1041779 h 1330996"/>
                  <a:gd name="connsiteX207" fmla="*/ 349708 w 2428717"/>
                  <a:gd name="connsiteY207" fmla="*/ 1059976 h 1330996"/>
                  <a:gd name="connsiteX208" fmla="*/ 322413 w 2428717"/>
                  <a:gd name="connsiteY208" fmla="*/ 1078173 h 1330996"/>
                  <a:gd name="connsiteX209" fmla="*/ 295117 w 2428717"/>
                  <a:gd name="connsiteY209" fmla="*/ 1100919 h 1330996"/>
                  <a:gd name="connsiteX210" fmla="*/ 286019 w 2428717"/>
                  <a:gd name="connsiteY210" fmla="*/ 1114567 h 1330996"/>
                  <a:gd name="connsiteX211" fmla="*/ 258723 w 2428717"/>
                  <a:gd name="connsiteY211" fmla="*/ 1137313 h 1330996"/>
                  <a:gd name="connsiteX212" fmla="*/ 240526 w 2428717"/>
                  <a:gd name="connsiteY212" fmla="*/ 1164609 h 1330996"/>
                  <a:gd name="connsiteX213" fmla="*/ 231428 w 2428717"/>
                  <a:gd name="connsiteY213" fmla="*/ 1178257 h 1330996"/>
                  <a:gd name="connsiteX214" fmla="*/ 217780 w 2428717"/>
                  <a:gd name="connsiteY214" fmla="*/ 1182806 h 1330996"/>
                  <a:gd name="connsiteX215" fmla="*/ 208681 w 2428717"/>
                  <a:gd name="connsiteY215" fmla="*/ 1196454 h 1330996"/>
                  <a:gd name="connsiteX216" fmla="*/ 181386 w 2428717"/>
                  <a:gd name="connsiteY216" fmla="*/ 1205552 h 1330996"/>
                  <a:gd name="connsiteX217" fmla="*/ 167738 w 2428717"/>
                  <a:gd name="connsiteY217" fmla="*/ 1210102 h 1330996"/>
                  <a:gd name="connsiteX218" fmla="*/ 139818 w 2428717"/>
                  <a:gd name="connsiteY218" fmla="*/ 1205465 h 1330996"/>
                  <a:gd name="connsiteX219" fmla="*/ 108598 w 2428717"/>
                  <a:gd name="connsiteY219" fmla="*/ 1241946 h 1330996"/>
                  <a:gd name="connsiteX220" fmla="*/ 91738 w 2428717"/>
                  <a:gd name="connsiteY220" fmla="*/ 1323023 h 1330996"/>
                  <a:gd name="connsiteX221" fmla="*/ 34921 w 2428717"/>
                  <a:gd name="connsiteY221" fmla="*/ 1188253 h 1330996"/>
                  <a:gd name="connsiteX222" fmla="*/ 22162 w 2428717"/>
                  <a:gd name="connsiteY222" fmla="*/ 1264693 h 1330996"/>
                  <a:gd name="connsiteX223" fmla="*/ 8514 w 2428717"/>
                  <a:gd name="connsiteY223" fmla="*/ 1260143 h 1330996"/>
                  <a:gd name="connsiteX224" fmla="*/ 3965 w 2428717"/>
                  <a:gd name="connsiteY224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44455 w 2428717"/>
                  <a:gd name="connsiteY8" fmla="*/ 1262906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04920 w 2428717"/>
                  <a:gd name="connsiteY16" fmla="*/ 1104307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96574 w 2428717"/>
                  <a:gd name="connsiteY59" fmla="*/ 269470 h 1330996"/>
                  <a:gd name="connsiteX60" fmla="*/ 1431806 w 2428717"/>
                  <a:gd name="connsiteY60" fmla="*/ 255110 h 1330996"/>
                  <a:gd name="connsiteX61" fmla="*/ 1459189 w 2428717"/>
                  <a:gd name="connsiteY61" fmla="*/ 217203 h 1330996"/>
                  <a:gd name="connsiteX62" fmla="*/ 1473374 w 2428717"/>
                  <a:gd name="connsiteY62" fmla="*/ 181970 h 1330996"/>
                  <a:gd name="connsiteX63" fmla="*/ 1500669 w 2428717"/>
                  <a:gd name="connsiteY63" fmla="*/ 172872 h 1330996"/>
                  <a:gd name="connsiteX64" fmla="*/ 1578007 w 2428717"/>
                  <a:gd name="connsiteY64" fmla="*/ 163773 h 1330996"/>
                  <a:gd name="connsiteX65" fmla="*/ 1600753 w 2428717"/>
                  <a:gd name="connsiteY65" fmla="*/ 145576 h 1330996"/>
                  <a:gd name="connsiteX66" fmla="*/ 1614401 w 2428717"/>
                  <a:gd name="connsiteY66" fmla="*/ 141027 h 1330996"/>
                  <a:gd name="connsiteX67" fmla="*/ 1641696 w 2428717"/>
                  <a:gd name="connsiteY67" fmla="*/ 145576 h 1330996"/>
                  <a:gd name="connsiteX68" fmla="*/ 1655344 w 2428717"/>
                  <a:gd name="connsiteY68" fmla="*/ 154675 h 1330996"/>
                  <a:gd name="connsiteX69" fmla="*/ 1828216 w 2428717"/>
                  <a:gd name="connsiteY69" fmla="*/ 150125 h 1330996"/>
                  <a:gd name="connsiteX70" fmla="*/ 1841863 w 2428717"/>
                  <a:gd name="connsiteY70" fmla="*/ 159224 h 1330996"/>
                  <a:gd name="connsiteX71" fmla="*/ 1855511 w 2428717"/>
                  <a:gd name="connsiteY71" fmla="*/ 172872 h 1330996"/>
                  <a:gd name="connsiteX72" fmla="*/ 1969242 w 2428717"/>
                  <a:gd name="connsiteY72" fmla="*/ 186519 h 1330996"/>
                  <a:gd name="connsiteX73" fmla="*/ 2001087 w 2428717"/>
                  <a:gd name="connsiteY73" fmla="*/ 191069 h 1330996"/>
                  <a:gd name="connsiteX74" fmla="*/ 2051129 w 2428717"/>
                  <a:gd name="connsiteY74" fmla="*/ 195618 h 1330996"/>
                  <a:gd name="connsiteX75" fmla="*/ 2060228 w 2428717"/>
                  <a:gd name="connsiteY75" fmla="*/ 209266 h 1330996"/>
                  <a:gd name="connsiteX76" fmla="*/ 2087523 w 2428717"/>
                  <a:gd name="connsiteY76" fmla="*/ 213815 h 1330996"/>
                  <a:gd name="connsiteX77" fmla="*/ 2105720 w 2428717"/>
                  <a:gd name="connsiteY77" fmla="*/ 236561 h 1330996"/>
                  <a:gd name="connsiteX78" fmla="*/ 2119368 w 2428717"/>
                  <a:gd name="connsiteY78" fmla="*/ 245660 h 1330996"/>
                  <a:gd name="connsiteX79" fmla="*/ 2133016 w 2428717"/>
                  <a:gd name="connsiteY79" fmla="*/ 259308 h 1330996"/>
                  <a:gd name="connsiteX80" fmla="*/ 2142114 w 2428717"/>
                  <a:gd name="connsiteY80" fmla="*/ 272955 h 1330996"/>
                  <a:gd name="connsiteX81" fmla="*/ 2160311 w 2428717"/>
                  <a:gd name="connsiteY81" fmla="*/ 291152 h 1330996"/>
                  <a:gd name="connsiteX82" fmla="*/ 2169410 w 2428717"/>
                  <a:gd name="connsiteY82" fmla="*/ 304800 h 1330996"/>
                  <a:gd name="connsiteX83" fmla="*/ 2210353 w 2428717"/>
                  <a:gd name="connsiteY83" fmla="*/ 341194 h 1330996"/>
                  <a:gd name="connsiteX84" fmla="*/ 2224001 w 2428717"/>
                  <a:gd name="connsiteY84" fmla="*/ 345743 h 1330996"/>
                  <a:gd name="connsiteX85" fmla="*/ 2255845 w 2428717"/>
                  <a:gd name="connsiteY85" fmla="*/ 363940 h 1330996"/>
                  <a:gd name="connsiteX86" fmla="*/ 2283141 w 2428717"/>
                  <a:gd name="connsiteY86" fmla="*/ 373039 h 1330996"/>
                  <a:gd name="connsiteX87" fmla="*/ 2314986 w 2428717"/>
                  <a:gd name="connsiteY87" fmla="*/ 377588 h 1330996"/>
                  <a:gd name="connsiteX88" fmla="*/ 2337732 w 2428717"/>
                  <a:gd name="connsiteY88" fmla="*/ 395785 h 1330996"/>
                  <a:gd name="connsiteX89" fmla="*/ 2365028 w 2428717"/>
                  <a:gd name="connsiteY89" fmla="*/ 413982 h 1330996"/>
                  <a:gd name="connsiteX90" fmla="*/ 2378675 w 2428717"/>
                  <a:gd name="connsiteY90" fmla="*/ 400334 h 1330996"/>
                  <a:gd name="connsiteX91" fmla="*/ 2396872 w 2428717"/>
                  <a:gd name="connsiteY91" fmla="*/ 373039 h 1330996"/>
                  <a:gd name="connsiteX92" fmla="*/ 2424168 w 2428717"/>
                  <a:gd name="connsiteY92" fmla="*/ 368490 h 1330996"/>
                  <a:gd name="connsiteX93" fmla="*/ 2428717 w 2428717"/>
                  <a:gd name="connsiteY93" fmla="*/ 354842 h 1330996"/>
                  <a:gd name="connsiteX94" fmla="*/ 2424168 w 2428717"/>
                  <a:gd name="connsiteY94" fmla="*/ 327546 h 1330996"/>
                  <a:gd name="connsiteX95" fmla="*/ 2410520 w 2428717"/>
                  <a:gd name="connsiteY95" fmla="*/ 322997 h 1330996"/>
                  <a:gd name="connsiteX96" fmla="*/ 2392323 w 2428717"/>
                  <a:gd name="connsiteY96" fmla="*/ 318448 h 1330996"/>
                  <a:gd name="connsiteX97" fmla="*/ 2378675 w 2428717"/>
                  <a:gd name="connsiteY97" fmla="*/ 309349 h 1330996"/>
                  <a:gd name="connsiteX98" fmla="*/ 2374126 w 2428717"/>
                  <a:gd name="connsiteY98" fmla="*/ 295702 h 1330996"/>
                  <a:gd name="connsiteX99" fmla="*/ 2365028 w 2428717"/>
                  <a:gd name="connsiteY99" fmla="*/ 282054 h 1330996"/>
                  <a:gd name="connsiteX100" fmla="*/ 2360478 w 2428717"/>
                  <a:gd name="connsiteY100" fmla="*/ 268406 h 1330996"/>
                  <a:gd name="connsiteX101" fmla="*/ 2346831 w 2428717"/>
                  <a:gd name="connsiteY101" fmla="*/ 263857 h 1330996"/>
                  <a:gd name="connsiteX102" fmla="*/ 2333183 w 2428717"/>
                  <a:gd name="connsiteY102" fmla="*/ 245660 h 1330996"/>
                  <a:gd name="connsiteX103" fmla="*/ 2305887 w 2428717"/>
                  <a:gd name="connsiteY103" fmla="*/ 232012 h 1330996"/>
                  <a:gd name="connsiteX104" fmla="*/ 2283141 w 2428717"/>
                  <a:gd name="connsiteY104" fmla="*/ 236561 h 1330996"/>
                  <a:gd name="connsiteX105" fmla="*/ 2255845 w 2428717"/>
                  <a:gd name="connsiteY105" fmla="*/ 245660 h 1330996"/>
                  <a:gd name="connsiteX106" fmla="*/ 2214902 w 2428717"/>
                  <a:gd name="connsiteY106" fmla="*/ 241110 h 1330996"/>
                  <a:gd name="connsiteX107" fmla="*/ 2187607 w 2428717"/>
                  <a:gd name="connsiteY107" fmla="*/ 218364 h 1330996"/>
                  <a:gd name="connsiteX108" fmla="*/ 2173959 w 2428717"/>
                  <a:gd name="connsiteY108" fmla="*/ 209266 h 1330996"/>
                  <a:gd name="connsiteX109" fmla="*/ 2164860 w 2428717"/>
                  <a:gd name="connsiteY109" fmla="*/ 195618 h 1330996"/>
                  <a:gd name="connsiteX110" fmla="*/ 2151213 w 2428717"/>
                  <a:gd name="connsiteY110" fmla="*/ 168322 h 1330996"/>
                  <a:gd name="connsiteX111" fmla="*/ 2110269 w 2428717"/>
                  <a:gd name="connsiteY111" fmla="*/ 154675 h 1330996"/>
                  <a:gd name="connsiteX112" fmla="*/ 2082974 w 2428717"/>
                  <a:gd name="connsiteY112" fmla="*/ 141027 h 1330996"/>
                  <a:gd name="connsiteX113" fmla="*/ 2064777 w 2428717"/>
                  <a:gd name="connsiteY113" fmla="*/ 136478 h 1330996"/>
                  <a:gd name="connsiteX114" fmla="*/ 1991989 w 2428717"/>
                  <a:gd name="connsiteY114" fmla="*/ 131928 h 1330996"/>
                  <a:gd name="connsiteX115" fmla="*/ 1964693 w 2428717"/>
                  <a:gd name="connsiteY115" fmla="*/ 118281 h 1330996"/>
                  <a:gd name="connsiteX116" fmla="*/ 1951045 w 2428717"/>
                  <a:gd name="connsiteY116" fmla="*/ 104633 h 1330996"/>
                  <a:gd name="connsiteX117" fmla="*/ 1923750 w 2428717"/>
                  <a:gd name="connsiteY117" fmla="*/ 90985 h 1330996"/>
                  <a:gd name="connsiteX118" fmla="*/ 1910102 w 2428717"/>
                  <a:gd name="connsiteY118" fmla="*/ 81887 h 1330996"/>
                  <a:gd name="connsiteX119" fmla="*/ 1841863 w 2428717"/>
                  <a:gd name="connsiteY119" fmla="*/ 72788 h 1330996"/>
                  <a:gd name="connsiteX120" fmla="*/ 1814568 w 2428717"/>
                  <a:gd name="connsiteY120" fmla="*/ 63690 h 1330996"/>
                  <a:gd name="connsiteX121" fmla="*/ 1796371 w 2428717"/>
                  <a:gd name="connsiteY121" fmla="*/ 59140 h 1330996"/>
                  <a:gd name="connsiteX122" fmla="*/ 1769075 w 2428717"/>
                  <a:gd name="connsiteY122" fmla="*/ 50042 h 1330996"/>
                  <a:gd name="connsiteX123" fmla="*/ 1755428 w 2428717"/>
                  <a:gd name="connsiteY123" fmla="*/ 40943 h 1330996"/>
                  <a:gd name="connsiteX124" fmla="*/ 1737231 w 2428717"/>
                  <a:gd name="connsiteY124" fmla="*/ 0 h 1330996"/>
                  <a:gd name="connsiteX125" fmla="*/ 1728132 w 2428717"/>
                  <a:gd name="connsiteY125" fmla="*/ 13648 h 1330996"/>
                  <a:gd name="connsiteX126" fmla="*/ 1723583 w 2428717"/>
                  <a:gd name="connsiteY126" fmla="*/ 50042 h 1330996"/>
                  <a:gd name="connsiteX127" fmla="*/ 1691738 w 2428717"/>
                  <a:gd name="connsiteY127" fmla="*/ 54591 h 1330996"/>
                  <a:gd name="connsiteX128" fmla="*/ 1659893 w 2428717"/>
                  <a:gd name="connsiteY128" fmla="*/ 63690 h 1330996"/>
                  <a:gd name="connsiteX129" fmla="*/ 1641696 w 2428717"/>
                  <a:gd name="connsiteY129" fmla="*/ 72788 h 1330996"/>
                  <a:gd name="connsiteX130" fmla="*/ 1628048 w 2428717"/>
                  <a:gd name="connsiteY130" fmla="*/ 68239 h 1330996"/>
                  <a:gd name="connsiteX131" fmla="*/ 1623499 w 2428717"/>
                  <a:gd name="connsiteY131" fmla="*/ 54591 h 1330996"/>
                  <a:gd name="connsiteX132" fmla="*/ 1614401 w 2428717"/>
                  <a:gd name="connsiteY132" fmla="*/ 68239 h 1330996"/>
                  <a:gd name="connsiteX133" fmla="*/ 1600753 w 2428717"/>
                  <a:gd name="connsiteY133" fmla="*/ 77337 h 1330996"/>
                  <a:gd name="connsiteX134" fmla="*/ 1555260 w 2428717"/>
                  <a:gd name="connsiteY134" fmla="*/ 81887 h 1330996"/>
                  <a:gd name="connsiteX135" fmla="*/ 1527965 w 2428717"/>
                  <a:gd name="connsiteY135" fmla="*/ 90985 h 1330996"/>
                  <a:gd name="connsiteX136" fmla="*/ 1509768 w 2428717"/>
                  <a:gd name="connsiteY136" fmla="*/ 100084 h 1330996"/>
                  <a:gd name="connsiteX137" fmla="*/ 1487022 w 2428717"/>
                  <a:gd name="connsiteY137" fmla="*/ 104633 h 1330996"/>
                  <a:gd name="connsiteX138" fmla="*/ 1473374 w 2428717"/>
                  <a:gd name="connsiteY138" fmla="*/ 109182 h 1330996"/>
                  <a:gd name="connsiteX139" fmla="*/ 1364192 w 2428717"/>
                  <a:gd name="connsiteY139" fmla="*/ 113731 h 1330996"/>
                  <a:gd name="connsiteX140" fmla="*/ 1350544 w 2428717"/>
                  <a:gd name="connsiteY140" fmla="*/ 122830 h 1330996"/>
                  <a:gd name="connsiteX141" fmla="*/ 1332347 w 2428717"/>
                  <a:gd name="connsiteY141" fmla="*/ 150125 h 1330996"/>
                  <a:gd name="connsiteX142" fmla="*/ 1318699 w 2428717"/>
                  <a:gd name="connsiteY142" fmla="*/ 163773 h 1330996"/>
                  <a:gd name="connsiteX143" fmla="*/ 1309601 w 2428717"/>
                  <a:gd name="connsiteY143" fmla="*/ 191069 h 1330996"/>
                  <a:gd name="connsiteX144" fmla="*/ 1295953 w 2428717"/>
                  <a:gd name="connsiteY144" fmla="*/ 204716 h 1330996"/>
                  <a:gd name="connsiteX145" fmla="*/ 1282305 w 2428717"/>
                  <a:gd name="connsiteY145" fmla="*/ 209266 h 1330996"/>
                  <a:gd name="connsiteX146" fmla="*/ 1209517 w 2428717"/>
                  <a:gd name="connsiteY146" fmla="*/ 213815 h 1330996"/>
                  <a:gd name="connsiteX147" fmla="*/ 1204968 w 2428717"/>
                  <a:gd name="connsiteY147" fmla="*/ 227463 h 1330996"/>
                  <a:gd name="connsiteX148" fmla="*/ 1186771 w 2428717"/>
                  <a:gd name="connsiteY148" fmla="*/ 254758 h 1330996"/>
                  <a:gd name="connsiteX149" fmla="*/ 1177672 w 2428717"/>
                  <a:gd name="connsiteY149" fmla="*/ 282054 h 1330996"/>
                  <a:gd name="connsiteX150" fmla="*/ 1173123 w 2428717"/>
                  <a:gd name="connsiteY150" fmla="*/ 295702 h 1330996"/>
                  <a:gd name="connsiteX151" fmla="*/ 1145828 w 2428717"/>
                  <a:gd name="connsiteY151" fmla="*/ 313899 h 1330996"/>
                  <a:gd name="connsiteX152" fmla="*/ 1132180 w 2428717"/>
                  <a:gd name="connsiteY152" fmla="*/ 327546 h 1330996"/>
                  <a:gd name="connsiteX153" fmla="*/ 1104884 w 2428717"/>
                  <a:gd name="connsiteY153" fmla="*/ 336645 h 1330996"/>
                  <a:gd name="connsiteX154" fmla="*/ 1095786 w 2428717"/>
                  <a:gd name="connsiteY154" fmla="*/ 322997 h 1330996"/>
                  <a:gd name="connsiteX155" fmla="*/ 1100335 w 2428717"/>
                  <a:gd name="connsiteY155" fmla="*/ 291152 h 1330996"/>
                  <a:gd name="connsiteX156" fmla="*/ 1086687 w 2428717"/>
                  <a:gd name="connsiteY156" fmla="*/ 304800 h 1330996"/>
                  <a:gd name="connsiteX157" fmla="*/ 1073039 w 2428717"/>
                  <a:gd name="connsiteY157" fmla="*/ 309349 h 1330996"/>
                  <a:gd name="connsiteX158" fmla="*/ 1059392 w 2428717"/>
                  <a:gd name="connsiteY158" fmla="*/ 300251 h 1330996"/>
                  <a:gd name="connsiteX159" fmla="*/ 1050293 w 2428717"/>
                  <a:gd name="connsiteY159" fmla="*/ 286603 h 1330996"/>
                  <a:gd name="connsiteX160" fmla="*/ 1036645 w 2428717"/>
                  <a:gd name="connsiteY160" fmla="*/ 282054 h 1330996"/>
                  <a:gd name="connsiteX161" fmla="*/ 1009350 w 2428717"/>
                  <a:gd name="connsiteY161" fmla="*/ 291152 h 1330996"/>
                  <a:gd name="connsiteX162" fmla="*/ 995702 w 2428717"/>
                  <a:gd name="connsiteY162" fmla="*/ 295702 h 1330996"/>
                  <a:gd name="connsiteX163" fmla="*/ 982054 w 2428717"/>
                  <a:gd name="connsiteY163" fmla="*/ 304800 h 1330996"/>
                  <a:gd name="connsiteX164" fmla="*/ 968407 w 2428717"/>
                  <a:gd name="connsiteY164" fmla="*/ 350293 h 1330996"/>
                  <a:gd name="connsiteX165" fmla="*/ 959308 w 2428717"/>
                  <a:gd name="connsiteY165" fmla="*/ 363940 h 1330996"/>
                  <a:gd name="connsiteX166" fmla="*/ 963857 w 2428717"/>
                  <a:gd name="connsiteY166" fmla="*/ 377588 h 1330996"/>
                  <a:gd name="connsiteX167" fmla="*/ 969656 w 2428717"/>
                  <a:gd name="connsiteY167" fmla="*/ 397835 h 1330996"/>
                  <a:gd name="connsiteX168" fmla="*/ 1000251 w 2428717"/>
                  <a:gd name="connsiteY168" fmla="*/ 404884 h 1330996"/>
                  <a:gd name="connsiteX169" fmla="*/ 1013899 w 2428717"/>
                  <a:gd name="connsiteY169" fmla="*/ 418531 h 1330996"/>
                  <a:gd name="connsiteX170" fmla="*/ 1009350 w 2428717"/>
                  <a:gd name="connsiteY170" fmla="*/ 441278 h 1330996"/>
                  <a:gd name="connsiteX171" fmla="*/ 986604 w 2428717"/>
                  <a:gd name="connsiteY171" fmla="*/ 486770 h 1330996"/>
                  <a:gd name="connsiteX172" fmla="*/ 968407 w 2428717"/>
                  <a:gd name="connsiteY172" fmla="*/ 518615 h 1330996"/>
                  <a:gd name="connsiteX173" fmla="*/ 954759 w 2428717"/>
                  <a:gd name="connsiteY173" fmla="*/ 523164 h 1330996"/>
                  <a:gd name="connsiteX174" fmla="*/ 945660 w 2428717"/>
                  <a:gd name="connsiteY174" fmla="*/ 536812 h 1330996"/>
                  <a:gd name="connsiteX175" fmla="*/ 932013 w 2428717"/>
                  <a:gd name="connsiteY175" fmla="*/ 545910 h 1330996"/>
                  <a:gd name="connsiteX176" fmla="*/ 913816 w 2428717"/>
                  <a:gd name="connsiteY176" fmla="*/ 568657 h 1330996"/>
                  <a:gd name="connsiteX177" fmla="*/ 904717 w 2428717"/>
                  <a:gd name="connsiteY177" fmla="*/ 582305 h 1330996"/>
                  <a:gd name="connsiteX178" fmla="*/ 900168 w 2428717"/>
                  <a:gd name="connsiteY178" fmla="*/ 595952 h 1330996"/>
                  <a:gd name="connsiteX179" fmla="*/ 881971 w 2428717"/>
                  <a:gd name="connsiteY179" fmla="*/ 623248 h 1330996"/>
                  <a:gd name="connsiteX180" fmla="*/ 859225 w 2428717"/>
                  <a:gd name="connsiteY180" fmla="*/ 655093 h 1330996"/>
                  <a:gd name="connsiteX181" fmla="*/ 850126 w 2428717"/>
                  <a:gd name="connsiteY181" fmla="*/ 668740 h 1330996"/>
                  <a:gd name="connsiteX182" fmla="*/ 845577 w 2428717"/>
                  <a:gd name="connsiteY182" fmla="*/ 682388 h 1330996"/>
                  <a:gd name="connsiteX183" fmla="*/ 831929 w 2428717"/>
                  <a:gd name="connsiteY183" fmla="*/ 691487 h 1330996"/>
                  <a:gd name="connsiteX184" fmla="*/ 809183 w 2428717"/>
                  <a:gd name="connsiteY184" fmla="*/ 714233 h 1330996"/>
                  <a:gd name="connsiteX185" fmla="*/ 795535 w 2428717"/>
                  <a:gd name="connsiteY185" fmla="*/ 732430 h 1330996"/>
                  <a:gd name="connsiteX186" fmla="*/ 781887 w 2428717"/>
                  <a:gd name="connsiteY186" fmla="*/ 746078 h 1330996"/>
                  <a:gd name="connsiteX187" fmla="*/ 754592 w 2428717"/>
                  <a:gd name="connsiteY187" fmla="*/ 787021 h 1330996"/>
                  <a:gd name="connsiteX188" fmla="*/ 745493 w 2428717"/>
                  <a:gd name="connsiteY188" fmla="*/ 800669 h 1330996"/>
                  <a:gd name="connsiteX189" fmla="*/ 736395 w 2428717"/>
                  <a:gd name="connsiteY189" fmla="*/ 827964 h 1330996"/>
                  <a:gd name="connsiteX190" fmla="*/ 673242 w 2428717"/>
                  <a:gd name="connsiteY190" fmla="*/ 857045 h 1330996"/>
                  <a:gd name="connsiteX191" fmla="*/ 638185 w 2428717"/>
                  <a:gd name="connsiteY191" fmla="*/ 883091 h 1330996"/>
                  <a:gd name="connsiteX192" fmla="*/ 595368 w 2428717"/>
                  <a:gd name="connsiteY192" fmla="*/ 896203 h 1330996"/>
                  <a:gd name="connsiteX193" fmla="*/ 581720 w 2428717"/>
                  <a:gd name="connsiteY193" fmla="*/ 891654 h 1330996"/>
                  <a:gd name="connsiteX194" fmla="*/ 577171 w 2428717"/>
                  <a:gd name="connsiteY194" fmla="*/ 928048 h 1330996"/>
                  <a:gd name="connsiteX195" fmla="*/ 568072 w 2428717"/>
                  <a:gd name="connsiteY195" fmla="*/ 941696 h 1330996"/>
                  <a:gd name="connsiteX196" fmla="*/ 563523 w 2428717"/>
                  <a:gd name="connsiteY196" fmla="*/ 955343 h 1330996"/>
                  <a:gd name="connsiteX197" fmla="*/ 549875 w 2428717"/>
                  <a:gd name="connsiteY197" fmla="*/ 964442 h 1330996"/>
                  <a:gd name="connsiteX198" fmla="*/ 522580 w 2428717"/>
                  <a:gd name="connsiteY198" fmla="*/ 982639 h 1330996"/>
                  <a:gd name="connsiteX199" fmla="*/ 508932 w 2428717"/>
                  <a:gd name="connsiteY199" fmla="*/ 973540 h 1330996"/>
                  <a:gd name="connsiteX200" fmla="*/ 481637 w 2428717"/>
                  <a:gd name="connsiteY200" fmla="*/ 959893 h 1330996"/>
                  <a:gd name="connsiteX201" fmla="*/ 463439 w 2428717"/>
                  <a:gd name="connsiteY201" fmla="*/ 964442 h 1330996"/>
                  <a:gd name="connsiteX202" fmla="*/ 454341 w 2428717"/>
                  <a:gd name="connsiteY202" fmla="*/ 978090 h 1330996"/>
                  <a:gd name="connsiteX203" fmla="*/ 440693 w 2428717"/>
                  <a:gd name="connsiteY203" fmla="*/ 996287 h 1330996"/>
                  <a:gd name="connsiteX204" fmla="*/ 404299 w 2428717"/>
                  <a:gd name="connsiteY204" fmla="*/ 1023582 h 1330996"/>
                  <a:gd name="connsiteX205" fmla="*/ 390651 w 2428717"/>
                  <a:gd name="connsiteY205" fmla="*/ 1037230 h 1330996"/>
                  <a:gd name="connsiteX206" fmla="*/ 377004 w 2428717"/>
                  <a:gd name="connsiteY206" fmla="*/ 1041779 h 1330996"/>
                  <a:gd name="connsiteX207" fmla="*/ 349708 w 2428717"/>
                  <a:gd name="connsiteY207" fmla="*/ 1059976 h 1330996"/>
                  <a:gd name="connsiteX208" fmla="*/ 322413 w 2428717"/>
                  <a:gd name="connsiteY208" fmla="*/ 1078173 h 1330996"/>
                  <a:gd name="connsiteX209" fmla="*/ 295117 w 2428717"/>
                  <a:gd name="connsiteY209" fmla="*/ 1100919 h 1330996"/>
                  <a:gd name="connsiteX210" fmla="*/ 286019 w 2428717"/>
                  <a:gd name="connsiteY210" fmla="*/ 1114567 h 1330996"/>
                  <a:gd name="connsiteX211" fmla="*/ 258723 w 2428717"/>
                  <a:gd name="connsiteY211" fmla="*/ 1137313 h 1330996"/>
                  <a:gd name="connsiteX212" fmla="*/ 240526 w 2428717"/>
                  <a:gd name="connsiteY212" fmla="*/ 1164609 h 1330996"/>
                  <a:gd name="connsiteX213" fmla="*/ 231428 w 2428717"/>
                  <a:gd name="connsiteY213" fmla="*/ 1178257 h 1330996"/>
                  <a:gd name="connsiteX214" fmla="*/ 217780 w 2428717"/>
                  <a:gd name="connsiteY214" fmla="*/ 1182806 h 1330996"/>
                  <a:gd name="connsiteX215" fmla="*/ 208681 w 2428717"/>
                  <a:gd name="connsiteY215" fmla="*/ 1196454 h 1330996"/>
                  <a:gd name="connsiteX216" fmla="*/ 181386 w 2428717"/>
                  <a:gd name="connsiteY216" fmla="*/ 1205552 h 1330996"/>
                  <a:gd name="connsiteX217" fmla="*/ 167738 w 2428717"/>
                  <a:gd name="connsiteY217" fmla="*/ 1210102 h 1330996"/>
                  <a:gd name="connsiteX218" fmla="*/ 139818 w 2428717"/>
                  <a:gd name="connsiteY218" fmla="*/ 1205465 h 1330996"/>
                  <a:gd name="connsiteX219" fmla="*/ 108598 w 2428717"/>
                  <a:gd name="connsiteY219" fmla="*/ 1241946 h 1330996"/>
                  <a:gd name="connsiteX220" fmla="*/ 87814 w 2428717"/>
                  <a:gd name="connsiteY220" fmla="*/ 1152309 h 1330996"/>
                  <a:gd name="connsiteX221" fmla="*/ 34921 w 2428717"/>
                  <a:gd name="connsiteY221" fmla="*/ 1188253 h 1330996"/>
                  <a:gd name="connsiteX222" fmla="*/ 22162 w 2428717"/>
                  <a:gd name="connsiteY222" fmla="*/ 1264693 h 1330996"/>
                  <a:gd name="connsiteX223" fmla="*/ 8514 w 2428717"/>
                  <a:gd name="connsiteY223" fmla="*/ 1260143 h 1330996"/>
                  <a:gd name="connsiteX224" fmla="*/ 3965 w 2428717"/>
                  <a:gd name="connsiteY224" fmla="*/ 1260143 h 1330996"/>
                  <a:gd name="connsiteX0" fmla="*/ 3965 w 2428717"/>
                  <a:gd name="connsiteY0" fmla="*/ 1260143 h 1330996"/>
                  <a:gd name="connsiteX1" fmla="*/ 8514 w 2428717"/>
                  <a:gd name="connsiteY1" fmla="*/ 1310185 h 1330996"/>
                  <a:gd name="connsiteX2" fmla="*/ 8514 w 2428717"/>
                  <a:gd name="connsiteY2" fmla="*/ 1246496 h 1330996"/>
                  <a:gd name="connsiteX3" fmla="*/ 3965 w 2428717"/>
                  <a:gd name="connsiteY3" fmla="*/ 1328382 h 1330996"/>
                  <a:gd name="connsiteX4" fmla="*/ 31260 w 2428717"/>
                  <a:gd name="connsiteY4" fmla="*/ 1301087 h 1330996"/>
                  <a:gd name="connsiteX5" fmla="*/ 58556 w 2428717"/>
                  <a:gd name="connsiteY5" fmla="*/ 1278340 h 1330996"/>
                  <a:gd name="connsiteX6" fmla="*/ 85851 w 2428717"/>
                  <a:gd name="connsiteY6" fmla="*/ 1260143 h 1330996"/>
                  <a:gd name="connsiteX7" fmla="*/ 99499 w 2428717"/>
                  <a:gd name="connsiteY7" fmla="*/ 1251045 h 1330996"/>
                  <a:gd name="connsiteX8" fmla="*/ 144455 w 2428717"/>
                  <a:gd name="connsiteY8" fmla="*/ 1262906 h 1330996"/>
                  <a:gd name="connsiteX9" fmla="*/ 176837 w 2428717"/>
                  <a:gd name="connsiteY9" fmla="*/ 1232848 h 1330996"/>
                  <a:gd name="connsiteX10" fmla="*/ 204132 w 2428717"/>
                  <a:gd name="connsiteY10" fmla="*/ 1223749 h 1330996"/>
                  <a:gd name="connsiteX11" fmla="*/ 217780 w 2428717"/>
                  <a:gd name="connsiteY11" fmla="*/ 1214651 h 1330996"/>
                  <a:gd name="connsiteX12" fmla="*/ 245075 w 2428717"/>
                  <a:gd name="connsiteY12" fmla="*/ 1205552 h 1330996"/>
                  <a:gd name="connsiteX13" fmla="*/ 286019 w 2428717"/>
                  <a:gd name="connsiteY13" fmla="*/ 1196454 h 1330996"/>
                  <a:gd name="connsiteX14" fmla="*/ 299666 w 2428717"/>
                  <a:gd name="connsiteY14" fmla="*/ 1187355 h 1330996"/>
                  <a:gd name="connsiteX15" fmla="*/ 377004 w 2428717"/>
                  <a:gd name="connsiteY15" fmla="*/ 1150961 h 1330996"/>
                  <a:gd name="connsiteX16" fmla="*/ 504920 w 2428717"/>
                  <a:gd name="connsiteY16" fmla="*/ 1104307 h 1330996"/>
                  <a:gd name="connsiteX17" fmla="*/ 572622 w 2428717"/>
                  <a:gd name="connsiteY17" fmla="*/ 1073624 h 1330996"/>
                  <a:gd name="connsiteX18" fmla="*/ 595368 w 2428717"/>
                  <a:gd name="connsiteY18" fmla="*/ 1096370 h 1330996"/>
                  <a:gd name="connsiteX19" fmla="*/ 609016 w 2428717"/>
                  <a:gd name="connsiteY19" fmla="*/ 1087272 h 1330996"/>
                  <a:gd name="connsiteX20" fmla="*/ 625339 w 2428717"/>
                  <a:gd name="connsiteY20" fmla="*/ 1060152 h 1330996"/>
                  <a:gd name="connsiteX21" fmla="*/ 690902 w 2428717"/>
                  <a:gd name="connsiteY21" fmla="*/ 1061489 h 1330996"/>
                  <a:gd name="connsiteX22" fmla="*/ 718198 w 2428717"/>
                  <a:gd name="connsiteY22" fmla="*/ 1019033 h 1330996"/>
                  <a:gd name="connsiteX23" fmla="*/ 759316 w 2428717"/>
                  <a:gd name="connsiteY23" fmla="*/ 1019121 h 1330996"/>
                  <a:gd name="connsiteX24" fmla="*/ 795535 w 2428717"/>
                  <a:gd name="connsiteY24" fmla="*/ 978090 h 1330996"/>
                  <a:gd name="connsiteX25" fmla="*/ 822831 w 2428717"/>
                  <a:gd name="connsiteY25" fmla="*/ 968991 h 1330996"/>
                  <a:gd name="connsiteX26" fmla="*/ 850126 w 2428717"/>
                  <a:gd name="connsiteY26" fmla="*/ 941696 h 1330996"/>
                  <a:gd name="connsiteX27" fmla="*/ 877422 w 2428717"/>
                  <a:gd name="connsiteY27" fmla="*/ 928048 h 1330996"/>
                  <a:gd name="connsiteX28" fmla="*/ 891069 w 2428717"/>
                  <a:gd name="connsiteY28" fmla="*/ 923499 h 1330996"/>
                  <a:gd name="connsiteX29" fmla="*/ 904717 w 2428717"/>
                  <a:gd name="connsiteY29" fmla="*/ 914400 h 1330996"/>
                  <a:gd name="connsiteX30" fmla="*/ 922914 w 2428717"/>
                  <a:gd name="connsiteY30" fmla="*/ 909851 h 1330996"/>
                  <a:gd name="connsiteX31" fmla="*/ 927463 w 2428717"/>
                  <a:gd name="connsiteY31" fmla="*/ 896203 h 1330996"/>
                  <a:gd name="connsiteX32" fmla="*/ 941111 w 2428717"/>
                  <a:gd name="connsiteY32" fmla="*/ 887105 h 1330996"/>
                  <a:gd name="connsiteX33" fmla="*/ 954759 w 2428717"/>
                  <a:gd name="connsiteY33" fmla="*/ 873457 h 1330996"/>
                  <a:gd name="connsiteX34" fmla="*/ 982054 w 2428717"/>
                  <a:gd name="connsiteY34" fmla="*/ 855260 h 1330996"/>
                  <a:gd name="connsiteX35" fmla="*/ 986604 w 2428717"/>
                  <a:gd name="connsiteY35" fmla="*/ 841612 h 1330996"/>
                  <a:gd name="connsiteX36" fmla="*/ 1000251 w 2428717"/>
                  <a:gd name="connsiteY36" fmla="*/ 837063 h 1330996"/>
                  <a:gd name="connsiteX37" fmla="*/ 1013899 w 2428717"/>
                  <a:gd name="connsiteY37" fmla="*/ 827964 h 1330996"/>
                  <a:gd name="connsiteX38" fmla="*/ 1045744 w 2428717"/>
                  <a:gd name="connsiteY38" fmla="*/ 800669 h 1330996"/>
                  <a:gd name="connsiteX39" fmla="*/ 1059392 w 2428717"/>
                  <a:gd name="connsiteY39" fmla="*/ 791570 h 1330996"/>
                  <a:gd name="connsiteX40" fmla="*/ 1082138 w 2428717"/>
                  <a:gd name="connsiteY40" fmla="*/ 768824 h 1330996"/>
                  <a:gd name="connsiteX41" fmla="*/ 1123081 w 2428717"/>
                  <a:gd name="connsiteY41" fmla="*/ 736979 h 1330996"/>
                  <a:gd name="connsiteX42" fmla="*/ 1136729 w 2428717"/>
                  <a:gd name="connsiteY42" fmla="*/ 727881 h 1330996"/>
                  <a:gd name="connsiteX43" fmla="*/ 1150377 w 2428717"/>
                  <a:gd name="connsiteY43" fmla="*/ 718782 h 1330996"/>
                  <a:gd name="connsiteX44" fmla="*/ 1168574 w 2428717"/>
                  <a:gd name="connsiteY44" fmla="*/ 691487 h 1330996"/>
                  <a:gd name="connsiteX45" fmla="*/ 1191320 w 2428717"/>
                  <a:gd name="connsiteY45" fmla="*/ 668740 h 1330996"/>
                  <a:gd name="connsiteX46" fmla="*/ 1214066 w 2428717"/>
                  <a:gd name="connsiteY46" fmla="*/ 645994 h 1330996"/>
                  <a:gd name="connsiteX47" fmla="*/ 1223165 w 2428717"/>
                  <a:gd name="connsiteY47" fmla="*/ 632346 h 1330996"/>
                  <a:gd name="connsiteX48" fmla="*/ 1227714 w 2428717"/>
                  <a:gd name="connsiteY48" fmla="*/ 618699 h 1330996"/>
                  <a:gd name="connsiteX49" fmla="*/ 1250460 w 2428717"/>
                  <a:gd name="connsiteY49" fmla="*/ 591403 h 1330996"/>
                  <a:gd name="connsiteX50" fmla="*/ 1259559 w 2428717"/>
                  <a:gd name="connsiteY50" fmla="*/ 564108 h 1330996"/>
                  <a:gd name="connsiteX51" fmla="*/ 1264108 w 2428717"/>
                  <a:gd name="connsiteY51" fmla="*/ 550460 h 1330996"/>
                  <a:gd name="connsiteX52" fmla="*/ 1282305 w 2428717"/>
                  <a:gd name="connsiteY52" fmla="*/ 523164 h 1330996"/>
                  <a:gd name="connsiteX53" fmla="*/ 1295953 w 2428717"/>
                  <a:gd name="connsiteY53" fmla="*/ 482221 h 1330996"/>
                  <a:gd name="connsiteX54" fmla="*/ 1300502 w 2428717"/>
                  <a:gd name="connsiteY54" fmla="*/ 468573 h 1330996"/>
                  <a:gd name="connsiteX55" fmla="*/ 1309601 w 2428717"/>
                  <a:gd name="connsiteY55" fmla="*/ 427630 h 1330996"/>
                  <a:gd name="connsiteX56" fmla="*/ 1314150 w 2428717"/>
                  <a:gd name="connsiteY56" fmla="*/ 395785 h 1330996"/>
                  <a:gd name="connsiteX57" fmla="*/ 1336896 w 2428717"/>
                  <a:gd name="connsiteY57" fmla="*/ 368490 h 1330996"/>
                  <a:gd name="connsiteX58" fmla="*/ 1345995 w 2428717"/>
                  <a:gd name="connsiteY58" fmla="*/ 295702 h 1330996"/>
                  <a:gd name="connsiteX59" fmla="*/ 1396574 w 2428717"/>
                  <a:gd name="connsiteY59" fmla="*/ 269470 h 1330996"/>
                  <a:gd name="connsiteX60" fmla="*/ 1431806 w 2428717"/>
                  <a:gd name="connsiteY60" fmla="*/ 255110 h 1330996"/>
                  <a:gd name="connsiteX61" fmla="*/ 1459189 w 2428717"/>
                  <a:gd name="connsiteY61" fmla="*/ 217203 h 1330996"/>
                  <a:gd name="connsiteX62" fmla="*/ 1473374 w 2428717"/>
                  <a:gd name="connsiteY62" fmla="*/ 181970 h 1330996"/>
                  <a:gd name="connsiteX63" fmla="*/ 1500669 w 2428717"/>
                  <a:gd name="connsiteY63" fmla="*/ 172872 h 1330996"/>
                  <a:gd name="connsiteX64" fmla="*/ 1578007 w 2428717"/>
                  <a:gd name="connsiteY64" fmla="*/ 163773 h 1330996"/>
                  <a:gd name="connsiteX65" fmla="*/ 1600753 w 2428717"/>
                  <a:gd name="connsiteY65" fmla="*/ 145576 h 1330996"/>
                  <a:gd name="connsiteX66" fmla="*/ 1614401 w 2428717"/>
                  <a:gd name="connsiteY66" fmla="*/ 141027 h 1330996"/>
                  <a:gd name="connsiteX67" fmla="*/ 1641696 w 2428717"/>
                  <a:gd name="connsiteY67" fmla="*/ 145576 h 1330996"/>
                  <a:gd name="connsiteX68" fmla="*/ 1655344 w 2428717"/>
                  <a:gd name="connsiteY68" fmla="*/ 154675 h 1330996"/>
                  <a:gd name="connsiteX69" fmla="*/ 1828216 w 2428717"/>
                  <a:gd name="connsiteY69" fmla="*/ 150125 h 1330996"/>
                  <a:gd name="connsiteX70" fmla="*/ 1841863 w 2428717"/>
                  <a:gd name="connsiteY70" fmla="*/ 159224 h 1330996"/>
                  <a:gd name="connsiteX71" fmla="*/ 1855511 w 2428717"/>
                  <a:gd name="connsiteY71" fmla="*/ 172872 h 1330996"/>
                  <a:gd name="connsiteX72" fmla="*/ 1969242 w 2428717"/>
                  <a:gd name="connsiteY72" fmla="*/ 186519 h 1330996"/>
                  <a:gd name="connsiteX73" fmla="*/ 2001087 w 2428717"/>
                  <a:gd name="connsiteY73" fmla="*/ 191069 h 1330996"/>
                  <a:gd name="connsiteX74" fmla="*/ 2051129 w 2428717"/>
                  <a:gd name="connsiteY74" fmla="*/ 195618 h 1330996"/>
                  <a:gd name="connsiteX75" fmla="*/ 2060228 w 2428717"/>
                  <a:gd name="connsiteY75" fmla="*/ 209266 h 1330996"/>
                  <a:gd name="connsiteX76" fmla="*/ 2087523 w 2428717"/>
                  <a:gd name="connsiteY76" fmla="*/ 213815 h 1330996"/>
                  <a:gd name="connsiteX77" fmla="*/ 2105720 w 2428717"/>
                  <a:gd name="connsiteY77" fmla="*/ 236561 h 1330996"/>
                  <a:gd name="connsiteX78" fmla="*/ 2119368 w 2428717"/>
                  <a:gd name="connsiteY78" fmla="*/ 245660 h 1330996"/>
                  <a:gd name="connsiteX79" fmla="*/ 2133016 w 2428717"/>
                  <a:gd name="connsiteY79" fmla="*/ 259308 h 1330996"/>
                  <a:gd name="connsiteX80" fmla="*/ 2142114 w 2428717"/>
                  <a:gd name="connsiteY80" fmla="*/ 272955 h 1330996"/>
                  <a:gd name="connsiteX81" fmla="*/ 2160311 w 2428717"/>
                  <a:gd name="connsiteY81" fmla="*/ 291152 h 1330996"/>
                  <a:gd name="connsiteX82" fmla="*/ 2169410 w 2428717"/>
                  <a:gd name="connsiteY82" fmla="*/ 304800 h 1330996"/>
                  <a:gd name="connsiteX83" fmla="*/ 2210353 w 2428717"/>
                  <a:gd name="connsiteY83" fmla="*/ 341194 h 1330996"/>
                  <a:gd name="connsiteX84" fmla="*/ 2224001 w 2428717"/>
                  <a:gd name="connsiteY84" fmla="*/ 345743 h 1330996"/>
                  <a:gd name="connsiteX85" fmla="*/ 2255845 w 2428717"/>
                  <a:gd name="connsiteY85" fmla="*/ 363940 h 1330996"/>
                  <a:gd name="connsiteX86" fmla="*/ 2283141 w 2428717"/>
                  <a:gd name="connsiteY86" fmla="*/ 373039 h 1330996"/>
                  <a:gd name="connsiteX87" fmla="*/ 2314986 w 2428717"/>
                  <a:gd name="connsiteY87" fmla="*/ 377588 h 1330996"/>
                  <a:gd name="connsiteX88" fmla="*/ 2337732 w 2428717"/>
                  <a:gd name="connsiteY88" fmla="*/ 395785 h 1330996"/>
                  <a:gd name="connsiteX89" fmla="*/ 2365028 w 2428717"/>
                  <a:gd name="connsiteY89" fmla="*/ 413982 h 1330996"/>
                  <a:gd name="connsiteX90" fmla="*/ 2378675 w 2428717"/>
                  <a:gd name="connsiteY90" fmla="*/ 400334 h 1330996"/>
                  <a:gd name="connsiteX91" fmla="*/ 2396872 w 2428717"/>
                  <a:gd name="connsiteY91" fmla="*/ 373039 h 1330996"/>
                  <a:gd name="connsiteX92" fmla="*/ 2424168 w 2428717"/>
                  <a:gd name="connsiteY92" fmla="*/ 368490 h 1330996"/>
                  <a:gd name="connsiteX93" fmla="*/ 2428717 w 2428717"/>
                  <a:gd name="connsiteY93" fmla="*/ 354842 h 1330996"/>
                  <a:gd name="connsiteX94" fmla="*/ 2424168 w 2428717"/>
                  <a:gd name="connsiteY94" fmla="*/ 327546 h 1330996"/>
                  <a:gd name="connsiteX95" fmla="*/ 2410520 w 2428717"/>
                  <a:gd name="connsiteY95" fmla="*/ 322997 h 1330996"/>
                  <a:gd name="connsiteX96" fmla="*/ 2392323 w 2428717"/>
                  <a:gd name="connsiteY96" fmla="*/ 318448 h 1330996"/>
                  <a:gd name="connsiteX97" fmla="*/ 2378675 w 2428717"/>
                  <a:gd name="connsiteY97" fmla="*/ 309349 h 1330996"/>
                  <a:gd name="connsiteX98" fmla="*/ 2374126 w 2428717"/>
                  <a:gd name="connsiteY98" fmla="*/ 295702 h 1330996"/>
                  <a:gd name="connsiteX99" fmla="*/ 2365028 w 2428717"/>
                  <a:gd name="connsiteY99" fmla="*/ 282054 h 1330996"/>
                  <a:gd name="connsiteX100" fmla="*/ 2360478 w 2428717"/>
                  <a:gd name="connsiteY100" fmla="*/ 268406 h 1330996"/>
                  <a:gd name="connsiteX101" fmla="*/ 2346831 w 2428717"/>
                  <a:gd name="connsiteY101" fmla="*/ 263857 h 1330996"/>
                  <a:gd name="connsiteX102" fmla="*/ 2333183 w 2428717"/>
                  <a:gd name="connsiteY102" fmla="*/ 245660 h 1330996"/>
                  <a:gd name="connsiteX103" fmla="*/ 2305887 w 2428717"/>
                  <a:gd name="connsiteY103" fmla="*/ 232012 h 1330996"/>
                  <a:gd name="connsiteX104" fmla="*/ 2283141 w 2428717"/>
                  <a:gd name="connsiteY104" fmla="*/ 236561 h 1330996"/>
                  <a:gd name="connsiteX105" fmla="*/ 2255845 w 2428717"/>
                  <a:gd name="connsiteY105" fmla="*/ 245660 h 1330996"/>
                  <a:gd name="connsiteX106" fmla="*/ 2214902 w 2428717"/>
                  <a:gd name="connsiteY106" fmla="*/ 241110 h 1330996"/>
                  <a:gd name="connsiteX107" fmla="*/ 2187607 w 2428717"/>
                  <a:gd name="connsiteY107" fmla="*/ 218364 h 1330996"/>
                  <a:gd name="connsiteX108" fmla="*/ 2173959 w 2428717"/>
                  <a:gd name="connsiteY108" fmla="*/ 209266 h 1330996"/>
                  <a:gd name="connsiteX109" fmla="*/ 2164860 w 2428717"/>
                  <a:gd name="connsiteY109" fmla="*/ 195618 h 1330996"/>
                  <a:gd name="connsiteX110" fmla="*/ 2151213 w 2428717"/>
                  <a:gd name="connsiteY110" fmla="*/ 168322 h 1330996"/>
                  <a:gd name="connsiteX111" fmla="*/ 2110269 w 2428717"/>
                  <a:gd name="connsiteY111" fmla="*/ 154675 h 1330996"/>
                  <a:gd name="connsiteX112" fmla="*/ 2082974 w 2428717"/>
                  <a:gd name="connsiteY112" fmla="*/ 141027 h 1330996"/>
                  <a:gd name="connsiteX113" fmla="*/ 2064777 w 2428717"/>
                  <a:gd name="connsiteY113" fmla="*/ 136478 h 1330996"/>
                  <a:gd name="connsiteX114" fmla="*/ 1991989 w 2428717"/>
                  <a:gd name="connsiteY114" fmla="*/ 131928 h 1330996"/>
                  <a:gd name="connsiteX115" fmla="*/ 1964693 w 2428717"/>
                  <a:gd name="connsiteY115" fmla="*/ 118281 h 1330996"/>
                  <a:gd name="connsiteX116" fmla="*/ 1951045 w 2428717"/>
                  <a:gd name="connsiteY116" fmla="*/ 104633 h 1330996"/>
                  <a:gd name="connsiteX117" fmla="*/ 1923750 w 2428717"/>
                  <a:gd name="connsiteY117" fmla="*/ 90985 h 1330996"/>
                  <a:gd name="connsiteX118" fmla="*/ 1910102 w 2428717"/>
                  <a:gd name="connsiteY118" fmla="*/ 81887 h 1330996"/>
                  <a:gd name="connsiteX119" fmla="*/ 1841863 w 2428717"/>
                  <a:gd name="connsiteY119" fmla="*/ 72788 h 1330996"/>
                  <a:gd name="connsiteX120" fmla="*/ 1814568 w 2428717"/>
                  <a:gd name="connsiteY120" fmla="*/ 63690 h 1330996"/>
                  <a:gd name="connsiteX121" fmla="*/ 1796371 w 2428717"/>
                  <a:gd name="connsiteY121" fmla="*/ 59140 h 1330996"/>
                  <a:gd name="connsiteX122" fmla="*/ 1769075 w 2428717"/>
                  <a:gd name="connsiteY122" fmla="*/ 50042 h 1330996"/>
                  <a:gd name="connsiteX123" fmla="*/ 1755428 w 2428717"/>
                  <a:gd name="connsiteY123" fmla="*/ 40943 h 1330996"/>
                  <a:gd name="connsiteX124" fmla="*/ 1737231 w 2428717"/>
                  <a:gd name="connsiteY124" fmla="*/ 0 h 1330996"/>
                  <a:gd name="connsiteX125" fmla="*/ 1728132 w 2428717"/>
                  <a:gd name="connsiteY125" fmla="*/ 13648 h 1330996"/>
                  <a:gd name="connsiteX126" fmla="*/ 1723583 w 2428717"/>
                  <a:gd name="connsiteY126" fmla="*/ 50042 h 1330996"/>
                  <a:gd name="connsiteX127" fmla="*/ 1691738 w 2428717"/>
                  <a:gd name="connsiteY127" fmla="*/ 54591 h 1330996"/>
                  <a:gd name="connsiteX128" fmla="*/ 1659893 w 2428717"/>
                  <a:gd name="connsiteY128" fmla="*/ 63690 h 1330996"/>
                  <a:gd name="connsiteX129" fmla="*/ 1641696 w 2428717"/>
                  <a:gd name="connsiteY129" fmla="*/ 72788 h 1330996"/>
                  <a:gd name="connsiteX130" fmla="*/ 1628048 w 2428717"/>
                  <a:gd name="connsiteY130" fmla="*/ 68239 h 1330996"/>
                  <a:gd name="connsiteX131" fmla="*/ 1623499 w 2428717"/>
                  <a:gd name="connsiteY131" fmla="*/ 54591 h 1330996"/>
                  <a:gd name="connsiteX132" fmla="*/ 1614401 w 2428717"/>
                  <a:gd name="connsiteY132" fmla="*/ 68239 h 1330996"/>
                  <a:gd name="connsiteX133" fmla="*/ 1600753 w 2428717"/>
                  <a:gd name="connsiteY133" fmla="*/ 77337 h 1330996"/>
                  <a:gd name="connsiteX134" fmla="*/ 1555260 w 2428717"/>
                  <a:gd name="connsiteY134" fmla="*/ 81887 h 1330996"/>
                  <a:gd name="connsiteX135" fmla="*/ 1527965 w 2428717"/>
                  <a:gd name="connsiteY135" fmla="*/ 90985 h 1330996"/>
                  <a:gd name="connsiteX136" fmla="*/ 1509768 w 2428717"/>
                  <a:gd name="connsiteY136" fmla="*/ 100084 h 1330996"/>
                  <a:gd name="connsiteX137" fmla="*/ 1487022 w 2428717"/>
                  <a:gd name="connsiteY137" fmla="*/ 104633 h 1330996"/>
                  <a:gd name="connsiteX138" fmla="*/ 1473374 w 2428717"/>
                  <a:gd name="connsiteY138" fmla="*/ 109182 h 1330996"/>
                  <a:gd name="connsiteX139" fmla="*/ 1364192 w 2428717"/>
                  <a:gd name="connsiteY139" fmla="*/ 113731 h 1330996"/>
                  <a:gd name="connsiteX140" fmla="*/ 1350544 w 2428717"/>
                  <a:gd name="connsiteY140" fmla="*/ 122830 h 1330996"/>
                  <a:gd name="connsiteX141" fmla="*/ 1332347 w 2428717"/>
                  <a:gd name="connsiteY141" fmla="*/ 150125 h 1330996"/>
                  <a:gd name="connsiteX142" fmla="*/ 1318699 w 2428717"/>
                  <a:gd name="connsiteY142" fmla="*/ 163773 h 1330996"/>
                  <a:gd name="connsiteX143" fmla="*/ 1309601 w 2428717"/>
                  <a:gd name="connsiteY143" fmla="*/ 191069 h 1330996"/>
                  <a:gd name="connsiteX144" fmla="*/ 1295953 w 2428717"/>
                  <a:gd name="connsiteY144" fmla="*/ 204716 h 1330996"/>
                  <a:gd name="connsiteX145" fmla="*/ 1282305 w 2428717"/>
                  <a:gd name="connsiteY145" fmla="*/ 209266 h 1330996"/>
                  <a:gd name="connsiteX146" fmla="*/ 1209517 w 2428717"/>
                  <a:gd name="connsiteY146" fmla="*/ 213815 h 1330996"/>
                  <a:gd name="connsiteX147" fmla="*/ 1204968 w 2428717"/>
                  <a:gd name="connsiteY147" fmla="*/ 227463 h 1330996"/>
                  <a:gd name="connsiteX148" fmla="*/ 1186771 w 2428717"/>
                  <a:gd name="connsiteY148" fmla="*/ 254758 h 1330996"/>
                  <a:gd name="connsiteX149" fmla="*/ 1177672 w 2428717"/>
                  <a:gd name="connsiteY149" fmla="*/ 282054 h 1330996"/>
                  <a:gd name="connsiteX150" fmla="*/ 1173123 w 2428717"/>
                  <a:gd name="connsiteY150" fmla="*/ 295702 h 1330996"/>
                  <a:gd name="connsiteX151" fmla="*/ 1145828 w 2428717"/>
                  <a:gd name="connsiteY151" fmla="*/ 313899 h 1330996"/>
                  <a:gd name="connsiteX152" fmla="*/ 1132180 w 2428717"/>
                  <a:gd name="connsiteY152" fmla="*/ 327546 h 1330996"/>
                  <a:gd name="connsiteX153" fmla="*/ 1104884 w 2428717"/>
                  <a:gd name="connsiteY153" fmla="*/ 336645 h 1330996"/>
                  <a:gd name="connsiteX154" fmla="*/ 1095786 w 2428717"/>
                  <a:gd name="connsiteY154" fmla="*/ 322997 h 1330996"/>
                  <a:gd name="connsiteX155" fmla="*/ 1100335 w 2428717"/>
                  <a:gd name="connsiteY155" fmla="*/ 291152 h 1330996"/>
                  <a:gd name="connsiteX156" fmla="*/ 1086687 w 2428717"/>
                  <a:gd name="connsiteY156" fmla="*/ 304800 h 1330996"/>
                  <a:gd name="connsiteX157" fmla="*/ 1073039 w 2428717"/>
                  <a:gd name="connsiteY157" fmla="*/ 309349 h 1330996"/>
                  <a:gd name="connsiteX158" fmla="*/ 1059392 w 2428717"/>
                  <a:gd name="connsiteY158" fmla="*/ 300251 h 1330996"/>
                  <a:gd name="connsiteX159" fmla="*/ 1050293 w 2428717"/>
                  <a:gd name="connsiteY159" fmla="*/ 286603 h 1330996"/>
                  <a:gd name="connsiteX160" fmla="*/ 1036645 w 2428717"/>
                  <a:gd name="connsiteY160" fmla="*/ 282054 h 1330996"/>
                  <a:gd name="connsiteX161" fmla="*/ 1009350 w 2428717"/>
                  <a:gd name="connsiteY161" fmla="*/ 291152 h 1330996"/>
                  <a:gd name="connsiteX162" fmla="*/ 995702 w 2428717"/>
                  <a:gd name="connsiteY162" fmla="*/ 295702 h 1330996"/>
                  <a:gd name="connsiteX163" fmla="*/ 982054 w 2428717"/>
                  <a:gd name="connsiteY163" fmla="*/ 304800 h 1330996"/>
                  <a:gd name="connsiteX164" fmla="*/ 968407 w 2428717"/>
                  <a:gd name="connsiteY164" fmla="*/ 350293 h 1330996"/>
                  <a:gd name="connsiteX165" fmla="*/ 959308 w 2428717"/>
                  <a:gd name="connsiteY165" fmla="*/ 363940 h 1330996"/>
                  <a:gd name="connsiteX166" fmla="*/ 963857 w 2428717"/>
                  <a:gd name="connsiteY166" fmla="*/ 377588 h 1330996"/>
                  <a:gd name="connsiteX167" fmla="*/ 969656 w 2428717"/>
                  <a:gd name="connsiteY167" fmla="*/ 397835 h 1330996"/>
                  <a:gd name="connsiteX168" fmla="*/ 1000251 w 2428717"/>
                  <a:gd name="connsiteY168" fmla="*/ 404884 h 1330996"/>
                  <a:gd name="connsiteX169" fmla="*/ 1013899 w 2428717"/>
                  <a:gd name="connsiteY169" fmla="*/ 418531 h 1330996"/>
                  <a:gd name="connsiteX170" fmla="*/ 1009350 w 2428717"/>
                  <a:gd name="connsiteY170" fmla="*/ 441278 h 1330996"/>
                  <a:gd name="connsiteX171" fmla="*/ 986604 w 2428717"/>
                  <a:gd name="connsiteY171" fmla="*/ 486770 h 1330996"/>
                  <a:gd name="connsiteX172" fmla="*/ 968407 w 2428717"/>
                  <a:gd name="connsiteY172" fmla="*/ 518615 h 1330996"/>
                  <a:gd name="connsiteX173" fmla="*/ 954759 w 2428717"/>
                  <a:gd name="connsiteY173" fmla="*/ 523164 h 1330996"/>
                  <a:gd name="connsiteX174" fmla="*/ 945660 w 2428717"/>
                  <a:gd name="connsiteY174" fmla="*/ 536812 h 1330996"/>
                  <a:gd name="connsiteX175" fmla="*/ 932013 w 2428717"/>
                  <a:gd name="connsiteY175" fmla="*/ 545910 h 1330996"/>
                  <a:gd name="connsiteX176" fmla="*/ 913816 w 2428717"/>
                  <a:gd name="connsiteY176" fmla="*/ 568657 h 1330996"/>
                  <a:gd name="connsiteX177" fmla="*/ 904717 w 2428717"/>
                  <a:gd name="connsiteY177" fmla="*/ 582305 h 1330996"/>
                  <a:gd name="connsiteX178" fmla="*/ 900168 w 2428717"/>
                  <a:gd name="connsiteY178" fmla="*/ 595952 h 1330996"/>
                  <a:gd name="connsiteX179" fmla="*/ 881971 w 2428717"/>
                  <a:gd name="connsiteY179" fmla="*/ 623248 h 1330996"/>
                  <a:gd name="connsiteX180" fmla="*/ 859225 w 2428717"/>
                  <a:gd name="connsiteY180" fmla="*/ 655093 h 1330996"/>
                  <a:gd name="connsiteX181" fmla="*/ 850126 w 2428717"/>
                  <a:gd name="connsiteY181" fmla="*/ 668740 h 1330996"/>
                  <a:gd name="connsiteX182" fmla="*/ 845577 w 2428717"/>
                  <a:gd name="connsiteY182" fmla="*/ 682388 h 1330996"/>
                  <a:gd name="connsiteX183" fmla="*/ 831929 w 2428717"/>
                  <a:gd name="connsiteY183" fmla="*/ 691487 h 1330996"/>
                  <a:gd name="connsiteX184" fmla="*/ 809183 w 2428717"/>
                  <a:gd name="connsiteY184" fmla="*/ 714233 h 1330996"/>
                  <a:gd name="connsiteX185" fmla="*/ 795535 w 2428717"/>
                  <a:gd name="connsiteY185" fmla="*/ 732430 h 1330996"/>
                  <a:gd name="connsiteX186" fmla="*/ 781887 w 2428717"/>
                  <a:gd name="connsiteY186" fmla="*/ 746078 h 1330996"/>
                  <a:gd name="connsiteX187" fmla="*/ 754592 w 2428717"/>
                  <a:gd name="connsiteY187" fmla="*/ 787021 h 1330996"/>
                  <a:gd name="connsiteX188" fmla="*/ 745493 w 2428717"/>
                  <a:gd name="connsiteY188" fmla="*/ 800669 h 1330996"/>
                  <a:gd name="connsiteX189" fmla="*/ 736395 w 2428717"/>
                  <a:gd name="connsiteY189" fmla="*/ 827964 h 1330996"/>
                  <a:gd name="connsiteX190" fmla="*/ 673242 w 2428717"/>
                  <a:gd name="connsiteY190" fmla="*/ 857045 h 1330996"/>
                  <a:gd name="connsiteX191" fmla="*/ 638185 w 2428717"/>
                  <a:gd name="connsiteY191" fmla="*/ 883091 h 1330996"/>
                  <a:gd name="connsiteX192" fmla="*/ 595368 w 2428717"/>
                  <a:gd name="connsiteY192" fmla="*/ 896203 h 1330996"/>
                  <a:gd name="connsiteX193" fmla="*/ 581720 w 2428717"/>
                  <a:gd name="connsiteY193" fmla="*/ 891654 h 1330996"/>
                  <a:gd name="connsiteX194" fmla="*/ 577171 w 2428717"/>
                  <a:gd name="connsiteY194" fmla="*/ 928048 h 1330996"/>
                  <a:gd name="connsiteX195" fmla="*/ 568072 w 2428717"/>
                  <a:gd name="connsiteY195" fmla="*/ 941696 h 1330996"/>
                  <a:gd name="connsiteX196" fmla="*/ 563523 w 2428717"/>
                  <a:gd name="connsiteY196" fmla="*/ 955343 h 1330996"/>
                  <a:gd name="connsiteX197" fmla="*/ 549875 w 2428717"/>
                  <a:gd name="connsiteY197" fmla="*/ 964442 h 1330996"/>
                  <a:gd name="connsiteX198" fmla="*/ 522580 w 2428717"/>
                  <a:gd name="connsiteY198" fmla="*/ 982639 h 1330996"/>
                  <a:gd name="connsiteX199" fmla="*/ 508932 w 2428717"/>
                  <a:gd name="connsiteY199" fmla="*/ 973540 h 1330996"/>
                  <a:gd name="connsiteX200" fmla="*/ 481637 w 2428717"/>
                  <a:gd name="connsiteY200" fmla="*/ 959893 h 1330996"/>
                  <a:gd name="connsiteX201" fmla="*/ 463439 w 2428717"/>
                  <a:gd name="connsiteY201" fmla="*/ 964442 h 1330996"/>
                  <a:gd name="connsiteX202" fmla="*/ 454341 w 2428717"/>
                  <a:gd name="connsiteY202" fmla="*/ 978090 h 1330996"/>
                  <a:gd name="connsiteX203" fmla="*/ 440693 w 2428717"/>
                  <a:gd name="connsiteY203" fmla="*/ 996287 h 1330996"/>
                  <a:gd name="connsiteX204" fmla="*/ 404299 w 2428717"/>
                  <a:gd name="connsiteY204" fmla="*/ 1023582 h 1330996"/>
                  <a:gd name="connsiteX205" fmla="*/ 390651 w 2428717"/>
                  <a:gd name="connsiteY205" fmla="*/ 1037230 h 1330996"/>
                  <a:gd name="connsiteX206" fmla="*/ 377004 w 2428717"/>
                  <a:gd name="connsiteY206" fmla="*/ 1041779 h 1330996"/>
                  <a:gd name="connsiteX207" fmla="*/ 349708 w 2428717"/>
                  <a:gd name="connsiteY207" fmla="*/ 1059976 h 1330996"/>
                  <a:gd name="connsiteX208" fmla="*/ 322413 w 2428717"/>
                  <a:gd name="connsiteY208" fmla="*/ 1078173 h 1330996"/>
                  <a:gd name="connsiteX209" fmla="*/ 295117 w 2428717"/>
                  <a:gd name="connsiteY209" fmla="*/ 1100919 h 1330996"/>
                  <a:gd name="connsiteX210" fmla="*/ 286019 w 2428717"/>
                  <a:gd name="connsiteY210" fmla="*/ 1114567 h 1330996"/>
                  <a:gd name="connsiteX211" fmla="*/ 258723 w 2428717"/>
                  <a:gd name="connsiteY211" fmla="*/ 1137313 h 1330996"/>
                  <a:gd name="connsiteX212" fmla="*/ 240526 w 2428717"/>
                  <a:gd name="connsiteY212" fmla="*/ 1164609 h 1330996"/>
                  <a:gd name="connsiteX213" fmla="*/ 231428 w 2428717"/>
                  <a:gd name="connsiteY213" fmla="*/ 1178257 h 1330996"/>
                  <a:gd name="connsiteX214" fmla="*/ 217780 w 2428717"/>
                  <a:gd name="connsiteY214" fmla="*/ 1182806 h 1330996"/>
                  <a:gd name="connsiteX215" fmla="*/ 208681 w 2428717"/>
                  <a:gd name="connsiteY215" fmla="*/ 1196454 h 1330996"/>
                  <a:gd name="connsiteX216" fmla="*/ 181386 w 2428717"/>
                  <a:gd name="connsiteY216" fmla="*/ 1205552 h 1330996"/>
                  <a:gd name="connsiteX217" fmla="*/ 167738 w 2428717"/>
                  <a:gd name="connsiteY217" fmla="*/ 1210102 h 1330996"/>
                  <a:gd name="connsiteX218" fmla="*/ 139818 w 2428717"/>
                  <a:gd name="connsiteY218" fmla="*/ 1205465 h 1330996"/>
                  <a:gd name="connsiteX219" fmla="*/ 126258 w 2428717"/>
                  <a:gd name="connsiteY219" fmla="*/ 1157570 h 1330996"/>
                  <a:gd name="connsiteX220" fmla="*/ 87814 w 2428717"/>
                  <a:gd name="connsiteY220" fmla="*/ 1152309 h 1330996"/>
                  <a:gd name="connsiteX221" fmla="*/ 34921 w 2428717"/>
                  <a:gd name="connsiteY221" fmla="*/ 1188253 h 1330996"/>
                  <a:gd name="connsiteX222" fmla="*/ 22162 w 2428717"/>
                  <a:gd name="connsiteY222" fmla="*/ 1264693 h 1330996"/>
                  <a:gd name="connsiteX223" fmla="*/ 8514 w 2428717"/>
                  <a:gd name="connsiteY223" fmla="*/ 1260143 h 1330996"/>
                  <a:gd name="connsiteX224" fmla="*/ 3965 w 2428717"/>
                  <a:gd name="connsiteY224" fmla="*/ 1260143 h 1330996"/>
                  <a:gd name="connsiteX0" fmla="*/ 3963 w 2428715"/>
                  <a:gd name="connsiteY0" fmla="*/ 1260143 h 1331711"/>
                  <a:gd name="connsiteX1" fmla="*/ 8512 w 2428715"/>
                  <a:gd name="connsiteY1" fmla="*/ 1310185 h 1331711"/>
                  <a:gd name="connsiteX2" fmla="*/ 8512 w 2428715"/>
                  <a:gd name="connsiteY2" fmla="*/ 1246496 h 1331711"/>
                  <a:gd name="connsiteX3" fmla="*/ 3963 w 2428715"/>
                  <a:gd name="connsiteY3" fmla="*/ 1328382 h 1331711"/>
                  <a:gd name="connsiteX4" fmla="*/ 39107 w 2428715"/>
                  <a:gd name="connsiteY4" fmla="*/ 1312861 h 1331711"/>
                  <a:gd name="connsiteX5" fmla="*/ 58554 w 2428715"/>
                  <a:gd name="connsiteY5" fmla="*/ 1278340 h 1331711"/>
                  <a:gd name="connsiteX6" fmla="*/ 85849 w 2428715"/>
                  <a:gd name="connsiteY6" fmla="*/ 1260143 h 1331711"/>
                  <a:gd name="connsiteX7" fmla="*/ 99497 w 2428715"/>
                  <a:gd name="connsiteY7" fmla="*/ 1251045 h 1331711"/>
                  <a:gd name="connsiteX8" fmla="*/ 144453 w 2428715"/>
                  <a:gd name="connsiteY8" fmla="*/ 1262906 h 1331711"/>
                  <a:gd name="connsiteX9" fmla="*/ 176835 w 2428715"/>
                  <a:gd name="connsiteY9" fmla="*/ 1232848 h 1331711"/>
                  <a:gd name="connsiteX10" fmla="*/ 204130 w 2428715"/>
                  <a:gd name="connsiteY10" fmla="*/ 1223749 h 1331711"/>
                  <a:gd name="connsiteX11" fmla="*/ 217778 w 2428715"/>
                  <a:gd name="connsiteY11" fmla="*/ 1214651 h 1331711"/>
                  <a:gd name="connsiteX12" fmla="*/ 245073 w 2428715"/>
                  <a:gd name="connsiteY12" fmla="*/ 1205552 h 1331711"/>
                  <a:gd name="connsiteX13" fmla="*/ 286017 w 2428715"/>
                  <a:gd name="connsiteY13" fmla="*/ 1196454 h 1331711"/>
                  <a:gd name="connsiteX14" fmla="*/ 299664 w 2428715"/>
                  <a:gd name="connsiteY14" fmla="*/ 1187355 h 1331711"/>
                  <a:gd name="connsiteX15" fmla="*/ 377002 w 2428715"/>
                  <a:gd name="connsiteY15" fmla="*/ 1150961 h 1331711"/>
                  <a:gd name="connsiteX16" fmla="*/ 504918 w 2428715"/>
                  <a:gd name="connsiteY16" fmla="*/ 1104307 h 1331711"/>
                  <a:gd name="connsiteX17" fmla="*/ 572620 w 2428715"/>
                  <a:gd name="connsiteY17" fmla="*/ 1073624 h 1331711"/>
                  <a:gd name="connsiteX18" fmla="*/ 595366 w 2428715"/>
                  <a:gd name="connsiteY18" fmla="*/ 1096370 h 1331711"/>
                  <a:gd name="connsiteX19" fmla="*/ 609014 w 2428715"/>
                  <a:gd name="connsiteY19" fmla="*/ 1087272 h 1331711"/>
                  <a:gd name="connsiteX20" fmla="*/ 625337 w 2428715"/>
                  <a:gd name="connsiteY20" fmla="*/ 1060152 h 1331711"/>
                  <a:gd name="connsiteX21" fmla="*/ 690900 w 2428715"/>
                  <a:gd name="connsiteY21" fmla="*/ 1061489 h 1331711"/>
                  <a:gd name="connsiteX22" fmla="*/ 718196 w 2428715"/>
                  <a:gd name="connsiteY22" fmla="*/ 1019033 h 1331711"/>
                  <a:gd name="connsiteX23" fmla="*/ 759314 w 2428715"/>
                  <a:gd name="connsiteY23" fmla="*/ 1019121 h 1331711"/>
                  <a:gd name="connsiteX24" fmla="*/ 795533 w 2428715"/>
                  <a:gd name="connsiteY24" fmla="*/ 978090 h 1331711"/>
                  <a:gd name="connsiteX25" fmla="*/ 822829 w 2428715"/>
                  <a:gd name="connsiteY25" fmla="*/ 968991 h 1331711"/>
                  <a:gd name="connsiteX26" fmla="*/ 850124 w 2428715"/>
                  <a:gd name="connsiteY26" fmla="*/ 941696 h 1331711"/>
                  <a:gd name="connsiteX27" fmla="*/ 877420 w 2428715"/>
                  <a:gd name="connsiteY27" fmla="*/ 928048 h 1331711"/>
                  <a:gd name="connsiteX28" fmla="*/ 891067 w 2428715"/>
                  <a:gd name="connsiteY28" fmla="*/ 923499 h 1331711"/>
                  <a:gd name="connsiteX29" fmla="*/ 904715 w 2428715"/>
                  <a:gd name="connsiteY29" fmla="*/ 914400 h 1331711"/>
                  <a:gd name="connsiteX30" fmla="*/ 922912 w 2428715"/>
                  <a:gd name="connsiteY30" fmla="*/ 909851 h 1331711"/>
                  <a:gd name="connsiteX31" fmla="*/ 927461 w 2428715"/>
                  <a:gd name="connsiteY31" fmla="*/ 896203 h 1331711"/>
                  <a:gd name="connsiteX32" fmla="*/ 941109 w 2428715"/>
                  <a:gd name="connsiteY32" fmla="*/ 887105 h 1331711"/>
                  <a:gd name="connsiteX33" fmla="*/ 954757 w 2428715"/>
                  <a:gd name="connsiteY33" fmla="*/ 873457 h 1331711"/>
                  <a:gd name="connsiteX34" fmla="*/ 982052 w 2428715"/>
                  <a:gd name="connsiteY34" fmla="*/ 855260 h 1331711"/>
                  <a:gd name="connsiteX35" fmla="*/ 986602 w 2428715"/>
                  <a:gd name="connsiteY35" fmla="*/ 841612 h 1331711"/>
                  <a:gd name="connsiteX36" fmla="*/ 1000249 w 2428715"/>
                  <a:gd name="connsiteY36" fmla="*/ 837063 h 1331711"/>
                  <a:gd name="connsiteX37" fmla="*/ 1013897 w 2428715"/>
                  <a:gd name="connsiteY37" fmla="*/ 827964 h 1331711"/>
                  <a:gd name="connsiteX38" fmla="*/ 1045742 w 2428715"/>
                  <a:gd name="connsiteY38" fmla="*/ 800669 h 1331711"/>
                  <a:gd name="connsiteX39" fmla="*/ 1059390 w 2428715"/>
                  <a:gd name="connsiteY39" fmla="*/ 791570 h 1331711"/>
                  <a:gd name="connsiteX40" fmla="*/ 1082136 w 2428715"/>
                  <a:gd name="connsiteY40" fmla="*/ 768824 h 1331711"/>
                  <a:gd name="connsiteX41" fmla="*/ 1123079 w 2428715"/>
                  <a:gd name="connsiteY41" fmla="*/ 736979 h 1331711"/>
                  <a:gd name="connsiteX42" fmla="*/ 1136727 w 2428715"/>
                  <a:gd name="connsiteY42" fmla="*/ 727881 h 1331711"/>
                  <a:gd name="connsiteX43" fmla="*/ 1150375 w 2428715"/>
                  <a:gd name="connsiteY43" fmla="*/ 718782 h 1331711"/>
                  <a:gd name="connsiteX44" fmla="*/ 1168572 w 2428715"/>
                  <a:gd name="connsiteY44" fmla="*/ 691487 h 1331711"/>
                  <a:gd name="connsiteX45" fmla="*/ 1191318 w 2428715"/>
                  <a:gd name="connsiteY45" fmla="*/ 668740 h 1331711"/>
                  <a:gd name="connsiteX46" fmla="*/ 1214064 w 2428715"/>
                  <a:gd name="connsiteY46" fmla="*/ 645994 h 1331711"/>
                  <a:gd name="connsiteX47" fmla="*/ 1223163 w 2428715"/>
                  <a:gd name="connsiteY47" fmla="*/ 632346 h 1331711"/>
                  <a:gd name="connsiteX48" fmla="*/ 1227712 w 2428715"/>
                  <a:gd name="connsiteY48" fmla="*/ 618699 h 1331711"/>
                  <a:gd name="connsiteX49" fmla="*/ 1250458 w 2428715"/>
                  <a:gd name="connsiteY49" fmla="*/ 591403 h 1331711"/>
                  <a:gd name="connsiteX50" fmla="*/ 1259557 w 2428715"/>
                  <a:gd name="connsiteY50" fmla="*/ 564108 h 1331711"/>
                  <a:gd name="connsiteX51" fmla="*/ 1264106 w 2428715"/>
                  <a:gd name="connsiteY51" fmla="*/ 550460 h 1331711"/>
                  <a:gd name="connsiteX52" fmla="*/ 1282303 w 2428715"/>
                  <a:gd name="connsiteY52" fmla="*/ 523164 h 1331711"/>
                  <a:gd name="connsiteX53" fmla="*/ 1295951 w 2428715"/>
                  <a:gd name="connsiteY53" fmla="*/ 482221 h 1331711"/>
                  <a:gd name="connsiteX54" fmla="*/ 1300500 w 2428715"/>
                  <a:gd name="connsiteY54" fmla="*/ 468573 h 1331711"/>
                  <a:gd name="connsiteX55" fmla="*/ 1309599 w 2428715"/>
                  <a:gd name="connsiteY55" fmla="*/ 427630 h 1331711"/>
                  <a:gd name="connsiteX56" fmla="*/ 1314148 w 2428715"/>
                  <a:gd name="connsiteY56" fmla="*/ 395785 h 1331711"/>
                  <a:gd name="connsiteX57" fmla="*/ 1336894 w 2428715"/>
                  <a:gd name="connsiteY57" fmla="*/ 368490 h 1331711"/>
                  <a:gd name="connsiteX58" fmla="*/ 1345993 w 2428715"/>
                  <a:gd name="connsiteY58" fmla="*/ 295702 h 1331711"/>
                  <a:gd name="connsiteX59" fmla="*/ 1396572 w 2428715"/>
                  <a:gd name="connsiteY59" fmla="*/ 269470 h 1331711"/>
                  <a:gd name="connsiteX60" fmla="*/ 1431804 w 2428715"/>
                  <a:gd name="connsiteY60" fmla="*/ 255110 h 1331711"/>
                  <a:gd name="connsiteX61" fmla="*/ 1459187 w 2428715"/>
                  <a:gd name="connsiteY61" fmla="*/ 217203 h 1331711"/>
                  <a:gd name="connsiteX62" fmla="*/ 1473372 w 2428715"/>
                  <a:gd name="connsiteY62" fmla="*/ 181970 h 1331711"/>
                  <a:gd name="connsiteX63" fmla="*/ 1500667 w 2428715"/>
                  <a:gd name="connsiteY63" fmla="*/ 172872 h 1331711"/>
                  <a:gd name="connsiteX64" fmla="*/ 1578005 w 2428715"/>
                  <a:gd name="connsiteY64" fmla="*/ 163773 h 1331711"/>
                  <a:gd name="connsiteX65" fmla="*/ 1600751 w 2428715"/>
                  <a:gd name="connsiteY65" fmla="*/ 145576 h 1331711"/>
                  <a:gd name="connsiteX66" fmla="*/ 1614399 w 2428715"/>
                  <a:gd name="connsiteY66" fmla="*/ 141027 h 1331711"/>
                  <a:gd name="connsiteX67" fmla="*/ 1641694 w 2428715"/>
                  <a:gd name="connsiteY67" fmla="*/ 145576 h 1331711"/>
                  <a:gd name="connsiteX68" fmla="*/ 1655342 w 2428715"/>
                  <a:gd name="connsiteY68" fmla="*/ 154675 h 1331711"/>
                  <a:gd name="connsiteX69" fmla="*/ 1828214 w 2428715"/>
                  <a:gd name="connsiteY69" fmla="*/ 150125 h 1331711"/>
                  <a:gd name="connsiteX70" fmla="*/ 1841861 w 2428715"/>
                  <a:gd name="connsiteY70" fmla="*/ 159224 h 1331711"/>
                  <a:gd name="connsiteX71" fmla="*/ 1855509 w 2428715"/>
                  <a:gd name="connsiteY71" fmla="*/ 172872 h 1331711"/>
                  <a:gd name="connsiteX72" fmla="*/ 1969240 w 2428715"/>
                  <a:gd name="connsiteY72" fmla="*/ 186519 h 1331711"/>
                  <a:gd name="connsiteX73" fmla="*/ 2001085 w 2428715"/>
                  <a:gd name="connsiteY73" fmla="*/ 191069 h 1331711"/>
                  <a:gd name="connsiteX74" fmla="*/ 2051127 w 2428715"/>
                  <a:gd name="connsiteY74" fmla="*/ 195618 h 1331711"/>
                  <a:gd name="connsiteX75" fmla="*/ 2060226 w 2428715"/>
                  <a:gd name="connsiteY75" fmla="*/ 209266 h 1331711"/>
                  <a:gd name="connsiteX76" fmla="*/ 2087521 w 2428715"/>
                  <a:gd name="connsiteY76" fmla="*/ 213815 h 1331711"/>
                  <a:gd name="connsiteX77" fmla="*/ 2105718 w 2428715"/>
                  <a:gd name="connsiteY77" fmla="*/ 236561 h 1331711"/>
                  <a:gd name="connsiteX78" fmla="*/ 2119366 w 2428715"/>
                  <a:gd name="connsiteY78" fmla="*/ 245660 h 1331711"/>
                  <a:gd name="connsiteX79" fmla="*/ 2133014 w 2428715"/>
                  <a:gd name="connsiteY79" fmla="*/ 259308 h 1331711"/>
                  <a:gd name="connsiteX80" fmla="*/ 2142112 w 2428715"/>
                  <a:gd name="connsiteY80" fmla="*/ 272955 h 1331711"/>
                  <a:gd name="connsiteX81" fmla="*/ 2160309 w 2428715"/>
                  <a:gd name="connsiteY81" fmla="*/ 291152 h 1331711"/>
                  <a:gd name="connsiteX82" fmla="*/ 2169408 w 2428715"/>
                  <a:gd name="connsiteY82" fmla="*/ 304800 h 1331711"/>
                  <a:gd name="connsiteX83" fmla="*/ 2210351 w 2428715"/>
                  <a:gd name="connsiteY83" fmla="*/ 341194 h 1331711"/>
                  <a:gd name="connsiteX84" fmla="*/ 2223999 w 2428715"/>
                  <a:gd name="connsiteY84" fmla="*/ 345743 h 1331711"/>
                  <a:gd name="connsiteX85" fmla="*/ 2255843 w 2428715"/>
                  <a:gd name="connsiteY85" fmla="*/ 363940 h 1331711"/>
                  <a:gd name="connsiteX86" fmla="*/ 2283139 w 2428715"/>
                  <a:gd name="connsiteY86" fmla="*/ 373039 h 1331711"/>
                  <a:gd name="connsiteX87" fmla="*/ 2314984 w 2428715"/>
                  <a:gd name="connsiteY87" fmla="*/ 377588 h 1331711"/>
                  <a:gd name="connsiteX88" fmla="*/ 2337730 w 2428715"/>
                  <a:gd name="connsiteY88" fmla="*/ 395785 h 1331711"/>
                  <a:gd name="connsiteX89" fmla="*/ 2365026 w 2428715"/>
                  <a:gd name="connsiteY89" fmla="*/ 413982 h 1331711"/>
                  <a:gd name="connsiteX90" fmla="*/ 2378673 w 2428715"/>
                  <a:gd name="connsiteY90" fmla="*/ 400334 h 1331711"/>
                  <a:gd name="connsiteX91" fmla="*/ 2396870 w 2428715"/>
                  <a:gd name="connsiteY91" fmla="*/ 373039 h 1331711"/>
                  <a:gd name="connsiteX92" fmla="*/ 2424166 w 2428715"/>
                  <a:gd name="connsiteY92" fmla="*/ 368490 h 1331711"/>
                  <a:gd name="connsiteX93" fmla="*/ 2428715 w 2428715"/>
                  <a:gd name="connsiteY93" fmla="*/ 354842 h 1331711"/>
                  <a:gd name="connsiteX94" fmla="*/ 2424166 w 2428715"/>
                  <a:gd name="connsiteY94" fmla="*/ 327546 h 1331711"/>
                  <a:gd name="connsiteX95" fmla="*/ 2410518 w 2428715"/>
                  <a:gd name="connsiteY95" fmla="*/ 322997 h 1331711"/>
                  <a:gd name="connsiteX96" fmla="*/ 2392321 w 2428715"/>
                  <a:gd name="connsiteY96" fmla="*/ 318448 h 1331711"/>
                  <a:gd name="connsiteX97" fmla="*/ 2378673 w 2428715"/>
                  <a:gd name="connsiteY97" fmla="*/ 309349 h 1331711"/>
                  <a:gd name="connsiteX98" fmla="*/ 2374124 w 2428715"/>
                  <a:gd name="connsiteY98" fmla="*/ 295702 h 1331711"/>
                  <a:gd name="connsiteX99" fmla="*/ 2365026 w 2428715"/>
                  <a:gd name="connsiteY99" fmla="*/ 282054 h 1331711"/>
                  <a:gd name="connsiteX100" fmla="*/ 2360476 w 2428715"/>
                  <a:gd name="connsiteY100" fmla="*/ 268406 h 1331711"/>
                  <a:gd name="connsiteX101" fmla="*/ 2346829 w 2428715"/>
                  <a:gd name="connsiteY101" fmla="*/ 263857 h 1331711"/>
                  <a:gd name="connsiteX102" fmla="*/ 2333181 w 2428715"/>
                  <a:gd name="connsiteY102" fmla="*/ 245660 h 1331711"/>
                  <a:gd name="connsiteX103" fmla="*/ 2305885 w 2428715"/>
                  <a:gd name="connsiteY103" fmla="*/ 232012 h 1331711"/>
                  <a:gd name="connsiteX104" fmla="*/ 2283139 w 2428715"/>
                  <a:gd name="connsiteY104" fmla="*/ 236561 h 1331711"/>
                  <a:gd name="connsiteX105" fmla="*/ 2255843 w 2428715"/>
                  <a:gd name="connsiteY105" fmla="*/ 245660 h 1331711"/>
                  <a:gd name="connsiteX106" fmla="*/ 2214900 w 2428715"/>
                  <a:gd name="connsiteY106" fmla="*/ 241110 h 1331711"/>
                  <a:gd name="connsiteX107" fmla="*/ 2187605 w 2428715"/>
                  <a:gd name="connsiteY107" fmla="*/ 218364 h 1331711"/>
                  <a:gd name="connsiteX108" fmla="*/ 2173957 w 2428715"/>
                  <a:gd name="connsiteY108" fmla="*/ 209266 h 1331711"/>
                  <a:gd name="connsiteX109" fmla="*/ 2164858 w 2428715"/>
                  <a:gd name="connsiteY109" fmla="*/ 195618 h 1331711"/>
                  <a:gd name="connsiteX110" fmla="*/ 2151211 w 2428715"/>
                  <a:gd name="connsiteY110" fmla="*/ 168322 h 1331711"/>
                  <a:gd name="connsiteX111" fmla="*/ 2110267 w 2428715"/>
                  <a:gd name="connsiteY111" fmla="*/ 154675 h 1331711"/>
                  <a:gd name="connsiteX112" fmla="*/ 2082972 w 2428715"/>
                  <a:gd name="connsiteY112" fmla="*/ 141027 h 1331711"/>
                  <a:gd name="connsiteX113" fmla="*/ 2064775 w 2428715"/>
                  <a:gd name="connsiteY113" fmla="*/ 136478 h 1331711"/>
                  <a:gd name="connsiteX114" fmla="*/ 1991987 w 2428715"/>
                  <a:gd name="connsiteY114" fmla="*/ 131928 h 1331711"/>
                  <a:gd name="connsiteX115" fmla="*/ 1964691 w 2428715"/>
                  <a:gd name="connsiteY115" fmla="*/ 118281 h 1331711"/>
                  <a:gd name="connsiteX116" fmla="*/ 1951043 w 2428715"/>
                  <a:gd name="connsiteY116" fmla="*/ 104633 h 1331711"/>
                  <a:gd name="connsiteX117" fmla="*/ 1923748 w 2428715"/>
                  <a:gd name="connsiteY117" fmla="*/ 90985 h 1331711"/>
                  <a:gd name="connsiteX118" fmla="*/ 1910100 w 2428715"/>
                  <a:gd name="connsiteY118" fmla="*/ 81887 h 1331711"/>
                  <a:gd name="connsiteX119" fmla="*/ 1841861 w 2428715"/>
                  <a:gd name="connsiteY119" fmla="*/ 72788 h 1331711"/>
                  <a:gd name="connsiteX120" fmla="*/ 1814566 w 2428715"/>
                  <a:gd name="connsiteY120" fmla="*/ 63690 h 1331711"/>
                  <a:gd name="connsiteX121" fmla="*/ 1796369 w 2428715"/>
                  <a:gd name="connsiteY121" fmla="*/ 59140 h 1331711"/>
                  <a:gd name="connsiteX122" fmla="*/ 1769073 w 2428715"/>
                  <a:gd name="connsiteY122" fmla="*/ 50042 h 1331711"/>
                  <a:gd name="connsiteX123" fmla="*/ 1755426 w 2428715"/>
                  <a:gd name="connsiteY123" fmla="*/ 40943 h 1331711"/>
                  <a:gd name="connsiteX124" fmla="*/ 1737229 w 2428715"/>
                  <a:gd name="connsiteY124" fmla="*/ 0 h 1331711"/>
                  <a:gd name="connsiteX125" fmla="*/ 1728130 w 2428715"/>
                  <a:gd name="connsiteY125" fmla="*/ 13648 h 1331711"/>
                  <a:gd name="connsiteX126" fmla="*/ 1723581 w 2428715"/>
                  <a:gd name="connsiteY126" fmla="*/ 50042 h 1331711"/>
                  <a:gd name="connsiteX127" fmla="*/ 1691736 w 2428715"/>
                  <a:gd name="connsiteY127" fmla="*/ 54591 h 1331711"/>
                  <a:gd name="connsiteX128" fmla="*/ 1659891 w 2428715"/>
                  <a:gd name="connsiteY128" fmla="*/ 63690 h 1331711"/>
                  <a:gd name="connsiteX129" fmla="*/ 1641694 w 2428715"/>
                  <a:gd name="connsiteY129" fmla="*/ 72788 h 1331711"/>
                  <a:gd name="connsiteX130" fmla="*/ 1628046 w 2428715"/>
                  <a:gd name="connsiteY130" fmla="*/ 68239 h 1331711"/>
                  <a:gd name="connsiteX131" fmla="*/ 1623497 w 2428715"/>
                  <a:gd name="connsiteY131" fmla="*/ 54591 h 1331711"/>
                  <a:gd name="connsiteX132" fmla="*/ 1614399 w 2428715"/>
                  <a:gd name="connsiteY132" fmla="*/ 68239 h 1331711"/>
                  <a:gd name="connsiteX133" fmla="*/ 1600751 w 2428715"/>
                  <a:gd name="connsiteY133" fmla="*/ 77337 h 1331711"/>
                  <a:gd name="connsiteX134" fmla="*/ 1555258 w 2428715"/>
                  <a:gd name="connsiteY134" fmla="*/ 81887 h 1331711"/>
                  <a:gd name="connsiteX135" fmla="*/ 1527963 w 2428715"/>
                  <a:gd name="connsiteY135" fmla="*/ 90985 h 1331711"/>
                  <a:gd name="connsiteX136" fmla="*/ 1509766 w 2428715"/>
                  <a:gd name="connsiteY136" fmla="*/ 100084 h 1331711"/>
                  <a:gd name="connsiteX137" fmla="*/ 1487020 w 2428715"/>
                  <a:gd name="connsiteY137" fmla="*/ 104633 h 1331711"/>
                  <a:gd name="connsiteX138" fmla="*/ 1473372 w 2428715"/>
                  <a:gd name="connsiteY138" fmla="*/ 109182 h 1331711"/>
                  <a:gd name="connsiteX139" fmla="*/ 1364190 w 2428715"/>
                  <a:gd name="connsiteY139" fmla="*/ 113731 h 1331711"/>
                  <a:gd name="connsiteX140" fmla="*/ 1350542 w 2428715"/>
                  <a:gd name="connsiteY140" fmla="*/ 122830 h 1331711"/>
                  <a:gd name="connsiteX141" fmla="*/ 1332345 w 2428715"/>
                  <a:gd name="connsiteY141" fmla="*/ 150125 h 1331711"/>
                  <a:gd name="connsiteX142" fmla="*/ 1318697 w 2428715"/>
                  <a:gd name="connsiteY142" fmla="*/ 163773 h 1331711"/>
                  <a:gd name="connsiteX143" fmla="*/ 1309599 w 2428715"/>
                  <a:gd name="connsiteY143" fmla="*/ 191069 h 1331711"/>
                  <a:gd name="connsiteX144" fmla="*/ 1295951 w 2428715"/>
                  <a:gd name="connsiteY144" fmla="*/ 204716 h 1331711"/>
                  <a:gd name="connsiteX145" fmla="*/ 1282303 w 2428715"/>
                  <a:gd name="connsiteY145" fmla="*/ 209266 h 1331711"/>
                  <a:gd name="connsiteX146" fmla="*/ 1209515 w 2428715"/>
                  <a:gd name="connsiteY146" fmla="*/ 213815 h 1331711"/>
                  <a:gd name="connsiteX147" fmla="*/ 1204966 w 2428715"/>
                  <a:gd name="connsiteY147" fmla="*/ 227463 h 1331711"/>
                  <a:gd name="connsiteX148" fmla="*/ 1186769 w 2428715"/>
                  <a:gd name="connsiteY148" fmla="*/ 254758 h 1331711"/>
                  <a:gd name="connsiteX149" fmla="*/ 1177670 w 2428715"/>
                  <a:gd name="connsiteY149" fmla="*/ 282054 h 1331711"/>
                  <a:gd name="connsiteX150" fmla="*/ 1173121 w 2428715"/>
                  <a:gd name="connsiteY150" fmla="*/ 295702 h 1331711"/>
                  <a:gd name="connsiteX151" fmla="*/ 1145826 w 2428715"/>
                  <a:gd name="connsiteY151" fmla="*/ 313899 h 1331711"/>
                  <a:gd name="connsiteX152" fmla="*/ 1132178 w 2428715"/>
                  <a:gd name="connsiteY152" fmla="*/ 327546 h 1331711"/>
                  <a:gd name="connsiteX153" fmla="*/ 1104882 w 2428715"/>
                  <a:gd name="connsiteY153" fmla="*/ 336645 h 1331711"/>
                  <a:gd name="connsiteX154" fmla="*/ 1095784 w 2428715"/>
                  <a:gd name="connsiteY154" fmla="*/ 322997 h 1331711"/>
                  <a:gd name="connsiteX155" fmla="*/ 1100333 w 2428715"/>
                  <a:gd name="connsiteY155" fmla="*/ 291152 h 1331711"/>
                  <a:gd name="connsiteX156" fmla="*/ 1086685 w 2428715"/>
                  <a:gd name="connsiteY156" fmla="*/ 304800 h 1331711"/>
                  <a:gd name="connsiteX157" fmla="*/ 1073037 w 2428715"/>
                  <a:gd name="connsiteY157" fmla="*/ 309349 h 1331711"/>
                  <a:gd name="connsiteX158" fmla="*/ 1059390 w 2428715"/>
                  <a:gd name="connsiteY158" fmla="*/ 300251 h 1331711"/>
                  <a:gd name="connsiteX159" fmla="*/ 1050291 w 2428715"/>
                  <a:gd name="connsiteY159" fmla="*/ 286603 h 1331711"/>
                  <a:gd name="connsiteX160" fmla="*/ 1036643 w 2428715"/>
                  <a:gd name="connsiteY160" fmla="*/ 282054 h 1331711"/>
                  <a:gd name="connsiteX161" fmla="*/ 1009348 w 2428715"/>
                  <a:gd name="connsiteY161" fmla="*/ 291152 h 1331711"/>
                  <a:gd name="connsiteX162" fmla="*/ 995700 w 2428715"/>
                  <a:gd name="connsiteY162" fmla="*/ 295702 h 1331711"/>
                  <a:gd name="connsiteX163" fmla="*/ 982052 w 2428715"/>
                  <a:gd name="connsiteY163" fmla="*/ 304800 h 1331711"/>
                  <a:gd name="connsiteX164" fmla="*/ 968405 w 2428715"/>
                  <a:gd name="connsiteY164" fmla="*/ 350293 h 1331711"/>
                  <a:gd name="connsiteX165" fmla="*/ 959306 w 2428715"/>
                  <a:gd name="connsiteY165" fmla="*/ 363940 h 1331711"/>
                  <a:gd name="connsiteX166" fmla="*/ 963855 w 2428715"/>
                  <a:gd name="connsiteY166" fmla="*/ 377588 h 1331711"/>
                  <a:gd name="connsiteX167" fmla="*/ 969654 w 2428715"/>
                  <a:gd name="connsiteY167" fmla="*/ 397835 h 1331711"/>
                  <a:gd name="connsiteX168" fmla="*/ 1000249 w 2428715"/>
                  <a:gd name="connsiteY168" fmla="*/ 404884 h 1331711"/>
                  <a:gd name="connsiteX169" fmla="*/ 1013897 w 2428715"/>
                  <a:gd name="connsiteY169" fmla="*/ 418531 h 1331711"/>
                  <a:gd name="connsiteX170" fmla="*/ 1009348 w 2428715"/>
                  <a:gd name="connsiteY170" fmla="*/ 441278 h 1331711"/>
                  <a:gd name="connsiteX171" fmla="*/ 986602 w 2428715"/>
                  <a:gd name="connsiteY171" fmla="*/ 486770 h 1331711"/>
                  <a:gd name="connsiteX172" fmla="*/ 968405 w 2428715"/>
                  <a:gd name="connsiteY172" fmla="*/ 518615 h 1331711"/>
                  <a:gd name="connsiteX173" fmla="*/ 954757 w 2428715"/>
                  <a:gd name="connsiteY173" fmla="*/ 523164 h 1331711"/>
                  <a:gd name="connsiteX174" fmla="*/ 945658 w 2428715"/>
                  <a:gd name="connsiteY174" fmla="*/ 536812 h 1331711"/>
                  <a:gd name="connsiteX175" fmla="*/ 932011 w 2428715"/>
                  <a:gd name="connsiteY175" fmla="*/ 545910 h 1331711"/>
                  <a:gd name="connsiteX176" fmla="*/ 913814 w 2428715"/>
                  <a:gd name="connsiteY176" fmla="*/ 568657 h 1331711"/>
                  <a:gd name="connsiteX177" fmla="*/ 904715 w 2428715"/>
                  <a:gd name="connsiteY177" fmla="*/ 582305 h 1331711"/>
                  <a:gd name="connsiteX178" fmla="*/ 900166 w 2428715"/>
                  <a:gd name="connsiteY178" fmla="*/ 595952 h 1331711"/>
                  <a:gd name="connsiteX179" fmla="*/ 881969 w 2428715"/>
                  <a:gd name="connsiteY179" fmla="*/ 623248 h 1331711"/>
                  <a:gd name="connsiteX180" fmla="*/ 859223 w 2428715"/>
                  <a:gd name="connsiteY180" fmla="*/ 655093 h 1331711"/>
                  <a:gd name="connsiteX181" fmla="*/ 850124 w 2428715"/>
                  <a:gd name="connsiteY181" fmla="*/ 668740 h 1331711"/>
                  <a:gd name="connsiteX182" fmla="*/ 845575 w 2428715"/>
                  <a:gd name="connsiteY182" fmla="*/ 682388 h 1331711"/>
                  <a:gd name="connsiteX183" fmla="*/ 831927 w 2428715"/>
                  <a:gd name="connsiteY183" fmla="*/ 691487 h 1331711"/>
                  <a:gd name="connsiteX184" fmla="*/ 809181 w 2428715"/>
                  <a:gd name="connsiteY184" fmla="*/ 714233 h 1331711"/>
                  <a:gd name="connsiteX185" fmla="*/ 795533 w 2428715"/>
                  <a:gd name="connsiteY185" fmla="*/ 732430 h 1331711"/>
                  <a:gd name="connsiteX186" fmla="*/ 781885 w 2428715"/>
                  <a:gd name="connsiteY186" fmla="*/ 746078 h 1331711"/>
                  <a:gd name="connsiteX187" fmla="*/ 754590 w 2428715"/>
                  <a:gd name="connsiteY187" fmla="*/ 787021 h 1331711"/>
                  <a:gd name="connsiteX188" fmla="*/ 745491 w 2428715"/>
                  <a:gd name="connsiteY188" fmla="*/ 800669 h 1331711"/>
                  <a:gd name="connsiteX189" fmla="*/ 736393 w 2428715"/>
                  <a:gd name="connsiteY189" fmla="*/ 827964 h 1331711"/>
                  <a:gd name="connsiteX190" fmla="*/ 673240 w 2428715"/>
                  <a:gd name="connsiteY190" fmla="*/ 857045 h 1331711"/>
                  <a:gd name="connsiteX191" fmla="*/ 638183 w 2428715"/>
                  <a:gd name="connsiteY191" fmla="*/ 883091 h 1331711"/>
                  <a:gd name="connsiteX192" fmla="*/ 595366 w 2428715"/>
                  <a:gd name="connsiteY192" fmla="*/ 896203 h 1331711"/>
                  <a:gd name="connsiteX193" fmla="*/ 581718 w 2428715"/>
                  <a:gd name="connsiteY193" fmla="*/ 891654 h 1331711"/>
                  <a:gd name="connsiteX194" fmla="*/ 577169 w 2428715"/>
                  <a:gd name="connsiteY194" fmla="*/ 928048 h 1331711"/>
                  <a:gd name="connsiteX195" fmla="*/ 568070 w 2428715"/>
                  <a:gd name="connsiteY195" fmla="*/ 941696 h 1331711"/>
                  <a:gd name="connsiteX196" fmla="*/ 563521 w 2428715"/>
                  <a:gd name="connsiteY196" fmla="*/ 955343 h 1331711"/>
                  <a:gd name="connsiteX197" fmla="*/ 549873 w 2428715"/>
                  <a:gd name="connsiteY197" fmla="*/ 964442 h 1331711"/>
                  <a:gd name="connsiteX198" fmla="*/ 522578 w 2428715"/>
                  <a:gd name="connsiteY198" fmla="*/ 982639 h 1331711"/>
                  <a:gd name="connsiteX199" fmla="*/ 508930 w 2428715"/>
                  <a:gd name="connsiteY199" fmla="*/ 973540 h 1331711"/>
                  <a:gd name="connsiteX200" fmla="*/ 481635 w 2428715"/>
                  <a:gd name="connsiteY200" fmla="*/ 959893 h 1331711"/>
                  <a:gd name="connsiteX201" fmla="*/ 463437 w 2428715"/>
                  <a:gd name="connsiteY201" fmla="*/ 964442 h 1331711"/>
                  <a:gd name="connsiteX202" fmla="*/ 454339 w 2428715"/>
                  <a:gd name="connsiteY202" fmla="*/ 978090 h 1331711"/>
                  <a:gd name="connsiteX203" fmla="*/ 440691 w 2428715"/>
                  <a:gd name="connsiteY203" fmla="*/ 996287 h 1331711"/>
                  <a:gd name="connsiteX204" fmla="*/ 404297 w 2428715"/>
                  <a:gd name="connsiteY204" fmla="*/ 1023582 h 1331711"/>
                  <a:gd name="connsiteX205" fmla="*/ 390649 w 2428715"/>
                  <a:gd name="connsiteY205" fmla="*/ 1037230 h 1331711"/>
                  <a:gd name="connsiteX206" fmla="*/ 377002 w 2428715"/>
                  <a:gd name="connsiteY206" fmla="*/ 1041779 h 1331711"/>
                  <a:gd name="connsiteX207" fmla="*/ 349706 w 2428715"/>
                  <a:gd name="connsiteY207" fmla="*/ 1059976 h 1331711"/>
                  <a:gd name="connsiteX208" fmla="*/ 322411 w 2428715"/>
                  <a:gd name="connsiteY208" fmla="*/ 1078173 h 1331711"/>
                  <a:gd name="connsiteX209" fmla="*/ 295115 w 2428715"/>
                  <a:gd name="connsiteY209" fmla="*/ 1100919 h 1331711"/>
                  <a:gd name="connsiteX210" fmla="*/ 286017 w 2428715"/>
                  <a:gd name="connsiteY210" fmla="*/ 1114567 h 1331711"/>
                  <a:gd name="connsiteX211" fmla="*/ 258721 w 2428715"/>
                  <a:gd name="connsiteY211" fmla="*/ 1137313 h 1331711"/>
                  <a:gd name="connsiteX212" fmla="*/ 240524 w 2428715"/>
                  <a:gd name="connsiteY212" fmla="*/ 1164609 h 1331711"/>
                  <a:gd name="connsiteX213" fmla="*/ 231426 w 2428715"/>
                  <a:gd name="connsiteY213" fmla="*/ 1178257 h 1331711"/>
                  <a:gd name="connsiteX214" fmla="*/ 217778 w 2428715"/>
                  <a:gd name="connsiteY214" fmla="*/ 1182806 h 1331711"/>
                  <a:gd name="connsiteX215" fmla="*/ 208679 w 2428715"/>
                  <a:gd name="connsiteY215" fmla="*/ 1196454 h 1331711"/>
                  <a:gd name="connsiteX216" fmla="*/ 181384 w 2428715"/>
                  <a:gd name="connsiteY216" fmla="*/ 1205552 h 1331711"/>
                  <a:gd name="connsiteX217" fmla="*/ 167736 w 2428715"/>
                  <a:gd name="connsiteY217" fmla="*/ 1210102 h 1331711"/>
                  <a:gd name="connsiteX218" fmla="*/ 139816 w 2428715"/>
                  <a:gd name="connsiteY218" fmla="*/ 1205465 h 1331711"/>
                  <a:gd name="connsiteX219" fmla="*/ 126256 w 2428715"/>
                  <a:gd name="connsiteY219" fmla="*/ 1157570 h 1331711"/>
                  <a:gd name="connsiteX220" fmla="*/ 87812 w 2428715"/>
                  <a:gd name="connsiteY220" fmla="*/ 1152309 h 1331711"/>
                  <a:gd name="connsiteX221" fmla="*/ 34919 w 2428715"/>
                  <a:gd name="connsiteY221" fmla="*/ 1188253 h 1331711"/>
                  <a:gd name="connsiteX222" fmla="*/ 22160 w 2428715"/>
                  <a:gd name="connsiteY222" fmla="*/ 1264693 h 1331711"/>
                  <a:gd name="connsiteX223" fmla="*/ 8512 w 2428715"/>
                  <a:gd name="connsiteY223" fmla="*/ 1260143 h 1331711"/>
                  <a:gd name="connsiteX224" fmla="*/ 3963 w 2428715"/>
                  <a:gd name="connsiteY224" fmla="*/ 1260143 h 1331711"/>
                  <a:gd name="connsiteX0" fmla="*/ 3963 w 2428715"/>
                  <a:gd name="connsiteY0" fmla="*/ 1260143 h 1331631"/>
                  <a:gd name="connsiteX1" fmla="*/ 8512 w 2428715"/>
                  <a:gd name="connsiteY1" fmla="*/ 1310185 h 1331631"/>
                  <a:gd name="connsiteX2" fmla="*/ 8512 w 2428715"/>
                  <a:gd name="connsiteY2" fmla="*/ 1246496 h 1331631"/>
                  <a:gd name="connsiteX3" fmla="*/ 3963 w 2428715"/>
                  <a:gd name="connsiteY3" fmla="*/ 1328382 h 1331631"/>
                  <a:gd name="connsiteX4" fmla="*/ 39107 w 2428715"/>
                  <a:gd name="connsiteY4" fmla="*/ 1312861 h 1331631"/>
                  <a:gd name="connsiteX5" fmla="*/ 72290 w 2428715"/>
                  <a:gd name="connsiteY5" fmla="*/ 1290113 h 1331631"/>
                  <a:gd name="connsiteX6" fmla="*/ 85849 w 2428715"/>
                  <a:gd name="connsiteY6" fmla="*/ 1260143 h 1331631"/>
                  <a:gd name="connsiteX7" fmla="*/ 99497 w 2428715"/>
                  <a:gd name="connsiteY7" fmla="*/ 1251045 h 1331631"/>
                  <a:gd name="connsiteX8" fmla="*/ 144453 w 2428715"/>
                  <a:gd name="connsiteY8" fmla="*/ 1262906 h 1331631"/>
                  <a:gd name="connsiteX9" fmla="*/ 176835 w 2428715"/>
                  <a:gd name="connsiteY9" fmla="*/ 1232848 h 1331631"/>
                  <a:gd name="connsiteX10" fmla="*/ 204130 w 2428715"/>
                  <a:gd name="connsiteY10" fmla="*/ 1223749 h 1331631"/>
                  <a:gd name="connsiteX11" fmla="*/ 217778 w 2428715"/>
                  <a:gd name="connsiteY11" fmla="*/ 1214651 h 1331631"/>
                  <a:gd name="connsiteX12" fmla="*/ 245073 w 2428715"/>
                  <a:gd name="connsiteY12" fmla="*/ 1205552 h 1331631"/>
                  <a:gd name="connsiteX13" fmla="*/ 286017 w 2428715"/>
                  <a:gd name="connsiteY13" fmla="*/ 1196454 h 1331631"/>
                  <a:gd name="connsiteX14" fmla="*/ 299664 w 2428715"/>
                  <a:gd name="connsiteY14" fmla="*/ 1187355 h 1331631"/>
                  <a:gd name="connsiteX15" fmla="*/ 377002 w 2428715"/>
                  <a:gd name="connsiteY15" fmla="*/ 1150961 h 1331631"/>
                  <a:gd name="connsiteX16" fmla="*/ 504918 w 2428715"/>
                  <a:gd name="connsiteY16" fmla="*/ 1104307 h 1331631"/>
                  <a:gd name="connsiteX17" fmla="*/ 572620 w 2428715"/>
                  <a:gd name="connsiteY17" fmla="*/ 1073624 h 1331631"/>
                  <a:gd name="connsiteX18" fmla="*/ 595366 w 2428715"/>
                  <a:gd name="connsiteY18" fmla="*/ 1096370 h 1331631"/>
                  <a:gd name="connsiteX19" fmla="*/ 609014 w 2428715"/>
                  <a:gd name="connsiteY19" fmla="*/ 1087272 h 1331631"/>
                  <a:gd name="connsiteX20" fmla="*/ 625337 w 2428715"/>
                  <a:gd name="connsiteY20" fmla="*/ 1060152 h 1331631"/>
                  <a:gd name="connsiteX21" fmla="*/ 690900 w 2428715"/>
                  <a:gd name="connsiteY21" fmla="*/ 1061489 h 1331631"/>
                  <a:gd name="connsiteX22" fmla="*/ 718196 w 2428715"/>
                  <a:gd name="connsiteY22" fmla="*/ 1019033 h 1331631"/>
                  <a:gd name="connsiteX23" fmla="*/ 759314 w 2428715"/>
                  <a:gd name="connsiteY23" fmla="*/ 1019121 h 1331631"/>
                  <a:gd name="connsiteX24" fmla="*/ 795533 w 2428715"/>
                  <a:gd name="connsiteY24" fmla="*/ 978090 h 1331631"/>
                  <a:gd name="connsiteX25" fmla="*/ 822829 w 2428715"/>
                  <a:gd name="connsiteY25" fmla="*/ 968991 h 1331631"/>
                  <a:gd name="connsiteX26" fmla="*/ 850124 w 2428715"/>
                  <a:gd name="connsiteY26" fmla="*/ 941696 h 1331631"/>
                  <a:gd name="connsiteX27" fmla="*/ 877420 w 2428715"/>
                  <a:gd name="connsiteY27" fmla="*/ 928048 h 1331631"/>
                  <a:gd name="connsiteX28" fmla="*/ 891067 w 2428715"/>
                  <a:gd name="connsiteY28" fmla="*/ 923499 h 1331631"/>
                  <a:gd name="connsiteX29" fmla="*/ 904715 w 2428715"/>
                  <a:gd name="connsiteY29" fmla="*/ 914400 h 1331631"/>
                  <a:gd name="connsiteX30" fmla="*/ 922912 w 2428715"/>
                  <a:gd name="connsiteY30" fmla="*/ 909851 h 1331631"/>
                  <a:gd name="connsiteX31" fmla="*/ 927461 w 2428715"/>
                  <a:gd name="connsiteY31" fmla="*/ 896203 h 1331631"/>
                  <a:gd name="connsiteX32" fmla="*/ 941109 w 2428715"/>
                  <a:gd name="connsiteY32" fmla="*/ 887105 h 1331631"/>
                  <a:gd name="connsiteX33" fmla="*/ 954757 w 2428715"/>
                  <a:gd name="connsiteY33" fmla="*/ 873457 h 1331631"/>
                  <a:gd name="connsiteX34" fmla="*/ 982052 w 2428715"/>
                  <a:gd name="connsiteY34" fmla="*/ 855260 h 1331631"/>
                  <a:gd name="connsiteX35" fmla="*/ 986602 w 2428715"/>
                  <a:gd name="connsiteY35" fmla="*/ 841612 h 1331631"/>
                  <a:gd name="connsiteX36" fmla="*/ 1000249 w 2428715"/>
                  <a:gd name="connsiteY36" fmla="*/ 837063 h 1331631"/>
                  <a:gd name="connsiteX37" fmla="*/ 1013897 w 2428715"/>
                  <a:gd name="connsiteY37" fmla="*/ 827964 h 1331631"/>
                  <a:gd name="connsiteX38" fmla="*/ 1045742 w 2428715"/>
                  <a:gd name="connsiteY38" fmla="*/ 800669 h 1331631"/>
                  <a:gd name="connsiteX39" fmla="*/ 1059390 w 2428715"/>
                  <a:gd name="connsiteY39" fmla="*/ 791570 h 1331631"/>
                  <a:gd name="connsiteX40" fmla="*/ 1082136 w 2428715"/>
                  <a:gd name="connsiteY40" fmla="*/ 768824 h 1331631"/>
                  <a:gd name="connsiteX41" fmla="*/ 1123079 w 2428715"/>
                  <a:gd name="connsiteY41" fmla="*/ 736979 h 1331631"/>
                  <a:gd name="connsiteX42" fmla="*/ 1136727 w 2428715"/>
                  <a:gd name="connsiteY42" fmla="*/ 727881 h 1331631"/>
                  <a:gd name="connsiteX43" fmla="*/ 1150375 w 2428715"/>
                  <a:gd name="connsiteY43" fmla="*/ 718782 h 1331631"/>
                  <a:gd name="connsiteX44" fmla="*/ 1168572 w 2428715"/>
                  <a:gd name="connsiteY44" fmla="*/ 691487 h 1331631"/>
                  <a:gd name="connsiteX45" fmla="*/ 1191318 w 2428715"/>
                  <a:gd name="connsiteY45" fmla="*/ 668740 h 1331631"/>
                  <a:gd name="connsiteX46" fmla="*/ 1214064 w 2428715"/>
                  <a:gd name="connsiteY46" fmla="*/ 645994 h 1331631"/>
                  <a:gd name="connsiteX47" fmla="*/ 1223163 w 2428715"/>
                  <a:gd name="connsiteY47" fmla="*/ 632346 h 1331631"/>
                  <a:gd name="connsiteX48" fmla="*/ 1227712 w 2428715"/>
                  <a:gd name="connsiteY48" fmla="*/ 618699 h 1331631"/>
                  <a:gd name="connsiteX49" fmla="*/ 1250458 w 2428715"/>
                  <a:gd name="connsiteY49" fmla="*/ 591403 h 1331631"/>
                  <a:gd name="connsiteX50" fmla="*/ 1259557 w 2428715"/>
                  <a:gd name="connsiteY50" fmla="*/ 564108 h 1331631"/>
                  <a:gd name="connsiteX51" fmla="*/ 1264106 w 2428715"/>
                  <a:gd name="connsiteY51" fmla="*/ 550460 h 1331631"/>
                  <a:gd name="connsiteX52" fmla="*/ 1282303 w 2428715"/>
                  <a:gd name="connsiteY52" fmla="*/ 523164 h 1331631"/>
                  <a:gd name="connsiteX53" fmla="*/ 1295951 w 2428715"/>
                  <a:gd name="connsiteY53" fmla="*/ 482221 h 1331631"/>
                  <a:gd name="connsiteX54" fmla="*/ 1300500 w 2428715"/>
                  <a:gd name="connsiteY54" fmla="*/ 468573 h 1331631"/>
                  <a:gd name="connsiteX55" fmla="*/ 1309599 w 2428715"/>
                  <a:gd name="connsiteY55" fmla="*/ 427630 h 1331631"/>
                  <a:gd name="connsiteX56" fmla="*/ 1314148 w 2428715"/>
                  <a:gd name="connsiteY56" fmla="*/ 395785 h 1331631"/>
                  <a:gd name="connsiteX57" fmla="*/ 1336894 w 2428715"/>
                  <a:gd name="connsiteY57" fmla="*/ 368490 h 1331631"/>
                  <a:gd name="connsiteX58" fmla="*/ 1345993 w 2428715"/>
                  <a:gd name="connsiteY58" fmla="*/ 295702 h 1331631"/>
                  <a:gd name="connsiteX59" fmla="*/ 1396572 w 2428715"/>
                  <a:gd name="connsiteY59" fmla="*/ 269470 h 1331631"/>
                  <a:gd name="connsiteX60" fmla="*/ 1431804 w 2428715"/>
                  <a:gd name="connsiteY60" fmla="*/ 255110 h 1331631"/>
                  <a:gd name="connsiteX61" fmla="*/ 1459187 w 2428715"/>
                  <a:gd name="connsiteY61" fmla="*/ 217203 h 1331631"/>
                  <a:gd name="connsiteX62" fmla="*/ 1473372 w 2428715"/>
                  <a:gd name="connsiteY62" fmla="*/ 181970 h 1331631"/>
                  <a:gd name="connsiteX63" fmla="*/ 1500667 w 2428715"/>
                  <a:gd name="connsiteY63" fmla="*/ 172872 h 1331631"/>
                  <a:gd name="connsiteX64" fmla="*/ 1578005 w 2428715"/>
                  <a:gd name="connsiteY64" fmla="*/ 163773 h 1331631"/>
                  <a:gd name="connsiteX65" fmla="*/ 1600751 w 2428715"/>
                  <a:gd name="connsiteY65" fmla="*/ 145576 h 1331631"/>
                  <a:gd name="connsiteX66" fmla="*/ 1614399 w 2428715"/>
                  <a:gd name="connsiteY66" fmla="*/ 141027 h 1331631"/>
                  <a:gd name="connsiteX67" fmla="*/ 1641694 w 2428715"/>
                  <a:gd name="connsiteY67" fmla="*/ 145576 h 1331631"/>
                  <a:gd name="connsiteX68" fmla="*/ 1655342 w 2428715"/>
                  <a:gd name="connsiteY68" fmla="*/ 154675 h 1331631"/>
                  <a:gd name="connsiteX69" fmla="*/ 1828214 w 2428715"/>
                  <a:gd name="connsiteY69" fmla="*/ 150125 h 1331631"/>
                  <a:gd name="connsiteX70" fmla="*/ 1841861 w 2428715"/>
                  <a:gd name="connsiteY70" fmla="*/ 159224 h 1331631"/>
                  <a:gd name="connsiteX71" fmla="*/ 1855509 w 2428715"/>
                  <a:gd name="connsiteY71" fmla="*/ 172872 h 1331631"/>
                  <a:gd name="connsiteX72" fmla="*/ 1969240 w 2428715"/>
                  <a:gd name="connsiteY72" fmla="*/ 186519 h 1331631"/>
                  <a:gd name="connsiteX73" fmla="*/ 2001085 w 2428715"/>
                  <a:gd name="connsiteY73" fmla="*/ 191069 h 1331631"/>
                  <a:gd name="connsiteX74" fmla="*/ 2051127 w 2428715"/>
                  <a:gd name="connsiteY74" fmla="*/ 195618 h 1331631"/>
                  <a:gd name="connsiteX75" fmla="*/ 2060226 w 2428715"/>
                  <a:gd name="connsiteY75" fmla="*/ 209266 h 1331631"/>
                  <a:gd name="connsiteX76" fmla="*/ 2087521 w 2428715"/>
                  <a:gd name="connsiteY76" fmla="*/ 213815 h 1331631"/>
                  <a:gd name="connsiteX77" fmla="*/ 2105718 w 2428715"/>
                  <a:gd name="connsiteY77" fmla="*/ 236561 h 1331631"/>
                  <a:gd name="connsiteX78" fmla="*/ 2119366 w 2428715"/>
                  <a:gd name="connsiteY78" fmla="*/ 245660 h 1331631"/>
                  <a:gd name="connsiteX79" fmla="*/ 2133014 w 2428715"/>
                  <a:gd name="connsiteY79" fmla="*/ 259308 h 1331631"/>
                  <a:gd name="connsiteX80" fmla="*/ 2142112 w 2428715"/>
                  <a:gd name="connsiteY80" fmla="*/ 272955 h 1331631"/>
                  <a:gd name="connsiteX81" fmla="*/ 2160309 w 2428715"/>
                  <a:gd name="connsiteY81" fmla="*/ 291152 h 1331631"/>
                  <a:gd name="connsiteX82" fmla="*/ 2169408 w 2428715"/>
                  <a:gd name="connsiteY82" fmla="*/ 304800 h 1331631"/>
                  <a:gd name="connsiteX83" fmla="*/ 2210351 w 2428715"/>
                  <a:gd name="connsiteY83" fmla="*/ 341194 h 1331631"/>
                  <a:gd name="connsiteX84" fmla="*/ 2223999 w 2428715"/>
                  <a:gd name="connsiteY84" fmla="*/ 345743 h 1331631"/>
                  <a:gd name="connsiteX85" fmla="*/ 2255843 w 2428715"/>
                  <a:gd name="connsiteY85" fmla="*/ 363940 h 1331631"/>
                  <a:gd name="connsiteX86" fmla="*/ 2283139 w 2428715"/>
                  <a:gd name="connsiteY86" fmla="*/ 373039 h 1331631"/>
                  <a:gd name="connsiteX87" fmla="*/ 2314984 w 2428715"/>
                  <a:gd name="connsiteY87" fmla="*/ 377588 h 1331631"/>
                  <a:gd name="connsiteX88" fmla="*/ 2337730 w 2428715"/>
                  <a:gd name="connsiteY88" fmla="*/ 395785 h 1331631"/>
                  <a:gd name="connsiteX89" fmla="*/ 2365026 w 2428715"/>
                  <a:gd name="connsiteY89" fmla="*/ 413982 h 1331631"/>
                  <a:gd name="connsiteX90" fmla="*/ 2378673 w 2428715"/>
                  <a:gd name="connsiteY90" fmla="*/ 400334 h 1331631"/>
                  <a:gd name="connsiteX91" fmla="*/ 2396870 w 2428715"/>
                  <a:gd name="connsiteY91" fmla="*/ 373039 h 1331631"/>
                  <a:gd name="connsiteX92" fmla="*/ 2424166 w 2428715"/>
                  <a:gd name="connsiteY92" fmla="*/ 368490 h 1331631"/>
                  <a:gd name="connsiteX93" fmla="*/ 2428715 w 2428715"/>
                  <a:gd name="connsiteY93" fmla="*/ 354842 h 1331631"/>
                  <a:gd name="connsiteX94" fmla="*/ 2424166 w 2428715"/>
                  <a:gd name="connsiteY94" fmla="*/ 327546 h 1331631"/>
                  <a:gd name="connsiteX95" fmla="*/ 2410518 w 2428715"/>
                  <a:gd name="connsiteY95" fmla="*/ 322997 h 1331631"/>
                  <a:gd name="connsiteX96" fmla="*/ 2392321 w 2428715"/>
                  <a:gd name="connsiteY96" fmla="*/ 318448 h 1331631"/>
                  <a:gd name="connsiteX97" fmla="*/ 2378673 w 2428715"/>
                  <a:gd name="connsiteY97" fmla="*/ 309349 h 1331631"/>
                  <a:gd name="connsiteX98" fmla="*/ 2374124 w 2428715"/>
                  <a:gd name="connsiteY98" fmla="*/ 295702 h 1331631"/>
                  <a:gd name="connsiteX99" fmla="*/ 2365026 w 2428715"/>
                  <a:gd name="connsiteY99" fmla="*/ 282054 h 1331631"/>
                  <a:gd name="connsiteX100" fmla="*/ 2360476 w 2428715"/>
                  <a:gd name="connsiteY100" fmla="*/ 268406 h 1331631"/>
                  <a:gd name="connsiteX101" fmla="*/ 2346829 w 2428715"/>
                  <a:gd name="connsiteY101" fmla="*/ 263857 h 1331631"/>
                  <a:gd name="connsiteX102" fmla="*/ 2333181 w 2428715"/>
                  <a:gd name="connsiteY102" fmla="*/ 245660 h 1331631"/>
                  <a:gd name="connsiteX103" fmla="*/ 2305885 w 2428715"/>
                  <a:gd name="connsiteY103" fmla="*/ 232012 h 1331631"/>
                  <a:gd name="connsiteX104" fmla="*/ 2283139 w 2428715"/>
                  <a:gd name="connsiteY104" fmla="*/ 236561 h 1331631"/>
                  <a:gd name="connsiteX105" fmla="*/ 2255843 w 2428715"/>
                  <a:gd name="connsiteY105" fmla="*/ 245660 h 1331631"/>
                  <a:gd name="connsiteX106" fmla="*/ 2214900 w 2428715"/>
                  <a:gd name="connsiteY106" fmla="*/ 241110 h 1331631"/>
                  <a:gd name="connsiteX107" fmla="*/ 2187605 w 2428715"/>
                  <a:gd name="connsiteY107" fmla="*/ 218364 h 1331631"/>
                  <a:gd name="connsiteX108" fmla="*/ 2173957 w 2428715"/>
                  <a:gd name="connsiteY108" fmla="*/ 209266 h 1331631"/>
                  <a:gd name="connsiteX109" fmla="*/ 2164858 w 2428715"/>
                  <a:gd name="connsiteY109" fmla="*/ 195618 h 1331631"/>
                  <a:gd name="connsiteX110" fmla="*/ 2151211 w 2428715"/>
                  <a:gd name="connsiteY110" fmla="*/ 168322 h 1331631"/>
                  <a:gd name="connsiteX111" fmla="*/ 2110267 w 2428715"/>
                  <a:gd name="connsiteY111" fmla="*/ 154675 h 1331631"/>
                  <a:gd name="connsiteX112" fmla="*/ 2082972 w 2428715"/>
                  <a:gd name="connsiteY112" fmla="*/ 141027 h 1331631"/>
                  <a:gd name="connsiteX113" fmla="*/ 2064775 w 2428715"/>
                  <a:gd name="connsiteY113" fmla="*/ 136478 h 1331631"/>
                  <a:gd name="connsiteX114" fmla="*/ 1991987 w 2428715"/>
                  <a:gd name="connsiteY114" fmla="*/ 131928 h 1331631"/>
                  <a:gd name="connsiteX115" fmla="*/ 1964691 w 2428715"/>
                  <a:gd name="connsiteY115" fmla="*/ 118281 h 1331631"/>
                  <a:gd name="connsiteX116" fmla="*/ 1951043 w 2428715"/>
                  <a:gd name="connsiteY116" fmla="*/ 104633 h 1331631"/>
                  <a:gd name="connsiteX117" fmla="*/ 1923748 w 2428715"/>
                  <a:gd name="connsiteY117" fmla="*/ 90985 h 1331631"/>
                  <a:gd name="connsiteX118" fmla="*/ 1910100 w 2428715"/>
                  <a:gd name="connsiteY118" fmla="*/ 81887 h 1331631"/>
                  <a:gd name="connsiteX119" fmla="*/ 1841861 w 2428715"/>
                  <a:gd name="connsiteY119" fmla="*/ 72788 h 1331631"/>
                  <a:gd name="connsiteX120" fmla="*/ 1814566 w 2428715"/>
                  <a:gd name="connsiteY120" fmla="*/ 63690 h 1331631"/>
                  <a:gd name="connsiteX121" fmla="*/ 1796369 w 2428715"/>
                  <a:gd name="connsiteY121" fmla="*/ 59140 h 1331631"/>
                  <a:gd name="connsiteX122" fmla="*/ 1769073 w 2428715"/>
                  <a:gd name="connsiteY122" fmla="*/ 50042 h 1331631"/>
                  <a:gd name="connsiteX123" fmla="*/ 1755426 w 2428715"/>
                  <a:gd name="connsiteY123" fmla="*/ 40943 h 1331631"/>
                  <a:gd name="connsiteX124" fmla="*/ 1737229 w 2428715"/>
                  <a:gd name="connsiteY124" fmla="*/ 0 h 1331631"/>
                  <a:gd name="connsiteX125" fmla="*/ 1728130 w 2428715"/>
                  <a:gd name="connsiteY125" fmla="*/ 13648 h 1331631"/>
                  <a:gd name="connsiteX126" fmla="*/ 1723581 w 2428715"/>
                  <a:gd name="connsiteY126" fmla="*/ 50042 h 1331631"/>
                  <a:gd name="connsiteX127" fmla="*/ 1691736 w 2428715"/>
                  <a:gd name="connsiteY127" fmla="*/ 54591 h 1331631"/>
                  <a:gd name="connsiteX128" fmla="*/ 1659891 w 2428715"/>
                  <a:gd name="connsiteY128" fmla="*/ 63690 h 1331631"/>
                  <a:gd name="connsiteX129" fmla="*/ 1641694 w 2428715"/>
                  <a:gd name="connsiteY129" fmla="*/ 72788 h 1331631"/>
                  <a:gd name="connsiteX130" fmla="*/ 1628046 w 2428715"/>
                  <a:gd name="connsiteY130" fmla="*/ 68239 h 1331631"/>
                  <a:gd name="connsiteX131" fmla="*/ 1623497 w 2428715"/>
                  <a:gd name="connsiteY131" fmla="*/ 54591 h 1331631"/>
                  <a:gd name="connsiteX132" fmla="*/ 1614399 w 2428715"/>
                  <a:gd name="connsiteY132" fmla="*/ 68239 h 1331631"/>
                  <a:gd name="connsiteX133" fmla="*/ 1600751 w 2428715"/>
                  <a:gd name="connsiteY133" fmla="*/ 77337 h 1331631"/>
                  <a:gd name="connsiteX134" fmla="*/ 1555258 w 2428715"/>
                  <a:gd name="connsiteY134" fmla="*/ 81887 h 1331631"/>
                  <a:gd name="connsiteX135" fmla="*/ 1527963 w 2428715"/>
                  <a:gd name="connsiteY135" fmla="*/ 90985 h 1331631"/>
                  <a:gd name="connsiteX136" fmla="*/ 1509766 w 2428715"/>
                  <a:gd name="connsiteY136" fmla="*/ 100084 h 1331631"/>
                  <a:gd name="connsiteX137" fmla="*/ 1487020 w 2428715"/>
                  <a:gd name="connsiteY137" fmla="*/ 104633 h 1331631"/>
                  <a:gd name="connsiteX138" fmla="*/ 1473372 w 2428715"/>
                  <a:gd name="connsiteY138" fmla="*/ 109182 h 1331631"/>
                  <a:gd name="connsiteX139" fmla="*/ 1364190 w 2428715"/>
                  <a:gd name="connsiteY139" fmla="*/ 113731 h 1331631"/>
                  <a:gd name="connsiteX140" fmla="*/ 1350542 w 2428715"/>
                  <a:gd name="connsiteY140" fmla="*/ 122830 h 1331631"/>
                  <a:gd name="connsiteX141" fmla="*/ 1332345 w 2428715"/>
                  <a:gd name="connsiteY141" fmla="*/ 150125 h 1331631"/>
                  <a:gd name="connsiteX142" fmla="*/ 1318697 w 2428715"/>
                  <a:gd name="connsiteY142" fmla="*/ 163773 h 1331631"/>
                  <a:gd name="connsiteX143" fmla="*/ 1309599 w 2428715"/>
                  <a:gd name="connsiteY143" fmla="*/ 191069 h 1331631"/>
                  <a:gd name="connsiteX144" fmla="*/ 1295951 w 2428715"/>
                  <a:gd name="connsiteY144" fmla="*/ 204716 h 1331631"/>
                  <a:gd name="connsiteX145" fmla="*/ 1282303 w 2428715"/>
                  <a:gd name="connsiteY145" fmla="*/ 209266 h 1331631"/>
                  <a:gd name="connsiteX146" fmla="*/ 1209515 w 2428715"/>
                  <a:gd name="connsiteY146" fmla="*/ 213815 h 1331631"/>
                  <a:gd name="connsiteX147" fmla="*/ 1204966 w 2428715"/>
                  <a:gd name="connsiteY147" fmla="*/ 227463 h 1331631"/>
                  <a:gd name="connsiteX148" fmla="*/ 1186769 w 2428715"/>
                  <a:gd name="connsiteY148" fmla="*/ 254758 h 1331631"/>
                  <a:gd name="connsiteX149" fmla="*/ 1177670 w 2428715"/>
                  <a:gd name="connsiteY149" fmla="*/ 282054 h 1331631"/>
                  <a:gd name="connsiteX150" fmla="*/ 1173121 w 2428715"/>
                  <a:gd name="connsiteY150" fmla="*/ 295702 h 1331631"/>
                  <a:gd name="connsiteX151" fmla="*/ 1145826 w 2428715"/>
                  <a:gd name="connsiteY151" fmla="*/ 313899 h 1331631"/>
                  <a:gd name="connsiteX152" fmla="*/ 1132178 w 2428715"/>
                  <a:gd name="connsiteY152" fmla="*/ 327546 h 1331631"/>
                  <a:gd name="connsiteX153" fmla="*/ 1104882 w 2428715"/>
                  <a:gd name="connsiteY153" fmla="*/ 336645 h 1331631"/>
                  <a:gd name="connsiteX154" fmla="*/ 1095784 w 2428715"/>
                  <a:gd name="connsiteY154" fmla="*/ 322997 h 1331631"/>
                  <a:gd name="connsiteX155" fmla="*/ 1100333 w 2428715"/>
                  <a:gd name="connsiteY155" fmla="*/ 291152 h 1331631"/>
                  <a:gd name="connsiteX156" fmla="*/ 1086685 w 2428715"/>
                  <a:gd name="connsiteY156" fmla="*/ 304800 h 1331631"/>
                  <a:gd name="connsiteX157" fmla="*/ 1073037 w 2428715"/>
                  <a:gd name="connsiteY157" fmla="*/ 309349 h 1331631"/>
                  <a:gd name="connsiteX158" fmla="*/ 1059390 w 2428715"/>
                  <a:gd name="connsiteY158" fmla="*/ 300251 h 1331631"/>
                  <a:gd name="connsiteX159" fmla="*/ 1050291 w 2428715"/>
                  <a:gd name="connsiteY159" fmla="*/ 286603 h 1331631"/>
                  <a:gd name="connsiteX160" fmla="*/ 1036643 w 2428715"/>
                  <a:gd name="connsiteY160" fmla="*/ 282054 h 1331631"/>
                  <a:gd name="connsiteX161" fmla="*/ 1009348 w 2428715"/>
                  <a:gd name="connsiteY161" fmla="*/ 291152 h 1331631"/>
                  <a:gd name="connsiteX162" fmla="*/ 995700 w 2428715"/>
                  <a:gd name="connsiteY162" fmla="*/ 295702 h 1331631"/>
                  <a:gd name="connsiteX163" fmla="*/ 982052 w 2428715"/>
                  <a:gd name="connsiteY163" fmla="*/ 304800 h 1331631"/>
                  <a:gd name="connsiteX164" fmla="*/ 968405 w 2428715"/>
                  <a:gd name="connsiteY164" fmla="*/ 350293 h 1331631"/>
                  <a:gd name="connsiteX165" fmla="*/ 959306 w 2428715"/>
                  <a:gd name="connsiteY165" fmla="*/ 363940 h 1331631"/>
                  <a:gd name="connsiteX166" fmla="*/ 963855 w 2428715"/>
                  <a:gd name="connsiteY166" fmla="*/ 377588 h 1331631"/>
                  <a:gd name="connsiteX167" fmla="*/ 969654 w 2428715"/>
                  <a:gd name="connsiteY167" fmla="*/ 397835 h 1331631"/>
                  <a:gd name="connsiteX168" fmla="*/ 1000249 w 2428715"/>
                  <a:gd name="connsiteY168" fmla="*/ 404884 h 1331631"/>
                  <a:gd name="connsiteX169" fmla="*/ 1013897 w 2428715"/>
                  <a:gd name="connsiteY169" fmla="*/ 418531 h 1331631"/>
                  <a:gd name="connsiteX170" fmla="*/ 1009348 w 2428715"/>
                  <a:gd name="connsiteY170" fmla="*/ 441278 h 1331631"/>
                  <a:gd name="connsiteX171" fmla="*/ 986602 w 2428715"/>
                  <a:gd name="connsiteY171" fmla="*/ 486770 h 1331631"/>
                  <a:gd name="connsiteX172" fmla="*/ 968405 w 2428715"/>
                  <a:gd name="connsiteY172" fmla="*/ 518615 h 1331631"/>
                  <a:gd name="connsiteX173" fmla="*/ 954757 w 2428715"/>
                  <a:gd name="connsiteY173" fmla="*/ 523164 h 1331631"/>
                  <a:gd name="connsiteX174" fmla="*/ 945658 w 2428715"/>
                  <a:gd name="connsiteY174" fmla="*/ 536812 h 1331631"/>
                  <a:gd name="connsiteX175" fmla="*/ 932011 w 2428715"/>
                  <a:gd name="connsiteY175" fmla="*/ 545910 h 1331631"/>
                  <a:gd name="connsiteX176" fmla="*/ 913814 w 2428715"/>
                  <a:gd name="connsiteY176" fmla="*/ 568657 h 1331631"/>
                  <a:gd name="connsiteX177" fmla="*/ 904715 w 2428715"/>
                  <a:gd name="connsiteY177" fmla="*/ 582305 h 1331631"/>
                  <a:gd name="connsiteX178" fmla="*/ 900166 w 2428715"/>
                  <a:gd name="connsiteY178" fmla="*/ 595952 h 1331631"/>
                  <a:gd name="connsiteX179" fmla="*/ 881969 w 2428715"/>
                  <a:gd name="connsiteY179" fmla="*/ 623248 h 1331631"/>
                  <a:gd name="connsiteX180" fmla="*/ 859223 w 2428715"/>
                  <a:gd name="connsiteY180" fmla="*/ 655093 h 1331631"/>
                  <a:gd name="connsiteX181" fmla="*/ 850124 w 2428715"/>
                  <a:gd name="connsiteY181" fmla="*/ 668740 h 1331631"/>
                  <a:gd name="connsiteX182" fmla="*/ 845575 w 2428715"/>
                  <a:gd name="connsiteY182" fmla="*/ 682388 h 1331631"/>
                  <a:gd name="connsiteX183" fmla="*/ 831927 w 2428715"/>
                  <a:gd name="connsiteY183" fmla="*/ 691487 h 1331631"/>
                  <a:gd name="connsiteX184" fmla="*/ 809181 w 2428715"/>
                  <a:gd name="connsiteY184" fmla="*/ 714233 h 1331631"/>
                  <a:gd name="connsiteX185" fmla="*/ 795533 w 2428715"/>
                  <a:gd name="connsiteY185" fmla="*/ 732430 h 1331631"/>
                  <a:gd name="connsiteX186" fmla="*/ 781885 w 2428715"/>
                  <a:gd name="connsiteY186" fmla="*/ 746078 h 1331631"/>
                  <a:gd name="connsiteX187" fmla="*/ 754590 w 2428715"/>
                  <a:gd name="connsiteY187" fmla="*/ 787021 h 1331631"/>
                  <a:gd name="connsiteX188" fmla="*/ 745491 w 2428715"/>
                  <a:gd name="connsiteY188" fmla="*/ 800669 h 1331631"/>
                  <a:gd name="connsiteX189" fmla="*/ 736393 w 2428715"/>
                  <a:gd name="connsiteY189" fmla="*/ 827964 h 1331631"/>
                  <a:gd name="connsiteX190" fmla="*/ 673240 w 2428715"/>
                  <a:gd name="connsiteY190" fmla="*/ 857045 h 1331631"/>
                  <a:gd name="connsiteX191" fmla="*/ 638183 w 2428715"/>
                  <a:gd name="connsiteY191" fmla="*/ 883091 h 1331631"/>
                  <a:gd name="connsiteX192" fmla="*/ 595366 w 2428715"/>
                  <a:gd name="connsiteY192" fmla="*/ 896203 h 1331631"/>
                  <a:gd name="connsiteX193" fmla="*/ 581718 w 2428715"/>
                  <a:gd name="connsiteY193" fmla="*/ 891654 h 1331631"/>
                  <a:gd name="connsiteX194" fmla="*/ 577169 w 2428715"/>
                  <a:gd name="connsiteY194" fmla="*/ 928048 h 1331631"/>
                  <a:gd name="connsiteX195" fmla="*/ 568070 w 2428715"/>
                  <a:gd name="connsiteY195" fmla="*/ 941696 h 1331631"/>
                  <a:gd name="connsiteX196" fmla="*/ 563521 w 2428715"/>
                  <a:gd name="connsiteY196" fmla="*/ 955343 h 1331631"/>
                  <a:gd name="connsiteX197" fmla="*/ 549873 w 2428715"/>
                  <a:gd name="connsiteY197" fmla="*/ 964442 h 1331631"/>
                  <a:gd name="connsiteX198" fmla="*/ 522578 w 2428715"/>
                  <a:gd name="connsiteY198" fmla="*/ 982639 h 1331631"/>
                  <a:gd name="connsiteX199" fmla="*/ 508930 w 2428715"/>
                  <a:gd name="connsiteY199" fmla="*/ 973540 h 1331631"/>
                  <a:gd name="connsiteX200" fmla="*/ 481635 w 2428715"/>
                  <a:gd name="connsiteY200" fmla="*/ 959893 h 1331631"/>
                  <a:gd name="connsiteX201" fmla="*/ 463437 w 2428715"/>
                  <a:gd name="connsiteY201" fmla="*/ 964442 h 1331631"/>
                  <a:gd name="connsiteX202" fmla="*/ 454339 w 2428715"/>
                  <a:gd name="connsiteY202" fmla="*/ 978090 h 1331631"/>
                  <a:gd name="connsiteX203" fmla="*/ 440691 w 2428715"/>
                  <a:gd name="connsiteY203" fmla="*/ 996287 h 1331631"/>
                  <a:gd name="connsiteX204" fmla="*/ 404297 w 2428715"/>
                  <a:gd name="connsiteY204" fmla="*/ 1023582 h 1331631"/>
                  <a:gd name="connsiteX205" fmla="*/ 390649 w 2428715"/>
                  <a:gd name="connsiteY205" fmla="*/ 1037230 h 1331631"/>
                  <a:gd name="connsiteX206" fmla="*/ 377002 w 2428715"/>
                  <a:gd name="connsiteY206" fmla="*/ 1041779 h 1331631"/>
                  <a:gd name="connsiteX207" fmla="*/ 349706 w 2428715"/>
                  <a:gd name="connsiteY207" fmla="*/ 1059976 h 1331631"/>
                  <a:gd name="connsiteX208" fmla="*/ 322411 w 2428715"/>
                  <a:gd name="connsiteY208" fmla="*/ 1078173 h 1331631"/>
                  <a:gd name="connsiteX209" fmla="*/ 295115 w 2428715"/>
                  <a:gd name="connsiteY209" fmla="*/ 1100919 h 1331631"/>
                  <a:gd name="connsiteX210" fmla="*/ 286017 w 2428715"/>
                  <a:gd name="connsiteY210" fmla="*/ 1114567 h 1331631"/>
                  <a:gd name="connsiteX211" fmla="*/ 258721 w 2428715"/>
                  <a:gd name="connsiteY211" fmla="*/ 1137313 h 1331631"/>
                  <a:gd name="connsiteX212" fmla="*/ 240524 w 2428715"/>
                  <a:gd name="connsiteY212" fmla="*/ 1164609 h 1331631"/>
                  <a:gd name="connsiteX213" fmla="*/ 231426 w 2428715"/>
                  <a:gd name="connsiteY213" fmla="*/ 1178257 h 1331631"/>
                  <a:gd name="connsiteX214" fmla="*/ 217778 w 2428715"/>
                  <a:gd name="connsiteY214" fmla="*/ 1182806 h 1331631"/>
                  <a:gd name="connsiteX215" fmla="*/ 208679 w 2428715"/>
                  <a:gd name="connsiteY215" fmla="*/ 1196454 h 1331631"/>
                  <a:gd name="connsiteX216" fmla="*/ 181384 w 2428715"/>
                  <a:gd name="connsiteY216" fmla="*/ 1205552 h 1331631"/>
                  <a:gd name="connsiteX217" fmla="*/ 167736 w 2428715"/>
                  <a:gd name="connsiteY217" fmla="*/ 1210102 h 1331631"/>
                  <a:gd name="connsiteX218" fmla="*/ 139816 w 2428715"/>
                  <a:gd name="connsiteY218" fmla="*/ 1205465 h 1331631"/>
                  <a:gd name="connsiteX219" fmla="*/ 126256 w 2428715"/>
                  <a:gd name="connsiteY219" fmla="*/ 1157570 h 1331631"/>
                  <a:gd name="connsiteX220" fmla="*/ 87812 w 2428715"/>
                  <a:gd name="connsiteY220" fmla="*/ 1152309 h 1331631"/>
                  <a:gd name="connsiteX221" fmla="*/ 34919 w 2428715"/>
                  <a:gd name="connsiteY221" fmla="*/ 1188253 h 1331631"/>
                  <a:gd name="connsiteX222" fmla="*/ 22160 w 2428715"/>
                  <a:gd name="connsiteY222" fmla="*/ 1264693 h 1331631"/>
                  <a:gd name="connsiteX223" fmla="*/ 8512 w 2428715"/>
                  <a:gd name="connsiteY223" fmla="*/ 1260143 h 1331631"/>
                  <a:gd name="connsiteX224" fmla="*/ 3963 w 2428715"/>
                  <a:gd name="connsiteY224" fmla="*/ 1260143 h 1331631"/>
                  <a:gd name="connsiteX0" fmla="*/ 3963 w 2428715"/>
                  <a:gd name="connsiteY0" fmla="*/ 1260143 h 1331631"/>
                  <a:gd name="connsiteX1" fmla="*/ 8512 w 2428715"/>
                  <a:gd name="connsiteY1" fmla="*/ 1310185 h 1331631"/>
                  <a:gd name="connsiteX2" fmla="*/ 8512 w 2428715"/>
                  <a:gd name="connsiteY2" fmla="*/ 1246496 h 1331631"/>
                  <a:gd name="connsiteX3" fmla="*/ 3963 w 2428715"/>
                  <a:gd name="connsiteY3" fmla="*/ 1328382 h 1331631"/>
                  <a:gd name="connsiteX4" fmla="*/ 39107 w 2428715"/>
                  <a:gd name="connsiteY4" fmla="*/ 1312861 h 1331631"/>
                  <a:gd name="connsiteX5" fmla="*/ 72290 w 2428715"/>
                  <a:gd name="connsiteY5" fmla="*/ 1290113 h 1331631"/>
                  <a:gd name="connsiteX6" fmla="*/ 85849 w 2428715"/>
                  <a:gd name="connsiteY6" fmla="*/ 1260143 h 1331631"/>
                  <a:gd name="connsiteX7" fmla="*/ 144453 w 2428715"/>
                  <a:gd name="connsiteY7" fmla="*/ 1262906 h 1331631"/>
                  <a:gd name="connsiteX8" fmla="*/ 176835 w 2428715"/>
                  <a:gd name="connsiteY8" fmla="*/ 1232848 h 1331631"/>
                  <a:gd name="connsiteX9" fmla="*/ 204130 w 2428715"/>
                  <a:gd name="connsiteY9" fmla="*/ 1223749 h 1331631"/>
                  <a:gd name="connsiteX10" fmla="*/ 217778 w 2428715"/>
                  <a:gd name="connsiteY10" fmla="*/ 1214651 h 1331631"/>
                  <a:gd name="connsiteX11" fmla="*/ 245073 w 2428715"/>
                  <a:gd name="connsiteY11" fmla="*/ 1205552 h 1331631"/>
                  <a:gd name="connsiteX12" fmla="*/ 286017 w 2428715"/>
                  <a:gd name="connsiteY12" fmla="*/ 1196454 h 1331631"/>
                  <a:gd name="connsiteX13" fmla="*/ 299664 w 2428715"/>
                  <a:gd name="connsiteY13" fmla="*/ 1187355 h 1331631"/>
                  <a:gd name="connsiteX14" fmla="*/ 377002 w 2428715"/>
                  <a:gd name="connsiteY14" fmla="*/ 1150961 h 1331631"/>
                  <a:gd name="connsiteX15" fmla="*/ 504918 w 2428715"/>
                  <a:gd name="connsiteY15" fmla="*/ 1104307 h 1331631"/>
                  <a:gd name="connsiteX16" fmla="*/ 572620 w 2428715"/>
                  <a:gd name="connsiteY16" fmla="*/ 1073624 h 1331631"/>
                  <a:gd name="connsiteX17" fmla="*/ 595366 w 2428715"/>
                  <a:gd name="connsiteY17" fmla="*/ 1096370 h 1331631"/>
                  <a:gd name="connsiteX18" fmla="*/ 609014 w 2428715"/>
                  <a:gd name="connsiteY18" fmla="*/ 1087272 h 1331631"/>
                  <a:gd name="connsiteX19" fmla="*/ 625337 w 2428715"/>
                  <a:gd name="connsiteY19" fmla="*/ 1060152 h 1331631"/>
                  <a:gd name="connsiteX20" fmla="*/ 690900 w 2428715"/>
                  <a:gd name="connsiteY20" fmla="*/ 1061489 h 1331631"/>
                  <a:gd name="connsiteX21" fmla="*/ 718196 w 2428715"/>
                  <a:gd name="connsiteY21" fmla="*/ 1019033 h 1331631"/>
                  <a:gd name="connsiteX22" fmla="*/ 759314 w 2428715"/>
                  <a:gd name="connsiteY22" fmla="*/ 1019121 h 1331631"/>
                  <a:gd name="connsiteX23" fmla="*/ 795533 w 2428715"/>
                  <a:gd name="connsiteY23" fmla="*/ 978090 h 1331631"/>
                  <a:gd name="connsiteX24" fmla="*/ 822829 w 2428715"/>
                  <a:gd name="connsiteY24" fmla="*/ 968991 h 1331631"/>
                  <a:gd name="connsiteX25" fmla="*/ 850124 w 2428715"/>
                  <a:gd name="connsiteY25" fmla="*/ 941696 h 1331631"/>
                  <a:gd name="connsiteX26" fmla="*/ 877420 w 2428715"/>
                  <a:gd name="connsiteY26" fmla="*/ 928048 h 1331631"/>
                  <a:gd name="connsiteX27" fmla="*/ 891067 w 2428715"/>
                  <a:gd name="connsiteY27" fmla="*/ 923499 h 1331631"/>
                  <a:gd name="connsiteX28" fmla="*/ 904715 w 2428715"/>
                  <a:gd name="connsiteY28" fmla="*/ 914400 h 1331631"/>
                  <a:gd name="connsiteX29" fmla="*/ 922912 w 2428715"/>
                  <a:gd name="connsiteY29" fmla="*/ 909851 h 1331631"/>
                  <a:gd name="connsiteX30" fmla="*/ 927461 w 2428715"/>
                  <a:gd name="connsiteY30" fmla="*/ 896203 h 1331631"/>
                  <a:gd name="connsiteX31" fmla="*/ 941109 w 2428715"/>
                  <a:gd name="connsiteY31" fmla="*/ 887105 h 1331631"/>
                  <a:gd name="connsiteX32" fmla="*/ 954757 w 2428715"/>
                  <a:gd name="connsiteY32" fmla="*/ 873457 h 1331631"/>
                  <a:gd name="connsiteX33" fmla="*/ 982052 w 2428715"/>
                  <a:gd name="connsiteY33" fmla="*/ 855260 h 1331631"/>
                  <a:gd name="connsiteX34" fmla="*/ 986602 w 2428715"/>
                  <a:gd name="connsiteY34" fmla="*/ 841612 h 1331631"/>
                  <a:gd name="connsiteX35" fmla="*/ 1000249 w 2428715"/>
                  <a:gd name="connsiteY35" fmla="*/ 837063 h 1331631"/>
                  <a:gd name="connsiteX36" fmla="*/ 1013897 w 2428715"/>
                  <a:gd name="connsiteY36" fmla="*/ 827964 h 1331631"/>
                  <a:gd name="connsiteX37" fmla="*/ 1045742 w 2428715"/>
                  <a:gd name="connsiteY37" fmla="*/ 800669 h 1331631"/>
                  <a:gd name="connsiteX38" fmla="*/ 1059390 w 2428715"/>
                  <a:gd name="connsiteY38" fmla="*/ 791570 h 1331631"/>
                  <a:gd name="connsiteX39" fmla="*/ 1082136 w 2428715"/>
                  <a:gd name="connsiteY39" fmla="*/ 768824 h 1331631"/>
                  <a:gd name="connsiteX40" fmla="*/ 1123079 w 2428715"/>
                  <a:gd name="connsiteY40" fmla="*/ 736979 h 1331631"/>
                  <a:gd name="connsiteX41" fmla="*/ 1136727 w 2428715"/>
                  <a:gd name="connsiteY41" fmla="*/ 727881 h 1331631"/>
                  <a:gd name="connsiteX42" fmla="*/ 1150375 w 2428715"/>
                  <a:gd name="connsiteY42" fmla="*/ 718782 h 1331631"/>
                  <a:gd name="connsiteX43" fmla="*/ 1168572 w 2428715"/>
                  <a:gd name="connsiteY43" fmla="*/ 691487 h 1331631"/>
                  <a:gd name="connsiteX44" fmla="*/ 1191318 w 2428715"/>
                  <a:gd name="connsiteY44" fmla="*/ 668740 h 1331631"/>
                  <a:gd name="connsiteX45" fmla="*/ 1214064 w 2428715"/>
                  <a:gd name="connsiteY45" fmla="*/ 645994 h 1331631"/>
                  <a:gd name="connsiteX46" fmla="*/ 1223163 w 2428715"/>
                  <a:gd name="connsiteY46" fmla="*/ 632346 h 1331631"/>
                  <a:gd name="connsiteX47" fmla="*/ 1227712 w 2428715"/>
                  <a:gd name="connsiteY47" fmla="*/ 618699 h 1331631"/>
                  <a:gd name="connsiteX48" fmla="*/ 1250458 w 2428715"/>
                  <a:gd name="connsiteY48" fmla="*/ 591403 h 1331631"/>
                  <a:gd name="connsiteX49" fmla="*/ 1259557 w 2428715"/>
                  <a:gd name="connsiteY49" fmla="*/ 564108 h 1331631"/>
                  <a:gd name="connsiteX50" fmla="*/ 1264106 w 2428715"/>
                  <a:gd name="connsiteY50" fmla="*/ 550460 h 1331631"/>
                  <a:gd name="connsiteX51" fmla="*/ 1282303 w 2428715"/>
                  <a:gd name="connsiteY51" fmla="*/ 523164 h 1331631"/>
                  <a:gd name="connsiteX52" fmla="*/ 1295951 w 2428715"/>
                  <a:gd name="connsiteY52" fmla="*/ 482221 h 1331631"/>
                  <a:gd name="connsiteX53" fmla="*/ 1300500 w 2428715"/>
                  <a:gd name="connsiteY53" fmla="*/ 468573 h 1331631"/>
                  <a:gd name="connsiteX54" fmla="*/ 1309599 w 2428715"/>
                  <a:gd name="connsiteY54" fmla="*/ 427630 h 1331631"/>
                  <a:gd name="connsiteX55" fmla="*/ 1314148 w 2428715"/>
                  <a:gd name="connsiteY55" fmla="*/ 395785 h 1331631"/>
                  <a:gd name="connsiteX56" fmla="*/ 1336894 w 2428715"/>
                  <a:gd name="connsiteY56" fmla="*/ 368490 h 1331631"/>
                  <a:gd name="connsiteX57" fmla="*/ 1345993 w 2428715"/>
                  <a:gd name="connsiteY57" fmla="*/ 295702 h 1331631"/>
                  <a:gd name="connsiteX58" fmla="*/ 1396572 w 2428715"/>
                  <a:gd name="connsiteY58" fmla="*/ 269470 h 1331631"/>
                  <a:gd name="connsiteX59" fmla="*/ 1431804 w 2428715"/>
                  <a:gd name="connsiteY59" fmla="*/ 255110 h 1331631"/>
                  <a:gd name="connsiteX60" fmla="*/ 1459187 w 2428715"/>
                  <a:gd name="connsiteY60" fmla="*/ 217203 h 1331631"/>
                  <a:gd name="connsiteX61" fmla="*/ 1473372 w 2428715"/>
                  <a:gd name="connsiteY61" fmla="*/ 181970 h 1331631"/>
                  <a:gd name="connsiteX62" fmla="*/ 1500667 w 2428715"/>
                  <a:gd name="connsiteY62" fmla="*/ 172872 h 1331631"/>
                  <a:gd name="connsiteX63" fmla="*/ 1578005 w 2428715"/>
                  <a:gd name="connsiteY63" fmla="*/ 163773 h 1331631"/>
                  <a:gd name="connsiteX64" fmla="*/ 1600751 w 2428715"/>
                  <a:gd name="connsiteY64" fmla="*/ 145576 h 1331631"/>
                  <a:gd name="connsiteX65" fmla="*/ 1614399 w 2428715"/>
                  <a:gd name="connsiteY65" fmla="*/ 141027 h 1331631"/>
                  <a:gd name="connsiteX66" fmla="*/ 1641694 w 2428715"/>
                  <a:gd name="connsiteY66" fmla="*/ 145576 h 1331631"/>
                  <a:gd name="connsiteX67" fmla="*/ 1655342 w 2428715"/>
                  <a:gd name="connsiteY67" fmla="*/ 154675 h 1331631"/>
                  <a:gd name="connsiteX68" fmla="*/ 1828214 w 2428715"/>
                  <a:gd name="connsiteY68" fmla="*/ 150125 h 1331631"/>
                  <a:gd name="connsiteX69" fmla="*/ 1841861 w 2428715"/>
                  <a:gd name="connsiteY69" fmla="*/ 159224 h 1331631"/>
                  <a:gd name="connsiteX70" fmla="*/ 1855509 w 2428715"/>
                  <a:gd name="connsiteY70" fmla="*/ 172872 h 1331631"/>
                  <a:gd name="connsiteX71" fmla="*/ 1969240 w 2428715"/>
                  <a:gd name="connsiteY71" fmla="*/ 186519 h 1331631"/>
                  <a:gd name="connsiteX72" fmla="*/ 2001085 w 2428715"/>
                  <a:gd name="connsiteY72" fmla="*/ 191069 h 1331631"/>
                  <a:gd name="connsiteX73" fmla="*/ 2051127 w 2428715"/>
                  <a:gd name="connsiteY73" fmla="*/ 195618 h 1331631"/>
                  <a:gd name="connsiteX74" fmla="*/ 2060226 w 2428715"/>
                  <a:gd name="connsiteY74" fmla="*/ 209266 h 1331631"/>
                  <a:gd name="connsiteX75" fmla="*/ 2087521 w 2428715"/>
                  <a:gd name="connsiteY75" fmla="*/ 213815 h 1331631"/>
                  <a:gd name="connsiteX76" fmla="*/ 2105718 w 2428715"/>
                  <a:gd name="connsiteY76" fmla="*/ 236561 h 1331631"/>
                  <a:gd name="connsiteX77" fmla="*/ 2119366 w 2428715"/>
                  <a:gd name="connsiteY77" fmla="*/ 245660 h 1331631"/>
                  <a:gd name="connsiteX78" fmla="*/ 2133014 w 2428715"/>
                  <a:gd name="connsiteY78" fmla="*/ 259308 h 1331631"/>
                  <a:gd name="connsiteX79" fmla="*/ 2142112 w 2428715"/>
                  <a:gd name="connsiteY79" fmla="*/ 272955 h 1331631"/>
                  <a:gd name="connsiteX80" fmla="*/ 2160309 w 2428715"/>
                  <a:gd name="connsiteY80" fmla="*/ 291152 h 1331631"/>
                  <a:gd name="connsiteX81" fmla="*/ 2169408 w 2428715"/>
                  <a:gd name="connsiteY81" fmla="*/ 304800 h 1331631"/>
                  <a:gd name="connsiteX82" fmla="*/ 2210351 w 2428715"/>
                  <a:gd name="connsiteY82" fmla="*/ 341194 h 1331631"/>
                  <a:gd name="connsiteX83" fmla="*/ 2223999 w 2428715"/>
                  <a:gd name="connsiteY83" fmla="*/ 345743 h 1331631"/>
                  <a:gd name="connsiteX84" fmla="*/ 2255843 w 2428715"/>
                  <a:gd name="connsiteY84" fmla="*/ 363940 h 1331631"/>
                  <a:gd name="connsiteX85" fmla="*/ 2283139 w 2428715"/>
                  <a:gd name="connsiteY85" fmla="*/ 373039 h 1331631"/>
                  <a:gd name="connsiteX86" fmla="*/ 2314984 w 2428715"/>
                  <a:gd name="connsiteY86" fmla="*/ 377588 h 1331631"/>
                  <a:gd name="connsiteX87" fmla="*/ 2337730 w 2428715"/>
                  <a:gd name="connsiteY87" fmla="*/ 395785 h 1331631"/>
                  <a:gd name="connsiteX88" fmla="*/ 2365026 w 2428715"/>
                  <a:gd name="connsiteY88" fmla="*/ 413982 h 1331631"/>
                  <a:gd name="connsiteX89" fmla="*/ 2378673 w 2428715"/>
                  <a:gd name="connsiteY89" fmla="*/ 400334 h 1331631"/>
                  <a:gd name="connsiteX90" fmla="*/ 2396870 w 2428715"/>
                  <a:gd name="connsiteY90" fmla="*/ 373039 h 1331631"/>
                  <a:gd name="connsiteX91" fmla="*/ 2424166 w 2428715"/>
                  <a:gd name="connsiteY91" fmla="*/ 368490 h 1331631"/>
                  <a:gd name="connsiteX92" fmla="*/ 2428715 w 2428715"/>
                  <a:gd name="connsiteY92" fmla="*/ 354842 h 1331631"/>
                  <a:gd name="connsiteX93" fmla="*/ 2424166 w 2428715"/>
                  <a:gd name="connsiteY93" fmla="*/ 327546 h 1331631"/>
                  <a:gd name="connsiteX94" fmla="*/ 2410518 w 2428715"/>
                  <a:gd name="connsiteY94" fmla="*/ 322997 h 1331631"/>
                  <a:gd name="connsiteX95" fmla="*/ 2392321 w 2428715"/>
                  <a:gd name="connsiteY95" fmla="*/ 318448 h 1331631"/>
                  <a:gd name="connsiteX96" fmla="*/ 2378673 w 2428715"/>
                  <a:gd name="connsiteY96" fmla="*/ 309349 h 1331631"/>
                  <a:gd name="connsiteX97" fmla="*/ 2374124 w 2428715"/>
                  <a:gd name="connsiteY97" fmla="*/ 295702 h 1331631"/>
                  <a:gd name="connsiteX98" fmla="*/ 2365026 w 2428715"/>
                  <a:gd name="connsiteY98" fmla="*/ 282054 h 1331631"/>
                  <a:gd name="connsiteX99" fmla="*/ 2360476 w 2428715"/>
                  <a:gd name="connsiteY99" fmla="*/ 268406 h 1331631"/>
                  <a:gd name="connsiteX100" fmla="*/ 2346829 w 2428715"/>
                  <a:gd name="connsiteY100" fmla="*/ 263857 h 1331631"/>
                  <a:gd name="connsiteX101" fmla="*/ 2333181 w 2428715"/>
                  <a:gd name="connsiteY101" fmla="*/ 245660 h 1331631"/>
                  <a:gd name="connsiteX102" fmla="*/ 2305885 w 2428715"/>
                  <a:gd name="connsiteY102" fmla="*/ 232012 h 1331631"/>
                  <a:gd name="connsiteX103" fmla="*/ 2283139 w 2428715"/>
                  <a:gd name="connsiteY103" fmla="*/ 236561 h 1331631"/>
                  <a:gd name="connsiteX104" fmla="*/ 2255843 w 2428715"/>
                  <a:gd name="connsiteY104" fmla="*/ 245660 h 1331631"/>
                  <a:gd name="connsiteX105" fmla="*/ 2214900 w 2428715"/>
                  <a:gd name="connsiteY105" fmla="*/ 241110 h 1331631"/>
                  <a:gd name="connsiteX106" fmla="*/ 2187605 w 2428715"/>
                  <a:gd name="connsiteY106" fmla="*/ 218364 h 1331631"/>
                  <a:gd name="connsiteX107" fmla="*/ 2173957 w 2428715"/>
                  <a:gd name="connsiteY107" fmla="*/ 209266 h 1331631"/>
                  <a:gd name="connsiteX108" fmla="*/ 2164858 w 2428715"/>
                  <a:gd name="connsiteY108" fmla="*/ 195618 h 1331631"/>
                  <a:gd name="connsiteX109" fmla="*/ 2151211 w 2428715"/>
                  <a:gd name="connsiteY109" fmla="*/ 168322 h 1331631"/>
                  <a:gd name="connsiteX110" fmla="*/ 2110267 w 2428715"/>
                  <a:gd name="connsiteY110" fmla="*/ 154675 h 1331631"/>
                  <a:gd name="connsiteX111" fmla="*/ 2082972 w 2428715"/>
                  <a:gd name="connsiteY111" fmla="*/ 141027 h 1331631"/>
                  <a:gd name="connsiteX112" fmla="*/ 2064775 w 2428715"/>
                  <a:gd name="connsiteY112" fmla="*/ 136478 h 1331631"/>
                  <a:gd name="connsiteX113" fmla="*/ 1991987 w 2428715"/>
                  <a:gd name="connsiteY113" fmla="*/ 131928 h 1331631"/>
                  <a:gd name="connsiteX114" fmla="*/ 1964691 w 2428715"/>
                  <a:gd name="connsiteY114" fmla="*/ 118281 h 1331631"/>
                  <a:gd name="connsiteX115" fmla="*/ 1951043 w 2428715"/>
                  <a:gd name="connsiteY115" fmla="*/ 104633 h 1331631"/>
                  <a:gd name="connsiteX116" fmla="*/ 1923748 w 2428715"/>
                  <a:gd name="connsiteY116" fmla="*/ 90985 h 1331631"/>
                  <a:gd name="connsiteX117" fmla="*/ 1910100 w 2428715"/>
                  <a:gd name="connsiteY117" fmla="*/ 81887 h 1331631"/>
                  <a:gd name="connsiteX118" fmla="*/ 1841861 w 2428715"/>
                  <a:gd name="connsiteY118" fmla="*/ 72788 h 1331631"/>
                  <a:gd name="connsiteX119" fmla="*/ 1814566 w 2428715"/>
                  <a:gd name="connsiteY119" fmla="*/ 63690 h 1331631"/>
                  <a:gd name="connsiteX120" fmla="*/ 1796369 w 2428715"/>
                  <a:gd name="connsiteY120" fmla="*/ 59140 h 1331631"/>
                  <a:gd name="connsiteX121" fmla="*/ 1769073 w 2428715"/>
                  <a:gd name="connsiteY121" fmla="*/ 50042 h 1331631"/>
                  <a:gd name="connsiteX122" fmla="*/ 1755426 w 2428715"/>
                  <a:gd name="connsiteY122" fmla="*/ 40943 h 1331631"/>
                  <a:gd name="connsiteX123" fmla="*/ 1737229 w 2428715"/>
                  <a:gd name="connsiteY123" fmla="*/ 0 h 1331631"/>
                  <a:gd name="connsiteX124" fmla="*/ 1728130 w 2428715"/>
                  <a:gd name="connsiteY124" fmla="*/ 13648 h 1331631"/>
                  <a:gd name="connsiteX125" fmla="*/ 1723581 w 2428715"/>
                  <a:gd name="connsiteY125" fmla="*/ 50042 h 1331631"/>
                  <a:gd name="connsiteX126" fmla="*/ 1691736 w 2428715"/>
                  <a:gd name="connsiteY126" fmla="*/ 54591 h 1331631"/>
                  <a:gd name="connsiteX127" fmla="*/ 1659891 w 2428715"/>
                  <a:gd name="connsiteY127" fmla="*/ 63690 h 1331631"/>
                  <a:gd name="connsiteX128" fmla="*/ 1641694 w 2428715"/>
                  <a:gd name="connsiteY128" fmla="*/ 72788 h 1331631"/>
                  <a:gd name="connsiteX129" fmla="*/ 1628046 w 2428715"/>
                  <a:gd name="connsiteY129" fmla="*/ 68239 h 1331631"/>
                  <a:gd name="connsiteX130" fmla="*/ 1623497 w 2428715"/>
                  <a:gd name="connsiteY130" fmla="*/ 54591 h 1331631"/>
                  <a:gd name="connsiteX131" fmla="*/ 1614399 w 2428715"/>
                  <a:gd name="connsiteY131" fmla="*/ 68239 h 1331631"/>
                  <a:gd name="connsiteX132" fmla="*/ 1600751 w 2428715"/>
                  <a:gd name="connsiteY132" fmla="*/ 77337 h 1331631"/>
                  <a:gd name="connsiteX133" fmla="*/ 1555258 w 2428715"/>
                  <a:gd name="connsiteY133" fmla="*/ 81887 h 1331631"/>
                  <a:gd name="connsiteX134" fmla="*/ 1527963 w 2428715"/>
                  <a:gd name="connsiteY134" fmla="*/ 90985 h 1331631"/>
                  <a:gd name="connsiteX135" fmla="*/ 1509766 w 2428715"/>
                  <a:gd name="connsiteY135" fmla="*/ 100084 h 1331631"/>
                  <a:gd name="connsiteX136" fmla="*/ 1487020 w 2428715"/>
                  <a:gd name="connsiteY136" fmla="*/ 104633 h 1331631"/>
                  <a:gd name="connsiteX137" fmla="*/ 1473372 w 2428715"/>
                  <a:gd name="connsiteY137" fmla="*/ 109182 h 1331631"/>
                  <a:gd name="connsiteX138" fmla="*/ 1364190 w 2428715"/>
                  <a:gd name="connsiteY138" fmla="*/ 113731 h 1331631"/>
                  <a:gd name="connsiteX139" fmla="*/ 1350542 w 2428715"/>
                  <a:gd name="connsiteY139" fmla="*/ 122830 h 1331631"/>
                  <a:gd name="connsiteX140" fmla="*/ 1332345 w 2428715"/>
                  <a:gd name="connsiteY140" fmla="*/ 150125 h 1331631"/>
                  <a:gd name="connsiteX141" fmla="*/ 1318697 w 2428715"/>
                  <a:gd name="connsiteY141" fmla="*/ 163773 h 1331631"/>
                  <a:gd name="connsiteX142" fmla="*/ 1309599 w 2428715"/>
                  <a:gd name="connsiteY142" fmla="*/ 191069 h 1331631"/>
                  <a:gd name="connsiteX143" fmla="*/ 1295951 w 2428715"/>
                  <a:gd name="connsiteY143" fmla="*/ 204716 h 1331631"/>
                  <a:gd name="connsiteX144" fmla="*/ 1282303 w 2428715"/>
                  <a:gd name="connsiteY144" fmla="*/ 209266 h 1331631"/>
                  <a:gd name="connsiteX145" fmla="*/ 1209515 w 2428715"/>
                  <a:gd name="connsiteY145" fmla="*/ 213815 h 1331631"/>
                  <a:gd name="connsiteX146" fmla="*/ 1204966 w 2428715"/>
                  <a:gd name="connsiteY146" fmla="*/ 227463 h 1331631"/>
                  <a:gd name="connsiteX147" fmla="*/ 1186769 w 2428715"/>
                  <a:gd name="connsiteY147" fmla="*/ 254758 h 1331631"/>
                  <a:gd name="connsiteX148" fmla="*/ 1177670 w 2428715"/>
                  <a:gd name="connsiteY148" fmla="*/ 282054 h 1331631"/>
                  <a:gd name="connsiteX149" fmla="*/ 1173121 w 2428715"/>
                  <a:gd name="connsiteY149" fmla="*/ 295702 h 1331631"/>
                  <a:gd name="connsiteX150" fmla="*/ 1145826 w 2428715"/>
                  <a:gd name="connsiteY150" fmla="*/ 313899 h 1331631"/>
                  <a:gd name="connsiteX151" fmla="*/ 1132178 w 2428715"/>
                  <a:gd name="connsiteY151" fmla="*/ 327546 h 1331631"/>
                  <a:gd name="connsiteX152" fmla="*/ 1104882 w 2428715"/>
                  <a:gd name="connsiteY152" fmla="*/ 336645 h 1331631"/>
                  <a:gd name="connsiteX153" fmla="*/ 1095784 w 2428715"/>
                  <a:gd name="connsiteY153" fmla="*/ 322997 h 1331631"/>
                  <a:gd name="connsiteX154" fmla="*/ 1100333 w 2428715"/>
                  <a:gd name="connsiteY154" fmla="*/ 291152 h 1331631"/>
                  <a:gd name="connsiteX155" fmla="*/ 1086685 w 2428715"/>
                  <a:gd name="connsiteY155" fmla="*/ 304800 h 1331631"/>
                  <a:gd name="connsiteX156" fmla="*/ 1073037 w 2428715"/>
                  <a:gd name="connsiteY156" fmla="*/ 309349 h 1331631"/>
                  <a:gd name="connsiteX157" fmla="*/ 1059390 w 2428715"/>
                  <a:gd name="connsiteY157" fmla="*/ 300251 h 1331631"/>
                  <a:gd name="connsiteX158" fmla="*/ 1050291 w 2428715"/>
                  <a:gd name="connsiteY158" fmla="*/ 286603 h 1331631"/>
                  <a:gd name="connsiteX159" fmla="*/ 1036643 w 2428715"/>
                  <a:gd name="connsiteY159" fmla="*/ 282054 h 1331631"/>
                  <a:gd name="connsiteX160" fmla="*/ 1009348 w 2428715"/>
                  <a:gd name="connsiteY160" fmla="*/ 291152 h 1331631"/>
                  <a:gd name="connsiteX161" fmla="*/ 995700 w 2428715"/>
                  <a:gd name="connsiteY161" fmla="*/ 295702 h 1331631"/>
                  <a:gd name="connsiteX162" fmla="*/ 982052 w 2428715"/>
                  <a:gd name="connsiteY162" fmla="*/ 304800 h 1331631"/>
                  <a:gd name="connsiteX163" fmla="*/ 968405 w 2428715"/>
                  <a:gd name="connsiteY163" fmla="*/ 350293 h 1331631"/>
                  <a:gd name="connsiteX164" fmla="*/ 959306 w 2428715"/>
                  <a:gd name="connsiteY164" fmla="*/ 363940 h 1331631"/>
                  <a:gd name="connsiteX165" fmla="*/ 963855 w 2428715"/>
                  <a:gd name="connsiteY165" fmla="*/ 377588 h 1331631"/>
                  <a:gd name="connsiteX166" fmla="*/ 969654 w 2428715"/>
                  <a:gd name="connsiteY166" fmla="*/ 397835 h 1331631"/>
                  <a:gd name="connsiteX167" fmla="*/ 1000249 w 2428715"/>
                  <a:gd name="connsiteY167" fmla="*/ 404884 h 1331631"/>
                  <a:gd name="connsiteX168" fmla="*/ 1013897 w 2428715"/>
                  <a:gd name="connsiteY168" fmla="*/ 418531 h 1331631"/>
                  <a:gd name="connsiteX169" fmla="*/ 1009348 w 2428715"/>
                  <a:gd name="connsiteY169" fmla="*/ 441278 h 1331631"/>
                  <a:gd name="connsiteX170" fmla="*/ 986602 w 2428715"/>
                  <a:gd name="connsiteY170" fmla="*/ 486770 h 1331631"/>
                  <a:gd name="connsiteX171" fmla="*/ 968405 w 2428715"/>
                  <a:gd name="connsiteY171" fmla="*/ 518615 h 1331631"/>
                  <a:gd name="connsiteX172" fmla="*/ 954757 w 2428715"/>
                  <a:gd name="connsiteY172" fmla="*/ 523164 h 1331631"/>
                  <a:gd name="connsiteX173" fmla="*/ 945658 w 2428715"/>
                  <a:gd name="connsiteY173" fmla="*/ 536812 h 1331631"/>
                  <a:gd name="connsiteX174" fmla="*/ 932011 w 2428715"/>
                  <a:gd name="connsiteY174" fmla="*/ 545910 h 1331631"/>
                  <a:gd name="connsiteX175" fmla="*/ 913814 w 2428715"/>
                  <a:gd name="connsiteY175" fmla="*/ 568657 h 1331631"/>
                  <a:gd name="connsiteX176" fmla="*/ 904715 w 2428715"/>
                  <a:gd name="connsiteY176" fmla="*/ 582305 h 1331631"/>
                  <a:gd name="connsiteX177" fmla="*/ 900166 w 2428715"/>
                  <a:gd name="connsiteY177" fmla="*/ 595952 h 1331631"/>
                  <a:gd name="connsiteX178" fmla="*/ 881969 w 2428715"/>
                  <a:gd name="connsiteY178" fmla="*/ 623248 h 1331631"/>
                  <a:gd name="connsiteX179" fmla="*/ 859223 w 2428715"/>
                  <a:gd name="connsiteY179" fmla="*/ 655093 h 1331631"/>
                  <a:gd name="connsiteX180" fmla="*/ 850124 w 2428715"/>
                  <a:gd name="connsiteY180" fmla="*/ 668740 h 1331631"/>
                  <a:gd name="connsiteX181" fmla="*/ 845575 w 2428715"/>
                  <a:gd name="connsiteY181" fmla="*/ 682388 h 1331631"/>
                  <a:gd name="connsiteX182" fmla="*/ 831927 w 2428715"/>
                  <a:gd name="connsiteY182" fmla="*/ 691487 h 1331631"/>
                  <a:gd name="connsiteX183" fmla="*/ 809181 w 2428715"/>
                  <a:gd name="connsiteY183" fmla="*/ 714233 h 1331631"/>
                  <a:gd name="connsiteX184" fmla="*/ 795533 w 2428715"/>
                  <a:gd name="connsiteY184" fmla="*/ 732430 h 1331631"/>
                  <a:gd name="connsiteX185" fmla="*/ 781885 w 2428715"/>
                  <a:gd name="connsiteY185" fmla="*/ 746078 h 1331631"/>
                  <a:gd name="connsiteX186" fmla="*/ 754590 w 2428715"/>
                  <a:gd name="connsiteY186" fmla="*/ 787021 h 1331631"/>
                  <a:gd name="connsiteX187" fmla="*/ 745491 w 2428715"/>
                  <a:gd name="connsiteY187" fmla="*/ 800669 h 1331631"/>
                  <a:gd name="connsiteX188" fmla="*/ 736393 w 2428715"/>
                  <a:gd name="connsiteY188" fmla="*/ 827964 h 1331631"/>
                  <a:gd name="connsiteX189" fmla="*/ 673240 w 2428715"/>
                  <a:gd name="connsiteY189" fmla="*/ 857045 h 1331631"/>
                  <a:gd name="connsiteX190" fmla="*/ 638183 w 2428715"/>
                  <a:gd name="connsiteY190" fmla="*/ 883091 h 1331631"/>
                  <a:gd name="connsiteX191" fmla="*/ 595366 w 2428715"/>
                  <a:gd name="connsiteY191" fmla="*/ 896203 h 1331631"/>
                  <a:gd name="connsiteX192" fmla="*/ 581718 w 2428715"/>
                  <a:gd name="connsiteY192" fmla="*/ 891654 h 1331631"/>
                  <a:gd name="connsiteX193" fmla="*/ 577169 w 2428715"/>
                  <a:gd name="connsiteY193" fmla="*/ 928048 h 1331631"/>
                  <a:gd name="connsiteX194" fmla="*/ 568070 w 2428715"/>
                  <a:gd name="connsiteY194" fmla="*/ 941696 h 1331631"/>
                  <a:gd name="connsiteX195" fmla="*/ 563521 w 2428715"/>
                  <a:gd name="connsiteY195" fmla="*/ 955343 h 1331631"/>
                  <a:gd name="connsiteX196" fmla="*/ 549873 w 2428715"/>
                  <a:gd name="connsiteY196" fmla="*/ 964442 h 1331631"/>
                  <a:gd name="connsiteX197" fmla="*/ 522578 w 2428715"/>
                  <a:gd name="connsiteY197" fmla="*/ 982639 h 1331631"/>
                  <a:gd name="connsiteX198" fmla="*/ 508930 w 2428715"/>
                  <a:gd name="connsiteY198" fmla="*/ 973540 h 1331631"/>
                  <a:gd name="connsiteX199" fmla="*/ 481635 w 2428715"/>
                  <a:gd name="connsiteY199" fmla="*/ 959893 h 1331631"/>
                  <a:gd name="connsiteX200" fmla="*/ 463437 w 2428715"/>
                  <a:gd name="connsiteY200" fmla="*/ 964442 h 1331631"/>
                  <a:gd name="connsiteX201" fmla="*/ 454339 w 2428715"/>
                  <a:gd name="connsiteY201" fmla="*/ 978090 h 1331631"/>
                  <a:gd name="connsiteX202" fmla="*/ 440691 w 2428715"/>
                  <a:gd name="connsiteY202" fmla="*/ 996287 h 1331631"/>
                  <a:gd name="connsiteX203" fmla="*/ 404297 w 2428715"/>
                  <a:gd name="connsiteY203" fmla="*/ 1023582 h 1331631"/>
                  <a:gd name="connsiteX204" fmla="*/ 390649 w 2428715"/>
                  <a:gd name="connsiteY204" fmla="*/ 1037230 h 1331631"/>
                  <a:gd name="connsiteX205" fmla="*/ 377002 w 2428715"/>
                  <a:gd name="connsiteY205" fmla="*/ 1041779 h 1331631"/>
                  <a:gd name="connsiteX206" fmla="*/ 349706 w 2428715"/>
                  <a:gd name="connsiteY206" fmla="*/ 1059976 h 1331631"/>
                  <a:gd name="connsiteX207" fmla="*/ 322411 w 2428715"/>
                  <a:gd name="connsiteY207" fmla="*/ 1078173 h 1331631"/>
                  <a:gd name="connsiteX208" fmla="*/ 295115 w 2428715"/>
                  <a:gd name="connsiteY208" fmla="*/ 1100919 h 1331631"/>
                  <a:gd name="connsiteX209" fmla="*/ 286017 w 2428715"/>
                  <a:gd name="connsiteY209" fmla="*/ 1114567 h 1331631"/>
                  <a:gd name="connsiteX210" fmla="*/ 258721 w 2428715"/>
                  <a:gd name="connsiteY210" fmla="*/ 1137313 h 1331631"/>
                  <a:gd name="connsiteX211" fmla="*/ 240524 w 2428715"/>
                  <a:gd name="connsiteY211" fmla="*/ 1164609 h 1331631"/>
                  <a:gd name="connsiteX212" fmla="*/ 231426 w 2428715"/>
                  <a:gd name="connsiteY212" fmla="*/ 1178257 h 1331631"/>
                  <a:gd name="connsiteX213" fmla="*/ 217778 w 2428715"/>
                  <a:gd name="connsiteY213" fmla="*/ 1182806 h 1331631"/>
                  <a:gd name="connsiteX214" fmla="*/ 208679 w 2428715"/>
                  <a:gd name="connsiteY214" fmla="*/ 1196454 h 1331631"/>
                  <a:gd name="connsiteX215" fmla="*/ 181384 w 2428715"/>
                  <a:gd name="connsiteY215" fmla="*/ 1205552 h 1331631"/>
                  <a:gd name="connsiteX216" fmla="*/ 167736 w 2428715"/>
                  <a:gd name="connsiteY216" fmla="*/ 1210102 h 1331631"/>
                  <a:gd name="connsiteX217" fmla="*/ 139816 w 2428715"/>
                  <a:gd name="connsiteY217" fmla="*/ 1205465 h 1331631"/>
                  <a:gd name="connsiteX218" fmla="*/ 126256 w 2428715"/>
                  <a:gd name="connsiteY218" fmla="*/ 1157570 h 1331631"/>
                  <a:gd name="connsiteX219" fmla="*/ 87812 w 2428715"/>
                  <a:gd name="connsiteY219" fmla="*/ 1152309 h 1331631"/>
                  <a:gd name="connsiteX220" fmla="*/ 34919 w 2428715"/>
                  <a:gd name="connsiteY220" fmla="*/ 1188253 h 1331631"/>
                  <a:gd name="connsiteX221" fmla="*/ 22160 w 2428715"/>
                  <a:gd name="connsiteY221" fmla="*/ 1264693 h 1331631"/>
                  <a:gd name="connsiteX222" fmla="*/ 8512 w 2428715"/>
                  <a:gd name="connsiteY222" fmla="*/ 1260143 h 1331631"/>
                  <a:gd name="connsiteX223" fmla="*/ 3963 w 2428715"/>
                  <a:gd name="connsiteY223" fmla="*/ 1260143 h 1331631"/>
                  <a:gd name="connsiteX0" fmla="*/ 3963 w 2428715"/>
                  <a:gd name="connsiteY0" fmla="*/ 1260143 h 1331631"/>
                  <a:gd name="connsiteX1" fmla="*/ 8512 w 2428715"/>
                  <a:gd name="connsiteY1" fmla="*/ 1310185 h 1331631"/>
                  <a:gd name="connsiteX2" fmla="*/ 8512 w 2428715"/>
                  <a:gd name="connsiteY2" fmla="*/ 1246496 h 1331631"/>
                  <a:gd name="connsiteX3" fmla="*/ 3963 w 2428715"/>
                  <a:gd name="connsiteY3" fmla="*/ 1328382 h 1331631"/>
                  <a:gd name="connsiteX4" fmla="*/ 39107 w 2428715"/>
                  <a:gd name="connsiteY4" fmla="*/ 1312861 h 1331631"/>
                  <a:gd name="connsiteX5" fmla="*/ 72290 w 2428715"/>
                  <a:gd name="connsiteY5" fmla="*/ 1290113 h 1331631"/>
                  <a:gd name="connsiteX6" fmla="*/ 103509 w 2428715"/>
                  <a:gd name="connsiteY6" fmla="*/ 1281728 h 1331631"/>
                  <a:gd name="connsiteX7" fmla="*/ 144453 w 2428715"/>
                  <a:gd name="connsiteY7" fmla="*/ 1262906 h 1331631"/>
                  <a:gd name="connsiteX8" fmla="*/ 176835 w 2428715"/>
                  <a:gd name="connsiteY8" fmla="*/ 1232848 h 1331631"/>
                  <a:gd name="connsiteX9" fmla="*/ 204130 w 2428715"/>
                  <a:gd name="connsiteY9" fmla="*/ 1223749 h 1331631"/>
                  <a:gd name="connsiteX10" fmla="*/ 217778 w 2428715"/>
                  <a:gd name="connsiteY10" fmla="*/ 1214651 h 1331631"/>
                  <a:gd name="connsiteX11" fmla="*/ 245073 w 2428715"/>
                  <a:gd name="connsiteY11" fmla="*/ 1205552 h 1331631"/>
                  <a:gd name="connsiteX12" fmla="*/ 286017 w 2428715"/>
                  <a:gd name="connsiteY12" fmla="*/ 1196454 h 1331631"/>
                  <a:gd name="connsiteX13" fmla="*/ 299664 w 2428715"/>
                  <a:gd name="connsiteY13" fmla="*/ 1187355 h 1331631"/>
                  <a:gd name="connsiteX14" fmla="*/ 377002 w 2428715"/>
                  <a:gd name="connsiteY14" fmla="*/ 1150961 h 1331631"/>
                  <a:gd name="connsiteX15" fmla="*/ 504918 w 2428715"/>
                  <a:gd name="connsiteY15" fmla="*/ 1104307 h 1331631"/>
                  <a:gd name="connsiteX16" fmla="*/ 572620 w 2428715"/>
                  <a:gd name="connsiteY16" fmla="*/ 1073624 h 1331631"/>
                  <a:gd name="connsiteX17" fmla="*/ 595366 w 2428715"/>
                  <a:gd name="connsiteY17" fmla="*/ 1096370 h 1331631"/>
                  <a:gd name="connsiteX18" fmla="*/ 609014 w 2428715"/>
                  <a:gd name="connsiteY18" fmla="*/ 1087272 h 1331631"/>
                  <a:gd name="connsiteX19" fmla="*/ 625337 w 2428715"/>
                  <a:gd name="connsiteY19" fmla="*/ 1060152 h 1331631"/>
                  <a:gd name="connsiteX20" fmla="*/ 690900 w 2428715"/>
                  <a:gd name="connsiteY20" fmla="*/ 1061489 h 1331631"/>
                  <a:gd name="connsiteX21" fmla="*/ 718196 w 2428715"/>
                  <a:gd name="connsiteY21" fmla="*/ 1019033 h 1331631"/>
                  <a:gd name="connsiteX22" fmla="*/ 759314 w 2428715"/>
                  <a:gd name="connsiteY22" fmla="*/ 1019121 h 1331631"/>
                  <a:gd name="connsiteX23" fmla="*/ 795533 w 2428715"/>
                  <a:gd name="connsiteY23" fmla="*/ 978090 h 1331631"/>
                  <a:gd name="connsiteX24" fmla="*/ 822829 w 2428715"/>
                  <a:gd name="connsiteY24" fmla="*/ 968991 h 1331631"/>
                  <a:gd name="connsiteX25" fmla="*/ 850124 w 2428715"/>
                  <a:gd name="connsiteY25" fmla="*/ 941696 h 1331631"/>
                  <a:gd name="connsiteX26" fmla="*/ 877420 w 2428715"/>
                  <a:gd name="connsiteY26" fmla="*/ 928048 h 1331631"/>
                  <a:gd name="connsiteX27" fmla="*/ 891067 w 2428715"/>
                  <a:gd name="connsiteY27" fmla="*/ 923499 h 1331631"/>
                  <a:gd name="connsiteX28" fmla="*/ 904715 w 2428715"/>
                  <a:gd name="connsiteY28" fmla="*/ 914400 h 1331631"/>
                  <a:gd name="connsiteX29" fmla="*/ 922912 w 2428715"/>
                  <a:gd name="connsiteY29" fmla="*/ 909851 h 1331631"/>
                  <a:gd name="connsiteX30" fmla="*/ 927461 w 2428715"/>
                  <a:gd name="connsiteY30" fmla="*/ 896203 h 1331631"/>
                  <a:gd name="connsiteX31" fmla="*/ 941109 w 2428715"/>
                  <a:gd name="connsiteY31" fmla="*/ 887105 h 1331631"/>
                  <a:gd name="connsiteX32" fmla="*/ 954757 w 2428715"/>
                  <a:gd name="connsiteY32" fmla="*/ 873457 h 1331631"/>
                  <a:gd name="connsiteX33" fmla="*/ 982052 w 2428715"/>
                  <a:gd name="connsiteY33" fmla="*/ 855260 h 1331631"/>
                  <a:gd name="connsiteX34" fmla="*/ 986602 w 2428715"/>
                  <a:gd name="connsiteY34" fmla="*/ 841612 h 1331631"/>
                  <a:gd name="connsiteX35" fmla="*/ 1000249 w 2428715"/>
                  <a:gd name="connsiteY35" fmla="*/ 837063 h 1331631"/>
                  <a:gd name="connsiteX36" fmla="*/ 1013897 w 2428715"/>
                  <a:gd name="connsiteY36" fmla="*/ 827964 h 1331631"/>
                  <a:gd name="connsiteX37" fmla="*/ 1045742 w 2428715"/>
                  <a:gd name="connsiteY37" fmla="*/ 800669 h 1331631"/>
                  <a:gd name="connsiteX38" fmla="*/ 1059390 w 2428715"/>
                  <a:gd name="connsiteY38" fmla="*/ 791570 h 1331631"/>
                  <a:gd name="connsiteX39" fmla="*/ 1082136 w 2428715"/>
                  <a:gd name="connsiteY39" fmla="*/ 768824 h 1331631"/>
                  <a:gd name="connsiteX40" fmla="*/ 1123079 w 2428715"/>
                  <a:gd name="connsiteY40" fmla="*/ 736979 h 1331631"/>
                  <a:gd name="connsiteX41" fmla="*/ 1136727 w 2428715"/>
                  <a:gd name="connsiteY41" fmla="*/ 727881 h 1331631"/>
                  <a:gd name="connsiteX42" fmla="*/ 1150375 w 2428715"/>
                  <a:gd name="connsiteY42" fmla="*/ 718782 h 1331631"/>
                  <a:gd name="connsiteX43" fmla="*/ 1168572 w 2428715"/>
                  <a:gd name="connsiteY43" fmla="*/ 691487 h 1331631"/>
                  <a:gd name="connsiteX44" fmla="*/ 1191318 w 2428715"/>
                  <a:gd name="connsiteY44" fmla="*/ 668740 h 1331631"/>
                  <a:gd name="connsiteX45" fmla="*/ 1214064 w 2428715"/>
                  <a:gd name="connsiteY45" fmla="*/ 645994 h 1331631"/>
                  <a:gd name="connsiteX46" fmla="*/ 1223163 w 2428715"/>
                  <a:gd name="connsiteY46" fmla="*/ 632346 h 1331631"/>
                  <a:gd name="connsiteX47" fmla="*/ 1227712 w 2428715"/>
                  <a:gd name="connsiteY47" fmla="*/ 618699 h 1331631"/>
                  <a:gd name="connsiteX48" fmla="*/ 1250458 w 2428715"/>
                  <a:gd name="connsiteY48" fmla="*/ 591403 h 1331631"/>
                  <a:gd name="connsiteX49" fmla="*/ 1259557 w 2428715"/>
                  <a:gd name="connsiteY49" fmla="*/ 564108 h 1331631"/>
                  <a:gd name="connsiteX50" fmla="*/ 1264106 w 2428715"/>
                  <a:gd name="connsiteY50" fmla="*/ 550460 h 1331631"/>
                  <a:gd name="connsiteX51" fmla="*/ 1282303 w 2428715"/>
                  <a:gd name="connsiteY51" fmla="*/ 523164 h 1331631"/>
                  <a:gd name="connsiteX52" fmla="*/ 1295951 w 2428715"/>
                  <a:gd name="connsiteY52" fmla="*/ 482221 h 1331631"/>
                  <a:gd name="connsiteX53" fmla="*/ 1300500 w 2428715"/>
                  <a:gd name="connsiteY53" fmla="*/ 468573 h 1331631"/>
                  <a:gd name="connsiteX54" fmla="*/ 1309599 w 2428715"/>
                  <a:gd name="connsiteY54" fmla="*/ 427630 h 1331631"/>
                  <a:gd name="connsiteX55" fmla="*/ 1314148 w 2428715"/>
                  <a:gd name="connsiteY55" fmla="*/ 395785 h 1331631"/>
                  <a:gd name="connsiteX56" fmla="*/ 1336894 w 2428715"/>
                  <a:gd name="connsiteY56" fmla="*/ 368490 h 1331631"/>
                  <a:gd name="connsiteX57" fmla="*/ 1345993 w 2428715"/>
                  <a:gd name="connsiteY57" fmla="*/ 295702 h 1331631"/>
                  <a:gd name="connsiteX58" fmla="*/ 1396572 w 2428715"/>
                  <a:gd name="connsiteY58" fmla="*/ 269470 h 1331631"/>
                  <a:gd name="connsiteX59" fmla="*/ 1431804 w 2428715"/>
                  <a:gd name="connsiteY59" fmla="*/ 255110 h 1331631"/>
                  <a:gd name="connsiteX60" fmla="*/ 1459187 w 2428715"/>
                  <a:gd name="connsiteY60" fmla="*/ 217203 h 1331631"/>
                  <a:gd name="connsiteX61" fmla="*/ 1473372 w 2428715"/>
                  <a:gd name="connsiteY61" fmla="*/ 181970 h 1331631"/>
                  <a:gd name="connsiteX62" fmla="*/ 1500667 w 2428715"/>
                  <a:gd name="connsiteY62" fmla="*/ 172872 h 1331631"/>
                  <a:gd name="connsiteX63" fmla="*/ 1578005 w 2428715"/>
                  <a:gd name="connsiteY63" fmla="*/ 163773 h 1331631"/>
                  <a:gd name="connsiteX64" fmla="*/ 1600751 w 2428715"/>
                  <a:gd name="connsiteY64" fmla="*/ 145576 h 1331631"/>
                  <a:gd name="connsiteX65" fmla="*/ 1614399 w 2428715"/>
                  <a:gd name="connsiteY65" fmla="*/ 141027 h 1331631"/>
                  <a:gd name="connsiteX66" fmla="*/ 1641694 w 2428715"/>
                  <a:gd name="connsiteY66" fmla="*/ 145576 h 1331631"/>
                  <a:gd name="connsiteX67" fmla="*/ 1655342 w 2428715"/>
                  <a:gd name="connsiteY67" fmla="*/ 154675 h 1331631"/>
                  <a:gd name="connsiteX68" fmla="*/ 1828214 w 2428715"/>
                  <a:gd name="connsiteY68" fmla="*/ 150125 h 1331631"/>
                  <a:gd name="connsiteX69" fmla="*/ 1841861 w 2428715"/>
                  <a:gd name="connsiteY69" fmla="*/ 159224 h 1331631"/>
                  <a:gd name="connsiteX70" fmla="*/ 1855509 w 2428715"/>
                  <a:gd name="connsiteY70" fmla="*/ 172872 h 1331631"/>
                  <a:gd name="connsiteX71" fmla="*/ 1969240 w 2428715"/>
                  <a:gd name="connsiteY71" fmla="*/ 186519 h 1331631"/>
                  <a:gd name="connsiteX72" fmla="*/ 2001085 w 2428715"/>
                  <a:gd name="connsiteY72" fmla="*/ 191069 h 1331631"/>
                  <a:gd name="connsiteX73" fmla="*/ 2051127 w 2428715"/>
                  <a:gd name="connsiteY73" fmla="*/ 195618 h 1331631"/>
                  <a:gd name="connsiteX74" fmla="*/ 2060226 w 2428715"/>
                  <a:gd name="connsiteY74" fmla="*/ 209266 h 1331631"/>
                  <a:gd name="connsiteX75" fmla="*/ 2087521 w 2428715"/>
                  <a:gd name="connsiteY75" fmla="*/ 213815 h 1331631"/>
                  <a:gd name="connsiteX76" fmla="*/ 2105718 w 2428715"/>
                  <a:gd name="connsiteY76" fmla="*/ 236561 h 1331631"/>
                  <a:gd name="connsiteX77" fmla="*/ 2119366 w 2428715"/>
                  <a:gd name="connsiteY77" fmla="*/ 245660 h 1331631"/>
                  <a:gd name="connsiteX78" fmla="*/ 2133014 w 2428715"/>
                  <a:gd name="connsiteY78" fmla="*/ 259308 h 1331631"/>
                  <a:gd name="connsiteX79" fmla="*/ 2142112 w 2428715"/>
                  <a:gd name="connsiteY79" fmla="*/ 272955 h 1331631"/>
                  <a:gd name="connsiteX80" fmla="*/ 2160309 w 2428715"/>
                  <a:gd name="connsiteY80" fmla="*/ 291152 h 1331631"/>
                  <a:gd name="connsiteX81" fmla="*/ 2169408 w 2428715"/>
                  <a:gd name="connsiteY81" fmla="*/ 304800 h 1331631"/>
                  <a:gd name="connsiteX82" fmla="*/ 2210351 w 2428715"/>
                  <a:gd name="connsiteY82" fmla="*/ 341194 h 1331631"/>
                  <a:gd name="connsiteX83" fmla="*/ 2223999 w 2428715"/>
                  <a:gd name="connsiteY83" fmla="*/ 345743 h 1331631"/>
                  <a:gd name="connsiteX84" fmla="*/ 2255843 w 2428715"/>
                  <a:gd name="connsiteY84" fmla="*/ 363940 h 1331631"/>
                  <a:gd name="connsiteX85" fmla="*/ 2283139 w 2428715"/>
                  <a:gd name="connsiteY85" fmla="*/ 373039 h 1331631"/>
                  <a:gd name="connsiteX86" fmla="*/ 2314984 w 2428715"/>
                  <a:gd name="connsiteY86" fmla="*/ 377588 h 1331631"/>
                  <a:gd name="connsiteX87" fmla="*/ 2337730 w 2428715"/>
                  <a:gd name="connsiteY87" fmla="*/ 395785 h 1331631"/>
                  <a:gd name="connsiteX88" fmla="*/ 2365026 w 2428715"/>
                  <a:gd name="connsiteY88" fmla="*/ 413982 h 1331631"/>
                  <a:gd name="connsiteX89" fmla="*/ 2378673 w 2428715"/>
                  <a:gd name="connsiteY89" fmla="*/ 400334 h 1331631"/>
                  <a:gd name="connsiteX90" fmla="*/ 2396870 w 2428715"/>
                  <a:gd name="connsiteY90" fmla="*/ 373039 h 1331631"/>
                  <a:gd name="connsiteX91" fmla="*/ 2424166 w 2428715"/>
                  <a:gd name="connsiteY91" fmla="*/ 368490 h 1331631"/>
                  <a:gd name="connsiteX92" fmla="*/ 2428715 w 2428715"/>
                  <a:gd name="connsiteY92" fmla="*/ 354842 h 1331631"/>
                  <a:gd name="connsiteX93" fmla="*/ 2424166 w 2428715"/>
                  <a:gd name="connsiteY93" fmla="*/ 327546 h 1331631"/>
                  <a:gd name="connsiteX94" fmla="*/ 2410518 w 2428715"/>
                  <a:gd name="connsiteY94" fmla="*/ 322997 h 1331631"/>
                  <a:gd name="connsiteX95" fmla="*/ 2392321 w 2428715"/>
                  <a:gd name="connsiteY95" fmla="*/ 318448 h 1331631"/>
                  <a:gd name="connsiteX96" fmla="*/ 2378673 w 2428715"/>
                  <a:gd name="connsiteY96" fmla="*/ 309349 h 1331631"/>
                  <a:gd name="connsiteX97" fmla="*/ 2374124 w 2428715"/>
                  <a:gd name="connsiteY97" fmla="*/ 295702 h 1331631"/>
                  <a:gd name="connsiteX98" fmla="*/ 2365026 w 2428715"/>
                  <a:gd name="connsiteY98" fmla="*/ 282054 h 1331631"/>
                  <a:gd name="connsiteX99" fmla="*/ 2360476 w 2428715"/>
                  <a:gd name="connsiteY99" fmla="*/ 268406 h 1331631"/>
                  <a:gd name="connsiteX100" fmla="*/ 2346829 w 2428715"/>
                  <a:gd name="connsiteY100" fmla="*/ 263857 h 1331631"/>
                  <a:gd name="connsiteX101" fmla="*/ 2333181 w 2428715"/>
                  <a:gd name="connsiteY101" fmla="*/ 245660 h 1331631"/>
                  <a:gd name="connsiteX102" fmla="*/ 2305885 w 2428715"/>
                  <a:gd name="connsiteY102" fmla="*/ 232012 h 1331631"/>
                  <a:gd name="connsiteX103" fmla="*/ 2283139 w 2428715"/>
                  <a:gd name="connsiteY103" fmla="*/ 236561 h 1331631"/>
                  <a:gd name="connsiteX104" fmla="*/ 2255843 w 2428715"/>
                  <a:gd name="connsiteY104" fmla="*/ 245660 h 1331631"/>
                  <a:gd name="connsiteX105" fmla="*/ 2214900 w 2428715"/>
                  <a:gd name="connsiteY105" fmla="*/ 241110 h 1331631"/>
                  <a:gd name="connsiteX106" fmla="*/ 2187605 w 2428715"/>
                  <a:gd name="connsiteY106" fmla="*/ 218364 h 1331631"/>
                  <a:gd name="connsiteX107" fmla="*/ 2173957 w 2428715"/>
                  <a:gd name="connsiteY107" fmla="*/ 209266 h 1331631"/>
                  <a:gd name="connsiteX108" fmla="*/ 2164858 w 2428715"/>
                  <a:gd name="connsiteY108" fmla="*/ 195618 h 1331631"/>
                  <a:gd name="connsiteX109" fmla="*/ 2151211 w 2428715"/>
                  <a:gd name="connsiteY109" fmla="*/ 168322 h 1331631"/>
                  <a:gd name="connsiteX110" fmla="*/ 2110267 w 2428715"/>
                  <a:gd name="connsiteY110" fmla="*/ 154675 h 1331631"/>
                  <a:gd name="connsiteX111" fmla="*/ 2082972 w 2428715"/>
                  <a:gd name="connsiteY111" fmla="*/ 141027 h 1331631"/>
                  <a:gd name="connsiteX112" fmla="*/ 2064775 w 2428715"/>
                  <a:gd name="connsiteY112" fmla="*/ 136478 h 1331631"/>
                  <a:gd name="connsiteX113" fmla="*/ 1991987 w 2428715"/>
                  <a:gd name="connsiteY113" fmla="*/ 131928 h 1331631"/>
                  <a:gd name="connsiteX114" fmla="*/ 1964691 w 2428715"/>
                  <a:gd name="connsiteY114" fmla="*/ 118281 h 1331631"/>
                  <a:gd name="connsiteX115" fmla="*/ 1951043 w 2428715"/>
                  <a:gd name="connsiteY115" fmla="*/ 104633 h 1331631"/>
                  <a:gd name="connsiteX116" fmla="*/ 1923748 w 2428715"/>
                  <a:gd name="connsiteY116" fmla="*/ 90985 h 1331631"/>
                  <a:gd name="connsiteX117" fmla="*/ 1910100 w 2428715"/>
                  <a:gd name="connsiteY117" fmla="*/ 81887 h 1331631"/>
                  <a:gd name="connsiteX118" fmla="*/ 1841861 w 2428715"/>
                  <a:gd name="connsiteY118" fmla="*/ 72788 h 1331631"/>
                  <a:gd name="connsiteX119" fmla="*/ 1814566 w 2428715"/>
                  <a:gd name="connsiteY119" fmla="*/ 63690 h 1331631"/>
                  <a:gd name="connsiteX120" fmla="*/ 1796369 w 2428715"/>
                  <a:gd name="connsiteY120" fmla="*/ 59140 h 1331631"/>
                  <a:gd name="connsiteX121" fmla="*/ 1769073 w 2428715"/>
                  <a:gd name="connsiteY121" fmla="*/ 50042 h 1331631"/>
                  <a:gd name="connsiteX122" fmla="*/ 1755426 w 2428715"/>
                  <a:gd name="connsiteY122" fmla="*/ 40943 h 1331631"/>
                  <a:gd name="connsiteX123" fmla="*/ 1737229 w 2428715"/>
                  <a:gd name="connsiteY123" fmla="*/ 0 h 1331631"/>
                  <a:gd name="connsiteX124" fmla="*/ 1728130 w 2428715"/>
                  <a:gd name="connsiteY124" fmla="*/ 13648 h 1331631"/>
                  <a:gd name="connsiteX125" fmla="*/ 1723581 w 2428715"/>
                  <a:gd name="connsiteY125" fmla="*/ 50042 h 1331631"/>
                  <a:gd name="connsiteX126" fmla="*/ 1691736 w 2428715"/>
                  <a:gd name="connsiteY126" fmla="*/ 54591 h 1331631"/>
                  <a:gd name="connsiteX127" fmla="*/ 1659891 w 2428715"/>
                  <a:gd name="connsiteY127" fmla="*/ 63690 h 1331631"/>
                  <a:gd name="connsiteX128" fmla="*/ 1641694 w 2428715"/>
                  <a:gd name="connsiteY128" fmla="*/ 72788 h 1331631"/>
                  <a:gd name="connsiteX129" fmla="*/ 1628046 w 2428715"/>
                  <a:gd name="connsiteY129" fmla="*/ 68239 h 1331631"/>
                  <a:gd name="connsiteX130" fmla="*/ 1623497 w 2428715"/>
                  <a:gd name="connsiteY130" fmla="*/ 54591 h 1331631"/>
                  <a:gd name="connsiteX131" fmla="*/ 1614399 w 2428715"/>
                  <a:gd name="connsiteY131" fmla="*/ 68239 h 1331631"/>
                  <a:gd name="connsiteX132" fmla="*/ 1600751 w 2428715"/>
                  <a:gd name="connsiteY132" fmla="*/ 77337 h 1331631"/>
                  <a:gd name="connsiteX133" fmla="*/ 1555258 w 2428715"/>
                  <a:gd name="connsiteY133" fmla="*/ 81887 h 1331631"/>
                  <a:gd name="connsiteX134" fmla="*/ 1527963 w 2428715"/>
                  <a:gd name="connsiteY134" fmla="*/ 90985 h 1331631"/>
                  <a:gd name="connsiteX135" fmla="*/ 1509766 w 2428715"/>
                  <a:gd name="connsiteY135" fmla="*/ 100084 h 1331631"/>
                  <a:gd name="connsiteX136" fmla="*/ 1487020 w 2428715"/>
                  <a:gd name="connsiteY136" fmla="*/ 104633 h 1331631"/>
                  <a:gd name="connsiteX137" fmla="*/ 1473372 w 2428715"/>
                  <a:gd name="connsiteY137" fmla="*/ 109182 h 1331631"/>
                  <a:gd name="connsiteX138" fmla="*/ 1364190 w 2428715"/>
                  <a:gd name="connsiteY138" fmla="*/ 113731 h 1331631"/>
                  <a:gd name="connsiteX139" fmla="*/ 1350542 w 2428715"/>
                  <a:gd name="connsiteY139" fmla="*/ 122830 h 1331631"/>
                  <a:gd name="connsiteX140" fmla="*/ 1332345 w 2428715"/>
                  <a:gd name="connsiteY140" fmla="*/ 150125 h 1331631"/>
                  <a:gd name="connsiteX141" fmla="*/ 1318697 w 2428715"/>
                  <a:gd name="connsiteY141" fmla="*/ 163773 h 1331631"/>
                  <a:gd name="connsiteX142" fmla="*/ 1309599 w 2428715"/>
                  <a:gd name="connsiteY142" fmla="*/ 191069 h 1331631"/>
                  <a:gd name="connsiteX143" fmla="*/ 1295951 w 2428715"/>
                  <a:gd name="connsiteY143" fmla="*/ 204716 h 1331631"/>
                  <a:gd name="connsiteX144" fmla="*/ 1282303 w 2428715"/>
                  <a:gd name="connsiteY144" fmla="*/ 209266 h 1331631"/>
                  <a:gd name="connsiteX145" fmla="*/ 1209515 w 2428715"/>
                  <a:gd name="connsiteY145" fmla="*/ 213815 h 1331631"/>
                  <a:gd name="connsiteX146" fmla="*/ 1204966 w 2428715"/>
                  <a:gd name="connsiteY146" fmla="*/ 227463 h 1331631"/>
                  <a:gd name="connsiteX147" fmla="*/ 1186769 w 2428715"/>
                  <a:gd name="connsiteY147" fmla="*/ 254758 h 1331631"/>
                  <a:gd name="connsiteX148" fmla="*/ 1177670 w 2428715"/>
                  <a:gd name="connsiteY148" fmla="*/ 282054 h 1331631"/>
                  <a:gd name="connsiteX149" fmla="*/ 1173121 w 2428715"/>
                  <a:gd name="connsiteY149" fmla="*/ 295702 h 1331631"/>
                  <a:gd name="connsiteX150" fmla="*/ 1145826 w 2428715"/>
                  <a:gd name="connsiteY150" fmla="*/ 313899 h 1331631"/>
                  <a:gd name="connsiteX151" fmla="*/ 1132178 w 2428715"/>
                  <a:gd name="connsiteY151" fmla="*/ 327546 h 1331631"/>
                  <a:gd name="connsiteX152" fmla="*/ 1104882 w 2428715"/>
                  <a:gd name="connsiteY152" fmla="*/ 336645 h 1331631"/>
                  <a:gd name="connsiteX153" fmla="*/ 1095784 w 2428715"/>
                  <a:gd name="connsiteY153" fmla="*/ 322997 h 1331631"/>
                  <a:gd name="connsiteX154" fmla="*/ 1100333 w 2428715"/>
                  <a:gd name="connsiteY154" fmla="*/ 291152 h 1331631"/>
                  <a:gd name="connsiteX155" fmla="*/ 1086685 w 2428715"/>
                  <a:gd name="connsiteY155" fmla="*/ 304800 h 1331631"/>
                  <a:gd name="connsiteX156" fmla="*/ 1073037 w 2428715"/>
                  <a:gd name="connsiteY156" fmla="*/ 309349 h 1331631"/>
                  <a:gd name="connsiteX157" fmla="*/ 1059390 w 2428715"/>
                  <a:gd name="connsiteY157" fmla="*/ 300251 h 1331631"/>
                  <a:gd name="connsiteX158" fmla="*/ 1050291 w 2428715"/>
                  <a:gd name="connsiteY158" fmla="*/ 286603 h 1331631"/>
                  <a:gd name="connsiteX159" fmla="*/ 1036643 w 2428715"/>
                  <a:gd name="connsiteY159" fmla="*/ 282054 h 1331631"/>
                  <a:gd name="connsiteX160" fmla="*/ 1009348 w 2428715"/>
                  <a:gd name="connsiteY160" fmla="*/ 291152 h 1331631"/>
                  <a:gd name="connsiteX161" fmla="*/ 995700 w 2428715"/>
                  <a:gd name="connsiteY161" fmla="*/ 295702 h 1331631"/>
                  <a:gd name="connsiteX162" fmla="*/ 982052 w 2428715"/>
                  <a:gd name="connsiteY162" fmla="*/ 304800 h 1331631"/>
                  <a:gd name="connsiteX163" fmla="*/ 968405 w 2428715"/>
                  <a:gd name="connsiteY163" fmla="*/ 350293 h 1331631"/>
                  <a:gd name="connsiteX164" fmla="*/ 959306 w 2428715"/>
                  <a:gd name="connsiteY164" fmla="*/ 363940 h 1331631"/>
                  <a:gd name="connsiteX165" fmla="*/ 963855 w 2428715"/>
                  <a:gd name="connsiteY165" fmla="*/ 377588 h 1331631"/>
                  <a:gd name="connsiteX166" fmla="*/ 969654 w 2428715"/>
                  <a:gd name="connsiteY166" fmla="*/ 397835 h 1331631"/>
                  <a:gd name="connsiteX167" fmla="*/ 1000249 w 2428715"/>
                  <a:gd name="connsiteY167" fmla="*/ 404884 h 1331631"/>
                  <a:gd name="connsiteX168" fmla="*/ 1013897 w 2428715"/>
                  <a:gd name="connsiteY168" fmla="*/ 418531 h 1331631"/>
                  <a:gd name="connsiteX169" fmla="*/ 1009348 w 2428715"/>
                  <a:gd name="connsiteY169" fmla="*/ 441278 h 1331631"/>
                  <a:gd name="connsiteX170" fmla="*/ 986602 w 2428715"/>
                  <a:gd name="connsiteY170" fmla="*/ 486770 h 1331631"/>
                  <a:gd name="connsiteX171" fmla="*/ 968405 w 2428715"/>
                  <a:gd name="connsiteY171" fmla="*/ 518615 h 1331631"/>
                  <a:gd name="connsiteX172" fmla="*/ 954757 w 2428715"/>
                  <a:gd name="connsiteY172" fmla="*/ 523164 h 1331631"/>
                  <a:gd name="connsiteX173" fmla="*/ 945658 w 2428715"/>
                  <a:gd name="connsiteY173" fmla="*/ 536812 h 1331631"/>
                  <a:gd name="connsiteX174" fmla="*/ 932011 w 2428715"/>
                  <a:gd name="connsiteY174" fmla="*/ 545910 h 1331631"/>
                  <a:gd name="connsiteX175" fmla="*/ 913814 w 2428715"/>
                  <a:gd name="connsiteY175" fmla="*/ 568657 h 1331631"/>
                  <a:gd name="connsiteX176" fmla="*/ 904715 w 2428715"/>
                  <a:gd name="connsiteY176" fmla="*/ 582305 h 1331631"/>
                  <a:gd name="connsiteX177" fmla="*/ 900166 w 2428715"/>
                  <a:gd name="connsiteY177" fmla="*/ 595952 h 1331631"/>
                  <a:gd name="connsiteX178" fmla="*/ 881969 w 2428715"/>
                  <a:gd name="connsiteY178" fmla="*/ 623248 h 1331631"/>
                  <a:gd name="connsiteX179" fmla="*/ 859223 w 2428715"/>
                  <a:gd name="connsiteY179" fmla="*/ 655093 h 1331631"/>
                  <a:gd name="connsiteX180" fmla="*/ 850124 w 2428715"/>
                  <a:gd name="connsiteY180" fmla="*/ 668740 h 1331631"/>
                  <a:gd name="connsiteX181" fmla="*/ 845575 w 2428715"/>
                  <a:gd name="connsiteY181" fmla="*/ 682388 h 1331631"/>
                  <a:gd name="connsiteX182" fmla="*/ 831927 w 2428715"/>
                  <a:gd name="connsiteY182" fmla="*/ 691487 h 1331631"/>
                  <a:gd name="connsiteX183" fmla="*/ 809181 w 2428715"/>
                  <a:gd name="connsiteY183" fmla="*/ 714233 h 1331631"/>
                  <a:gd name="connsiteX184" fmla="*/ 795533 w 2428715"/>
                  <a:gd name="connsiteY184" fmla="*/ 732430 h 1331631"/>
                  <a:gd name="connsiteX185" fmla="*/ 781885 w 2428715"/>
                  <a:gd name="connsiteY185" fmla="*/ 746078 h 1331631"/>
                  <a:gd name="connsiteX186" fmla="*/ 754590 w 2428715"/>
                  <a:gd name="connsiteY186" fmla="*/ 787021 h 1331631"/>
                  <a:gd name="connsiteX187" fmla="*/ 745491 w 2428715"/>
                  <a:gd name="connsiteY187" fmla="*/ 800669 h 1331631"/>
                  <a:gd name="connsiteX188" fmla="*/ 736393 w 2428715"/>
                  <a:gd name="connsiteY188" fmla="*/ 827964 h 1331631"/>
                  <a:gd name="connsiteX189" fmla="*/ 673240 w 2428715"/>
                  <a:gd name="connsiteY189" fmla="*/ 857045 h 1331631"/>
                  <a:gd name="connsiteX190" fmla="*/ 638183 w 2428715"/>
                  <a:gd name="connsiteY190" fmla="*/ 883091 h 1331631"/>
                  <a:gd name="connsiteX191" fmla="*/ 595366 w 2428715"/>
                  <a:gd name="connsiteY191" fmla="*/ 896203 h 1331631"/>
                  <a:gd name="connsiteX192" fmla="*/ 581718 w 2428715"/>
                  <a:gd name="connsiteY192" fmla="*/ 891654 h 1331631"/>
                  <a:gd name="connsiteX193" fmla="*/ 577169 w 2428715"/>
                  <a:gd name="connsiteY193" fmla="*/ 928048 h 1331631"/>
                  <a:gd name="connsiteX194" fmla="*/ 568070 w 2428715"/>
                  <a:gd name="connsiteY194" fmla="*/ 941696 h 1331631"/>
                  <a:gd name="connsiteX195" fmla="*/ 563521 w 2428715"/>
                  <a:gd name="connsiteY195" fmla="*/ 955343 h 1331631"/>
                  <a:gd name="connsiteX196" fmla="*/ 549873 w 2428715"/>
                  <a:gd name="connsiteY196" fmla="*/ 964442 h 1331631"/>
                  <a:gd name="connsiteX197" fmla="*/ 522578 w 2428715"/>
                  <a:gd name="connsiteY197" fmla="*/ 982639 h 1331631"/>
                  <a:gd name="connsiteX198" fmla="*/ 508930 w 2428715"/>
                  <a:gd name="connsiteY198" fmla="*/ 973540 h 1331631"/>
                  <a:gd name="connsiteX199" fmla="*/ 481635 w 2428715"/>
                  <a:gd name="connsiteY199" fmla="*/ 959893 h 1331631"/>
                  <a:gd name="connsiteX200" fmla="*/ 463437 w 2428715"/>
                  <a:gd name="connsiteY200" fmla="*/ 964442 h 1331631"/>
                  <a:gd name="connsiteX201" fmla="*/ 454339 w 2428715"/>
                  <a:gd name="connsiteY201" fmla="*/ 978090 h 1331631"/>
                  <a:gd name="connsiteX202" fmla="*/ 440691 w 2428715"/>
                  <a:gd name="connsiteY202" fmla="*/ 996287 h 1331631"/>
                  <a:gd name="connsiteX203" fmla="*/ 404297 w 2428715"/>
                  <a:gd name="connsiteY203" fmla="*/ 1023582 h 1331631"/>
                  <a:gd name="connsiteX204" fmla="*/ 390649 w 2428715"/>
                  <a:gd name="connsiteY204" fmla="*/ 1037230 h 1331631"/>
                  <a:gd name="connsiteX205" fmla="*/ 377002 w 2428715"/>
                  <a:gd name="connsiteY205" fmla="*/ 1041779 h 1331631"/>
                  <a:gd name="connsiteX206" fmla="*/ 349706 w 2428715"/>
                  <a:gd name="connsiteY206" fmla="*/ 1059976 h 1331631"/>
                  <a:gd name="connsiteX207" fmla="*/ 322411 w 2428715"/>
                  <a:gd name="connsiteY207" fmla="*/ 1078173 h 1331631"/>
                  <a:gd name="connsiteX208" fmla="*/ 295115 w 2428715"/>
                  <a:gd name="connsiteY208" fmla="*/ 1100919 h 1331631"/>
                  <a:gd name="connsiteX209" fmla="*/ 286017 w 2428715"/>
                  <a:gd name="connsiteY209" fmla="*/ 1114567 h 1331631"/>
                  <a:gd name="connsiteX210" fmla="*/ 258721 w 2428715"/>
                  <a:gd name="connsiteY210" fmla="*/ 1137313 h 1331631"/>
                  <a:gd name="connsiteX211" fmla="*/ 240524 w 2428715"/>
                  <a:gd name="connsiteY211" fmla="*/ 1164609 h 1331631"/>
                  <a:gd name="connsiteX212" fmla="*/ 231426 w 2428715"/>
                  <a:gd name="connsiteY212" fmla="*/ 1178257 h 1331631"/>
                  <a:gd name="connsiteX213" fmla="*/ 217778 w 2428715"/>
                  <a:gd name="connsiteY213" fmla="*/ 1182806 h 1331631"/>
                  <a:gd name="connsiteX214" fmla="*/ 208679 w 2428715"/>
                  <a:gd name="connsiteY214" fmla="*/ 1196454 h 1331631"/>
                  <a:gd name="connsiteX215" fmla="*/ 181384 w 2428715"/>
                  <a:gd name="connsiteY215" fmla="*/ 1205552 h 1331631"/>
                  <a:gd name="connsiteX216" fmla="*/ 167736 w 2428715"/>
                  <a:gd name="connsiteY216" fmla="*/ 1210102 h 1331631"/>
                  <a:gd name="connsiteX217" fmla="*/ 139816 w 2428715"/>
                  <a:gd name="connsiteY217" fmla="*/ 1205465 h 1331631"/>
                  <a:gd name="connsiteX218" fmla="*/ 126256 w 2428715"/>
                  <a:gd name="connsiteY218" fmla="*/ 1157570 h 1331631"/>
                  <a:gd name="connsiteX219" fmla="*/ 87812 w 2428715"/>
                  <a:gd name="connsiteY219" fmla="*/ 1152309 h 1331631"/>
                  <a:gd name="connsiteX220" fmla="*/ 34919 w 2428715"/>
                  <a:gd name="connsiteY220" fmla="*/ 1188253 h 1331631"/>
                  <a:gd name="connsiteX221" fmla="*/ 22160 w 2428715"/>
                  <a:gd name="connsiteY221" fmla="*/ 1264693 h 1331631"/>
                  <a:gd name="connsiteX222" fmla="*/ 8512 w 2428715"/>
                  <a:gd name="connsiteY222" fmla="*/ 1260143 h 1331631"/>
                  <a:gd name="connsiteX223" fmla="*/ 3963 w 2428715"/>
                  <a:gd name="connsiteY223" fmla="*/ 1260143 h 1331631"/>
                  <a:gd name="connsiteX0" fmla="*/ 6210 w 2426413"/>
                  <a:gd name="connsiteY0" fmla="*/ 1260143 h 1331631"/>
                  <a:gd name="connsiteX1" fmla="*/ 6210 w 2426413"/>
                  <a:gd name="connsiteY1" fmla="*/ 1310185 h 1331631"/>
                  <a:gd name="connsiteX2" fmla="*/ 6210 w 2426413"/>
                  <a:gd name="connsiteY2" fmla="*/ 1246496 h 1331631"/>
                  <a:gd name="connsiteX3" fmla="*/ 1661 w 2426413"/>
                  <a:gd name="connsiteY3" fmla="*/ 1328382 h 1331631"/>
                  <a:gd name="connsiteX4" fmla="*/ 36805 w 2426413"/>
                  <a:gd name="connsiteY4" fmla="*/ 1312861 h 1331631"/>
                  <a:gd name="connsiteX5" fmla="*/ 69988 w 2426413"/>
                  <a:gd name="connsiteY5" fmla="*/ 1290113 h 1331631"/>
                  <a:gd name="connsiteX6" fmla="*/ 101207 w 2426413"/>
                  <a:gd name="connsiteY6" fmla="*/ 1281728 h 1331631"/>
                  <a:gd name="connsiteX7" fmla="*/ 142151 w 2426413"/>
                  <a:gd name="connsiteY7" fmla="*/ 1262906 h 1331631"/>
                  <a:gd name="connsiteX8" fmla="*/ 174533 w 2426413"/>
                  <a:gd name="connsiteY8" fmla="*/ 1232848 h 1331631"/>
                  <a:gd name="connsiteX9" fmla="*/ 201828 w 2426413"/>
                  <a:gd name="connsiteY9" fmla="*/ 1223749 h 1331631"/>
                  <a:gd name="connsiteX10" fmla="*/ 215476 w 2426413"/>
                  <a:gd name="connsiteY10" fmla="*/ 1214651 h 1331631"/>
                  <a:gd name="connsiteX11" fmla="*/ 242771 w 2426413"/>
                  <a:gd name="connsiteY11" fmla="*/ 1205552 h 1331631"/>
                  <a:gd name="connsiteX12" fmla="*/ 283715 w 2426413"/>
                  <a:gd name="connsiteY12" fmla="*/ 1196454 h 1331631"/>
                  <a:gd name="connsiteX13" fmla="*/ 297362 w 2426413"/>
                  <a:gd name="connsiteY13" fmla="*/ 1187355 h 1331631"/>
                  <a:gd name="connsiteX14" fmla="*/ 374700 w 2426413"/>
                  <a:gd name="connsiteY14" fmla="*/ 1150961 h 1331631"/>
                  <a:gd name="connsiteX15" fmla="*/ 502616 w 2426413"/>
                  <a:gd name="connsiteY15" fmla="*/ 1104307 h 1331631"/>
                  <a:gd name="connsiteX16" fmla="*/ 570318 w 2426413"/>
                  <a:gd name="connsiteY16" fmla="*/ 1073624 h 1331631"/>
                  <a:gd name="connsiteX17" fmla="*/ 593064 w 2426413"/>
                  <a:gd name="connsiteY17" fmla="*/ 1096370 h 1331631"/>
                  <a:gd name="connsiteX18" fmla="*/ 606712 w 2426413"/>
                  <a:gd name="connsiteY18" fmla="*/ 1087272 h 1331631"/>
                  <a:gd name="connsiteX19" fmla="*/ 623035 w 2426413"/>
                  <a:gd name="connsiteY19" fmla="*/ 1060152 h 1331631"/>
                  <a:gd name="connsiteX20" fmla="*/ 688598 w 2426413"/>
                  <a:gd name="connsiteY20" fmla="*/ 1061489 h 1331631"/>
                  <a:gd name="connsiteX21" fmla="*/ 715894 w 2426413"/>
                  <a:gd name="connsiteY21" fmla="*/ 1019033 h 1331631"/>
                  <a:gd name="connsiteX22" fmla="*/ 757012 w 2426413"/>
                  <a:gd name="connsiteY22" fmla="*/ 1019121 h 1331631"/>
                  <a:gd name="connsiteX23" fmla="*/ 793231 w 2426413"/>
                  <a:gd name="connsiteY23" fmla="*/ 978090 h 1331631"/>
                  <a:gd name="connsiteX24" fmla="*/ 820527 w 2426413"/>
                  <a:gd name="connsiteY24" fmla="*/ 968991 h 1331631"/>
                  <a:gd name="connsiteX25" fmla="*/ 847822 w 2426413"/>
                  <a:gd name="connsiteY25" fmla="*/ 941696 h 1331631"/>
                  <a:gd name="connsiteX26" fmla="*/ 875118 w 2426413"/>
                  <a:gd name="connsiteY26" fmla="*/ 928048 h 1331631"/>
                  <a:gd name="connsiteX27" fmla="*/ 888765 w 2426413"/>
                  <a:gd name="connsiteY27" fmla="*/ 923499 h 1331631"/>
                  <a:gd name="connsiteX28" fmla="*/ 902413 w 2426413"/>
                  <a:gd name="connsiteY28" fmla="*/ 914400 h 1331631"/>
                  <a:gd name="connsiteX29" fmla="*/ 920610 w 2426413"/>
                  <a:gd name="connsiteY29" fmla="*/ 909851 h 1331631"/>
                  <a:gd name="connsiteX30" fmla="*/ 925159 w 2426413"/>
                  <a:gd name="connsiteY30" fmla="*/ 896203 h 1331631"/>
                  <a:gd name="connsiteX31" fmla="*/ 938807 w 2426413"/>
                  <a:gd name="connsiteY31" fmla="*/ 887105 h 1331631"/>
                  <a:gd name="connsiteX32" fmla="*/ 952455 w 2426413"/>
                  <a:gd name="connsiteY32" fmla="*/ 873457 h 1331631"/>
                  <a:gd name="connsiteX33" fmla="*/ 979750 w 2426413"/>
                  <a:gd name="connsiteY33" fmla="*/ 855260 h 1331631"/>
                  <a:gd name="connsiteX34" fmla="*/ 984300 w 2426413"/>
                  <a:gd name="connsiteY34" fmla="*/ 841612 h 1331631"/>
                  <a:gd name="connsiteX35" fmla="*/ 997947 w 2426413"/>
                  <a:gd name="connsiteY35" fmla="*/ 837063 h 1331631"/>
                  <a:gd name="connsiteX36" fmla="*/ 1011595 w 2426413"/>
                  <a:gd name="connsiteY36" fmla="*/ 827964 h 1331631"/>
                  <a:gd name="connsiteX37" fmla="*/ 1043440 w 2426413"/>
                  <a:gd name="connsiteY37" fmla="*/ 800669 h 1331631"/>
                  <a:gd name="connsiteX38" fmla="*/ 1057088 w 2426413"/>
                  <a:gd name="connsiteY38" fmla="*/ 791570 h 1331631"/>
                  <a:gd name="connsiteX39" fmla="*/ 1079834 w 2426413"/>
                  <a:gd name="connsiteY39" fmla="*/ 768824 h 1331631"/>
                  <a:gd name="connsiteX40" fmla="*/ 1120777 w 2426413"/>
                  <a:gd name="connsiteY40" fmla="*/ 736979 h 1331631"/>
                  <a:gd name="connsiteX41" fmla="*/ 1134425 w 2426413"/>
                  <a:gd name="connsiteY41" fmla="*/ 727881 h 1331631"/>
                  <a:gd name="connsiteX42" fmla="*/ 1148073 w 2426413"/>
                  <a:gd name="connsiteY42" fmla="*/ 718782 h 1331631"/>
                  <a:gd name="connsiteX43" fmla="*/ 1166270 w 2426413"/>
                  <a:gd name="connsiteY43" fmla="*/ 691487 h 1331631"/>
                  <a:gd name="connsiteX44" fmla="*/ 1189016 w 2426413"/>
                  <a:gd name="connsiteY44" fmla="*/ 668740 h 1331631"/>
                  <a:gd name="connsiteX45" fmla="*/ 1211762 w 2426413"/>
                  <a:gd name="connsiteY45" fmla="*/ 645994 h 1331631"/>
                  <a:gd name="connsiteX46" fmla="*/ 1220861 w 2426413"/>
                  <a:gd name="connsiteY46" fmla="*/ 632346 h 1331631"/>
                  <a:gd name="connsiteX47" fmla="*/ 1225410 w 2426413"/>
                  <a:gd name="connsiteY47" fmla="*/ 618699 h 1331631"/>
                  <a:gd name="connsiteX48" fmla="*/ 1248156 w 2426413"/>
                  <a:gd name="connsiteY48" fmla="*/ 591403 h 1331631"/>
                  <a:gd name="connsiteX49" fmla="*/ 1257255 w 2426413"/>
                  <a:gd name="connsiteY49" fmla="*/ 564108 h 1331631"/>
                  <a:gd name="connsiteX50" fmla="*/ 1261804 w 2426413"/>
                  <a:gd name="connsiteY50" fmla="*/ 550460 h 1331631"/>
                  <a:gd name="connsiteX51" fmla="*/ 1280001 w 2426413"/>
                  <a:gd name="connsiteY51" fmla="*/ 523164 h 1331631"/>
                  <a:gd name="connsiteX52" fmla="*/ 1293649 w 2426413"/>
                  <a:gd name="connsiteY52" fmla="*/ 482221 h 1331631"/>
                  <a:gd name="connsiteX53" fmla="*/ 1298198 w 2426413"/>
                  <a:gd name="connsiteY53" fmla="*/ 468573 h 1331631"/>
                  <a:gd name="connsiteX54" fmla="*/ 1307297 w 2426413"/>
                  <a:gd name="connsiteY54" fmla="*/ 427630 h 1331631"/>
                  <a:gd name="connsiteX55" fmla="*/ 1311846 w 2426413"/>
                  <a:gd name="connsiteY55" fmla="*/ 395785 h 1331631"/>
                  <a:gd name="connsiteX56" fmla="*/ 1334592 w 2426413"/>
                  <a:gd name="connsiteY56" fmla="*/ 368490 h 1331631"/>
                  <a:gd name="connsiteX57" fmla="*/ 1343691 w 2426413"/>
                  <a:gd name="connsiteY57" fmla="*/ 295702 h 1331631"/>
                  <a:gd name="connsiteX58" fmla="*/ 1394270 w 2426413"/>
                  <a:gd name="connsiteY58" fmla="*/ 269470 h 1331631"/>
                  <a:gd name="connsiteX59" fmla="*/ 1429502 w 2426413"/>
                  <a:gd name="connsiteY59" fmla="*/ 255110 h 1331631"/>
                  <a:gd name="connsiteX60" fmla="*/ 1456885 w 2426413"/>
                  <a:gd name="connsiteY60" fmla="*/ 217203 h 1331631"/>
                  <a:gd name="connsiteX61" fmla="*/ 1471070 w 2426413"/>
                  <a:gd name="connsiteY61" fmla="*/ 181970 h 1331631"/>
                  <a:gd name="connsiteX62" fmla="*/ 1498365 w 2426413"/>
                  <a:gd name="connsiteY62" fmla="*/ 172872 h 1331631"/>
                  <a:gd name="connsiteX63" fmla="*/ 1575703 w 2426413"/>
                  <a:gd name="connsiteY63" fmla="*/ 163773 h 1331631"/>
                  <a:gd name="connsiteX64" fmla="*/ 1598449 w 2426413"/>
                  <a:gd name="connsiteY64" fmla="*/ 145576 h 1331631"/>
                  <a:gd name="connsiteX65" fmla="*/ 1612097 w 2426413"/>
                  <a:gd name="connsiteY65" fmla="*/ 141027 h 1331631"/>
                  <a:gd name="connsiteX66" fmla="*/ 1639392 w 2426413"/>
                  <a:gd name="connsiteY66" fmla="*/ 145576 h 1331631"/>
                  <a:gd name="connsiteX67" fmla="*/ 1653040 w 2426413"/>
                  <a:gd name="connsiteY67" fmla="*/ 154675 h 1331631"/>
                  <a:gd name="connsiteX68" fmla="*/ 1825912 w 2426413"/>
                  <a:gd name="connsiteY68" fmla="*/ 150125 h 1331631"/>
                  <a:gd name="connsiteX69" fmla="*/ 1839559 w 2426413"/>
                  <a:gd name="connsiteY69" fmla="*/ 159224 h 1331631"/>
                  <a:gd name="connsiteX70" fmla="*/ 1853207 w 2426413"/>
                  <a:gd name="connsiteY70" fmla="*/ 172872 h 1331631"/>
                  <a:gd name="connsiteX71" fmla="*/ 1966938 w 2426413"/>
                  <a:gd name="connsiteY71" fmla="*/ 186519 h 1331631"/>
                  <a:gd name="connsiteX72" fmla="*/ 1998783 w 2426413"/>
                  <a:gd name="connsiteY72" fmla="*/ 191069 h 1331631"/>
                  <a:gd name="connsiteX73" fmla="*/ 2048825 w 2426413"/>
                  <a:gd name="connsiteY73" fmla="*/ 195618 h 1331631"/>
                  <a:gd name="connsiteX74" fmla="*/ 2057924 w 2426413"/>
                  <a:gd name="connsiteY74" fmla="*/ 209266 h 1331631"/>
                  <a:gd name="connsiteX75" fmla="*/ 2085219 w 2426413"/>
                  <a:gd name="connsiteY75" fmla="*/ 213815 h 1331631"/>
                  <a:gd name="connsiteX76" fmla="*/ 2103416 w 2426413"/>
                  <a:gd name="connsiteY76" fmla="*/ 236561 h 1331631"/>
                  <a:gd name="connsiteX77" fmla="*/ 2117064 w 2426413"/>
                  <a:gd name="connsiteY77" fmla="*/ 245660 h 1331631"/>
                  <a:gd name="connsiteX78" fmla="*/ 2130712 w 2426413"/>
                  <a:gd name="connsiteY78" fmla="*/ 259308 h 1331631"/>
                  <a:gd name="connsiteX79" fmla="*/ 2139810 w 2426413"/>
                  <a:gd name="connsiteY79" fmla="*/ 272955 h 1331631"/>
                  <a:gd name="connsiteX80" fmla="*/ 2158007 w 2426413"/>
                  <a:gd name="connsiteY80" fmla="*/ 291152 h 1331631"/>
                  <a:gd name="connsiteX81" fmla="*/ 2167106 w 2426413"/>
                  <a:gd name="connsiteY81" fmla="*/ 304800 h 1331631"/>
                  <a:gd name="connsiteX82" fmla="*/ 2208049 w 2426413"/>
                  <a:gd name="connsiteY82" fmla="*/ 341194 h 1331631"/>
                  <a:gd name="connsiteX83" fmla="*/ 2221697 w 2426413"/>
                  <a:gd name="connsiteY83" fmla="*/ 345743 h 1331631"/>
                  <a:gd name="connsiteX84" fmla="*/ 2253541 w 2426413"/>
                  <a:gd name="connsiteY84" fmla="*/ 363940 h 1331631"/>
                  <a:gd name="connsiteX85" fmla="*/ 2280837 w 2426413"/>
                  <a:gd name="connsiteY85" fmla="*/ 373039 h 1331631"/>
                  <a:gd name="connsiteX86" fmla="*/ 2312682 w 2426413"/>
                  <a:gd name="connsiteY86" fmla="*/ 377588 h 1331631"/>
                  <a:gd name="connsiteX87" fmla="*/ 2335428 w 2426413"/>
                  <a:gd name="connsiteY87" fmla="*/ 395785 h 1331631"/>
                  <a:gd name="connsiteX88" fmla="*/ 2362724 w 2426413"/>
                  <a:gd name="connsiteY88" fmla="*/ 413982 h 1331631"/>
                  <a:gd name="connsiteX89" fmla="*/ 2376371 w 2426413"/>
                  <a:gd name="connsiteY89" fmla="*/ 400334 h 1331631"/>
                  <a:gd name="connsiteX90" fmla="*/ 2394568 w 2426413"/>
                  <a:gd name="connsiteY90" fmla="*/ 373039 h 1331631"/>
                  <a:gd name="connsiteX91" fmla="*/ 2421864 w 2426413"/>
                  <a:gd name="connsiteY91" fmla="*/ 368490 h 1331631"/>
                  <a:gd name="connsiteX92" fmla="*/ 2426413 w 2426413"/>
                  <a:gd name="connsiteY92" fmla="*/ 354842 h 1331631"/>
                  <a:gd name="connsiteX93" fmla="*/ 2421864 w 2426413"/>
                  <a:gd name="connsiteY93" fmla="*/ 327546 h 1331631"/>
                  <a:gd name="connsiteX94" fmla="*/ 2408216 w 2426413"/>
                  <a:gd name="connsiteY94" fmla="*/ 322997 h 1331631"/>
                  <a:gd name="connsiteX95" fmla="*/ 2390019 w 2426413"/>
                  <a:gd name="connsiteY95" fmla="*/ 318448 h 1331631"/>
                  <a:gd name="connsiteX96" fmla="*/ 2376371 w 2426413"/>
                  <a:gd name="connsiteY96" fmla="*/ 309349 h 1331631"/>
                  <a:gd name="connsiteX97" fmla="*/ 2371822 w 2426413"/>
                  <a:gd name="connsiteY97" fmla="*/ 295702 h 1331631"/>
                  <a:gd name="connsiteX98" fmla="*/ 2362724 w 2426413"/>
                  <a:gd name="connsiteY98" fmla="*/ 282054 h 1331631"/>
                  <a:gd name="connsiteX99" fmla="*/ 2358174 w 2426413"/>
                  <a:gd name="connsiteY99" fmla="*/ 268406 h 1331631"/>
                  <a:gd name="connsiteX100" fmla="*/ 2344527 w 2426413"/>
                  <a:gd name="connsiteY100" fmla="*/ 263857 h 1331631"/>
                  <a:gd name="connsiteX101" fmla="*/ 2330879 w 2426413"/>
                  <a:gd name="connsiteY101" fmla="*/ 245660 h 1331631"/>
                  <a:gd name="connsiteX102" fmla="*/ 2303583 w 2426413"/>
                  <a:gd name="connsiteY102" fmla="*/ 232012 h 1331631"/>
                  <a:gd name="connsiteX103" fmla="*/ 2280837 w 2426413"/>
                  <a:gd name="connsiteY103" fmla="*/ 236561 h 1331631"/>
                  <a:gd name="connsiteX104" fmla="*/ 2253541 w 2426413"/>
                  <a:gd name="connsiteY104" fmla="*/ 245660 h 1331631"/>
                  <a:gd name="connsiteX105" fmla="*/ 2212598 w 2426413"/>
                  <a:gd name="connsiteY105" fmla="*/ 241110 h 1331631"/>
                  <a:gd name="connsiteX106" fmla="*/ 2185303 w 2426413"/>
                  <a:gd name="connsiteY106" fmla="*/ 218364 h 1331631"/>
                  <a:gd name="connsiteX107" fmla="*/ 2171655 w 2426413"/>
                  <a:gd name="connsiteY107" fmla="*/ 209266 h 1331631"/>
                  <a:gd name="connsiteX108" fmla="*/ 2162556 w 2426413"/>
                  <a:gd name="connsiteY108" fmla="*/ 195618 h 1331631"/>
                  <a:gd name="connsiteX109" fmla="*/ 2148909 w 2426413"/>
                  <a:gd name="connsiteY109" fmla="*/ 168322 h 1331631"/>
                  <a:gd name="connsiteX110" fmla="*/ 2107965 w 2426413"/>
                  <a:gd name="connsiteY110" fmla="*/ 154675 h 1331631"/>
                  <a:gd name="connsiteX111" fmla="*/ 2080670 w 2426413"/>
                  <a:gd name="connsiteY111" fmla="*/ 141027 h 1331631"/>
                  <a:gd name="connsiteX112" fmla="*/ 2062473 w 2426413"/>
                  <a:gd name="connsiteY112" fmla="*/ 136478 h 1331631"/>
                  <a:gd name="connsiteX113" fmla="*/ 1989685 w 2426413"/>
                  <a:gd name="connsiteY113" fmla="*/ 131928 h 1331631"/>
                  <a:gd name="connsiteX114" fmla="*/ 1962389 w 2426413"/>
                  <a:gd name="connsiteY114" fmla="*/ 118281 h 1331631"/>
                  <a:gd name="connsiteX115" fmla="*/ 1948741 w 2426413"/>
                  <a:gd name="connsiteY115" fmla="*/ 104633 h 1331631"/>
                  <a:gd name="connsiteX116" fmla="*/ 1921446 w 2426413"/>
                  <a:gd name="connsiteY116" fmla="*/ 90985 h 1331631"/>
                  <a:gd name="connsiteX117" fmla="*/ 1907798 w 2426413"/>
                  <a:gd name="connsiteY117" fmla="*/ 81887 h 1331631"/>
                  <a:gd name="connsiteX118" fmla="*/ 1839559 w 2426413"/>
                  <a:gd name="connsiteY118" fmla="*/ 72788 h 1331631"/>
                  <a:gd name="connsiteX119" fmla="*/ 1812264 w 2426413"/>
                  <a:gd name="connsiteY119" fmla="*/ 63690 h 1331631"/>
                  <a:gd name="connsiteX120" fmla="*/ 1794067 w 2426413"/>
                  <a:gd name="connsiteY120" fmla="*/ 59140 h 1331631"/>
                  <a:gd name="connsiteX121" fmla="*/ 1766771 w 2426413"/>
                  <a:gd name="connsiteY121" fmla="*/ 50042 h 1331631"/>
                  <a:gd name="connsiteX122" fmla="*/ 1753124 w 2426413"/>
                  <a:gd name="connsiteY122" fmla="*/ 40943 h 1331631"/>
                  <a:gd name="connsiteX123" fmla="*/ 1734927 w 2426413"/>
                  <a:gd name="connsiteY123" fmla="*/ 0 h 1331631"/>
                  <a:gd name="connsiteX124" fmla="*/ 1725828 w 2426413"/>
                  <a:gd name="connsiteY124" fmla="*/ 13648 h 1331631"/>
                  <a:gd name="connsiteX125" fmla="*/ 1721279 w 2426413"/>
                  <a:gd name="connsiteY125" fmla="*/ 50042 h 1331631"/>
                  <a:gd name="connsiteX126" fmla="*/ 1689434 w 2426413"/>
                  <a:gd name="connsiteY126" fmla="*/ 54591 h 1331631"/>
                  <a:gd name="connsiteX127" fmla="*/ 1657589 w 2426413"/>
                  <a:gd name="connsiteY127" fmla="*/ 63690 h 1331631"/>
                  <a:gd name="connsiteX128" fmla="*/ 1639392 w 2426413"/>
                  <a:gd name="connsiteY128" fmla="*/ 72788 h 1331631"/>
                  <a:gd name="connsiteX129" fmla="*/ 1625744 w 2426413"/>
                  <a:gd name="connsiteY129" fmla="*/ 68239 h 1331631"/>
                  <a:gd name="connsiteX130" fmla="*/ 1621195 w 2426413"/>
                  <a:gd name="connsiteY130" fmla="*/ 54591 h 1331631"/>
                  <a:gd name="connsiteX131" fmla="*/ 1612097 w 2426413"/>
                  <a:gd name="connsiteY131" fmla="*/ 68239 h 1331631"/>
                  <a:gd name="connsiteX132" fmla="*/ 1598449 w 2426413"/>
                  <a:gd name="connsiteY132" fmla="*/ 77337 h 1331631"/>
                  <a:gd name="connsiteX133" fmla="*/ 1552956 w 2426413"/>
                  <a:gd name="connsiteY133" fmla="*/ 81887 h 1331631"/>
                  <a:gd name="connsiteX134" fmla="*/ 1525661 w 2426413"/>
                  <a:gd name="connsiteY134" fmla="*/ 90985 h 1331631"/>
                  <a:gd name="connsiteX135" fmla="*/ 1507464 w 2426413"/>
                  <a:gd name="connsiteY135" fmla="*/ 100084 h 1331631"/>
                  <a:gd name="connsiteX136" fmla="*/ 1484718 w 2426413"/>
                  <a:gd name="connsiteY136" fmla="*/ 104633 h 1331631"/>
                  <a:gd name="connsiteX137" fmla="*/ 1471070 w 2426413"/>
                  <a:gd name="connsiteY137" fmla="*/ 109182 h 1331631"/>
                  <a:gd name="connsiteX138" fmla="*/ 1361888 w 2426413"/>
                  <a:gd name="connsiteY138" fmla="*/ 113731 h 1331631"/>
                  <a:gd name="connsiteX139" fmla="*/ 1348240 w 2426413"/>
                  <a:gd name="connsiteY139" fmla="*/ 122830 h 1331631"/>
                  <a:gd name="connsiteX140" fmla="*/ 1330043 w 2426413"/>
                  <a:gd name="connsiteY140" fmla="*/ 150125 h 1331631"/>
                  <a:gd name="connsiteX141" fmla="*/ 1316395 w 2426413"/>
                  <a:gd name="connsiteY141" fmla="*/ 163773 h 1331631"/>
                  <a:gd name="connsiteX142" fmla="*/ 1307297 w 2426413"/>
                  <a:gd name="connsiteY142" fmla="*/ 191069 h 1331631"/>
                  <a:gd name="connsiteX143" fmla="*/ 1293649 w 2426413"/>
                  <a:gd name="connsiteY143" fmla="*/ 204716 h 1331631"/>
                  <a:gd name="connsiteX144" fmla="*/ 1280001 w 2426413"/>
                  <a:gd name="connsiteY144" fmla="*/ 209266 h 1331631"/>
                  <a:gd name="connsiteX145" fmla="*/ 1207213 w 2426413"/>
                  <a:gd name="connsiteY145" fmla="*/ 213815 h 1331631"/>
                  <a:gd name="connsiteX146" fmla="*/ 1202664 w 2426413"/>
                  <a:gd name="connsiteY146" fmla="*/ 227463 h 1331631"/>
                  <a:gd name="connsiteX147" fmla="*/ 1184467 w 2426413"/>
                  <a:gd name="connsiteY147" fmla="*/ 254758 h 1331631"/>
                  <a:gd name="connsiteX148" fmla="*/ 1175368 w 2426413"/>
                  <a:gd name="connsiteY148" fmla="*/ 282054 h 1331631"/>
                  <a:gd name="connsiteX149" fmla="*/ 1170819 w 2426413"/>
                  <a:gd name="connsiteY149" fmla="*/ 295702 h 1331631"/>
                  <a:gd name="connsiteX150" fmla="*/ 1143524 w 2426413"/>
                  <a:gd name="connsiteY150" fmla="*/ 313899 h 1331631"/>
                  <a:gd name="connsiteX151" fmla="*/ 1129876 w 2426413"/>
                  <a:gd name="connsiteY151" fmla="*/ 327546 h 1331631"/>
                  <a:gd name="connsiteX152" fmla="*/ 1102580 w 2426413"/>
                  <a:gd name="connsiteY152" fmla="*/ 336645 h 1331631"/>
                  <a:gd name="connsiteX153" fmla="*/ 1093482 w 2426413"/>
                  <a:gd name="connsiteY153" fmla="*/ 322997 h 1331631"/>
                  <a:gd name="connsiteX154" fmla="*/ 1098031 w 2426413"/>
                  <a:gd name="connsiteY154" fmla="*/ 291152 h 1331631"/>
                  <a:gd name="connsiteX155" fmla="*/ 1084383 w 2426413"/>
                  <a:gd name="connsiteY155" fmla="*/ 304800 h 1331631"/>
                  <a:gd name="connsiteX156" fmla="*/ 1070735 w 2426413"/>
                  <a:gd name="connsiteY156" fmla="*/ 309349 h 1331631"/>
                  <a:gd name="connsiteX157" fmla="*/ 1057088 w 2426413"/>
                  <a:gd name="connsiteY157" fmla="*/ 300251 h 1331631"/>
                  <a:gd name="connsiteX158" fmla="*/ 1047989 w 2426413"/>
                  <a:gd name="connsiteY158" fmla="*/ 286603 h 1331631"/>
                  <a:gd name="connsiteX159" fmla="*/ 1034341 w 2426413"/>
                  <a:gd name="connsiteY159" fmla="*/ 282054 h 1331631"/>
                  <a:gd name="connsiteX160" fmla="*/ 1007046 w 2426413"/>
                  <a:gd name="connsiteY160" fmla="*/ 291152 h 1331631"/>
                  <a:gd name="connsiteX161" fmla="*/ 993398 w 2426413"/>
                  <a:gd name="connsiteY161" fmla="*/ 295702 h 1331631"/>
                  <a:gd name="connsiteX162" fmla="*/ 979750 w 2426413"/>
                  <a:gd name="connsiteY162" fmla="*/ 304800 h 1331631"/>
                  <a:gd name="connsiteX163" fmla="*/ 966103 w 2426413"/>
                  <a:gd name="connsiteY163" fmla="*/ 350293 h 1331631"/>
                  <a:gd name="connsiteX164" fmla="*/ 957004 w 2426413"/>
                  <a:gd name="connsiteY164" fmla="*/ 363940 h 1331631"/>
                  <a:gd name="connsiteX165" fmla="*/ 961553 w 2426413"/>
                  <a:gd name="connsiteY165" fmla="*/ 377588 h 1331631"/>
                  <a:gd name="connsiteX166" fmla="*/ 967352 w 2426413"/>
                  <a:gd name="connsiteY166" fmla="*/ 397835 h 1331631"/>
                  <a:gd name="connsiteX167" fmla="*/ 997947 w 2426413"/>
                  <a:gd name="connsiteY167" fmla="*/ 404884 h 1331631"/>
                  <a:gd name="connsiteX168" fmla="*/ 1011595 w 2426413"/>
                  <a:gd name="connsiteY168" fmla="*/ 418531 h 1331631"/>
                  <a:gd name="connsiteX169" fmla="*/ 1007046 w 2426413"/>
                  <a:gd name="connsiteY169" fmla="*/ 441278 h 1331631"/>
                  <a:gd name="connsiteX170" fmla="*/ 984300 w 2426413"/>
                  <a:gd name="connsiteY170" fmla="*/ 486770 h 1331631"/>
                  <a:gd name="connsiteX171" fmla="*/ 966103 w 2426413"/>
                  <a:gd name="connsiteY171" fmla="*/ 518615 h 1331631"/>
                  <a:gd name="connsiteX172" fmla="*/ 952455 w 2426413"/>
                  <a:gd name="connsiteY172" fmla="*/ 523164 h 1331631"/>
                  <a:gd name="connsiteX173" fmla="*/ 943356 w 2426413"/>
                  <a:gd name="connsiteY173" fmla="*/ 536812 h 1331631"/>
                  <a:gd name="connsiteX174" fmla="*/ 929709 w 2426413"/>
                  <a:gd name="connsiteY174" fmla="*/ 545910 h 1331631"/>
                  <a:gd name="connsiteX175" fmla="*/ 911512 w 2426413"/>
                  <a:gd name="connsiteY175" fmla="*/ 568657 h 1331631"/>
                  <a:gd name="connsiteX176" fmla="*/ 902413 w 2426413"/>
                  <a:gd name="connsiteY176" fmla="*/ 582305 h 1331631"/>
                  <a:gd name="connsiteX177" fmla="*/ 897864 w 2426413"/>
                  <a:gd name="connsiteY177" fmla="*/ 595952 h 1331631"/>
                  <a:gd name="connsiteX178" fmla="*/ 879667 w 2426413"/>
                  <a:gd name="connsiteY178" fmla="*/ 623248 h 1331631"/>
                  <a:gd name="connsiteX179" fmla="*/ 856921 w 2426413"/>
                  <a:gd name="connsiteY179" fmla="*/ 655093 h 1331631"/>
                  <a:gd name="connsiteX180" fmla="*/ 847822 w 2426413"/>
                  <a:gd name="connsiteY180" fmla="*/ 668740 h 1331631"/>
                  <a:gd name="connsiteX181" fmla="*/ 843273 w 2426413"/>
                  <a:gd name="connsiteY181" fmla="*/ 682388 h 1331631"/>
                  <a:gd name="connsiteX182" fmla="*/ 829625 w 2426413"/>
                  <a:gd name="connsiteY182" fmla="*/ 691487 h 1331631"/>
                  <a:gd name="connsiteX183" fmla="*/ 806879 w 2426413"/>
                  <a:gd name="connsiteY183" fmla="*/ 714233 h 1331631"/>
                  <a:gd name="connsiteX184" fmla="*/ 793231 w 2426413"/>
                  <a:gd name="connsiteY184" fmla="*/ 732430 h 1331631"/>
                  <a:gd name="connsiteX185" fmla="*/ 779583 w 2426413"/>
                  <a:gd name="connsiteY185" fmla="*/ 746078 h 1331631"/>
                  <a:gd name="connsiteX186" fmla="*/ 752288 w 2426413"/>
                  <a:gd name="connsiteY186" fmla="*/ 787021 h 1331631"/>
                  <a:gd name="connsiteX187" fmla="*/ 743189 w 2426413"/>
                  <a:gd name="connsiteY187" fmla="*/ 800669 h 1331631"/>
                  <a:gd name="connsiteX188" fmla="*/ 734091 w 2426413"/>
                  <a:gd name="connsiteY188" fmla="*/ 827964 h 1331631"/>
                  <a:gd name="connsiteX189" fmla="*/ 670938 w 2426413"/>
                  <a:gd name="connsiteY189" fmla="*/ 857045 h 1331631"/>
                  <a:gd name="connsiteX190" fmla="*/ 635881 w 2426413"/>
                  <a:gd name="connsiteY190" fmla="*/ 883091 h 1331631"/>
                  <a:gd name="connsiteX191" fmla="*/ 593064 w 2426413"/>
                  <a:gd name="connsiteY191" fmla="*/ 896203 h 1331631"/>
                  <a:gd name="connsiteX192" fmla="*/ 579416 w 2426413"/>
                  <a:gd name="connsiteY192" fmla="*/ 891654 h 1331631"/>
                  <a:gd name="connsiteX193" fmla="*/ 574867 w 2426413"/>
                  <a:gd name="connsiteY193" fmla="*/ 928048 h 1331631"/>
                  <a:gd name="connsiteX194" fmla="*/ 565768 w 2426413"/>
                  <a:gd name="connsiteY194" fmla="*/ 941696 h 1331631"/>
                  <a:gd name="connsiteX195" fmla="*/ 561219 w 2426413"/>
                  <a:gd name="connsiteY195" fmla="*/ 955343 h 1331631"/>
                  <a:gd name="connsiteX196" fmla="*/ 547571 w 2426413"/>
                  <a:gd name="connsiteY196" fmla="*/ 964442 h 1331631"/>
                  <a:gd name="connsiteX197" fmla="*/ 520276 w 2426413"/>
                  <a:gd name="connsiteY197" fmla="*/ 982639 h 1331631"/>
                  <a:gd name="connsiteX198" fmla="*/ 506628 w 2426413"/>
                  <a:gd name="connsiteY198" fmla="*/ 973540 h 1331631"/>
                  <a:gd name="connsiteX199" fmla="*/ 479333 w 2426413"/>
                  <a:gd name="connsiteY199" fmla="*/ 959893 h 1331631"/>
                  <a:gd name="connsiteX200" fmla="*/ 461135 w 2426413"/>
                  <a:gd name="connsiteY200" fmla="*/ 964442 h 1331631"/>
                  <a:gd name="connsiteX201" fmla="*/ 452037 w 2426413"/>
                  <a:gd name="connsiteY201" fmla="*/ 978090 h 1331631"/>
                  <a:gd name="connsiteX202" fmla="*/ 438389 w 2426413"/>
                  <a:gd name="connsiteY202" fmla="*/ 996287 h 1331631"/>
                  <a:gd name="connsiteX203" fmla="*/ 401995 w 2426413"/>
                  <a:gd name="connsiteY203" fmla="*/ 1023582 h 1331631"/>
                  <a:gd name="connsiteX204" fmla="*/ 388347 w 2426413"/>
                  <a:gd name="connsiteY204" fmla="*/ 1037230 h 1331631"/>
                  <a:gd name="connsiteX205" fmla="*/ 374700 w 2426413"/>
                  <a:gd name="connsiteY205" fmla="*/ 1041779 h 1331631"/>
                  <a:gd name="connsiteX206" fmla="*/ 347404 w 2426413"/>
                  <a:gd name="connsiteY206" fmla="*/ 1059976 h 1331631"/>
                  <a:gd name="connsiteX207" fmla="*/ 320109 w 2426413"/>
                  <a:gd name="connsiteY207" fmla="*/ 1078173 h 1331631"/>
                  <a:gd name="connsiteX208" fmla="*/ 292813 w 2426413"/>
                  <a:gd name="connsiteY208" fmla="*/ 1100919 h 1331631"/>
                  <a:gd name="connsiteX209" fmla="*/ 283715 w 2426413"/>
                  <a:gd name="connsiteY209" fmla="*/ 1114567 h 1331631"/>
                  <a:gd name="connsiteX210" fmla="*/ 256419 w 2426413"/>
                  <a:gd name="connsiteY210" fmla="*/ 1137313 h 1331631"/>
                  <a:gd name="connsiteX211" fmla="*/ 238222 w 2426413"/>
                  <a:gd name="connsiteY211" fmla="*/ 1164609 h 1331631"/>
                  <a:gd name="connsiteX212" fmla="*/ 229124 w 2426413"/>
                  <a:gd name="connsiteY212" fmla="*/ 1178257 h 1331631"/>
                  <a:gd name="connsiteX213" fmla="*/ 215476 w 2426413"/>
                  <a:gd name="connsiteY213" fmla="*/ 1182806 h 1331631"/>
                  <a:gd name="connsiteX214" fmla="*/ 206377 w 2426413"/>
                  <a:gd name="connsiteY214" fmla="*/ 1196454 h 1331631"/>
                  <a:gd name="connsiteX215" fmla="*/ 179082 w 2426413"/>
                  <a:gd name="connsiteY215" fmla="*/ 1205552 h 1331631"/>
                  <a:gd name="connsiteX216" fmla="*/ 165434 w 2426413"/>
                  <a:gd name="connsiteY216" fmla="*/ 1210102 h 1331631"/>
                  <a:gd name="connsiteX217" fmla="*/ 137514 w 2426413"/>
                  <a:gd name="connsiteY217" fmla="*/ 1205465 h 1331631"/>
                  <a:gd name="connsiteX218" fmla="*/ 123954 w 2426413"/>
                  <a:gd name="connsiteY218" fmla="*/ 1157570 h 1331631"/>
                  <a:gd name="connsiteX219" fmla="*/ 85510 w 2426413"/>
                  <a:gd name="connsiteY219" fmla="*/ 1152309 h 1331631"/>
                  <a:gd name="connsiteX220" fmla="*/ 32617 w 2426413"/>
                  <a:gd name="connsiteY220" fmla="*/ 1188253 h 1331631"/>
                  <a:gd name="connsiteX221" fmla="*/ 19858 w 2426413"/>
                  <a:gd name="connsiteY221" fmla="*/ 1264693 h 1331631"/>
                  <a:gd name="connsiteX222" fmla="*/ 6210 w 2426413"/>
                  <a:gd name="connsiteY222" fmla="*/ 1260143 h 1331631"/>
                  <a:gd name="connsiteX0" fmla="*/ 19858 w 2426413"/>
                  <a:gd name="connsiteY0" fmla="*/ 1264693 h 1331631"/>
                  <a:gd name="connsiteX1" fmla="*/ 6210 w 2426413"/>
                  <a:gd name="connsiteY1" fmla="*/ 1310185 h 1331631"/>
                  <a:gd name="connsiteX2" fmla="*/ 6210 w 2426413"/>
                  <a:gd name="connsiteY2" fmla="*/ 1246496 h 1331631"/>
                  <a:gd name="connsiteX3" fmla="*/ 1661 w 2426413"/>
                  <a:gd name="connsiteY3" fmla="*/ 1328382 h 1331631"/>
                  <a:gd name="connsiteX4" fmla="*/ 36805 w 2426413"/>
                  <a:gd name="connsiteY4" fmla="*/ 1312861 h 1331631"/>
                  <a:gd name="connsiteX5" fmla="*/ 69988 w 2426413"/>
                  <a:gd name="connsiteY5" fmla="*/ 1290113 h 1331631"/>
                  <a:gd name="connsiteX6" fmla="*/ 101207 w 2426413"/>
                  <a:gd name="connsiteY6" fmla="*/ 1281728 h 1331631"/>
                  <a:gd name="connsiteX7" fmla="*/ 142151 w 2426413"/>
                  <a:gd name="connsiteY7" fmla="*/ 1262906 h 1331631"/>
                  <a:gd name="connsiteX8" fmla="*/ 174533 w 2426413"/>
                  <a:gd name="connsiteY8" fmla="*/ 1232848 h 1331631"/>
                  <a:gd name="connsiteX9" fmla="*/ 201828 w 2426413"/>
                  <a:gd name="connsiteY9" fmla="*/ 1223749 h 1331631"/>
                  <a:gd name="connsiteX10" fmla="*/ 215476 w 2426413"/>
                  <a:gd name="connsiteY10" fmla="*/ 1214651 h 1331631"/>
                  <a:gd name="connsiteX11" fmla="*/ 242771 w 2426413"/>
                  <a:gd name="connsiteY11" fmla="*/ 1205552 h 1331631"/>
                  <a:gd name="connsiteX12" fmla="*/ 283715 w 2426413"/>
                  <a:gd name="connsiteY12" fmla="*/ 1196454 h 1331631"/>
                  <a:gd name="connsiteX13" fmla="*/ 297362 w 2426413"/>
                  <a:gd name="connsiteY13" fmla="*/ 1187355 h 1331631"/>
                  <a:gd name="connsiteX14" fmla="*/ 374700 w 2426413"/>
                  <a:gd name="connsiteY14" fmla="*/ 1150961 h 1331631"/>
                  <a:gd name="connsiteX15" fmla="*/ 502616 w 2426413"/>
                  <a:gd name="connsiteY15" fmla="*/ 1104307 h 1331631"/>
                  <a:gd name="connsiteX16" fmla="*/ 570318 w 2426413"/>
                  <a:gd name="connsiteY16" fmla="*/ 1073624 h 1331631"/>
                  <a:gd name="connsiteX17" fmla="*/ 593064 w 2426413"/>
                  <a:gd name="connsiteY17" fmla="*/ 1096370 h 1331631"/>
                  <a:gd name="connsiteX18" fmla="*/ 606712 w 2426413"/>
                  <a:gd name="connsiteY18" fmla="*/ 1087272 h 1331631"/>
                  <a:gd name="connsiteX19" fmla="*/ 623035 w 2426413"/>
                  <a:gd name="connsiteY19" fmla="*/ 1060152 h 1331631"/>
                  <a:gd name="connsiteX20" fmla="*/ 688598 w 2426413"/>
                  <a:gd name="connsiteY20" fmla="*/ 1061489 h 1331631"/>
                  <a:gd name="connsiteX21" fmla="*/ 715894 w 2426413"/>
                  <a:gd name="connsiteY21" fmla="*/ 1019033 h 1331631"/>
                  <a:gd name="connsiteX22" fmla="*/ 757012 w 2426413"/>
                  <a:gd name="connsiteY22" fmla="*/ 1019121 h 1331631"/>
                  <a:gd name="connsiteX23" fmla="*/ 793231 w 2426413"/>
                  <a:gd name="connsiteY23" fmla="*/ 978090 h 1331631"/>
                  <a:gd name="connsiteX24" fmla="*/ 820527 w 2426413"/>
                  <a:gd name="connsiteY24" fmla="*/ 968991 h 1331631"/>
                  <a:gd name="connsiteX25" fmla="*/ 847822 w 2426413"/>
                  <a:gd name="connsiteY25" fmla="*/ 941696 h 1331631"/>
                  <a:gd name="connsiteX26" fmla="*/ 875118 w 2426413"/>
                  <a:gd name="connsiteY26" fmla="*/ 928048 h 1331631"/>
                  <a:gd name="connsiteX27" fmla="*/ 888765 w 2426413"/>
                  <a:gd name="connsiteY27" fmla="*/ 923499 h 1331631"/>
                  <a:gd name="connsiteX28" fmla="*/ 902413 w 2426413"/>
                  <a:gd name="connsiteY28" fmla="*/ 914400 h 1331631"/>
                  <a:gd name="connsiteX29" fmla="*/ 920610 w 2426413"/>
                  <a:gd name="connsiteY29" fmla="*/ 909851 h 1331631"/>
                  <a:gd name="connsiteX30" fmla="*/ 925159 w 2426413"/>
                  <a:gd name="connsiteY30" fmla="*/ 896203 h 1331631"/>
                  <a:gd name="connsiteX31" fmla="*/ 938807 w 2426413"/>
                  <a:gd name="connsiteY31" fmla="*/ 887105 h 1331631"/>
                  <a:gd name="connsiteX32" fmla="*/ 952455 w 2426413"/>
                  <a:gd name="connsiteY32" fmla="*/ 873457 h 1331631"/>
                  <a:gd name="connsiteX33" fmla="*/ 979750 w 2426413"/>
                  <a:gd name="connsiteY33" fmla="*/ 855260 h 1331631"/>
                  <a:gd name="connsiteX34" fmla="*/ 984300 w 2426413"/>
                  <a:gd name="connsiteY34" fmla="*/ 841612 h 1331631"/>
                  <a:gd name="connsiteX35" fmla="*/ 997947 w 2426413"/>
                  <a:gd name="connsiteY35" fmla="*/ 837063 h 1331631"/>
                  <a:gd name="connsiteX36" fmla="*/ 1011595 w 2426413"/>
                  <a:gd name="connsiteY36" fmla="*/ 827964 h 1331631"/>
                  <a:gd name="connsiteX37" fmla="*/ 1043440 w 2426413"/>
                  <a:gd name="connsiteY37" fmla="*/ 800669 h 1331631"/>
                  <a:gd name="connsiteX38" fmla="*/ 1057088 w 2426413"/>
                  <a:gd name="connsiteY38" fmla="*/ 791570 h 1331631"/>
                  <a:gd name="connsiteX39" fmla="*/ 1079834 w 2426413"/>
                  <a:gd name="connsiteY39" fmla="*/ 768824 h 1331631"/>
                  <a:gd name="connsiteX40" fmla="*/ 1120777 w 2426413"/>
                  <a:gd name="connsiteY40" fmla="*/ 736979 h 1331631"/>
                  <a:gd name="connsiteX41" fmla="*/ 1134425 w 2426413"/>
                  <a:gd name="connsiteY41" fmla="*/ 727881 h 1331631"/>
                  <a:gd name="connsiteX42" fmla="*/ 1148073 w 2426413"/>
                  <a:gd name="connsiteY42" fmla="*/ 718782 h 1331631"/>
                  <a:gd name="connsiteX43" fmla="*/ 1166270 w 2426413"/>
                  <a:gd name="connsiteY43" fmla="*/ 691487 h 1331631"/>
                  <a:gd name="connsiteX44" fmla="*/ 1189016 w 2426413"/>
                  <a:gd name="connsiteY44" fmla="*/ 668740 h 1331631"/>
                  <a:gd name="connsiteX45" fmla="*/ 1211762 w 2426413"/>
                  <a:gd name="connsiteY45" fmla="*/ 645994 h 1331631"/>
                  <a:gd name="connsiteX46" fmla="*/ 1220861 w 2426413"/>
                  <a:gd name="connsiteY46" fmla="*/ 632346 h 1331631"/>
                  <a:gd name="connsiteX47" fmla="*/ 1225410 w 2426413"/>
                  <a:gd name="connsiteY47" fmla="*/ 618699 h 1331631"/>
                  <a:gd name="connsiteX48" fmla="*/ 1248156 w 2426413"/>
                  <a:gd name="connsiteY48" fmla="*/ 591403 h 1331631"/>
                  <a:gd name="connsiteX49" fmla="*/ 1257255 w 2426413"/>
                  <a:gd name="connsiteY49" fmla="*/ 564108 h 1331631"/>
                  <a:gd name="connsiteX50" fmla="*/ 1261804 w 2426413"/>
                  <a:gd name="connsiteY50" fmla="*/ 550460 h 1331631"/>
                  <a:gd name="connsiteX51" fmla="*/ 1280001 w 2426413"/>
                  <a:gd name="connsiteY51" fmla="*/ 523164 h 1331631"/>
                  <a:gd name="connsiteX52" fmla="*/ 1293649 w 2426413"/>
                  <a:gd name="connsiteY52" fmla="*/ 482221 h 1331631"/>
                  <a:gd name="connsiteX53" fmla="*/ 1298198 w 2426413"/>
                  <a:gd name="connsiteY53" fmla="*/ 468573 h 1331631"/>
                  <a:gd name="connsiteX54" fmla="*/ 1307297 w 2426413"/>
                  <a:gd name="connsiteY54" fmla="*/ 427630 h 1331631"/>
                  <a:gd name="connsiteX55" fmla="*/ 1311846 w 2426413"/>
                  <a:gd name="connsiteY55" fmla="*/ 395785 h 1331631"/>
                  <a:gd name="connsiteX56" fmla="*/ 1334592 w 2426413"/>
                  <a:gd name="connsiteY56" fmla="*/ 368490 h 1331631"/>
                  <a:gd name="connsiteX57" fmla="*/ 1343691 w 2426413"/>
                  <a:gd name="connsiteY57" fmla="*/ 295702 h 1331631"/>
                  <a:gd name="connsiteX58" fmla="*/ 1394270 w 2426413"/>
                  <a:gd name="connsiteY58" fmla="*/ 269470 h 1331631"/>
                  <a:gd name="connsiteX59" fmla="*/ 1429502 w 2426413"/>
                  <a:gd name="connsiteY59" fmla="*/ 255110 h 1331631"/>
                  <a:gd name="connsiteX60" fmla="*/ 1456885 w 2426413"/>
                  <a:gd name="connsiteY60" fmla="*/ 217203 h 1331631"/>
                  <a:gd name="connsiteX61" fmla="*/ 1471070 w 2426413"/>
                  <a:gd name="connsiteY61" fmla="*/ 181970 h 1331631"/>
                  <a:gd name="connsiteX62" fmla="*/ 1498365 w 2426413"/>
                  <a:gd name="connsiteY62" fmla="*/ 172872 h 1331631"/>
                  <a:gd name="connsiteX63" fmla="*/ 1575703 w 2426413"/>
                  <a:gd name="connsiteY63" fmla="*/ 163773 h 1331631"/>
                  <a:gd name="connsiteX64" fmla="*/ 1598449 w 2426413"/>
                  <a:gd name="connsiteY64" fmla="*/ 145576 h 1331631"/>
                  <a:gd name="connsiteX65" fmla="*/ 1612097 w 2426413"/>
                  <a:gd name="connsiteY65" fmla="*/ 141027 h 1331631"/>
                  <a:gd name="connsiteX66" fmla="*/ 1639392 w 2426413"/>
                  <a:gd name="connsiteY66" fmla="*/ 145576 h 1331631"/>
                  <a:gd name="connsiteX67" fmla="*/ 1653040 w 2426413"/>
                  <a:gd name="connsiteY67" fmla="*/ 154675 h 1331631"/>
                  <a:gd name="connsiteX68" fmla="*/ 1825912 w 2426413"/>
                  <a:gd name="connsiteY68" fmla="*/ 150125 h 1331631"/>
                  <a:gd name="connsiteX69" fmla="*/ 1839559 w 2426413"/>
                  <a:gd name="connsiteY69" fmla="*/ 159224 h 1331631"/>
                  <a:gd name="connsiteX70" fmla="*/ 1853207 w 2426413"/>
                  <a:gd name="connsiteY70" fmla="*/ 172872 h 1331631"/>
                  <a:gd name="connsiteX71" fmla="*/ 1966938 w 2426413"/>
                  <a:gd name="connsiteY71" fmla="*/ 186519 h 1331631"/>
                  <a:gd name="connsiteX72" fmla="*/ 1998783 w 2426413"/>
                  <a:gd name="connsiteY72" fmla="*/ 191069 h 1331631"/>
                  <a:gd name="connsiteX73" fmla="*/ 2048825 w 2426413"/>
                  <a:gd name="connsiteY73" fmla="*/ 195618 h 1331631"/>
                  <a:gd name="connsiteX74" fmla="*/ 2057924 w 2426413"/>
                  <a:gd name="connsiteY74" fmla="*/ 209266 h 1331631"/>
                  <a:gd name="connsiteX75" fmla="*/ 2085219 w 2426413"/>
                  <a:gd name="connsiteY75" fmla="*/ 213815 h 1331631"/>
                  <a:gd name="connsiteX76" fmla="*/ 2103416 w 2426413"/>
                  <a:gd name="connsiteY76" fmla="*/ 236561 h 1331631"/>
                  <a:gd name="connsiteX77" fmla="*/ 2117064 w 2426413"/>
                  <a:gd name="connsiteY77" fmla="*/ 245660 h 1331631"/>
                  <a:gd name="connsiteX78" fmla="*/ 2130712 w 2426413"/>
                  <a:gd name="connsiteY78" fmla="*/ 259308 h 1331631"/>
                  <a:gd name="connsiteX79" fmla="*/ 2139810 w 2426413"/>
                  <a:gd name="connsiteY79" fmla="*/ 272955 h 1331631"/>
                  <a:gd name="connsiteX80" fmla="*/ 2158007 w 2426413"/>
                  <a:gd name="connsiteY80" fmla="*/ 291152 h 1331631"/>
                  <a:gd name="connsiteX81" fmla="*/ 2167106 w 2426413"/>
                  <a:gd name="connsiteY81" fmla="*/ 304800 h 1331631"/>
                  <a:gd name="connsiteX82" fmla="*/ 2208049 w 2426413"/>
                  <a:gd name="connsiteY82" fmla="*/ 341194 h 1331631"/>
                  <a:gd name="connsiteX83" fmla="*/ 2221697 w 2426413"/>
                  <a:gd name="connsiteY83" fmla="*/ 345743 h 1331631"/>
                  <a:gd name="connsiteX84" fmla="*/ 2253541 w 2426413"/>
                  <a:gd name="connsiteY84" fmla="*/ 363940 h 1331631"/>
                  <a:gd name="connsiteX85" fmla="*/ 2280837 w 2426413"/>
                  <a:gd name="connsiteY85" fmla="*/ 373039 h 1331631"/>
                  <a:gd name="connsiteX86" fmla="*/ 2312682 w 2426413"/>
                  <a:gd name="connsiteY86" fmla="*/ 377588 h 1331631"/>
                  <a:gd name="connsiteX87" fmla="*/ 2335428 w 2426413"/>
                  <a:gd name="connsiteY87" fmla="*/ 395785 h 1331631"/>
                  <a:gd name="connsiteX88" fmla="*/ 2362724 w 2426413"/>
                  <a:gd name="connsiteY88" fmla="*/ 413982 h 1331631"/>
                  <a:gd name="connsiteX89" fmla="*/ 2376371 w 2426413"/>
                  <a:gd name="connsiteY89" fmla="*/ 400334 h 1331631"/>
                  <a:gd name="connsiteX90" fmla="*/ 2394568 w 2426413"/>
                  <a:gd name="connsiteY90" fmla="*/ 373039 h 1331631"/>
                  <a:gd name="connsiteX91" fmla="*/ 2421864 w 2426413"/>
                  <a:gd name="connsiteY91" fmla="*/ 368490 h 1331631"/>
                  <a:gd name="connsiteX92" fmla="*/ 2426413 w 2426413"/>
                  <a:gd name="connsiteY92" fmla="*/ 354842 h 1331631"/>
                  <a:gd name="connsiteX93" fmla="*/ 2421864 w 2426413"/>
                  <a:gd name="connsiteY93" fmla="*/ 327546 h 1331631"/>
                  <a:gd name="connsiteX94" fmla="*/ 2408216 w 2426413"/>
                  <a:gd name="connsiteY94" fmla="*/ 322997 h 1331631"/>
                  <a:gd name="connsiteX95" fmla="*/ 2390019 w 2426413"/>
                  <a:gd name="connsiteY95" fmla="*/ 318448 h 1331631"/>
                  <a:gd name="connsiteX96" fmla="*/ 2376371 w 2426413"/>
                  <a:gd name="connsiteY96" fmla="*/ 309349 h 1331631"/>
                  <a:gd name="connsiteX97" fmla="*/ 2371822 w 2426413"/>
                  <a:gd name="connsiteY97" fmla="*/ 295702 h 1331631"/>
                  <a:gd name="connsiteX98" fmla="*/ 2362724 w 2426413"/>
                  <a:gd name="connsiteY98" fmla="*/ 282054 h 1331631"/>
                  <a:gd name="connsiteX99" fmla="*/ 2358174 w 2426413"/>
                  <a:gd name="connsiteY99" fmla="*/ 268406 h 1331631"/>
                  <a:gd name="connsiteX100" fmla="*/ 2344527 w 2426413"/>
                  <a:gd name="connsiteY100" fmla="*/ 263857 h 1331631"/>
                  <a:gd name="connsiteX101" fmla="*/ 2330879 w 2426413"/>
                  <a:gd name="connsiteY101" fmla="*/ 245660 h 1331631"/>
                  <a:gd name="connsiteX102" fmla="*/ 2303583 w 2426413"/>
                  <a:gd name="connsiteY102" fmla="*/ 232012 h 1331631"/>
                  <a:gd name="connsiteX103" fmla="*/ 2280837 w 2426413"/>
                  <a:gd name="connsiteY103" fmla="*/ 236561 h 1331631"/>
                  <a:gd name="connsiteX104" fmla="*/ 2253541 w 2426413"/>
                  <a:gd name="connsiteY104" fmla="*/ 245660 h 1331631"/>
                  <a:gd name="connsiteX105" fmla="*/ 2212598 w 2426413"/>
                  <a:gd name="connsiteY105" fmla="*/ 241110 h 1331631"/>
                  <a:gd name="connsiteX106" fmla="*/ 2185303 w 2426413"/>
                  <a:gd name="connsiteY106" fmla="*/ 218364 h 1331631"/>
                  <a:gd name="connsiteX107" fmla="*/ 2171655 w 2426413"/>
                  <a:gd name="connsiteY107" fmla="*/ 209266 h 1331631"/>
                  <a:gd name="connsiteX108" fmla="*/ 2162556 w 2426413"/>
                  <a:gd name="connsiteY108" fmla="*/ 195618 h 1331631"/>
                  <a:gd name="connsiteX109" fmla="*/ 2148909 w 2426413"/>
                  <a:gd name="connsiteY109" fmla="*/ 168322 h 1331631"/>
                  <a:gd name="connsiteX110" fmla="*/ 2107965 w 2426413"/>
                  <a:gd name="connsiteY110" fmla="*/ 154675 h 1331631"/>
                  <a:gd name="connsiteX111" fmla="*/ 2080670 w 2426413"/>
                  <a:gd name="connsiteY111" fmla="*/ 141027 h 1331631"/>
                  <a:gd name="connsiteX112" fmla="*/ 2062473 w 2426413"/>
                  <a:gd name="connsiteY112" fmla="*/ 136478 h 1331631"/>
                  <a:gd name="connsiteX113" fmla="*/ 1989685 w 2426413"/>
                  <a:gd name="connsiteY113" fmla="*/ 131928 h 1331631"/>
                  <a:gd name="connsiteX114" fmla="*/ 1962389 w 2426413"/>
                  <a:gd name="connsiteY114" fmla="*/ 118281 h 1331631"/>
                  <a:gd name="connsiteX115" fmla="*/ 1948741 w 2426413"/>
                  <a:gd name="connsiteY115" fmla="*/ 104633 h 1331631"/>
                  <a:gd name="connsiteX116" fmla="*/ 1921446 w 2426413"/>
                  <a:gd name="connsiteY116" fmla="*/ 90985 h 1331631"/>
                  <a:gd name="connsiteX117" fmla="*/ 1907798 w 2426413"/>
                  <a:gd name="connsiteY117" fmla="*/ 81887 h 1331631"/>
                  <a:gd name="connsiteX118" fmla="*/ 1839559 w 2426413"/>
                  <a:gd name="connsiteY118" fmla="*/ 72788 h 1331631"/>
                  <a:gd name="connsiteX119" fmla="*/ 1812264 w 2426413"/>
                  <a:gd name="connsiteY119" fmla="*/ 63690 h 1331631"/>
                  <a:gd name="connsiteX120" fmla="*/ 1794067 w 2426413"/>
                  <a:gd name="connsiteY120" fmla="*/ 59140 h 1331631"/>
                  <a:gd name="connsiteX121" fmla="*/ 1766771 w 2426413"/>
                  <a:gd name="connsiteY121" fmla="*/ 50042 h 1331631"/>
                  <a:gd name="connsiteX122" fmla="*/ 1753124 w 2426413"/>
                  <a:gd name="connsiteY122" fmla="*/ 40943 h 1331631"/>
                  <a:gd name="connsiteX123" fmla="*/ 1734927 w 2426413"/>
                  <a:gd name="connsiteY123" fmla="*/ 0 h 1331631"/>
                  <a:gd name="connsiteX124" fmla="*/ 1725828 w 2426413"/>
                  <a:gd name="connsiteY124" fmla="*/ 13648 h 1331631"/>
                  <a:gd name="connsiteX125" fmla="*/ 1721279 w 2426413"/>
                  <a:gd name="connsiteY125" fmla="*/ 50042 h 1331631"/>
                  <a:gd name="connsiteX126" fmla="*/ 1689434 w 2426413"/>
                  <a:gd name="connsiteY126" fmla="*/ 54591 h 1331631"/>
                  <a:gd name="connsiteX127" fmla="*/ 1657589 w 2426413"/>
                  <a:gd name="connsiteY127" fmla="*/ 63690 h 1331631"/>
                  <a:gd name="connsiteX128" fmla="*/ 1639392 w 2426413"/>
                  <a:gd name="connsiteY128" fmla="*/ 72788 h 1331631"/>
                  <a:gd name="connsiteX129" fmla="*/ 1625744 w 2426413"/>
                  <a:gd name="connsiteY129" fmla="*/ 68239 h 1331631"/>
                  <a:gd name="connsiteX130" fmla="*/ 1621195 w 2426413"/>
                  <a:gd name="connsiteY130" fmla="*/ 54591 h 1331631"/>
                  <a:gd name="connsiteX131" fmla="*/ 1612097 w 2426413"/>
                  <a:gd name="connsiteY131" fmla="*/ 68239 h 1331631"/>
                  <a:gd name="connsiteX132" fmla="*/ 1598449 w 2426413"/>
                  <a:gd name="connsiteY132" fmla="*/ 77337 h 1331631"/>
                  <a:gd name="connsiteX133" fmla="*/ 1552956 w 2426413"/>
                  <a:gd name="connsiteY133" fmla="*/ 81887 h 1331631"/>
                  <a:gd name="connsiteX134" fmla="*/ 1525661 w 2426413"/>
                  <a:gd name="connsiteY134" fmla="*/ 90985 h 1331631"/>
                  <a:gd name="connsiteX135" fmla="*/ 1507464 w 2426413"/>
                  <a:gd name="connsiteY135" fmla="*/ 100084 h 1331631"/>
                  <a:gd name="connsiteX136" fmla="*/ 1484718 w 2426413"/>
                  <a:gd name="connsiteY136" fmla="*/ 104633 h 1331631"/>
                  <a:gd name="connsiteX137" fmla="*/ 1471070 w 2426413"/>
                  <a:gd name="connsiteY137" fmla="*/ 109182 h 1331631"/>
                  <a:gd name="connsiteX138" fmla="*/ 1361888 w 2426413"/>
                  <a:gd name="connsiteY138" fmla="*/ 113731 h 1331631"/>
                  <a:gd name="connsiteX139" fmla="*/ 1348240 w 2426413"/>
                  <a:gd name="connsiteY139" fmla="*/ 122830 h 1331631"/>
                  <a:gd name="connsiteX140" fmla="*/ 1330043 w 2426413"/>
                  <a:gd name="connsiteY140" fmla="*/ 150125 h 1331631"/>
                  <a:gd name="connsiteX141" fmla="*/ 1316395 w 2426413"/>
                  <a:gd name="connsiteY141" fmla="*/ 163773 h 1331631"/>
                  <a:gd name="connsiteX142" fmla="*/ 1307297 w 2426413"/>
                  <a:gd name="connsiteY142" fmla="*/ 191069 h 1331631"/>
                  <a:gd name="connsiteX143" fmla="*/ 1293649 w 2426413"/>
                  <a:gd name="connsiteY143" fmla="*/ 204716 h 1331631"/>
                  <a:gd name="connsiteX144" fmla="*/ 1280001 w 2426413"/>
                  <a:gd name="connsiteY144" fmla="*/ 209266 h 1331631"/>
                  <a:gd name="connsiteX145" fmla="*/ 1207213 w 2426413"/>
                  <a:gd name="connsiteY145" fmla="*/ 213815 h 1331631"/>
                  <a:gd name="connsiteX146" fmla="*/ 1202664 w 2426413"/>
                  <a:gd name="connsiteY146" fmla="*/ 227463 h 1331631"/>
                  <a:gd name="connsiteX147" fmla="*/ 1184467 w 2426413"/>
                  <a:gd name="connsiteY147" fmla="*/ 254758 h 1331631"/>
                  <a:gd name="connsiteX148" fmla="*/ 1175368 w 2426413"/>
                  <a:gd name="connsiteY148" fmla="*/ 282054 h 1331631"/>
                  <a:gd name="connsiteX149" fmla="*/ 1170819 w 2426413"/>
                  <a:gd name="connsiteY149" fmla="*/ 295702 h 1331631"/>
                  <a:gd name="connsiteX150" fmla="*/ 1143524 w 2426413"/>
                  <a:gd name="connsiteY150" fmla="*/ 313899 h 1331631"/>
                  <a:gd name="connsiteX151" fmla="*/ 1129876 w 2426413"/>
                  <a:gd name="connsiteY151" fmla="*/ 327546 h 1331631"/>
                  <a:gd name="connsiteX152" fmla="*/ 1102580 w 2426413"/>
                  <a:gd name="connsiteY152" fmla="*/ 336645 h 1331631"/>
                  <a:gd name="connsiteX153" fmla="*/ 1093482 w 2426413"/>
                  <a:gd name="connsiteY153" fmla="*/ 322997 h 1331631"/>
                  <a:gd name="connsiteX154" fmla="*/ 1098031 w 2426413"/>
                  <a:gd name="connsiteY154" fmla="*/ 291152 h 1331631"/>
                  <a:gd name="connsiteX155" fmla="*/ 1084383 w 2426413"/>
                  <a:gd name="connsiteY155" fmla="*/ 304800 h 1331631"/>
                  <a:gd name="connsiteX156" fmla="*/ 1070735 w 2426413"/>
                  <a:gd name="connsiteY156" fmla="*/ 309349 h 1331631"/>
                  <a:gd name="connsiteX157" fmla="*/ 1057088 w 2426413"/>
                  <a:gd name="connsiteY157" fmla="*/ 300251 h 1331631"/>
                  <a:gd name="connsiteX158" fmla="*/ 1047989 w 2426413"/>
                  <a:gd name="connsiteY158" fmla="*/ 286603 h 1331631"/>
                  <a:gd name="connsiteX159" fmla="*/ 1034341 w 2426413"/>
                  <a:gd name="connsiteY159" fmla="*/ 282054 h 1331631"/>
                  <a:gd name="connsiteX160" fmla="*/ 1007046 w 2426413"/>
                  <a:gd name="connsiteY160" fmla="*/ 291152 h 1331631"/>
                  <a:gd name="connsiteX161" fmla="*/ 993398 w 2426413"/>
                  <a:gd name="connsiteY161" fmla="*/ 295702 h 1331631"/>
                  <a:gd name="connsiteX162" fmla="*/ 979750 w 2426413"/>
                  <a:gd name="connsiteY162" fmla="*/ 304800 h 1331631"/>
                  <a:gd name="connsiteX163" fmla="*/ 966103 w 2426413"/>
                  <a:gd name="connsiteY163" fmla="*/ 350293 h 1331631"/>
                  <a:gd name="connsiteX164" fmla="*/ 957004 w 2426413"/>
                  <a:gd name="connsiteY164" fmla="*/ 363940 h 1331631"/>
                  <a:gd name="connsiteX165" fmla="*/ 961553 w 2426413"/>
                  <a:gd name="connsiteY165" fmla="*/ 377588 h 1331631"/>
                  <a:gd name="connsiteX166" fmla="*/ 967352 w 2426413"/>
                  <a:gd name="connsiteY166" fmla="*/ 397835 h 1331631"/>
                  <a:gd name="connsiteX167" fmla="*/ 997947 w 2426413"/>
                  <a:gd name="connsiteY167" fmla="*/ 404884 h 1331631"/>
                  <a:gd name="connsiteX168" fmla="*/ 1011595 w 2426413"/>
                  <a:gd name="connsiteY168" fmla="*/ 418531 h 1331631"/>
                  <a:gd name="connsiteX169" fmla="*/ 1007046 w 2426413"/>
                  <a:gd name="connsiteY169" fmla="*/ 441278 h 1331631"/>
                  <a:gd name="connsiteX170" fmla="*/ 984300 w 2426413"/>
                  <a:gd name="connsiteY170" fmla="*/ 486770 h 1331631"/>
                  <a:gd name="connsiteX171" fmla="*/ 966103 w 2426413"/>
                  <a:gd name="connsiteY171" fmla="*/ 518615 h 1331631"/>
                  <a:gd name="connsiteX172" fmla="*/ 952455 w 2426413"/>
                  <a:gd name="connsiteY172" fmla="*/ 523164 h 1331631"/>
                  <a:gd name="connsiteX173" fmla="*/ 943356 w 2426413"/>
                  <a:gd name="connsiteY173" fmla="*/ 536812 h 1331631"/>
                  <a:gd name="connsiteX174" fmla="*/ 929709 w 2426413"/>
                  <a:gd name="connsiteY174" fmla="*/ 545910 h 1331631"/>
                  <a:gd name="connsiteX175" fmla="*/ 911512 w 2426413"/>
                  <a:gd name="connsiteY175" fmla="*/ 568657 h 1331631"/>
                  <a:gd name="connsiteX176" fmla="*/ 902413 w 2426413"/>
                  <a:gd name="connsiteY176" fmla="*/ 582305 h 1331631"/>
                  <a:gd name="connsiteX177" fmla="*/ 897864 w 2426413"/>
                  <a:gd name="connsiteY177" fmla="*/ 595952 h 1331631"/>
                  <a:gd name="connsiteX178" fmla="*/ 879667 w 2426413"/>
                  <a:gd name="connsiteY178" fmla="*/ 623248 h 1331631"/>
                  <a:gd name="connsiteX179" fmla="*/ 856921 w 2426413"/>
                  <a:gd name="connsiteY179" fmla="*/ 655093 h 1331631"/>
                  <a:gd name="connsiteX180" fmla="*/ 847822 w 2426413"/>
                  <a:gd name="connsiteY180" fmla="*/ 668740 h 1331631"/>
                  <a:gd name="connsiteX181" fmla="*/ 843273 w 2426413"/>
                  <a:gd name="connsiteY181" fmla="*/ 682388 h 1331631"/>
                  <a:gd name="connsiteX182" fmla="*/ 829625 w 2426413"/>
                  <a:gd name="connsiteY182" fmla="*/ 691487 h 1331631"/>
                  <a:gd name="connsiteX183" fmla="*/ 806879 w 2426413"/>
                  <a:gd name="connsiteY183" fmla="*/ 714233 h 1331631"/>
                  <a:gd name="connsiteX184" fmla="*/ 793231 w 2426413"/>
                  <a:gd name="connsiteY184" fmla="*/ 732430 h 1331631"/>
                  <a:gd name="connsiteX185" fmla="*/ 779583 w 2426413"/>
                  <a:gd name="connsiteY185" fmla="*/ 746078 h 1331631"/>
                  <a:gd name="connsiteX186" fmla="*/ 752288 w 2426413"/>
                  <a:gd name="connsiteY186" fmla="*/ 787021 h 1331631"/>
                  <a:gd name="connsiteX187" fmla="*/ 743189 w 2426413"/>
                  <a:gd name="connsiteY187" fmla="*/ 800669 h 1331631"/>
                  <a:gd name="connsiteX188" fmla="*/ 734091 w 2426413"/>
                  <a:gd name="connsiteY188" fmla="*/ 827964 h 1331631"/>
                  <a:gd name="connsiteX189" fmla="*/ 670938 w 2426413"/>
                  <a:gd name="connsiteY189" fmla="*/ 857045 h 1331631"/>
                  <a:gd name="connsiteX190" fmla="*/ 635881 w 2426413"/>
                  <a:gd name="connsiteY190" fmla="*/ 883091 h 1331631"/>
                  <a:gd name="connsiteX191" fmla="*/ 593064 w 2426413"/>
                  <a:gd name="connsiteY191" fmla="*/ 896203 h 1331631"/>
                  <a:gd name="connsiteX192" fmla="*/ 579416 w 2426413"/>
                  <a:gd name="connsiteY192" fmla="*/ 891654 h 1331631"/>
                  <a:gd name="connsiteX193" fmla="*/ 574867 w 2426413"/>
                  <a:gd name="connsiteY193" fmla="*/ 928048 h 1331631"/>
                  <a:gd name="connsiteX194" fmla="*/ 565768 w 2426413"/>
                  <a:gd name="connsiteY194" fmla="*/ 941696 h 1331631"/>
                  <a:gd name="connsiteX195" fmla="*/ 561219 w 2426413"/>
                  <a:gd name="connsiteY195" fmla="*/ 955343 h 1331631"/>
                  <a:gd name="connsiteX196" fmla="*/ 547571 w 2426413"/>
                  <a:gd name="connsiteY196" fmla="*/ 964442 h 1331631"/>
                  <a:gd name="connsiteX197" fmla="*/ 520276 w 2426413"/>
                  <a:gd name="connsiteY197" fmla="*/ 982639 h 1331631"/>
                  <a:gd name="connsiteX198" fmla="*/ 506628 w 2426413"/>
                  <a:gd name="connsiteY198" fmla="*/ 973540 h 1331631"/>
                  <a:gd name="connsiteX199" fmla="*/ 479333 w 2426413"/>
                  <a:gd name="connsiteY199" fmla="*/ 959893 h 1331631"/>
                  <a:gd name="connsiteX200" fmla="*/ 461135 w 2426413"/>
                  <a:gd name="connsiteY200" fmla="*/ 964442 h 1331631"/>
                  <a:gd name="connsiteX201" fmla="*/ 452037 w 2426413"/>
                  <a:gd name="connsiteY201" fmla="*/ 978090 h 1331631"/>
                  <a:gd name="connsiteX202" fmla="*/ 438389 w 2426413"/>
                  <a:gd name="connsiteY202" fmla="*/ 996287 h 1331631"/>
                  <a:gd name="connsiteX203" fmla="*/ 401995 w 2426413"/>
                  <a:gd name="connsiteY203" fmla="*/ 1023582 h 1331631"/>
                  <a:gd name="connsiteX204" fmla="*/ 388347 w 2426413"/>
                  <a:gd name="connsiteY204" fmla="*/ 1037230 h 1331631"/>
                  <a:gd name="connsiteX205" fmla="*/ 374700 w 2426413"/>
                  <a:gd name="connsiteY205" fmla="*/ 1041779 h 1331631"/>
                  <a:gd name="connsiteX206" fmla="*/ 347404 w 2426413"/>
                  <a:gd name="connsiteY206" fmla="*/ 1059976 h 1331631"/>
                  <a:gd name="connsiteX207" fmla="*/ 320109 w 2426413"/>
                  <a:gd name="connsiteY207" fmla="*/ 1078173 h 1331631"/>
                  <a:gd name="connsiteX208" fmla="*/ 292813 w 2426413"/>
                  <a:gd name="connsiteY208" fmla="*/ 1100919 h 1331631"/>
                  <a:gd name="connsiteX209" fmla="*/ 283715 w 2426413"/>
                  <a:gd name="connsiteY209" fmla="*/ 1114567 h 1331631"/>
                  <a:gd name="connsiteX210" fmla="*/ 256419 w 2426413"/>
                  <a:gd name="connsiteY210" fmla="*/ 1137313 h 1331631"/>
                  <a:gd name="connsiteX211" fmla="*/ 238222 w 2426413"/>
                  <a:gd name="connsiteY211" fmla="*/ 1164609 h 1331631"/>
                  <a:gd name="connsiteX212" fmla="*/ 229124 w 2426413"/>
                  <a:gd name="connsiteY212" fmla="*/ 1178257 h 1331631"/>
                  <a:gd name="connsiteX213" fmla="*/ 215476 w 2426413"/>
                  <a:gd name="connsiteY213" fmla="*/ 1182806 h 1331631"/>
                  <a:gd name="connsiteX214" fmla="*/ 206377 w 2426413"/>
                  <a:gd name="connsiteY214" fmla="*/ 1196454 h 1331631"/>
                  <a:gd name="connsiteX215" fmla="*/ 179082 w 2426413"/>
                  <a:gd name="connsiteY215" fmla="*/ 1205552 h 1331631"/>
                  <a:gd name="connsiteX216" fmla="*/ 165434 w 2426413"/>
                  <a:gd name="connsiteY216" fmla="*/ 1210102 h 1331631"/>
                  <a:gd name="connsiteX217" fmla="*/ 137514 w 2426413"/>
                  <a:gd name="connsiteY217" fmla="*/ 1205465 h 1331631"/>
                  <a:gd name="connsiteX218" fmla="*/ 123954 w 2426413"/>
                  <a:gd name="connsiteY218" fmla="*/ 1157570 h 1331631"/>
                  <a:gd name="connsiteX219" fmla="*/ 85510 w 2426413"/>
                  <a:gd name="connsiteY219" fmla="*/ 1152309 h 1331631"/>
                  <a:gd name="connsiteX220" fmla="*/ 32617 w 2426413"/>
                  <a:gd name="connsiteY220" fmla="*/ 1188253 h 1331631"/>
                  <a:gd name="connsiteX221" fmla="*/ 19858 w 2426413"/>
                  <a:gd name="connsiteY221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8657 w 2424752"/>
                  <a:gd name="connsiteY15" fmla="*/ 1073624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05636 w 2424752"/>
                  <a:gd name="connsiteY53" fmla="*/ 427630 h 1331631"/>
                  <a:gd name="connsiteX54" fmla="*/ 1310185 w 2424752"/>
                  <a:gd name="connsiteY54" fmla="*/ 395785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824251 w 2424752"/>
                  <a:gd name="connsiteY67" fmla="*/ 150125 h 1331631"/>
                  <a:gd name="connsiteX68" fmla="*/ 1837898 w 2424752"/>
                  <a:gd name="connsiteY68" fmla="*/ 159224 h 1331631"/>
                  <a:gd name="connsiteX69" fmla="*/ 1851546 w 2424752"/>
                  <a:gd name="connsiteY69" fmla="*/ 172872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4710 w 2424752"/>
                  <a:gd name="connsiteY88" fmla="*/ 400334 h 1331631"/>
                  <a:gd name="connsiteX89" fmla="*/ 2392907 w 2424752"/>
                  <a:gd name="connsiteY89" fmla="*/ 373039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22293 w 2424752"/>
                  <a:gd name="connsiteY217" fmla="*/ 1157570 h 1331631"/>
                  <a:gd name="connsiteX218" fmla="*/ 83849 w 2424752"/>
                  <a:gd name="connsiteY218" fmla="*/ 1152309 h 1331631"/>
                  <a:gd name="connsiteX219" fmla="*/ 30956 w 2424752"/>
                  <a:gd name="connsiteY219" fmla="*/ 1188253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8657 w 2424752"/>
                  <a:gd name="connsiteY15" fmla="*/ 1073624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05636 w 2424752"/>
                  <a:gd name="connsiteY53" fmla="*/ 427630 h 1331631"/>
                  <a:gd name="connsiteX54" fmla="*/ 1310185 w 2424752"/>
                  <a:gd name="connsiteY54" fmla="*/ 395785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824251 w 2424752"/>
                  <a:gd name="connsiteY67" fmla="*/ 150125 h 1331631"/>
                  <a:gd name="connsiteX68" fmla="*/ 1837898 w 2424752"/>
                  <a:gd name="connsiteY68" fmla="*/ 159224 h 1331631"/>
                  <a:gd name="connsiteX69" fmla="*/ 1851546 w 2424752"/>
                  <a:gd name="connsiteY69" fmla="*/ 172872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4710 w 2424752"/>
                  <a:gd name="connsiteY88" fmla="*/ 400334 h 1331631"/>
                  <a:gd name="connsiteX89" fmla="*/ 2392907 w 2424752"/>
                  <a:gd name="connsiteY89" fmla="*/ 373039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22293 w 2424752"/>
                  <a:gd name="connsiteY217" fmla="*/ 1157570 h 1331631"/>
                  <a:gd name="connsiteX218" fmla="*/ 83849 w 2424752"/>
                  <a:gd name="connsiteY218" fmla="*/ 1152309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8657 w 2424752"/>
                  <a:gd name="connsiteY15" fmla="*/ 1073624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05636 w 2424752"/>
                  <a:gd name="connsiteY53" fmla="*/ 427630 h 1331631"/>
                  <a:gd name="connsiteX54" fmla="*/ 1310185 w 2424752"/>
                  <a:gd name="connsiteY54" fmla="*/ 395785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824251 w 2424752"/>
                  <a:gd name="connsiteY67" fmla="*/ 150125 h 1331631"/>
                  <a:gd name="connsiteX68" fmla="*/ 1837898 w 2424752"/>
                  <a:gd name="connsiteY68" fmla="*/ 159224 h 1331631"/>
                  <a:gd name="connsiteX69" fmla="*/ 1851546 w 2424752"/>
                  <a:gd name="connsiteY69" fmla="*/ 172872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4710 w 2424752"/>
                  <a:gd name="connsiteY88" fmla="*/ 400334 h 1331631"/>
                  <a:gd name="connsiteX89" fmla="*/ 2392907 w 2424752"/>
                  <a:gd name="connsiteY89" fmla="*/ 373039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22293 w 2424752"/>
                  <a:gd name="connsiteY217" fmla="*/ 1157570 h 1331631"/>
                  <a:gd name="connsiteX218" fmla="*/ 87774 w 2424752"/>
                  <a:gd name="connsiteY218" fmla="*/ 1234722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8657 w 2424752"/>
                  <a:gd name="connsiteY15" fmla="*/ 1073624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05636 w 2424752"/>
                  <a:gd name="connsiteY53" fmla="*/ 427630 h 1331631"/>
                  <a:gd name="connsiteX54" fmla="*/ 1310185 w 2424752"/>
                  <a:gd name="connsiteY54" fmla="*/ 395785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824251 w 2424752"/>
                  <a:gd name="connsiteY67" fmla="*/ 150125 h 1331631"/>
                  <a:gd name="connsiteX68" fmla="*/ 1837898 w 2424752"/>
                  <a:gd name="connsiteY68" fmla="*/ 159224 h 1331631"/>
                  <a:gd name="connsiteX69" fmla="*/ 1851546 w 2424752"/>
                  <a:gd name="connsiteY69" fmla="*/ 172872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4710 w 2424752"/>
                  <a:gd name="connsiteY88" fmla="*/ 400334 h 1331631"/>
                  <a:gd name="connsiteX89" fmla="*/ 2392907 w 2424752"/>
                  <a:gd name="connsiteY89" fmla="*/ 373039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45839 w 2424752"/>
                  <a:gd name="connsiteY217" fmla="*/ 1239983 h 1331631"/>
                  <a:gd name="connsiteX218" fmla="*/ 87774 w 2424752"/>
                  <a:gd name="connsiteY218" fmla="*/ 1234722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8657 w 2424752"/>
                  <a:gd name="connsiteY15" fmla="*/ 1073624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05636 w 2424752"/>
                  <a:gd name="connsiteY53" fmla="*/ 427630 h 1331631"/>
                  <a:gd name="connsiteX54" fmla="*/ 1310185 w 2424752"/>
                  <a:gd name="connsiteY54" fmla="*/ 395785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824251 w 2424752"/>
                  <a:gd name="connsiteY67" fmla="*/ 150125 h 1331631"/>
                  <a:gd name="connsiteX68" fmla="*/ 1837898 w 2424752"/>
                  <a:gd name="connsiteY68" fmla="*/ 159224 h 1331631"/>
                  <a:gd name="connsiteX69" fmla="*/ 1851546 w 2424752"/>
                  <a:gd name="connsiteY69" fmla="*/ 172872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4710 w 2424752"/>
                  <a:gd name="connsiteY88" fmla="*/ 400334 h 1331631"/>
                  <a:gd name="connsiteX89" fmla="*/ 2392907 w 2424752"/>
                  <a:gd name="connsiteY89" fmla="*/ 373039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18368 w 2424752"/>
                  <a:gd name="connsiteY217" fmla="*/ 1220361 h 1331631"/>
                  <a:gd name="connsiteX218" fmla="*/ 87774 w 2424752"/>
                  <a:gd name="connsiteY218" fmla="*/ 1234722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8657 w 2424752"/>
                  <a:gd name="connsiteY15" fmla="*/ 1073624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42918 w 2424752"/>
                  <a:gd name="connsiteY53" fmla="*/ 439403 h 1331631"/>
                  <a:gd name="connsiteX54" fmla="*/ 1310185 w 2424752"/>
                  <a:gd name="connsiteY54" fmla="*/ 395785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824251 w 2424752"/>
                  <a:gd name="connsiteY67" fmla="*/ 150125 h 1331631"/>
                  <a:gd name="connsiteX68" fmla="*/ 1837898 w 2424752"/>
                  <a:gd name="connsiteY68" fmla="*/ 159224 h 1331631"/>
                  <a:gd name="connsiteX69" fmla="*/ 1851546 w 2424752"/>
                  <a:gd name="connsiteY69" fmla="*/ 172872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4710 w 2424752"/>
                  <a:gd name="connsiteY88" fmla="*/ 400334 h 1331631"/>
                  <a:gd name="connsiteX89" fmla="*/ 2392907 w 2424752"/>
                  <a:gd name="connsiteY89" fmla="*/ 373039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18368 w 2424752"/>
                  <a:gd name="connsiteY217" fmla="*/ 1220361 h 1331631"/>
                  <a:gd name="connsiteX218" fmla="*/ 87774 w 2424752"/>
                  <a:gd name="connsiteY218" fmla="*/ 1234722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8657 w 2424752"/>
                  <a:gd name="connsiteY15" fmla="*/ 1073624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42918 w 2424752"/>
                  <a:gd name="connsiteY53" fmla="*/ 439403 h 1331631"/>
                  <a:gd name="connsiteX54" fmla="*/ 1300373 w 2424752"/>
                  <a:gd name="connsiteY54" fmla="*/ 421294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824251 w 2424752"/>
                  <a:gd name="connsiteY67" fmla="*/ 150125 h 1331631"/>
                  <a:gd name="connsiteX68" fmla="*/ 1837898 w 2424752"/>
                  <a:gd name="connsiteY68" fmla="*/ 159224 h 1331631"/>
                  <a:gd name="connsiteX69" fmla="*/ 1851546 w 2424752"/>
                  <a:gd name="connsiteY69" fmla="*/ 172872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4710 w 2424752"/>
                  <a:gd name="connsiteY88" fmla="*/ 400334 h 1331631"/>
                  <a:gd name="connsiteX89" fmla="*/ 2392907 w 2424752"/>
                  <a:gd name="connsiteY89" fmla="*/ 373039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18368 w 2424752"/>
                  <a:gd name="connsiteY217" fmla="*/ 1220361 h 1331631"/>
                  <a:gd name="connsiteX218" fmla="*/ 87774 w 2424752"/>
                  <a:gd name="connsiteY218" fmla="*/ 1234722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8657 w 2424752"/>
                  <a:gd name="connsiteY15" fmla="*/ 1073624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42918 w 2424752"/>
                  <a:gd name="connsiteY53" fmla="*/ 439403 h 1331631"/>
                  <a:gd name="connsiteX54" fmla="*/ 1316071 w 2424752"/>
                  <a:gd name="connsiteY54" fmla="*/ 425218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824251 w 2424752"/>
                  <a:gd name="connsiteY67" fmla="*/ 150125 h 1331631"/>
                  <a:gd name="connsiteX68" fmla="*/ 1837898 w 2424752"/>
                  <a:gd name="connsiteY68" fmla="*/ 159224 h 1331631"/>
                  <a:gd name="connsiteX69" fmla="*/ 1851546 w 2424752"/>
                  <a:gd name="connsiteY69" fmla="*/ 172872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4710 w 2424752"/>
                  <a:gd name="connsiteY88" fmla="*/ 400334 h 1331631"/>
                  <a:gd name="connsiteX89" fmla="*/ 2392907 w 2424752"/>
                  <a:gd name="connsiteY89" fmla="*/ 373039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18368 w 2424752"/>
                  <a:gd name="connsiteY217" fmla="*/ 1220361 h 1331631"/>
                  <a:gd name="connsiteX218" fmla="*/ 87774 w 2424752"/>
                  <a:gd name="connsiteY218" fmla="*/ 1234722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4732 w 2424752"/>
                  <a:gd name="connsiteY15" fmla="*/ 1079510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42918 w 2424752"/>
                  <a:gd name="connsiteY53" fmla="*/ 439403 h 1331631"/>
                  <a:gd name="connsiteX54" fmla="*/ 1316071 w 2424752"/>
                  <a:gd name="connsiteY54" fmla="*/ 425218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824251 w 2424752"/>
                  <a:gd name="connsiteY67" fmla="*/ 150125 h 1331631"/>
                  <a:gd name="connsiteX68" fmla="*/ 1837898 w 2424752"/>
                  <a:gd name="connsiteY68" fmla="*/ 159224 h 1331631"/>
                  <a:gd name="connsiteX69" fmla="*/ 1851546 w 2424752"/>
                  <a:gd name="connsiteY69" fmla="*/ 172872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4710 w 2424752"/>
                  <a:gd name="connsiteY88" fmla="*/ 400334 h 1331631"/>
                  <a:gd name="connsiteX89" fmla="*/ 2392907 w 2424752"/>
                  <a:gd name="connsiteY89" fmla="*/ 373039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18368 w 2424752"/>
                  <a:gd name="connsiteY217" fmla="*/ 1220361 h 1331631"/>
                  <a:gd name="connsiteX218" fmla="*/ 87774 w 2424752"/>
                  <a:gd name="connsiteY218" fmla="*/ 1234722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4732 w 2424752"/>
                  <a:gd name="connsiteY15" fmla="*/ 1079510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42918 w 2424752"/>
                  <a:gd name="connsiteY53" fmla="*/ 439403 h 1331631"/>
                  <a:gd name="connsiteX54" fmla="*/ 1316071 w 2424752"/>
                  <a:gd name="connsiteY54" fmla="*/ 425218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824251 w 2424752"/>
                  <a:gd name="connsiteY67" fmla="*/ 150125 h 1331631"/>
                  <a:gd name="connsiteX68" fmla="*/ 1837898 w 2424752"/>
                  <a:gd name="connsiteY68" fmla="*/ 159224 h 1331631"/>
                  <a:gd name="connsiteX69" fmla="*/ 1851546 w 2424752"/>
                  <a:gd name="connsiteY69" fmla="*/ 172872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4710 w 2424752"/>
                  <a:gd name="connsiteY88" fmla="*/ 400334 h 1331631"/>
                  <a:gd name="connsiteX89" fmla="*/ 2404680 w 2424752"/>
                  <a:gd name="connsiteY89" fmla="*/ 386775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18368 w 2424752"/>
                  <a:gd name="connsiteY217" fmla="*/ 1220361 h 1331631"/>
                  <a:gd name="connsiteX218" fmla="*/ 87774 w 2424752"/>
                  <a:gd name="connsiteY218" fmla="*/ 1234722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4732 w 2424752"/>
                  <a:gd name="connsiteY15" fmla="*/ 1079510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42918 w 2424752"/>
                  <a:gd name="connsiteY53" fmla="*/ 439403 h 1331631"/>
                  <a:gd name="connsiteX54" fmla="*/ 1316071 w 2424752"/>
                  <a:gd name="connsiteY54" fmla="*/ 425218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824251 w 2424752"/>
                  <a:gd name="connsiteY67" fmla="*/ 150125 h 1331631"/>
                  <a:gd name="connsiteX68" fmla="*/ 1837898 w 2424752"/>
                  <a:gd name="connsiteY68" fmla="*/ 159224 h 1331631"/>
                  <a:gd name="connsiteX69" fmla="*/ 1851546 w 2424752"/>
                  <a:gd name="connsiteY69" fmla="*/ 172872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8635 w 2424752"/>
                  <a:gd name="connsiteY88" fmla="*/ 421918 h 1331631"/>
                  <a:gd name="connsiteX89" fmla="*/ 2404680 w 2424752"/>
                  <a:gd name="connsiteY89" fmla="*/ 386775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18368 w 2424752"/>
                  <a:gd name="connsiteY217" fmla="*/ 1220361 h 1331631"/>
                  <a:gd name="connsiteX218" fmla="*/ 87774 w 2424752"/>
                  <a:gd name="connsiteY218" fmla="*/ 1234722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4732 w 2424752"/>
                  <a:gd name="connsiteY15" fmla="*/ 1079510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42918 w 2424752"/>
                  <a:gd name="connsiteY53" fmla="*/ 439403 h 1331631"/>
                  <a:gd name="connsiteX54" fmla="*/ 1316071 w 2424752"/>
                  <a:gd name="connsiteY54" fmla="*/ 425218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745762 w 2424752"/>
                  <a:gd name="connsiteY67" fmla="*/ 181521 h 1331631"/>
                  <a:gd name="connsiteX68" fmla="*/ 1837898 w 2424752"/>
                  <a:gd name="connsiteY68" fmla="*/ 159224 h 1331631"/>
                  <a:gd name="connsiteX69" fmla="*/ 1851546 w 2424752"/>
                  <a:gd name="connsiteY69" fmla="*/ 172872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8635 w 2424752"/>
                  <a:gd name="connsiteY88" fmla="*/ 421918 h 1331631"/>
                  <a:gd name="connsiteX89" fmla="*/ 2404680 w 2424752"/>
                  <a:gd name="connsiteY89" fmla="*/ 386775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18368 w 2424752"/>
                  <a:gd name="connsiteY217" fmla="*/ 1220361 h 1331631"/>
                  <a:gd name="connsiteX218" fmla="*/ 87774 w 2424752"/>
                  <a:gd name="connsiteY218" fmla="*/ 1234722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4732 w 2424752"/>
                  <a:gd name="connsiteY15" fmla="*/ 1079510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42918 w 2424752"/>
                  <a:gd name="connsiteY53" fmla="*/ 439403 h 1331631"/>
                  <a:gd name="connsiteX54" fmla="*/ 1316071 w 2424752"/>
                  <a:gd name="connsiteY54" fmla="*/ 425218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745762 w 2424752"/>
                  <a:gd name="connsiteY67" fmla="*/ 181521 h 1331631"/>
                  <a:gd name="connsiteX68" fmla="*/ 1837898 w 2424752"/>
                  <a:gd name="connsiteY68" fmla="*/ 159224 h 1331631"/>
                  <a:gd name="connsiteX69" fmla="*/ 1835848 w 2424752"/>
                  <a:gd name="connsiteY69" fmla="*/ 192495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8635 w 2424752"/>
                  <a:gd name="connsiteY88" fmla="*/ 421918 h 1331631"/>
                  <a:gd name="connsiteX89" fmla="*/ 2404680 w 2424752"/>
                  <a:gd name="connsiteY89" fmla="*/ 386775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18368 w 2424752"/>
                  <a:gd name="connsiteY217" fmla="*/ 1220361 h 1331631"/>
                  <a:gd name="connsiteX218" fmla="*/ 87774 w 2424752"/>
                  <a:gd name="connsiteY218" fmla="*/ 1234722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4732 w 2424752"/>
                  <a:gd name="connsiteY15" fmla="*/ 1079510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09934 w 2424752"/>
                  <a:gd name="connsiteY35" fmla="*/ 827964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42918 w 2424752"/>
                  <a:gd name="connsiteY53" fmla="*/ 439403 h 1331631"/>
                  <a:gd name="connsiteX54" fmla="*/ 1316071 w 2424752"/>
                  <a:gd name="connsiteY54" fmla="*/ 425218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745762 w 2424752"/>
                  <a:gd name="connsiteY67" fmla="*/ 181521 h 1331631"/>
                  <a:gd name="connsiteX68" fmla="*/ 1800616 w 2424752"/>
                  <a:gd name="connsiteY68" fmla="*/ 178847 h 1331631"/>
                  <a:gd name="connsiteX69" fmla="*/ 1835848 w 2424752"/>
                  <a:gd name="connsiteY69" fmla="*/ 192495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8635 w 2424752"/>
                  <a:gd name="connsiteY88" fmla="*/ 421918 h 1331631"/>
                  <a:gd name="connsiteX89" fmla="*/ 2404680 w 2424752"/>
                  <a:gd name="connsiteY89" fmla="*/ 386775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18368 w 2424752"/>
                  <a:gd name="connsiteY217" fmla="*/ 1220361 h 1331631"/>
                  <a:gd name="connsiteX218" fmla="*/ 87774 w 2424752"/>
                  <a:gd name="connsiteY218" fmla="*/ 1234722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  <a:gd name="connsiteX0" fmla="*/ 18197 w 2424752"/>
                  <a:gd name="connsiteY0" fmla="*/ 1264693 h 1331631"/>
                  <a:gd name="connsiteX1" fmla="*/ 4549 w 2424752"/>
                  <a:gd name="connsiteY1" fmla="*/ 1310185 h 1331631"/>
                  <a:gd name="connsiteX2" fmla="*/ 0 w 2424752"/>
                  <a:gd name="connsiteY2" fmla="*/ 1328382 h 1331631"/>
                  <a:gd name="connsiteX3" fmla="*/ 35144 w 2424752"/>
                  <a:gd name="connsiteY3" fmla="*/ 1312861 h 1331631"/>
                  <a:gd name="connsiteX4" fmla="*/ 68327 w 2424752"/>
                  <a:gd name="connsiteY4" fmla="*/ 1290113 h 1331631"/>
                  <a:gd name="connsiteX5" fmla="*/ 99546 w 2424752"/>
                  <a:gd name="connsiteY5" fmla="*/ 1281728 h 1331631"/>
                  <a:gd name="connsiteX6" fmla="*/ 140490 w 2424752"/>
                  <a:gd name="connsiteY6" fmla="*/ 1262906 h 1331631"/>
                  <a:gd name="connsiteX7" fmla="*/ 172872 w 2424752"/>
                  <a:gd name="connsiteY7" fmla="*/ 1232848 h 1331631"/>
                  <a:gd name="connsiteX8" fmla="*/ 200167 w 2424752"/>
                  <a:gd name="connsiteY8" fmla="*/ 1223749 h 1331631"/>
                  <a:gd name="connsiteX9" fmla="*/ 213815 w 2424752"/>
                  <a:gd name="connsiteY9" fmla="*/ 1214651 h 1331631"/>
                  <a:gd name="connsiteX10" fmla="*/ 241110 w 2424752"/>
                  <a:gd name="connsiteY10" fmla="*/ 1205552 h 1331631"/>
                  <a:gd name="connsiteX11" fmla="*/ 282054 w 2424752"/>
                  <a:gd name="connsiteY11" fmla="*/ 1196454 h 1331631"/>
                  <a:gd name="connsiteX12" fmla="*/ 295701 w 2424752"/>
                  <a:gd name="connsiteY12" fmla="*/ 1187355 h 1331631"/>
                  <a:gd name="connsiteX13" fmla="*/ 373039 w 2424752"/>
                  <a:gd name="connsiteY13" fmla="*/ 1150961 h 1331631"/>
                  <a:gd name="connsiteX14" fmla="*/ 500955 w 2424752"/>
                  <a:gd name="connsiteY14" fmla="*/ 1104307 h 1331631"/>
                  <a:gd name="connsiteX15" fmla="*/ 564732 w 2424752"/>
                  <a:gd name="connsiteY15" fmla="*/ 1079510 h 1331631"/>
                  <a:gd name="connsiteX16" fmla="*/ 591403 w 2424752"/>
                  <a:gd name="connsiteY16" fmla="*/ 1096370 h 1331631"/>
                  <a:gd name="connsiteX17" fmla="*/ 605051 w 2424752"/>
                  <a:gd name="connsiteY17" fmla="*/ 1087272 h 1331631"/>
                  <a:gd name="connsiteX18" fmla="*/ 621374 w 2424752"/>
                  <a:gd name="connsiteY18" fmla="*/ 1060152 h 1331631"/>
                  <a:gd name="connsiteX19" fmla="*/ 686937 w 2424752"/>
                  <a:gd name="connsiteY19" fmla="*/ 1061489 h 1331631"/>
                  <a:gd name="connsiteX20" fmla="*/ 714233 w 2424752"/>
                  <a:gd name="connsiteY20" fmla="*/ 1019033 h 1331631"/>
                  <a:gd name="connsiteX21" fmla="*/ 755351 w 2424752"/>
                  <a:gd name="connsiteY21" fmla="*/ 1019121 h 1331631"/>
                  <a:gd name="connsiteX22" fmla="*/ 791570 w 2424752"/>
                  <a:gd name="connsiteY22" fmla="*/ 978090 h 1331631"/>
                  <a:gd name="connsiteX23" fmla="*/ 818866 w 2424752"/>
                  <a:gd name="connsiteY23" fmla="*/ 968991 h 1331631"/>
                  <a:gd name="connsiteX24" fmla="*/ 846161 w 2424752"/>
                  <a:gd name="connsiteY24" fmla="*/ 941696 h 1331631"/>
                  <a:gd name="connsiteX25" fmla="*/ 873457 w 2424752"/>
                  <a:gd name="connsiteY25" fmla="*/ 928048 h 1331631"/>
                  <a:gd name="connsiteX26" fmla="*/ 887104 w 2424752"/>
                  <a:gd name="connsiteY26" fmla="*/ 923499 h 1331631"/>
                  <a:gd name="connsiteX27" fmla="*/ 900752 w 2424752"/>
                  <a:gd name="connsiteY27" fmla="*/ 914400 h 1331631"/>
                  <a:gd name="connsiteX28" fmla="*/ 918949 w 2424752"/>
                  <a:gd name="connsiteY28" fmla="*/ 909851 h 1331631"/>
                  <a:gd name="connsiteX29" fmla="*/ 923498 w 2424752"/>
                  <a:gd name="connsiteY29" fmla="*/ 896203 h 1331631"/>
                  <a:gd name="connsiteX30" fmla="*/ 937146 w 2424752"/>
                  <a:gd name="connsiteY30" fmla="*/ 887105 h 1331631"/>
                  <a:gd name="connsiteX31" fmla="*/ 950794 w 2424752"/>
                  <a:gd name="connsiteY31" fmla="*/ 873457 h 1331631"/>
                  <a:gd name="connsiteX32" fmla="*/ 978089 w 2424752"/>
                  <a:gd name="connsiteY32" fmla="*/ 855260 h 1331631"/>
                  <a:gd name="connsiteX33" fmla="*/ 982639 w 2424752"/>
                  <a:gd name="connsiteY33" fmla="*/ 841612 h 1331631"/>
                  <a:gd name="connsiteX34" fmla="*/ 996286 w 2424752"/>
                  <a:gd name="connsiteY34" fmla="*/ 837063 h 1331631"/>
                  <a:gd name="connsiteX35" fmla="*/ 1039368 w 2424752"/>
                  <a:gd name="connsiteY35" fmla="*/ 826002 h 1331631"/>
                  <a:gd name="connsiteX36" fmla="*/ 1041779 w 2424752"/>
                  <a:gd name="connsiteY36" fmla="*/ 800669 h 1331631"/>
                  <a:gd name="connsiteX37" fmla="*/ 1055427 w 2424752"/>
                  <a:gd name="connsiteY37" fmla="*/ 791570 h 1331631"/>
                  <a:gd name="connsiteX38" fmla="*/ 1078173 w 2424752"/>
                  <a:gd name="connsiteY38" fmla="*/ 768824 h 1331631"/>
                  <a:gd name="connsiteX39" fmla="*/ 1119116 w 2424752"/>
                  <a:gd name="connsiteY39" fmla="*/ 736979 h 1331631"/>
                  <a:gd name="connsiteX40" fmla="*/ 1132764 w 2424752"/>
                  <a:gd name="connsiteY40" fmla="*/ 727881 h 1331631"/>
                  <a:gd name="connsiteX41" fmla="*/ 1146412 w 2424752"/>
                  <a:gd name="connsiteY41" fmla="*/ 718782 h 1331631"/>
                  <a:gd name="connsiteX42" fmla="*/ 1164609 w 2424752"/>
                  <a:gd name="connsiteY42" fmla="*/ 691487 h 1331631"/>
                  <a:gd name="connsiteX43" fmla="*/ 1187355 w 2424752"/>
                  <a:gd name="connsiteY43" fmla="*/ 668740 h 1331631"/>
                  <a:gd name="connsiteX44" fmla="*/ 1210101 w 2424752"/>
                  <a:gd name="connsiteY44" fmla="*/ 645994 h 1331631"/>
                  <a:gd name="connsiteX45" fmla="*/ 1219200 w 2424752"/>
                  <a:gd name="connsiteY45" fmla="*/ 632346 h 1331631"/>
                  <a:gd name="connsiteX46" fmla="*/ 1223749 w 2424752"/>
                  <a:gd name="connsiteY46" fmla="*/ 618699 h 1331631"/>
                  <a:gd name="connsiteX47" fmla="*/ 1246495 w 2424752"/>
                  <a:gd name="connsiteY47" fmla="*/ 591403 h 1331631"/>
                  <a:gd name="connsiteX48" fmla="*/ 1255594 w 2424752"/>
                  <a:gd name="connsiteY48" fmla="*/ 564108 h 1331631"/>
                  <a:gd name="connsiteX49" fmla="*/ 1260143 w 2424752"/>
                  <a:gd name="connsiteY49" fmla="*/ 550460 h 1331631"/>
                  <a:gd name="connsiteX50" fmla="*/ 1278340 w 2424752"/>
                  <a:gd name="connsiteY50" fmla="*/ 523164 h 1331631"/>
                  <a:gd name="connsiteX51" fmla="*/ 1291988 w 2424752"/>
                  <a:gd name="connsiteY51" fmla="*/ 482221 h 1331631"/>
                  <a:gd name="connsiteX52" fmla="*/ 1296537 w 2424752"/>
                  <a:gd name="connsiteY52" fmla="*/ 468573 h 1331631"/>
                  <a:gd name="connsiteX53" fmla="*/ 1342918 w 2424752"/>
                  <a:gd name="connsiteY53" fmla="*/ 439403 h 1331631"/>
                  <a:gd name="connsiteX54" fmla="*/ 1316071 w 2424752"/>
                  <a:gd name="connsiteY54" fmla="*/ 425218 h 1331631"/>
                  <a:gd name="connsiteX55" fmla="*/ 1332931 w 2424752"/>
                  <a:gd name="connsiteY55" fmla="*/ 368490 h 1331631"/>
                  <a:gd name="connsiteX56" fmla="*/ 1342030 w 2424752"/>
                  <a:gd name="connsiteY56" fmla="*/ 295702 h 1331631"/>
                  <a:gd name="connsiteX57" fmla="*/ 1392609 w 2424752"/>
                  <a:gd name="connsiteY57" fmla="*/ 269470 h 1331631"/>
                  <a:gd name="connsiteX58" fmla="*/ 1427841 w 2424752"/>
                  <a:gd name="connsiteY58" fmla="*/ 255110 h 1331631"/>
                  <a:gd name="connsiteX59" fmla="*/ 1455224 w 2424752"/>
                  <a:gd name="connsiteY59" fmla="*/ 217203 h 1331631"/>
                  <a:gd name="connsiteX60" fmla="*/ 1469409 w 2424752"/>
                  <a:gd name="connsiteY60" fmla="*/ 181970 h 1331631"/>
                  <a:gd name="connsiteX61" fmla="*/ 1496704 w 2424752"/>
                  <a:gd name="connsiteY61" fmla="*/ 172872 h 1331631"/>
                  <a:gd name="connsiteX62" fmla="*/ 1574042 w 2424752"/>
                  <a:gd name="connsiteY62" fmla="*/ 163773 h 1331631"/>
                  <a:gd name="connsiteX63" fmla="*/ 1596788 w 2424752"/>
                  <a:gd name="connsiteY63" fmla="*/ 145576 h 1331631"/>
                  <a:gd name="connsiteX64" fmla="*/ 1610436 w 2424752"/>
                  <a:gd name="connsiteY64" fmla="*/ 141027 h 1331631"/>
                  <a:gd name="connsiteX65" fmla="*/ 1637731 w 2424752"/>
                  <a:gd name="connsiteY65" fmla="*/ 145576 h 1331631"/>
                  <a:gd name="connsiteX66" fmla="*/ 1651379 w 2424752"/>
                  <a:gd name="connsiteY66" fmla="*/ 154675 h 1331631"/>
                  <a:gd name="connsiteX67" fmla="*/ 1745762 w 2424752"/>
                  <a:gd name="connsiteY67" fmla="*/ 181521 h 1331631"/>
                  <a:gd name="connsiteX68" fmla="*/ 1800616 w 2424752"/>
                  <a:gd name="connsiteY68" fmla="*/ 178847 h 1331631"/>
                  <a:gd name="connsiteX69" fmla="*/ 1835848 w 2424752"/>
                  <a:gd name="connsiteY69" fmla="*/ 192495 h 1331631"/>
                  <a:gd name="connsiteX70" fmla="*/ 1965277 w 2424752"/>
                  <a:gd name="connsiteY70" fmla="*/ 186519 h 1331631"/>
                  <a:gd name="connsiteX71" fmla="*/ 1997122 w 2424752"/>
                  <a:gd name="connsiteY71" fmla="*/ 191069 h 1331631"/>
                  <a:gd name="connsiteX72" fmla="*/ 2047164 w 2424752"/>
                  <a:gd name="connsiteY72" fmla="*/ 195618 h 1331631"/>
                  <a:gd name="connsiteX73" fmla="*/ 2056263 w 2424752"/>
                  <a:gd name="connsiteY73" fmla="*/ 209266 h 1331631"/>
                  <a:gd name="connsiteX74" fmla="*/ 2083558 w 2424752"/>
                  <a:gd name="connsiteY74" fmla="*/ 213815 h 1331631"/>
                  <a:gd name="connsiteX75" fmla="*/ 2101755 w 2424752"/>
                  <a:gd name="connsiteY75" fmla="*/ 236561 h 1331631"/>
                  <a:gd name="connsiteX76" fmla="*/ 2115403 w 2424752"/>
                  <a:gd name="connsiteY76" fmla="*/ 245660 h 1331631"/>
                  <a:gd name="connsiteX77" fmla="*/ 2129051 w 2424752"/>
                  <a:gd name="connsiteY77" fmla="*/ 259308 h 1331631"/>
                  <a:gd name="connsiteX78" fmla="*/ 2138149 w 2424752"/>
                  <a:gd name="connsiteY78" fmla="*/ 272955 h 1331631"/>
                  <a:gd name="connsiteX79" fmla="*/ 2156346 w 2424752"/>
                  <a:gd name="connsiteY79" fmla="*/ 291152 h 1331631"/>
                  <a:gd name="connsiteX80" fmla="*/ 2165445 w 2424752"/>
                  <a:gd name="connsiteY80" fmla="*/ 304800 h 1331631"/>
                  <a:gd name="connsiteX81" fmla="*/ 2206388 w 2424752"/>
                  <a:gd name="connsiteY81" fmla="*/ 341194 h 1331631"/>
                  <a:gd name="connsiteX82" fmla="*/ 2220036 w 2424752"/>
                  <a:gd name="connsiteY82" fmla="*/ 345743 h 1331631"/>
                  <a:gd name="connsiteX83" fmla="*/ 2251880 w 2424752"/>
                  <a:gd name="connsiteY83" fmla="*/ 363940 h 1331631"/>
                  <a:gd name="connsiteX84" fmla="*/ 2279176 w 2424752"/>
                  <a:gd name="connsiteY84" fmla="*/ 373039 h 1331631"/>
                  <a:gd name="connsiteX85" fmla="*/ 2311021 w 2424752"/>
                  <a:gd name="connsiteY85" fmla="*/ 377588 h 1331631"/>
                  <a:gd name="connsiteX86" fmla="*/ 2333767 w 2424752"/>
                  <a:gd name="connsiteY86" fmla="*/ 395785 h 1331631"/>
                  <a:gd name="connsiteX87" fmla="*/ 2361063 w 2424752"/>
                  <a:gd name="connsiteY87" fmla="*/ 413982 h 1331631"/>
                  <a:gd name="connsiteX88" fmla="*/ 2378635 w 2424752"/>
                  <a:gd name="connsiteY88" fmla="*/ 421918 h 1331631"/>
                  <a:gd name="connsiteX89" fmla="*/ 2404680 w 2424752"/>
                  <a:gd name="connsiteY89" fmla="*/ 386775 h 1331631"/>
                  <a:gd name="connsiteX90" fmla="*/ 2420203 w 2424752"/>
                  <a:gd name="connsiteY90" fmla="*/ 368490 h 1331631"/>
                  <a:gd name="connsiteX91" fmla="*/ 2424752 w 2424752"/>
                  <a:gd name="connsiteY91" fmla="*/ 354842 h 1331631"/>
                  <a:gd name="connsiteX92" fmla="*/ 2420203 w 2424752"/>
                  <a:gd name="connsiteY92" fmla="*/ 327546 h 1331631"/>
                  <a:gd name="connsiteX93" fmla="*/ 2406555 w 2424752"/>
                  <a:gd name="connsiteY93" fmla="*/ 322997 h 1331631"/>
                  <a:gd name="connsiteX94" fmla="*/ 2388358 w 2424752"/>
                  <a:gd name="connsiteY94" fmla="*/ 318448 h 1331631"/>
                  <a:gd name="connsiteX95" fmla="*/ 2374710 w 2424752"/>
                  <a:gd name="connsiteY95" fmla="*/ 309349 h 1331631"/>
                  <a:gd name="connsiteX96" fmla="*/ 2370161 w 2424752"/>
                  <a:gd name="connsiteY96" fmla="*/ 295702 h 1331631"/>
                  <a:gd name="connsiteX97" fmla="*/ 2361063 w 2424752"/>
                  <a:gd name="connsiteY97" fmla="*/ 282054 h 1331631"/>
                  <a:gd name="connsiteX98" fmla="*/ 2356513 w 2424752"/>
                  <a:gd name="connsiteY98" fmla="*/ 268406 h 1331631"/>
                  <a:gd name="connsiteX99" fmla="*/ 2342866 w 2424752"/>
                  <a:gd name="connsiteY99" fmla="*/ 263857 h 1331631"/>
                  <a:gd name="connsiteX100" fmla="*/ 2329218 w 2424752"/>
                  <a:gd name="connsiteY100" fmla="*/ 245660 h 1331631"/>
                  <a:gd name="connsiteX101" fmla="*/ 2301922 w 2424752"/>
                  <a:gd name="connsiteY101" fmla="*/ 232012 h 1331631"/>
                  <a:gd name="connsiteX102" fmla="*/ 2279176 w 2424752"/>
                  <a:gd name="connsiteY102" fmla="*/ 236561 h 1331631"/>
                  <a:gd name="connsiteX103" fmla="*/ 2251880 w 2424752"/>
                  <a:gd name="connsiteY103" fmla="*/ 245660 h 1331631"/>
                  <a:gd name="connsiteX104" fmla="*/ 2210937 w 2424752"/>
                  <a:gd name="connsiteY104" fmla="*/ 241110 h 1331631"/>
                  <a:gd name="connsiteX105" fmla="*/ 2183642 w 2424752"/>
                  <a:gd name="connsiteY105" fmla="*/ 218364 h 1331631"/>
                  <a:gd name="connsiteX106" fmla="*/ 2169994 w 2424752"/>
                  <a:gd name="connsiteY106" fmla="*/ 209266 h 1331631"/>
                  <a:gd name="connsiteX107" fmla="*/ 2160895 w 2424752"/>
                  <a:gd name="connsiteY107" fmla="*/ 195618 h 1331631"/>
                  <a:gd name="connsiteX108" fmla="*/ 2147248 w 2424752"/>
                  <a:gd name="connsiteY108" fmla="*/ 168322 h 1331631"/>
                  <a:gd name="connsiteX109" fmla="*/ 2106304 w 2424752"/>
                  <a:gd name="connsiteY109" fmla="*/ 154675 h 1331631"/>
                  <a:gd name="connsiteX110" fmla="*/ 2079009 w 2424752"/>
                  <a:gd name="connsiteY110" fmla="*/ 141027 h 1331631"/>
                  <a:gd name="connsiteX111" fmla="*/ 2060812 w 2424752"/>
                  <a:gd name="connsiteY111" fmla="*/ 136478 h 1331631"/>
                  <a:gd name="connsiteX112" fmla="*/ 1988024 w 2424752"/>
                  <a:gd name="connsiteY112" fmla="*/ 131928 h 1331631"/>
                  <a:gd name="connsiteX113" fmla="*/ 1960728 w 2424752"/>
                  <a:gd name="connsiteY113" fmla="*/ 118281 h 1331631"/>
                  <a:gd name="connsiteX114" fmla="*/ 1947080 w 2424752"/>
                  <a:gd name="connsiteY114" fmla="*/ 104633 h 1331631"/>
                  <a:gd name="connsiteX115" fmla="*/ 1919785 w 2424752"/>
                  <a:gd name="connsiteY115" fmla="*/ 90985 h 1331631"/>
                  <a:gd name="connsiteX116" fmla="*/ 1906137 w 2424752"/>
                  <a:gd name="connsiteY116" fmla="*/ 81887 h 1331631"/>
                  <a:gd name="connsiteX117" fmla="*/ 1837898 w 2424752"/>
                  <a:gd name="connsiteY117" fmla="*/ 72788 h 1331631"/>
                  <a:gd name="connsiteX118" fmla="*/ 1810603 w 2424752"/>
                  <a:gd name="connsiteY118" fmla="*/ 63690 h 1331631"/>
                  <a:gd name="connsiteX119" fmla="*/ 1792406 w 2424752"/>
                  <a:gd name="connsiteY119" fmla="*/ 59140 h 1331631"/>
                  <a:gd name="connsiteX120" fmla="*/ 1765110 w 2424752"/>
                  <a:gd name="connsiteY120" fmla="*/ 50042 h 1331631"/>
                  <a:gd name="connsiteX121" fmla="*/ 1751463 w 2424752"/>
                  <a:gd name="connsiteY121" fmla="*/ 40943 h 1331631"/>
                  <a:gd name="connsiteX122" fmla="*/ 1733266 w 2424752"/>
                  <a:gd name="connsiteY122" fmla="*/ 0 h 1331631"/>
                  <a:gd name="connsiteX123" fmla="*/ 1724167 w 2424752"/>
                  <a:gd name="connsiteY123" fmla="*/ 13648 h 1331631"/>
                  <a:gd name="connsiteX124" fmla="*/ 1719618 w 2424752"/>
                  <a:gd name="connsiteY124" fmla="*/ 50042 h 1331631"/>
                  <a:gd name="connsiteX125" fmla="*/ 1687773 w 2424752"/>
                  <a:gd name="connsiteY125" fmla="*/ 54591 h 1331631"/>
                  <a:gd name="connsiteX126" fmla="*/ 1655928 w 2424752"/>
                  <a:gd name="connsiteY126" fmla="*/ 63690 h 1331631"/>
                  <a:gd name="connsiteX127" fmla="*/ 1637731 w 2424752"/>
                  <a:gd name="connsiteY127" fmla="*/ 72788 h 1331631"/>
                  <a:gd name="connsiteX128" fmla="*/ 1624083 w 2424752"/>
                  <a:gd name="connsiteY128" fmla="*/ 68239 h 1331631"/>
                  <a:gd name="connsiteX129" fmla="*/ 1619534 w 2424752"/>
                  <a:gd name="connsiteY129" fmla="*/ 54591 h 1331631"/>
                  <a:gd name="connsiteX130" fmla="*/ 1610436 w 2424752"/>
                  <a:gd name="connsiteY130" fmla="*/ 68239 h 1331631"/>
                  <a:gd name="connsiteX131" fmla="*/ 1596788 w 2424752"/>
                  <a:gd name="connsiteY131" fmla="*/ 77337 h 1331631"/>
                  <a:gd name="connsiteX132" fmla="*/ 1551295 w 2424752"/>
                  <a:gd name="connsiteY132" fmla="*/ 81887 h 1331631"/>
                  <a:gd name="connsiteX133" fmla="*/ 1524000 w 2424752"/>
                  <a:gd name="connsiteY133" fmla="*/ 90985 h 1331631"/>
                  <a:gd name="connsiteX134" fmla="*/ 1505803 w 2424752"/>
                  <a:gd name="connsiteY134" fmla="*/ 100084 h 1331631"/>
                  <a:gd name="connsiteX135" fmla="*/ 1483057 w 2424752"/>
                  <a:gd name="connsiteY135" fmla="*/ 104633 h 1331631"/>
                  <a:gd name="connsiteX136" fmla="*/ 1469409 w 2424752"/>
                  <a:gd name="connsiteY136" fmla="*/ 109182 h 1331631"/>
                  <a:gd name="connsiteX137" fmla="*/ 1360227 w 2424752"/>
                  <a:gd name="connsiteY137" fmla="*/ 113731 h 1331631"/>
                  <a:gd name="connsiteX138" fmla="*/ 1346579 w 2424752"/>
                  <a:gd name="connsiteY138" fmla="*/ 122830 h 1331631"/>
                  <a:gd name="connsiteX139" fmla="*/ 1328382 w 2424752"/>
                  <a:gd name="connsiteY139" fmla="*/ 150125 h 1331631"/>
                  <a:gd name="connsiteX140" fmla="*/ 1314734 w 2424752"/>
                  <a:gd name="connsiteY140" fmla="*/ 163773 h 1331631"/>
                  <a:gd name="connsiteX141" fmla="*/ 1305636 w 2424752"/>
                  <a:gd name="connsiteY141" fmla="*/ 191069 h 1331631"/>
                  <a:gd name="connsiteX142" fmla="*/ 1291988 w 2424752"/>
                  <a:gd name="connsiteY142" fmla="*/ 204716 h 1331631"/>
                  <a:gd name="connsiteX143" fmla="*/ 1278340 w 2424752"/>
                  <a:gd name="connsiteY143" fmla="*/ 209266 h 1331631"/>
                  <a:gd name="connsiteX144" fmla="*/ 1205552 w 2424752"/>
                  <a:gd name="connsiteY144" fmla="*/ 213815 h 1331631"/>
                  <a:gd name="connsiteX145" fmla="*/ 1201003 w 2424752"/>
                  <a:gd name="connsiteY145" fmla="*/ 227463 h 1331631"/>
                  <a:gd name="connsiteX146" fmla="*/ 1182806 w 2424752"/>
                  <a:gd name="connsiteY146" fmla="*/ 254758 h 1331631"/>
                  <a:gd name="connsiteX147" fmla="*/ 1173707 w 2424752"/>
                  <a:gd name="connsiteY147" fmla="*/ 282054 h 1331631"/>
                  <a:gd name="connsiteX148" fmla="*/ 1169158 w 2424752"/>
                  <a:gd name="connsiteY148" fmla="*/ 295702 h 1331631"/>
                  <a:gd name="connsiteX149" fmla="*/ 1141863 w 2424752"/>
                  <a:gd name="connsiteY149" fmla="*/ 313899 h 1331631"/>
                  <a:gd name="connsiteX150" fmla="*/ 1128215 w 2424752"/>
                  <a:gd name="connsiteY150" fmla="*/ 327546 h 1331631"/>
                  <a:gd name="connsiteX151" fmla="*/ 1100919 w 2424752"/>
                  <a:gd name="connsiteY151" fmla="*/ 336645 h 1331631"/>
                  <a:gd name="connsiteX152" fmla="*/ 1091821 w 2424752"/>
                  <a:gd name="connsiteY152" fmla="*/ 322997 h 1331631"/>
                  <a:gd name="connsiteX153" fmla="*/ 1096370 w 2424752"/>
                  <a:gd name="connsiteY153" fmla="*/ 291152 h 1331631"/>
                  <a:gd name="connsiteX154" fmla="*/ 1082722 w 2424752"/>
                  <a:gd name="connsiteY154" fmla="*/ 304800 h 1331631"/>
                  <a:gd name="connsiteX155" fmla="*/ 1069074 w 2424752"/>
                  <a:gd name="connsiteY155" fmla="*/ 309349 h 1331631"/>
                  <a:gd name="connsiteX156" fmla="*/ 1055427 w 2424752"/>
                  <a:gd name="connsiteY156" fmla="*/ 300251 h 1331631"/>
                  <a:gd name="connsiteX157" fmla="*/ 1046328 w 2424752"/>
                  <a:gd name="connsiteY157" fmla="*/ 286603 h 1331631"/>
                  <a:gd name="connsiteX158" fmla="*/ 1032680 w 2424752"/>
                  <a:gd name="connsiteY158" fmla="*/ 282054 h 1331631"/>
                  <a:gd name="connsiteX159" fmla="*/ 1005385 w 2424752"/>
                  <a:gd name="connsiteY159" fmla="*/ 291152 h 1331631"/>
                  <a:gd name="connsiteX160" fmla="*/ 991737 w 2424752"/>
                  <a:gd name="connsiteY160" fmla="*/ 295702 h 1331631"/>
                  <a:gd name="connsiteX161" fmla="*/ 978089 w 2424752"/>
                  <a:gd name="connsiteY161" fmla="*/ 304800 h 1331631"/>
                  <a:gd name="connsiteX162" fmla="*/ 964442 w 2424752"/>
                  <a:gd name="connsiteY162" fmla="*/ 350293 h 1331631"/>
                  <a:gd name="connsiteX163" fmla="*/ 955343 w 2424752"/>
                  <a:gd name="connsiteY163" fmla="*/ 363940 h 1331631"/>
                  <a:gd name="connsiteX164" fmla="*/ 959892 w 2424752"/>
                  <a:gd name="connsiteY164" fmla="*/ 377588 h 1331631"/>
                  <a:gd name="connsiteX165" fmla="*/ 965691 w 2424752"/>
                  <a:gd name="connsiteY165" fmla="*/ 397835 h 1331631"/>
                  <a:gd name="connsiteX166" fmla="*/ 996286 w 2424752"/>
                  <a:gd name="connsiteY166" fmla="*/ 404884 h 1331631"/>
                  <a:gd name="connsiteX167" fmla="*/ 1009934 w 2424752"/>
                  <a:gd name="connsiteY167" fmla="*/ 418531 h 1331631"/>
                  <a:gd name="connsiteX168" fmla="*/ 1005385 w 2424752"/>
                  <a:gd name="connsiteY168" fmla="*/ 441278 h 1331631"/>
                  <a:gd name="connsiteX169" fmla="*/ 982639 w 2424752"/>
                  <a:gd name="connsiteY169" fmla="*/ 486770 h 1331631"/>
                  <a:gd name="connsiteX170" fmla="*/ 964442 w 2424752"/>
                  <a:gd name="connsiteY170" fmla="*/ 518615 h 1331631"/>
                  <a:gd name="connsiteX171" fmla="*/ 950794 w 2424752"/>
                  <a:gd name="connsiteY171" fmla="*/ 523164 h 1331631"/>
                  <a:gd name="connsiteX172" fmla="*/ 941695 w 2424752"/>
                  <a:gd name="connsiteY172" fmla="*/ 536812 h 1331631"/>
                  <a:gd name="connsiteX173" fmla="*/ 928048 w 2424752"/>
                  <a:gd name="connsiteY173" fmla="*/ 545910 h 1331631"/>
                  <a:gd name="connsiteX174" fmla="*/ 909851 w 2424752"/>
                  <a:gd name="connsiteY174" fmla="*/ 568657 h 1331631"/>
                  <a:gd name="connsiteX175" fmla="*/ 900752 w 2424752"/>
                  <a:gd name="connsiteY175" fmla="*/ 582305 h 1331631"/>
                  <a:gd name="connsiteX176" fmla="*/ 896203 w 2424752"/>
                  <a:gd name="connsiteY176" fmla="*/ 595952 h 1331631"/>
                  <a:gd name="connsiteX177" fmla="*/ 878006 w 2424752"/>
                  <a:gd name="connsiteY177" fmla="*/ 623248 h 1331631"/>
                  <a:gd name="connsiteX178" fmla="*/ 855260 w 2424752"/>
                  <a:gd name="connsiteY178" fmla="*/ 655093 h 1331631"/>
                  <a:gd name="connsiteX179" fmla="*/ 846161 w 2424752"/>
                  <a:gd name="connsiteY179" fmla="*/ 668740 h 1331631"/>
                  <a:gd name="connsiteX180" fmla="*/ 841612 w 2424752"/>
                  <a:gd name="connsiteY180" fmla="*/ 682388 h 1331631"/>
                  <a:gd name="connsiteX181" fmla="*/ 827964 w 2424752"/>
                  <a:gd name="connsiteY181" fmla="*/ 691487 h 1331631"/>
                  <a:gd name="connsiteX182" fmla="*/ 805218 w 2424752"/>
                  <a:gd name="connsiteY182" fmla="*/ 714233 h 1331631"/>
                  <a:gd name="connsiteX183" fmla="*/ 791570 w 2424752"/>
                  <a:gd name="connsiteY183" fmla="*/ 732430 h 1331631"/>
                  <a:gd name="connsiteX184" fmla="*/ 777922 w 2424752"/>
                  <a:gd name="connsiteY184" fmla="*/ 746078 h 1331631"/>
                  <a:gd name="connsiteX185" fmla="*/ 750627 w 2424752"/>
                  <a:gd name="connsiteY185" fmla="*/ 787021 h 1331631"/>
                  <a:gd name="connsiteX186" fmla="*/ 741528 w 2424752"/>
                  <a:gd name="connsiteY186" fmla="*/ 800669 h 1331631"/>
                  <a:gd name="connsiteX187" fmla="*/ 732430 w 2424752"/>
                  <a:gd name="connsiteY187" fmla="*/ 827964 h 1331631"/>
                  <a:gd name="connsiteX188" fmla="*/ 669277 w 2424752"/>
                  <a:gd name="connsiteY188" fmla="*/ 857045 h 1331631"/>
                  <a:gd name="connsiteX189" fmla="*/ 634220 w 2424752"/>
                  <a:gd name="connsiteY189" fmla="*/ 883091 h 1331631"/>
                  <a:gd name="connsiteX190" fmla="*/ 591403 w 2424752"/>
                  <a:gd name="connsiteY190" fmla="*/ 896203 h 1331631"/>
                  <a:gd name="connsiteX191" fmla="*/ 577755 w 2424752"/>
                  <a:gd name="connsiteY191" fmla="*/ 891654 h 1331631"/>
                  <a:gd name="connsiteX192" fmla="*/ 573206 w 2424752"/>
                  <a:gd name="connsiteY192" fmla="*/ 928048 h 1331631"/>
                  <a:gd name="connsiteX193" fmla="*/ 564107 w 2424752"/>
                  <a:gd name="connsiteY193" fmla="*/ 941696 h 1331631"/>
                  <a:gd name="connsiteX194" fmla="*/ 559558 w 2424752"/>
                  <a:gd name="connsiteY194" fmla="*/ 955343 h 1331631"/>
                  <a:gd name="connsiteX195" fmla="*/ 545910 w 2424752"/>
                  <a:gd name="connsiteY195" fmla="*/ 964442 h 1331631"/>
                  <a:gd name="connsiteX196" fmla="*/ 518615 w 2424752"/>
                  <a:gd name="connsiteY196" fmla="*/ 982639 h 1331631"/>
                  <a:gd name="connsiteX197" fmla="*/ 504967 w 2424752"/>
                  <a:gd name="connsiteY197" fmla="*/ 973540 h 1331631"/>
                  <a:gd name="connsiteX198" fmla="*/ 477672 w 2424752"/>
                  <a:gd name="connsiteY198" fmla="*/ 959893 h 1331631"/>
                  <a:gd name="connsiteX199" fmla="*/ 459474 w 2424752"/>
                  <a:gd name="connsiteY199" fmla="*/ 964442 h 1331631"/>
                  <a:gd name="connsiteX200" fmla="*/ 450376 w 2424752"/>
                  <a:gd name="connsiteY200" fmla="*/ 978090 h 1331631"/>
                  <a:gd name="connsiteX201" fmla="*/ 436728 w 2424752"/>
                  <a:gd name="connsiteY201" fmla="*/ 996287 h 1331631"/>
                  <a:gd name="connsiteX202" fmla="*/ 400334 w 2424752"/>
                  <a:gd name="connsiteY202" fmla="*/ 1023582 h 1331631"/>
                  <a:gd name="connsiteX203" fmla="*/ 386686 w 2424752"/>
                  <a:gd name="connsiteY203" fmla="*/ 1037230 h 1331631"/>
                  <a:gd name="connsiteX204" fmla="*/ 373039 w 2424752"/>
                  <a:gd name="connsiteY204" fmla="*/ 1041779 h 1331631"/>
                  <a:gd name="connsiteX205" fmla="*/ 345743 w 2424752"/>
                  <a:gd name="connsiteY205" fmla="*/ 1059976 h 1331631"/>
                  <a:gd name="connsiteX206" fmla="*/ 318448 w 2424752"/>
                  <a:gd name="connsiteY206" fmla="*/ 1078173 h 1331631"/>
                  <a:gd name="connsiteX207" fmla="*/ 291152 w 2424752"/>
                  <a:gd name="connsiteY207" fmla="*/ 1100919 h 1331631"/>
                  <a:gd name="connsiteX208" fmla="*/ 282054 w 2424752"/>
                  <a:gd name="connsiteY208" fmla="*/ 1114567 h 1331631"/>
                  <a:gd name="connsiteX209" fmla="*/ 254758 w 2424752"/>
                  <a:gd name="connsiteY209" fmla="*/ 1137313 h 1331631"/>
                  <a:gd name="connsiteX210" fmla="*/ 236561 w 2424752"/>
                  <a:gd name="connsiteY210" fmla="*/ 1164609 h 1331631"/>
                  <a:gd name="connsiteX211" fmla="*/ 227463 w 2424752"/>
                  <a:gd name="connsiteY211" fmla="*/ 1178257 h 1331631"/>
                  <a:gd name="connsiteX212" fmla="*/ 213815 w 2424752"/>
                  <a:gd name="connsiteY212" fmla="*/ 1182806 h 1331631"/>
                  <a:gd name="connsiteX213" fmla="*/ 204716 w 2424752"/>
                  <a:gd name="connsiteY213" fmla="*/ 1196454 h 1331631"/>
                  <a:gd name="connsiteX214" fmla="*/ 177421 w 2424752"/>
                  <a:gd name="connsiteY214" fmla="*/ 1205552 h 1331631"/>
                  <a:gd name="connsiteX215" fmla="*/ 163773 w 2424752"/>
                  <a:gd name="connsiteY215" fmla="*/ 1210102 h 1331631"/>
                  <a:gd name="connsiteX216" fmla="*/ 135853 w 2424752"/>
                  <a:gd name="connsiteY216" fmla="*/ 1205465 h 1331631"/>
                  <a:gd name="connsiteX217" fmla="*/ 118368 w 2424752"/>
                  <a:gd name="connsiteY217" fmla="*/ 1220361 h 1331631"/>
                  <a:gd name="connsiteX218" fmla="*/ 87774 w 2424752"/>
                  <a:gd name="connsiteY218" fmla="*/ 1234722 h 1331631"/>
                  <a:gd name="connsiteX219" fmla="*/ 50579 w 2424752"/>
                  <a:gd name="connsiteY219" fmla="*/ 1256931 h 1331631"/>
                  <a:gd name="connsiteX220" fmla="*/ 18197 w 2424752"/>
                  <a:gd name="connsiteY220" fmla="*/ 1264693 h 1331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</a:cxnLst>
                <a:rect l="l" t="t" r="r" b="b"/>
                <a:pathLst>
                  <a:path w="2424752" h="1331631">
                    <a:moveTo>
                      <a:pt x="18197" y="1264693"/>
                    </a:moveTo>
                    <a:cubicBezTo>
                      <a:pt x="13796" y="1285015"/>
                      <a:pt x="6824" y="1313218"/>
                      <a:pt x="4549" y="1310185"/>
                    </a:cubicBezTo>
                    <a:lnTo>
                      <a:pt x="0" y="1328382"/>
                    </a:lnTo>
                    <a:cubicBezTo>
                      <a:pt x="5099" y="1339443"/>
                      <a:pt x="23756" y="1319239"/>
                      <a:pt x="35144" y="1312861"/>
                    </a:cubicBezTo>
                    <a:cubicBezTo>
                      <a:pt x="46532" y="1306483"/>
                      <a:pt x="57593" y="1295302"/>
                      <a:pt x="68327" y="1290113"/>
                    </a:cubicBezTo>
                    <a:cubicBezTo>
                      <a:pt x="79061" y="1284924"/>
                      <a:pt x="87519" y="1286262"/>
                      <a:pt x="99546" y="1281728"/>
                    </a:cubicBezTo>
                    <a:cubicBezTo>
                      <a:pt x="111573" y="1277194"/>
                      <a:pt x="128269" y="1271053"/>
                      <a:pt x="140490" y="1262906"/>
                    </a:cubicBezTo>
                    <a:cubicBezTo>
                      <a:pt x="152711" y="1254759"/>
                      <a:pt x="156191" y="1234364"/>
                      <a:pt x="172872" y="1232848"/>
                    </a:cubicBezTo>
                    <a:cubicBezTo>
                      <a:pt x="181970" y="1229815"/>
                      <a:pt x="192187" y="1229069"/>
                      <a:pt x="200167" y="1223749"/>
                    </a:cubicBezTo>
                    <a:cubicBezTo>
                      <a:pt x="204716" y="1220716"/>
                      <a:pt x="208819" y="1216872"/>
                      <a:pt x="213815" y="1214651"/>
                    </a:cubicBezTo>
                    <a:cubicBezTo>
                      <a:pt x="222579" y="1210756"/>
                      <a:pt x="232012" y="1208585"/>
                      <a:pt x="241110" y="1205552"/>
                    </a:cubicBezTo>
                    <a:cubicBezTo>
                      <a:pt x="263504" y="1198087"/>
                      <a:pt x="250036" y="1201790"/>
                      <a:pt x="282054" y="1196454"/>
                    </a:cubicBezTo>
                    <a:cubicBezTo>
                      <a:pt x="286603" y="1193421"/>
                      <a:pt x="280537" y="1194937"/>
                      <a:pt x="295701" y="1187355"/>
                    </a:cubicBezTo>
                    <a:cubicBezTo>
                      <a:pt x="310865" y="1179773"/>
                      <a:pt x="357117" y="1161576"/>
                      <a:pt x="373039" y="1150961"/>
                    </a:cubicBezTo>
                    <a:cubicBezTo>
                      <a:pt x="410191" y="1133522"/>
                      <a:pt x="469006" y="1116215"/>
                      <a:pt x="500955" y="1104307"/>
                    </a:cubicBezTo>
                    <a:cubicBezTo>
                      <a:pt x="532904" y="1092399"/>
                      <a:pt x="542468" y="1085076"/>
                      <a:pt x="564732" y="1079510"/>
                    </a:cubicBezTo>
                    <a:cubicBezTo>
                      <a:pt x="568776" y="1085577"/>
                      <a:pt x="584683" y="1095076"/>
                      <a:pt x="591403" y="1096370"/>
                    </a:cubicBezTo>
                    <a:cubicBezTo>
                      <a:pt x="598123" y="1097664"/>
                      <a:pt x="600502" y="1090305"/>
                      <a:pt x="605051" y="1087272"/>
                    </a:cubicBezTo>
                    <a:cubicBezTo>
                      <a:pt x="606567" y="1069075"/>
                      <a:pt x="607726" y="1064449"/>
                      <a:pt x="621374" y="1060152"/>
                    </a:cubicBezTo>
                    <a:cubicBezTo>
                      <a:pt x="635022" y="1055855"/>
                      <a:pt x="671461" y="1068342"/>
                      <a:pt x="686937" y="1061489"/>
                    </a:cubicBezTo>
                    <a:cubicBezTo>
                      <a:pt x="702413" y="1054636"/>
                      <a:pt x="702831" y="1026094"/>
                      <a:pt x="714233" y="1019033"/>
                    </a:cubicBezTo>
                    <a:cubicBezTo>
                      <a:pt x="725635" y="1011972"/>
                      <a:pt x="742461" y="1025945"/>
                      <a:pt x="755351" y="1019121"/>
                    </a:cubicBezTo>
                    <a:cubicBezTo>
                      <a:pt x="768241" y="1012297"/>
                      <a:pt x="780984" y="986445"/>
                      <a:pt x="791570" y="978090"/>
                    </a:cubicBezTo>
                    <a:cubicBezTo>
                      <a:pt x="802156" y="969735"/>
                      <a:pt x="818866" y="968991"/>
                      <a:pt x="818866" y="968991"/>
                    </a:cubicBezTo>
                    <a:cubicBezTo>
                      <a:pt x="827964" y="959893"/>
                      <a:pt x="833954" y="945765"/>
                      <a:pt x="846161" y="941696"/>
                    </a:cubicBezTo>
                    <a:cubicBezTo>
                      <a:pt x="880470" y="930258"/>
                      <a:pt x="838177" y="945687"/>
                      <a:pt x="873457" y="928048"/>
                    </a:cubicBezTo>
                    <a:cubicBezTo>
                      <a:pt x="877746" y="925904"/>
                      <a:pt x="882555" y="925015"/>
                      <a:pt x="887104" y="923499"/>
                    </a:cubicBezTo>
                    <a:cubicBezTo>
                      <a:pt x="891653" y="920466"/>
                      <a:pt x="895726" y="916554"/>
                      <a:pt x="900752" y="914400"/>
                    </a:cubicBezTo>
                    <a:cubicBezTo>
                      <a:pt x="906499" y="911937"/>
                      <a:pt x="914067" y="913757"/>
                      <a:pt x="918949" y="909851"/>
                    </a:cubicBezTo>
                    <a:cubicBezTo>
                      <a:pt x="922694" y="906855"/>
                      <a:pt x="920502" y="899948"/>
                      <a:pt x="923498" y="896203"/>
                    </a:cubicBezTo>
                    <a:cubicBezTo>
                      <a:pt x="926914" y="891934"/>
                      <a:pt x="932946" y="890605"/>
                      <a:pt x="937146" y="887105"/>
                    </a:cubicBezTo>
                    <a:cubicBezTo>
                      <a:pt x="942089" y="882986"/>
                      <a:pt x="945716" y="877407"/>
                      <a:pt x="950794" y="873457"/>
                    </a:cubicBezTo>
                    <a:cubicBezTo>
                      <a:pt x="959425" y="866744"/>
                      <a:pt x="978089" y="855260"/>
                      <a:pt x="978089" y="855260"/>
                    </a:cubicBezTo>
                    <a:cubicBezTo>
                      <a:pt x="979606" y="850711"/>
                      <a:pt x="979248" y="845003"/>
                      <a:pt x="982639" y="841612"/>
                    </a:cubicBezTo>
                    <a:cubicBezTo>
                      <a:pt x="986030" y="838221"/>
                      <a:pt x="986831" y="839665"/>
                      <a:pt x="996286" y="837063"/>
                    </a:cubicBezTo>
                    <a:cubicBezTo>
                      <a:pt x="1005741" y="834461"/>
                      <a:pt x="1034919" y="829180"/>
                      <a:pt x="1039368" y="826002"/>
                    </a:cubicBezTo>
                    <a:cubicBezTo>
                      <a:pt x="1087074" y="791925"/>
                      <a:pt x="1039103" y="806408"/>
                      <a:pt x="1041779" y="800669"/>
                    </a:cubicBezTo>
                    <a:cubicBezTo>
                      <a:pt x="1044455" y="794930"/>
                      <a:pt x="1050878" y="794603"/>
                      <a:pt x="1055427" y="791570"/>
                    </a:cubicBezTo>
                    <a:cubicBezTo>
                      <a:pt x="1072107" y="766549"/>
                      <a:pt x="1055427" y="787779"/>
                      <a:pt x="1078173" y="768824"/>
                    </a:cubicBezTo>
                    <a:cubicBezTo>
                      <a:pt x="1120936" y="733189"/>
                      <a:pt x="1050125" y="782973"/>
                      <a:pt x="1119116" y="736979"/>
                    </a:cubicBezTo>
                    <a:lnTo>
                      <a:pt x="1132764" y="727881"/>
                    </a:lnTo>
                    <a:lnTo>
                      <a:pt x="1146412" y="718782"/>
                    </a:lnTo>
                    <a:cubicBezTo>
                      <a:pt x="1154407" y="694796"/>
                      <a:pt x="1145676" y="714206"/>
                      <a:pt x="1164609" y="691487"/>
                    </a:cubicBezTo>
                    <a:cubicBezTo>
                      <a:pt x="1183566" y="668738"/>
                      <a:pt x="1162331" y="685423"/>
                      <a:pt x="1187355" y="668740"/>
                    </a:cubicBezTo>
                    <a:cubicBezTo>
                      <a:pt x="1211622" y="632344"/>
                      <a:pt x="1179770" y="676326"/>
                      <a:pt x="1210101" y="645994"/>
                    </a:cubicBezTo>
                    <a:cubicBezTo>
                      <a:pt x="1213967" y="642128"/>
                      <a:pt x="1216167" y="636895"/>
                      <a:pt x="1219200" y="632346"/>
                    </a:cubicBezTo>
                    <a:cubicBezTo>
                      <a:pt x="1220716" y="627797"/>
                      <a:pt x="1221089" y="622689"/>
                      <a:pt x="1223749" y="618699"/>
                    </a:cubicBezTo>
                    <a:cubicBezTo>
                      <a:pt x="1238036" y="597269"/>
                      <a:pt x="1236571" y="613732"/>
                      <a:pt x="1246495" y="591403"/>
                    </a:cubicBezTo>
                    <a:cubicBezTo>
                      <a:pt x="1250390" y="582639"/>
                      <a:pt x="1252561" y="573206"/>
                      <a:pt x="1255594" y="564108"/>
                    </a:cubicBezTo>
                    <a:cubicBezTo>
                      <a:pt x="1257110" y="559559"/>
                      <a:pt x="1257483" y="554450"/>
                      <a:pt x="1260143" y="550460"/>
                    </a:cubicBezTo>
                    <a:cubicBezTo>
                      <a:pt x="1266209" y="541361"/>
                      <a:pt x="1274882" y="533538"/>
                      <a:pt x="1278340" y="523164"/>
                    </a:cubicBezTo>
                    <a:lnTo>
                      <a:pt x="1291988" y="482221"/>
                    </a:lnTo>
                    <a:cubicBezTo>
                      <a:pt x="1293504" y="477672"/>
                      <a:pt x="1288049" y="475709"/>
                      <a:pt x="1296537" y="468573"/>
                    </a:cubicBezTo>
                    <a:cubicBezTo>
                      <a:pt x="1305025" y="461437"/>
                      <a:pt x="1335451" y="461801"/>
                      <a:pt x="1342918" y="439403"/>
                    </a:cubicBezTo>
                    <a:cubicBezTo>
                      <a:pt x="1344434" y="428788"/>
                      <a:pt x="1317735" y="437037"/>
                      <a:pt x="1316071" y="425218"/>
                    </a:cubicBezTo>
                    <a:cubicBezTo>
                      <a:pt x="1314407" y="413399"/>
                      <a:pt x="1327127" y="374294"/>
                      <a:pt x="1332931" y="368490"/>
                    </a:cubicBezTo>
                    <a:cubicBezTo>
                      <a:pt x="1337005" y="331822"/>
                      <a:pt x="1332084" y="312205"/>
                      <a:pt x="1342030" y="295702"/>
                    </a:cubicBezTo>
                    <a:cubicBezTo>
                      <a:pt x="1351976" y="279199"/>
                      <a:pt x="1378307" y="276235"/>
                      <a:pt x="1392609" y="269470"/>
                    </a:cubicBezTo>
                    <a:cubicBezTo>
                      <a:pt x="1406911" y="262705"/>
                      <a:pt x="1417405" y="263821"/>
                      <a:pt x="1427841" y="255110"/>
                    </a:cubicBezTo>
                    <a:cubicBezTo>
                      <a:pt x="1438277" y="246399"/>
                      <a:pt x="1448296" y="229393"/>
                      <a:pt x="1455224" y="217203"/>
                    </a:cubicBezTo>
                    <a:cubicBezTo>
                      <a:pt x="1462152" y="205013"/>
                      <a:pt x="1462496" y="189359"/>
                      <a:pt x="1469409" y="181970"/>
                    </a:cubicBezTo>
                    <a:cubicBezTo>
                      <a:pt x="1476322" y="174581"/>
                      <a:pt x="1487606" y="175905"/>
                      <a:pt x="1496704" y="172872"/>
                    </a:cubicBezTo>
                    <a:cubicBezTo>
                      <a:pt x="1530549" y="161590"/>
                      <a:pt x="1505545" y="168665"/>
                      <a:pt x="1574042" y="163773"/>
                    </a:cubicBezTo>
                    <a:cubicBezTo>
                      <a:pt x="1608345" y="152339"/>
                      <a:pt x="1567390" y="169093"/>
                      <a:pt x="1596788" y="145576"/>
                    </a:cubicBezTo>
                    <a:cubicBezTo>
                      <a:pt x="1600533" y="142580"/>
                      <a:pt x="1605887" y="142543"/>
                      <a:pt x="1610436" y="141027"/>
                    </a:cubicBezTo>
                    <a:cubicBezTo>
                      <a:pt x="1619534" y="142543"/>
                      <a:pt x="1628981" y="142659"/>
                      <a:pt x="1637731" y="145576"/>
                    </a:cubicBezTo>
                    <a:cubicBezTo>
                      <a:pt x="1642918" y="147305"/>
                      <a:pt x="1633374" y="148684"/>
                      <a:pt x="1651379" y="154675"/>
                    </a:cubicBezTo>
                    <a:cubicBezTo>
                      <a:pt x="1669384" y="160666"/>
                      <a:pt x="1714301" y="172572"/>
                      <a:pt x="1745762" y="181521"/>
                    </a:cubicBezTo>
                    <a:cubicBezTo>
                      <a:pt x="1750311" y="184554"/>
                      <a:pt x="1785602" y="177018"/>
                      <a:pt x="1800616" y="178847"/>
                    </a:cubicBezTo>
                    <a:cubicBezTo>
                      <a:pt x="1815630" y="180676"/>
                      <a:pt x="1808405" y="191216"/>
                      <a:pt x="1835848" y="192495"/>
                    </a:cubicBezTo>
                    <a:cubicBezTo>
                      <a:pt x="1863291" y="193774"/>
                      <a:pt x="1941935" y="185291"/>
                      <a:pt x="1965277" y="186519"/>
                    </a:cubicBezTo>
                    <a:cubicBezTo>
                      <a:pt x="1975892" y="188036"/>
                      <a:pt x="1986465" y="189885"/>
                      <a:pt x="1997122" y="191069"/>
                    </a:cubicBezTo>
                    <a:cubicBezTo>
                      <a:pt x="2013769" y="192919"/>
                      <a:pt x="2031155" y="190692"/>
                      <a:pt x="2047164" y="195618"/>
                    </a:cubicBezTo>
                    <a:cubicBezTo>
                      <a:pt x="2052390" y="197226"/>
                      <a:pt x="2051373" y="206821"/>
                      <a:pt x="2056263" y="209266"/>
                    </a:cubicBezTo>
                    <a:cubicBezTo>
                      <a:pt x="2064513" y="213391"/>
                      <a:pt x="2074460" y="212299"/>
                      <a:pt x="2083558" y="213815"/>
                    </a:cubicBezTo>
                    <a:cubicBezTo>
                      <a:pt x="2122668" y="239887"/>
                      <a:pt x="2076645" y="205172"/>
                      <a:pt x="2101755" y="236561"/>
                    </a:cubicBezTo>
                    <a:cubicBezTo>
                      <a:pt x="2105171" y="240831"/>
                      <a:pt x="2111203" y="242160"/>
                      <a:pt x="2115403" y="245660"/>
                    </a:cubicBezTo>
                    <a:cubicBezTo>
                      <a:pt x="2120345" y="249779"/>
                      <a:pt x="2124932" y="254365"/>
                      <a:pt x="2129051" y="259308"/>
                    </a:cubicBezTo>
                    <a:cubicBezTo>
                      <a:pt x="2132551" y="263508"/>
                      <a:pt x="2134591" y="268804"/>
                      <a:pt x="2138149" y="272955"/>
                    </a:cubicBezTo>
                    <a:cubicBezTo>
                      <a:pt x="2143732" y="279468"/>
                      <a:pt x="2150763" y="284639"/>
                      <a:pt x="2156346" y="291152"/>
                    </a:cubicBezTo>
                    <a:cubicBezTo>
                      <a:pt x="2159904" y="295303"/>
                      <a:pt x="2161813" y="300713"/>
                      <a:pt x="2165445" y="304800"/>
                    </a:cubicBezTo>
                    <a:cubicBezTo>
                      <a:pt x="2175094" y="315655"/>
                      <a:pt x="2191175" y="333588"/>
                      <a:pt x="2206388" y="341194"/>
                    </a:cubicBezTo>
                    <a:cubicBezTo>
                      <a:pt x="2210677" y="343338"/>
                      <a:pt x="2215487" y="344227"/>
                      <a:pt x="2220036" y="345743"/>
                    </a:cubicBezTo>
                    <a:cubicBezTo>
                      <a:pt x="2232349" y="353953"/>
                      <a:pt x="2237446" y="358166"/>
                      <a:pt x="2251880" y="363940"/>
                    </a:cubicBezTo>
                    <a:cubicBezTo>
                      <a:pt x="2260785" y="367502"/>
                      <a:pt x="2269682" y="371683"/>
                      <a:pt x="2279176" y="373039"/>
                    </a:cubicBezTo>
                    <a:lnTo>
                      <a:pt x="2311021" y="377588"/>
                    </a:lnTo>
                    <a:cubicBezTo>
                      <a:pt x="2327831" y="402805"/>
                      <a:pt x="2310501" y="382860"/>
                      <a:pt x="2333767" y="395785"/>
                    </a:cubicBezTo>
                    <a:cubicBezTo>
                      <a:pt x="2343326" y="401095"/>
                      <a:pt x="2353585" y="409626"/>
                      <a:pt x="2361063" y="413982"/>
                    </a:cubicBezTo>
                    <a:cubicBezTo>
                      <a:pt x="2368541" y="418338"/>
                      <a:pt x="2371366" y="426452"/>
                      <a:pt x="2378635" y="421918"/>
                    </a:cubicBezTo>
                    <a:cubicBezTo>
                      <a:pt x="2385904" y="417384"/>
                      <a:pt x="2397752" y="395680"/>
                      <a:pt x="2404680" y="386775"/>
                    </a:cubicBezTo>
                    <a:cubicBezTo>
                      <a:pt x="2411608" y="377870"/>
                      <a:pt x="2415029" y="374585"/>
                      <a:pt x="2420203" y="368490"/>
                    </a:cubicBezTo>
                    <a:cubicBezTo>
                      <a:pt x="2421719" y="363941"/>
                      <a:pt x="2424752" y="359637"/>
                      <a:pt x="2424752" y="354842"/>
                    </a:cubicBezTo>
                    <a:cubicBezTo>
                      <a:pt x="2424752" y="345618"/>
                      <a:pt x="2424779" y="335555"/>
                      <a:pt x="2420203" y="327546"/>
                    </a:cubicBezTo>
                    <a:cubicBezTo>
                      <a:pt x="2417824" y="323382"/>
                      <a:pt x="2411166" y="324314"/>
                      <a:pt x="2406555" y="322997"/>
                    </a:cubicBezTo>
                    <a:cubicBezTo>
                      <a:pt x="2400543" y="321279"/>
                      <a:pt x="2394424" y="319964"/>
                      <a:pt x="2388358" y="318448"/>
                    </a:cubicBezTo>
                    <a:cubicBezTo>
                      <a:pt x="2383809" y="315415"/>
                      <a:pt x="2378126" y="313619"/>
                      <a:pt x="2374710" y="309349"/>
                    </a:cubicBezTo>
                    <a:cubicBezTo>
                      <a:pt x="2371715" y="305605"/>
                      <a:pt x="2372305" y="299991"/>
                      <a:pt x="2370161" y="295702"/>
                    </a:cubicBezTo>
                    <a:cubicBezTo>
                      <a:pt x="2367716" y="290812"/>
                      <a:pt x="2363508" y="286944"/>
                      <a:pt x="2361063" y="282054"/>
                    </a:cubicBezTo>
                    <a:cubicBezTo>
                      <a:pt x="2358918" y="277765"/>
                      <a:pt x="2359904" y="271797"/>
                      <a:pt x="2356513" y="268406"/>
                    </a:cubicBezTo>
                    <a:cubicBezTo>
                      <a:pt x="2353122" y="265015"/>
                      <a:pt x="2347415" y="265373"/>
                      <a:pt x="2342866" y="263857"/>
                    </a:cubicBezTo>
                    <a:cubicBezTo>
                      <a:pt x="2338317" y="257791"/>
                      <a:pt x="2334579" y="251021"/>
                      <a:pt x="2329218" y="245660"/>
                    </a:cubicBezTo>
                    <a:cubicBezTo>
                      <a:pt x="2320398" y="236840"/>
                      <a:pt x="2313023" y="235712"/>
                      <a:pt x="2301922" y="232012"/>
                    </a:cubicBezTo>
                    <a:cubicBezTo>
                      <a:pt x="2294340" y="233528"/>
                      <a:pt x="2286636" y="234527"/>
                      <a:pt x="2279176" y="236561"/>
                    </a:cubicBezTo>
                    <a:cubicBezTo>
                      <a:pt x="2269923" y="239085"/>
                      <a:pt x="2251880" y="245660"/>
                      <a:pt x="2251880" y="245660"/>
                    </a:cubicBezTo>
                    <a:cubicBezTo>
                      <a:pt x="2238232" y="244143"/>
                      <a:pt x="2224259" y="244440"/>
                      <a:pt x="2210937" y="241110"/>
                    </a:cubicBezTo>
                    <a:cubicBezTo>
                      <a:pt x="2201252" y="238689"/>
                      <a:pt x="2190193" y="223823"/>
                      <a:pt x="2183642" y="218364"/>
                    </a:cubicBezTo>
                    <a:cubicBezTo>
                      <a:pt x="2179442" y="214864"/>
                      <a:pt x="2174543" y="212299"/>
                      <a:pt x="2169994" y="209266"/>
                    </a:cubicBezTo>
                    <a:cubicBezTo>
                      <a:pt x="2166961" y="204717"/>
                      <a:pt x="2163340" y="200508"/>
                      <a:pt x="2160895" y="195618"/>
                    </a:cubicBezTo>
                    <a:cubicBezTo>
                      <a:pt x="2156614" y="187056"/>
                      <a:pt x="2156729" y="174248"/>
                      <a:pt x="2147248" y="168322"/>
                    </a:cubicBezTo>
                    <a:cubicBezTo>
                      <a:pt x="2147246" y="168321"/>
                      <a:pt x="2113129" y="156950"/>
                      <a:pt x="2106304" y="154675"/>
                    </a:cubicBezTo>
                    <a:cubicBezTo>
                      <a:pt x="2048790" y="135502"/>
                      <a:pt x="2140750" y="167486"/>
                      <a:pt x="2079009" y="141027"/>
                    </a:cubicBezTo>
                    <a:cubicBezTo>
                      <a:pt x="2073262" y="138564"/>
                      <a:pt x="2067033" y="137100"/>
                      <a:pt x="2060812" y="136478"/>
                    </a:cubicBezTo>
                    <a:cubicBezTo>
                      <a:pt x="2036623" y="134059"/>
                      <a:pt x="2012287" y="133445"/>
                      <a:pt x="1988024" y="131928"/>
                    </a:cubicBezTo>
                    <a:cubicBezTo>
                      <a:pt x="1974346" y="127369"/>
                      <a:pt x="1972486" y="128079"/>
                      <a:pt x="1960728" y="118281"/>
                    </a:cubicBezTo>
                    <a:cubicBezTo>
                      <a:pt x="1955785" y="114162"/>
                      <a:pt x="1952022" y="108752"/>
                      <a:pt x="1947080" y="104633"/>
                    </a:cubicBezTo>
                    <a:cubicBezTo>
                      <a:pt x="1927524" y="88336"/>
                      <a:pt x="1940303" y="101243"/>
                      <a:pt x="1919785" y="90985"/>
                    </a:cubicBezTo>
                    <a:cubicBezTo>
                      <a:pt x="1914895" y="88540"/>
                      <a:pt x="1911027" y="84332"/>
                      <a:pt x="1906137" y="81887"/>
                    </a:cubicBezTo>
                    <a:cubicBezTo>
                      <a:pt x="1887551" y="72594"/>
                      <a:pt x="1850111" y="73806"/>
                      <a:pt x="1837898" y="72788"/>
                    </a:cubicBezTo>
                    <a:cubicBezTo>
                      <a:pt x="1828800" y="69755"/>
                      <a:pt x="1819907" y="66016"/>
                      <a:pt x="1810603" y="63690"/>
                    </a:cubicBezTo>
                    <a:cubicBezTo>
                      <a:pt x="1804537" y="62173"/>
                      <a:pt x="1798395" y="60937"/>
                      <a:pt x="1792406" y="59140"/>
                    </a:cubicBezTo>
                    <a:cubicBezTo>
                      <a:pt x="1783220" y="56384"/>
                      <a:pt x="1765110" y="50042"/>
                      <a:pt x="1765110" y="50042"/>
                    </a:cubicBezTo>
                    <a:cubicBezTo>
                      <a:pt x="1760561" y="47009"/>
                      <a:pt x="1753494" y="46019"/>
                      <a:pt x="1751463" y="40943"/>
                    </a:cubicBezTo>
                    <a:cubicBezTo>
                      <a:pt x="1733262" y="-4561"/>
                      <a:pt x="1763632" y="10122"/>
                      <a:pt x="1733266" y="0"/>
                    </a:cubicBezTo>
                    <a:cubicBezTo>
                      <a:pt x="1730233" y="4549"/>
                      <a:pt x="1725606" y="8373"/>
                      <a:pt x="1724167" y="13648"/>
                    </a:cubicBezTo>
                    <a:cubicBezTo>
                      <a:pt x="1720950" y="25443"/>
                      <a:pt x="1727740" y="40904"/>
                      <a:pt x="1719618" y="50042"/>
                    </a:cubicBezTo>
                    <a:cubicBezTo>
                      <a:pt x="1712494" y="58056"/>
                      <a:pt x="1698323" y="52673"/>
                      <a:pt x="1687773" y="54591"/>
                    </a:cubicBezTo>
                    <a:cubicBezTo>
                      <a:pt x="1681084" y="55807"/>
                      <a:pt x="1663112" y="60611"/>
                      <a:pt x="1655928" y="63690"/>
                    </a:cubicBezTo>
                    <a:cubicBezTo>
                      <a:pt x="1649695" y="66361"/>
                      <a:pt x="1643797" y="69755"/>
                      <a:pt x="1637731" y="72788"/>
                    </a:cubicBezTo>
                    <a:cubicBezTo>
                      <a:pt x="1633182" y="71272"/>
                      <a:pt x="1627474" y="71630"/>
                      <a:pt x="1624083" y="68239"/>
                    </a:cubicBezTo>
                    <a:cubicBezTo>
                      <a:pt x="1620692" y="64848"/>
                      <a:pt x="1624329" y="54591"/>
                      <a:pt x="1619534" y="54591"/>
                    </a:cubicBezTo>
                    <a:cubicBezTo>
                      <a:pt x="1614067" y="54591"/>
                      <a:pt x="1614302" y="64373"/>
                      <a:pt x="1610436" y="68239"/>
                    </a:cubicBezTo>
                    <a:cubicBezTo>
                      <a:pt x="1606570" y="72105"/>
                      <a:pt x="1602115" y="76108"/>
                      <a:pt x="1596788" y="77337"/>
                    </a:cubicBezTo>
                    <a:cubicBezTo>
                      <a:pt x="1581938" y="80764"/>
                      <a:pt x="1566459" y="80370"/>
                      <a:pt x="1551295" y="81887"/>
                    </a:cubicBezTo>
                    <a:cubicBezTo>
                      <a:pt x="1542197" y="84920"/>
                      <a:pt x="1532578" y="86696"/>
                      <a:pt x="1524000" y="90985"/>
                    </a:cubicBezTo>
                    <a:cubicBezTo>
                      <a:pt x="1517934" y="94018"/>
                      <a:pt x="1512237" y="97939"/>
                      <a:pt x="1505803" y="100084"/>
                    </a:cubicBezTo>
                    <a:cubicBezTo>
                      <a:pt x="1498468" y="102529"/>
                      <a:pt x="1490558" y="102758"/>
                      <a:pt x="1483057" y="104633"/>
                    </a:cubicBezTo>
                    <a:cubicBezTo>
                      <a:pt x="1478405" y="105796"/>
                      <a:pt x="1474191" y="108828"/>
                      <a:pt x="1469409" y="109182"/>
                    </a:cubicBezTo>
                    <a:cubicBezTo>
                      <a:pt x="1433083" y="111873"/>
                      <a:pt x="1396621" y="112215"/>
                      <a:pt x="1360227" y="113731"/>
                    </a:cubicBezTo>
                    <a:cubicBezTo>
                      <a:pt x="1355678" y="116764"/>
                      <a:pt x="1350180" y="118715"/>
                      <a:pt x="1346579" y="122830"/>
                    </a:cubicBezTo>
                    <a:cubicBezTo>
                      <a:pt x="1339378" y="131059"/>
                      <a:pt x="1336114" y="142393"/>
                      <a:pt x="1328382" y="150125"/>
                    </a:cubicBezTo>
                    <a:lnTo>
                      <a:pt x="1314734" y="163773"/>
                    </a:lnTo>
                    <a:cubicBezTo>
                      <a:pt x="1311701" y="172872"/>
                      <a:pt x="1312418" y="184288"/>
                      <a:pt x="1305636" y="191069"/>
                    </a:cubicBezTo>
                    <a:cubicBezTo>
                      <a:pt x="1301087" y="195618"/>
                      <a:pt x="1297341" y="201147"/>
                      <a:pt x="1291988" y="204716"/>
                    </a:cubicBezTo>
                    <a:cubicBezTo>
                      <a:pt x="1287998" y="207376"/>
                      <a:pt x="1283109" y="208764"/>
                      <a:pt x="1278340" y="209266"/>
                    </a:cubicBezTo>
                    <a:cubicBezTo>
                      <a:pt x="1254164" y="211811"/>
                      <a:pt x="1229815" y="212299"/>
                      <a:pt x="1205552" y="213815"/>
                    </a:cubicBezTo>
                    <a:cubicBezTo>
                      <a:pt x="1204036" y="218364"/>
                      <a:pt x="1203332" y="223271"/>
                      <a:pt x="1201003" y="227463"/>
                    </a:cubicBezTo>
                    <a:cubicBezTo>
                      <a:pt x="1195693" y="237022"/>
                      <a:pt x="1186264" y="244384"/>
                      <a:pt x="1182806" y="254758"/>
                    </a:cubicBezTo>
                    <a:lnTo>
                      <a:pt x="1173707" y="282054"/>
                    </a:lnTo>
                    <a:cubicBezTo>
                      <a:pt x="1172191" y="286603"/>
                      <a:pt x="1173148" y="293042"/>
                      <a:pt x="1169158" y="295702"/>
                    </a:cubicBezTo>
                    <a:cubicBezTo>
                      <a:pt x="1160060" y="301768"/>
                      <a:pt x="1149595" y="306167"/>
                      <a:pt x="1141863" y="313899"/>
                    </a:cubicBezTo>
                    <a:cubicBezTo>
                      <a:pt x="1137314" y="318448"/>
                      <a:pt x="1133839" y="324422"/>
                      <a:pt x="1128215" y="327546"/>
                    </a:cubicBezTo>
                    <a:cubicBezTo>
                      <a:pt x="1119831" y="332204"/>
                      <a:pt x="1100919" y="336645"/>
                      <a:pt x="1100919" y="336645"/>
                    </a:cubicBezTo>
                    <a:cubicBezTo>
                      <a:pt x="1097886" y="332096"/>
                      <a:pt x="1092365" y="328437"/>
                      <a:pt x="1091821" y="322997"/>
                    </a:cubicBezTo>
                    <a:cubicBezTo>
                      <a:pt x="1090754" y="312327"/>
                      <a:pt x="1101166" y="300743"/>
                      <a:pt x="1096370" y="291152"/>
                    </a:cubicBezTo>
                    <a:cubicBezTo>
                      <a:pt x="1093493" y="285398"/>
                      <a:pt x="1088075" y="301231"/>
                      <a:pt x="1082722" y="304800"/>
                    </a:cubicBezTo>
                    <a:cubicBezTo>
                      <a:pt x="1078732" y="307460"/>
                      <a:pt x="1073623" y="307833"/>
                      <a:pt x="1069074" y="309349"/>
                    </a:cubicBezTo>
                    <a:cubicBezTo>
                      <a:pt x="1064525" y="306316"/>
                      <a:pt x="1059293" y="304117"/>
                      <a:pt x="1055427" y="300251"/>
                    </a:cubicBezTo>
                    <a:cubicBezTo>
                      <a:pt x="1051561" y="296385"/>
                      <a:pt x="1050598" y="290019"/>
                      <a:pt x="1046328" y="286603"/>
                    </a:cubicBezTo>
                    <a:cubicBezTo>
                      <a:pt x="1042583" y="283607"/>
                      <a:pt x="1037229" y="283570"/>
                      <a:pt x="1032680" y="282054"/>
                    </a:cubicBezTo>
                    <a:lnTo>
                      <a:pt x="1005385" y="291152"/>
                    </a:lnTo>
                    <a:cubicBezTo>
                      <a:pt x="1000836" y="292669"/>
                      <a:pt x="995727" y="293042"/>
                      <a:pt x="991737" y="295702"/>
                    </a:cubicBezTo>
                    <a:lnTo>
                      <a:pt x="978089" y="304800"/>
                    </a:lnTo>
                    <a:cubicBezTo>
                      <a:pt x="975546" y="314971"/>
                      <a:pt x="968871" y="343650"/>
                      <a:pt x="964442" y="350293"/>
                    </a:cubicBezTo>
                    <a:lnTo>
                      <a:pt x="955343" y="363940"/>
                    </a:lnTo>
                    <a:cubicBezTo>
                      <a:pt x="956859" y="368489"/>
                      <a:pt x="958167" y="371939"/>
                      <a:pt x="959892" y="377588"/>
                    </a:cubicBezTo>
                    <a:cubicBezTo>
                      <a:pt x="961617" y="383237"/>
                      <a:pt x="959625" y="393286"/>
                      <a:pt x="965691" y="397835"/>
                    </a:cubicBezTo>
                    <a:cubicBezTo>
                      <a:pt x="971757" y="402384"/>
                      <a:pt x="988912" y="401435"/>
                      <a:pt x="996286" y="404884"/>
                    </a:cubicBezTo>
                    <a:cubicBezTo>
                      <a:pt x="1003660" y="408333"/>
                      <a:pt x="1008374" y="412290"/>
                      <a:pt x="1009934" y="418531"/>
                    </a:cubicBezTo>
                    <a:cubicBezTo>
                      <a:pt x="1011809" y="426033"/>
                      <a:pt x="1007062" y="433730"/>
                      <a:pt x="1005385" y="441278"/>
                    </a:cubicBezTo>
                    <a:cubicBezTo>
                      <a:pt x="997148" y="478349"/>
                      <a:pt x="1006117" y="439817"/>
                      <a:pt x="982639" y="486770"/>
                    </a:cubicBezTo>
                    <a:cubicBezTo>
                      <a:pt x="980402" y="491245"/>
                      <a:pt x="969798" y="514330"/>
                      <a:pt x="964442" y="518615"/>
                    </a:cubicBezTo>
                    <a:cubicBezTo>
                      <a:pt x="960697" y="521611"/>
                      <a:pt x="955343" y="521648"/>
                      <a:pt x="950794" y="523164"/>
                    </a:cubicBezTo>
                    <a:cubicBezTo>
                      <a:pt x="947761" y="527713"/>
                      <a:pt x="945561" y="532946"/>
                      <a:pt x="941695" y="536812"/>
                    </a:cubicBezTo>
                    <a:cubicBezTo>
                      <a:pt x="937829" y="540678"/>
                      <a:pt x="931463" y="541641"/>
                      <a:pt x="928048" y="545910"/>
                    </a:cubicBezTo>
                    <a:cubicBezTo>
                      <a:pt x="902933" y="577303"/>
                      <a:pt x="948963" y="542580"/>
                      <a:pt x="909851" y="568657"/>
                    </a:cubicBezTo>
                    <a:cubicBezTo>
                      <a:pt x="906818" y="573206"/>
                      <a:pt x="903197" y="577415"/>
                      <a:pt x="900752" y="582305"/>
                    </a:cubicBezTo>
                    <a:cubicBezTo>
                      <a:pt x="898608" y="586594"/>
                      <a:pt x="898532" y="591760"/>
                      <a:pt x="896203" y="595952"/>
                    </a:cubicBezTo>
                    <a:cubicBezTo>
                      <a:pt x="890892" y="605511"/>
                      <a:pt x="881464" y="612874"/>
                      <a:pt x="878006" y="623248"/>
                    </a:cubicBezTo>
                    <a:cubicBezTo>
                      <a:pt x="867391" y="655092"/>
                      <a:pt x="878005" y="647510"/>
                      <a:pt x="855260" y="655093"/>
                    </a:cubicBezTo>
                    <a:cubicBezTo>
                      <a:pt x="852227" y="659642"/>
                      <a:pt x="848606" y="663850"/>
                      <a:pt x="846161" y="668740"/>
                    </a:cubicBezTo>
                    <a:cubicBezTo>
                      <a:pt x="844016" y="673029"/>
                      <a:pt x="844608" y="678643"/>
                      <a:pt x="841612" y="682388"/>
                    </a:cubicBezTo>
                    <a:cubicBezTo>
                      <a:pt x="838196" y="686658"/>
                      <a:pt x="832513" y="688454"/>
                      <a:pt x="827964" y="691487"/>
                    </a:cubicBezTo>
                    <a:cubicBezTo>
                      <a:pt x="803704" y="727877"/>
                      <a:pt x="835545" y="683906"/>
                      <a:pt x="805218" y="714233"/>
                    </a:cubicBezTo>
                    <a:cubicBezTo>
                      <a:pt x="799857" y="719594"/>
                      <a:pt x="796504" y="726673"/>
                      <a:pt x="791570" y="732430"/>
                    </a:cubicBezTo>
                    <a:cubicBezTo>
                      <a:pt x="787383" y="737315"/>
                      <a:pt x="781872" y="741000"/>
                      <a:pt x="777922" y="746078"/>
                    </a:cubicBezTo>
                    <a:cubicBezTo>
                      <a:pt x="777905" y="746100"/>
                      <a:pt x="755184" y="780186"/>
                      <a:pt x="750627" y="787021"/>
                    </a:cubicBezTo>
                    <a:lnTo>
                      <a:pt x="741528" y="800669"/>
                    </a:lnTo>
                    <a:cubicBezTo>
                      <a:pt x="738495" y="809767"/>
                      <a:pt x="744472" y="818568"/>
                      <a:pt x="732430" y="827964"/>
                    </a:cubicBezTo>
                    <a:cubicBezTo>
                      <a:pt x="720388" y="837360"/>
                      <a:pt x="685645" y="847857"/>
                      <a:pt x="669277" y="857045"/>
                    </a:cubicBezTo>
                    <a:cubicBezTo>
                      <a:pt x="652909" y="866233"/>
                      <a:pt x="647199" y="876565"/>
                      <a:pt x="634220" y="883091"/>
                    </a:cubicBezTo>
                    <a:cubicBezTo>
                      <a:pt x="621241" y="889617"/>
                      <a:pt x="600814" y="894776"/>
                      <a:pt x="591403" y="896203"/>
                    </a:cubicBezTo>
                    <a:cubicBezTo>
                      <a:pt x="581992" y="897630"/>
                      <a:pt x="580788" y="886347"/>
                      <a:pt x="577755" y="891654"/>
                    </a:cubicBezTo>
                    <a:cubicBezTo>
                      <a:pt x="574722" y="896961"/>
                      <a:pt x="575481" y="919708"/>
                      <a:pt x="573206" y="928048"/>
                    </a:cubicBezTo>
                    <a:cubicBezTo>
                      <a:pt x="570931" y="936388"/>
                      <a:pt x="567140" y="937147"/>
                      <a:pt x="564107" y="941696"/>
                    </a:cubicBezTo>
                    <a:cubicBezTo>
                      <a:pt x="562591" y="946245"/>
                      <a:pt x="562553" y="951599"/>
                      <a:pt x="559558" y="955343"/>
                    </a:cubicBezTo>
                    <a:cubicBezTo>
                      <a:pt x="556142" y="959613"/>
                      <a:pt x="550110" y="960942"/>
                      <a:pt x="545910" y="964442"/>
                    </a:cubicBezTo>
                    <a:cubicBezTo>
                      <a:pt x="523193" y="983374"/>
                      <a:pt x="542600" y="974645"/>
                      <a:pt x="518615" y="982639"/>
                    </a:cubicBezTo>
                    <a:cubicBezTo>
                      <a:pt x="514066" y="979606"/>
                      <a:pt x="509857" y="975985"/>
                      <a:pt x="504967" y="973540"/>
                    </a:cubicBezTo>
                    <a:cubicBezTo>
                      <a:pt x="467295" y="954704"/>
                      <a:pt x="516786" y="985969"/>
                      <a:pt x="477672" y="959893"/>
                    </a:cubicBezTo>
                    <a:cubicBezTo>
                      <a:pt x="471606" y="961409"/>
                      <a:pt x="464677" y="960974"/>
                      <a:pt x="459474" y="964442"/>
                    </a:cubicBezTo>
                    <a:cubicBezTo>
                      <a:pt x="454925" y="967475"/>
                      <a:pt x="453554" y="973641"/>
                      <a:pt x="450376" y="978090"/>
                    </a:cubicBezTo>
                    <a:cubicBezTo>
                      <a:pt x="445969" y="984260"/>
                      <a:pt x="442338" y="991187"/>
                      <a:pt x="436728" y="996287"/>
                    </a:cubicBezTo>
                    <a:cubicBezTo>
                      <a:pt x="425507" y="1006487"/>
                      <a:pt x="411057" y="1012859"/>
                      <a:pt x="400334" y="1023582"/>
                    </a:cubicBezTo>
                    <a:cubicBezTo>
                      <a:pt x="395785" y="1028131"/>
                      <a:pt x="392039" y="1033661"/>
                      <a:pt x="386686" y="1037230"/>
                    </a:cubicBezTo>
                    <a:cubicBezTo>
                      <a:pt x="382696" y="1039890"/>
                      <a:pt x="377588" y="1040263"/>
                      <a:pt x="373039" y="1041779"/>
                    </a:cubicBezTo>
                    <a:cubicBezTo>
                      <a:pt x="363940" y="1047845"/>
                      <a:pt x="353475" y="1052244"/>
                      <a:pt x="345743" y="1059976"/>
                    </a:cubicBezTo>
                    <a:cubicBezTo>
                      <a:pt x="328704" y="1077015"/>
                      <a:pt x="338199" y="1071589"/>
                      <a:pt x="318448" y="1078173"/>
                    </a:cubicBezTo>
                    <a:cubicBezTo>
                      <a:pt x="296278" y="1111427"/>
                      <a:pt x="325785" y="1072058"/>
                      <a:pt x="291152" y="1100919"/>
                    </a:cubicBezTo>
                    <a:cubicBezTo>
                      <a:pt x="286952" y="1104419"/>
                      <a:pt x="285554" y="1110367"/>
                      <a:pt x="282054" y="1114567"/>
                    </a:cubicBezTo>
                    <a:cubicBezTo>
                      <a:pt x="271108" y="1127703"/>
                      <a:pt x="268178" y="1128367"/>
                      <a:pt x="254758" y="1137313"/>
                    </a:cubicBezTo>
                    <a:lnTo>
                      <a:pt x="236561" y="1164609"/>
                    </a:lnTo>
                    <a:cubicBezTo>
                      <a:pt x="233528" y="1169158"/>
                      <a:pt x="232650" y="1176528"/>
                      <a:pt x="227463" y="1178257"/>
                    </a:cubicBezTo>
                    <a:lnTo>
                      <a:pt x="213815" y="1182806"/>
                    </a:lnTo>
                    <a:cubicBezTo>
                      <a:pt x="210782" y="1187355"/>
                      <a:pt x="209353" y="1193556"/>
                      <a:pt x="204716" y="1196454"/>
                    </a:cubicBezTo>
                    <a:cubicBezTo>
                      <a:pt x="196583" y="1201537"/>
                      <a:pt x="186519" y="1202519"/>
                      <a:pt x="177421" y="1205552"/>
                    </a:cubicBezTo>
                    <a:cubicBezTo>
                      <a:pt x="172872" y="1207069"/>
                      <a:pt x="170701" y="1210117"/>
                      <a:pt x="163773" y="1210102"/>
                    </a:cubicBezTo>
                    <a:cubicBezTo>
                      <a:pt x="156845" y="1210088"/>
                      <a:pt x="155433" y="1198939"/>
                      <a:pt x="135853" y="1205465"/>
                    </a:cubicBezTo>
                    <a:cubicBezTo>
                      <a:pt x="128773" y="1212545"/>
                      <a:pt x="126381" y="1215485"/>
                      <a:pt x="118368" y="1220361"/>
                    </a:cubicBezTo>
                    <a:cubicBezTo>
                      <a:pt x="110355" y="1225237"/>
                      <a:pt x="99072" y="1228627"/>
                      <a:pt x="87774" y="1234722"/>
                    </a:cubicBezTo>
                    <a:cubicBezTo>
                      <a:pt x="76476" y="1240817"/>
                      <a:pt x="62175" y="1251936"/>
                      <a:pt x="50579" y="1256931"/>
                    </a:cubicBezTo>
                    <a:cubicBezTo>
                      <a:pt x="38983" y="1261926"/>
                      <a:pt x="49606" y="1254222"/>
                      <a:pt x="18197" y="1264693"/>
                    </a:cubicBezTo>
                    <a:close/>
                  </a:path>
                </a:pathLst>
              </a:custGeom>
              <a:solidFill>
                <a:schemeClr val="accent5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613F74E-0E2C-492E-9B94-208D56252EF2}"/>
                  </a:ext>
                </a:extLst>
              </p:cNvPr>
              <p:cNvSpPr/>
              <p:nvPr/>
            </p:nvSpPr>
            <p:spPr>
              <a:xfrm>
                <a:off x="4871406" y="4697583"/>
                <a:ext cx="1707957" cy="422079"/>
              </a:xfrm>
              <a:custGeom>
                <a:avLst/>
                <a:gdLst>
                  <a:gd name="connsiteX0" fmla="*/ 1707957 w 1707957"/>
                  <a:gd name="connsiteY0" fmla="*/ 78489 h 422079"/>
                  <a:gd name="connsiteX1" fmla="*/ 1707957 w 1707957"/>
                  <a:gd name="connsiteY1" fmla="*/ 78489 h 422079"/>
                  <a:gd name="connsiteX2" fmla="*/ 1694221 w 1707957"/>
                  <a:gd name="connsiteY2" fmla="*/ 68678 h 422079"/>
                  <a:gd name="connsiteX3" fmla="*/ 1662826 w 1707957"/>
                  <a:gd name="connsiteY3" fmla="*/ 70640 h 422079"/>
                  <a:gd name="connsiteX4" fmla="*/ 1649090 w 1707957"/>
                  <a:gd name="connsiteY4" fmla="*/ 84376 h 422079"/>
                  <a:gd name="connsiteX5" fmla="*/ 1643203 w 1707957"/>
                  <a:gd name="connsiteY5" fmla="*/ 90262 h 422079"/>
                  <a:gd name="connsiteX6" fmla="*/ 1639279 w 1707957"/>
                  <a:gd name="connsiteY6" fmla="*/ 94187 h 422079"/>
                  <a:gd name="connsiteX7" fmla="*/ 1637317 w 1707957"/>
                  <a:gd name="connsiteY7" fmla="*/ 100074 h 422079"/>
                  <a:gd name="connsiteX8" fmla="*/ 1629468 w 1707957"/>
                  <a:gd name="connsiteY8" fmla="*/ 107923 h 422079"/>
                  <a:gd name="connsiteX9" fmla="*/ 1619657 w 1707957"/>
                  <a:gd name="connsiteY9" fmla="*/ 115772 h 422079"/>
                  <a:gd name="connsiteX10" fmla="*/ 1603959 w 1707957"/>
                  <a:gd name="connsiteY10" fmla="*/ 119696 h 422079"/>
                  <a:gd name="connsiteX11" fmla="*/ 1592185 w 1707957"/>
                  <a:gd name="connsiteY11" fmla="*/ 127545 h 422079"/>
                  <a:gd name="connsiteX12" fmla="*/ 1586299 w 1707957"/>
                  <a:gd name="connsiteY12" fmla="*/ 131469 h 422079"/>
                  <a:gd name="connsiteX13" fmla="*/ 1574525 w 1707957"/>
                  <a:gd name="connsiteY13" fmla="*/ 145205 h 422079"/>
                  <a:gd name="connsiteX14" fmla="*/ 1568639 w 1707957"/>
                  <a:gd name="connsiteY14" fmla="*/ 149129 h 422079"/>
                  <a:gd name="connsiteX15" fmla="*/ 1564714 w 1707957"/>
                  <a:gd name="connsiteY15" fmla="*/ 153054 h 422079"/>
                  <a:gd name="connsiteX16" fmla="*/ 1558827 w 1707957"/>
                  <a:gd name="connsiteY16" fmla="*/ 156978 h 422079"/>
                  <a:gd name="connsiteX17" fmla="*/ 1554903 w 1707957"/>
                  <a:gd name="connsiteY17" fmla="*/ 160903 h 422079"/>
                  <a:gd name="connsiteX18" fmla="*/ 1549016 w 1707957"/>
                  <a:gd name="connsiteY18" fmla="*/ 164827 h 422079"/>
                  <a:gd name="connsiteX19" fmla="*/ 1539205 w 1707957"/>
                  <a:gd name="connsiteY19" fmla="*/ 172676 h 422079"/>
                  <a:gd name="connsiteX20" fmla="*/ 1533318 w 1707957"/>
                  <a:gd name="connsiteY20" fmla="*/ 174638 h 422079"/>
                  <a:gd name="connsiteX21" fmla="*/ 1517621 w 1707957"/>
                  <a:gd name="connsiteY21" fmla="*/ 186412 h 422079"/>
                  <a:gd name="connsiteX22" fmla="*/ 1511734 w 1707957"/>
                  <a:gd name="connsiteY22" fmla="*/ 184450 h 422079"/>
                  <a:gd name="connsiteX23" fmla="*/ 1499961 w 1707957"/>
                  <a:gd name="connsiteY23" fmla="*/ 178563 h 422079"/>
                  <a:gd name="connsiteX24" fmla="*/ 1488187 w 1707957"/>
                  <a:gd name="connsiteY24" fmla="*/ 184450 h 422079"/>
                  <a:gd name="connsiteX25" fmla="*/ 1482300 w 1707957"/>
                  <a:gd name="connsiteY25" fmla="*/ 188374 h 422079"/>
                  <a:gd name="connsiteX26" fmla="*/ 1478376 w 1707957"/>
                  <a:gd name="connsiteY26" fmla="*/ 192299 h 422079"/>
                  <a:gd name="connsiteX27" fmla="*/ 1472489 w 1707957"/>
                  <a:gd name="connsiteY27" fmla="*/ 194261 h 422079"/>
                  <a:gd name="connsiteX28" fmla="*/ 1466603 w 1707957"/>
                  <a:gd name="connsiteY28" fmla="*/ 198185 h 422079"/>
                  <a:gd name="connsiteX29" fmla="*/ 1462678 w 1707957"/>
                  <a:gd name="connsiteY29" fmla="*/ 202110 h 422079"/>
                  <a:gd name="connsiteX30" fmla="*/ 1456791 w 1707957"/>
                  <a:gd name="connsiteY30" fmla="*/ 204072 h 422079"/>
                  <a:gd name="connsiteX31" fmla="*/ 1445018 w 1707957"/>
                  <a:gd name="connsiteY31" fmla="*/ 211921 h 422079"/>
                  <a:gd name="connsiteX32" fmla="*/ 1435207 w 1707957"/>
                  <a:gd name="connsiteY32" fmla="*/ 219770 h 422079"/>
                  <a:gd name="connsiteX33" fmla="*/ 1431282 w 1707957"/>
                  <a:gd name="connsiteY33" fmla="*/ 225656 h 422079"/>
                  <a:gd name="connsiteX34" fmla="*/ 1429320 w 1707957"/>
                  <a:gd name="connsiteY34" fmla="*/ 231543 h 422079"/>
                  <a:gd name="connsiteX35" fmla="*/ 1425396 w 1707957"/>
                  <a:gd name="connsiteY35" fmla="*/ 237430 h 422079"/>
                  <a:gd name="connsiteX36" fmla="*/ 1421471 w 1707957"/>
                  <a:gd name="connsiteY36" fmla="*/ 249203 h 422079"/>
                  <a:gd name="connsiteX37" fmla="*/ 1419509 w 1707957"/>
                  <a:gd name="connsiteY37" fmla="*/ 255090 h 422079"/>
                  <a:gd name="connsiteX38" fmla="*/ 1411660 w 1707957"/>
                  <a:gd name="connsiteY38" fmla="*/ 247241 h 422079"/>
                  <a:gd name="connsiteX39" fmla="*/ 1407736 w 1707957"/>
                  <a:gd name="connsiteY39" fmla="*/ 241354 h 422079"/>
                  <a:gd name="connsiteX40" fmla="*/ 1399887 w 1707957"/>
                  <a:gd name="connsiteY40" fmla="*/ 239392 h 422079"/>
                  <a:gd name="connsiteX41" fmla="*/ 1397924 w 1707957"/>
                  <a:gd name="connsiteY41" fmla="*/ 233505 h 422079"/>
                  <a:gd name="connsiteX42" fmla="*/ 1388113 w 1707957"/>
                  <a:gd name="connsiteY42" fmla="*/ 223694 h 422079"/>
                  <a:gd name="connsiteX43" fmla="*/ 1364567 w 1707957"/>
                  <a:gd name="connsiteY43" fmla="*/ 229581 h 422079"/>
                  <a:gd name="connsiteX44" fmla="*/ 1346906 w 1707957"/>
                  <a:gd name="connsiteY44" fmla="*/ 239392 h 422079"/>
                  <a:gd name="connsiteX45" fmla="*/ 1339058 w 1707957"/>
                  <a:gd name="connsiteY45" fmla="*/ 241354 h 422079"/>
                  <a:gd name="connsiteX46" fmla="*/ 1329246 w 1707957"/>
                  <a:gd name="connsiteY46" fmla="*/ 249203 h 422079"/>
                  <a:gd name="connsiteX47" fmla="*/ 1317473 w 1707957"/>
                  <a:gd name="connsiteY47" fmla="*/ 260977 h 422079"/>
                  <a:gd name="connsiteX48" fmla="*/ 1311586 w 1707957"/>
                  <a:gd name="connsiteY48" fmla="*/ 266863 h 422079"/>
                  <a:gd name="connsiteX49" fmla="*/ 1307662 w 1707957"/>
                  <a:gd name="connsiteY49" fmla="*/ 272750 h 422079"/>
                  <a:gd name="connsiteX50" fmla="*/ 1303737 w 1707957"/>
                  <a:gd name="connsiteY50" fmla="*/ 276675 h 422079"/>
                  <a:gd name="connsiteX51" fmla="*/ 1291964 w 1707957"/>
                  <a:gd name="connsiteY51" fmla="*/ 280599 h 422079"/>
                  <a:gd name="connsiteX52" fmla="*/ 1282153 w 1707957"/>
                  <a:gd name="connsiteY52" fmla="*/ 272750 h 422079"/>
                  <a:gd name="connsiteX53" fmla="*/ 1284115 w 1707957"/>
                  <a:gd name="connsiteY53" fmla="*/ 260977 h 422079"/>
                  <a:gd name="connsiteX54" fmla="*/ 1272342 w 1707957"/>
                  <a:gd name="connsiteY54" fmla="*/ 266863 h 422079"/>
                  <a:gd name="connsiteX55" fmla="*/ 1264493 w 1707957"/>
                  <a:gd name="connsiteY55" fmla="*/ 276675 h 422079"/>
                  <a:gd name="connsiteX56" fmla="*/ 1252719 w 1707957"/>
                  <a:gd name="connsiteY56" fmla="*/ 284523 h 422079"/>
                  <a:gd name="connsiteX57" fmla="*/ 1248795 w 1707957"/>
                  <a:gd name="connsiteY57" fmla="*/ 288448 h 422079"/>
                  <a:gd name="connsiteX58" fmla="*/ 1237021 w 1707957"/>
                  <a:gd name="connsiteY58" fmla="*/ 292372 h 422079"/>
                  <a:gd name="connsiteX59" fmla="*/ 1213475 w 1707957"/>
                  <a:gd name="connsiteY59" fmla="*/ 300221 h 422079"/>
                  <a:gd name="connsiteX60" fmla="*/ 1201701 w 1707957"/>
                  <a:gd name="connsiteY60" fmla="*/ 306108 h 422079"/>
                  <a:gd name="connsiteX61" fmla="*/ 1195815 w 1707957"/>
                  <a:gd name="connsiteY61" fmla="*/ 308070 h 422079"/>
                  <a:gd name="connsiteX62" fmla="*/ 1191890 w 1707957"/>
                  <a:gd name="connsiteY62" fmla="*/ 311995 h 422079"/>
                  <a:gd name="connsiteX63" fmla="*/ 1184041 w 1707957"/>
                  <a:gd name="connsiteY63" fmla="*/ 313957 h 422079"/>
                  <a:gd name="connsiteX64" fmla="*/ 1160494 w 1707957"/>
                  <a:gd name="connsiteY64" fmla="*/ 315919 h 422079"/>
                  <a:gd name="connsiteX65" fmla="*/ 1158532 w 1707957"/>
                  <a:gd name="connsiteY65" fmla="*/ 321806 h 422079"/>
                  <a:gd name="connsiteX66" fmla="*/ 1146759 w 1707957"/>
                  <a:gd name="connsiteY66" fmla="*/ 323768 h 422079"/>
                  <a:gd name="connsiteX67" fmla="*/ 1129099 w 1707957"/>
                  <a:gd name="connsiteY67" fmla="*/ 325730 h 422079"/>
                  <a:gd name="connsiteX68" fmla="*/ 1111439 w 1707957"/>
                  <a:gd name="connsiteY68" fmla="*/ 333579 h 422079"/>
                  <a:gd name="connsiteX69" fmla="*/ 1107514 w 1707957"/>
                  <a:gd name="connsiteY69" fmla="*/ 327693 h 422079"/>
                  <a:gd name="connsiteX70" fmla="*/ 1117325 w 1707957"/>
                  <a:gd name="connsiteY70" fmla="*/ 308070 h 422079"/>
                  <a:gd name="connsiteX71" fmla="*/ 1123212 w 1707957"/>
                  <a:gd name="connsiteY71" fmla="*/ 304146 h 422079"/>
                  <a:gd name="connsiteX72" fmla="*/ 1127136 w 1707957"/>
                  <a:gd name="connsiteY72" fmla="*/ 300221 h 422079"/>
                  <a:gd name="connsiteX73" fmla="*/ 1115363 w 1707957"/>
                  <a:gd name="connsiteY73" fmla="*/ 306108 h 422079"/>
                  <a:gd name="connsiteX74" fmla="*/ 1091816 w 1707957"/>
                  <a:gd name="connsiteY74" fmla="*/ 311995 h 422079"/>
                  <a:gd name="connsiteX75" fmla="*/ 1072194 w 1707957"/>
                  <a:gd name="connsiteY75" fmla="*/ 315919 h 422079"/>
                  <a:gd name="connsiteX76" fmla="*/ 925027 w 1707957"/>
                  <a:gd name="connsiteY76" fmla="*/ 319844 h 422079"/>
                  <a:gd name="connsiteX77" fmla="*/ 913253 w 1707957"/>
                  <a:gd name="connsiteY77" fmla="*/ 323768 h 422079"/>
                  <a:gd name="connsiteX78" fmla="*/ 903442 w 1707957"/>
                  <a:gd name="connsiteY78" fmla="*/ 329655 h 422079"/>
                  <a:gd name="connsiteX79" fmla="*/ 891669 w 1707957"/>
                  <a:gd name="connsiteY79" fmla="*/ 337504 h 422079"/>
                  <a:gd name="connsiteX80" fmla="*/ 885782 w 1707957"/>
                  <a:gd name="connsiteY80" fmla="*/ 341428 h 422079"/>
                  <a:gd name="connsiteX81" fmla="*/ 879895 w 1707957"/>
                  <a:gd name="connsiteY81" fmla="*/ 343390 h 422079"/>
                  <a:gd name="connsiteX82" fmla="*/ 875971 w 1707957"/>
                  <a:gd name="connsiteY82" fmla="*/ 347315 h 422079"/>
                  <a:gd name="connsiteX83" fmla="*/ 799444 w 1707957"/>
                  <a:gd name="connsiteY83" fmla="*/ 353202 h 422079"/>
                  <a:gd name="connsiteX84" fmla="*/ 789633 w 1707957"/>
                  <a:gd name="connsiteY84" fmla="*/ 355164 h 422079"/>
                  <a:gd name="connsiteX85" fmla="*/ 783746 w 1707957"/>
                  <a:gd name="connsiteY85" fmla="*/ 357126 h 422079"/>
                  <a:gd name="connsiteX86" fmla="*/ 777859 w 1707957"/>
                  <a:gd name="connsiteY86" fmla="*/ 355164 h 422079"/>
                  <a:gd name="connsiteX87" fmla="*/ 773935 w 1707957"/>
                  <a:gd name="connsiteY87" fmla="*/ 351239 h 422079"/>
                  <a:gd name="connsiteX88" fmla="*/ 771973 w 1707957"/>
                  <a:gd name="connsiteY88" fmla="*/ 345353 h 422079"/>
                  <a:gd name="connsiteX89" fmla="*/ 766086 w 1707957"/>
                  <a:gd name="connsiteY89" fmla="*/ 347315 h 422079"/>
                  <a:gd name="connsiteX90" fmla="*/ 762161 w 1707957"/>
                  <a:gd name="connsiteY90" fmla="*/ 351239 h 422079"/>
                  <a:gd name="connsiteX91" fmla="*/ 756275 w 1707957"/>
                  <a:gd name="connsiteY91" fmla="*/ 363013 h 422079"/>
                  <a:gd name="connsiteX92" fmla="*/ 750388 w 1707957"/>
                  <a:gd name="connsiteY92" fmla="*/ 364975 h 422079"/>
                  <a:gd name="connsiteX93" fmla="*/ 740577 w 1707957"/>
                  <a:gd name="connsiteY93" fmla="*/ 349277 h 422079"/>
                  <a:gd name="connsiteX94" fmla="*/ 730766 w 1707957"/>
                  <a:gd name="connsiteY94" fmla="*/ 341428 h 422079"/>
                  <a:gd name="connsiteX95" fmla="*/ 718992 w 1707957"/>
                  <a:gd name="connsiteY95" fmla="*/ 343390 h 422079"/>
                  <a:gd name="connsiteX96" fmla="*/ 713106 w 1707957"/>
                  <a:gd name="connsiteY96" fmla="*/ 353202 h 422079"/>
                  <a:gd name="connsiteX97" fmla="*/ 709181 w 1707957"/>
                  <a:gd name="connsiteY97" fmla="*/ 357126 h 422079"/>
                  <a:gd name="connsiteX98" fmla="*/ 697408 w 1707957"/>
                  <a:gd name="connsiteY98" fmla="*/ 363013 h 422079"/>
                  <a:gd name="connsiteX99" fmla="*/ 693483 w 1707957"/>
                  <a:gd name="connsiteY99" fmla="*/ 359088 h 422079"/>
                  <a:gd name="connsiteX100" fmla="*/ 679748 w 1707957"/>
                  <a:gd name="connsiteY100" fmla="*/ 357126 h 422079"/>
                  <a:gd name="connsiteX101" fmla="*/ 673861 w 1707957"/>
                  <a:gd name="connsiteY101" fmla="*/ 355164 h 422079"/>
                  <a:gd name="connsiteX102" fmla="*/ 654239 w 1707957"/>
                  <a:gd name="connsiteY102" fmla="*/ 361050 h 422079"/>
                  <a:gd name="connsiteX103" fmla="*/ 652276 w 1707957"/>
                  <a:gd name="connsiteY103" fmla="*/ 366937 h 422079"/>
                  <a:gd name="connsiteX104" fmla="*/ 642465 w 1707957"/>
                  <a:gd name="connsiteY104" fmla="*/ 372824 h 422079"/>
                  <a:gd name="connsiteX105" fmla="*/ 628730 w 1707957"/>
                  <a:gd name="connsiteY105" fmla="*/ 363013 h 422079"/>
                  <a:gd name="connsiteX106" fmla="*/ 624805 w 1707957"/>
                  <a:gd name="connsiteY106" fmla="*/ 359088 h 422079"/>
                  <a:gd name="connsiteX107" fmla="*/ 597334 w 1707957"/>
                  <a:gd name="connsiteY107" fmla="*/ 355164 h 422079"/>
                  <a:gd name="connsiteX108" fmla="*/ 591447 w 1707957"/>
                  <a:gd name="connsiteY108" fmla="*/ 353202 h 422079"/>
                  <a:gd name="connsiteX109" fmla="*/ 579674 w 1707957"/>
                  <a:gd name="connsiteY109" fmla="*/ 347315 h 422079"/>
                  <a:gd name="connsiteX110" fmla="*/ 577712 w 1707957"/>
                  <a:gd name="connsiteY110" fmla="*/ 341428 h 422079"/>
                  <a:gd name="connsiteX111" fmla="*/ 583598 w 1707957"/>
                  <a:gd name="connsiteY111" fmla="*/ 337504 h 422079"/>
                  <a:gd name="connsiteX112" fmla="*/ 628730 w 1707957"/>
                  <a:gd name="connsiteY112" fmla="*/ 335541 h 422079"/>
                  <a:gd name="connsiteX113" fmla="*/ 662088 w 1707957"/>
                  <a:gd name="connsiteY113" fmla="*/ 329655 h 422079"/>
                  <a:gd name="connsiteX114" fmla="*/ 679748 w 1707957"/>
                  <a:gd name="connsiteY114" fmla="*/ 319844 h 422079"/>
                  <a:gd name="connsiteX115" fmla="*/ 683672 w 1707957"/>
                  <a:gd name="connsiteY115" fmla="*/ 286486 h 422079"/>
                  <a:gd name="connsiteX116" fmla="*/ 685634 w 1707957"/>
                  <a:gd name="connsiteY116" fmla="*/ 280599 h 422079"/>
                  <a:gd name="connsiteX117" fmla="*/ 683672 w 1707957"/>
                  <a:gd name="connsiteY117" fmla="*/ 266863 h 422079"/>
                  <a:gd name="connsiteX118" fmla="*/ 677785 w 1707957"/>
                  <a:gd name="connsiteY118" fmla="*/ 262939 h 422079"/>
                  <a:gd name="connsiteX119" fmla="*/ 675823 w 1707957"/>
                  <a:gd name="connsiteY119" fmla="*/ 257052 h 422079"/>
                  <a:gd name="connsiteX120" fmla="*/ 662088 w 1707957"/>
                  <a:gd name="connsiteY120" fmla="*/ 253128 h 422079"/>
                  <a:gd name="connsiteX121" fmla="*/ 644427 w 1707957"/>
                  <a:gd name="connsiteY121" fmla="*/ 257052 h 422079"/>
                  <a:gd name="connsiteX122" fmla="*/ 638541 w 1707957"/>
                  <a:gd name="connsiteY122" fmla="*/ 260977 h 422079"/>
                  <a:gd name="connsiteX123" fmla="*/ 614994 w 1707957"/>
                  <a:gd name="connsiteY123" fmla="*/ 264901 h 422079"/>
                  <a:gd name="connsiteX124" fmla="*/ 595372 w 1707957"/>
                  <a:gd name="connsiteY124" fmla="*/ 270788 h 422079"/>
                  <a:gd name="connsiteX125" fmla="*/ 589485 w 1707957"/>
                  <a:gd name="connsiteY125" fmla="*/ 274712 h 422079"/>
                  <a:gd name="connsiteX126" fmla="*/ 583598 w 1707957"/>
                  <a:gd name="connsiteY126" fmla="*/ 276675 h 422079"/>
                  <a:gd name="connsiteX127" fmla="*/ 571825 w 1707957"/>
                  <a:gd name="connsiteY127" fmla="*/ 284523 h 422079"/>
                  <a:gd name="connsiteX128" fmla="*/ 565938 w 1707957"/>
                  <a:gd name="connsiteY128" fmla="*/ 288448 h 422079"/>
                  <a:gd name="connsiteX129" fmla="*/ 562014 w 1707957"/>
                  <a:gd name="connsiteY129" fmla="*/ 294335 h 422079"/>
                  <a:gd name="connsiteX130" fmla="*/ 562014 w 1707957"/>
                  <a:gd name="connsiteY130" fmla="*/ 308070 h 422079"/>
                  <a:gd name="connsiteX131" fmla="*/ 569863 w 1707957"/>
                  <a:gd name="connsiteY131" fmla="*/ 315919 h 422079"/>
                  <a:gd name="connsiteX132" fmla="*/ 573787 w 1707957"/>
                  <a:gd name="connsiteY132" fmla="*/ 319844 h 422079"/>
                  <a:gd name="connsiteX133" fmla="*/ 581636 w 1707957"/>
                  <a:gd name="connsiteY133" fmla="*/ 337504 h 422079"/>
                  <a:gd name="connsiteX134" fmla="*/ 548278 w 1707957"/>
                  <a:gd name="connsiteY134" fmla="*/ 339466 h 422079"/>
                  <a:gd name="connsiteX135" fmla="*/ 544354 w 1707957"/>
                  <a:gd name="connsiteY135" fmla="*/ 327693 h 422079"/>
                  <a:gd name="connsiteX136" fmla="*/ 542391 w 1707957"/>
                  <a:gd name="connsiteY136" fmla="*/ 298259 h 422079"/>
                  <a:gd name="connsiteX137" fmla="*/ 536505 w 1707957"/>
                  <a:gd name="connsiteY137" fmla="*/ 296297 h 422079"/>
                  <a:gd name="connsiteX138" fmla="*/ 497260 w 1707957"/>
                  <a:gd name="connsiteY138" fmla="*/ 290410 h 422079"/>
                  <a:gd name="connsiteX139" fmla="*/ 491373 w 1707957"/>
                  <a:gd name="connsiteY139" fmla="*/ 284523 h 422079"/>
                  <a:gd name="connsiteX140" fmla="*/ 485487 w 1707957"/>
                  <a:gd name="connsiteY140" fmla="*/ 282561 h 422079"/>
                  <a:gd name="connsiteX141" fmla="*/ 481562 w 1707957"/>
                  <a:gd name="connsiteY141" fmla="*/ 278637 h 422079"/>
                  <a:gd name="connsiteX142" fmla="*/ 473713 w 1707957"/>
                  <a:gd name="connsiteY142" fmla="*/ 276675 h 422079"/>
                  <a:gd name="connsiteX143" fmla="*/ 461940 w 1707957"/>
                  <a:gd name="connsiteY143" fmla="*/ 272750 h 422079"/>
                  <a:gd name="connsiteX144" fmla="*/ 456053 w 1707957"/>
                  <a:gd name="connsiteY144" fmla="*/ 270788 h 422079"/>
                  <a:gd name="connsiteX145" fmla="*/ 450167 w 1707957"/>
                  <a:gd name="connsiteY145" fmla="*/ 264901 h 422079"/>
                  <a:gd name="connsiteX146" fmla="*/ 424658 w 1707957"/>
                  <a:gd name="connsiteY146" fmla="*/ 259014 h 422079"/>
                  <a:gd name="connsiteX147" fmla="*/ 418771 w 1707957"/>
                  <a:gd name="connsiteY147" fmla="*/ 255090 h 422079"/>
                  <a:gd name="connsiteX148" fmla="*/ 395224 w 1707957"/>
                  <a:gd name="connsiteY148" fmla="*/ 251165 h 422079"/>
                  <a:gd name="connsiteX149" fmla="*/ 383451 w 1707957"/>
                  <a:gd name="connsiteY149" fmla="*/ 249203 h 422079"/>
                  <a:gd name="connsiteX150" fmla="*/ 381488 w 1707957"/>
                  <a:gd name="connsiteY150" fmla="*/ 243317 h 422079"/>
                  <a:gd name="connsiteX151" fmla="*/ 387375 w 1707957"/>
                  <a:gd name="connsiteY151" fmla="*/ 233505 h 422079"/>
                  <a:gd name="connsiteX152" fmla="*/ 357942 w 1707957"/>
                  <a:gd name="connsiteY152" fmla="*/ 219770 h 422079"/>
                  <a:gd name="connsiteX153" fmla="*/ 330470 w 1707957"/>
                  <a:gd name="connsiteY153" fmla="*/ 207996 h 422079"/>
                  <a:gd name="connsiteX154" fmla="*/ 322621 w 1707957"/>
                  <a:gd name="connsiteY154" fmla="*/ 198185 h 422079"/>
                  <a:gd name="connsiteX155" fmla="*/ 316735 w 1707957"/>
                  <a:gd name="connsiteY155" fmla="*/ 200147 h 422079"/>
                  <a:gd name="connsiteX156" fmla="*/ 314773 w 1707957"/>
                  <a:gd name="connsiteY156" fmla="*/ 194261 h 422079"/>
                  <a:gd name="connsiteX157" fmla="*/ 306924 w 1707957"/>
                  <a:gd name="connsiteY157" fmla="*/ 182487 h 422079"/>
                  <a:gd name="connsiteX158" fmla="*/ 304961 w 1707957"/>
                  <a:gd name="connsiteY158" fmla="*/ 176601 h 422079"/>
                  <a:gd name="connsiteX159" fmla="*/ 299075 w 1707957"/>
                  <a:gd name="connsiteY159" fmla="*/ 174638 h 422079"/>
                  <a:gd name="connsiteX160" fmla="*/ 289264 w 1707957"/>
                  <a:gd name="connsiteY160" fmla="*/ 168752 h 422079"/>
                  <a:gd name="connsiteX161" fmla="*/ 279452 w 1707957"/>
                  <a:gd name="connsiteY161" fmla="*/ 162865 h 422079"/>
                  <a:gd name="connsiteX162" fmla="*/ 267679 w 1707957"/>
                  <a:gd name="connsiteY162" fmla="*/ 153054 h 422079"/>
                  <a:gd name="connsiteX163" fmla="*/ 259830 w 1707957"/>
                  <a:gd name="connsiteY163" fmla="*/ 145205 h 422079"/>
                  <a:gd name="connsiteX164" fmla="*/ 251981 w 1707957"/>
                  <a:gd name="connsiteY164" fmla="*/ 139318 h 422079"/>
                  <a:gd name="connsiteX165" fmla="*/ 246094 w 1707957"/>
                  <a:gd name="connsiteY165" fmla="*/ 135394 h 422079"/>
                  <a:gd name="connsiteX166" fmla="*/ 230397 w 1707957"/>
                  <a:gd name="connsiteY166" fmla="*/ 123620 h 422079"/>
                  <a:gd name="connsiteX167" fmla="*/ 226472 w 1707957"/>
                  <a:gd name="connsiteY167" fmla="*/ 117734 h 422079"/>
                  <a:gd name="connsiteX168" fmla="*/ 224510 w 1707957"/>
                  <a:gd name="connsiteY168" fmla="*/ 111847 h 422079"/>
                  <a:gd name="connsiteX169" fmla="*/ 218623 w 1707957"/>
                  <a:gd name="connsiteY169" fmla="*/ 107923 h 422079"/>
                  <a:gd name="connsiteX170" fmla="*/ 208812 w 1707957"/>
                  <a:gd name="connsiteY170" fmla="*/ 102036 h 422079"/>
                  <a:gd name="connsiteX171" fmla="*/ 195076 w 1707957"/>
                  <a:gd name="connsiteY171" fmla="*/ 92225 h 422079"/>
                  <a:gd name="connsiteX172" fmla="*/ 191152 w 1707957"/>
                  <a:gd name="connsiteY172" fmla="*/ 86338 h 422079"/>
                  <a:gd name="connsiteX173" fmla="*/ 185265 w 1707957"/>
                  <a:gd name="connsiteY173" fmla="*/ 84376 h 422079"/>
                  <a:gd name="connsiteX174" fmla="*/ 165643 w 1707957"/>
                  <a:gd name="connsiteY174" fmla="*/ 80451 h 422079"/>
                  <a:gd name="connsiteX175" fmla="*/ 155832 w 1707957"/>
                  <a:gd name="connsiteY175" fmla="*/ 78489 h 422079"/>
                  <a:gd name="connsiteX176" fmla="*/ 146021 w 1707957"/>
                  <a:gd name="connsiteY176" fmla="*/ 76527 h 422079"/>
                  <a:gd name="connsiteX177" fmla="*/ 110700 w 1707957"/>
                  <a:gd name="connsiteY177" fmla="*/ 78489 h 422079"/>
                  <a:gd name="connsiteX178" fmla="*/ 106776 w 1707957"/>
                  <a:gd name="connsiteY178" fmla="*/ 82414 h 422079"/>
                  <a:gd name="connsiteX179" fmla="*/ 100889 w 1707957"/>
                  <a:gd name="connsiteY179" fmla="*/ 84376 h 422079"/>
                  <a:gd name="connsiteX180" fmla="*/ 91078 w 1707957"/>
                  <a:gd name="connsiteY180" fmla="*/ 82414 h 422079"/>
                  <a:gd name="connsiteX181" fmla="*/ 87154 w 1707957"/>
                  <a:gd name="connsiteY181" fmla="*/ 78489 h 422079"/>
                  <a:gd name="connsiteX182" fmla="*/ 75380 w 1707957"/>
                  <a:gd name="connsiteY182" fmla="*/ 74565 h 422079"/>
                  <a:gd name="connsiteX183" fmla="*/ 69494 w 1707957"/>
                  <a:gd name="connsiteY183" fmla="*/ 72602 h 422079"/>
                  <a:gd name="connsiteX184" fmla="*/ 65569 w 1707957"/>
                  <a:gd name="connsiteY184" fmla="*/ 68678 h 422079"/>
                  <a:gd name="connsiteX185" fmla="*/ 51833 w 1707957"/>
                  <a:gd name="connsiteY185" fmla="*/ 62791 h 422079"/>
                  <a:gd name="connsiteX186" fmla="*/ 42022 w 1707957"/>
                  <a:gd name="connsiteY186" fmla="*/ 31396 h 422079"/>
                  <a:gd name="connsiteX187" fmla="*/ 34173 w 1707957"/>
                  <a:gd name="connsiteY187" fmla="*/ 23547 h 422079"/>
                  <a:gd name="connsiteX188" fmla="*/ 30249 w 1707957"/>
                  <a:gd name="connsiteY188" fmla="*/ 19622 h 422079"/>
                  <a:gd name="connsiteX189" fmla="*/ 24362 w 1707957"/>
                  <a:gd name="connsiteY189" fmla="*/ 0 h 422079"/>
                  <a:gd name="connsiteX190" fmla="*/ 14551 w 1707957"/>
                  <a:gd name="connsiteY190" fmla="*/ 1962 h 422079"/>
                  <a:gd name="connsiteX191" fmla="*/ 6702 w 1707957"/>
                  <a:gd name="connsiteY191" fmla="*/ 9811 h 422079"/>
                  <a:gd name="connsiteX192" fmla="*/ 4740 w 1707957"/>
                  <a:gd name="connsiteY192" fmla="*/ 56905 h 422079"/>
                  <a:gd name="connsiteX193" fmla="*/ 10627 w 1707957"/>
                  <a:gd name="connsiteY193" fmla="*/ 58867 h 422079"/>
                  <a:gd name="connsiteX194" fmla="*/ 28287 w 1707957"/>
                  <a:gd name="connsiteY194" fmla="*/ 66716 h 422079"/>
                  <a:gd name="connsiteX195" fmla="*/ 34173 w 1707957"/>
                  <a:gd name="connsiteY195" fmla="*/ 68678 h 422079"/>
                  <a:gd name="connsiteX196" fmla="*/ 42022 w 1707957"/>
                  <a:gd name="connsiteY196" fmla="*/ 66716 h 422079"/>
                  <a:gd name="connsiteX197" fmla="*/ 45947 w 1707957"/>
                  <a:gd name="connsiteY197" fmla="*/ 62791 h 422079"/>
                  <a:gd name="connsiteX198" fmla="*/ 53796 w 1707957"/>
                  <a:gd name="connsiteY198" fmla="*/ 64753 h 422079"/>
                  <a:gd name="connsiteX199" fmla="*/ 61645 w 1707957"/>
                  <a:gd name="connsiteY199" fmla="*/ 72602 h 422079"/>
                  <a:gd name="connsiteX200" fmla="*/ 65569 w 1707957"/>
                  <a:gd name="connsiteY200" fmla="*/ 78489 h 422079"/>
                  <a:gd name="connsiteX201" fmla="*/ 77342 w 1707957"/>
                  <a:gd name="connsiteY201" fmla="*/ 84376 h 422079"/>
                  <a:gd name="connsiteX202" fmla="*/ 102852 w 1707957"/>
                  <a:gd name="connsiteY202" fmla="*/ 88300 h 422079"/>
                  <a:gd name="connsiteX203" fmla="*/ 110700 w 1707957"/>
                  <a:gd name="connsiteY203" fmla="*/ 98111 h 422079"/>
                  <a:gd name="connsiteX204" fmla="*/ 118549 w 1707957"/>
                  <a:gd name="connsiteY204" fmla="*/ 107923 h 422079"/>
                  <a:gd name="connsiteX205" fmla="*/ 122474 w 1707957"/>
                  <a:gd name="connsiteY205" fmla="*/ 123620 h 422079"/>
                  <a:gd name="connsiteX206" fmla="*/ 124436 w 1707957"/>
                  <a:gd name="connsiteY206" fmla="*/ 131469 h 422079"/>
                  <a:gd name="connsiteX207" fmla="*/ 132285 w 1707957"/>
                  <a:gd name="connsiteY207" fmla="*/ 141281 h 422079"/>
                  <a:gd name="connsiteX208" fmla="*/ 140134 w 1707957"/>
                  <a:gd name="connsiteY208" fmla="*/ 156978 h 422079"/>
                  <a:gd name="connsiteX209" fmla="*/ 146021 w 1707957"/>
                  <a:gd name="connsiteY209" fmla="*/ 158941 h 422079"/>
                  <a:gd name="connsiteX210" fmla="*/ 147983 w 1707957"/>
                  <a:gd name="connsiteY210" fmla="*/ 164827 h 422079"/>
                  <a:gd name="connsiteX211" fmla="*/ 153870 w 1707957"/>
                  <a:gd name="connsiteY211" fmla="*/ 204072 h 422079"/>
                  <a:gd name="connsiteX212" fmla="*/ 159756 w 1707957"/>
                  <a:gd name="connsiteY212" fmla="*/ 206034 h 422079"/>
                  <a:gd name="connsiteX213" fmla="*/ 165643 w 1707957"/>
                  <a:gd name="connsiteY213" fmla="*/ 209959 h 422079"/>
                  <a:gd name="connsiteX214" fmla="*/ 169567 w 1707957"/>
                  <a:gd name="connsiteY214" fmla="*/ 215845 h 422079"/>
                  <a:gd name="connsiteX215" fmla="*/ 177416 w 1707957"/>
                  <a:gd name="connsiteY215" fmla="*/ 217808 h 422079"/>
                  <a:gd name="connsiteX216" fmla="*/ 216661 w 1707957"/>
                  <a:gd name="connsiteY216" fmla="*/ 215845 h 422079"/>
                  <a:gd name="connsiteX217" fmla="*/ 222548 w 1707957"/>
                  <a:gd name="connsiteY217" fmla="*/ 213883 h 422079"/>
                  <a:gd name="connsiteX218" fmla="*/ 255906 w 1707957"/>
                  <a:gd name="connsiteY218" fmla="*/ 211921 h 422079"/>
                  <a:gd name="connsiteX219" fmla="*/ 259830 w 1707957"/>
                  <a:gd name="connsiteY219" fmla="*/ 207996 h 422079"/>
                  <a:gd name="connsiteX220" fmla="*/ 265717 w 1707957"/>
                  <a:gd name="connsiteY220" fmla="*/ 206034 h 422079"/>
                  <a:gd name="connsiteX221" fmla="*/ 271603 w 1707957"/>
                  <a:gd name="connsiteY221" fmla="*/ 202110 h 422079"/>
                  <a:gd name="connsiteX222" fmla="*/ 279452 w 1707957"/>
                  <a:gd name="connsiteY222" fmla="*/ 204072 h 422079"/>
                  <a:gd name="connsiteX223" fmla="*/ 285339 w 1707957"/>
                  <a:gd name="connsiteY223" fmla="*/ 207996 h 422079"/>
                  <a:gd name="connsiteX224" fmla="*/ 291226 w 1707957"/>
                  <a:gd name="connsiteY224" fmla="*/ 209959 h 422079"/>
                  <a:gd name="connsiteX225" fmla="*/ 293188 w 1707957"/>
                  <a:gd name="connsiteY225" fmla="*/ 215845 h 422079"/>
                  <a:gd name="connsiteX226" fmla="*/ 287301 w 1707957"/>
                  <a:gd name="connsiteY226" fmla="*/ 225656 h 422079"/>
                  <a:gd name="connsiteX227" fmla="*/ 281415 w 1707957"/>
                  <a:gd name="connsiteY227" fmla="*/ 229581 h 422079"/>
                  <a:gd name="connsiteX228" fmla="*/ 273566 w 1707957"/>
                  <a:gd name="connsiteY228" fmla="*/ 237430 h 422079"/>
                  <a:gd name="connsiteX229" fmla="*/ 261792 w 1707957"/>
                  <a:gd name="connsiteY229" fmla="*/ 241354 h 422079"/>
                  <a:gd name="connsiteX230" fmla="*/ 263755 w 1707957"/>
                  <a:gd name="connsiteY230" fmla="*/ 247241 h 422079"/>
                  <a:gd name="connsiteX231" fmla="*/ 269641 w 1707957"/>
                  <a:gd name="connsiteY231" fmla="*/ 243317 h 422079"/>
                  <a:gd name="connsiteX232" fmla="*/ 273566 w 1707957"/>
                  <a:gd name="connsiteY232" fmla="*/ 247241 h 422079"/>
                  <a:gd name="connsiteX233" fmla="*/ 277490 w 1707957"/>
                  <a:gd name="connsiteY233" fmla="*/ 264901 h 422079"/>
                  <a:gd name="connsiteX234" fmla="*/ 279452 w 1707957"/>
                  <a:gd name="connsiteY234" fmla="*/ 270788 h 422079"/>
                  <a:gd name="connsiteX235" fmla="*/ 285339 w 1707957"/>
                  <a:gd name="connsiteY235" fmla="*/ 272750 h 422079"/>
                  <a:gd name="connsiteX236" fmla="*/ 289264 w 1707957"/>
                  <a:gd name="connsiteY236" fmla="*/ 276675 h 422079"/>
                  <a:gd name="connsiteX237" fmla="*/ 301037 w 1707957"/>
                  <a:gd name="connsiteY237" fmla="*/ 284523 h 422079"/>
                  <a:gd name="connsiteX238" fmla="*/ 308886 w 1707957"/>
                  <a:gd name="connsiteY238" fmla="*/ 292372 h 422079"/>
                  <a:gd name="connsiteX239" fmla="*/ 320659 w 1707957"/>
                  <a:gd name="connsiteY239" fmla="*/ 296297 h 422079"/>
                  <a:gd name="connsiteX240" fmla="*/ 324584 w 1707957"/>
                  <a:gd name="connsiteY240" fmla="*/ 300221 h 422079"/>
                  <a:gd name="connsiteX241" fmla="*/ 350093 w 1707957"/>
                  <a:gd name="connsiteY241" fmla="*/ 302184 h 422079"/>
                  <a:gd name="connsiteX242" fmla="*/ 354017 w 1707957"/>
                  <a:gd name="connsiteY242" fmla="*/ 298259 h 422079"/>
                  <a:gd name="connsiteX243" fmla="*/ 365791 w 1707957"/>
                  <a:gd name="connsiteY243" fmla="*/ 294335 h 422079"/>
                  <a:gd name="connsiteX244" fmla="*/ 371677 w 1707957"/>
                  <a:gd name="connsiteY244" fmla="*/ 290410 h 422079"/>
                  <a:gd name="connsiteX245" fmla="*/ 395224 w 1707957"/>
                  <a:gd name="connsiteY245" fmla="*/ 294335 h 422079"/>
                  <a:gd name="connsiteX246" fmla="*/ 405035 w 1707957"/>
                  <a:gd name="connsiteY246" fmla="*/ 286486 h 422079"/>
                  <a:gd name="connsiteX247" fmla="*/ 410922 w 1707957"/>
                  <a:gd name="connsiteY247" fmla="*/ 284523 h 422079"/>
                  <a:gd name="connsiteX248" fmla="*/ 414846 w 1707957"/>
                  <a:gd name="connsiteY248" fmla="*/ 288448 h 422079"/>
                  <a:gd name="connsiteX249" fmla="*/ 412884 w 1707957"/>
                  <a:gd name="connsiteY249" fmla="*/ 308070 h 422079"/>
                  <a:gd name="connsiteX250" fmla="*/ 408960 w 1707957"/>
                  <a:gd name="connsiteY250" fmla="*/ 313957 h 422079"/>
                  <a:gd name="connsiteX251" fmla="*/ 406997 w 1707957"/>
                  <a:gd name="connsiteY251" fmla="*/ 319844 h 422079"/>
                  <a:gd name="connsiteX252" fmla="*/ 414846 w 1707957"/>
                  <a:gd name="connsiteY252" fmla="*/ 335541 h 422079"/>
                  <a:gd name="connsiteX253" fmla="*/ 426620 w 1707957"/>
                  <a:gd name="connsiteY253" fmla="*/ 339466 h 422079"/>
                  <a:gd name="connsiteX254" fmla="*/ 432506 w 1707957"/>
                  <a:gd name="connsiteY254" fmla="*/ 341428 h 422079"/>
                  <a:gd name="connsiteX255" fmla="*/ 438393 w 1707957"/>
                  <a:gd name="connsiteY255" fmla="*/ 337504 h 422079"/>
                  <a:gd name="connsiteX256" fmla="*/ 442318 w 1707957"/>
                  <a:gd name="connsiteY256" fmla="*/ 333579 h 422079"/>
                  <a:gd name="connsiteX257" fmla="*/ 448204 w 1707957"/>
                  <a:gd name="connsiteY257" fmla="*/ 331617 h 422079"/>
                  <a:gd name="connsiteX258" fmla="*/ 467827 w 1707957"/>
                  <a:gd name="connsiteY258" fmla="*/ 333579 h 422079"/>
                  <a:gd name="connsiteX259" fmla="*/ 485487 w 1707957"/>
                  <a:gd name="connsiteY259" fmla="*/ 341428 h 422079"/>
                  <a:gd name="connsiteX260" fmla="*/ 489411 w 1707957"/>
                  <a:gd name="connsiteY260" fmla="*/ 345353 h 422079"/>
                  <a:gd name="connsiteX261" fmla="*/ 491373 w 1707957"/>
                  <a:gd name="connsiteY261" fmla="*/ 351239 h 422079"/>
                  <a:gd name="connsiteX262" fmla="*/ 497260 w 1707957"/>
                  <a:gd name="connsiteY262" fmla="*/ 355164 h 422079"/>
                  <a:gd name="connsiteX263" fmla="*/ 507071 w 1707957"/>
                  <a:gd name="connsiteY263" fmla="*/ 361050 h 422079"/>
                  <a:gd name="connsiteX264" fmla="*/ 510996 w 1707957"/>
                  <a:gd name="connsiteY264" fmla="*/ 364975 h 422079"/>
                  <a:gd name="connsiteX265" fmla="*/ 516882 w 1707957"/>
                  <a:gd name="connsiteY265" fmla="*/ 366937 h 422079"/>
                  <a:gd name="connsiteX266" fmla="*/ 522769 w 1707957"/>
                  <a:gd name="connsiteY266" fmla="*/ 370862 h 422079"/>
                  <a:gd name="connsiteX267" fmla="*/ 530618 w 1707957"/>
                  <a:gd name="connsiteY267" fmla="*/ 378711 h 422079"/>
                  <a:gd name="connsiteX268" fmla="*/ 538467 w 1707957"/>
                  <a:gd name="connsiteY268" fmla="*/ 388522 h 422079"/>
                  <a:gd name="connsiteX269" fmla="*/ 550240 w 1707957"/>
                  <a:gd name="connsiteY269" fmla="*/ 392446 h 422079"/>
                  <a:gd name="connsiteX270" fmla="*/ 560052 w 1707957"/>
                  <a:gd name="connsiteY270" fmla="*/ 400295 h 422079"/>
                  <a:gd name="connsiteX271" fmla="*/ 571825 w 1707957"/>
                  <a:gd name="connsiteY271" fmla="*/ 404220 h 422079"/>
                  <a:gd name="connsiteX272" fmla="*/ 579674 w 1707957"/>
                  <a:gd name="connsiteY272" fmla="*/ 396371 h 422079"/>
                  <a:gd name="connsiteX273" fmla="*/ 581636 w 1707957"/>
                  <a:gd name="connsiteY273" fmla="*/ 390484 h 422079"/>
                  <a:gd name="connsiteX274" fmla="*/ 609107 w 1707957"/>
                  <a:gd name="connsiteY274" fmla="*/ 384597 h 422079"/>
                  <a:gd name="connsiteX275" fmla="*/ 614994 w 1707957"/>
                  <a:gd name="connsiteY275" fmla="*/ 382635 h 422079"/>
                  <a:gd name="connsiteX276" fmla="*/ 620881 w 1707957"/>
                  <a:gd name="connsiteY276" fmla="*/ 386559 h 422079"/>
                  <a:gd name="connsiteX277" fmla="*/ 640503 w 1707957"/>
                  <a:gd name="connsiteY277" fmla="*/ 390484 h 422079"/>
                  <a:gd name="connsiteX278" fmla="*/ 652276 w 1707957"/>
                  <a:gd name="connsiteY278" fmla="*/ 388522 h 422079"/>
                  <a:gd name="connsiteX279" fmla="*/ 662088 w 1707957"/>
                  <a:gd name="connsiteY279" fmla="*/ 380673 h 422079"/>
                  <a:gd name="connsiteX280" fmla="*/ 667974 w 1707957"/>
                  <a:gd name="connsiteY280" fmla="*/ 378711 h 422079"/>
                  <a:gd name="connsiteX281" fmla="*/ 673861 w 1707957"/>
                  <a:gd name="connsiteY281" fmla="*/ 380673 h 422079"/>
                  <a:gd name="connsiteX282" fmla="*/ 679748 w 1707957"/>
                  <a:gd name="connsiteY282" fmla="*/ 392446 h 422079"/>
                  <a:gd name="connsiteX283" fmla="*/ 677785 w 1707957"/>
                  <a:gd name="connsiteY283" fmla="*/ 402257 h 422079"/>
                  <a:gd name="connsiteX284" fmla="*/ 689559 w 1707957"/>
                  <a:gd name="connsiteY284" fmla="*/ 394408 h 422079"/>
                  <a:gd name="connsiteX285" fmla="*/ 695446 w 1707957"/>
                  <a:gd name="connsiteY285" fmla="*/ 392446 h 422079"/>
                  <a:gd name="connsiteX286" fmla="*/ 699370 w 1707957"/>
                  <a:gd name="connsiteY286" fmla="*/ 396371 h 422079"/>
                  <a:gd name="connsiteX287" fmla="*/ 699370 w 1707957"/>
                  <a:gd name="connsiteY287" fmla="*/ 414031 h 422079"/>
                  <a:gd name="connsiteX288" fmla="*/ 695446 w 1707957"/>
                  <a:gd name="connsiteY288" fmla="*/ 421880 h 422079"/>
                  <a:gd name="connsiteX289" fmla="*/ 705257 w 1707957"/>
                  <a:gd name="connsiteY289" fmla="*/ 414031 h 422079"/>
                  <a:gd name="connsiteX290" fmla="*/ 707219 w 1707957"/>
                  <a:gd name="connsiteY290" fmla="*/ 408144 h 422079"/>
                  <a:gd name="connsiteX291" fmla="*/ 713106 w 1707957"/>
                  <a:gd name="connsiteY291" fmla="*/ 406182 h 422079"/>
                  <a:gd name="connsiteX292" fmla="*/ 738615 w 1707957"/>
                  <a:gd name="connsiteY292" fmla="*/ 408144 h 422079"/>
                  <a:gd name="connsiteX293" fmla="*/ 762161 w 1707957"/>
                  <a:gd name="connsiteY293" fmla="*/ 412069 h 422079"/>
                  <a:gd name="connsiteX294" fmla="*/ 789633 w 1707957"/>
                  <a:gd name="connsiteY294" fmla="*/ 408144 h 422079"/>
                  <a:gd name="connsiteX295" fmla="*/ 911291 w 1707957"/>
                  <a:gd name="connsiteY295" fmla="*/ 408144 h 422079"/>
                  <a:gd name="connsiteX296" fmla="*/ 928951 w 1707957"/>
                  <a:gd name="connsiteY296" fmla="*/ 404220 h 422079"/>
                  <a:gd name="connsiteX297" fmla="*/ 944649 w 1707957"/>
                  <a:gd name="connsiteY297" fmla="*/ 402257 h 422079"/>
                  <a:gd name="connsiteX298" fmla="*/ 966233 w 1707957"/>
                  <a:gd name="connsiteY298" fmla="*/ 396371 h 422079"/>
                  <a:gd name="connsiteX299" fmla="*/ 983894 w 1707957"/>
                  <a:gd name="connsiteY299" fmla="*/ 392446 h 422079"/>
                  <a:gd name="connsiteX300" fmla="*/ 1034912 w 1707957"/>
                  <a:gd name="connsiteY300" fmla="*/ 388522 h 422079"/>
                  <a:gd name="connsiteX301" fmla="*/ 1048647 w 1707957"/>
                  <a:gd name="connsiteY301" fmla="*/ 386559 h 422079"/>
                  <a:gd name="connsiteX302" fmla="*/ 1146759 w 1707957"/>
                  <a:gd name="connsiteY302" fmla="*/ 390484 h 422079"/>
                  <a:gd name="connsiteX303" fmla="*/ 1180117 w 1707957"/>
                  <a:gd name="connsiteY303" fmla="*/ 386559 h 422079"/>
                  <a:gd name="connsiteX304" fmla="*/ 1186003 w 1707957"/>
                  <a:gd name="connsiteY304" fmla="*/ 382635 h 422079"/>
                  <a:gd name="connsiteX305" fmla="*/ 1197777 w 1707957"/>
                  <a:gd name="connsiteY305" fmla="*/ 378711 h 422079"/>
                  <a:gd name="connsiteX306" fmla="*/ 1203664 w 1707957"/>
                  <a:gd name="connsiteY306" fmla="*/ 376748 h 422079"/>
                  <a:gd name="connsiteX307" fmla="*/ 1209550 w 1707957"/>
                  <a:gd name="connsiteY307" fmla="*/ 374786 h 422079"/>
                  <a:gd name="connsiteX308" fmla="*/ 1238984 w 1707957"/>
                  <a:gd name="connsiteY308" fmla="*/ 372824 h 422079"/>
                  <a:gd name="connsiteX309" fmla="*/ 1246833 w 1707957"/>
                  <a:gd name="connsiteY309" fmla="*/ 364975 h 422079"/>
                  <a:gd name="connsiteX310" fmla="*/ 1254682 w 1707957"/>
                  <a:gd name="connsiteY310" fmla="*/ 353202 h 422079"/>
                  <a:gd name="connsiteX311" fmla="*/ 1264493 w 1707957"/>
                  <a:gd name="connsiteY311" fmla="*/ 345353 h 422079"/>
                  <a:gd name="connsiteX312" fmla="*/ 1274304 w 1707957"/>
                  <a:gd name="connsiteY312" fmla="*/ 337504 h 422079"/>
                  <a:gd name="connsiteX313" fmla="*/ 1276266 w 1707957"/>
                  <a:gd name="connsiteY313" fmla="*/ 331617 h 422079"/>
                  <a:gd name="connsiteX314" fmla="*/ 1290002 w 1707957"/>
                  <a:gd name="connsiteY314" fmla="*/ 337504 h 422079"/>
                  <a:gd name="connsiteX315" fmla="*/ 1295888 w 1707957"/>
                  <a:gd name="connsiteY315" fmla="*/ 341428 h 422079"/>
                  <a:gd name="connsiteX316" fmla="*/ 1309624 w 1707957"/>
                  <a:gd name="connsiteY316" fmla="*/ 345353 h 422079"/>
                  <a:gd name="connsiteX317" fmla="*/ 1339058 w 1707957"/>
                  <a:gd name="connsiteY317" fmla="*/ 343390 h 422079"/>
                  <a:gd name="connsiteX318" fmla="*/ 1344944 w 1707957"/>
                  <a:gd name="connsiteY318" fmla="*/ 341428 h 422079"/>
                  <a:gd name="connsiteX319" fmla="*/ 1354755 w 1707957"/>
                  <a:gd name="connsiteY319" fmla="*/ 333579 h 422079"/>
                  <a:gd name="connsiteX320" fmla="*/ 1368491 w 1707957"/>
                  <a:gd name="connsiteY320" fmla="*/ 323768 h 422079"/>
                  <a:gd name="connsiteX321" fmla="*/ 1378302 w 1707957"/>
                  <a:gd name="connsiteY321" fmla="*/ 321806 h 422079"/>
                  <a:gd name="connsiteX322" fmla="*/ 1380264 w 1707957"/>
                  <a:gd name="connsiteY322" fmla="*/ 274712 h 422079"/>
                  <a:gd name="connsiteX323" fmla="*/ 1409698 w 1707957"/>
                  <a:gd name="connsiteY323" fmla="*/ 264901 h 422079"/>
                  <a:gd name="connsiteX324" fmla="*/ 1435207 w 1707957"/>
                  <a:gd name="connsiteY324" fmla="*/ 262939 h 422079"/>
                  <a:gd name="connsiteX325" fmla="*/ 1446980 w 1707957"/>
                  <a:gd name="connsiteY325" fmla="*/ 259014 h 422079"/>
                  <a:gd name="connsiteX326" fmla="*/ 1450905 w 1707957"/>
                  <a:gd name="connsiteY326" fmla="*/ 255090 h 422079"/>
                  <a:gd name="connsiteX327" fmla="*/ 1464640 w 1707957"/>
                  <a:gd name="connsiteY327" fmla="*/ 253128 h 422079"/>
                  <a:gd name="connsiteX328" fmla="*/ 1476414 w 1707957"/>
                  <a:gd name="connsiteY328" fmla="*/ 247241 h 422079"/>
                  <a:gd name="connsiteX329" fmla="*/ 1488187 w 1707957"/>
                  <a:gd name="connsiteY329" fmla="*/ 241354 h 422079"/>
                  <a:gd name="connsiteX330" fmla="*/ 1497998 w 1707957"/>
                  <a:gd name="connsiteY330" fmla="*/ 233505 h 422079"/>
                  <a:gd name="connsiteX331" fmla="*/ 1509772 w 1707957"/>
                  <a:gd name="connsiteY331" fmla="*/ 227619 h 422079"/>
                  <a:gd name="connsiteX332" fmla="*/ 1517621 w 1707957"/>
                  <a:gd name="connsiteY332" fmla="*/ 219770 h 422079"/>
                  <a:gd name="connsiteX333" fmla="*/ 1539205 w 1707957"/>
                  <a:gd name="connsiteY333" fmla="*/ 217808 h 422079"/>
                  <a:gd name="connsiteX334" fmla="*/ 1543130 w 1707957"/>
                  <a:gd name="connsiteY334" fmla="*/ 213883 h 422079"/>
                  <a:gd name="connsiteX335" fmla="*/ 1549016 w 1707957"/>
                  <a:gd name="connsiteY335" fmla="*/ 209959 h 422079"/>
                  <a:gd name="connsiteX336" fmla="*/ 1556865 w 1707957"/>
                  <a:gd name="connsiteY336" fmla="*/ 200147 h 422079"/>
                  <a:gd name="connsiteX337" fmla="*/ 1562752 w 1707957"/>
                  <a:gd name="connsiteY337" fmla="*/ 198185 h 422079"/>
                  <a:gd name="connsiteX338" fmla="*/ 1574525 w 1707957"/>
                  <a:gd name="connsiteY338" fmla="*/ 190336 h 422079"/>
                  <a:gd name="connsiteX339" fmla="*/ 1586299 w 1707957"/>
                  <a:gd name="connsiteY339" fmla="*/ 186412 h 422079"/>
                  <a:gd name="connsiteX340" fmla="*/ 1594148 w 1707957"/>
                  <a:gd name="connsiteY340" fmla="*/ 178563 h 422079"/>
                  <a:gd name="connsiteX341" fmla="*/ 1598072 w 1707957"/>
                  <a:gd name="connsiteY341" fmla="*/ 174638 h 422079"/>
                  <a:gd name="connsiteX342" fmla="*/ 1601997 w 1707957"/>
                  <a:gd name="connsiteY342" fmla="*/ 162865 h 422079"/>
                  <a:gd name="connsiteX343" fmla="*/ 1605921 w 1707957"/>
                  <a:gd name="connsiteY343" fmla="*/ 156978 h 422079"/>
                  <a:gd name="connsiteX344" fmla="*/ 1617694 w 1707957"/>
                  <a:gd name="connsiteY344" fmla="*/ 133432 h 422079"/>
                  <a:gd name="connsiteX345" fmla="*/ 1621619 w 1707957"/>
                  <a:gd name="connsiteY345" fmla="*/ 129507 h 422079"/>
                  <a:gd name="connsiteX346" fmla="*/ 1627506 w 1707957"/>
                  <a:gd name="connsiteY346" fmla="*/ 127545 h 422079"/>
                  <a:gd name="connsiteX347" fmla="*/ 1641241 w 1707957"/>
                  <a:gd name="connsiteY347" fmla="*/ 117734 h 422079"/>
                  <a:gd name="connsiteX348" fmla="*/ 1651052 w 1707957"/>
                  <a:gd name="connsiteY348" fmla="*/ 115772 h 422079"/>
                  <a:gd name="connsiteX349" fmla="*/ 1662826 w 1707957"/>
                  <a:gd name="connsiteY349" fmla="*/ 111847 h 422079"/>
                  <a:gd name="connsiteX350" fmla="*/ 1674599 w 1707957"/>
                  <a:gd name="connsiteY350" fmla="*/ 107923 h 422079"/>
                  <a:gd name="connsiteX351" fmla="*/ 1680486 w 1707957"/>
                  <a:gd name="connsiteY351" fmla="*/ 105960 h 422079"/>
                  <a:gd name="connsiteX352" fmla="*/ 1688335 w 1707957"/>
                  <a:gd name="connsiteY352" fmla="*/ 103998 h 422079"/>
                  <a:gd name="connsiteX353" fmla="*/ 1700108 w 1707957"/>
                  <a:gd name="connsiteY353" fmla="*/ 80451 h 422079"/>
                  <a:gd name="connsiteX354" fmla="*/ 1707957 w 1707957"/>
                  <a:gd name="connsiteY354" fmla="*/ 78489 h 422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</a:cxnLst>
                <a:rect l="l" t="t" r="r" b="b"/>
                <a:pathLst>
                  <a:path w="1707957" h="422079">
                    <a:moveTo>
                      <a:pt x="1707957" y="78489"/>
                    </a:moveTo>
                    <a:lnTo>
                      <a:pt x="1707957" y="78489"/>
                    </a:lnTo>
                    <a:cubicBezTo>
                      <a:pt x="1703378" y="75219"/>
                      <a:pt x="1699445" y="70768"/>
                      <a:pt x="1694221" y="68678"/>
                    </a:cubicBezTo>
                    <a:cubicBezTo>
                      <a:pt x="1683251" y="64290"/>
                      <a:pt x="1673132" y="67205"/>
                      <a:pt x="1662826" y="70640"/>
                    </a:cubicBezTo>
                    <a:lnTo>
                      <a:pt x="1649090" y="84376"/>
                    </a:lnTo>
                    <a:lnTo>
                      <a:pt x="1643203" y="90262"/>
                    </a:lnTo>
                    <a:lnTo>
                      <a:pt x="1639279" y="94187"/>
                    </a:lnTo>
                    <a:cubicBezTo>
                      <a:pt x="1638625" y="96149"/>
                      <a:pt x="1638519" y="98391"/>
                      <a:pt x="1637317" y="100074"/>
                    </a:cubicBezTo>
                    <a:cubicBezTo>
                      <a:pt x="1635166" y="103085"/>
                      <a:pt x="1632084" y="105307"/>
                      <a:pt x="1629468" y="107923"/>
                    </a:cubicBezTo>
                    <a:cubicBezTo>
                      <a:pt x="1626652" y="110738"/>
                      <a:pt x="1623542" y="114359"/>
                      <a:pt x="1619657" y="115772"/>
                    </a:cubicBezTo>
                    <a:cubicBezTo>
                      <a:pt x="1614588" y="117615"/>
                      <a:pt x="1603959" y="119696"/>
                      <a:pt x="1603959" y="119696"/>
                    </a:cubicBezTo>
                    <a:lnTo>
                      <a:pt x="1592185" y="127545"/>
                    </a:lnTo>
                    <a:lnTo>
                      <a:pt x="1586299" y="131469"/>
                    </a:lnTo>
                    <a:cubicBezTo>
                      <a:pt x="1582748" y="136795"/>
                      <a:pt x="1580234" y="141399"/>
                      <a:pt x="1574525" y="145205"/>
                    </a:cubicBezTo>
                    <a:cubicBezTo>
                      <a:pt x="1572563" y="146513"/>
                      <a:pt x="1570480" y="147656"/>
                      <a:pt x="1568639" y="149129"/>
                    </a:cubicBezTo>
                    <a:cubicBezTo>
                      <a:pt x="1567194" y="150285"/>
                      <a:pt x="1566159" y="151898"/>
                      <a:pt x="1564714" y="153054"/>
                    </a:cubicBezTo>
                    <a:cubicBezTo>
                      <a:pt x="1562872" y="154527"/>
                      <a:pt x="1560669" y="155505"/>
                      <a:pt x="1558827" y="156978"/>
                    </a:cubicBezTo>
                    <a:cubicBezTo>
                      <a:pt x="1557382" y="158134"/>
                      <a:pt x="1556348" y="159747"/>
                      <a:pt x="1554903" y="160903"/>
                    </a:cubicBezTo>
                    <a:cubicBezTo>
                      <a:pt x="1553061" y="162376"/>
                      <a:pt x="1550858" y="163354"/>
                      <a:pt x="1549016" y="164827"/>
                    </a:cubicBezTo>
                    <a:cubicBezTo>
                      <a:pt x="1542929" y="169697"/>
                      <a:pt x="1547263" y="168648"/>
                      <a:pt x="1539205" y="172676"/>
                    </a:cubicBezTo>
                    <a:cubicBezTo>
                      <a:pt x="1537355" y="173601"/>
                      <a:pt x="1535280" y="173984"/>
                      <a:pt x="1533318" y="174638"/>
                    </a:cubicBezTo>
                    <a:cubicBezTo>
                      <a:pt x="1522045" y="185912"/>
                      <a:pt x="1527895" y="182987"/>
                      <a:pt x="1517621" y="186412"/>
                    </a:cubicBezTo>
                    <a:cubicBezTo>
                      <a:pt x="1515659" y="185758"/>
                      <a:pt x="1513584" y="185375"/>
                      <a:pt x="1511734" y="184450"/>
                    </a:cubicBezTo>
                    <a:cubicBezTo>
                      <a:pt x="1496516" y="176841"/>
                      <a:pt x="1514758" y="183495"/>
                      <a:pt x="1499961" y="178563"/>
                    </a:cubicBezTo>
                    <a:cubicBezTo>
                      <a:pt x="1483091" y="189808"/>
                      <a:pt x="1504435" y="176326"/>
                      <a:pt x="1488187" y="184450"/>
                    </a:cubicBezTo>
                    <a:cubicBezTo>
                      <a:pt x="1486078" y="185505"/>
                      <a:pt x="1484142" y="186901"/>
                      <a:pt x="1482300" y="188374"/>
                    </a:cubicBezTo>
                    <a:cubicBezTo>
                      <a:pt x="1480855" y="189530"/>
                      <a:pt x="1479962" y="191347"/>
                      <a:pt x="1478376" y="192299"/>
                    </a:cubicBezTo>
                    <a:cubicBezTo>
                      <a:pt x="1476602" y="193363"/>
                      <a:pt x="1474451" y="193607"/>
                      <a:pt x="1472489" y="194261"/>
                    </a:cubicBezTo>
                    <a:cubicBezTo>
                      <a:pt x="1470527" y="195569"/>
                      <a:pt x="1468444" y="196712"/>
                      <a:pt x="1466603" y="198185"/>
                    </a:cubicBezTo>
                    <a:cubicBezTo>
                      <a:pt x="1465158" y="199341"/>
                      <a:pt x="1464265" y="201158"/>
                      <a:pt x="1462678" y="202110"/>
                    </a:cubicBezTo>
                    <a:cubicBezTo>
                      <a:pt x="1460904" y="203174"/>
                      <a:pt x="1458753" y="203418"/>
                      <a:pt x="1456791" y="204072"/>
                    </a:cubicBezTo>
                    <a:lnTo>
                      <a:pt x="1445018" y="211921"/>
                    </a:lnTo>
                    <a:cubicBezTo>
                      <a:pt x="1440642" y="214838"/>
                      <a:pt x="1438406" y="215772"/>
                      <a:pt x="1435207" y="219770"/>
                    </a:cubicBezTo>
                    <a:cubicBezTo>
                      <a:pt x="1433734" y="221611"/>
                      <a:pt x="1432590" y="223694"/>
                      <a:pt x="1431282" y="225656"/>
                    </a:cubicBezTo>
                    <a:cubicBezTo>
                      <a:pt x="1430628" y="227618"/>
                      <a:pt x="1430245" y="229693"/>
                      <a:pt x="1429320" y="231543"/>
                    </a:cubicBezTo>
                    <a:cubicBezTo>
                      <a:pt x="1428265" y="233652"/>
                      <a:pt x="1426354" y="235275"/>
                      <a:pt x="1425396" y="237430"/>
                    </a:cubicBezTo>
                    <a:cubicBezTo>
                      <a:pt x="1423716" y="241210"/>
                      <a:pt x="1422779" y="245279"/>
                      <a:pt x="1421471" y="249203"/>
                    </a:cubicBezTo>
                    <a:lnTo>
                      <a:pt x="1419509" y="255090"/>
                    </a:lnTo>
                    <a:cubicBezTo>
                      <a:pt x="1416893" y="252474"/>
                      <a:pt x="1413712" y="250320"/>
                      <a:pt x="1411660" y="247241"/>
                    </a:cubicBezTo>
                    <a:cubicBezTo>
                      <a:pt x="1410352" y="245279"/>
                      <a:pt x="1409698" y="242662"/>
                      <a:pt x="1407736" y="241354"/>
                    </a:cubicBezTo>
                    <a:cubicBezTo>
                      <a:pt x="1405492" y="239858"/>
                      <a:pt x="1402503" y="240046"/>
                      <a:pt x="1399887" y="239392"/>
                    </a:cubicBezTo>
                    <a:cubicBezTo>
                      <a:pt x="1399233" y="237430"/>
                      <a:pt x="1399165" y="235160"/>
                      <a:pt x="1397924" y="233505"/>
                    </a:cubicBezTo>
                    <a:cubicBezTo>
                      <a:pt x="1395149" y="229805"/>
                      <a:pt x="1388113" y="223694"/>
                      <a:pt x="1388113" y="223694"/>
                    </a:cubicBezTo>
                    <a:cubicBezTo>
                      <a:pt x="1382226" y="224675"/>
                      <a:pt x="1369752" y="226125"/>
                      <a:pt x="1364567" y="229581"/>
                    </a:cubicBezTo>
                    <a:cubicBezTo>
                      <a:pt x="1354023" y="236610"/>
                      <a:pt x="1355974" y="236801"/>
                      <a:pt x="1346906" y="239392"/>
                    </a:cubicBezTo>
                    <a:cubicBezTo>
                      <a:pt x="1344313" y="240133"/>
                      <a:pt x="1341674" y="240700"/>
                      <a:pt x="1339058" y="241354"/>
                    </a:cubicBezTo>
                    <a:cubicBezTo>
                      <a:pt x="1325697" y="254715"/>
                      <a:pt x="1346574" y="234351"/>
                      <a:pt x="1329246" y="249203"/>
                    </a:cubicBezTo>
                    <a:cubicBezTo>
                      <a:pt x="1329223" y="249223"/>
                      <a:pt x="1319446" y="259004"/>
                      <a:pt x="1317473" y="260977"/>
                    </a:cubicBezTo>
                    <a:cubicBezTo>
                      <a:pt x="1315511" y="262939"/>
                      <a:pt x="1313125" y="264554"/>
                      <a:pt x="1311586" y="266863"/>
                    </a:cubicBezTo>
                    <a:cubicBezTo>
                      <a:pt x="1310278" y="268825"/>
                      <a:pt x="1309135" y="270908"/>
                      <a:pt x="1307662" y="272750"/>
                    </a:cubicBezTo>
                    <a:cubicBezTo>
                      <a:pt x="1306506" y="274195"/>
                      <a:pt x="1305392" y="275848"/>
                      <a:pt x="1303737" y="276675"/>
                    </a:cubicBezTo>
                    <a:cubicBezTo>
                      <a:pt x="1300037" y="278525"/>
                      <a:pt x="1291964" y="280599"/>
                      <a:pt x="1291964" y="280599"/>
                    </a:cubicBezTo>
                    <a:cubicBezTo>
                      <a:pt x="1285778" y="279053"/>
                      <a:pt x="1282153" y="280492"/>
                      <a:pt x="1282153" y="272750"/>
                    </a:cubicBezTo>
                    <a:cubicBezTo>
                      <a:pt x="1282153" y="268772"/>
                      <a:pt x="1287425" y="258770"/>
                      <a:pt x="1284115" y="260977"/>
                    </a:cubicBezTo>
                    <a:cubicBezTo>
                      <a:pt x="1276507" y="266048"/>
                      <a:pt x="1280465" y="264155"/>
                      <a:pt x="1272342" y="266863"/>
                    </a:cubicBezTo>
                    <a:cubicBezTo>
                      <a:pt x="1269770" y="270721"/>
                      <a:pt x="1268218" y="273881"/>
                      <a:pt x="1264493" y="276675"/>
                    </a:cubicBezTo>
                    <a:cubicBezTo>
                      <a:pt x="1260720" y="279505"/>
                      <a:pt x="1256054" y="281187"/>
                      <a:pt x="1252719" y="284523"/>
                    </a:cubicBezTo>
                    <a:cubicBezTo>
                      <a:pt x="1251411" y="285831"/>
                      <a:pt x="1250450" y="287621"/>
                      <a:pt x="1248795" y="288448"/>
                    </a:cubicBezTo>
                    <a:cubicBezTo>
                      <a:pt x="1245095" y="290298"/>
                      <a:pt x="1240946" y="291064"/>
                      <a:pt x="1237021" y="292372"/>
                    </a:cubicBezTo>
                    <a:lnTo>
                      <a:pt x="1213475" y="300221"/>
                    </a:lnTo>
                    <a:cubicBezTo>
                      <a:pt x="1198679" y="305154"/>
                      <a:pt x="1216916" y="298501"/>
                      <a:pt x="1201701" y="306108"/>
                    </a:cubicBezTo>
                    <a:cubicBezTo>
                      <a:pt x="1199851" y="307033"/>
                      <a:pt x="1197777" y="307416"/>
                      <a:pt x="1195815" y="308070"/>
                    </a:cubicBezTo>
                    <a:cubicBezTo>
                      <a:pt x="1194507" y="309378"/>
                      <a:pt x="1193545" y="311168"/>
                      <a:pt x="1191890" y="311995"/>
                    </a:cubicBezTo>
                    <a:cubicBezTo>
                      <a:pt x="1189478" y="313201"/>
                      <a:pt x="1186717" y="313623"/>
                      <a:pt x="1184041" y="313957"/>
                    </a:cubicBezTo>
                    <a:cubicBezTo>
                      <a:pt x="1176226" y="314934"/>
                      <a:pt x="1168343" y="315265"/>
                      <a:pt x="1160494" y="315919"/>
                    </a:cubicBezTo>
                    <a:cubicBezTo>
                      <a:pt x="1159840" y="317881"/>
                      <a:pt x="1160328" y="320780"/>
                      <a:pt x="1158532" y="321806"/>
                    </a:cubicBezTo>
                    <a:cubicBezTo>
                      <a:pt x="1155078" y="323780"/>
                      <a:pt x="1150703" y="323242"/>
                      <a:pt x="1146759" y="323768"/>
                    </a:cubicBezTo>
                    <a:cubicBezTo>
                      <a:pt x="1140888" y="324551"/>
                      <a:pt x="1134986" y="325076"/>
                      <a:pt x="1129099" y="325730"/>
                    </a:cubicBezTo>
                    <a:cubicBezTo>
                      <a:pt x="1115088" y="330401"/>
                      <a:pt x="1120767" y="327360"/>
                      <a:pt x="1111439" y="333579"/>
                    </a:cubicBezTo>
                    <a:cubicBezTo>
                      <a:pt x="1110131" y="331617"/>
                      <a:pt x="1107775" y="330037"/>
                      <a:pt x="1107514" y="327693"/>
                    </a:cubicBezTo>
                    <a:cubicBezTo>
                      <a:pt x="1106491" y="318488"/>
                      <a:pt x="1110004" y="312950"/>
                      <a:pt x="1117325" y="308070"/>
                    </a:cubicBezTo>
                    <a:cubicBezTo>
                      <a:pt x="1119287" y="306762"/>
                      <a:pt x="1121370" y="305619"/>
                      <a:pt x="1123212" y="304146"/>
                    </a:cubicBezTo>
                    <a:cubicBezTo>
                      <a:pt x="1124657" y="302990"/>
                      <a:pt x="1128444" y="301529"/>
                      <a:pt x="1127136" y="300221"/>
                    </a:cubicBezTo>
                    <a:cubicBezTo>
                      <a:pt x="1125486" y="298571"/>
                      <a:pt x="1115590" y="306007"/>
                      <a:pt x="1115363" y="306108"/>
                    </a:cubicBezTo>
                    <a:cubicBezTo>
                      <a:pt x="1103470" y="311393"/>
                      <a:pt x="1104155" y="309253"/>
                      <a:pt x="1091816" y="311995"/>
                    </a:cubicBezTo>
                    <a:cubicBezTo>
                      <a:pt x="1079434" y="314747"/>
                      <a:pt x="1092691" y="315169"/>
                      <a:pt x="1072194" y="315919"/>
                    </a:cubicBezTo>
                    <a:lnTo>
                      <a:pt x="925027" y="319844"/>
                    </a:lnTo>
                    <a:cubicBezTo>
                      <a:pt x="921102" y="321152"/>
                      <a:pt x="916178" y="320842"/>
                      <a:pt x="913253" y="323768"/>
                    </a:cubicBezTo>
                    <a:cubicBezTo>
                      <a:pt x="904450" y="332573"/>
                      <a:pt x="914904" y="323287"/>
                      <a:pt x="903442" y="329655"/>
                    </a:cubicBezTo>
                    <a:cubicBezTo>
                      <a:pt x="899319" y="331946"/>
                      <a:pt x="895593" y="334888"/>
                      <a:pt x="891669" y="337504"/>
                    </a:cubicBezTo>
                    <a:cubicBezTo>
                      <a:pt x="889707" y="338812"/>
                      <a:pt x="888019" y="340682"/>
                      <a:pt x="885782" y="341428"/>
                    </a:cubicBezTo>
                    <a:lnTo>
                      <a:pt x="879895" y="343390"/>
                    </a:lnTo>
                    <a:cubicBezTo>
                      <a:pt x="878587" y="344698"/>
                      <a:pt x="877689" y="346628"/>
                      <a:pt x="875971" y="347315"/>
                    </a:cubicBezTo>
                    <a:cubicBezTo>
                      <a:pt x="855027" y="355693"/>
                      <a:pt x="811370" y="352817"/>
                      <a:pt x="799444" y="353202"/>
                    </a:cubicBezTo>
                    <a:cubicBezTo>
                      <a:pt x="796174" y="353856"/>
                      <a:pt x="792869" y="354355"/>
                      <a:pt x="789633" y="355164"/>
                    </a:cubicBezTo>
                    <a:cubicBezTo>
                      <a:pt x="787626" y="355666"/>
                      <a:pt x="785814" y="357126"/>
                      <a:pt x="783746" y="357126"/>
                    </a:cubicBezTo>
                    <a:cubicBezTo>
                      <a:pt x="781678" y="357126"/>
                      <a:pt x="779821" y="355818"/>
                      <a:pt x="777859" y="355164"/>
                    </a:cubicBezTo>
                    <a:cubicBezTo>
                      <a:pt x="776551" y="353856"/>
                      <a:pt x="774887" y="352825"/>
                      <a:pt x="773935" y="351239"/>
                    </a:cubicBezTo>
                    <a:cubicBezTo>
                      <a:pt x="772871" y="349466"/>
                      <a:pt x="773823" y="346278"/>
                      <a:pt x="771973" y="345353"/>
                    </a:cubicBezTo>
                    <a:cubicBezTo>
                      <a:pt x="770123" y="344428"/>
                      <a:pt x="768048" y="346661"/>
                      <a:pt x="766086" y="347315"/>
                    </a:cubicBezTo>
                    <a:cubicBezTo>
                      <a:pt x="764778" y="348623"/>
                      <a:pt x="763113" y="349653"/>
                      <a:pt x="762161" y="351239"/>
                    </a:cubicBezTo>
                    <a:cubicBezTo>
                      <a:pt x="758879" y="356708"/>
                      <a:pt x="762001" y="358432"/>
                      <a:pt x="756275" y="363013"/>
                    </a:cubicBezTo>
                    <a:cubicBezTo>
                      <a:pt x="754660" y="364305"/>
                      <a:pt x="752350" y="364321"/>
                      <a:pt x="750388" y="364975"/>
                    </a:cubicBezTo>
                    <a:cubicBezTo>
                      <a:pt x="732782" y="347369"/>
                      <a:pt x="749158" y="366437"/>
                      <a:pt x="740577" y="349277"/>
                    </a:cubicBezTo>
                    <a:cubicBezTo>
                      <a:pt x="739180" y="346484"/>
                      <a:pt x="732843" y="342813"/>
                      <a:pt x="730766" y="341428"/>
                    </a:cubicBezTo>
                    <a:cubicBezTo>
                      <a:pt x="726841" y="342082"/>
                      <a:pt x="722717" y="341993"/>
                      <a:pt x="718992" y="343390"/>
                    </a:cubicBezTo>
                    <a:cubicBezTo>
                      <a:pt x="713860" y="345314"/>
                      <a:pt x="715368" y="349432"/>
                      <a:pt x="713106" y="353202"/>
                    </a:cubicBezTo>
                    <a:cubicBezTo>
                      <a:pt x="712154" y="354788"/>
                      <a:pt x="710626" y="355970"/>
                      <a:pt x="709181" y="357126"/>
                    </a:cubicBezTo>
                    <a:cubicBezTo>
                      <a:pt x="703747" y="361472"/>
                      <a:pt x="703624" y="360940"/>
                      <a:pt x="697408" y="363013"/>
                    </a:cubicBezTo>
                    <a:cubicBezTo>
                      <a:pt x="696100" y="361705"/>
                      <a:pt x="695238" y="359673"/>
                      <a:pt x="693483" y="359088"/>
                    </a:cubicBezTo>
                    <a:cubicBezTo>
                      <a:pt x="689096" y="357625"/>
                      <a:pt x="684283" y="358033"/>
                      <a:pt x="679748" y="357126"/>
                    </a:cubicBezTo>
                    <a:cubicBezTo>
                      <a:pt x="677720" y="356720"/>
                      <a:pt x="675823" y="355818"/>
                      <a:pt x="673861" y="355164"/>
                    </a:cubicBezTo>
                    <a:cubicBezTo>
                      <a:pt x="667850" y="356023"/>
                      <a:pt x="658845" y="355293"/>
                      <a:pt x="654239" y="361050"/>
                    </a:cubicBezTo>
                    <a:cubicBezTo>
                      <a:pt x="652947" y="362665"/>
                      <a:pt x="653340" y="365163"/>
                      <a:pt x="652276" y="366937"/>
                    </a:cubicBezTo>
                    <a:cubicBezTo>
                      <a:pt x="649582" y="371428"/>
                      <a:pt x="647097" y="371280"/>
                      <a:pt x="642465" y="372824"/>
                    </a:cubicBezTo>
                    <a:cubicBezTo>
                      <a:pt x="633154" y="363513"/>
                      <a:pt x="638126" y="366145"/>
                      <a:pt x="628730" y="363013"/>
                    </a:cubicBezTo>
                    <a:cubicBezTo>
                      <a:pt x="627422" y="361705"/>
                      <a:pt x="626392" y="360040"/>
                      <a:pt x="624805" y="359088"/>
                    </a:cubicBezTo>
                    <a:cubicBezTo>
                      <a:pt x="618739" y="355449"/>
                      <a:pt x="597665" y="355194"/>
                      <a:pt x="597334" y="355164"/>
                    </a:cubicBezTo>
                    <a:cubicBezTo>
                      <a:pt x="595372" y="354510"/>
                      <a:pt x="593297" y="354127"/>
                      <a:pt x="591447" y="353202"/>
                    </a:cubicBezTo>
                    <a:cubicBezTo>
                      <a:pt x="576232" y="345594"/>
                      <a:pt x="594472" y="352247"/>
                      <a:pt x="579674" y="347315"/>
                    </a:cubicBezTo>
                    <a:cubicBezTo>
                      <a:pt x="579020" y="345353"/>
                      <a:pt x="576944" y="343349"/>
                      <a:pt x="577712" y="341428"/>
                    </a:cubicBezTo>
                    <a:cubicBezTo>
                      <a:pt x="578588" y="339239"/>
                      <a:pt x="581256" y="337774"/>
                      <a:pt x="583598" y="337504"/>
                    </a:cubicBezTo>
                    <a:cubicBezTo>
                      <a:pt x="598557" y="335778"/>
                      <a:pt x="613686" y="336195"/>
                      <a:pt x="628730" y="335541"/>
                    </a:cubicBezTo>
                    <a:cubicBezTo>
                      <a:pt x="647357" y="329333"/>
                      <a:pt x="636383" y="331991"/>
                      <a:pt x="662088" y="329655"/>
                    </a:cubicBezTo>
                    <a:cubicBezTo>
                      <a:pt x="675582" y="320659"/>
                      <a:pt x="669386" y="323297"/>
                      <a:pt x="679748" y="319844"/>
                    </a:cubicBezTo>
                    <a:cubicBezTo>
                      <a:pt x="685088" y="303822"/>
                      <a:pt x="679453" y="322349"/>
                      <a:pt x="683672" y="286486"/>
                    </a:cubicBezTo>
                    <a:cubicBezTo>
                      <a:pt x="683914" y="284432"/>
                      <a:pt x="684980" y="282561"/>
                      <a:pt x="685634" y="280599"/>
                    </a:cubicBezTo>
                    <a:cubicBezTo>
                      <a:pt x="684980" y="276020"/>
                      <a:pt x="685550" y="271089"/>
                      <a:pt x="683672" y="266863"/>
                    </a:cubicBezTo>
                    <a:cubicBezTo>
                      <a:pt x="682714" y="264708"/>
                      <a:pt x="679258" y="264781"/>
                      <a:pt x="677785" y="262939"/>
                    </a:cubicBezTo>
                    <a:cubicBezTo>
                      <a:pt x="676493" y="261324"/>
                      <a:pt x="677286" y="258515"/>
                      <a:pt x="675823" y="257052"/>
                    </a:cubicBezTo>
                    <a:cubicBezTo>
                      <a:pt x="674885" y="256114"/>
                      <a:pt x="662156" y="253145"/>
                      <a:pt x="662088" y="253128"/>
                    </a:cubicBezTo>
                    <a:cubicBezTo>
                      <a:pt x="657570" y="253881"/>
                      <a:pt x="649256" y="254637"/>
                      <a:pt x="644427" y="257052"/>
                    </a:cubicBezTo>
                    <a:cubicBezTo>
                      <a:pt x="642318" y="258107"/>
                      <a:pt x="640820" y="260369"/>
                      <a:pt x="638541" y="260977"/>
                    </a:cubicBezTo>
                    <a:cubicBezTo>
                      <a:pt x="630852" y="263027"/>
                      <a:pt x="622543" y="262384"/>
                      <a:pt x="614994" y="264901"/>
                    </a:cubicBezTo>
                    <a:cubicBezTo>
                      <a:pt x="600663" y="269679"/>
                      <a:pt x="607234" y="267823"/>
                      <a:pt x="595372" y="270788"/>
                    </a:cubicBezTo>
                    <a:cubicBezTo>
                      <a:pt x="593410" y="272096"/>
                      <a:pt x="591594" y="273657"/>
                      <a:pt x="589485" y="274712"/>
                    </a:cubicBezTo>
                    <a:cubicBezTo>
                      <a:pt x="587635" y="275637"/>
                      <a:pt x="585406" y="275670"/>
                      <a:pt x="583598" y="276675"/>
                    </a:cubicBezTo>
                    <a:cubicBezTo>
                      <a:pt x="579475" y="278965"/>
                      <a:pt x="575749" y="281907"/>
                      <a:pt x="571825" y="284523"/>
                    </a:cubicBezTo>
                    <a:lnTo>
                      <a:pt x="565938" y="288448"/>
                    </a:lnTo>
                    <a:cubicBezTo>
                      <a:pt x="564630" y="290410"/>
                      <a:pt x="563069" y="292226"/>
                      <a:pt x="562014" y="294335"/>
                    </a:cubicBezTo>
                    <a:cubicBezTo>
                      <a:pt x="559677" y="299009"/>
                      <a:pt x="558927" y="303131"/>
                      <a:pt x="562014" y="308070"/>
                    </a:cubicBezTo>
                    <a:cubicBezTo>
                      <a:pt x="563975" y="311208"/>
                      <a:pt x="567247" y="313303"/>
                      <a:pt x="569863" y="315919"/>
                    </a:cubicBezTo>
                    <a:lnTo>
                      <a:pt x="573787" y="319844"/>
                    </a:lnTo>
                    <a:cubicBezTo>
                      <a:pt x="578458" y="333854"/>
                      <a:pt x="575418" y="328175"/>
                      <a:pt x="581636" y="337504"/>
                    </a:cubicBezTo>
                    <a:cubicBezTo>
                      <a:pt x="563009" y="343712"/>
                      <a:pt x="573983" y="341802"/>
                      <a:pt x="548278" y="339466"/>
                    </a:cubicBezTo>
                    <a:cubicBezTo>
                      <a:pt x="546970" y="335542"/>
                      <a:pt x="544629" y="331820"/>
                      <a:pt x="544354" y="327693"/>
                    </a:cubicBezTo>
                    <a:cubicBezTo>
                      <a:pt x="543700" y="317882"/>
                      <a:pt x="544776" y="307799"/>
                      <a:pt x="542391" y="298259"/>
                    </a:cubicBezTo>
                    <a:cubicBezTo>
                      <a:pt x="541889" y="296253"/>
                      <a:pt x="538467" y="296951"/>
                      <a:pt x="536505" y="296297"/>
                    </a:cubicBezTo>
                    <a:cubicBezTo>
                      <a:pt x="519063" y="284668"/>
                      <a:pt x="543775" y="299713"/>
                      <a:pt x="497260" y="290410"/>
                    </a:cubicBezTo>
                    <a:cubicBezTo>
                      <a:pt x="494539" y="289866"/>
                      <a:pt x="493682" y="286062"/>
                      <a:pt x="491373" y="284523"/>
                    </a:cubicBezTo>
                    <a:cubicBezTo>
                      <a:pt x="489652" y="283376"/>
                      <a:pt x="487449" y="283215"/>
                      <a:pt x="485487" y="282561"/>
                    </a:cubicBezTo>
                    <a:cubicBezTo>
                      <a:pt x="484179" y="281253"/>
                      <a:pt x="483217" y="279464"/>
                      <a:pt x="481562" y="278637"/>
                    </a:cubicBezTo>
                    <a:cubicBezTo>
                      <a:pt x="479150" y="277431"/>
                      <a:pt x="476296" y="277450"/>
                      <a:pt x="473713" y="276675"/>
                    </a:cubicBezTo>
                    <a:cubicBezTo>
                      <a:pt x="469751" y="275486"/>
                      <a:pt x="465864" y="274058"/>
                      <a:pt x="461940" y="272750"/>
                    </a:cubicBezTo>
                    <a:lnTo>
                      <a:pt x="456053" y="270788"/>
                    </a:lnTo>
                    <a:cubicBezTo>
                      <a:pt x="454091" y="268826"/>
                      <a:pt x="452693" y="266049"/>
                      <a:pt x="450167" y="264901"/>
                    </a:cubicBezTo>
                    <a:cubicBezTo>
                      <a:pt x="446455" y="263214"/>
                      <a:pt x="430346" y="260152"/>
                      <a:pt x="424658" y="259014"/>
                    </a:cubicBezTo>
                    <a:cubicBezTo>
                      <a:pt x="422696" y="257706"/>
                      <a:pt x="420880" y="256145"/>
                      <a:pt x="418771" y="255090"/>
                    </a:cubicBezTo>
                    <a:cubicBezTo>
                      <a:pt x="412079" y="251744"/>
                      <a:pt x="401156" y="251956"/>
                      <a:pt x="395224" y="251165"/>
                    </a:cubicBezTo>
                    <a:cubicBezTo>
                      <a:pt x="391280" y="250639"/>
                      <a:pt x="387375" y="249857"/>
                      <a:pt x="383451" y="249203"/>
                    </a:cubicBezTo>
                    <a:cubicBezTo>
                      <a:pt x="382797" y="247241"/>
                      <a:pt x="381488" y="245385"/>
                      <a:pt x="381488" y="243317"/>
                    </a:cubicBezTo>
                    <a:cubicBezTo>
                      <a:pt x="381488" y="238224"/>
                      <a:pt x="384268" y="236613"/>
                      <a:pt x="387375" y="233505"/>
                    </a:cubicBezTo>
                    <a:cubicBezTo>
                      <a:pt x="372710" y="218843"/>
                      <a:pt x="392847" y="237222"/>
                      <a:pt x="357942" y="219770"/>
                    </a:cubicBezTo>
                    <a:cubicBezTo>
                      <a:pt x="335907" y="208753"/>
                      <a:pt x="345413" y="211733"/>
                      <a:pt x="330470" y="207996"/>
                    </a:cubicBezTo>
                    <a:cubicBezTo>
                      <a:pt x="328939" y="203404"/>
                      <a:pt x="328886" y="199230"/>
                      <a:pt x="322621" y="198185"/>
                    </a:cubicBezTo>
                    <a:cubicBezTo>
                      <a:pt x="320581" y="197845"/>
                      <a:pt x="318697" y="199493"/>
                      <a:pt x="316735" y="200147"/>
                    </a:cubicBezTo>
                    <a:cubicBezTo>
                      <a:pt x="316081" y="198185"/>
                      <a:pt x="315777" y="196069"/>
                      <a:pt x="314773" y="194261"/>
                    </a:cubicBezTo>
                    <a:cubicBezTo>
                      <a:pt x="312482" y="190138"/>
                      <a:pt x="308416" y="186962"/>
                      <a:pt x="306924" y="182487"/>
                    </a:cubicBezTo>
                    <a:cubicBezTo>
                      <a:pt x="306270" y="180525"/>
                      <a:pt x="306423" y="178063"/>
                      <a:pt x="304961" y="176601"/>
                    </a:cubicBezTo>
                    <a:cubicBezTo>
                      <a:pt x="303499" y="175139"/>
                      <a:pt x="301037" y="175292"/>
                      <a:pt x="299075" y="174638"/>
                    </a:cubicBezTo>
                    <a:cubicBezTo>
                      <a:pt x="289127" y="164692"/>
                      <a:pt x="302004" y="176396"/>
                      <a:pt x="289264" y="168752"/>
                    </a:cubicBezTo>
                    <a:cubicBezTo>
                      <a:pt x="275799" y="160672"/>
                      <a:pt x="296125" y="168422"/>
                      <a:pt x="279452" y="162865"/>
                    </a:cubicBezTo>
                    <a:cubicBezTo>
                      <a:pt x="275528" y="159595"/>
                      <a:pt x="271476" y="156471"/>
                      <a:pt x="267679" y="153054"/>
                    </a:cubicBezTo>
                    <a:cubicBezTo>
                      <a:pt x="264929" y="150579"/>
                      <a:pt x="262790" y="147425"/>
                      <a:pt x="259830" y="145205"/>
                    </a:cubicBezTo>
                    <a:cubicBezTo>
                      <a:pt x="257214" y="143243"/>
                      <a:pt x="254642" y="141219"/>
                      <a:pt x="251981" y="139318"/>
                    </a:cubicBezTo>
                    <a:cubicBezTo>
                      <a:pt x="250062" y="137947"/>
                      <a:pt x="247869" y="136947"/>
                      <a:pt x="246094" y="135394"/>
                    </a:cubicBezTo>
                    <a:cubicBezTo>
                      <a:pt x="232217" y="123252"/>
                      <a:pt x="241835" y="127435"/>
                      <a:pt x="230397" y="123620"/>
                    </a:cubicBezTo>
                    <a:cubicBezTo>
                      <a:pt x="229089" y="121658"/>
                      <a:pt x="227527" y="119843"/>
                      <a:pt x="226472" y="117734"/>
                    </a:cubicBezTo>
                    <a:cubicBezTo>
                      <a:pt x="225547" y="115884"/>
                      <a:pt x="225802" y="113462"/>
                      <a:pt x="224510" y="111847"/>
                    </a:cubicBezTo>
                    <a:cubicBezTo>
                      <a:pt x="223037" y="110005"/>
                      <a:pt x="220465" y="109396"/>
                      <a:pt x="218623" y="107923"/>
                    </a:cubicBezTo>
                    <a:cubicBezTo>
                      <a:pt x="210926" y="101765"/>
                      <a:pt x="219038" y="105444"/>
                      <a:pt x="208812" y="102036"/>
                    </a:cubicBezTo>
                    <a:cubicBezTo>
                      <a:pt x="199500" y="92724"/>
                      <a:pt x="204473" y="95357"/>
                      <a:pt x="195076" y="92225"/>
                    </a:cubicBezTo>
                    <a:cubicBezTo>
                      <a:pt x="193768" y="90263"/>
                      <a:pt x="192994" y="87811"/>
                      <a:pt x="191152" y="86338"/>
                    </a:cubicBezTo>
                    <a:cubicBezTo>
                      <a:pt x="189537" y="85046"/>
                      <a:pt x="187280" y="84841"/>
                      <a:pt x="185265" y="84376"/>
                    </a:cubicBezTo>
                    <a:cubicBezTo>
                      <a:pt x="178766" y="82876"/>
                      <a:pt x="172184" y="81759"/>
                      <a:pt x="165643" y="80451"/>
                    </a:cubicBezTo>
                    <a:lnTo>
                      <a:pt x="155832" y="78489"/>
                    </a:lnTo>
                    <a:lnTo>
                      <a:pt x="146021" y="76527"/>
                    </a:lnTo>
                    <a:cubicBezTo>
                      <a:pt x="134247" y="77181"/>
                      <a:pt x="122361" y="76740"/>
                      <a:pt x="110700" y="78489"/>
                    </a:cubicBezTo>
                    <a:cubicBezTo>
                      <a:pt x="108870" y="78763"/>
                      <a:pt x="108362" y="81462"/>
                      <a:pt x="106776" y="82414"/>
                    </a:cubicBezTo>
                    <a:cubicBezTo>
                      <a:pt x="105002" y="83478"/>
                      <a:pt x="102851" y="83722"/>
                      <a:pt x="100889" y="84376"/>
                    </a:cubicBezTo>
                    <a:cubicBezTo>
                      <a:pt x="97619" y="83722"/>
                      <a:pt x="94143" y="83728"/>
                      <a:pt x="91078" y="82414"/>
                    </a:cubicBezTo>
                    <a:cubicBezTo>
                      <a:pt x="89378" y="81685"/>
                      <a:pt x="88809" y="79316"/>
                      <a:pt x="87154" y="78489"/>
                    </a:cubicBezTo>
                    <a:cubicBezTo>
                      <a:pt x="83454" y="76639"/>
                      <a:pt x="79305" y="75873"/>
                      <a:pt x="75380" y="74565"/>
                    </a:cubicBezTo>
                    <a:lnTo>
                      <a:pt x="69494" y="72602"/>
                    </a:lnTo>
                    <a:cubicBezTo>
                      <a:pt x="68186" y="71294"/>
                      <a:pt x="67108" y="69704"/>
                      <a:pt x="65569" y="68678"/>
                    </a:cubicBezTo>
                    <a:cubicBezTo>
                      <a:pt x="60716" y="65443"/>
                      <a:pt x="57068" y="64536"/>
                      <a:pt x="51833" y="62791"/>
                    </a:cubicBezTo>
                    <a:cubicBezTo>
                      <a:pt x="39511" y="44309"/>
                      <a:pt x="61603" y="78948"/>
                      <a:pt x="42022" y="31396"/>
                    </a:cubicBezTo>
                    <a:cubicBezTo>
                      <a:pt x="40613" y="27975"/>
                      <a:pt x="36789" y="26163"/>
                      <a:pt x="34173" y="23547"/>
                    </a:cubicBezTo>
                    <a:lnTo>
                      <a:pt x="30249" y="19622"/>
                    </a:lnTo>
                    <a:cubicBezTo>
                      <a:pt x="25471" y="5291"/>
                      <a:pt x="27327" y="11862"/>
                      <a:pt x="24362" y="0"/>
                    </a:cubicBezTo>
                    <a:cubicBezTo>
                      <a:pt x="21092" y="654"/>
                      <a:pt x="17466" y="342"/>
                      <a:pt x="14551" y="1962"/>
                    </a:cubicBezTo>
                    <a:cubicBezTo>
                      <a:pt x="11317" y="3759"/>
                      <a:pt x="6702" y="9811"/>
                      <a:pt x="6702" y="9811"/>
                    </a:cubicBezTo>
                    <a:cubicBezTo>
                      <a:pt x="-2121" y="27459"/>
                      <a:pt x="-1657" y="23318"/>
                      <a:pt x="4740" y="56905"/>
                    </a:cubicBezTo>
                    <a:cubicBezTo>
                      <a:pt x="5127" y="58937"/>
                      <a:pt x="8665" y="58213"/>
                      <a:pt x="10627" y="58867"/>
                    </a:cubicBezTo>
                    <a:cubicBezTo>
                      <a:pt x="19955" y="65086"/>
                      <a:pt x="14276" y="62046"/>
                      <a:pt x="28287" y="66716"/>
                    </a:cubicBezTo>
                    <a:lnTo>
                      <a:pt x="34173" y="68678"/>
                    </a:lnTo>
                    <a:cubicBezTo>
                      <a:pt x="36789" y="68024"/>
                      <a:pt x="39610" y="67922"/>
                      <a:pt x="42022" y="66716"/>
                    </a:cubicBezTo>
                    <a:cubicBezTo>
                      <a:pt x="43677" y="65889"/>
                      <a:pt x="44122" y="63095"/>
                      <a:pt x="45947" y="62791"/>
                    </a:cubicBezTo>
                    <a:cubicBezTo>
                      <a:pt x="48607" y="62347"/>
                      <a:pt x="51180" y="64099"/>
                      <a:pt x="53796" y="64753"/>
                    </a:cubicBezTo>
                    <a:cubicBezTo>
                      <a:pt x="56412" y="67369"/>
                      <a:pt x="59593" y="69523"/>
                      <a:pt x="61645" y="72602"/>
                    </a:cubicBezTo>
                    <a:cubicBezTo>
                      <a:pt x="62953" y="74564"/>
                      <a:pt x="63902" y="76821"/>
                      <a:pt x="65569" y="78489"/>
                    </a:cubicBezTo>
                    <a:cubicBezTo>
                      <a:pt x="69009" y="81929"/>
                      <a:pt x="72873" y="83099"/>
                      <a:pt x="77342" y="84376"/>
                    </a:cubicBezTo>
                    <a:cubicBezTo>
                      <a:pt x="88156" y="87465"/>
                      <a:pt x="88620" y="86719"/>
                      <a:pt x="102852" y="88300"/>
                    </a:cubicBezTo>
                    <a:cubicBezTo>
                      <a:pt x="112332" y="97782"/>
                      <a:pt x="100793" y="85728"/>
                      <a:pt x="110700" y="98111"/>
                    </a:cubicBezTo>
                    <a:cubicBezTo>
                      <a:pt x="115569" y="104198"/>
                      <a:pt x="114521" y="99867"/>
                      <a:pt x="118549" y="107923"/>
                    </a:cubicBezTo>
                    <a:cubicBezTo>
                      <a:pt x="120655" y="112135"/>
                      <a:pt x="121577" y="119581"/>
                      <a:pt x="122474" y="123620"/>
                    </a:cubicBezTo>
                    <a:cubicBezTo>
                      <a:pt x="123059" y="126253"/>
                      <a:pt x="123374" y="128990"/>
                      <a:pt x="124436" y="131469"/>
                    </a:cubicBezTo>
                    <a:cubicBezTo>
                      <a:pt x="126292" y="135799"/>
                      <a:pt x="129122" y="138117"/>
                      <a:pt x="132285" y="141281"/>
                    </a:cubicBezTo>
                    <a:cubicBezTo>
                      <a:pt x="134243" y="147155"/>
                      <a:pt x="134425" y="153552"/>
                      <a:pt x="140134" y="156978"/>
                    </a:cubicBezTo>
                    <a:cubicBezTo>
                      <a:pt x="141908" y="158042"/>
                      <a:pt x="144059" y="158287"/>
                      <a:pt x="146021" y="158941"/>
                    </a:cubicBezTo>
                    <a:cubicBezTo>
                      <a:pt x="146675" y="160903"/>
                      <a:pt x="147787" y="162768"/>
                      <a:pt x="147983" y="164827"/>
                    </a:cubicBezTo>
                    <a:cubicBezTo>
                      <a:pt x="148455" y="169782"/>
                      <a:pt x="141857" y="196864"/>
                      <a:pt x="153870" y="204072"/>
                    </a:cubicBezTo>
                    <a:cubicBezTo>
                      <a:pt x="155643" y="205136"/>
                      <a:pt x="157794" y="205380"/>
                      <a:pt x="159756" y="206034"/>
                    </a:cubicBezTo>
                    <a:cubicBezTo>
                      <a:pt x="161718" y="207342"/>
                      <a:pt x="163975" y="208291"/>
                      <a:pt x="165643" y="209959"/>
                    </a:cubicBezTo>
                    <a:cubicBezTo>
                      <a:pt x="167310" y="211626"/>
                      <a:pt x="167605" y="214537"/>
                      <a:pt x="169567" y="215845"/>
                    </a:cubicBezTo>
                    <a:cubicBezTo>
                      <a:pt x="171811" y="217341"/>
                      <a:pt x="174800" y="217154"/>
                      <a:pt x="177416" y="217808"/>
                    </a:cubicBezTo>
                    <a:cubicBezTo>
                      <a:pt x="190498" y="217154"/>
                      <a:pt x="203612" y="216980"/>
                      <a:pt x="216661" y="215845"/>
                    </a:cubicBezTo>
                    <a:cubicBezTo>
                      <a:pt x="218722" y="215666"/>
                      <a:pt x="220490" y="214089"/>
                      <a:pt x="222548" y="213883"/>
                    </a:cubicBezTo>
                    <a:cubicBezTo>
                      <a:pt x="233631" y="212775"/>
                      <a:pt x="244787" y="212575"/>
                      <a:pt x="255906" y="211921"/>
                    </a:cubicBezTo>
                    <a:cubicBezTo>
                      <a:pt x="257214" y="210613"/>
                      <a:pt x="258244" y="208948"/>
                      <a:pt x="259830" y="207996"/>
                    </a:cubicBezTo>
                    <a:cubicBezTo>
                      <a:pt x="261604" y="206932"/>
                      <a:pt x="263867" y="206959"/>
                      <a:pt x="265717" y="206034"/>
                    </a:cubicBezTo>
                    <a:cubicBezTo>
                      <a:pt x="267826" y="204980"/>
                      <a:pt x="269641" y="203418"/>
                      <a:pt x="271603" y="202110"/>
                    </a:cubicBezTo>
                    <a:cubicBezTo>
                      <a:pt x="274219" y="202764"/>
                      <a:pt x="276973" y="203010"/>
                      <a:pt x="279452" y="204072"/>
                    </a:cubicBezTo>
                    <a:cubicBezTo>
                      <a:pt x="281620" y="205001"/>
                      <a:pt x="283230" y="206941"/>
                      <a:pt x="285339" y="207996"/>
                    </a:cubicBezTo>
                    <a:cubicBezTo>
                      <a:pt x="287189" y="208921"/>
                      <a:pt x="289264" y="209305"/>
                      <a:pt x="291226" y="209959"/>
                    </a:cubicBezTo>
                    <a:cubicBezTo>
                      <a:pt x="291880" y="211921"/>
                      <a:pt x="293188" y="213777"/>
                      <a:pt x="293188" y="215845"/>
                    </a:cubicBezTo>
                    <a:cubicBezTo>
                      <a:pt x="293188" y="220246"/>
                      <a:pt x="290411" y="223168"/>
                      <a:pt x="287301" y="225656"/>
                    </a:cubicBezTo>
                    <a:cubicBezTo>
                      <a:pt x="285460" y="227129"/>
                      <a:pt x="283205" y="228046"/>
                      <a:pt x="281415" y="229581"/>
                    </a:cubicBezTo>
                    <a:cubicBezTo>
                      <a:pt x="278606" y="231989"/>
                      <a:pt x="277076" y="236260"/>
                      <a:pt x="273566" y="237430"/>
                    </a:cubicBezTo>
                    <a:lnTo>
                      <a:pt x="261792" y="241354"/>
                    </a:lnTo>
                    <a:cubicBezTo>
                      <a:pt x="251585" y="251561"/>
                      <a:pt x="250315" y="249928"/>
                      <a:pt x="263755" y="247241"/>
                    </a:cubicBezTo>
                    <a:cubicBezTo>
                      <a:pt x="265717" y="245933"/>
                      <a:pt x="267283" y="243317"/>
                      <a:pt x="269641" y="243317"/>
                    </a:cubicBezTo>
                    <a:cubicBezTo>
                      <a:pt x="271491" y="243317"/>
                      <a:pt x="272739" y="245586"/>
                      <a:pt x="273566" y="247241"/>
                    </a:cubicBezTo>
                    <a:cubicBezTo>
                      <a:pt x="274573" y="249254"/>
                      <a:pt x="277181" y="263664"/>
                      <a:pt x="277490" y="264901"/>
                    </a:cubicBezTo>
                    <a:cubicBezTo>
                      <a:pt x="277992" y="266908"/>
                      <a:pt x="277989" y="269325"/>
                      <a:pt x="279452" y="270788"/>
                    </a:cubicBezTo>
                    <a:cubicBezTo>
                      <a:pt x="280915" y="272251"/>
                      <a:pt x="283377" y="272096"/>
                      <a:pt x="285339" y="272750"/>
                    </a:cubicBezTo>
                    <a:cubicBezTo>
                      <a:pt x="286647" y="274058"/>
                      <a:pt x="287784" y="275565"/>
                      <a:pt x="289264" y="276675"/>
                    </a:cubicBezTo>
                    <a:cubicBezTo>
                      <a:pt x="293037" y="279505"/>
                      <a:pt x="297702" y="281188"/>
                      <a:pt x="301037" y="284523"/>
                    </a:cubicBezTo>
                    <a:cubicBezTo>
                      <a:pt x="303653" y="287139"/>
                      <a:pt x="305376" y="291202"/>
                      <a:pt x="308886" y="292372"/>
                    </a:cubicBezTo>
                    <a:lnTo>
                      <a:pt x="320659" y="296297"/>
                    </a:lnTo>
                    <a:cubicBezTo>
                      <a:pt x="321967" y="297605"/>
                      <a:pt x="323139" y="299065"/>
                      <a:pt x="324584" y="300221"/>
                    </a:cubicBezTo>
                    <a:cubicBezTo>
                      <a:pt x="334259" y="307961"/>
                      <a:pt x="332808" y="303912"/>
                      <a:pt x="350093" y="302184"/>
                    </a:cubicBezTo>
                    <a:cubicBezTo>
                      <a:pt x="351401" y="300876"/>
                      <a:pt x="352362" y="299086"/>
                      <a:pt x="354017" y="298259"/>
                    </a:cubicBezTo>
                    <a:cubicBezTo>
                      <a:pt x="357717" y="296409"/>
                      <a:pt x="365791" y="294335"/>
                      <a:pt x="365791" y="294335"/>
                    </a:cubicBezTo>
                    <a:cubicBezTo>
                      <a:pt x="367753" y="293027"/>
                      <a:pt x="369327" y="290606"/>
                      <a:pt x="371677" y="290410"/>
                    </a:cubicBezTo>
                    <a:cubicBezTo>
                      <a:pt x="382194" y="289533"/>
                      <a:pt x="386931" y="291570"/>
                      <a:pt x="395224" y="294335"/>
                    </a:cubicBezTo>
                    <a:cubicBezTo>
                      <a:pt x="410022" y="289401"/>
                      <a:pt x="392355" y="296630"/>
                      <a:pt x="405035" y="286486"/>
                    </a:cubicBezTo>
                    <a:cubicBezTo>
                      <a:pt x="406650" y="285194"/>
                      <a:pt x="408960" y="285177"/>
                      <a:pt x="410922" y="284523"/>
                    </a:cubicBezTo>
                    <a:cubicBezTo>
                      <a:pt x="412230" y="285831"/>
                      <a:pt x="414692" y="286604"/>
                      <a:pt x="414846" y="288448"/>
                    </a:cubicBezTo>
                    <a:cubicBezTo>
                      <a:pt x="415392" y="294999"/>
                      <a:pt x="414362" y="301665"/>
                      <a:pt x="412884" y="308070"/>
                    </a:cubicBezTo>
                    <a:cubicBezTo>
                      <a:pt x="412354" y="310368"/>
                      <a:pt x="410015" y="311848"/>
                      <a:pt x="408960" y="313957"/>
                    </a:cubicBezTo>
                    <a:cubicBezTo>
                      <a:pt x="408035" y="315807"/>
                      <a:pt x="407651" y="317882"/>
                      <a:pt x="406997" y="319844"/>
                    </a:cubicBezTo>
                    <a:cubicBezTo>
                      <a:pt x="408727" y="330219"/>
                      <a:pt x="406018" y="331617"/>
                      <a:pt x="414846" y="335541"/>
                    </a:cubicBezTo>
                    <a:cubicBezTo>
                      <a:pt x="418626" y="337221"/>
                      <a:pt x="422695" y="338158"/>
                      <a:pt x="426620" y="339466"/>
                    </a:cubicBezTo>
                    <a:lnTo>
                      <a:pt x="432506" y="341428"/>
                    </a:lnTo>
                    <a:cubicBezTo>
                      <a:pt x="434468" y="340120"/>
                      <a:pt x="436551" y="338977"/>
                      <a:pt x="438393" y="337504"/>
                    </a:cubicBezTo>
                    <a:cubicBezTo>
                      <a:pt x="439838" y="336348"/>
                      <a:pt x="440731" y="334531"/>
                      <a:pt x="442318" y="333579"/>
                    </a:cubicBezTo>
                    <a:cubicBezTo>
                      <a:pt x="444091" y="332515"/>
                      <a:pt x="446242" y="332271"/>
                      <a:pt x="448204" y="331617"/>
                    </a:cubicBezTo>
                    <a:cubicBezTo>
                      <a:pt x="454745" y="332271"/>
                      <a:pt x="461366" y="332368"/>
                      <a:pt x="467827" y="333579"/>
                    </a:cubicBezTo>
                    <a:cubicBezTo>
                      <a:pt x="474935" y="334912"/>
                      <a:pt x="480093" y="337113"/>
                      <a:pt x="485487" y="341428"/>
                    </a:cubicBezTo>
                    <a:cubicBezTo>
                      <a:pt x="486932" y="342584"/>
                      <a:pt x="488103" y="344045"/>
                      <a:pt x="489411" y="345353"/>
                    </a:cubicBezTo>
                    <a:cubicBezTo>
                      <a:pt x="490065" y="347315"/>
                      <a:pt x="490081" y="349624"/>
                      <a:pt x="491373" y="351239"/>
                    </a:cubicBezTo>
                    <a:cubicBezTo>
                      <a:pt x="492846" y="353081"/>
                      <a:pt x="495418" y="353691"/>
                      <a:pt x="497260" y="355164"/>
                    </a:cubicBezTo>
                    <a:cubicBezTo>
                      <a:pt x="504955" y="361319"/>
                      <a:pt x="496851" y="357643"/>
                      <a:pt x="507071" y="361050"/>
                    </a:cubicBezTo>
                    <a:cubicBezTo>
                      <a:pt x="508379" y="362358"/>
                      <a:pt x="509409" y="364023"/>
                      <a:pt x="510996" y="364975"/>
                    </a:cubicBezTo>
                    <a:cubicBezTo>
                      <a:pt x="512769" y="366039"/>
                      <a:pt x="515032" y="366012"/>
                      <a:pt x="516882" y="366937"/>
                    </a:cubicBezTo>
                    <a:cubicBezTo>
                      <a:pt x="518991" y="367992"/>
                      <a:pt x="520807" y="369554"/>
                      <a:pt x="522769" y="370862"/>
                    </a:cubicBezTo>
                    <a:cubicBezTo>
                      <a:pt x="528000" y="386556"/>
                      <a:pt x="520153" y="368246"/>
                      <a:pt x="530618" y="378711"/>
                    </a:cubicBezTo>
                    <a:cubicBezTo>
                      <a:pt x="540405" y="388498"/>
                      <a:pt x="522786" y="381553"/>
                      <a:pt x="538467" y="388522"/>
                    </a:cubicBezTo>
                    <a:cubicBezTo>
                      <a:pt x="542247" y="390202"/>
                      <a:pt x="550240" y="392446"/>
                      <a:pt x="550240" y="392446"/>
                    </a:cubicBezTo>
                    <a:cubicBezTo>
                      <a:pt x="553503" y="395709"/>
                      <a:pt x="555594" y="398314"/>
                      <a:pt x="560052" y="400295"/>
                    </a:cubicBezTo>
                    <a:cubicBezTo>
                      <a:pt x="563832" y="401975"/>
                      <a:pt x="571825" y="404220"/>
                      <a:pt x="571825" y="404220"/>
                    </a:cubicBezTo>
                    <a:cubicBezTo>
                      <a:pt x="574441" y="401604"/>
                      <a:pt x="578504" y="399881"/>
                      <a:pt x="579674" y="396371"/>
                    </a:cubicBezTo>
                    <a:cubicBezTo>
                      <a:pt x="580328" y="394409"/>
                      <a:pt x="579953" y="391686"/>
                      <a:pt x="581636" y="390484"/>
                    </a:cubicBezTo>
                    <a:cubicBezTo>
                      <a:pt x="587568" y="386246"/>
                      <a:pt x="603128" y="385344"/>
                      <a:pt x="609107" y="384597"/>
                    </a:cubicBezTo>
                    <a:cubicBezTo>
                      <a:pt x="611069" y="383943"/>
                      <a:pt x="612954" y="382295"/>
                      <a:pt x="614994" y="382635"/>
                    </a:cubicBezTo>
                    <a:cubicBezTo>
                      <a:pt x="617320" y="383023"/>
                      <a:pt x="618772" y="385504"/>
                      <a:pt x="620881" y="386559"/>
                    </a:cubicBezTo>
                    <a:cubicBezTo>
                      <a:pt x="626365" y="389301"/>
                      <a:pt x="635431" y="389760"/>
                      <a:pt x="640503" y="390484"/>
                    </a:cubicBezTo>
                    <a:cubicBezTo>
                      <a:pt x="644427" y="389830"/>
                      <a:pt x="648502" y="389780"/>
                      <a:pt x="652276" y="388522"/>
                    </a:cubicBezTo>
                    <a:cubicBezTo>
                      <a:pt x="661109" y="385578"/>
                      <a:pt x="655392" y="384690"/>
                      <a:pt x="662088" y="380673"/>
                    </a:cubicBezTo>
                    <a:cubicBezTo>
                      <a:pt x="663861" y="379609"/>
                      <a:pt x="666012" y="379365"/>
                      <a:pt x="667974" y="378711"/>
                    </a:cubicBezTo>
                    <a:cubicBezTo>
                      <a:pt x="669936" y="379365"/>
                      <a:pt x="672246" y="379381"/>
                      <a:pt x="673861" y="380673"/>
                    </a:cubicBezTo>
                    <a:cubicBezTo>
                      <a:pt x="677318" y="383438"/>
                      <a:pt x="678455" y="388570"/>
                      <a:pt x="679748" y="392446"/>
                    </a:cubicBezTo>
                    <a:cubicBezTo>
                      <a:pt x="679094" y="395716"/>
                      <a:pt x="674515" y="401603"/>
                      <a:pt x="677785" y="402257"/>
                    </a:cubicBezTo>
                    <a:cubicBezTo>
                      <a:pt x="682410" y="403182"/>
                      <a:pt x="685084" y="395899"/>
                      <a:pt x="689559" y="394408"/>
                    </a:cubicBezTo>
                    <a:lnTo>
                      <a:pt x="695446" y="392446"/>
                    </a:lnTo>
                    <a:cubicBezTo>
                      <a:pt x="696754" y="393754"/>
                      <a:pt x="698418" y="394785"/>
                      <a:pt x="699370" y="396371"/>
                    </a:cubicBezTo>
                    <a:cubicBezTo>
                      <a:pt x="702811" y="402106"/>
                      <a:pt x="701248" y="407770"/>
                      <a:pt x="699370" y="414031"/>
                    </a:cubicBezTo>
                    <a:cubicBezTo>
                      <a:pt x="698530" y="416833"/>
                      <a:pt x="694138" y="419264"/>
                      <a:pt x="695446" y="421880"/>
                    </a:cubicBezTo>
                    <a:cubicBezTo>
                      <a:pt x="696270" y="423528"/>
                      <a:pt x="704843" y="414445"/>
                      <a:pt x="705257" y="414031"/>
                    </a:cubicBezTo>
                    <a:cubicBezTo>
                      <a:pt x="705911" y="412069"/>
                      <a:pt x="705756" y="409607"/>
                      <a:pt x="707219" y="408144"/>
                    </a:cubicBezTo>
                    <a:cubicBezTo>
                      <a:pt x="708682" y="406681"/>
                      <a:pt x="711038" y="406182"/>
                      <a:pt x="713106" y="406182"/>
                    </a:cubicBezTo>
                    <a:cubicBezTo>
                      <a:pt x="721634" y="406182"/>
                      <a:pt x="730112" y="407490"/>
                      <a:pt x="738615" y="408144"/>
                    </a:cubicBezTo>
                    <a:cubicBezTo>
                      <a:pt x="746879" y="410210"/>
                      <a:pt x="752980" y="412069"/>
                      <a:pt x="762161" y="412069"/>
                    </a:cubicBezTo>
                    <a:cubicBezTo>
                      <a:pt x="767064" y="412069"/>
                      <a:pt x="783781" y="409119"/>
                      <a:pt x="789633" y="408144"/>
                    </a:cubicBezTo>
                    <a:cubicBezTo>
                      <a:pt x="846752" y="409608"/>
                      <a:pt x="861002" y="411736"/>
                      <a:pt x="911291" y="408144"/>
                    </a:cubicBezTo>
                    <a:cubicBezTo>
                      <a:pt x="918921" y="407599"/>
                      <a:pt x="921768" y="405417"/>
                      <a:pt x="928951" y="404220"/>
                    </a:cubicBezTo>
                    <a:cubicBezTo>
                      <a:pt x="934153" y="403353"/>
                      <a:pt x="939416" y="402911"/>
                      <a:pt x="944649" y="402257"/>
                    </a:cubicBezTo>
                    <a:cubicBezTo>
                      <a:pt x="963036" y="396129"/>
                      <a:pt x="949584" y="400071"/>
                      <a:pt x="966233" y="396371"/>
                    </a:cubicBezTo>
                    <a:cubicBezTo>
                      <a:pt x="972342" y="395013"/>
                      <a:pt x="977591" y="393187"/>
                      <a:pt x="983894" y="392446"/>
                    </a:cubicBezTo>
                    <a:cubicBezTo>
                      <a:pt x="992318" y="391455"/>
                      <a:pt x="1027876" y="389025"/>
                      <a:pt x="1034912" y="388522"/>
                    </a:cubicBezTo>
                    <a:cubicBezTo>
                      <a:pt x="1039490" y="387868"/>
                      <a:pt x="1044022" y="386559"/>
                      <a:pt x="1048647" y="386559"/>
                    </a:cubicBezTo>
                    <a:cubicBezTo>
                      <a:pt x="1119622" y="386559"/>
                      <a:pt x="1107001" y="385515"/>
                      <a:pt x="1146759" y="390484"/>
                    </a:cubicBezTo>
                    <a:cubicBezTo>
                      <a:pt x="1151116" y="390173"/>
                      <a:pt x="1171194" y="391021"/>
                      <a:pt x="1180117" y="386559"/>
                    </a:cubicBezTo>
                    <a:cubicBezTo>
                      <a:pt x="1182226" y="385504"/>
                      <a:pt x="1183848" y="383593"/>
                      <a:pt x="1186003" y="382635"/>
                    </a:cubicBezTo>
                    <a:cubicBezTo>
                      <a:pt x="1189783" y="380955"/>
                      <a:pt x="1193852" y="380019"/>
                      <a:pt x="1197777" y="378711"/>
                    </a:cubicBezTo>
                    <a:lnTo>
                      <a:pt x="1203664" y="376748"/>
                    </a:lnTo>
                    <a:cubicBezTo>
                      <a:pt x="1205626" y="376094"/>
                      <a:pt x="1207486" y="374924"/>
                      <a:pt x="1209550" y="374786"/>
                    </a:cubicBezTo>
                    <a:lnTo>
                      <a:pt x="1238984" y="372824"/>
                    </a:lnTo>
                    <a:cubicBezTo>
                      <a:pt x="1241600" y="370208"/>
                      <a:pt x="1244781" y="368054"/>
                      <a:pt x="1246833" y="364975"/>
                    </a:cubicBezTo>
                    <a:cubicBezTo>
                      <a:pt x="1249449" y="361051"/>
                      <a:pt x="1251347" y="356538"/>
                      <a:pt x="1254682" y="353202"/>
                    </a:cubicBezTo>
                    <a:cubicBezTo>
                      <a:pt x="1264157" y="343725"/>
                      <a:pt x="1252117" y="355254"/>
                      <a:pt x="1264493" y="345353"/>
                    </a:cubicBezTo>
                    <a:cubicBezTo>
                      <a:pt x="1278473" y="334169"/>
                      <a:pt x="1256184" y="349582"/>
                      <a:pt x="1274304" y="337504"/>
                    </a:cubicBezTo>
                    <a:cubicBezTo>
                      <a:pt x="1274958" y="335542"/>
                      <a:pt x="1274304" y="332271"/>
                      <a:pt x="1276266" y="331617"/>
                    </a:cubicBezTo>
                    <a:cubicBezTo>
                      <a:pt x="1284419" y="328899"/>
                      <a:pt x="1285645" y="334018"/>
                      <a:pt x="1290002" y="337504"/>
                    </a:cubicBezTo>
                    <a:cubicBezTo>
                      <a:pt x="1291843" y="338977"/>
                      <a:pt x="1293779" y="340374"/>
                      <a:pt x="1295888" y="341428"/>
                    </a:cubicBezTo>
                    <a:cubicBezTo>
                      <a:pt x="1298700" y="342834"/>
                      <a:pt x="1307114" y="344725"/>
                      <a:pt x="1309624" y="345353"/>
                    </a:cubicBezTo>
                    <a:cubicBezTo>
                      <a:pt x="1319435" y="344699"/>
                      <a:pt x="1329285" y="344476"/>
                      <a:pt x="1339058" y="343390"/>
                    </a:cubicBezTo>
                    <a:cubicBezTo>
                      <a:pt x="1341113" y="343162"/>
                      <a:pt x="1343329" y="342720"/>
                      <a:pt x="1344944" y="341428"/>
                    </a:cubicBezTo>
                    <a:cubicBezTo>
                      <a:pt x="1357623" y="331285"/>
                      <a:pt x="1339962" y="338510"/>
                      <a:pt x="1354755" y="333579"/>
                    </a:cubicBezTo>
                    <a:cubicBezTo>
                      <a:pt x="1362199" y="326135"/>
                      <a:pt x="1360138" y="325856"/>
                      <a:pt x="1368491" y="323768"/>
                    </a:cubicBezTo>
                    <a:cubicBezTo>
                      <a:pt x="1371727" y="322959"/>
                      <a:pt x="1375032" y="322460"/>
                      <a:pt x="1378302" y="321806"/>
                    </a:cubicBezTo>
                    <a:cubicBezTo>
                      <a:pt x="1378956" y="306108"/>
                      <a:pt x="1377502" y="290179"/>
                      <a:pt x="1380264" y="274712"/>
                    </a:cubicBezTo>
                    <a:cubicBezTo>
                      <a:pt x="1382399" y="262754"/>
                      <a:pt x="1405560" y="265246"/>
                      <a:pt x="1409698" y="264901"/>
                    </a:cubicBezTo>
                    <a:lnTo>
                      <a:pt x="1435207" y="262939"/>
                    </a:lnTo>
                    <a:cubicBezTo>
                      <a:pt x="1439131" y="261631"/>
                      <a:pt x="1444055" y="261939"/>
                      <a:pt x="1446980" y="259014"/>
                    </a:cubicBezTo>
                    <a:cubicBezTo>
                      <a:pt x="1448288" y="257706"/>
                      <a:pt x="1449150" y="255675"/>
                      <a:pt x="1450905" y="255090"/>
                    </a:cubicBezTo>
                    <a:cubicBezTo>
                      <a:pt x="1455293" y="253628"/>
                      <a:pt x="1460062" y="253782"/>
                      <a:pt x="1464640" y="253128"/>
                    </a:cubicBezTo>
                    <a:cubicBezTo>
                      <a:pt x="1481507" y="241882"/>
                      <a:pt x="1460169" y="255363"/>
                      <a:pt x="1476414" y="247241"/>
                    </a:cubicBezTo>
                    <a:cubicBezTo>
                      <a:pt x="1491637" y="239630"/>
                      <a:pt x="1473382" y="246291"/>
                      <a:pt x="1488187" y="241354"/>
                    </a:cubicBezTo>
                    <a:cubicBezTo>
                      <a:pt x="1491835" y="237707"/>
                      <a:pt x="1493051" y="235979"/>
                      <a:pt x="1497998" y="233505"/>
                    </a:cubicBezTo>
                    <a:cubicBezTo>
                      <a:pt x="1506356" y="229326"/>
                      <a:pt x="1501898" y="234368"/>
                      <a:pt x="1509772" y="227619"/>
                    </a:cubicBezTo>
                    <a:cubicBezTo>
                      <a:pt x="1512581" y="225211"/>
                      <a:pt x="1513936" y="220105"/>
                      <a:pt x="1517621" y="219770"/>
                    </a:cubicBezTo>
                    <a:lnTo>
                      <a:pt x="1539205" y="217808"/>
                    </a:lnTo>
                    <a:cubicBezTo>
                      <a:pt x="1540513" y="216500"/>
                      <a:pt x="1541685" y="215039"/>
                      <a:pt x="1543130" y="213883"/>
                    </a:cubicBezTo>
                    <a:cubicBezTo>
                      <a:pt x="1544971" y="212410"/>
                      <a:pt x="1547349" y="211626"/>
                      <a:pt x="1549016" y="209959"/>
                    </a:cubicBezTo>
                    <a:cubicBezTo>
                      <a:pt x="1553023" y="205952"/>
                      <a:pt x="1552015" y="203057"/>
                      <a:pt x="1556865" y="200147"/>
                    </a:cubicBezTo>
                    <a:cubicBezTo>
                      <a:pt x="1558639" y="199083"/>
                      <a:pt x="1560944" y="199190"/>
                      <a:pt x="1562752" y="198185"/>
                    </a:cubicBezTo>
                    <a:cubicBezTo>
                      <a:pt x="1566875" y="195894"/>
                      <a:pt x="1570050" y="191827"/>
                      <a:pt x="1574525" y="190336"/>
                    </a:cubicBezTo>
                    <a:lnTo>
                      <a:pt x="1586299" y="186412"/>
                    </a:lnTo>
                    <a:lnTo>
                      <a:pt x="1594148" y="178563"/>
                    </a:lnTo>
                    <a:lnTo>
                      <a:pt x="1598072" y="174638"/>
                    </a:lnTo>
                    <a:cubicBezTo>
                      <a:pt x="1599380" y="170714"/>
                      <a:pt x="1599703" y="166307"/>
                      <a:pt x="1601997" y="162865"/>
                    </a:cubicBezTo>
                    <a:cubicBezTo>
                      <a:pt x="1603305" y="160903"/>
                      <a:pt x="1604963" y="159133"/>
                      <a:pt x="1605921" y="156978"/>
                    </a:cubicBezTo>
                    <a:cubicBezTo>
                      <a:pt x="1611026" y="145491"/>
                      <a:pt x="1607907" y="143219"/>
                      <a:pt x="1617694" y="133432"/>
                    </a:cubicBezTo>
                    <a:cubicBezTo>
                      <a:pt x="1619002" y="132124"/>
                      <a:pt x="1620032" y="130459"/>
                      <a:pt x="1621619" y="129507"/>
                    </a:cubicBezTo>
                    <a:cubicBezTo>
                      <a:pt x="1623393" y="128443"/>
                      <a:pt x="1625544" y="128199"/>
                      <a:pt x="1627506" y="127545"/>
                    </a:cubicBezTo>
                    <a:cubicBezTo>
                      <a:pt x="1634949" y="120102"/>
                      <a:pt x="1632889" y="119822"/>
                      <a:pt x="1641241" y="117734"/>
                    </a:cubicBezTo>
                    <a:cubicBezTo>
                      <a:pt x="1644477" y="116925"/>
                      <a:pt x="1647834" y="116650"/>
                      <a:pt x="1651052" y="115772"/>
                    </a:cubicBezTo>
                    <a:cubicBezTo>
                      <a:pt x="1655043" y="114683"/>
                      <a:pt x="1658901" y="113155"/>
                      <a:pt x="1662826" y="111847"/>
                    </a:cubicBezTo>
                    <a:lnTo>
                      <a:pt x="1674599" y="107923"/>
                    </a:lnTo>
                    <a:cubicBezTo>
                      <a:pt x="1676561" y="107269"/>
                      <a:pt x="1678479" y="106462"/>
                      <a:pt x="1680486" y="105960"/>
                    </a:cubicBezTo>
                    <a:lnTo>
                      <a:pt x="1688335" y="103998"/>
                    </a:lnTo>
                    <a:cubicBezTo>
                      <a:pt x="1692305" y="98044"/>
                      <a:pt x="1700108" y="88577"/>
                      <a:pt x="1700108" y="80451"/>
                    </a:cubicBezTo>
                    <a:lnTo>
                      <a:pt x="1707957" y="78489"/>
                    </a:lnTo>
                    <a:close/>
                  </a:path>
                </a:pathLst>
              </a:custGeom>
              <a:solidFill>
                <a:schemeClr val="accent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CC92E63-AF71-4281-A086-6CDB7EC5706B}"/>
                  </a:ext>
                </a:extLst>
              </p:cNvPr>
              <p:cNvSpPr/>
              <p:nvPr/>
            </p:nvSpPr>
            <p:spPr>
              <a:xfrm>
                <a:off x="5908280" y="3483514"/>
                <a:ext cx="792741" cy="586707"/>
              </a:xfrm>
              <a:custGeom>
                <a:avLst/>
                <a:gdLst>
                  <a:gd name="connsiteX0" fmla="*/ 547462 w 792741"/>
                  <a:gd name="connsiteY0" fmla="*/ 586707 h 586707"/>
                  <a:gd name="connsiteX1" fmla="*/ 266863 w 792741"/>
                  <a:gd name="connsiteY1" fmla="*/ 586707 h 586707"/>
                  <a:gd name="connsiteX2" fmla="*/ 266863 w 792741"/>
                  <a:gd name="connsiteY2" fmla="*/ 514104 h 586707"/>
                  <a:gd name="connsiteX3" fmla="*/ 153054 w 792741"/>
                  <a:gd name="connsiteY3" fmla="*/ 514104 h 586707"/>
                  <a:gd name="connsiteX4" fmla="*/ 153054 w 792741"/>
                  <a:gd name="connsiteY4" fmla="*/ 380673 h 586707"/>
                  <a:gd name="connsiteX5" fmla="*/ 0 w 792741"/>
                  <a:gd name="connsiteY5" fmla="*/ 380673 h 586707"/>
                  <a:gd name="connsiteX6" fmla="*/ 380673 w 792741"/>
                  <a:gd name="connsiteY6" fmla="*/ 0 h 586707"/>
                  <a:gd name="connsiteX7" fmla="*/ 449351 w 792741"/>
                  <a:gd name="connsiteY7" fmla="*/ 0 h 586707"/>
                  <a:gd name="connsiteX8" fmla="*/ 449351 w 792741"/>
                  <a:gd name="connsiteY8" fmla="*/ 41207 h 586707"/>
                  <a:gd name="connsiteX9" fmla="*/ 474860 w 792741"/>
                  <a:gd name="connsiteY9" fmla="*/ 41207 h 586707"/>
                  <a:gd name="connsiteX10" fmla="*/ 474860 w 792741"/>
                  <a:gd name="connsiteY10" fmla="*/ 76527 h 586707"/>
                  <a:gd name="connsiteX11" fmla="*/ 519991 w 792741"/>
                  <a:gd name="connsiteY11" fmla="*/ 76527 h 586707"/>
                  <a:gd name="connsiteX12" fmla="*/ 519991 w 792741"/>
                  <a:gd name="connsiteY12" fmla="*/ 105960 h 586707"/>
                  <a:gd name="connsiteX13" fmla="*/ 563160 w 792741"/>
                  <a:gd name="connsiteY13" fmla="*/ 105960 h 586707"/>
                  <a:gd name="connsiteX14" fmla="*/ 563160 w 792741"/>
                  <a:gd name="connsiteY14" fmla="*/ 119696 h 586707"/>
                  <a:gd name="connsiteX15" fmla="*/ 584745 w 792741"/>
                  <a:gd name="connsiteY15" fmla="*/ 119696 h 586707"/>
                  <a:gd name="connsiteX16" fmla="*/ 594556 w 792741"/>
                  <a:gd name="connsiteY16" fmla="*/ 109885 h 586707"/>
                  <a:gd name="connsiteX17" fmla="*/ 625952 w 792741"/>
                  <a:gd name="connsiteY17" fmla="*/ 109885 h 586707"/>
                  <a:gd name="connsiteX18" fmla="*/ 676970 w 792741"/>
                  <a:gd name="connsiteY18" fmla="*/ 109885 h 586707"/>
                  <a:gd name="connsiteX19" fmla="*/ 737799 w 792741"/>
                  <a:gd name="connsiteY19" fmla="*/ 109885 h 586707"/>
                  <a:gd name="connsiteX20" fmla="*/ 737799 w 792741"/>
                  <a:gd name="connsiteY20" fmla="*/ 94187 h 586707"/>
                  <a:gd name="connsiteX21" fmla="*/ 765270 w 792741"/>
                  <a:gd name="connsiteY21" fmla="*/ 94187 h 586707"/>
                  <a:gd name="connsiteX22" fmla="*/ 765270 w 792741"/>
                  <a:gd name="connsiteY22" fmla="*/ 111847 h 586707"/>
                  <a:gd name="connsiteX23" fmla="*/ 792741 w 792741"/>
                  <a:gd name="connsiteY23" fmla="*/ 111847 h 586707"/>
                  <a:gd name="connsiteX24" fmla="*/ 792741 w 792741"/>
                  <a:gd name="connsiteY24" fmla="*/ 135394 h 586707"/>
                  <a:gd name="connsiteX25" fmla="*/ 782930 w 792741"/>
                  <a:gd name="connsiteY25" fmla="*/ 145205 h 586707"/>
                  <a:gd name="connsiteX26" fmla="*/ 782930 w 792741"/>
                  <a:gd name="connsiteY26" fmla="*/ 170714 h 586707"/>
                  <a:gd name="connsiteX27" fmla="*/ 729950 w 792741"/>
                  <a:gd name="connsiteY27" fmla="*/ 170714 h 586707"/>
                  <a:gd name="connsiteX28" fmla="*/ 718177 w 792741"/>
                  <a:gd name="connsiteY28" fmla="*/ 182487 h 586707"/>
                  <a:gd name="connsiteX29" fmla="*/ 718177 w 792741"/>
                  <a:gd name="connsiteY29" fmla="*/ 221732 h 586707"/>
                  <a:gd name="connsiteX30" fmla="*/ 614178 w 792741"/>
                  <a:gd name="connsiteY30" fmla="*/ 221732 h 586707"/>
                  <a:gd name="connsiteX31" fmla="*/ 561198 w 792741"/>
                  <a:gd name="connsiteY31" fmla="*/ 274712 h 586707"/>
                  <a:gd name="connsiteX32" fmla="*/ 561198 w 792741"/>
                  <a:gd name="connsiteY32" fmla="*/ 290410 h 586707"/>
                  <a:gd name="connsiteX33" fmla="*/ 571009 w 792741"/>
                  <a:gd name="connsiteY33" fmla="*/ 290410 h 586707"/>
                  <a:gd name="connsiteX34" fmla="*/ 571009 w 792741"/>
                  <a:gd name="connsiteY34" fmla="*/ 306108 h 586707"/>
                  <a:gd name="connsiteX35" fmla="*/ 543538 w 792741"/>
                  <a:gd name="connsiteY35" fmla="*/ 306108 h 586707"/>
                  <a:gd name="connsiteX36" fmla="*/ 523916 w 792741"/>
                  <a:gd name="connsiteY36" fmla="*/ 325730 h 586707"/>
                  <a:gd name="connsiteX37" fmla="*/ 547462 w 792741"/>
                  <a:gd name="connsiteY37" fmla="*/ 586707 h 586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92741" h="586707">
                    <a:moveTo>
                      <a:pt x="547462" y="586707"/>
                    </a:moveTo>
                    <a:lnTo>
                      <a:pt x="266863" y="586707"/>
                    </a:lnTo>
                    <a:lnTo>
                      <a:pt x="266863" y="514104"/>
                    </a:lnTo>
                    <a:lnTo>
                      <a:pt x="153054" y="514104"/>
                    </a:lnTo>
                    <a:lnTo>
                      <a:pt x="153054" y="380673"/>
                    </a:lnTo>
                    <a:lnTo>
                      <a:pt x="0" y="380673"/>
                    </a:lnTo>
                    <a:lnTo>
                      <a:pt x="380673" y="0"/>
                    </a:lnTo>
                    <a:lnTo>
                      <a:pt x="449351" y="0"/>
                    </a:lnTo>
                    <a:lnTo>
                      <a:pt x="449351" y="41207"/>
                    </a:lnTo>
                    <a:lnTo>
                      <a:pt x="474860" y="41207"/>
                    </a:lnTo>
                    <a:lnTo>
                      <a:pt x="474860" y="76527"/>
                    </a:lnTo>
                    <a:lnTo>
                      <a:pt x="519991" y="76527"/>
                    </a:lnTo>
                    <a:lnTo>
                      <a:pt x="519991" y="105960"/>
                    </a:lnTo>
                    <a:lnTo>
                      <a:pt x="563160" y="105960"/>
                    </a:lnTo>
                    <a:lnTo>
                      <a:pt x="563160" y="119696"/>
                    </a:lnTo>
                    <a:lnTo>
                      <a:pt x="584745" y="119696"/>
                    </a:lnTo>
                    <a:lnTo>
                      <a:pt x="594556" y="109885"/>
                    </a:lnTo>
                    <a:lnTo>
                      <a:pt x="625952" y="109885"/>
                    </a:lnTo>
                    <a:lnTo>
                      <a:pt x="676970" y="109885"/>
                    </a:lnTo>
                    <a:lnTo>
                      <a:pt x="737799" y="109885"/>
                    </a:lnTo>
                    <a:lnTo>
                      <a:pt x="737799" y="94187"/>
                    </a:lnTo>
                    <a:lnTo>
                      <a:pt x="765270" y="94187"/>
                    </a:lnTo>
                    <a:lnTo>
                      <a:pt x="765270" y="111847"/>
                    </a:lnTo>
                    <a:lnTo>
                      <a:pt x="792741" y="111847"/>
                    </a:lnTo>
                    <a:lnTo>
                      <a:pt x="792741" y="135394"/>
                    </a:lnTo>
                    <a:lnTo>
                      <a:pt x="782930" y="145205"/>
                    </a:lnTo>
                    <a:lnTo>
                      <a:pt x="782930" y="170714"/>
                    </a:lnTo>
                    <a:lnTo>
                      <a:pt x="729950" y="170714"/>
                    </a:lnTo>
                    <a:lnTo>
                      <a:pt x="718177" y="182487"/>
                    </a:lnTo>
                    <a:lnTo>
                      <a:pt x="718177" y="221732"/>
                    </a:lnTo>
                    <a:lnTo>
                      <a:pt x="614178" y="221732"/>
                    </a:lnTo>
                    <a:lnTo>
                      <a:pt x="561198" y="274712"/>
                    </a:lnTo>
                    <a:lnTo>
                      <a:pt x="561198" y="290410"/>
                    </a:lnTo>
                    <a:lnTo>
                      <a:pt x="571009" y="290410"/>
                    </a:lnTo>
                    <a:lnTo>
                      <a:pt x="571009" y="306108"/>
                    </a:lnTo>
                    <a:lnTo>
                      <a:pt x="543538" y="306108"/>
                    </a:lnTo>
                    <a:lnTo>
                      <a:pt x="523916" y="325730"/>
                    </a:lnTo>
                    <a:lnTo>
                      <a:pt x="547462" y="586707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1DD29A1-F394-48CA-9463-DE7783E462B1}"/>
                  </a:ext>
                </a:extLst>
              </p:cNvPr>
              <p:cNvSpPr/>
              <p:nvPr/>
            </p:nvSpPr>
            <p:spPr>
              <a:xfrm>
                <a:off x="5737566" y="3857748"/>
                <a:ext cx="1261715" cy="906551"/>
              </a:xfrm>
              <a:custGeom>
                <a:avLst/>
                <a:gdLst>
                  <a:gd name="connsiteX0" fmla="*/ 166789 w 1261715"/>
                  <a:gd name="connsiteY0" fmla="*/ 3924 h 906551"/>
                  <a:gd name="connsiteX1" fmla="*/ 23546 w 1261715"/>
                  <a:gd name="connsiteY1" fmla="*/ 147167 h 906551"/>
                  <a:gd name="connsiteX2" fmla="*/ 0 w 1261715"/>
                  <a:gd name="connsiteY2" fmla="*/ 147167 h 906551"/>
                  <a:gd name="connsiteX3" fmla="*/ 0 w 1261715"/>
                  <a:gd name="connsiteY3" fmla="*/ 172676 h 906551"/>
                  <a:gd name="connsiteX4" fmla="*/ 45131 w 1261715"/>
                  <a:gd name="connsiteY4" fmla="*/ 172676 h 906551"/>
                  <a:gd name="connsiteX5" fmla="*/ 45131 w 1261715"/>
                  <a:gd name="connsiteY5" fmla="*/ 223694 h 906551"/>
                  <a:gd name="connsiteX6" fmla="*/ 5886 w 1261715"/>
                  <a:gd name="connsiteY6" fmla="*/ 223694 h 906551"/>
                  <a:gd name="connsiteX7" fmla="*/ 5886 w 1261715"/>
                  <a:gd name="connsiteY7" fmla="*/ 257052 h 906551"/>
                  <a:gd name="connsiteX8" fmla="*/ 74564 w 1261715"/>
                  <a:gd name="connsiteY8" fmla="*/ 286485 h 906551"/>
                  <a:gd name="connsiteX9" fmla="*/ 64752 w 1261715"/>
                  <a:gd name="connsiteY9" fmla="*/ 296297 h 906551"/>
                  <a:gd name="connsiteX10" fmla="*/ 64752 w 1261715"/>
                  <a:gd name="connsiteY10" fmla="*/ 319843 h 906551"/>
                  <a:gd name="connsiteX11" fmla="*/ 43167 w 1261715"/>
                  <a:gd name="connsiteY11" fmla="*/ 341428 h 906551"/>
                  <a:gd name="connsiteX12" fmla="*/ 9811 w 1261715"/>
                  <a:gd name="connsiteY12" fmla="*/ 341428 h 906551"/>
                  <a:gd name="connsiteX13" fmla="*/ 58867 w 1261715"/>
                  <a:gd name="connsiteY13" fmla="*/ 390484 h 906551"/>
                  <a:gd name="connsiteX14" fmla="*/ 82414 w 1261715"/>
                  <a:gd name="connsiteY14" fmla="*/ 414031 h 906551"/>
                  <a:gd name="connsiteX15" fmla="*/ 133431 w 1261715"/>
                  <a:gd name="connsiteY15" fmla="*/ 414031 h 906551"/>
                  <a:gd name="connsiteX16" fmla="*/ 156977 w 1261715"/>
                  <a:gd name="connsiteY16" fmla="*/ 437577 h 906551"/>
                  <a:gd name="connsiteX17" fmla="*/ 172676 w 1261715"/>
                  <a:gd name="connsiteY17" fmla="*/ 437577 h 906551"/>
                  <a:gd name="connsiteX18" fmla="*/ 172676 w 1261715"/>
                  <a:gd name="connsiteY18" fmla="*/ 408144 h 906551"/>
                  <a:gd name="connsiteX19" fmla="*/ 225656 w 1261715"/>
                  <a:gd name="connsiteY19" fmla="*/ 408144 h 906551"/>
                  <a:gd name="connsiteX20" fmla="*/ 225656 w 1261715"/>
                  <a:gd name="connsiteY20" fmla="*/ 445426 h 906551"/>
                  <a:gd name="connsiteX21" fmla="*/ 274712 w 1261715"/>
                  <a:gd name="connsiteY21" fmla="*/ 494482 h 906551"/>
                  <a:gd name="connsiteX22" fmla="*/ 274712 w 1261715"/>
                  <a:gd name="connsiteY22" fmla="*/ 551387 h 906551"/>
                  <a:gd name="connsiteX23" fmla="*/ 274712 w 1261715"/>
                  <a:gd name="connsiteY23" fmla="*/ 602405 h 906551"/>
                  <a:gd name="connsiteX24" fmla="*/ 337503 w 1261715"/>
                  <a:gd name="connsiteY24" fmla="*/ 665196 h 906551"/>
                  <a:gd name="connsiteX25" fmla="*/ 386559 w 1261715"/>
                  <a:gd name="connsiteY25" fmla="*/ 665196 h 906551"/>
                  <a:gd name="connsiteX26" fmla="*/ 412068 w 1261715"/>
                  <a:gd name="connsiteY26" fmla="*/ 665196 h 906551"/>
                  <a:gd name="connsiteX27" fmla="*/ 468973 w 1261715"/>
                  <a:gd name="connsiteY27" fmla="*/ 722101 h 906551"/>
                  <a:gd name="connsiteX28" fmla="*/ 516067 w 1261715"/>
                  <a:gd name="connsiteY28" fmla="*/ 722101 h 906551"/>
                  <a:gd name="connsiteX29" fmla="*/ 535689 w 1261715"/>
                  <a:gd name="connsiteY29" fmla="*/ 702479 h 906551"/>
                  <a:gd name="connsiteX30" fmla="*/ 588669 w 1261715"/>
                  <a:gd name="connsiteY30" fmla="*/ 702479 h 906551"/>
                  <a:gd name="connsiteX31" fmla="*/ 620065 w 1261715"/>
                  <a:gd name="connsiteY31" fmla="*/ 733875 h 906551"/>
                  <a:gd name="connsiteX32" fmla="*/ 604367 w 1261715"/>
                  <a:gd name="connsiteY32" fmla="*/ 749573 h 906551"/>
                  <a:gd name="connsiteX33" fmla="*/ 604367 w 1261715"/>
                  <a:gd name="connsiteY33" fmla="*/ 782930 h 906551"/>
                  <a:gd name="connsiteX34" fmla="*/ 678932 w 1261715"/>
                  <a:gd name="connsiteY34" fmla="*/ 857495 h 906551"/>
                  <a:gd name="connsiteX35" fmla="*/ 724063 w 1261715"/>
                  <a:gd name="connsiteY35" fmla="*/ 857495 h 906551"/>
                  <a:gd name="connsiteX36" fmla="*/ 741723 w 1261715"/>
                  <a:gd name="connsiteY36" fmla="*/ 875155 h 906551"/>
                  <a:gd name="connsiteX37" fmla="*/ 822175 w 1261715"/>
                  <a:gd name="connsiteY37" fmla="*/ 875155 h 906551"/>
                  <a:gd name="connsiteX38" fmla="*/ 822175 w 1261715"/>
                  <a:gd name="connsiteY38" fmla="*/ 906551 h 906551"/>
                  <a:gd name="connsiteX39" fmla="*/ 839835 w 1261715"/>
                  <a:gd name="connsiteY39" fmla="*/ 906551 h 906551"/>
                  <a:gd name="connsiteX40" fmla="*/ 857495 w 1261715"/>
                  <a:gd name="connsiteY40" fmla="*/ 888891 h 906551"/>
                  <a:gd name="connsiteX41" fmla="*/ 857495 w 1261715"/>
                  <a:gd name="connsiteY41" fmla="*/ 865344 h 906551"/>
                  <a:gd name="connsiteX42" fmla="*/ 873193 w 1261715"/>
                  <a:gd name="connsiteY42" fmla="*/ 849646 h 906551"/>
                  <a:gd name="connsiteX43" fmla="*/ 873193 w 1261715"/>
                  <a:gd name="connsiteY43" fmla="*/ 824137 h 906551"/>
                  <a:gd name="connsiteX44" fmla="*/ 945795 w 1261715"/>
                  <a:gd name="connsiteY44" fmla="*/ 824137 h 906551"/>
                  <a:gd name="connsiteX45" fmla="*/ 957568 w 1261715"/>
                  <a:gd name="connsiteY45" fmla="*/ 812364 h 906551"/>
                  <a:gd name="connsiteX46" fmla="*/ 957568 w 1261715"/>
                  <a:gd name="connsiteY46" fmla="*/ 788817 h 906551"/>
                  <a:gd name="connsiteX47" fmla="*/ 1124358 w 1261715"/>
                  <a:gd name="connsiteY47" fmla="*/ 622027 h 906551"/>
                  <a:gd name="connsiteX48" fmla="*/ 1147905 w 1261715"/>
                  <a:gd name="connsiteY48" fmla="*/ 623989 h 906551"/>
                  <a:gd name="connsiteX49" fmla="*/ 1181263 w 1261715"/>
                  <a:gd name="connsiteY49" fmla="*/ 623989 h 906551"/>
                  <a:gd name="connsiteX50" fmla="*/ 1216583 w 1261715"/>
                  <a:gd name="connsiteY50" fmla="*/ 588669 h 906551"/>
                  <a:gd name="connsiteX51" fmla="*/ 1261715 w 1261715"/>
                  <a:gd name="connsiteY51" fmla="*/ 494482 h 906551"/>
                  <a:gd name="connsiteX52" fmla="*/ 1261715 w 1261715"/>
                  <a:gd name="connsiteY52" fmla="*/ 439540 h 906551"/>
                  <a:gd name="connsiteX53" fmla="*/ 1163603 w 1261715"/>
                  <a:gd name="connsiteY53" fmla="*/ 439540 h 906551"/>
                  <a:gd name="connsiteX54" fmla="*/ 1163603 w 1261715"/>
                  <a:gd name="connsiteY54" fmla="*/ 412068 h 906551"/>
                  <a:gd name="connsiteX55" fmla="*/ 1181263 w 1261715"/>
                  <a:gd name="connsiteY55" fmla="*/ 394408 h 906551"/>
                  <a:gd name="connsiteX56" fmla="*/ 1171452 w 1261715"/>
                  <a:gd name="connsiteY56" fmla="*/ 384597 h 906551"/>
                  <a:gd name="connsiteX57" fmla="*/ 1136132 w 1261715"/>
                  <a:gd name="connsiteY57" fmla="*/ 419917 h 906551"/>
                  <a:gd name="connsiteX58" fmla="*/ 973267 w 1261715"/>
                  <a:gd name="connsiteY58" fmla="*/ 419917 h 906551"/>
                  <a:gd name="connsiteX59" fmla="*/ 973267 w 1261715"/>
                  <a:gd name="connsiteY59" fmla="*/ 386559 h 906551"/>
                  <a:gd name="connsiteX60" fmla="*/ 935984 w 1261715"/>
                  <a:gd name="connsiteY60" fmla="*/ 386559 h 906551"/>
                  <a:gd name="connsiteX61" fmla="*/ 859457 w 1261715"/>
                  <a:gd name="connsiteY61" fmla="*/ 310032 h 906551"/>
                  <a:gd name="connsiteX62" fmla="*/ 826099 w 1261715"/>
                  <a:gd name="connsiteY62" fmla="*/ 310032 h 906551"/>
                  <a:gd name="connsiteX63" fmla="*/ 812364 w 1261715"/>
                  <a:gd name="connsiteY63" fmla="*/ 323767 h 906551"/>
                  <a:gd name="connsiteX64" fmla="*/ 773119 w 1261715"/>
                  <a:gd name="connsiteY64" fmla="*/ 323767 h 906551"/>
                  <a:gd name="connsiteX65" fmla="*/ 773119 w 1261715"/>
                  <a:gd name="connsiteY65" fmla="*/ 280599 h 906551"/>
                  <a:gd name="connsiteX66" fmla="*/ 657347 w 1261715"/>
                  <a:gd name="connsiteY66" fmla="*/ 280599 h 906551"/>
                  <a:gd name="connsiteX67" fmla="*/ 657347 w 1261715"/>
                  <a:gd name="connsiteY67" fmla="*/ 255090 h 906551"/>
                  <a:gd name="connsiteX68" fmla="*/ 692667 w 1261715"/>
                  <a:gd name="connsiteY68" fmla="*/ 219770 h 906551"/>
                  <a:gd name="connsiteX69" fmla="*/ 692667 w 1261715"/>
                  <a:gd name="connsiteY69" fmla="*/ 204072 h 906551"/>
                  <a:gd name="connsiteX70" fmla="*/ 439540 w 1261715"/>
                  <a:gd name="connsiteY70" fmla="*/ 204072 h 906551"/>
                  <a:gd name="connsiteX71" fmla="*/ 439540 w 1261715"/>
                  <a:gd name="connsiteY71" fmla="*/ 139318 h 906551"/>
                  <a:gd name="connsiteX72" fmla="*/ 439540 w 1261715"/>
                  <a:gd name="connsiteY72" fmla="*/ 133431 h 906551"/>
                  <a:gd name="connsiteX73" fmla="*/ 327692 w 1261715"/>
                  <a:gd name="connsiteY73" fmla="*/ 133431 h 906551"/>
                  <a:gd name="connsiteX74" fmla="*/ 327692 w 1261715"/>
                  <a:gd name="connsiteY74" fmla="*/ 0 h 906551"/>
                  <a:gd name="connsiteX75" fmla="*/ 166789 w 1261715"/>
                  <a:gd name="connsiteY75" fmla="*/ 3924 h 906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1261715" h="906551">
                    <a:moveTo>
                      <a:pt x="166789" y="3924"/>
                    </a:moveTo>
                    <a:lnTo>
                      <a:pt x="23546" y="147167"/>
                    </a:lnTo>
                    <a:lnTo>
                      <a:pt x="0" y="147167"/>
                    </a:lnTo>
                    <a:lnTo>
                      <a:pt x="0" y="172676"/>
                    </a:lnTo>
                    <a:lnTo>
                      <a:pt x="45131" y="172676"/>
                    </a:lnTo>
                    <a:lnTo>
                      <a:pt x="45131" y="223694"/>
                    </a:lnTo>
                    <a:lnTo>
                      <a:pt x="5886" y="223694"/>
                    </a:lnTo>
                    <a:lnTo>
                      <a:pt x="5886" y="257052"/>
                    </a:lnTo>
                    <a:lnTo>
                      <a:pt x="74564" y="286485"/>
                    </a:lnTo>
                    <a:lnTo>
                      <a:pt x="64752" y="296297"/>
                    </a:lnTo>
                    <a:lnTo>
                      <a:pt x="64752" y="319843"/>
                    </a:lnTo>
                    <a:lnTo>
                      <a:pt x="43167" y="341428"/>
                    </a:lnTo>
                    <a:lnTo>
                      <a:pt x="9811" y="341428"/>
                    </a:lnTo>
                    <a:lnTo>
                      <a:pt x="58867" y="390484"/>
                    </a:lnTo>
                    <a:lnTo>
                      <a:pt x="82414" y="414031"/>
                    </a:lnTo>
                    <a:lnTo>
                      <a:pt x="133431" y="414031"/>
                    </a:lnTo>
                    <a:lnTo>
                      <a:pt x="156977" y="437577"/>
                    </a:lnTo>
                    <a:lnTo>
                      <a:pt x="172676" y="437577"/>
                    </a:lnTo>
                    <a:lnTo>
                      <a:pt x="172676" y="408144"/>
                    </a:lnTo>
                    <a:lnTo>
                      <a:pt x="225656" y="408144"/>
                    </a:lnTo>
                    <a:lnTo>
                      <a:pt x="225656" y="445426"/>
                    </a:lnTo>
                    <a:lnTo>
                      <a:pt x="274712" y="494482"/>
                    </a:lnTo>
                    <a:lnTo>
                      <a:pt x="274712" y="551387"/>
                    </a:lnTo>
                    <a:lnTo>
                      <a:pt x="274712" y="602405"/>
                    </a:lnTo>
                    <a:lnTo>
                      <a:pt x="337503" y="665196"/>
                    </a:lnTo>
                    <a:lnTo>
                      <a:pt x="386559" y="665196"/>
                    </a:lnTo>
                    <a:lnTo>
                      <a:pt x="412068" y="665196"/>
                    </a:lnTo>
                    <a:lnTo>
                      <a:pt x="468973" y="722101"/>
                    </a:lnTo>
                    <a:lnTo>
                      <a:pt x="516067" y="722101"/>
                    </a:lnTo>
                    <a:lnTo>
                      <a:pt x="535689" y="702479"/>
                    </a:lnTo>
                    <a:lnTo>
                      <a:pt x="588669" y="702479"/>
                    </a:lnTo>
                    <a:lnTo>
                      <a:pt x="620065" y="733875"/>
                    </a:lnTo>
                    <a:lnTo>
                      <a:pt x="604367" y="749573"/>
                    </a:lnTo>
                    <a:lnTo>
                      <a:pt x="604367" y="782930"/>
                    </a:lnTo>
                    <a:lnTo>
                      <a:pt x="678932" y="857495"/>
                    </a:lnTo>
                    <a:lnTo>
                      <a:pt x="724063" y="857495"/>
                    </a:lnTo>
                    <a:lnTo>
                      <a:pt x="741723" y="875155"/>
                    </a:lnTo>
                    <a:lnTo>
                      <a:pt x="822175" y="875155"/>
                    </a:lnTo>
                    <a:lnTo>
                      <a:pt x="822175" y="906551"/>
                    </a:lnTo>
                    <a:lnTo>
                      <a:pt x="839835" y="906551"/>
                    </a:lnTo>
                    <a:lnTo>
                      <a:pt x="857495" y="888891"/>
                    </a:lnTo>
                    <a:lnTo>
                      <a:pt x="857495" y="865344"/>
                    </a:lnTo>
                    <a:lnTo>
                      <a:pt x="873193" y="849646"/>
                    </a:lnTo>
                    <a:lnTo>
                      <a:pt x="873193" y="824137"/>
                    </a:lnTo>
                    <a:lnTo>
                      <a:pt x="945795" y="824137"/>
                    </a:lnTo>
                    <a:lnTo>
                      <a:pt x="957568" y="812364"/>
                    </a:lnTo>
                    <a:lnTo>
                      <a:pt x="957568" y="788817"/>
                    </a:lnTo>
                    <a:lnTo>
                      <a:pt x="1124358" y="622027"/>
                    </a:lnTo>
                    <a:lnTo>
                      <a:pt x="1147905" y="623989"/>
                    </a:lnTo>
                    <a:lnTo>
                      <a:pt x="1181263" y="623989"/>
                    </a:lnTo>
                    <a:lnTo>
                      <a:pt x="1216583" y="588669"/>
                    </a:lnTo>
                    <a:lnTo>
                      <a:pt x="1261715" y="494482"/>
                    </a:lnTo>
                    <a:lnTo>
                      <a:pt x="1261715" y="439540"/>
                    </a:lnTo>
                    <a:lnTo>
                      <a:pt x="1163603" y="439540"/>
                    </a:lnTo>
                    <a:lnTo>
                      <a:pt x="1163603" y="412068"/>
                    </a:lnTo>
                    <a:lnTo>
                      <a:pt x="1181263" y="394408"/>
                    </a:lnTo>
                    <a:lnTo>
                      <a:pt x="1171452" y="384597"/>
                    </a:lnTo>
                    <a:lnTo>
                      <a:pt x="1136132" y="419917"/>
                    </a:lnTo>
                    <a:lnTo>
                      <a:pt x="973267" y="419917"/>
                    </a:lnTo>
                    <a:lnTo>
                      <a:pt x="973267" y="386559"/>
                    </a:lnTo>
                    <a:lnTo>
                      <a:pt x="935984" y="386559"/>
                    </a:lnTo>
                    <a:lnTo>
                      <a:pt x="859457" y="310032"/>
                    </a:lnTo>
                    <a:lnTo>
                      <a:pt x="826099" y="310032"/>
                    </a:lnTo>
                    <a:lnTo>
                      <a:pt x="812364" y="323767"/>
                    </a:lnTo>
                    <a:lnTo>
                      <a:pt x="773119" y="323767"/>
                    </a:lnTo>
                    <a:lnTo>
                      <a:pt x="773119" y="280599"/>
                    </a:lnTo>
                    <a:lnTo>
                      <a:pt x="657347" y="280599"/>
                    </a:lnTo>
                    <a:lnTo>
                      <a:pt x="657347" y="255090"/>
                    </a:lnTo>
                    <a:lnTo>
                      <a:pt x="692667" y="219770"/>
                    </a:lnTo>
                    <a:lnTo>
                      <a:pt x="692667" y="204072"/>
                    </a:lnTo>
                    <a:lnTo>
                      <a:pt x="439540" y="204072"/>
                    </a:lnTo>
                    <a:lnTo>
                      <a:pt x="439540" y="139318"/>
                    </a:lnTo>
                    <a:lnTo>
                      <a:pt x="439540" y="133431"/>
                    </a:lnTo>
                    <a:lnTo>
                      <a:pt x="327692" y="133431"/>
                    </a:lnTo>
                    <a:lnTo>
                      <a:pt x="327692" y="0"/>
                    </a:lnTo>
                    <a:lnTo>
                      <a:pt x="166789" y="3924"/>
                    </a:lnTo>
                    <a:close/>
                  </a:path>
                </a:pathLst>
              </a:custGeom>
              <a:solidFill>
                <a:srgbClr val="7DA8FF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4627520E-343B-4D5E-835E-41D7C0AD4D4F}"/>
                  </a:ext>
                </a:extLst>
              </p:cNvPr>
              <p:cNvSpPr/>
              <p:nvPr/>
            </p:nvSpPr>
            <p:spPr>
              <a:xfrm>
                <a:off x="5686547" y="4002953"/>
                <a:ext cx="869269" cy="808439"/>
              </a:xfrm>
              <a:custGeom>
                <a:avLst/>
                <a:gdLst>
                  <a:gd name="connsiteX0" fmla="*/ 58868 w 869269"/>
                  <a:gd name="connsiteY0" fmla="*/ 0 h 808439"/>
                  <a:gd name="connsiteX1" fmla="*/ 58868 w 869269"/>
                  <a:gd name="connsiteY1" fmla="*/ 68678 h 808439"/>
                  <a:gd name="connsiteX2" fmla="*/ 43170 w 869269"/>
                  <a:gd name="connsiteY2" fmla="*/ 68678 h 808439"/>
                  <a:gd name="connsiteX3" fmla="*/ 43170 w 869269"/>
                  <a:gd name="connsiteY3" fmla="*/ 115771 h 808439"/>
                  <a:gd name="connsiteX4" fmla="*/ 62793 w 869269"/>
                  <a:gd name="connsiteY4" fmla="*/ 135394 h 808439"/>
                  <a:gd name="connsiteX5" fmla="*/ 119697 w 869269"/>
                  <a:gd name="connsiteY5" fmla="*/ 135394 h 808439"/>
                  <a:gd name="connsiteX6" fmla="*/ 119697 w 869269"/>
                  <a:gd name="connsiteY6" fmla="*/ 194261 h 808439"/>
                  <a:gd name="connsiteX7" fmla="*/ 68679 w 869269"/>
                  <a:gd name="connsiteY7" fmla="*/ 194261 h 808439"/>
                  <a:gd name="connsiteX8" fmla="*/ 127546 w 869269"/>
                  <a:gd name="connsiteY8" fmla="*/ 253128 h 808439"/>
                  <a:gd name="connsiteX9" fmla="*/ 127546 w 869269"/>
                  <a:gd name="connsiteY9" fmla="*/ 253128 h 808439"/>
                  <a:gd name="connsiteX10" fmla="*/ 149130 w 869269"/>
                  <a:gd name="connsiteY10" fmla="*/ 274712 h 808439"/>
                  <a:gd name="connsiteX11" fmla="*/ 184450 w 869269"/>
                  <a:gd name="connsiteY11" fmla="*/ 274712 h 808439"/>
                  <a:gd name="connsiteX12" fmla="*/ 200148 w 869269"/>
                  <a:gd name="connsiteY12" fmla="*/ 290410 h 808439"/>
                  <a:gd name="connsiteX13" fmla="*/ 219770 w 869269"/>
                  <a:gd name="connsiteY13" fmla="*/ 310032 h 808439"/>
                  <a:gd name="connsiteX14" fmla="*/ 219770 w 869269"/>
                  <a:gd name="connsiteY14" fmla="*/ 260977 h 808439"/>
                  <a:gd name="connsiteX15" fmla="*/ 282562 w 869269"/>
                  <a:gd name="connsiteY15" fmla="*/ 260977 h 808439"/>
                  <a:gd name="connsiteX16" fmla="*/ 282562 w 869269"/>
                  <a:gd name="connsiteY16" fmla="*/ 308070 h 808439"/>
                  <a:gd name="connsiteX17" fmla="*/ 335542 w 869269"/>
                  <a:gd name="connsiteY17" fmla="*/ 361050 h 808439"/>
                  <a:gd name="connsiteX18" fmla="*/ 335542 w 869269"/>
                  <a:gd name="connsiteY18" fmla="*/ 408144 h 808439"/>
                  <a:gd name="connsiteX19" fmla="*/ 335542 w 869269"/>
                  <a:gd name="connsiteY19" fmla="*/ 468973 h 808439"/>
                  <a:gd name="connsiteX20" fmla="*/ 361051 w 869269"/>
                  <a:gd name="connsiteY20" fmla="*/ 494482 h 808439"/>
                  <a:gd name="connsiteX21" fmla="*/ 382636 w 869269"/>
                  <a:gd name="connsiteY21" fmla="*/ 516067 h 808439"/>
                  <a:gd name="connsiteX22" fmla="*/ 421880 w 869269"/>
                  <a:gd name="connsiteY22" fmla="*/ 516067 h 808439"/>
                  <a:gd name="connsiteX23" fmla="*/ 437578 w 869269"/>
                  <a:gd name="connsiteY23" fmla="*/ 531765 h 808439"/>
                  <a:gd name="connsiteX24" fmla="*/ 470936 w 869269"/>
                  <a:gd name="connsiteY24" fmla="*/ 531765 h 808439"/>
                  <a:gd name="connsiteX25" fmla="*/ 470936 w 869269"/>
                  <a:gd name="connsiteY25" fmla="*/ 559236 h 808439"/>
                  <a:gd name="connsiteX26" fmla="*/ 510181 w 869269"/>
                  <a:gd name="connsiteY26" fmla="*/ 559236 h 808439"/>
                  <a:gd name="connsiteX27" fmla="*/ 510181 w 869269"/>
                  <a:gd name="connsiteY27" fmla="*/ 574934 h 808439"/>
                  <a:gd name="connsiteX28" fmla="*/ 572972 w 869269"/>
                  <a:gd name="connsiteY28" fmla="*/ 574934 h 808439"/>
                  <a:gd name="connsiteX29" fmla="*/ 572972 w 869269"/>
                  <a:gd name="connsiteY29" fmla="*/ 563160 h 808439"/>
                  <a:gd name="connsiteX30" fmla="*/ 625953 w 869269"/>
                  <a:gd name="connsiteY30" fmla="*/ 563160 h 808439"/>
                  <a:gd name="connsiteX31" fmla="*/ 625953 w 869269"/>
                  <a:gd name="connsiteY31" fmla="*/ 578858 h 808439"/>
                  <a:gd name="connsiteX32" fmla="*/ 651462 w 869269"/>
                  <a:gd name="connsiteY32" fmla="*/ 578858 h 808439"/>
                  <a:gd name="connsiteX33" fmla="*/ 663236 w 869269"/>
                  <a:gd name="connsiteY33" fmla="*/ 590632 h 808439"/>
                  <a:gd name="connsiteX34" fmla="*/ 641652 w 869269"/>
                  <a:gd name="connsiteY34" fmla="*/ 612216 h 808439"/>
                  <a:gd name="connsiteX35" fmla="*/ 637727 w 869269"/>
                  <a:gd name="connsiteY35" fmla="*/ 616141 h 808439"/>
                  <a:gd name="connsiteX36" fmla="*/ 724065 w 869269"/>
                  <a:gd name="connsiteY36" fmla="*/ 702479 h 808439"/>
                  <a:gd name="connsiteX37" fmla="*/ 745649 w 869269"/>
                  <a:gd name="connsiteY37" fmla="*/ 700517 h 808439"/>
                  <a:gd name="connsiteX38" fmla="*/ 767233 w 869269"/>
                  <a:gd name="connsiteY38" fmla="*/ 722101 h 808439"/>
                  <a:gd name="connsiteX39" fmla="*/ 784893 w 869269"/>
                  <a:gd name="connsiteY39" fmla="*/ 720139 h 808439"/>
                  <a:gd name="connsiteX40" fmla="*/ 869269 w 869269"/>
                  <a:gd name="connsiteY40" fmla="*/ 720139 h 808439"/>
                  <a:gd name="connsiteX41" fmla="*/ 869269 w 869269"/>
                  <a:gd name="connsiteY41" fmla="*/ 759383 h 808439"/>
                  <a:gd name="connsiteX42" fmla="*/ 824137 w 869269"/>
                  <a:gd name="connsiteY42" fmla="*/ 804515 h 808439"/>
                  <a:gd name="connsiteX43" fmla="*/ 786856 w 869269"/>
                  <a:gd name="connsiteY43" fmla="*/ 804515 h 808439"/>
                  <a:gd name="connsiteX44" fmla="*/ 769196 w 869269"/>
                  <a:gd name="connsiteY44" fmla="*/ 786855 h 808439"/>
                  <a:gd name="connsiteX45" fmla="*/ 743686 w 869269"/>
                  <a:gd name="connsiteY45" fmla="*/ 786855 h 808439"/>
                  <a:gd name="connsiteX46" fmla="*/ 722102 w 869269"/>
                  <a:gd name="connsiteY46" fmla="*/ 808439 h 808439"/>
                  <a:gd name="connsiteX47" fmla="*/ 700518 w 869269"/>
                  <a:gd name="connsiteY47" fmla="*/ 786855 h 808439"/>
                  <a:gd name="connsiteX48" fmla="*/ 700518 w 869269"/>
                  <a:gd name="connsiteY48" fmla="*/ 733874 h 808439"/>
                  <a:gd name="connsiteX49" fmla="*/ 686782 w 869269"/>
                  <a:gd name="connsiteY49" fmla="*/ 720138 h 808439"/>
                  <a:gd name="connsiteX50" fmla="*/ 686782 w 869269"/>
                  <a:gd name="connsiteY50" fmla="*/ 686781 h 808439"/>
                  <a:gd name="connsiteX51" fmla="*/ 643613 w 869269"/>
                  <a:gd name="connsiteY51" fmla="*/ 643612 h 808439"/>
                  <a:gd name="connsiteX52" fmla="*/ 612217 w 869269"/>
                  <a:gd name="connsiteY52" fmla="*/ 612216 h 808439"/>
                  <a:gd name="connsiteX53" fmla="*/ 612217 w 869269"/>
                  <a:gd name="connsiteY53" fmla="*/ 612216 h 808439"/>
                  <a:gd name="connsiteX54" fmla="*/ 600444 w 869269"/>
                  <a:gd name="connsiteY54" fmla="*/ 600443 h 808439"/>
                  <a:gd name="connsiteX55" fmla="*/ 541577 w 869269"/>
                  <a:gd name="connsiteY55" fmla="*/ 600443 h 808439"/>
                  <a:gd name="connsiteX56" fmla="*/ 474861 w 869269"/>
                  <a:gd name="connsiteY56" fmla="*/ 580820 h 808439"/>
                  <a:gd name="connsiteX57" fmla="*/ 459164 w 869269"/>
                  <a:gd name="connsiteY57" fmla="*/ 565123 h 808439"/>
                  <a:gd name="connsiteX58" fmla="*/ 459164 w 869269"/>
                  <a:gd name="connsiteY58" fmla="*/ 547462 h 808439"/>
                  <a:gd name="connsiteX59" fmla="*/ 372825 w 869269"/>
                  <a:gd name="connsiteY59" fmla="*/ 547462 h 808439"/>
                  <a:gd name="connsiteX60" fmla="*/ 288449 w 869269"/>
                  <a:gd name="connsiteY60" fmla="*/ 463086 h 808439"/>
                  <a:gd name="connsiteX61" fmla="*/ 288449 w 869269"/>
                  <a:gd name="connsiteY61" fmla="*/ 435615 h 808439"/>
                  <a:gd name="connsiteX62" fmla="*/ 298260 w 869269"/>
                  <a:gd name="connsiteY62" fmla="*/ 425804 h 808439"/>
                  <a:gd name="connsiteX63" fmla="*/ 274713 w 869269"/>
                  <a:gd name="connsiteY63" fmla="*/ 372824 h 808439"/>
                  <a:gd name="connsiteX64" fmla="*/ 288449 w 869269"/>
                  <a:gd name="connsiteY64" fmla="*/ 359088 h 808439"/>
                  <a:gd name="connsiteX65" fmla="*/ 264902 w 869269"/>
                  <a:gd name="connsiteY65" fmla="*/ 310032 h 808439"/>
                  <a:gd name="connsiteX66" fmla="*/ 249204 w 869269"/>
                  <a:gd name="connsiteY66" fmla="*/ 319844 h 808439"/>
                  <a:gd name="connsiteX67" fmla="*/ 223695 w 869269"/>
                  <a:gd name="connsiteY67" fmla="*/ 325730 h 808439"/>
                  <a:gd name="connsiteX68" fmla="*/ 219771 w 869269"/>
                  <a:gd name="connsiteY68" fmla="*/ 345353 h 808439"/>
                  <a:gd name="connsiteX69" fmla="*/ 204073 w 869269"/>
                  <a:gd name="connsiteY69" fmla="*/ 345353 h 808439"/>
                  <a:gd name="connsiteX70" fmla="*/ 200148 w 869269"/>
                  <a:gd name="connsiteY70" fmla="*/ 308070 h 808439"/>
                  <a:gd name="connsiteX71" fmla="*/ 174639 w 869269"/>
                  <a:gd name="connsiteY71" fmla="*/ 282561 h 808439"/>
                  <a:gd name="connsiteX72" fmla="*/ 107923 w 869269"/>
                  <a:gd name="connsiteY72" fmla="*/ 282561 h 808439"/>
                  <a:gd name="connsiteX73" fmla="*/ 107923 w 869269"/>
                  <a:gd name="connsiteY73" fmla="*/ 259014 h 808439"/>
                  <a:gd name="connsiteX74" fmla="*/ 68679 w 869269"/>
                  <a:gd name="connsiteY74" fmla="*/ 259014 h 808439"/>
                  <a:gd name="connsiteX75" fmla="*/ 33359 w 869269"/>
                  <a:gd name="connsiteY75" fmla="*/ 198185 h 808439"/>
                  <a:gd name="connsiteX76" fmla="*/ 33359 w 869269"/>
                  <a:gd name="connsiteY76" fmla="*/ 125583 h 808439"/>
                  <a:gd name="connsiteX77" fmla="*/ 11774 w 869269"/>
                  <a:gd name="connsiteY77" fmla="*/ 103998 h 808439"/>
                  <a:gd name="connsiteX78" fmla="*/ 11774 w 869269"/>
                  <a:gd name="connsiteY78" fmla="*/ 74565 h 808439"/>
                  <a:gd name="connsiteX79" fmla="*/ 0 w 869269"/>
                  <a:gd name="connsiteY79" fmla="*/ 62791 h 808439"/>
                  <a:gd name="connsiteX80" fmla="*/ 58868 w 869269"/>
                  <a:gd name="connsiteY80" fmla="*/ 0 h 80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869269" h="808439">
                    <a:moveTo>
                      <a:pt x="58868" y="0"/>
                    </a:moveTo>
                    <a:lnTo>
                      <a:pt x="58868" y="68678"/>
                    </a:lnTo>
                    <a:lnTo>
                      <a:pt x="43170" y="68678"/>
                    </a:lnTo>
                    <a:lnTo>
                      <a:pt x="43170" y="115771"/>
                    </a:lnTo>
                    <a:lnTo>
                      <a:pt x="62793" y="135394"/>
                    </a:lnTo>
                    <a:lnTo>
                      <a:pt x="119697" y="135394"/>
                    </a:lnTo>
                    <a:lnTo>
                      <a:pt x="119697" y="194261"/>
                    </a:lnTo>
                    <a:lnTo>
                      <a:pt x="68679" y="194261"/>
                    </a:lnTo>
                    <a:lnTo>
                      <a:pt x="127546" y="253128"/>
                    </a:lnTo>
                    <a:lnTo>
                      <a:pt x="127546" y="253128"/>
                    </a:lnTo>
                    <a:lnTo>
                      <a:pt x="149130" y="274712"/>
                    </a:lnTo>
                    <a:lnTo>
                      <a:pt x="184450" y="274712"/>
                    </a:lnTo>
                    <a:lnTo>
                      <a:pt x="200148" y="290410"/>
                    </a:lnTo>
                    <a:lnTo>
                      <a:pt x="219770" y="310032"/>
                    </a:lnTo>
                    <a:lnTo>
                      <a:pt x="219770" y="260977"/>
                    </a:lnTo>
                    <a:lnTo>
                      <a:pt x="282562" y="260977"/>
                    </a:lnTo>
                    <a:lnTo>
                      <a:pt x="282562" y="308070"/>
                    </a:lnTo>
                    <a:lnTo>
                      <a:pt x="335542" y="361050"/>
                    </a:lnTo>
                    <a:lnTo>
                      <a:pt x="335542" y="408144"/>
                    </a:lnTo>
                    <a:lnTo>
                      <a:pt x="335542" y="468973"/>
                    </a:lnTo>
                    <a:lnTo>
                      <a:pt x="361051" y="494482"/>
                    </a:lnTo>
                    <a:lnTo>
                      <a:pt x="382636" y="516067"/>
                    </a:lnTo>
                    <a:lnTo>
                      <a:pt x="421880" y="516067"/>
                    </a:lnTo>
                    <a:lnTo>
                      <a:pt x="437578" y="531765"/>
                    </a:lnTo>
                    <a:lnTo>
                      <a:pt x="470936" y="531765"/>
                    </a:lnTo>
                    <a:lnTo>
                      <a:pt x="470936" y="559236"/>
                    </a:lnTo>
                    <a:lnTo>
                      <a:pt x="510181" y="559236"/>
                    </a:lnTo>
                    <a:lnTo>
                      <a:pt x="510181" y="574934"/>
                    </a:lnTo>
                    <a:lnTo>
                      <a:pt x="572972" y="574934"/>
                    </a:lnTo>
                    <a:lnTo>
                      <a:pt x="572972" y="563160"/>
                    </a:lnTo>
                    <a:lnTo>
                      <a:pt x="625953" y="563160"/>
                    </a:lnTo>
                    <a:lnTo>
                      <a:pt x="625953" y="578858"/>
                    </a:lnTo>
                    <a:lnTo>
                      <a:pt x="651462" y="578858"/>
                    </a:lnTo>
                    <a:lnTo>
                      <a:pt x="663236" y="590632"/>
                    </a:lnTo>
                    <a:lnTo>
                      <a:pt x="641652" y="612216"/>
                    </a:lnTo>
                    <a:lnTo>
                      <a:pt x="637727" y="616141"/>
                    </a:lnTo>
                    <a:lnTo>
                      <a:pt x="724065" y="702479"/>
                    </a:lnTo>
                    <a:lnTo>
                      <a:pt x="745649" y="700517"/>
                    </a:lnTo>
                    <a:lnTo>
                      <a:pt x="767233" y="722101"/>
                    </a:lnTo>
                    <a:lnTo>
                      <a:pt x="784893" y="720139"/>
                    </a:lnTo>
                    <a:lnTo>
                      <a:pt x="869269" y="720139"/>
                    </a:lnTo>
                    <a:lnTo>
                      <a:pt x="869269" y="759383"/>
                    </a:lnTo>
                    <a:lnTo>
                      <a:pt x="824137" y="804515"/>
                    </a:lnTo>
                    <a:lnTo>
                      <a:pt x="786856" y="804515"/>
                    </a:lnTo>
                    <a:lnTo>
                      <a:pt x="769196" y="786855"/>
                    </a:lnTo>
                    <a:lnTo>
                      <a:pt x="743686" y="786855"/>
                    </a:lnTo>
                    <a:lnTo>
                      <a:pt x="722102" y="808439"/>
                    </a:lnTo>
                    <a:lnTo>
                      <a:pt x="700518" y="786855"/>
                    </a:lnTo>
                    <a:lnTo>
                      <a:pt x="700518" y="733874"/>
                    </a:lnTo>
                    <a:lnTo>
                      <a:pt x="686782" y="720138"/>
                    </a:lnTo>
                    <a:lnTo>
                      <a:pt x="686782" y="686781"/>
                    </a:lnTo>
                    <a:lnTo>
                      <a:pt x="643613" y="643612"/>
                    </a:lnTo>
                    <a:lnTo>
                      <a:pt x="612217" y="612216"/>
                    </a:lnTo>
                    <a:lnTo>
                      <a:pt x="612217" y="612216"/>
                    </a:lnTo>
                    <a:lnTo>
                      <a:pt x="600444" y="600443"/>
                    </a:lnTo>
                    <a:lnTo>
                      <a:pt x="541577" y="600443"/>
                    </a:lnTo>
                    <a:lnTo>
                      <a:pt x="474861" y="580820"/>
                    </a:lnTo>
                    <a:lnTo>
                      <a:pt x="459164" y="565123"/>
                    </a:lnTo>
                    <a:lnTo>
                      <a:pt x="459164" y="547462"/>
                    </a:lnTo>
                    <a:lnTo>
                      <a:pt x="372825" y="547462"/>
                    </a:lnTo>
                    <a:lnTo>
                      <a:pt x="288449" y="463086"/>
                    </a:lnTo>
                    <a:lnTo>
                      <a:pt x="288449" y="435615"/>
                    </a:lnTo>
                    <a:lnTo>
                      <a:pt x="298260" y="425804"/>
                    </a:lnTo>
                    <a:lnTo>
                      <a:pt x="274713" y="372824"/>
                    </a:lnTo>
                    <a:lnTo>
                      <a:pt x="288449" y="359088"/>
                    </a:lnTo>
                    <a:lnTo>
                      <a:pt x="264902" y="310032"/>
                    </a:lnTo>
                    <a:lnTo>
                      <a:pt x="249204" y="319844"/>
                    </a:lnTo>
                    <a:lnTo>
                      <a:pt x="223695" y="325730"/>
                    </a:lnTo>
                    <a:lnTo>
                      <a:pt x="219771" y="345353"/>
                    </a:lnTo>
                    <a:lnTo>
                      <a:pt x="204073" y="345353"/>
                    </a:lnTo>
                    <a:lnTo>
                      <a:pt x="200148" y="308070"/>
                    </a:lnTo>
                    <a:lnTo>
                      <a:pt x="174639" y="282561"/>
                    </a:lnTo>
                    <a:lnTo>
                      <a:pt x="107923" y="282561"/>
                    </a:lnTo>
                    <a:lnTo>
                      <a:pt x="107923" y="259014"/>
                    </a:lnTo>
                    <a:lnTo>
                      <a:pt x="68679" y="259014"/>
                    </a:lnTo>
                    <a:lnTo>
                      <a:pt x="33359" y="198185"/>
                    </a:lnTo>
                    <a:lnTo>
                      <a:pt x="33359" y="125583"/>
                    </a:lnTo>
                    <a:lnTo>
                      <a:pt x="11774" y="103998"/>
                    </a:lnTo>
                    <a:lnTo>
                      <a:pt x="11774" y="74565"/>
                    </a:lnTo>
                    <a:lnTo>
                      <a:pt x="0" y="62791"/>
                    </a:lnTo>
                    <a:lnTo>
                      <a:pt x="58868" y="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FE27C759-EC50-4700-BDC8-9699AC0303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6">
                <a:extLs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rcRect l="34135" r="59690" b="25690"/>
              <a:stretch/>
            </p:blipFill>
            <p:spPr>
              <a:xfrm rot="20487414">
                <a:off x="6162810" y="3080809"/>
                <a:ext cx="231968" cy="143025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0743F81E-B908-4229-B04E-A1D2611D4E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rcRect l="40043" r="18544" b="25690"/>
              <a:stretch/>
            </p:blipFill>
            <p:spPr>
              <a:xfrm rot="20234831">
                <a:off x="6271709" y="2738699"/>
                <a:ext cx="1555717" cy="143025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C29F9EC5-34C3-43A7-B44E-1B8461108B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rcRect l="79990" t="63641" r="-53" b="-2661"/>
              <a:stretch/>
            </p:blipFill>
            <p:spPr>
              <a:xfrm rot="20234831">
                <a:off x="8026431" y="3479133"/>
                <a:ext cx="753694" cy="75102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DA3CCB08-A25D-4FF0-A477-966DE206ED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rcRect t="64831" r="39450"/>
              <a:stretch/>
            </p:blipFill>
            <p:spPr>
              <a:xfrm rot="20351201">
                <a:off x="5248272" y="4369038"/>
                <a:ext cx="2187056" cy="69895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29" name="Google Shape;326;p13">
              <a:extLst>
                <a:ext uri="{FF2B5EF4-FFF2-40B4-BE49-F238E27FC236}">
                  <a16:creationId xmlns:a16="http://schemas.microsoft.com/office/drawing/2014/main" id="{4C4E2624-7F13-4DF9-BEAE-C873842DFE26}"/>
                </a:ext>
              </a:extLst>
            </p:cNvPr>
            <p:cNvPicPr preferRelativeResize="0"/>
            <p:nvPr/>
          </p:nvPicPr>
          <p:blipFill rotWithShape="1">
            <a:blip r:embed="rId40">
              <a:alphaModFix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7022229" y="2605288"/>
              <a:ext cx="885815" cy="59615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96FF495-4DFA-4B4C-BE7C-0BF646F797AA}"/>
                </a:ext>
              </a:extLst>
            </p:cNvPr>
            <p:cNvSpPr txBox="1"/>
            <p:nvPr/>
          </p:nvSpPr>
          <p:spPr>
            <a:xfrm>
              <a:off x="4911611" y="1703930"/>
              <a:ext cx="34705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accent1">
                      <a:lumMod val="75000"/>
                    </a:schemeClr>
                  </a:solidFill>
                  <a:latin typeface="Arial Narrow" panose="020B0606020202030204" pitchFamily="34" charset="0"/>
                </a:rPr>
                <a:t>AFSC GAP Products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7684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AEA15DD-F71B-4A0F-B5D4-014FD0905373}"/>
              </a:ext>
            </a:extLst>
          </p:cNvPr>
          <p:cNvGrpSpPr/>
          <p:nvPr/>
        </p:nvGrpSpPr>
        <p:grpSpPr>
          <a:xfrm>
            <a:off x="1395841" y="1973771"/>
            <a:ext cx="10544296" cy="4654941"/>
            <a:chOff x="1395841" y="1973771"/>
            <a:chExt cx="10544296" cy="4654941"/>
          </a:xfrm>
        </p:grpSpPr>
        <p:pic>
          <p:nvPicPr>
            <p:cNvPr id="101" name="Google Shape;101;p2"/>
            <p:cNvPicPr preferRelativeResize="0">
              <a:picLocks noChangeAspect="1"/>
            </p:cNvPicPr>
            <p:nvPr/>
          </p:nvPicPr>
          <p:blipFill rotWithShape="1">
            <a:blip r:embed="rId3">
              <a:alphaModFix/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11107489" y="3089431"/>
              <a:ext cx="832648" cy="2801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2"/>
            <p:cNvPicPr preferRelativeResize="0">
              <a:picLocks noChangeAspect="1"/>
            </p:cNvPicPr>
            <p:nvPr/>
          </p:nvPicPr>
          <p:blipFill rotWithShape="1">
            <a:blip r:embed="rId4">
              <a:alphaModFix/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9271729" y="2473073"/>
              <a:ext cx="980181" cy="2725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2"/>
            <p:cNvPicPr preferRelativeResize="0">
              <a:picLocks noChangeAspect="1"/>
            </p:cNvPicPr>
            <p:nvPr/>
          </p:nvPicPr>
          <p:blipFill rotWithShape="1">
            <a:blip r:embed="rId5">
              <a:alphaModFix/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5240746" y="4631364"/>
              <a:ext cx="705925" cy="1981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2"/>
            <p:cNvPicPr preferRelativeResize="0">
              <a:picLocks noChangeAspect="1"/>
            </p:cNvPicPr>
            <p:nvPr/>
          </p:nvPicPr>
          <p:blipFill rotWithShape="1">
            <a:blip r:embed="rId6">
              <a:alphaModFix/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10578306" y="2363272"/>
              <a:ext cx="1361831" cy="633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p2"/>
            <p:cNvPicPr preferRelativeResize="0">
              <a:picLocks noChangeAspect="1"/>
            </p:cNvPicPr>
            <p:nvPr/>
          </p:nvPicPr>
          <p:blipFill rotWithShape="1">
            <a:blip r:embed="rId7">
              <a:alphaModFix/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7076742" y="4151208"/>
              <a:ext cx="1219695" cy="4145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2"/>
            <p:cNvPicPr preferRelativeResize="0">
              <a:picLocks noChangeAspect="1"/>
            </p:cNvPicPr>
            <p:nvPr/>
          </p:nvPicPr>
          <p:blipFill rotWithShape="1">
            <a:blip r:embed="rId8">
              <a:alphaModFix/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1395841" y="5043718"/>
              <a:ext cx="1768122" cy="5556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2"/>
            <p:cNvPicPr preferRelativeResize="0">
              <a:picLocks noChangeAspect="1"/>
            </p:cNvPicPr>
            <p:nvPr/>
          </p:nvPicPr>
          <p:blipFill rotWithShape="1">
            <a:blip r:embed="rId9">
              <a:alphaModFix/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9761820" y="4069233"/>
              <a:ext cx="832710" cy="1951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123;p3">
              <a:extLst>
                <a:ext uri="{FF2B5EF4-FFF2-40B4-BE49-F238E27FC236}">
                  <a16:creationId xmlns:a16="http://schemas.microsoft.com/office/drawing/2014/main" id="{85F0E0BC-09DE-4F2D-8EC7-D389A49E443D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10">
              <a:alphaModFix/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7841588" y="3546148"/>
              <a:ext cx="1207770" cy="4912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124;p3">
              <a:extLst>
                <a:ext uri="{FF2B5EF4-FFF2-40B4-BE49-F238E27FC236}">
                  <a16:creationId xmlns:a16="http://schemas.microsoft.com/office/drawing/2014/main" id="{64B0A8B8-6C85-4E75-8632-DBF8ED6F18D6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11">
              <a:alphaModFix/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1948563" y="6172287"/>
              <a:ext cx="1225141" cy="4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129;p3">
              <a:extLst>
                <a:ext uri="{FF2B5EF4-FFF2-40B4-BE49-F238E27FC236}">
                  <a16:creationId xmlns:a16="http://schemas.microsoft.com/office/drawing/2014/main" id="{2AC89025-AF1F-4F7A-A3BA-6F0C65E8AB37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12">
              <a:alphaModFix/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2523306" y="4489938"/>
              <a:ext cx="1201927" cy="5405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134;p3">
              <a:extLst>
                <a:ext uri="{FF2B5EF4-FFF2-40B4-BE49-F238E27FC236}">
                  <a16:creationId xmlns:a16="http://schemas.microsoft.com/office/drawing/2014/main" id="{6A3BEFE6-83AC-429E-816B-04C1C677195F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13">
              <a:alphaModFix/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4816746" y="4084436"/>
              <a:ext cx="1432764" cy="359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136;p3">
              <a:extLst>
                <a:ext uri="{FF2B5EF4-FFF2-40B4-BE49-F238E27FC236}">
                  <a16:creationId xmlns:a16="http://schemas.microsoft.com/office/drawing/2014/main" id="{DE34F3C3-E745-4187-B3DA-28438656C69C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14">
              <a:alphaModFix/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4738433" y="5056242"/>
              <a:ext cx="1208238" cy="4080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138;p3">
              <a:extLst>
                <a:ext uri="{FF2B5EF4-FFF2-40B4-BE49-F238E27FC236}">
                  <a16:creationId xmlns:a16="http://schemas.microsoft.com/office/drawing/2014/main" id="{1D834857-C3A3-469F-BA2A-548F1818437B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15">
              <a:alphaModFix/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3273178" y="3976429"/>
              <a:ext cx="1168696" cy="4464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145;p4">
              <a:extLst>
                <a:ext uri="{FF2B5EF4-FFF2-40B4-BE49-F238E27FC236}">
                  <a16:creationId xmlns:a16="http://schemas.microsoft.com/office/drawing/2014/main" id="{86D84669-2D97-48C4-96F2-25788C7B2179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16">
              <a:alphaModFix/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10565862" y="3394128"/>
              <a:ext cx="547493" cy="586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147;p4">
              <a:extLst>
                <a:ext uri="{FF2B5EF4-FFF2-40B4-BE49-F238E27FC236}">
                  <a16:creationId xmlns:a16="http://schemas.microsoft.com/office/drawing/2014/main" id="{9AF91C77-11A4-48E2-8EF4-50BD89116BB7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17">
              <a:alphaModFix/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4025556" y="4559380"/>
              <a:ext cx="874751" cy="427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149;p4">
              <a:extLst>
                <a:ext uri="{FF2B5EF4-FFF2-40B4-BE49-F238E27FC236}">
                  <a16:creationId xmlns:a16="http://schemas.microsoft.com/office/drawing/2014/main" id="{5F92E3FD-0120-4C78-B4E6-7DAFEF67B9E4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18">
              <a:alphaModFix/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9959288" y="1973771"/>
              <a:ext cx="953416" cy="408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151;p4">
              <a:extLst>
                <a:ext uri="{FF2B5EF4-FFF2-40B4-BE49-F238E27FC236}">
                  <a16:creationId xmlns:a16="http://schemas.microsoft.com/office/drawing/2014/main" id="{359F5523-5204-4804-9E6B-F85E5747A0CF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19">
              <a:alphaModFix/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2660388" y="5729911"/>
              <a:ext cx="1169877" cy="4970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153;p4">
              <a:extLst>
                <a:ext uri="{FF2B5EF4-FFF2-40B4-BE49-F238E27FC236}">
                  <a16:creationId xmlns:a16="http://schemas.microsoft.com/office/drawing/2014/main" id="{29D287B7-E315-4EC9-BA3C-EDB94A7AB9C7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20">
              <a:alphaModFix/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8494271" y="2794042"/>
              <a:ext cx="1092428" cy="5393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155;p4">
              <a:extLst>
                <a:ext uri="{FF2B5EF4-FFF2-40B4-BE49-F238E27FC236}">
                  <a16:creationId xmlns:a16="http://schemas.microsoft.com/office/drawing/2014/main" id="{DBBDF703-6AAB-428D-9098-4BEF81C3C06C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21">
              <a:alphaModFix/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9321700" y="3425880"/>
              <a:ext cx="832710" cy="4835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157;p4">
              <a:extLst>
                <a:ext uri="{FF2B5EF4-FFF2-40B4-BE49-F238E27FC236}">
                  <a16:creationId xmlns:a16="http://schemas.microsoft.com/office/drawing/2014/main" id="{7014780F-42CC-4BF1-B9A6-34E7A5F7EE9A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22">
              <a:alphaModFix/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4414326" y="3564458"/>
              <a:ext cx="867439" cy="4729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159;p4">
              <a:extLst>
                <a:ext uri="{FF2B5EF4-FFF2-40B4-BE49-F238E27FC236}">
                  <a16:creationId xmlns:a16="http://schemas.microsoft.com/office/drawing/2014/main" id="{9ED013E4-12D2-4DF0-8568-2FFC42387108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23">
              <a:alphaModFix/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 flipH="1">
              <a:off x="1536541" y="4481434"/>
              <a:ext cx="903551" cy="4074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161;p4">
              <a:extLst>
                <a:ext uri="{FF2B5EF4-FFF2-40B4-BE49-F238E27FC236}">
                  <a16:creationId xmlns:a16="http://schemas.microsoft.com/office/drawing/2014/main" id="{3FB3953C-7617-4308-BB12-FE86843C41E4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24">
              <a:alphaModFix/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6194395" y="4567279"/>
              <a:ext cx="859361" cy="5244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168;p5">
              <a:extLst>
                <a:ext uri="{FF2B5EF4-FFF2-40B4-BE49-F238E27FC236}">
                  <a16:creationId xmlns:a16="http://schemas.microsoft.com/office/drawing/2014/main" id="{DDE8F881-D25F-4B6C-8171-CEBDEBEB38AC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25">
              <a:alphaModFix/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1501877" y="5729911"/>
              <a:ext cx="960001" cy="442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170;p5">
              <a:extLst>
                <a:ext uri="{FF2B5EF4-FFF2-40B4-BE49-F238E27FC236}">
                  <a16:creationId xmlns:a16="http://schemas.microsoft.com/office/drawing/2014/main" id="{7E359454-E52F-405D-8FAB-BDDC15649D99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26">
              <a:alphaModFix/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2817346" y="3469489"/>
              <a:ext cx="984307" cy="43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172;p5">
              <a:extLst>
                <a:ext uri="{FF2B5EF4-FFF2-40B4-BE49-F238E27FC236}">
                  <a16:creationId xmlns:a16="http://schemas.microsoft.com/office/drawing/2014/main" id="{0B5CAD04-FC07-4FD0-B2BB-97E6B0107E62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27">
              <a:alphaModFix/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 flipH="1">
              <a:off x="9892218" y="2872810"/>
              <a:ext cx="933872" cy="5530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174;p5">
              <a:extLst>
                <a:ext uri="{FF2B5EF4-FFF2-40B4-BE49-F238E27FC236}">
                  <a16:creationId xmlns:a16="http://schemas.microsoft.com/office/drawing/2014/main" id="{2DB40FF9-6EFB-453C-8271-EBE5FDE6FC26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28">
              <a:alphaModFix/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1981878" y="3794493"/>
              <a:ext cx="916428" cy="5321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176;p5">
              <a:extLst>
                <a:ext uri="{FF2B5EF4-FFF2-40B4-BE49-F238E27FC236}">
                  <a16:creationId xmlns:a16="http://schemas.microsoft.com/office/drawing/2014/main" id="{DCAA8CAF-EEEA-4C1D-B9C9-85A6310ADA40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29">
              <a:alphaModFix/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3309500" y="5027286"/>
              <a:ext cx="1132374" cy="6367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178;p5">
              <a:extLst>
                <a:ext uri="{FF2B5EF4-FFF2-40B4-BE49-F238E27FC236}">
                  <a16:creationId xmlns:a16="http://schemas.microsoft.com/office/drawing/2014/main" id="{9CF1F64B-3583-4ECD-B737-9D4D149DCDCC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30">
              <a:alphaModFix/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8563564" y="4094435"/>
              <a:ext cx="1037455" cy="5304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180;p5">
              <a:extLst>
                <a:ext uri="{FF2B5EF4-FFF2-40B4-BE49-F238E27FC236}">
                  <a16:creationId xmlns:a16="http://schemas.microsoft.com/office/drawing/2014/main" id="{593F5569-724C-421D-9D10-57D6DDB0AA7F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31">
              <a:alphaModFix/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6272148" y="5214729"/>
              <a:ext cx="852304" cy="583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Google Shape;182;p5">
              <a:extLst>
                <a:ext uri="{FF2B5EF4-FFF2-40B4-BE49-F238E27FC236}">
                  <a16:creationId xmlns:a16="http://schemas.microsoft.com/office/drawing/2014/main" id="{F54CF3DE-1C42-4F97-94C9-780BA3F35DB3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32">
              <a:alphaModFix/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7195147" y="4773342"/>
              <a:ext cx="982887" cy="5482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73247" y="108095"/>
            <a:ext cx="3713166" cy="1510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69308" y="367920"/>
            <a:ext cx="3766573" cy="140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80559" y="1789193"/>
            <a:ext cx="4229639" cy="152267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"/>
          <p:cNvSpPr txBox="1"/>
          <p:nvPr/>
        </p:nvSpPr>
        <p:spPr>
          <a:xfrm>
            <a:off x="1489441" y="1448906"/>
            <a:ext cx="967342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620">
                <a:solidFill>
                  <a:schemeClr val="accent3"/>
                </a:solidFill>
                <a:latin typeface="Cambria"/>
                <a:ea typeface="Cambria"/>
                <a:cs typeface="Cambria"/>
                <a:sym typeface="Cambria"/>
              </a:rPr>
              <a:t>Pacific Cod</a:t>
            </a:r>
            <a:endParaRPr sz="2160"/>
          </a:p>
        </p:txBody>
      </p:sp>
      <p:pic>
        <p:nvPicPr>
          <p:cNvPr id="127" name="Google Shape;127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26006" y="1514506"/>
            <a:ext cx="4462303" cy="139592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"/>
          <p:cNvSpPr txBox="1"/>
          <p:nvPr/>
        </p:nvSpPr>
        <p:spPr>
          <a:xfrm>
            <a:off x="5606253" y="1228917"/>
            <a:ext cx="646331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620">
                <a:solidFill>
                  <a:schemeClr val="accent4"/>
                </a:solidFill>
                <a:latin typeface="Cambria"/>
                <a:ea typeface="Cambria"/>
                <a:cs typeface="Cambria"/>
                <a:sym typeface="Cambria"/>
              </a:rPr>
              <a:t>Pollock</a:t>
            </a:r>
            <a:endParaRPr sz="2160"/>
          </a:p>
        </p:txBody>
      </p:sp>
      <p:pic>
        <p:nvPicPr>
          <p:cNvPr id="129" name="Google Shape;129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23306" y="4489938"/>
            <a:ext cx="3695203" cy="1661722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3"/>
          <p:cNvSpPr txBox="1"/>
          <p:nvPr/>
        </p:nvSpPr>
        <p:spPr>
          <a:xfrm>
            <a:off x="1369307" y="2950796"/>
            <a:ext cx="342402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620">
                <a:solidFill>
                  <a:schemeClr val="accent3"/>
                </a:solidFill>
                <a:latin typeface="Cambria"/>
                <a:ea typeface="Cambria"/>
                <a:cs typeface="Cambria"/>
                <a:sym typeface="Cambria"/>
              </a:rPr>
              <a:t>Cod</a:t>
            </a:r>
            <a:endParaRPr sz="2160"/>
          </a:p>
        </p:txBody>
      </p:sp>
      <p:sp>
        <p:nvSpPr>
          <p:cNvPr id="131" name="Google Shape;131;p3"/>
          <p:cNvSpPr txBox="1"/>
          <p:nvPr/>
        </p:nvSpPr>
        <p:spPr>
          <a:xfrm>
            <a:off x="6568876" y="2784941"/>
            <a:ext cx="646331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620">
                <a:solidFill>
                  <a:schemeClr val="accent4"/>
                </a:solidFill>
                <a:latin typeface="Cambria"/>
                <a:ea typeface="Cambria"/>
                <a:cs typeface="Cambria"/>
                <a:sym typeface="Cambria"/>
              </a:rPr>
              <a:t>Pollock</a:t>
            </a:r>
            <a:endParaRPr sz="2160"/>
          </a:p>
        </p:txBody>
      </p:sp>
      <p:sp>
        <p:nvSpPr>
          <p:cNvPr id="132" name="Google Shape;132;p3"/>
          <p:cNvSpPr txBox="1"/>
          <p:nvPr/>
        </p:nvSpPr>
        <p:spPr>
          <a:xfrm>
            <a:off x="2413781" y="5945274"/>
            <a:ext cx="1266038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620">
                <a:solidFill>
                  <a:srgbClr val="E6CD1F"/>
                </a:solidFill>
                <a:latin typeface="Cambria"/>
                <a:ea typeface="Cambria"/>
                <a:cs typeface="Cambria"/>
                <a:sym typeface="Cambria"/>
              </a:rPr>
              <a:t>Atka Mackerel</a:t>
            </a:r>
            <a:endParaRPr sz="2160"/>
          </a:p>
        </p:txBody>
      </p:sp>
      <p:sp>
        <p:nvSpPr>
          <p:cNvPr id="133" name="Google Shape;133;p3"/>
          <p:cNvSpPr txBox="1">
            <a:spLocks noGrp="1"/>
          </p:cNvSpPr>
          <p:nvPr>
            <p:ph type="title"/>
          </p:nvPr>
        </p:nvSpPr>
        <p:spPr>
          <a:xfrm>
            <a:off x="622904" y="0"/>
            <a:ext cx="9464040" cy="5805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9710" tIns="54840" rIns="109710" bIns="54840" rtlCol="0" anchor="ctr" anchorCtr="0">
            <a:normAutofit/>
          </a:bodyPr>
          <a:lstStyle/>
          <a:p>
            <a:pPr>
              <a:buClr>
                <a:schemeClr val="accent4"/>
              </a:buClr>
              <a:buSzPts val="2400"/>
            </a:pPr>
            <a:r>
              <a:rPr lang="en-US" sz="2880" b="1">
                <a:solidFill>
                  <a:schemeClr val="accent4"/>
                </a:solidFill>
                <a:latin typeface="Arial Narrow"/>
                <a:ea typeface="Arial Narrow"/>
                <a:cs typeface="Arial Narrow"/>
                <a:sym typeface="Arial Narrow"/>
              </a:rPr>
              <a:t>Round Fish</a:t>
            </a:r>
            <a:endParaRPr/>
          </a:p>
        </p:txBody>
      </p:sp>
      <p:pic>
        <p:nvPicPr>
          <p:cNvPr id="134" name="Google Shape;134;p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245588" y="3200097"/>
            <a:ext cx="4404887" cy="110639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"/>
          <p:cNvSpPr txBox="1"/>
          <p:nvPr/>
        </p:nvSpPr>
        <p:spPr>
          <a:xfrm>
            <a:off x="5355458" y="4283852"/>
            <a:ext cx="802144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620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rPr>
              <a:t>Sablefish</a:t>
            </a:r>
            <a:endParaRPr sz="2160"/>
          </a:p>
        </p:txBody>
      </p:sp>
      <p:pic>
        <p:nvPicPr>
          <p:cNvPr id="136" name="Google Shape;136;p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57447" y="4403005"/>
            <a:ext cx="3714605" cy="125446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"/>
          <p:cNvSpPr txBox="1"/>
          <p:nvPr/>
        </p:nvSpPr>
        <p:spPr>
          <a:xfrm>
            <a:off x="6496565" y="5527322"/>
            <a:ext cx="1440780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620">
                <a:solidFill>
                  <a:schemeClr val="accent4"/>
                </a:solidFill>
                <a:latin typeface="Cambria"/>
                <a:ea typeface="Cambria"/>
                <a:cs typeface="Cambria"/>
                <a:sym typeface="Cambria"/>
              </a:rPr>
              <a:t>Chinook Salmon</a:t>
            </a:r>
            <a:endParaRPr sz="2160"/>
          </a:p>
        </p:txBody>
      </p:sp>
      <p:pic>
        <p:nvPicPr>
          <p:cNvPr id="138" name="Google Shape;138;p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96014" y="3495310"/>
            <a:ext cx="3593038" cy="137262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"/>
          <p:cNvSpPr txBox="1"/>
          <p:nvPr/>
        </p:nvSpPr>
        <p:spPr>
          <a:xfrm>
            <a:off x="1289662" y="4618635"/>
            <a:ext cx="677108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620">
                <a:solidFill>
                  <a:schemeClr val="accent3"/>
                </a:solidFill>
                <a:latin typeface="Cambria"/>
                <a:ea typeface="Cambria"/>
                <a:cs typeface="Cambria"/>
                <a:sym typeface="Cambria"/>
              </a:rPr>
              <a:t>Banded</a:t>
            </a:r>
            <a:br>
              <a:rPr lang="en-US" sz="1620">
                <a:solidFill>
                  <a:schemeClr val="accent3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1620">
                <a:solidFill>
                  <a:schemeClr val="accent3"/>
                </a:solidFill>
                <a:latin typeface="Cambria"/>
                <a:ea typeface="Cambria"/>
                <a:cs typeface="Cambria"/>
                <a:sym typeface="Cambria"/>
              </a:rPr>
              <a:t>Sculpin</a:t>
            </a:r>
            <a:endParaRPr sz="216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"/>
          <p:cNvSpPr txBox="1">
            <a:spLocks noGrp="1"/>
          </p:cNvSpPr>
          <p:nvPr>
            <p:ph type="title"/>
          </p:nvPr>
        </p:nvSpPr>
        <p:spPr>
          <a:xfrm>
            <a:off x="622904" y="0"/>
            <a:ext cx="9464040" cy="5805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9710" tIns="54840" rIns="109710" bIns="54840" rtlCol="0" anchor="ctr" anchorCtr="0">
            <a:noAutofit/>
          </a:bodyPr>
          <a:lstStyle/>
          <a:p>
            <a:pPr>
              <a:buClr>
                <a:srgbClr val="397522"/>
              </a:buClr>
              <a:buSzPts val="2400"/>
            </a:pPr>
            <a:r>
              <a:rPr lang="en-US" sz="2880" b="1">
                <a:solidFill>
                  <a:srgbClr val="397522"/>
                </a:solidFill>
                <a:latin typeface="Arial Narrow"/>
                <a:ea typeface="Arial Narrow"/>
                <a:cs typeface="Arial Narrow"/>
                <a:sym typeface="Arial Narrow"/>
              </a:rPr>
              <a:t>Flat Fish</a:t>
            </a:r>
            <a:endParaRPr/>
          </a:p>
        </p:txBody>
      </p:sp>
      <p:pic>
        <p:nvPicPr>
          <p:cNvPr id="145" name="Google Shape;14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24052" y="2074994"/>
            <a:ext cx="1683212" cy="180398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4"/>
          <p:cNvSpPr txBox="1"/>
          <p:nvPr/>
        </p:nvSpPr>
        <p:spPr>
          <a:xfrm>
            <a:off x="4585739" y="5824278"/>
            <a:ext cx="1902290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620">
                <a:solidFill>
                  <a:srgbClr val="BF6200"/>
                </a:solidFill>
                <a:latin typeface="Cambria"/>
                <a:ea typeface="Cambria"/>
                <a:cs typeface="Cambria"/>
                <a:sym typeface="Cambria"/>
              </a:rPr>
              <a:t>Arrowtooth Flounder</a:t>
            </a:r>
            <a:endParaRPr sz="2160"/>
          </a:p>
        </p:txBody>
      </p:sp>
      <p:pic>
        <p:nvPicPr>
          <p:cNvPr id="147" name="Google Shape;147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92217" y="4424444"/>
            <a:ext cx="2689334" cy="131560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4"/>
          <p:cNvSpPr txBox="1"/>
          <p:nvPr/>
        </p:nvSpPr>
        <p:spPr>
          <a:xfrm>
            <a:off x="5037844" y="3295961"/>
            <a:ext cx="485209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620">
                <a:solidFill>
                  <a:srgbClr val="264E16"/>
                </a:solidFill>
                <a:latin typeface="Cambria"/>
                <a:ea typeface="Cambria"/>
                <a:cs typeface="Cambria"/>
                <a:sym typeface="Cambria"/>
              </a:rPr>
              <a:t>Skate</a:t>
            </a:r>
            <a:endParaRPr sz="2160"/>
          </a:p>
        </p:txBody>
      </p:sp>
      <p:pic>
        <p:nvPicPr>
          <p:cNvPr id="149" name="Google Shape;149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5167" y="443155"/>
            <a:ext cx="2931182" cy="1257152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4"/>
          <p:cNvSpPr txBox="1"/>
          <p:nvPr/>
        </p:nvSpPr>
        <p:spPr>
          <a:xfrm>
            <a:off x="1223220" y="1795344"/>
            <a:ext cx="1622368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620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rPr>
              <a:t>Greenland Halibut</a:t>
            </a:r>
            <a:endParaRPr sz="2160"/>
          </a:p>
        </p:txBody>
      </p:sp>
      <p:pic>
        <p:nvPicPr>
          <p:cNvPr id="151" name="Google Shape;151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1956" y="2350977"/>
            <a:ext cx="3596669" cy="1527997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4"/>
          <p:cNvSpPr txBox="1"/>
          <p:nvPr/>
        </p:nvSpPr>
        <p:spPr>
          <a:xfrm>
            <a:off x="1132947" y="3801480"/>
            <a:ext cx="1577816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620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rPr>
              <a:t>Greenland Turbot</a:t>
            </a:r>
            <a:endParaRPr sz="2160"/>
          </a:p>
        </p:txBody>
      </p:sp>
      <p:pic>
        <p:nvPicPr>
          <p:cNvPr id="153" name="Google Shape;153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92218" y="119731"/>
            <a:ext cx="3358561" cy="165806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4"/>
          <p:cNvSpPr txBox="1"/>
          <p:nvPr/>
        </p:nvSpPr>
        <p:spPr>
          <a:xfrm>
            <a:off x="4319996" y="1731054"/>
            <a:ext cx="1282813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620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rPr>
              <a:t>Pacific Halibut</a:t>
            </a:r>
            <a:endParaRPr sz="2160"/>
          </a:p>
        </p:txBody>
      </p:sp>
      <p:pic>
        <p:nvPicPr>
          <p:cNvPr id="155" name="Google Shape;155;p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374071" y="179301"/>
            <a:ext cx="2560082" cy="1486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4"/>
          <p:cNvSpPr txBox="1"/>
          <p:nvPr/>
        </p:nvSpPr>
        <p:spPr>
          <a:xfrm>
            <a:off x="8667523" y="1244103"/>
            <a:ext cx="436735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620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rPr>
              <a:t>Rock</a:t>
            </a:r>
            <a:endParaRPr sz="2160"/>
          </a:p>
          <a:p>
            <a:r>
              <a:rPr lang="en-US" sz="1620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rPr>
              <a:t>Sole</a:t>
            </a:r>
            <a:endParaRPr sz="2160"/>
          </a:p>
        </p:txBody>
      </p:sp>
      <p:pic>
        <p:nvPicPr>
          <p:cNvPr id="157" name="Google Shape;157;p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077217" y="1897532"/>
            <a:ext cx="2666855" cy="145414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4"/>
          <p:cNvSpPr txBox="1"/>
          <p:nvPr/>
        </p:nvSpPr>
        <p:spPr>
          <a:xfrm>
            <a:off x="7323326" y="3573050"/>
            <a:ext cx="1601327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620">
                <a:solidFill>
                  <a:srgbClr val="7F4100"/>
                </a:solidFill>
                <a:latin typeface="Cambria"/>
                <a:ea typeface="Cambria"/>
                <a:cs typeface="Cambria"/>
                <a:sym typeface="Cambria"/>
              </a:rPr>
              <a:t>Yellowfin Sole</a:t>
            </a:r>
            <a:endParaRPr sz="2160"/>
          </a:p>
        </p:txBody>
      </p:sp>
      <p:pic>
        <p:nvPicPr>
          <p:cNvPr id="159" name="Google Shape;159;p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1132947" y="4540126"/>
            <a:ext cx="2777875" cy="12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4"/>
          <p:cNvSpPr txBox="1"/>
          <p:nvPr/>
        </p:nvSpPr>
        <p:spPr>
          <a:xfrm>
            <a:off x="1223220" y="5824278"/>
            <a:ext cx="1854739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620">
                <a:solidFill>
                  <a:srgbClr val="9B0900"/>
                </a:solidFill>
                <a:latin typeface="Cambria"/>
                <a:ea typeface="Cambria"/>
                <a:cs typeface="Cambria"/>
                <a:sym typeface="Cambria"/>
              </a:rPr>
              <a:t>Kamchatka Flounder</a:t>
            </a:r>
            <a:endParaRPr sz="2160"/>
          </a:p>
        </p:txBody>
      </p:sp>
      <p:pic>
        <p:nvPicPr>
          <p:cNvPr id="161" name="Google Shape;161;p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323325" y="3948216"/>
            <a:ext cx="2642018" cy="161246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4"/>
          <p:cNvSpPr txBox="1"/>
          <p:nvPr/>
        </p:nvSpPr>
        <p:spPr>
          <a:xfrm>
            <a:off x="7319639" y="5601103"/>
            <a:ext cx="1158395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620">
                <a:solidFill>
                  <a:srgbClr val="BF6200"/>
                </a:solidFill>
                <a:latin typeface="Cambria"/>
                <a:ea typeface="Cambria"/>
                <a:cs typeface="Cambria"/>
                <a:sym typeface="Cambria"/>
              </a:rPr>
              <a:t>Alaska Plaice</a:t>
            </a:r>
            <a:endParaRPr sz="216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"/>
          <p:cNvSpPr txBox="1">
            <a:spLocks noGrp="1"/>
          </p:cNvSpPr>
          <p:nvPr>
            <p:ph type="title"/>
          </p:nvPr>
        </p:nvSpPr>
        <p:spPr>
          <a:xfrm>
            <a:off x="622904" y="0"/>
            <a:ext cx="9464040" cy="5805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9710" tIns="54840" rIns="109710" bIns="54840" rtlCol="0" anchor="ctr" anchorCtr="0">
            <a:normAutofit/>
          </a:bodyPr>
          <a:lstStyle/>
          <a:p>
            <a:pPr>
              <a:buClr>
                <a:schemeClr val="accent3"/>
              </a:buClr>
              <a:buSzPts val="2400"/>
            </a:pPr>
            <a:r>
              <a:rPr lang="en-US" sz="2880" b="1">
                <a:solidFill>
                  <a:schemeClr val="accent3"/>
                </a:solidFill>
                <a:latin typeface="Arial Narrow"/>
                <a:ea typeface="Arial Narrow"/>
                <a:cs typeface="Arial Narrow"/>
                <a:sym typeface="Arial Narrow"/>
              </a:rPr>
              <a:t>Rockfish</a:t>
            </a:r>
            <a:endParaRPr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9309" y="396995"/>
            <a:ext cx="2951425" cy="136003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5"/>
          <p:cNvSpPr txBox="1"/>
          <p:nvPr/>
        </p:nvSpPr>
        <p:spPr>
          <a:xfrm>
            <a:off x="1595349" y="1438150"/>
            <a:ext cx="1101071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620">
                <a:solidFill>
                  <a:schemeClr val="accent6"/>
                </a:solidFill>
                <a:latin typeface="Cambria"/>
                <a:ea typeface="Cambria"/>
                <a:cs typeface="Cambria"/>
                <a:sym typeface="Cambria"/>
              </a:rPr>
              <a:t>Pacific </a:t>
            </a:r>
            <a:br>
              <a:rPr lang="en-US" sz="1620">
                <a:solidFill>
                  <a:schemeClr val="accent6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1620">
                <a:solidFill>
                  <a:schemeClr val="accent6"/>
                </a:solidFill>
                <a:latin typeface="Cambria"/>
                <a:ea typeface="Cambria"/>
                <a:cs typeface="Cambria"/>
                <a:sym typeface="Cambria"/>
              </a:rPr>
              <a:t>Ocean Perch</a:t>
            </a:r>
            <a:endParaRPr sz="2160"/>
          </a:p>
        </p:txBody>
      </p:sp>
      <p:pic>
        <p:nvPicPr>
          <p:cNvPr id="170" name="Google Shape;170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6004" y="2215175"/>
            <a:ext cx="3026153" cy="135242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5"/>
          <p:cNvSpPr txBox="1"/>
          <p:nvPr/>
        </p:nvSpPr>
        <p:spPr>
          <a:xfrm>
            <a:off x="1236204" y="3567603"/>
            <a:ext cx="2065104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620">
                <a:solidFill>
                  <a:srgbClr val="FF8E87"/>
                </a:solidFill>
                <a:latin typeface="Cambria"/>
                <a:ea typeface="Cambria"/>
                <a:cs typeface="Cambria"/>
                <a:sym typeface="Cambria"/>
              </a:rPr>
              <a:t>Shortspine-thornyhead</a:t>
            </a:r>
            <a:endParaRPr sz="1620">
              <a:solidFill>
                <a:srgbClr val="FF8E8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72" name="Google Shape;172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4584808" y="1014535"/>
            <a:ext cx="2871095" cy="1700357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5"/>
          <p:cNvSpPr txBox="1"/>
          <p:nvPr/>
        </p:nvSpPr>
        <p:spPr>
          <a:xfrm>
            <a:off x="4420515" y="2287233"/>
            <a:ext cx="867853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620">
                <a:solidFill>
                  <a:schemeClr val="accent3"/>
                </a:solidFill>
                <a:latin typeface="Cambria"/>
                <a:ea typeface="Cambria"/>
                <a:cs typeface="Cambria"/>
                <a:sym typeface="Cambria"/>
              </a:rPr>
              <a:t>Rougheye</a:t>
            </a:r>
            <a:endParaRPr sz="1620">
              <a:solidFill>
                <a:schemeClr val="accent3"/>
              </a:solidFill>
              <a:latin typeface="Cambria"/>
              <a:ea typeface="Cambria"/>
              <a:cs typeface="Cambria"/>
              <a:sym typeface="Cambria"/>
            </a:endParaRPr>
          </a:p>
          <a:p>
            <a:r>
              <a:rPr lang="en-US" sz="1620">
                <a:solidFill>
                  <a:schemeClr val="accent3"/>
                </a:solidFill>
                <a:latin typeface="Cambria"/>
                <a:ea typeface="Cambria"/>
                <a:cs typeface="Cambria"/>
                <a:sym typeface="Cambria"/>
              </a:rPr>
              <a:t>Rockfish</a:t>
            </a:r>
            <a:endParaRPr sz="2160"/>
          </a:p>
        </p:txBody>
      </p:sp>
      <p:pic>
        <p:nvPicPr>
          <p:cNvPr id="174" name="Google Shape;174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29308" y="4102058"/>
            <a:ext cx="2817466" cy="1635948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5"/>
          <p:cNvSpPr txBox="1"/>
          <p:nvPr/>
        </p:nvSpPr>
        <p:spPr>
          <a:xfrm>
            <a:off x="1828566" y="5608023"/>
            <a:ext cx="966264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620">
                <a:solidFill>
                  <a:schemeClr val="accent6"/>
                </a:solidFill>
                <a:latin typeface="Cambria"/>
                <a:ea typeface="Cambria"/>
                <a:cs typeface="Cambria"/>
                <a:sym typeface="Cambria"/>
              </a:rPr>
              <a:t>Shortraker</a:t>
            </a:r>
            <a:endParaRPr sz="1620">
              <a:solidFill>
                <a:schemeClr val="accent6"/>
              </a:solidFill>
              <a:latin typeface="Cambria"/>
              <a:ea typeface="Cambria"/>
              <a:cs typeface="Cambria"/>
              <a:sym typeface="Cambria"/>
            </a:endParaRPr>
          </a:p>
          <a:p>
            <a:r>
              <a:rPr lang="en-US" sz="1620">
                <a:solidFill>
                  <a:schemeClr val="accent6"/>
                </a:solidFill>
                <a:latin typeface="Cambria"/>
                <a:ea typeface="Cambria"/>
                <a:cs typeface="Cambria"/>
                <a:sym typeface="Cambria"/>
              </a:rPr>
              <a:t>Rockfish</a:t>
            </a:r>
            <a:endParaRPr sz="2160"/>
          </a:p>
        </p:txBody>
      </p:sp>
      <p:pic>
        <p:nvPicPr>
          <p:cNvPr id="176" name="Google Shape;176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49026" y="2985793"/>
            <a:ext cx="3481369" cy="195768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5"/>
          <p:cNvSpPr txBox="1"/>
          <p:nvPr/>
        </p:nvSpPr>
        <p:spPr>
          <a:xfrm>
            <a:off x="4910216" y="4556628"/>
            <a:ext cx="1342753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620">
                <a:solidFill>
                  <a:srgbClr val="BF6200"/>
                </a:solidFill>
                <a:latin typeface="Cambria"/>
                <a:ea typeface="Cambria"/>
                <a:cs typeface="Cambria"/>
                <a:sym typeface="Cambria"/>
              </a:rPr>
              <a:t>Calico Rockfish</a:t>
            </a:r>
            <a:endParaRPr sz="2160"/>
          </a:p>
        </p:txBody>
      </p:sp>
      <p:pic>
        <p:nvPicPr>
          <p:cNvPr id="178" name="Google Shape;178;p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841588" y="226329"/>
            <a:ext cx="3189551" cy="163072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5"/>
          <p:cNvSpPr txBox="1"/>
          <p:nvPr/>
        </p:nvSpPr>
        <p:spPr>
          <a:xfrm>
            <a:off x="7982026" y="1502858"/>
            <a:ext cx="761825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620">
                <a:solidFill>
                  <a:srgbClr val="E6CD1F"/>
                </a:solidFill>
                <a:latin typeface="Cambria"/>
                <a:ea typeface="Cambria"/>
                <a:cs typeface="Cambria"/>
                <a:sym typeface="Cambria"/>
              </a:rPr>
              <a:t>China</a:t>
            </a:r>
            <a:endParaRPr sz="2160"/>
          </a:p>
          <a:p>
            <a:r>
              <a:rPr lang="en-US" sz="1620">
                <a:solidFill>
                  <a:srgbClr val="E6CD1F"/>
                </a:solidFill>
                <a:latin typeface="Cambria"/>
                <a:ea typeface="Cambria"/>
                <a:cs typeface="Cambria"/>
                <a:sym typeface="Cambria"/>
              </a:rPr>
              <a:t>Rockfish</a:t>
            </a:r>
            <a:endParaRPr sz="2160"/>
          </a:p>
        </p:txBody>
      </p:sp>
      <p:pic>
        <p:nvPicPr>
          <p:cNvPr id="180" name="Google Shape;180;p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242396" y="2256130"/>
            <a:ext cx="2620322" cy="1794648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5"/>
          <p:cNvSpPr txBox="1"/>
          <p:nvPr/>
        </p:nvSpPr>
        <p:spPr>
          <a:xfrm>
            <a:off x="8229382" y="3715335"/>
            <a:ext cx="838691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620">
                <a:solidFill>
                  <a:schemeClr val="accent3"/>
                </a:solidFill>
                <a:latin typeface="Cambria"/>
                <a:ea typeface="Cambria"/>
                <a:cs typeface="Cambria"/>
                <a:sym typeface="Cambria"/>
              </a:rPr>
              <a:t>Quillback</a:t>
            </a:r>
            <a:endParaRPr sz="2160"/>
          </a:p>
          <a:p>
            <a:r>
              <a:rPr lang="en-US" sz="1620">
                <a:solidFill>
                  <a:schemeClr val="accent3"/>
                </a:solidFill>
                <a:latin typeface="Cambria"/>
                <a:ea typeface="Cambria"/>
                <a:cs typeface="Cambria"/>
                <a:sym typeface="Cambria"/>
              </a:rPr>
              <a:t>Rockfish</a:t>
            </a:r>
            <a:endParaRPr sz="2160"/>
          </a:p>
        </p:txBody>
      </p:sp>
      <p:pic>
        <p:nvPicPr>
          <p:cNvPr id="182" name="Google Shape;182;p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821411" y="4421162"/>
            <a:ext cx="3021787" cy="168545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5"/>
          <p:cNvSpPr txBox="1"/>
          <p:nvPr/>
        </p:nvSpPr>
        <p:spPr>
          <a:xfrm>
            <a:off x="6289710" y="5803161"/>
            <a:ext cx="1361989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620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rPr>
              <a:t>Dusky Rockfish</a:t>
            </a:r>
            <a:endParaRPr sz="216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5422" y="4584221"/>
            <a:ext cx="2706334" cy="139495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6"/>
          <p:cNvSpPr txBox="1"/>
          <p:nvPr/>
        </p:nvSpPr>
        <p:spPr>
          <a:xfrm>
            <a:off x="3768078" y="5496867"/>
            <a:ext cx="867853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620">
                <a:solidFill>
                  <a:schemeClr val="accent6"/>
                </a:solidFill>
                <a:latin typeface="Cambria"/>
                <a:ea typeface="Cambria"/>
                <a:cs typeface="Cambria"/>
                <a:sym typeface="Cambria"/>
              </a:rPr>
              <a:t>King Crab</a:t>
            </a:r>
            <a:endParaRPr sz="2160"/>
          </a:p>
        </p:txBody>
      </p:sp>
      <p:pic>
        <p:nvPicPr>
          <p:cNvPr id="190" name="Google Shape;190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98090" y="195256"/>
            <a:ext cx="3199584" cy="209550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6"/>
          <p:cNvSpPr txBox="1"/>
          <p:nvPr/>
        </p:nvSpPr>
        <p:spPr>
          <a:xfrm>
            <a:off x="9359744" y="2350415"/>
            <a:ext cx="727200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620">
                <a:solidFill>
                  <a:srgbClr val="BF6200"/>
                </a:solidFill>
                <a:latin typeface="Cambria"/>
                <a:ea typeface="Cambria"/>
                <a:cs typeface="Cambria"/>
                <a:sym typeface="Cambria"/>
              </a:rPr>
              <a:t>Octopus</a:t>
            </a:r>
            <a:endParaRPr sz="2160"/>
          </a:p>
        </p:txBody>
      </p:sp>
      <p:pic>
        <p:nvPicPr>
          <p:cNvPr id="192" name="Google Shape;192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01481" y="3527987"/>
            <a:ext cx="1794826" cy="153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6"/>
          <p:cNvSpPr txBox="1"/>
          <p:nvPr/>
        </p:nvSpPr>
        <p:spPr>
          <a:xfrm>
            <a:off x="6696648" y="5055067"/>
            <a:ext cx="952954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620">
                <a:solidFill>
                  <a:schemeClr val="accent4"/>
                </a:solidFill>
                <a:latin typeface="Cambria"/>
                <a:ea typeface="Cambria"/>
                <a:cs typeface="Cambria"/>
                <a:sym typeface="Cambria"/>
              </a:rPr>
              <a:t>Sea Urchin</a:t>
            </a:r>
            <a:endParaRPr sz="2160"/>
          </a:p>
        </p:txBody>
      </p:sp>
      <p:pic>
        <p:nvPicPr>
          <p:cNvPr id="194" name="Google Shape;194;p6"/>
          <p:cNvPicPr preferRelativeResize="0"/>
          <p:nvPr/>
        </p:nvPicPr>
        <p:blipFill rotWithShape="1">
          <a:blip r:embed="rId6">
            <a:alphaModFix/>
          </a:blip>
          <a:srcRect l="12039" t="27770" r="13705" b="28551"/>
          <a:stretch/>
        </p:blipFill>
        <p:spPr>
          <a:xfrm>
            <a:off x="1180284" y="2410560"/>
            <a:ext cx="2111952" cy="160765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6"/>
          <p:cNvSpPr txBox="1"/>
          <p:nvPr/>
        </p:nvSpPr>
        <p:spPr>
          <a:xfrm>
            <a:off x="1484608" y="4017041"/>
            <a:ext cx="1582818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620">
                <a:solidFill>
                  <a:schemeClr val="accent3"/>
                </a:solidFill>
                <a:latin typeface="Cambria"/>
                <a:ea typeface="Cambria"/>
                <a:cs typeface="Cambria"/>
                <a:sym typeface="Cambria"/>
              </a:rPr>
              <a:t>Alaska Snow Crab</a:t>
            </a:r>
            <a:endParaRPr sz="2160"/>
          </a:p>
        </p:txBody>
      </p:sp>
      <p:pic>
        <p:nvPicPr>
          <p:cNvPr id="196" name="Google Shape;196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979999" y="3772478"/>
            <a:ext cx="1431584" cy="143158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6"/>
          <p:cNvSpPr txBox="1"/>
          <p:nvPr/>
        </p:nvSpPr>
        <p:spPr>
          <a:xfrm>
            <a:off x="9151765" y="4952054"/>
            <a:ext cx="1000274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620">
                <a:solidFill>
                  <a:schemeClr val="accent4"/>
                </a:solidFill>
                <a:latin typeface="Cambria"/>
                <a:ea typeface="Cambria"/>
                <a:cs typeface="Cambria"/>
                <a:sym typeface="Cambria"/>
              </a:rPr>
              <a:t>Baltic Clam</a:t>
            </a:r>
            <a:endParaRPr sz="2160"/>
          </a:p>
        </p:txBody>
      </p:sp>
      <p:pic>
        <p:nvPicPr>
          <p:cNvPr id="198" name="Google Shape;198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18127" y="2074179"/>
            <a:ext cx="3380756" cy="175122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6"/>
          <p:cNvSpPr txBox="1"/>
          <p:nvPr/>
        </p:nvSpPr>
        <p:spPr>
          <a:xfrm>
            <a:off x="4098743" y="3278688"/>
            <a:ext cx="505908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620">
                <a:solidFill>
                  <a:srgbClr val="9B0900"/>
                </a:solidFill>
                <a:latin typeface="Cambria"/>
                <a:ea typeface="Cambria"/>
                <a:cs typeface="Cambria"/>
                <a:sym typeface="Cambria"/>
              </a:rPr>
              <a:t>Squid</a:t>
            </a:r>
            <a:endParaRPr sz="2160"/>
          </a:p>
        </p:txBody>
      </p:sp>
      <p:sp>
        <p:nvSpPr>
          <p:cNvPr id="200" name="Google Shape;200;p6"/>
          <p:cNvSpPr txBox="1">
            <a:spLocks noGrp="1"/>
          </p:cNvSpPr>
          <p:nvPr>
            <p:ph type="title"/>
          </p:nvPr>
        </p:nvSpPr>
        <p:spPr>
          <a:xfrm>
            <a:off x="622904" y="0"/>
            <a:ext cx="9464040" cy="5805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9710" tIns="54840" rIns="109710" bIns="54840" rtlCol="0" anchor="ctr" anchorCtr="0">
            <a:normAutofit/>
          </a:bodyPr>
          <a:lstStyle/>
          <a:p>
            <a:pPr>
              <a:buClr>
                <a:schemeClr val="accent3"/>
              </a:buClr>
              <a:buSzPts val="2400"/>
            </a:pPr>
            <a:r>
              <a:rPr lang="en-US" sz="2880" b="1">
                <a:solidFill>
                  <a:schemeClr val="accent3"/>
                </a:solidFill>
                <a:latin typeface="Arial Narrow"/>
                <a:ea typeface="Arial Narrow"/>
                <a:cs typeface="Arial Narrow"/>
                <a:sym typeface="Arial Narrow"/>
              </a:rPr>
              <a:t>Invertebrates</a:t>
            </a:r>
            <a:endParaRPr/>
          </a:p>
        </p:txBody>
      </p:sp>
      <p:pic>
        <p:nvPicPr>
          <p:cNvPr id="201" name="Google Shape;201;p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588012" y="215209"/>
            <a:ext cx="3285150" cy="3623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759717" y="4299592"/>
            <a:ext cx="2086226" cy="107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769986" y="4900173"/>
            <a:ext cx="1233798" cy="1233798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 txBox="1"/>
          <p:nvPr/>
        </p:nvSpPr>
        <p:spPr>
          <a:xfrm>
            <a:off x="7800558" y="6066197"/>
            <a:ext cx="1241186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620">
                <a:solidFill>
                  <a:schemeClr val="accent4"/>
                </a:solidFill>
                <a:latin typeface="Cambria"/>
                <a:ea typeface="Cambria"/>
                <a:cs typeface="Cambria"/>
                <a:sym typeface="Cambria"/>
              </a:rPr>
              <a:t>Pinto Abalone</a:t>
            </a:r>
            <a:endParaRPr sz="2160"/>
          </a:p>
        </p:txBody>
      </p:sp>
      <p:sp>
        <p:nvSpPr>
          <p:cNvPr id="205" name="Google Shape;205;p6"/>
          <p:cNvSpPr txBox="1"/>
          <p:nvPr/>
        </p:nvSpPr>
        <p:spPr>
          <a:xfrm>
            <a:off x="6345428" y="2471293"/>
            <a:ext cx="701808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620">
                <a:solidFill>
                  <a:schemeClr val="accent4"/>
                </a:solidFill>
                <a:latin typeface="Cambria"/>
                <a:ea typeface="Cambria"/>
                <a:cs typeface="Cambria"/>
                <a:sym typeface="Cambria"/>
              </a:rPr>
              <a:t>Jellyfish</a:t>
            </a:r>
            <a:endParaRPr sz="2160"/>
          </a:p>
        </p:txBody>
      </p:sp>
      <p:pic>
        <p:nvPicPr>
          <p:cNvPr id="206" name="Google Shape;206;p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357814" y="862959"/>
            <a:ext cx="3327115" cy="242243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6"/>
          <p:cNvSpPr txBox="1"/>
          <p:nvPr/>
        </p:nvSpPr>
        <p:spPr>
          <a:xfrm>
            <a:off x="4037817" y="1949025"/>
            <a:ext cx="652102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620">
                <a:solidFill>
                  <a:srgbClr val="FF8E87"/>
                </a:solidFill>
                <a:latin typeface="Cambria"/>
                <a:ea typeface="Cambria"/>
                <a:cs typeface="Cambria"/>
                <a:sym typeface="Cambria"/>
              </a:rPr>
              <a:t>Shrimp</a:t>
            </a:r>
            <a:endParaRPr sz="2160"/>
          </a:p>
        </p:txBody>
      </p:sp>
      <p:pic>
        <p:nvPicPr>
          <p:cNvPr id="208" name="Google Shape;208;p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180285" y="635710"/>
            <a:ext cx="1731395" cy="1255783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6"/>
          <p:cNvSpPr txBox="1"/>
          <p:nvPr/>
        </p:nvSpPr>
        <p:spPr>
          <a:xfrm>
            <a:off x="1671780" y="1901726"/>
            <a:ext cx="648254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620">
                <a:solidFill>
                  <a:srgbClr val="FFB466"/>
                </a:solidFill>
                <a:latin typeface="Cambria"/>
                <a:ea typeface="Cambria"/>
                <a:cs typeface="Cambria"/>
                <a:sym typeface="Cambria"/>
              </a:rPr>
              <a:t>Sponge</a:t>
            </a:r>
            <a:endParaRPr sz="216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622904" y="0"/>
            <a:ext cx="9464040" cy="5805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9710" tIns="54840" rIns="109710" bIns="54840" rtlCol="0" anchor="ctr" anchorCtr="0">
            <a:normAutofit/>
          </a:bodyPr>
          <a:lstStyle/>
          <a:p>
            <a:pPr>
              <a:buClr>
                <a:srgbClr val="41949E"/>
              </a:buClr>
              <a:buSzPts val="2400"/>
            </a:pPr>
            <a:r>
              <a:rPr lang="en-US" sz="2880" b="1">
                <a:solidFill>
                  <a:srgbClr val="41949E"/>
                </a:solidFill>
                <a:latin typeface="Arial Narrow"/>
                <a:ea typeface="Arial Narrow"/>
                <a:cs typeface="Arial Narrow"/>
                <a:sym typeface="Arial Narrow"/>
              </a:rPr>
              <a:t>Sea Turtles</a:t>
            </a:r>
            <a:endParaRPr/>
          </a:p>
        </p:txBody>
      </p:sp>
      <p:sp>
        <p:nvSpPr>
          <p:cNvPr id="215" name="Google Shape;215;p7"/>
          <p:cNvSpPr txBox="1"/>
          <p:nvPr/>
        </p:nvSpPr>
        <p:spPr>
          <a:xfrm>
            <a:off x="8013854" y="3956696"/>
            <a:ext cx="1567276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620">
                <a:solidFill>
                  <a:srgbClr val="006672"/>
                </a:solidFill>
                <a:latin typeface="Cambria"/>
                <a:ea typeface="Cambria"/>
                <a:cs typeface="Cambria"/>
                <a:sym typeface="Cambria"/>
              </a:rPr>
              <a:t>Green Sea Turtles</a:t>
            </a:r>
            <a:endParaRPr sz="2160"/>
          </a:p>
        </p:txBody>
      </p:sp>
      <p:pic>
        <p:nvPicPr>
          <p:cNvPr id="216" name="Google Shape;21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4239" y="3341321"/>
            <a:ext cx="2849525" cy="284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69868" y="971815"/>
            <a:ext cx="3655164" cy="3655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89784" y="332424"/>
            <a:ext cx="4822404" cy="3218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oogle Shape;223;p8"/>
          <p:cNvGrpSpPr/>
          <p:nvPr/>
        </p:nvGrpSpPr>
        <p:grpSpPr>
          <a:xfrm>
            <a:off x="2851265" y="4319464"/>
            <a:ext cx="3539525" cy="915385"/>
            <a:chOff x="1604583" y="3697709"/>
            <a:chExt cx="2949604" cy="762821"/>
          </a:xfrm>
        </p:grpSpPr>
        <p:pic>
          <p:nvPicPr>
            <p:cNvPr id="224" name="Google Shape;224;p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604583" y="3697709"/>
              <a:ext cx="2949604" cy="6779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5" name="Google Shape;225;p8"/>
            <p:cNvSpPr/>
            <p:nvPr/>
          </p:nvSpPr>
          <p:spPr>
            <a:xfrm>
              <a:off x="1604583" y="4036664"/>
              <a:ext cx="2844152" cy="423866"/>
            </a:xfrm>
            <a:custGeom>
              <a:avLst/>
              <a:gdLst/>
              <a:ahLst/>
              <a:cxnLst/>
              <a:rect l="l" t="t" r="r" b="b"/>
              <a:pathLst>
                <a:path w="32434" h="12435" extrusionOk="0">
                  <a:moveTo>
                    <a:pt x="3394" y="3426"/>
                  </a:moveTo>
                  <a:lnTo>
                    <a:pt x="6969" y="1145"/>
                  </a:lnTo>
                  <a:lnTo>
                    <a:pt x="10237" y="8133"/>
                  </a:lnTo>
                  <a:lnTo>
                    <a:pt x="24634" y="4459"/>
                  </a:lnTo>
                  <a:lnTo>
                    <a:pt x="28242" y="8987"/>
                  </a:lnTo>
                  <a:lnTo>
                    <a:pt x="32434" y="6736"/>
                  </a:lnTo>
                  <a:cubicBezTo>
                    <a:pt x="32228" y="8340"/>
                    <a:pt x="32021" y="9944"/>
                    <a:pt x="31815" y="11548"/>
                  </a:cubicBezTo>
                  <a:lnTo>
                    <a:pt x="22989" y="10968"/>
                  </a:lnTo>
                  <a:lnTo>
                    <a:pt x="10168" y="12435"/>
                  </a:lnTo>
                  <a:lnTo>
                    <a:pt x="1170" y="5711"/>
                  </a:lnTo>
                  <a:lnTo>
                    <a:pt x="0" y="0"/>
                  </a:lnTo>
                  <a:lnTo>
                    <a:pt x="3394" y="342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09710" tIns="54840" rIns="109710" bIns="54840" anchor="ctr" anchorCtr="0">
              <a:noAutofit/>
            </a:bodyPr>
            <a:lstStyle/>
            <a:p>
              <a:pPr algn="ctr"/>
              <a:endParaRPr sz="162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pic>
        <p:nvPicPr>
          <p:cNvPr id="226" name="Google Shape;226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34723" y="3088552"/>
            <a:ext cx="2595197" cy="1637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79161" y="572789"/>
            <a:ext cx="3406193" cy="333459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8"/>
          <p:cNvSpPr/>
          <p:nvPr/>
        </p:nvSpPr>
        <p:spPr>
          <a:xfrm>
            <a:off x="1155139" y="5611143"/>
            <a:ext cx="2939346" cy="601333"/>
          </a:xfrm>
          <a:custGeom>
            <a:avLst/>
            <a:gdLst/>
            <a:ahLst/>
            <a:cxnLst/>
            <a:rect l="l" t="t" r="r" b="b"/>
            <a:pathLst>
              <a:path w="2449455" h="501111" extrusionOk="0">
                <a:moveTo>
                  <a:pt x="25831" y="268637"/>
                </a:moveTo>
                <a:lnTo>
                  <a:pt x="0" y="25829"/>
                </a:lnTo>
                <a:lnTo>
                  <a:pt x="1504058" y="0"/>
                </a:lnTo>
                <a:lnTo>
                  <a:pt x="2449455" y="196311"/>
                </a:lnTo>
                <a:cubicBezTo>
                  <a:pt x="2449214" y="266915"/>
                  <a:pt x="2350818" y="358182"/>
                  <a:pt x="2350577" y="428786"/>
                </a:cubicBezTo>
                <a:lnTo>
                  <a:pt x="2180817" y="470115"/>
                </a:lnTo>
                <a:lnTo>
                  <a:pt x="1508502" y="501111"/>
                </a:lnTo>
                <a:lnTo>
                  <a:pt x="909235" y="449451"/>
                </a:lnTo>
                <a:lnTo>
                  <a:pt x="423621" y="408122"/>
                </a:lnTo>
                <a:lnTo>
                  <a:pt x="25831" y="26863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algn="ctr"/>
            <a:endParaRPr sz="162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29" name="Google Shape;229;p8"/>
          <p:cNvSpPr/>
          <p:nvPr/>
        </p:nvSpPr>
        <p:spPr>
          <a:xfrm>
            <a:off x="1148939" y="5356824"/>
            <a:ext cx="2938480" cy="601333"/>
          </a:xfrm>
          <a:custGeom>
            <a:avLst/>
            <a:gdLst/>
            <a:ahLst/>
            <a:cxnLst/>
            <a:rect l="l" t="t" r="r" b="b"/>
            <a:pathLst>
              <a:path w="2448733" h="501111" extrusionOk="0">
                <a:moveTo>
                  <a:pt x="0" y="237641"/>
                </a:moveTo>
                <a:lnTo>
                  <a:pt x="692258" y="15498"/>
                </a:lnTo>
                <a:lnTo>
                  <a:pt x="1504058" y="0"/>
                </a:lnTo>
                <a:lnTo>
                  <a:pt x="2299638" y="123986"/>
                </a:lnTo>
                <a:lnTo>
                  <a:pt x="2448733" y="408122"/>
                </a:lnTo>
                <a:lnTo>
                  <a:pt x="2180817" y="470115"/>
                </a:lnTo>
                <a:lnTo>
                  <a:pt x="1508502" y="501111"/>
                </a:lnTo>
                <a:lnTo>
                  <a:pt x="852407" y="402956"/>
                </a:lnTo>
                <a:lnTo>
                  <a:pt x="423621" y="408122"/>
                </a:lnTo>
                <a:lnTo>
                  <a:pt x="0" y="23764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algn="ctr"/>
            <a:endParaRPr sz="162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30" name="Google Shape;230;p8"/>
          <p:cNvSpPr txBox="1"/>
          <p:nvPr/>
        </p:nvSpPr>
        <p:spPr>
          <a:xfrm>
            <a:off x="8718929" y="3995659"/>
            <a:ext cx="1310958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1620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rPr>
              <a:t>Humpback</a:t>
            </a:r>
            <a:endParaRPr sz="2160"/>
          </a:p>
        </p:txBody>
      </p:sp>
      <p:sp>
        <p:nvSpPr>
          <p:cNvPr id="231" name="Google Shape;231;p8"/>
          <p:cNvSpPr txBox="1"/>
          <p:nvPr/>
        </p:nvSpPr>
        <p:spPr>
          <a:xfrm>
            <a:off x="3965548" y="5254931"/>
            <a:ext cx="1310958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1620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rPr>
              <a:t>Polar Bear</a:t>
            </a:r>
            <a:endParaRPr sz="216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"/>
          <p:cNvSpPr txBox="1">
            <a:spLocks noGrp="1"/>
          </p:cNvSpPr>
          <p:nvPr>
            <p:ph type="title"/>
          </p:nvPr>
        </p:nvSpPr>
        <p:spPr>
          <a:xfrm>
            <a:off x="622904" y="0"/>
            <a:ext cx="9464040" cy="5805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9710" tIns="54840" rIns="109710" bIns="54840" rtlCol="0" anchor="ctr" anchorCtr="0">
            <a:normAutofit/>
          </a:bodyPr>
          <a:lstStyle/>
          <a:p>
            <a:pPr>
              <a:buClr>
                <a:schemeClr val="dk2"/>
              </a:buClr>
              <a:buSzPts val="2400"/>
            </a:pPr>
            <a:r>
              <a:rPr lang="en-US" sz="2880" b="1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Seals and Sea Lions</a:t>
            </a:r>
            <a:endParaRPr/>
          </a:p>
        </p:txBody>
      </p:sp>
      <p:pic>
        <p:nvPicPr>
          <p:cNvPr id="237" name="Google Shape;23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5246" y="184058"/>
            <a:ext cx="2971800" cy="1691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5585" y="3333553"/>
            <a:ext cx="1956556" cy="1989718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9"/>
          <p:cNvSpPr txBox="1"/>
          <p:nvPr/>
        </p:nvSpPr>
        <p:spPr>
          <a:xfrm>
            <a:off x="4042340" y="1321547"/>
            <a:ext cx="1600064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1620">
                <a:solidFill>
                  <a:srgbClr val="7F4100"/>
                </a:solidFill>
                <a:latin typeface="Cambria"/>
                <a:ea typeface="Cambria"/>
                <a:cs typeface="Cambria"/>
                <a:sym typeface="Cambria"/>
              </a:rPr>
              <a:t>Diving </a:t>
            </a:r>
            <a:endParaRPr sz="2160"/>
          </a:p>
        </p:txBody>
      </p:sp>
      <p:sp>
        <p:nvSpPr>
          <p:cNvPr id="240" name="Google Shape;240;p9"/>
          <p:cNvSpPr txBox="1"/>
          <p:nvPr/>
        </p:nvSpPr>
        <p:spPr>
          <a:xfrm>
            <a:off x="1328561" y="5296767"/>
            <a:ext cx="1926629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1620">
                <a:solidFill>
                  <a:srgbClr val="BF6200"/>
                </a:solidFill>
                <a:latin typeface="Cambria"/>
                <a:ea typeface="Cambria"/>
                <a:cs typeface="Cambria"/>
                <a:sym typeface="Cambria"/>
              </a:rPr>
              <a:t>Steller Sea Lion</a:t>
            </a:r>
            <a:endParaRPr sz="2160"/>
          </a:p>
        </p:txBody>
      </p:sp>
      <p:pic>
        <p:nvPicPr>
          <p:cNvPr id="241" name="Google Shape;241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29978" y="4869777"/>
            <a:ext cx="2853655" cy="825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51662" y="701034"/>
            <a:ext cx="2592186" cy="207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9"/>
          <p:cNvSpPr txBox="1"/>
          <p:nvPr/>
        </p:nvSpPr>
        <p:spPr>
          <a:xfrm>
            <a:off x="5889381" y="2605920"/>
            <a:ext cx="428963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1620">
                <a:solidFill>
                  <a:srgbClr val="7F4100"/>
                </a:solidFill>
                <a:latin typeface="Cambria"/>
                <a:ea typeface="Cambria"/>
                <a:cs typeface="Cambria"/>
                <a:sym typeface="Cambria"/>
              </a:rPr>
              <a:t>Male</a:t>
            </a:r>
            <a:endParaRPr sz="2160"/>
          </a:p>
        </p:txBody>
      </p:sp>
      <p:pic>
        <p:nvPicPr>
          <p:cNvPr id="244" name="Google Shape;244;p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80884" y="1615376"/>
            <a:ext cx="1972537" cy="1336942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9"/>
          <p:cNvSpPr txBox="1"/>
          <p:nvPr/>
        </p:nvSpPr>
        <p:spPr>
          <a:xfrm>
            <a:off x="2942619" y="2605921"/>
            <a:ext cx="1600064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1620">
                <a:solidFill>
                  <a:srgbClr val="7F4100"/>
                </a:solidFill>
                <a:latin typeface="Cambria"/>
                <a:ea typeface="Cambria"/>
                <a:cs typeface="Cambria"/>
                <a:sym typeface="Cambria"/>
              </a:rPr>
              <a:t>Pup</a:t>
            </a:r>
            <a:endParaRPr sz="2160"/>
          </a:p>
        </p:txBody>
      </p:sp>
      <p:sp>
        <p:nvSpPr>
          <p:cNvPr id="246" name="Google Shape;246;p9"/>
          <p:cNvSpPr txBox="1"/>
          <p:nvPr/>
        </p:nvSpPr>
        <p:spPr>
          <a:xfrm>
            <a:off x="4084077" y="3579027"/>
            <a:ext cx="2110507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1620">
                <a:solidFill>
                  <a:srgbClr val="7F4100"/>
                </a:solidFill>
                <a:latin typeface="Cambria"/>
                <a:ea typeface="Cambria"/>
                <a:cs typeface="Cambria"/>
                <a:sym typeface="Cambria"/>
              </a:rPr>
              <a:t> Northern Fur Seals</a:t>
            </a:r>
            <a:endParaRPr sz="2160"/>
          </a:p>
        </p:txBody>
      </p:sp>
      <p:pic>
        <p:nvPicPr>
          <p:cNvPr id="247" name="Google Shape;247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727715" y="1570846"/>
            <a:ext cx="1958473" cy="200818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9"/>
          <p:cNvSpPr txBox="1"/>
          <p:nvPr/>
        </p:nvSpPr>
        <p:spPr>
          <a:xfrm>
            <a:off x="6723572" y="5694931"/>
            <a:ext cx="1048364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162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Ribbon Seal</a:t>
            </a:r>
            <a:endParaRPr sz="216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5BE271-6B63-4856-A4D9-F5B4C5B5912D}"/>
              </a:ext>
            </a:extLst>
          </p:cNvPr>
          <p:cNvSpPr/>
          <p:nvPr/>
        </p:nvSpPr>
        <p:spPr>
          <a:xfrm>
            <a:off x="2706255" y="2410691"/>
            <a:ext cx="5745018" cy="25215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25522218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0"/>
          <p:cNvSpPr txBox="1">
            <a:spLocks noGrp="1"/>
          </p:cNvSpPr>
          <p:nvPr>
            <p:ph type="title"/>
          </p:nvPr>
        </p:nvSpPr>
        <p:spPr>
          <a:xfrm>
            <a:off x="622904" y="0"/>
            <a:ext cx="9464040" cy="5805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9710" tIns="54840" rIns="109710" bIns="54840" rtlCol="0" anchor="ctr" anchorCtr="0">
            <a:normAutofit/>
          </a:bodyPr>
          <a:lstStyle/>
          <a:p>
            <a:pPr>
              <a:buClr>
                <a:schemeClr val="dk2"/>
              </a:buClr>
              <a:buSzPts val="2400"/>
            </a:pPr>
            <a:r>
              <a:rPr lang="en-US" sz="2880" b="1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Whales</a:t>
            </a:r>
            <a:endParaRPr/>
          </a:p>
        </p:txBody>
      </p:sp>
      <p:pic>
        <p:nvPicPr>
          <p:cNvPr id="254" name="Google Shape;25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82547" y="1756208"/>
            <a:ext cx="2038774" cy="1205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62865" y="283752"/>
            <a:ext cx="3288930" cy="108874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0"/>
          <p:cNvSpPr txBox="1"/>
          <p:nvPr/>
        </p:nvSpPr>
        <p:spPr>
          <a:xfrm>
            <a:off x="9787394" y="3056760"/>
            <a:ext cx="490828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162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Fluke</a:t>
            </a:r>
            <a:endParaRPr sz="2160"/>
          </a:p>
        </p:txBody>
      </p:sp>
      <p:sp>
        <p:nvSpPr>
          <p:cNvPr id="257" name="Google Shape;257;p10"/>
          <p:cNvSpPr txBox="1"/>
          <p:nvPr/>
        </p:nvSpPr>
        <p:spPr>
          <a:xfrm>
            <a:off x="8563297" y="1353744"/>
            <a:ext cx="829921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162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Bowhead</a:t>
            </a:r>
            <a:endParaRPr sz="2160"/>
          </a:p>
        </p:txBody>
      </p:sp>
      <p:pic>
        <p:nvPicPr>
          <p:cNvPr id="258" name="Google Shape;25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12182" y="3459225"/>
            <a:ext cx="3899984" cy="1434076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0"/>
          <p:cNvSpPr txBox="1"/>
          <p:nvPr/>
        </p:nvSpPr>
        <p:spPr>
          <a:xfrm>
            <a:off x="9082547" y="4363749"/>
            <a:ext cx="963726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162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Humpback</a:t>
            </a:r>
            <a:endParaRPr sz="2160"/>
          </a:p>
        </p:txBody>
      </p:sp>
      <p:pic>
        <p:nvPicPr>
          <p:cNvPr id="260" name="Google Shape;260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72444" y="4022389"/>
            <a:ext cx="2806404" cy="218051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0"/>
          <p:cNvSpPr txBox="1"/>
          <p:nvPr/>
        </p:nvSpPr>
        <p:spPr>
          <a:xfrm>
            <a:off x="7878611" y="5694960"/>
            <a:ext cx="602318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1620">
                <a:solidFill>
                  <a:srgbClr val="86DAFF"/>
                </a:solidFill>
                <a:latin typeface="Cambria"/>
                <a:ea typeface="Cambria"/>
                <a:cs typeface="Cambria"/>
                <a:sym typeface="Cambria"/>
              </a:rPr>
              <a:t>Beluga</a:t>
            </a:r>
            <a:endParaRPr sz="2160"/>
          </a:p>
        </p:txBody>
      </p:sp>
      <p:pic>
        <p:nvPicPr>
          <p:cNvPr id="262" name="Google Shape;262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62424" y="5527321"/>
            <a:ext cx="1497598" cy="53045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0"/>
          <p:cNvSpPr txBox="1"/>
          <p:nvPr/>
        </p:nvSpPr>
        <p:spPr>
          <a:xfrm>
            <a:off x="3740753" y="6079158"/>
            <a:ext cx="1740940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1620">
                <a:solidFill>
                  <a:srgbClr val="103D72"/>
                </a:solidFill>
                <a:latin typeface="Cambria"/>
                <a:ea typeface="Cambria"/>
                <a:cs typeface="Cambria"/>
                <a:sym typeface="Cambria"/>
              </a:rPr>
              <a:t>Pygmy Killer Whale</a:t>
            </a:r>
            <a:endParaRPr sz="2160"/>
          </a:p>
        </p:txBody>
      </p:sp>
      <p:pic>
        <p:nvPicPr>
          <p:cNvPr id="264" name="Google Shape;264;p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571235" y="5143003"/>
            <a:ext cx="1538593" cy="335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55938" y="1740280"/>
            <a:ext cx="5088304" cy="873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00213" y="415637"/>
            <a:ext cx="6673728" cy="1186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102426" y="1835848"/>
            <a:ext cx="2920877" cy="697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31468" y="4871442"/>
            <a:ext cx="2986861" cy="975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776295" y="4266013"/>
            <a:ext cx="1760399" cy="828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362729" y="2815664"/>
            <a:ext cx="2377115" cy="814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44654" y="2761895"/>
            <a:ext cx="3422700" cy="72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44654" y="3821828"/>
            <a:ext cx="3156170" cy="60357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0"/>
          <p:cNvSpPr txBox="1"/>
          <p:nvPr/>
        </p:nvSpPr>
        <p:spPr>
          <a:xfrm>
            <a:off x="973404" y="4423489"/>
            <a:ext cx="580928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162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Sperm</a:t>
            </a:r>
            <a:endParaRPr sz="2160"/>
          </a:p>
        </p:txBody>
      </p:sp>
      <p:sp>
        <p:nvSpPr>
          <p:cNvPr id="274" name="Google Shape;274;p10"/>
          <p:cNvSpPr txBox="1"/>
          <p:nvPr/>
        </p:nvSpPr>
        <p:spPr>
          <a:xfrm>
            <a:off x="4342894" y="3653130"/>
            <a:ext cx="2283625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162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North Pacific Right Whale</a:t>
            </a:r>
            <a:endParaRPr sz="2160"/>
          </a:p>
        </p:txBody>
      </p:sp>
      <p:sp>
        <p:nvSpPr>
          <p:cNvPr id="275" name="Google Shape;275;p10"/>
          <p:cNvSpPr txBox="1"/>
          <p:nvPr/>
        </p:nvSpPr>
        <p:spPr>
          <a:xfrm>
            <a:off x="973403" y="5527321"/>
            <a:ext cx="963726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162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Humpback</a:t>
            </a:r>
            <a:endParaRPr sz="2160"/>
          </a:p>
        </p:txBody>
      </p:sp>
      <p:sp>
        <p:nvSpPr>
          <p:cNvPr id="276" name="Google Shape;276;p10"/>
          <p:cNvSpPr txBox="1"/>
          <p:nvPr/>
        </p:nvSpPr>
        <p:spPr>
          <a:xfrm>
            <a:off x="7153878" y="2509237"/>
            <a:ext cx="411728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162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Gray</a:t>
            </a:r>
            <a:endParaRPr sz="2160"/>
          </a:p>
        </p:txBody>
      </p:sp>
      <p:sp>
        <p:nvSpPr>
          <p:cNvPr id="277" name="Google Shape;277;p10"/>
          <p:cNvSpPr txBox="1"/>
          <p:nvPr/>
        </p:nvSpPr>
        <p:spPr>
          <a:xfrm>
            <a:off x="4194511" y="5061551"/>
            <a:ext cx="488597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162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Killer</a:t>
            </a:r>
            <a:endParaRPr sz="2160"/>
          </a:p>
        </p:txBody>
      </p:sp>
      <p:sp>
        <p:nvSpPr>
          <p:cNvPr id="278" name="Google Shape;278;p10"/>
          <p:cNvSpPr txBox="1"/>
          <p:nvPr/>
        </p:nvSpPr>
        <p:spPr>
          <a:xfrm>
            <a:off x="973403" y="3171617"/>
            <a:ext cx="263534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162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Sei</a:t>
            </a:r>
            <a:endParaRPr sz="162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79" name="Google Shape;279;p10"/>
          <p:cNvSpPr txBox="1"/>
          <p:nvPr/>
        </p:nvSpPr>
        <p:spPr>
          <a:xfrm>
            <a:off x="973403" y="2191461"/>
            <a:ext cx="284693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162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Fin</a:t>
            </a:r>
            <a:endParaRPr sz="2160"/>
          </a:p>
        </p:txBody>
      </p:sp>
      <p:sp>
        <p:nvSpPr>
          <p:cNvPr id="280" name="Google Shape;280;p10"/>
          <p:cNvSpPr txBox="1"/>
          <p:nvPr/>
        </p:nvSpPr>
        <p:spPr>
          <a:xfrm>
            <a:off x="973403" y="1035931"/>
            <a:ext cx="400110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162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Blue</a:t>
            </a:r>
            <a:endParaRPr sz="2160"/>
          </a:p>
        </p:txBody>
      </p:sp>
      <p:sp>
        <p:nvSpPr>
          <p:cNvPr id="281" name="Google Shape;281;p10"/>
          <p:cNvSpPr txBox="1"/>
          <p:nvPr/>
        </p:nvSpPr>
        <p:spPr>
          <a:xfrm>
            <a:off x="5988335" y="5533519"/>
            <a:ext cx="602318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1620">
                <a:solidFill>
                  <a:srgbClr val="103D72"/>
                </a:solidFill>
                <a:latin typeface="Cambria"/>
                <a:ea typeface="Cambria"/>
                <a:cs typeface="Cambria"/>
                <a:sym typeface="Cambria"/>
              </a:rPr>
              <a:t>Beluga</a:t>
            </a:r>
            <a:endParaRPr sz="216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2769" y="753285"/>
            <a:ext cx="2827757" cy="365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1"/>
          <p:cNvSpPr txBox="1">
            <a:spLocks noGrp="1"/>
          </p:cNvSpPr>
          <p:nvPr>
            <p:ph type="title"/>
          </p:nvPr>
        </p:nvSpPr>
        <p:spPr>
          <a:xfrm>
            <a:off x="622904" y="0"/>
            <a:ext cx="9464040" cy="5805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9710" tIns="54840" rIns="109710" bIns="54840" rtlCol="0" anchor="ctr" anchorCtr="0">
            <a:normAutofit/>
          </a:bodyPr>
          <a:lstStyle/>
          <a:p>
            <a:pPr>
              <a:buClr>
                <a:schemeClr val="accent4"/>
              </a:buClr>
              <a:buSzPts val="2400"/>
            </a:pPr>
            <a:r>
              <a:rPr lang="en-US" sz="2880" b="1">
                <a:solidFill>
                  <a:schemeClr val="accent4"/>
                </a:solidFill>
                <a:latin typeface="Arial Narrow"/>
                <a:ea typeface="Arial Narrow"/>
                <a:cs typeface="Arial Narrow"/>
                <a:sym typeface="Arial Narrow"/>
              </a:rPr>
              <a:t>Zooplankton</a:t>
            </a:r>
            <a:endParaRPr/>
          </a:p>
        </p:txBody>
      </p:sp>
      <p:pic>
        <p:nvPicPr>
          <p:cNvPr id="288" name="Google Shape;288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0525" y="171694"/>
            <a:ext cx="2587852" cy="2078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57274" y="4054614"/>
            <a:ext cx="1877676" cy="187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82728" y="-75899"/>
            <a:ext cx="4230575" cy="2692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807587" y="3650614"/>
            <a:ext cx="2132354" cy="151490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1"/>
          <p:cNvSpPr txBox="1"/>
          <p:nvPr/>
        </p:nvSpPr>
        <p:spPr>
          <a:xfrm>
            <a:off x="1914232" y="3775262"/>
            <a:ext cx="784830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620">
                <a:solidFill>
                  <a:schemeClr val="accent4"/>
                </a:solidFill>
                <a:latin typeface="Cambria"/>
                <a:ea typeface="Cambria"/>
                <a:cs typeface="Cambria"/>
                <a:sym typeface="Cambria"/>
              </a:rPr>
              <a:t>Copepod</a:t>
            </a:r>
            <a:endParaRPr sz="2160"/>
          </a:p>
        </p:txBody>
      </p:sp>
      <p:sp>
        <p:nvSpPr>
          <p:cNvPr id="293" name="Google Shape;293;p11"/>
          <p:cNvSpPr txBox="1"/>
          <p:nvPr/>
        </p:nvSpPr>
        <p:spPr>
          <a:xfrm>
            <a:off x="4126452" y="5932290"/>
            <a:ext cx="1569660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620">
                <a:solidFill>
                  <a:srgbClr val="FFB466"/>
                </a:solidFill>
                <a:latin typeface="Cambria"/>
                <a:ea typeface="Cambria"/>
                <a:cs typeface="Cambria"/>
                <a:sym typeface="Cambria"/>
              </a:rPr>
              <a:t>Copepod [simple]</a:t>
            </a:r>
            <a:endParaRPr sz="2160"/>
          </a:p>
        </p:txBody>
      </p:sp>
      <p:sp>
        <p:nvSpPr>
          <p:cNvPr id="294" name="Google Shape;294;p11"/>
          <p:cNvSpPr txBox="1"/>
          <p:nvPr/>
        </p:nvSpPr>
        <p:spPr>
          <a:xfrm>
            <a:off x="4399060" y="2088663"/>
            <a:ext cx="935641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620">
                <a:solidFill>
                  <a:srgbClr val="9E9BDB"/>
                </a:solidFill>
                <a:latin typeface="Cambria"/>
                <a:ea typeface="Cambria"/>
                <a:cs typeface="Cambria"/>
                <a:sym typeface="Cambria"/>
              </a:rPr>
              <a:t>Arthropod</a:t>
            </a:r>
            <a:endParaRPr sz="2160"/>
          </a:p>
        </p:txBody>
      </p:sp>
      <p:sp>
        <p:nvSpPr>
          <p:cNvPr id="295" name="Google Shape;295;p11"/>
          <p:cNvSpPr txBox="1"/>
          <p:nvPr/>
        </p:nvSpPr>
        <p:spPr>
          <a:xfrm>
            <a:off x="8855903" y="2042245"/>
            <a:ext cx="386645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620">
                <a:solidFill>
                  <a:srgbClr val="FF8E87"/>
                </a:solidFill>
                <a:latin typeface="Cambria"/>
                <a:ea typeface="Cambria"/>
                <a:cs typeface="Cambria"/>
                <a:sym typeface="Cambria"/>
              </a:rPr>
              <a:t>Krill</a:t>
            </a:r>
            <a:endParaRPr sz="2160"/>
          </a:p>
        </p:txBody>
      </p:sp>
      <p:sp>
        <p:nvSpPr>
          <p:cNvPr id="296" name="Google Shape;296;p11"/>
          <p:cNvSpPr txBox="1"/>
          <p:nvPr/>
        </p:nvSpPr>
        <p:spPr>
          <a:xfrm>
            <a:off x="8462651" y="5365609"/>
            <a:ext cx="822226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62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Pteropod</a:t>
            </a:r>
            <a:endParaRPr sz="2160"/>
          </a:p>
        </p:txBody>
      </p:sp>
      <p:pic>
        <p:nvPicPr>
          <p:cNvPr id="297" name="Google Shape;297;p1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79800" y="2421820"/>
            <a:ext cx="4330284" cy="1507867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1"/>
          <p:cNvSpPr txBox="1"/>
          <p:nvPr/>
        </p:nvSpPr>
        <p:spPr>
          <a:xfrm>
            <a:off x="5881915" y="3650613"/>
            <a:ext cx="1000813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620">
                <a:solidFill>
                  <a:srgbClr val="BF6200"/>
                </a:solidFill>
                <a:latin typeface="Cambria"/>
                <a:ea typeface="Cambria"/>
                <a:cs typeface="Cambria"/>
                <a:sym typeface="Cambria"/>
              </a:rPr>
              <a:t>Euphausiid</a:t>
            </a:r>
            <a:endParaRPr sz="1620">
              <a:solidFill>
                <a:srgbClr val="BF62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99" name="Google Shape;299;p1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417346" y="4734897"/>
            <a:ext cx="1449534" cy="1185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2136189" y="3597421"/>
            <a:ext cx="2094667" cy="1942919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12"/>
          <p:cNvSpPr txBox="1">
            <a:spLocks noGrp="1"/>
          </p:cNvSpPr>
          <p:nvPr>
            <p:ph type="ctrTitle"/>
          </p:nvPr>
        </p:nvSpPr>
        <p:spPr>
          <a:xfrm>
            <a:off x="609601" y="1"/>
            <a:ext cx="2013565" cy="5875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9710" tIns="54840" rIns="109710" bIns="54840" rtlCol="0" anchor="ctr" anchorCtr="0">
            <a:normAutofit/>
          </a:bodyPr>
          <a:lstStyle/>
          <a:p>
            <a:pPr>
              <a:buClr>
                <a:srgbClr val="B7F7FF"/>
              </a:buClr>
              <a:buSzPts val="2400"/>
            </a:pPr>
            <a:r>
              <a:rPr lang="en-US" sz="2880" b="1">
                <a:solidFill>
                  <a:srgbClr val="B7F7FF"/>
                </a:solidFill>
                <a:latin typeface="Arial Narrow"/>
                <a:ea typeface="Arial Narrow"/>
                <a:cs typeface="Arial Narrow"/>
                <a:sym typeface="Arial Narrow"/>
              </a:rPr>
              <a:t>Birds</a:t>
            </a:r>
            <a:endParaRPr/>
          </a:p>
        </p:txBody>
      </p:sp>
      <p:pic>
        <p:nvPicPr>
          <p:cNvPr id="306" name="Google Shape;306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1903" y="280213"/>
            <a:ext cx="2044079" cy="233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16143" y="5017401"/>
            <a:ext cx="1924378" cy="1240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2486692" y="1705821"/>
            <a:ext cx="2212794" cy="1362013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2"/>
          <p:cNvSpPr txBox="1"/>
          <p:nvPr/>
        </p:nvSpPr>
        <p:spPr>
          <a:xfrm>
            <a:off x="8024944" y="2942119"/>
            <a:ext cx="2133353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620">
                <a:solidFill>
                  <a:srgbClr val="B7F7FF"/>
                </a:solidFill>
                <a:latin typeface="Cambria"/>
                <a:ea typeface="Cambria"/>
                <a:cs typeface="Cambria"/>
                <a:sym typeface="Cambria"/>
              </a:rPr>
              <a:t>Short-tailed Shearwater</a:t>
            </a:r>
            <a:endParaRPr sz="2160"/>
          </a:p>
        </p:txBody>
      </p:sp>
      <p:sp>
        <p:nvSpPr>
          <p:cNvPr id="310" name="Google Shape;310;p12"/>
          <p:cNvSpPr txBox="1"/>
          <p:nvPr/>
        </p:nvSpPr>
        <p:spPr>
          <a:xfrm>
            <a:off x="2065999" y="6272729"/>
            <a:ext cx="841385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620">
                <a:solidFill>
                  <a:srgbClr val="B7F7FF"/>
                </a:solidFill>
                <a:latin typeface="Cambria"/>
                <a:ea typeface="Cambria"/>
                <a:cs typeface="Cambria"/>
                <a:sym typeface="Cambria"/>
              </a:rPr>
              <a:t>Albatross</a:t>
            </a:r>
            <a:endParaRPr sz="2160"/>
          </a:p>
        </p:txBody>
      </p:sp>
      <p:sp>
        <p:nvSpPr>
          <p:cNvPr id="311" name="Google Shape;311;p12"/>
          <p:cNvSpPr txBox="1"/>
          <p:nvPr/>
        </p:nvSpPr>
        <p:spPr>
          <a:xfrm>
            <a:off x="4283631" y="2220531"/>
            <a:ext cx="1401152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620">
                <a:solidFill>
                  <a:srgbClr val="B7F7FF"/>
                </a:solidFill>
                <a:latin typeface="Cambria"/>
                <a:ea typeface="Cambria"/>
                <a:cs typeface="Cambria"/>
                <a:sym typeface="Cambria"/>
              </a:rPr>
              <a:t>Common Murre</a:t>
            </a:r>
            <a:endParaRPr sz="2160"/>
          </a:p>
        </p:txBody>
      </p:sp>
      <p:pic>
        <p:nvPicPr>
          <p:cNvPr id="312" name="Google Shape;312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67551" y="3644798"/>
            <a:ext cx="3464396" cy="1866342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2"/>
          <p:cNvSpPr txBox="1"/>
          <p:nvPr/>
        </p:nvSpPr>
        <p:spPr>
          <a:xfrm>
            <a:off x="8220232" y="5622351"/>
            <a:ext cx="479516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620">
                <a:solidFill>
                  <a:srgbClr val="B7F7FF"/>
                </a:solidFill>
                <a:latin typeface="Cambria"/>
                <a:ea typeface="Cambria"/>
                <a:cs typeface="Cambria"/>
                <a:sym typeface="Cambria"/>
              </a:rPr>
              <a:t>Eagle</a:t>
            </a:r>
            <a:endParaRPr sz="2160"/>
          </a:p>
        </p:txBody>
      </p:sp>
      <p:pic>
        <p:nvPicPr>
          <p:cNvPr id="314" name="Google Shape;314;p1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30856" y="3253844"/>
            <a:ext cx="2549268" cy="357500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2"/>
          <p:cNvSpPr txBox="1"/>
          <p:nvPr/>
        </p:nvSpPr>
        <p:spPr>
          <a:xfrm>
            <a:off x="2010451" y="1712627"/>
            <a:ext cx="641330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620">
                <a:solidFill>
                  <a:srgbClr val="B7F7FF"/>
                </a:solidFill>
                <a:latin typeface="Cambria"/>
                <a:ea typeface="Cambria"/>
                <a:cs typeface="Cambria"/>
                <a:sym typeface="Cambria"/>
              </a:rPr>
              <a:t>Fulmar</a:t>
            </a:r>
            <a:endParaRPr sz="2160"/>
          </a:p>
        </p:txBody>
      </p:sp>
      <p:pic>
        <p:nvPicPr>
          <p:cNvPr id="316" name="Google Shape;316;p1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383673" y="190085"/>
            <a:ext cx="2561533" cy="1979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9592085" y="1230573"/>
            <a:ext cx="1620258" cy="2109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636176" y="546895"/>
            <a:ext cx="2075068" cy="2319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231249" y="1492907"/>
            <a:ext cx="1688479" cy="224562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12"/>
          <p:cNvSpPr txBox="1"/>
          <p:nvPr/>
        </p:nvSpPr>
        <p:spPr>
          <a:xfrm>
            <a:off x="5235188" y="5599783"/>
            <a:ext cx="552845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620">
                <a:solidFill>
                  <a:srgbClr val="B7F7FF"/>
                </a:solidFill>
                <a:latin typeface="Cambria"/>
                <a:ea typeface="Cambria"/>
                <a:cs typeface="Cambria"/>
                <a:sym typeface="Cambria"/>
              </a:rPr>
              <a:t>Heron</a:t>
            </a:r>
            <a:endParaRPr sz="216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3"/>
          <p:cNvSpPr txBox="1">
            <a:spLocks noGrp="1"/>
          </p:cNvSpPr>
          <p:nvPr>
            <p:ph type="title"/>
          </p:nvPr>
        </p:nvSpPr>
        <p:spPr>
          <a:xfrm>
            <a:off x="622904" y="0"/>
            <a:ext cx="3526308" cy="5805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9710" tIns="54840" rIns="109710" bIns="54840" rtlCol="0" anchor="ctr" anchorCtr="0">
            <a:noAutofit/>
          </a:bodyPr>
          <a:lstStyle/>
          <a:p>
            <a:pPr>
              <a:buClr>
                <a:srgbClr val="006E9C"/>
              </a:buClr>
              <a:buSzPts val="2400"/>
            </a:pPr>
            <a:r>
              <a:rPr lang="en-US" sz="2880" b="1">
                <a:solidFill>
                  <a:srgbClr val="006E9C"/>
                </a:solidFill>
                <a:latin typeface="Arial Narrow"/>
                <a:ea typeface="Arial Narrow"/>
                <a:cs typeface="Arial Narrow"/>
                <a:sym typeface="Arial Narrow"/>
              </a:rPr>
              <a:t>Ships and Gear</a:t>
            </a:r>
            <a:endParaRPr/>
          </a:p>
        </p:txBody>
      </p:sp>
      <p:pic>
        <p:nvPicPr>
          <p:cNvPr id="326" name="Google Shape;32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78835" y="726627"/>
            <a:ext cx="2297269" cy="1546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11769" y="399121"/>
            <a:ext cx="3200400" cy="1264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25182" y="2661345"/>
            <a:ext cx="1769795" cy="2290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94871" y="3994948"/>
            <a:ext cx="2402884" cy="195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68173" y="3547679"/>
            <a:ext cx="1889632" cy="2445406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14"/>
          <p:cNvSpPr txBox="1">
            <a:spLocks noGrp="1"/>
          </p:cNvSpPr>
          <p:nvPr>
            <p:ph type="title"/>
          </p:nvPr>
        </p:nvSpPr>
        <p:spPr>
          <a:xfrm>
            <a:off x="622905" y="0"/>
            <a:ext cx="5529656" cy="5805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9710" tIns="54840" rIns="109710" bIns="54840" rtlCol="0" anchor="ctr" anchorCtr="0">
            <a:normAutofit/>
          </a:bodyPr>
          <a:lstStyle/>
          <a:p>
            <a:pPr>
              <a:buClr>
                <a:schemeClr val="accent5"/>
              </a:buClr>
              <a:buSzPts val="2400"/>
            </a:pPr>
            <a:r>
              <a:rPr lang="en-US" sz="2880" b="1">
                <a:solidFill>
                  <a:schemeClr val="accent5"/>
                </a:solidFill>
                <a:latin typeface="Arial Narrow"/>
                <a:ea typeface="Arial Narrow"/>
                <a:cs typeface="Arial Narrow"/>
                <a:sym typeface="Arial Narrow"/>
              </a:rPr>
              <a:t>Weather and Environment</a:t>
            </a:r>
            <a:endParaRPr sz="2880" b="1">
              <a:solidFill>
                <a:schemeClr val="accent5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336" name="Google Shape;336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87741" y="4243681"/>
            <a:ext cx="3539525" cy="813493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14"/>
          <p:cNvSpPr/>
          <p:nvPr/>
        </p:nvSpPr>
        <p:spPr>
          <a:xfrm>
            <a:off x="1094476" y="4459595"/>
            <a:ext cx="3412982" cy="508639"/>
          </a:xfrm>
          <a:custGeom>
            <a:avLst/>
            <a:gdLst/>
            <a:ahLst/>
            <a:cxnLst/>
            <a:rect l="l" t="t" r="r" b="b"/>
            <a:pathLst>
              <a:path w="32434" h="12435" extrusionOk="0">
                <a:moveTo>
                  <a:pt x="3394" y="3426"/>
                </a:moveTo>
                <a:lnTo>
                  <a:pt x="6969" y="1145"/>
                </a:lnTo>
                <a:lnTo>
                  <a:pt x="10237" y="8133"/>
                </a:lnTo>
                <a:lnTo>
                  <a:pt x="24634" y="4459"/>
                </a:lnTo>
                <a:lnTo>
                  <a:pt x="28242" y="8987"/>
                </a:lnTo>
                <a:lnTo>
                  <a:pt x="32434" y="6736"/>
                </a:lnTo>
                <a:cubicBezTo>
                  <a:pt x="32228" y="8340"/>
                  <a:pt x="32021" y="9944"/>
                  <a:pt x="31815" y="11548"/>
                </a:cubicBezTo>
                <a:lnTo>
                  <a:pt x="22989" y="10968"/>
                </a:lnTo>
                <a:lnTo>
                  <a:pt x="10168" y="12435"/>
                </a:lnTo>
                <a:lnTo>
                  <a:pt x="1170" y="5711"/>
                </a:lnTo>
                <a:lnTo>
                  <a:pt x="0" y="0"/>
                </a:lnTo>
                <a:lnTo>
                  <a:pt x="3394" y="342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algn="ctr"/>
            <a:endParaRPr sz="162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38" name="Google Shape;338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34001" y="3547679"/>
            <a:ext cx="1863865" cy="2412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90844" y="716929"/>
            <a:ext cx="2444143" cy="1139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120849" y="493567"/>
            <a:ext cx="1600781" cy="1524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886751" y="2214332"/>
            <a:ext cx="1437270" cy="562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1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70358" y="2163662"/>
            <a:ext cx="1815840" cy="116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047619" y="954155"/>
            <a:ext cx="1863319" cy="1585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824235" y="2049190"/>
            <a:ext cx="2643119" cy="1771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1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83946" y="5079552"/>
            <a:ext cx="1251190" cy="1251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1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676788" y="5382369"/>
            <a:ext cx="1813127" cy="1022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1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955058" y="206733"/>
            <a:ext cx="4627343" cy="2605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8689" y="4545913"/>
            <a:ext cx="2198654" cy="510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80126" y="2554013"/>
            <a:ext cx="2910118" cy="1168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71145" y="2745747"/>
            <a:ext cx="1398548" cy="954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60230" y="622205"/>
            <a:ext cx="1344504" cy="1344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20396" y="580520"/>
            <a:ext cx="1756584" cy="1653256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15"/>
          <p:cNvSpPr txBox="1">
            <a:spLocks noGrp="1"/>
          </p:cNvSpPr>
          <p:nvPr>
            <p:ph type="title"/>
          </p:nvPr>
        </p:nvSpPr>
        <p:spPr>
          <a:xfrm>
            <a:off x="622905" y="0"/>
            <a:ext cx="5529656" cy="5805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9710" tIns="54840" rIns="109710" bIns="54840" rtlCol="0" anchor="ctr" anchorCtr="0">
            <a:normAutofit/>
          </a:bodyPr>
          <a:lstStyle/>
          <a:p>
            <a:pPr>
              <a:buClr>
                <a:schemeClr val="accent5"/>
              </a:buClr>
              <a:buSzPts val="2400"/>
            </a:pPr>
            <a:r>
              <a:rPr lang="en-US" sz="2880" b="1">
                <a:solidFill>
                  <a:schemeClr val="accent5"/>
                </a:solidFill>
                <a:latin typeface="Arial Narrow"/>
                <a:ea typeface="Arial Narrow"/>
                <a:cs typeface="Arial Narrow"/>
                <a:sym typeface="Arial Narrow"/>
              </a:rPr>
              <a:t>Research Tools, and Symbols</a:t>
            </a:r>
            <a:endParaRPr/>
          </a:p>
        </p:txBody>
      </p:sp>
      <p:pic>
        <p:nvPicPr>
          <p:cNvPr id="358" name="Google Shape;358;p1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270417" y="209837"/>
            <a:ext cx="1546378" cy="2235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1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515844" y="209837"/>
            <a:ext cx="1955048" cy="1921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1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92973" y="3484106"/>
            <a:ext cx="1760652" cy="2278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1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151825" y="4047641"/>
            <a:ext cx="2400011" cy="1250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1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79286" y="2488756"/>
            <a:ext cx="1450171" cy="1298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1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158839" y="4887372"/>
            <a:ext cx="1810854" cy="1086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1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185332" y="2458627"/>
            <a:ext cx="1304345" cy="1880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1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385874" y="5222288"/>
            <a:ext cx="3468710" cy="107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1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601392" y="1012686"/>
            <a:ext cx="1290040" cy="84133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15"/>
          <p:cNvSpPr txBox="1"/>
          <p:nvPr/>
        </p:nvSpPr>
        <p:spPr>
          <a:xfrm>
            <a:off x="6807247" y="5430626"/>
            <a:ext cx="1185017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1620">
                <a:solidFill>
                  <a:schemeClr val="accent3"/>
                </a:solidFill>
                <a:latin typeface="Cambria"/>
                <a:ea typeface="Cambria"/>
                <a:cs typeface="Cambria"/>
                <a:sym typeface="Cambria"/>
              </a:rPr>
              <a:t>Fish Stomach</a:t>
            </a:r>
            <a:endParaRPr sz="2160"/>
          </a:p>
        </p:txBody>
      </p:sp>
      <p:sp>
        <p:nvSpPr>
          <p:cNvPr id="368" name="Google Shape;368;p15"/>
          <p:cNvSpPr txBox="1"/>
          <p:nvPr/>
        </p:nvSpPr>
        <p:spPr>
          <a:xfrm>
            <a:off x="8525656" y="5888711"/>
            <a:ext cx="1077218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1620">
                <a:solidFill>
                  <a:schemeClr val="accent3"/>
                </a:solidFill>
                <a:latin typeface="Cambria"/>
                <a:ea typeface="Cambria"/>
                <a:cs typeface="Cambria"/>
                <a:sym typeface="Cambria"/>
              </a:rPr>
              <a:t>Fish Gonads</a:t>
            </a:r>
            <a:endParaRPr sz="216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5811" y="380861"/>
            <a:ext cx="2642088" cy="134106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16"/>
          <p:cNvSpPr txBox="1">
            <a:spLocks noGrp="1"/>
          </p:cNvSpPr>
          <p:nvPr>
            <p:ph type="title"/>
          </p:nvPr>
        </p:nvSpPr>
        <p:spPr>
          <a:xfrm>
            <a:off x="622904" y="0"/>
            <a:ext cx="3526308" cy="5805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9710" tIns="54840" rIns="109710" bIns="54840" rtlCol="0" anchor="ctr" anchorCtr="0">
            <a:noAutofit/>
          </a:bodyPr>
          <a:lstStyle/>
          <a:p>
            <a:pPr>
              <a:buClr>
                <a:srgbClr val="86DAFF"/>
              </a:buClr>
              <a:buSzPts val="2400"/>
            </a:pPr>
            <a:r>
              <a:rPr lang="en-US" sz="2880" b="1">
                <a:solidFill>
                  <a:srgbClr val="86DAFF"/>
                </a:solidFill>
                <a:latin typeface="Arial Narrow"/>
                <a:ea typeface="Arial Narrow"/>
                <a:cs typeface="Arial Narrow"/>
                <a:sym typeface="Arial Narrow"/>
              </a:rPr>
              <a:t>Miscellaneous Symbols</a:t>
            </a:r>
            <a:endParaRPr/>
          </a:p>
        </p:txBody>
      </p:sp>
      <p:pic>
        <p:nvPicPr>
          <p:cNvPr id="375" name="Google Shape;375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67657" y="1019733"/>
            <a:ext cx="1818626" cy="1001929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16"/>
          <p:cNvSpPr txBox="1"/>
          <p:nvPr/>
        </p:nvSpPr>
        <p:spPr>
          <a:xfrm>
            <a:off x="1419766" y="1777607"/>
            <a:ext cx="1102225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62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Generic Fish</a:t>
            </a:r>
            <a:endParaRPr sz="2160"/>
          </a:p>
        </p:txBody>
      </p:sp>
      <p:sp>
        <p:nvSpPr>
          <p:cNvPr id="377" name="Google Shape;377;p16"/>
          <p:cNvSpPr txBox="1"/>
          <p:nvPr/>
        </p:nvSpPr>
        <p:spPr>
          <a:xfrm>
            <a:off x="5828061" y="1686054"/>
            <a:ext cx="615631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62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Otolith</a:t>
            </a:r>
            <a:endParaRPr sz="2160"/>
          </a:p>
        </p:txBody>
      </p:sp>
      <p:pic>
        <p:nvPicPr>
          <p:cNvPr id="378" name="Google Shape;378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88066" y="228761"/>
            <a:ext cx="4086685" cy="1581943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16"/>
          <p:cNvSpPr txBox="1"/>
          <p:nvPr/>
        </p:nvSpPr>
        <p:spPr>
          <a:xfrm>
            <a:off x="8968660" y="1217804"/>
            <a:ext cx="1225336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62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School of Fish</a:t>
            </a:r>
            <a:endParaRPr sz="2160"/>
          </a:p>
        </p:txBody>
      </p:sp>
      <p:pic>
        <p:nvPicPr>
          <p:cNvPr id="380" name="Google Shape;380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6092" y="3653245"/>
            <a:ext cx="2235716" cy="2194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98488" y="3350803"/>
            <a:ext cx="80772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539065" y="2923592"/>
            <a:ext cx="457200" cy="73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1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688304" y="3714104"/>
            <a:ext cx="365760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1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272204" y="3570383"/>
            <a:ext cx="1517896" cy="1154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1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222991" y="344095"/>
            <a:ext cx="1665649" cy="912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1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257621" y="5009783"/>
            <a:ext cx="6613914" cy="1292021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16"/>
          <p:cNvSpPr txBox="1"/>
          <p:nvPr/>
        </p:nvSpPr>
        <p:spPr>
          <a:xfrm>
            <a:off x="5445711" y="6228845"/>
            <a:ext cx="769211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62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Particles</a:t>
            </a:r>
            <a:endParaRPr sz="2160"/>
          </a:p>
        </p:txBody>
      </p:sp>
      <p:sp>
        <p:nvSpPr>
          <p:cNvPr id="388" name="Google Shape;388;p16"/>
          <p:cNvSpPr txBox="1"/>
          <p:nvPr/>
        </p:nvSpPr>
        <p:spPr>
          <a:xfrm>
            <a:off x="6367384" y="4853685"/>
            <a:ext cx="1348061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1620">
                <a:solidFill>
                  <a:schemeClr val="accent4"/>
                </a:solidFill>
                <a:latin typeface="Cambria"/>
                <a:ea typeface="Cambria"/>
                <a:cs typeface="Cambria"/>
                <a:sym typeface="Cambria"/>
              </a:rPr>
              <a:t>Female &amp; Male </a:t>
            </a:r>
            <a:br>
              <a:rPr lang="en-US" sz="1620">
                <a:solidFill>
                  <a:schemeClr val="accent4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1620">
                <a:solidFill>
                  <a:schemeClr val="accent4"/>
                </a:solidFill>
                <a:latin typeface="Cambria"/>
                <a:ea typeface="Cambria"/>
                <a:cs typeface="Cambria"/>
                <a:sym typeface="Cambria"/>
              </a:rPr>
              <a:t>Symbols </a:t>
            </a:r>
            <a:endParaRPr sz="2160"/>
          </a:p>
        </p:txBody>
      </p:sp>
      <p:sp>
        <p:nvSpPr>
          <p:cNvPr id="389" name="Google Shape;389;p16"/>
          <p:cNvSpPr txBox="1"/>
          <p:nvPr/>
        </p:nvSpPr>
        <p:spPr>
          <a:xfrm>
            <a:off x="1863599" y="5903244"/>
            <a:ext cx="580698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620">
                <a:solidFill>
                  <a:srgbClr val="E6CD1F"/>
                </a:solidFill>
                <a:latin typeface="Cambria"/>
                <a:ea typeface="Cambria"/>
                <a:cs typeface="Cambria"/>
                <a:sym typeface="Cambria"/>
              </a:rPr>
              <a:t>Award</a:t>
            </a:r>
            <a:endParaRPr sz="2160"/>
          </a:p>
        </p:txBody>
      </p:sp>
      <p:sp>
        <p:nvSpPr>
          <p:cNvPr id="390" name="Google Shape;390;p16"/>
          <p:cNvSpPr txBox="1"/>
          <p:nvPr/>
        </p:nvSpPr>
        <p:spPr>
          <a:xfrm>
            <a:off x="4017534" y="4942321"/>
            <a:ext cx="598164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620">
                <a:solidFill>
                  <a:schemeClr val="accent2"/>
                </a:solidFill>
                <a:latin typeface="Cambria"/>
                <a:ea typeface="Cambria"/>
                <a:cs typeface="Cambria"/>
                <a:sym typeface="Cambria"/>
              </a:rPr>
              <a:t>Money</a:t>
            </a:r>
            <a:endParaRPr sz="2160"/>
          </a:p>
        </p:txBody>
      </p:sp>
      <p:pic>
        <p:nvPicPr>
          <p:cNvPr id="391" name="Google Shape;391;p1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297673" y="2024218"/>
            <a:ext cx="1396430" cy="1414106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16"/>
          <p:cNvSpPr txBox="1"/>
          <p:nvPr/>
        </p:nvSpPr>
        <p:spPr>
          <a:xfrm>
            <a:off x="5564578" y="3313675"/>
            <a:ext cx="862621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1620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Restroom</a:t>
            </a:r>
            <a:endParaRPr sz="2160"/>
          </a:p>
        </p:txBody>
      </p:sp>
      <p:pic>
        <p:nvPicPr>
          <p:cNvPr id="393" name="Google Shape;393;p1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176934" y="2406302"/>
            <a:ext cx="1026104" cy="916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1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729092" y="2019642"/>
            <a:ext cx="1689485" cy="844742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16"/>
          <p:cNvSpPr txBox="1"/>
          <p:nvPr/>
        </p:nvSpPr>
        <p:spPr>
          <a:xfrm>
            <a:off x="8824049" y="3360692"/>
            <a:ext cx="1481483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62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Signal/Acoustics</a:t>
            </a:r>
            <a:endParaRPr sz="2160"/>
          </a:p>
        </p:txBody>
      </p:sp>
      <p:pic>
        <p:nvPicPr>
          <p:cNvPr id="396" name="Google Shape;396;p16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078636" y="1666405"/>
            <a:ext cx="1569628" cy="1331652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16"/>
          <p:cNvSpPr txBox="1"/>
          <p:nvPr/>
        </p:nvSpPr>
        <p:spPr>
          <a:xfrm>
            <a:off x="7472959" y="3102237"/>
            <a:ext cx="780983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1620">
                <a:solidFill>
                  <a:schemeClr val="accent3"/>
                </a:solidFill>
                <a:latin typeface="Cambria"/>
                <a:ea typeface="Cambria"/>
                <a:cs typeface="Cambria"/>
                <a:sym typeface="Cambria"/>
              </a:rPr>
              <a:t>Bullhorn</a:t>
            </a:r>
            <a:endParaRPr sz="2160"/>
          </a:p>
        </p:txBody>
      </p:sp>
      <p:pic>
        <p:nvPicPr>
          <p:cNvPr id="398" name="Google Shape;398;p16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8318487" y="3438324"/>
            <a:ext cx="2772090" cy="214207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16"/>
          <p:cNvSpPr txBox="1"/>
          <p:nvPr/>
        </p:nvSpPr>
        <p:spPr>
          <a:xfrm>
            <a:off x="8901044" y="5331095"/>
            <a:ext cx="1349216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1620">
                <a:solidFill>
                  <a:schemeClr val="accent6"/>
                </a:solidFill>
                <a:latin typeface="Cambria"/>
                <a:ea typeface="Cambria"/>
                <a:cs typeface="Cambria"/>
                <a:sym typeface="Cambria"/>
              </a:rPr>
              <a:t>Pen/Check Box</a:t>
            </a:r>
            <a:endParaRPr sz="216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7"/>
          <p:cNvSpPr txBox="1">
            <a:spLocks noGrp="1"/>
          </p:cNvSpPr>
          <p:nvPr>
            <p:ph type="title"/>
          </p:nvPr>
        </p:nvSpPr>
        <p:spPr>
          <a:xfrm>
            <a:off x="622904" y="0"/>
            <a:ext cx="3526308" cy="5805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9710" tIns="54840" rIns="109710" bIns="54840" rtlCol="0" anchor="ctr" anchorCtr="0">
            <a:noAutofit/>
          </a:bodyPr>
          <a:lstStyle/>
          <a:p>
            <a:pPr>
              <a:buClr>
                <a:srgbClr val="006E9C"/>
              </a:buClr>
              <a:buSzPts val="2400"/>
            </a:pPr>
            <a:r>
              <a:rPr lang="en-US" sz="2880" b="1">
                <a:solidFill>
                  <a:srgbClr val="006E9C"/>
                </a:solidFill>
                <a:latin typeface="Arial Narrow"/>
                <a:ea typeface="Arial Narrow"/>
                <a:cs typeface="Arial Narrow"/>
                <a:sym typeface="Arial Narrow"/>
              </a:rPr>
              <a:t>Buildings and Vehicles</a:t>
            </a:r>
            <a:endParaRPr/>
          </a:p>
        </p:txBody>
      </p:sp>
      <p:pic>
        <p:nvPicPr>
          <p:cNvPr id="405" name="Google Shape;40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8871" y="290259"/>
            <a:ext cx="3141635" cy="3141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47590" y="4708960"/>
            <a:ext cx="1235893" cy="123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17330" y="3136943"/>
            <a:ext cx="2107229" cy="1282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70050" y="3019748"/>
            <a:ext cx="2026865" cy="815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55998" y="-103949"/>
            <a:ext cx="5647684" cy="417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551893" y="3606768"/>
            <a:ext cx="2640133" cy="2204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1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634058" y="580519"/>
            <a:ext cx="2015772" cy="2015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8"/>
          <p:cNvSpPr txBox="1">
            <a:spLocks noGrp="1"/>
          </p:cNvSpPr>
          <p:nvPr>
            <p:ph type="title"/>
          </p:nvPr>
        </p:nvSpPr>
        <p:spPr>
          <a:xfrm>
            <a:off x="609601" y="15539"/>
            <a:ext cx="7494980" cy="56895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9710" tIns="109710" rIns="109710" bIns="109710" rtlCol="0" anchor="ctr" anchorCtr="0">
            <a:noAutofit/>
          </a:bodyPr>
          <a:lstStyle/>
          <a:p>
            <a:pPr>
              <a:buClr>
                <a:schemeClr val="accent3"/>
              </a:buClr>
              <a:buSzPts val="2400"/>
            </a:pPr>
            <a:r>
              <a:rPr lang="en-US" sz="2880" b="1">
                <a:solidFill>
                  <a:schemeClr val="accent3"/>
                </a:solidFill>
                <a:latin typeface="Arial Narrow"/>
                <a:ea typeface="Arial Narrow"/>
                <a:cs typeface="Arial Narrow"/>
                <a:sym typeface="Arial Narrow"/>
              </a:rPr>
              <a:t>Icon Collage</a:t>
            </a:r>
            <a:endParaRPr/>
          </a:p>
        </p:txBody>
      </p:sp>
      <p:pic>
        <p:nvPicPr>
          <p:cNvPr id="417" name="Google Shape;41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87" y="2803382"/>
            <a:ext cx="2706178" cy="1149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51219" y="3056720"/>
            <a:ext cx="2079696" cy="1269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07168" y="3845351"/>
            <a:ext cx="1797889" cy="1926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06340" y="4533613"/>
            <a:ext cx="4688500" cy="1473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98654" y="866044"/>
            <a:ext cx="2378202" cy="123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1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1137125" y="1124508"/>
            <a:ext cx="2160247" cy="1279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658901" y="1777938"/>
            <a:ext cx="3679508" cy="132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1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40064" y="1727835"/>
            <a:ext cx="4089775" cy="1279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1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576417" y="2764156"/>
            <a:ext cx="2780317" cy="125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1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846188" y="3724235"/>
            <a:ext cx="2703445" cy="1032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1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flipH="1">
            <a:off x="7986033" y="4444766"/>
            <a:ext cx="1891907" cy="1239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18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494839" y="652423"/>
            <a:ext cx="3492506" cy="877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9"/>
          <p:cNvSpPr txBox="1"/>
          <p:nvPr/>
        </p:nvSpPr>
        <p:spPr>
          <a:xfrm>
            <a:off x="621700" y="-1339"/>
            <a:ext cx="7494980" cy="568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accent6"/>
              </a:buClr>
              <a:buSzPts val="2400"/>
            </a:pPr>
            <a:r>
              <a:rPr lang="en-US" sz="2880" b="1">
                <a:solidFill>
                  <a:schemeClr val="accent6"/>
                </a:solidFill>
                <a:latin typeface="Arial Narrow"/>
                <a:ea typeface="Arial Narrow"/>
                <a:cs typeface="Arial Narrow"/>
                <a:sym typeface="Arial Narrow"/>
              </a:rPr>
              <a:t>Collage with Transparent Shapes</a:t>
            </a:r>
            <a:endParaRPr sz="2160"/>
          </a:p>
        </p:txBody>
      </p:sp>
      <p:pic>
        <p:nvPicPr>
          <p:cNvPr id="434" name="Google Shape;43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21001" y="770848"/>
            <a:ext cx="5306252" cy="191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10308" y="4475607"/>
            <a:ext cx="5014895" cy="1568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32334" y="2461533"/>
            <a:ext cx="4100833" cy="2685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55178" y="2434783"/>
            <a:ext cx="3568754" cy="1363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2411998" y="3413571"/>
            <a:ext cx="4131072" cy="1862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149133" y="1593742"/>
            <a:ext cx="3176974" cy="146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1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507679" y="1575885"/>
            <a:ext cx="3161712" cy="3388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/>
          <p:nvPr/>
        </p:nvSpPr>
        <p:spPr>
          <a:xfrm>
            <a:off x="570167" y="1512932"/>
            <a:ext cx="2396800" cy="27304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RACEBASE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7"/>
          <p:cNvSpPr/>
          <p:nvPr/>
        </p:nvSpPr>
        <p:spPr>
          <a:xfrm>
            <a:off x="926311" y="2051943"/>
            <a:ext cx="1684400" cy="4044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HAUL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7"/>
          <p:cNvSpPr/>
          <p:nvPr/>
        </p:nvSpPr>
        <p:spPr>
          <a:xfrm>
            <a:off x="926311" y="2456203"/>
            <a:ext cx="1684400" cy="4044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CATCH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7"/>
          <p:cNvSpPr/>
          <p:nvPr/>
        </p:nvSpPr>
        <p:spPr>
          <a:xfrm>
            <a:off x="926311" y="2860464"/>
            <a:ext cx="1684400" cy="4044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LENGTH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7"/>
          <p:cNvSpPr/>
          <p:nvPr/>
        </p:nvSpPr>
        <p:spPr>
          <a:xfrm>
            <a:off x="926309" y="3264725"/>
            <a:ext cx="1684400" cy="4044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SPECIES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7"/>
          <p:cNvSpPr/>
          <p:nvPr/>
        </p:nvSpPr>
        <p:spPr>
          <a:xfrm>
            <a:off x="926308" y="3661297"/>
            <a:ext cx="1684400" cy="4044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SPECIMEN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7"/>
          <p:cNvSpPr/>
          <p:nvPr/>
        </p:nvSpPr>
        <p:spPr>
          <a:xfrm>
            <a:off x="563867" y="4741768"/>
            <a:ext cx="2396800" cy="11096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RACE_DATA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7"/>
          <p:cNvSpPr/>
          <p:nvPr/>
        </p:nvSpPr>
        <p:spPr>
          <a:xfrm>
            <a:off x="939263" y="5271162"/>
            <a:ext cx="1684421" cy="404261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V_CRUISES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7"/>
          <p:cNvSpPr/>
          <p:nvPr/>
        </p:nvSpPr>
        <p:spPr>
          <a:xfrm>
            <a:off x="8572147" y="994451"/>
            <a:ext cx="3225200" cy="57428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GAP_PRODUCTS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7"/>
          <p:cNvSpPr/>
          <p:nvPr/>
        </p:nvSpPr>
        <p:spPr>
          <a:xfrm>
            <a:off x="4581319" y="2647303"/>
            <a:ext cx="2945331" cy="2440411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7"/>
          <p:cNvSpPr/>
          <p:nvPr/>
        </p:nvSpPr>
        <p:spPr>
          <a:xfrm>
            <a:off x="4616379" y="2759351"/>
            <a:ext cx="287521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gapindex</a:t>
            </a:r>
            <a:r>
              <a:rPr lang="en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R Package</a:t>
            </a:r>
            <a:endParaRPr sz="1467"/>
          </a:p>
        </p:txBody>
      </p:sp>
      <p:sp>
        <p:nvSpPr>
          <p:cNvPr id="152" name="Google Shape;152;p27"/>
          <p:cNvSpPr/>
          <p:nvPr/>
        </p:nvSpPr>
        <p:spPr>
          <a:xfrm>
            <a:off x="5214990" y="3471746"/>
            <a:ext cx="1684421" cy="404261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DESIGN_TABLE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7"/>
          <p:cNvSpPr/>
          <p:nvPr/>
        </p:nvSpPr>
        <p:spPr>
          <a:xfrm>
            <a:off x="8933800" y="2972765"/>
            <a:ext cx="2661200" cy="414000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PRODUCTION_BIOMASS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7"/>
          <p:cNvSpPr/>
          <p:nvPr/>
        </p:nvSpPr>
        <p:spPr>
          <a:xfrm>
            <a:off x="8933800" y="3396631"/>
            <a:ext cx="2645200" cy="394400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PRODUCTION_SIZECOMP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7"/>
          <p:cNvSpPr/>
          <p:nvPr/>
        </p:nvSpPr>
        <p:spPr>
          <a:xfrm>
            <a:off x="8933800" y="3806967"/>
            <a:ext cx="2661200" cy="496800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PRODUCTION_AGECOMP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6" name="Google Shape;156;p27"/>
          <p:cNvCxnSpPr>
            <a:stCxn id="147" idx="3"/>
            <a:endCxn id="150" idx="1"/>
          </p:cNvCxnSpPr>
          <p:nvPr/>
        </p:nvCxnSpPr>
        <p:spPr>
          <a:xfrm rot="10800000" flipH="1">
            <a:off x="2960667" y="3867368"/>
            <a:ext cx="1620800" cy="1429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7" name="Google Shape;157;p27"/>
          <p:cNvCxnSpPr>
            <a:stCxn id="141" idx="3"/>
            <a:endCxn id="150" idx="1"/>
          </p:cNvCxnSpPr>
          <p:nvPr/>
        </p:nvCxnSpPr>
        <p:spPr>
          <a:xfrm>
            <a:off x="2966967" y="2878132"/>
            <a:ext cx="1614400" cy="989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8" name="Google Shape;158;p27"/>
          <p:cNvCxnSpPr>
            <a:stCxn id="150" idx="3"/>
            <a:endCxn id="149" idx="1"/>
          </p:cNvCxnSpPr>
          <p:nvPr/>
        </p:nvCxnSpPr>
        <p:spPr>
          <a:xfrm rot="10800000" flipH="1">
            <a:off x="7526649" y="3865908"/>
            <a:ext cx="1045600" cy="1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9" name="Google Shape;159;p27"/>
          <p:cNvSpPr/>
          <p:nvPr/>
        </p:nvSpPr>
        <p:spPr>
          <a:xfrm>
            <a:off x="5211775" y="3888398"/>
            <a:ext cx="1684421" cy="404261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STRATUM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7"/>
          <p:cNvSpPr/>
          <p:nvPr/>
        </p:nvSpPr>
        <p:spPr>
          <a:xfrm>
            <a:off x="4791667" y="4303900"/>
            <a:ext cx="2533200" cy="418800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STRATUM_GROUPINGS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7"/>
          <p:cNvSpPr/>
          <p:nvPr/>
        </p:nvSpPr>
        <p:spPr>
          <a:xfrm>
            <a:off x="9153304" y="2483600"/>
            <a:ext cx="2216800" cy="492800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PROUDCTION_CPUE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7"/>
          <p:cNvSpPr/>
          <p:nvPr/>
        </p:nvSpPr>
        <p:spPr>
          <a:xfrm>
            <a:off x="6432201" y="300133"/>
            <a:ext cx="1970800" cy="4044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 TABLE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7"/>
          <p:cNvSpPr/>
          <p:nvPr/>
        </p:nvSpPr>
        <p:spPr>
          <a:xfrm>
            <a:off x="6432201" y="715633"/>
            <a:ext cx="1970800" cy="404400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TABLE**</a:t>
            </a:r>
            <a:endParaRPr sz="1467"/>
          </a:p>
        </p:txBody>
      </p:sp>
      <p:sp>
        <p:nvSpPr>
          <p:cNvPr id="164" name="Google Shape;164;p27"/>
          <p:cNvSpPr/>
          <p:nvPr/>
        </p:nvSpPr>
        <p:spPr>
          <a:xfrm>
            <a:off x="3478166" y="542505"/>
            <a:ext cx="2661327" cy="34310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CURRENT SCHEMA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3478166" y="897526"/>
            <a:ext cx="2661327" cy="338236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 ENVIRONMENT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3698830" y="176970"/>
            <a:ext cx="2247713" cy="356319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NEW SCHEMA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9144001" y="5569552"/>
            <a:ext cx="2322787" cy="488429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METADATA_COLUMN</a:t>
            </a:r>
            <a:endParaRPr sz="1467"/>
          </a:p>
        </p:txBody>
      </p:sp>
      <p:sp>
        <p:nvSpPr>
          <p:cNvPr id="168" name="Google Shape;168;p27"/>
          <p:cNvSpPr/>
          <p:nvPr/>
        </p:nvSpPr>
        <p:spPr>
          <a:xfrm>
            <a:off x="9144001" y="6025530"/>
            <a:ext cx="2322787" cy="488429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METADATA_TABLE</a:t>
            </a:r>
            <a:endParaRPr sz="1467"/>
          </a:p>
        </p:txBody>
      </p:sp>
      <p:cxnSp>
        <p:nvCxnSpPr>
          <p:cNvPr id="169" name="Google Shape;169;p27"/>
          <p:cNvCxnSpPr>
            <a:endCxn id="150" idx="2"/>
          </p:cNvCxnSpPr>
          <p:nvPr/>
        </p:nvCxnSpPr>
        <p:spPr>
          <a:xfrm rot="10800000">
            <a:off x="6053984" y="5087713"/>
            <a:ext cx="3090000" cy="937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0" name="Google Shape;170;p27"/>
          <p:cNvSpPr txBox="1"/>
          <p:nvPr/>
        </p:nvSpPr>
        <p:spPr>
          <a:xfrm>
            <a:off x="104833" y="150268"/>
            <a:ext cx="2896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Current Workflow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7"/>
          <p:cNvSpPr txBox="1"/>
          <p:nvPr/>
        </p:nvSpPr>
        <p:spPr>
          <a:xfrm>
            <a:off x="9337333" y="88334"/>
            <a:ext cx="26452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** draft table names</a:t>
            </a:r>
            <a:endParaRPr sz="1467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/>
          <p:nvPr/>
        </p:nvSpPr>
        <p:spPr>
          <a:xfrm>
            <a:off x="563877" y="699727"/>
            <a:ext cx="2396800" cy="31612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RACEBASE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8"/>
          <p:cNvSpPr/>
          <p:nvPr/>
        </p:nvSpPr>
        <p:spPr>
          <a:xfrm>
            <a:off x="920011" y="1238743"/>
            <a:ext cx="1684400" cy="4044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HAUL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8"/>
          <p:cNvSpPr/>
          <p:nvPr/>
        </p:nvSpPr>
        <p:spPr>
          <a:xfrm>
            <a:off x="920011" y="1643003"/>
            <a:ext cx="1684400" cy="4044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CATCH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8"/>
          <p:cNvSpPr/>
          <p:nvPr/>
        </p:nvSpPr>
        <p:spPr>
          <a:xfrm>
            <a:off x="920011" y="2047264"/>
            <a:ext cx="1684400" cy="4044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LENGTH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8"/>
          <p:cNvSpPr/>
          <p:nvPr/>
        </p:nvSpPr>
        <p:spPr>
          <a:xfrm>
            <a:off x="920009" y="2451525"/>
            <a:ext cx="1684400" cy="4044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SPECIES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8"/>
          <p:cNvSpPr/>
          <p:nvPr/>
        </p:nvSpPr>
        <p:spPr>
          <a:xfrm>
            <a:off x="920008" y="2848097"/>
            <a:ext cx="1684400" cy="4044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SPECIMEN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8"/>
          <p:cNvSpPr/>
          <p:nvPr/>
        </p:nvSpPr>
        <p:spPr>
          <a:xfrm>
            <a:off x="360667" y="4030567"/>
            <a:ext cx="2914400" cy="27944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RACE_DATA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8"/>
          <p:cNvSpPr/>
          <p:nvPr/>
        </p:nvSpPr>
        <p:spPr>
          <a:xfrm>
            <a:off x="8695833" y="300132"/>
            <a:ext cx="3225200" cy="26292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GAP_PRODUCTS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8"/>
          <p:cNvSpPr/>
          <p:nvPr/>
        </p:nvSpPr>
        <p:spPr>
          <a:xfrm>
            <a:off x="4584368" y="2647303"/>
            <a:ext cx="2945200" cy="24404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8"/>
          <p:cNvSpPr/>
          <p:nvPr/>
        </p:nvSpPr>
        <p:spPr>
          <a:xfrm>
            <a:off x="4616379" y="3572151"/>
            <a:ext cx="2875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gapindex</a:t>
            </a:r>
            <a:r>
              <a:rPr lang="en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R Package</a:t>
            </a:r>
            <a:endParaRPr sz="2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8"/>
          <p:cNvSpPr/>
          <p:nvPr/>
        </p:nvSpPr>
        <p:spPr>
          <a:xfrm>
            <a:off x="1009172" y="4551779"/>
            <a:ext cx="1684400" cy="404400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DESIGN_TABLE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8"/>
          <p:cNvSpPr/>
          <p:nvPr/>
        </p:nvSpPr>
        <p:spPr>
          <a:xfrm>
            <a:off x="9057500" y="1434132"/>
            <a:ext cx="2661200" cy="414000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PRODUCTION_BIOMASS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8"/>
          <p:cNvSpPr/>
          <p:nvPr/>
        </p:nvSpPr>
        <p:spPr>
          <a:xfrm>
            <a:off x="9057500" y="1857997"/>
            <a:ext cx="2645200" cy="394400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PRODUCTION_SIZECOMP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8"/>
          <p:cNvSpPr/>
          <p:nvPr/>
        </p:nvSpPr>
        <p:spPr>
          <a:xfrm>
            <a:off x="9057500" y="2268333"/>
            <a:ext cx="2661200" cy="496800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PRODUCTION_AGECOMP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8"/>
          <p:cNvSpPr/>
          <p:nvPr/>
        </p:nvSpPr>
        <p:spPr>
          <a:xfrm>
            <a:off x="920007" y="3260047"/>
            <a:ext cx="1684400" cy="4044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CRUISE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1" name="Google Shape;191;p28"/>
          <p:cNvCxnSpPr>
            <a:stCxn id="182" idx="3"/>
            <a:endCxn id="184" idx="1"/>
          </p:cNvCxnSpPr>
          <p:nvPr/>
        </p:nvCxnSpPr>
        <p:spPr>
          <a:xfrm rot="10800000" flipH="1">
            <a:off x="3275067" y="3867367"/>
            <a:ext cx="1309200" cy="1560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92" name="Google Shape;192;p28"/>
          <p:cNvCxnSpPr>
            <a:stCxn id="176" idx="3"/>
            <a:endCxn id="184" idx="1"/>
          </p:cNvCxnSpPr>
          <p:nvPr/>
        </p:nvCxnSpPr>
        <p:spPr>
          <a:xfrm>
            <a:off x="2960677" y="2280327"/>
            <a:ext cx="1623600" cy="1587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93" name="Google Shape;193;p28"/>
          <p:cNvCxnSpPr>
            <a:stCxn id="184" idx="3"/>
            <a:endCxn id="183" idx="1"/>
          </p:cNvCxnSpPr>
          <p:nvPr/>
        </p:nvCxnSpPr>
        <p:spPr>
          <a:xfrm rot="10800000" flipH="1">
            <a:off x="7529568" y="1614703"/>
            <a:ext cx="1166400" cy="22528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94" name="Google Shape;194;p28"/>
          <p:cNvSpPr/>
          <p:nvPr/>
        </p:nvSpPr>
        <p:spPr>
          <a:xfrm>
            <a:off x="1005957" y="4968431"/>
            <a:ext cx="1684400" cy="404400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STRATUM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8"/>
          <p:cNvSpPr/>
          <p:nvPr/>
        </p:nvSpPr>
        <p:spPr>
          <a:xfrm>
            <a:off x="585849" y="5383933"/>
            <a:ext cx="2533200" cy="418800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STRATUM_GROUPINGS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8"/>
          <p:cNvSpPr/>
          <p:nvPr/>
        </p:nvSpPr>
        <p:spPr>
          <a:xfrm>
            <a:off x="9277004" y="944967"/>
            <a:ext cx="2216800" cy="492800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PROUDCTION_CPUE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8"/>
          <p:cNvSpPr/>
          <p:nvPr/>
        </p:nvSpPr>
        <p:spPr>
          <a:xfrm>
            <a:off x="6432201" y="300133"/>
            <a:ext cx="1970800" cy="4044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 TABLE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8"/>
          <p:cNvSpPr/>
          <p:nvPr/>
        </p:nvSpPr>
        <p:spPr>
          <a:xfrm>
            <a:off x="6432201" y="715633"/>
            <a:ext cx="1970800" cy="404400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TABLE</a:t>
            </a:r>
            <a:endParaRPr sz="1467"/>
          </a:p>
        </p:txBody>
      </p:sp>
      <p:sp>
        <p:nvSpPr>
          <p:cNvPr id="199" name="Google Shape;199;p28"/>
          <p:cNvSpPr/>
          <p:nvPr/>
        </p:nvSpPr>
        <p:spPr>
          <a:xfrm>
            <a:off x="3478165" y="542504"/>
            <a:ext cx="2661200" cy="3432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CURRENT SCHEMA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8"/>
          <p:cNvSpPr/>
          <p:nvPr/>
        </p:nvSpPr>
        <p:spPr>
          <a:xfrm>
            <a:off x="3478165" y="897525"/>
            <a:ext cx="2661200" cy="3384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 ENVIRONMENT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8"/>
          <p:cNvSpPr/>
          <p:nvPr/>
        </p:nvSpPr>
        <p:spPr>
          <a:xfrm>
            <a:off x="3698829" y="176969"/>
            <a:ext cx="2247600" cy="3564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NEW SCHEMA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8"/>
          <p:cNvSpPr/>
          <p:nvPr/>
        </p:nvSpPr>
        <p:spPr>
          <a:xfrm>
            <a:off x="637868" y="5813819"/>
            <a:ext cx="2322800" cy="488400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METADATA_COLUMN</a:t>
            </a:r>
            <a:endParaRPr sz="1467"/>
          </a:p>
        </p:txBody>
      </p:sp>
      <p:sp>
        <p:nvSpPr>
          <p:cNvPr id="203" name="Google Shape;203;p28"/>
          <p:cNvSpPr/>
          <p:nvPr/>
        </p:nvSpPr>
        <p:spPr>
          <a:xfrm>
            <a:off x="637868" y="6269796"/>
            <a:ext cx="2322800" cy="488400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METADATA_TABLE</a:t>
            </a:r>
            <a:endParaRPr sz="1467"/>
          </a:p>
        </p:txBody>
      </p:sp>
      <p:sp>
        <p:nvSpPr>
          <p:cNvPr id="204" name="Google Shape;204;p28"/>
          <p:cNvSpPr txBox="1"/>
          <p:nvPr/>
        </p:nvSpPr>
        <p:spPr>
          <a:xfrm>
            <a:off x="104833" y="150268"/>
            <a:ext cx="2896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Proposed Workflow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8"/>
          <p:cNvSpPr/>
          <p:nvPr/>
        </p:nvSpPr>
        <p:spPr>
          <a:xfrm>
            <a:off x="8695967" y="3343767"/>
            <a:ext cx="3139600" cy="17016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RACEBASE_FOSS</a:t>
            </a:r>
            <a:endParaRPr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8"/>
          <p:cNvSpPr/>
          <p:nvPr/>
        </p:nvSpPr>
        <p:spPr>
          <a:xfrm>
            <a:off x="8971967" y="4477765"/>
            <a:ext cx="2661200" cy="414000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JOIN_CPUE_CATCH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8"/>
          <p:cNvSpPr/>
          <p:nvPr/>
        </p:nvSpPr>
        <p:spPr>
          <a:xfrm>
            <a:off x="9089875" y="3970128"/>
            <a:ext cx="2464084" cy="492800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JOIN_CPUE_HAUL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8" name="Google Shape;208;p28"/>
          <p:cNvCxnSpPr>
            <a:stCxn id="185" idx="3"/>
            <a:endCxn id="205" idx="1"/>
          </p:cNvCxnSpPr>
          <p:nvPr/>
        </p:nvCxnSpPr>
        <p:spPr>
          <a:xfrm>
            <a:off x="7491579" y="3833751"/>
            <a:ext cx="1204400" cy="3608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09" name="Google Shape;209;p28"/>
          <p:cNvCxnSpPr>
            <a:stCxn id="185" idx="3"/>
            <a:endCxn id="210" idx="1"/>
          </p:cNvCxnSpPr>
          <p:nvPr/>
        </p:nvCxnSpPr>
        <p:spPr>
          <a:xfrm>
            <a:off x="7491579" y="3833751"/>
            <a:ext cx="1182000" cy="2062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10" name="Google Shape;210;p28"/>
          <p:cNvSpPr/>
          <p:nvPr/>
        </p:nvSpPr>
        <p:spPr>
          <a:xfrm>
            <a:off x="8673733" y="5319200"/>
            <a:ext cx="3225200" cy="11540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[AKFIN]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8"/>
          <p:cNvSpPr/>
          <p:nvPr/>
        </p:nvSpPr>
        <p:spPr>
          <a:xfrm>
            <a:off x="9254904" y="5817700"/>
            <a:ext cx="2216800" cy="492800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/>
          <p:nvPr/>
        </p:nvSpPr>
        <p:spPr>
          <a:xfrm>
            <a:off x="4646187" y="2231403"/>
            <a:ext cx="3225200" cy="11204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gapindex </a:t>
            </a:r>
            <a:r>
              <a:rPr lang="en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67"/>
          </a:p>
          <a:p>
            <a:pPr algn="ctr"/>
            <a:r>
              <a:rPr lang="en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 Package</a:t>
            </a:r>
            <a:endParaRPr sz="1467"/>
          </a:p>
        </p:txBody>
      </p:sp>
      <p:sp>
        <p:nvSpPr>
          <p:cNvPr id="264" name="Google Shape;264;p36"/>
          <p:cNvSpPr/>
          <p:nvPr/>
        </p:nvSpPr>
        <p:spPr>
          <a:xfrm>
            <a:off x="162999" y="1964203"/>
            <a:ext cx="3502000" cy="1344181"/>
          </a:xfrm>
          <a:prstGeom prst="ellipse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2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gap_products</a:t>
            </a: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standard index production</a:t>
            </a:r>
            <a:endParaRPr sz="1867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36"/>
          <p:cNvSpPr/>
          <p:nvPr/>
        </p:nvSpPr>
        <p:spPr>
          <a:xfrm>
            <a:off x="263466" y="3604700"/>
            <a:ext cx="4271507" cy="1488400"/>
          </a:xfrm>
          <a:prstGeom prst="ellipse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24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gap_bs_data_report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[goa/ai repo]: standard data reports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6" name="Google Shape;266;p36"/>
          <p:cNvCxnSpPr>
            <a:cxnSpLocks/>
            <a:stCxn id="263" idx="2"/>
            <a:endCxn id="267" idx="0"/>
          </p:cNvCxnSpPr>
          <p:nvPr/>
        </p:nvCxnSpPr>
        <p:spPr>
          <a:xfrm flipH="1">
            <a:off x="3767918" y="3351803"/>
            <a:ext cx="2490869" cy="1858229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67" name="Google Shape;267;p36"/>
          <p:cNvSpPr/>
          <p:nvPr/>
        </p:nvSpPr>
        <p:spPr>
          <a:xfrm>
            <a:off x="1431636" y="5210032"/>
            <a:ext cx="4672564" cy="1465633"/>
          </a:xfrm>
          <a:prstGeom prst="ellipse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2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model-based-indices</a:t>
            </a: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b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Model-based index production (ModSquad)</a:t>
            </a:r>
            <a:endParaRPr sz="1467" dirty="0"/>
          </a:p>
        </p:txBody>
      </p:sp>
      <p:cxnSp>
        <p:nvCxnSpPr>
          <p:cNvPr id="268" name="Google Shape;268;p36"/>
          <p:cNvCxnSpPr>
            <a:cxnSpLocks/>
            <a:stCxn id="263" idx="2"/>
            <a:endCxn id="269" idx="0"/>
          </p:cNvCxnSpPr>
          <p:nvPr/>
        </p:nvCxnSpPr>
        <p:spPr>
          <a:xfrm>
            <a:off x="6258787" y="3351803"/>
            <a:ext cx="1708587" cy="2016964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69" name="Google Shape;269;p36"/>
          <p:cNvSpPr/>
          <p:nvPr/>
        </p:nvSpPr>
        <p:spPr>
          <a:xfrm>
            <a:off x="6233504" y="5368767"/>
            <a:ext cx="3467740" cy="1033600"/>
          </a:xfrm>
          <a:prstGeom prst="ellipse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2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gap_public_data</a:t>
            </a: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b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8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FOSS </a:t>
            </a: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portal</a:t>
            </a:r>
            <a:endParaRPr sz="1867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6"/>
          <p:cNvSpPr/>
          <p:nvPr/>
        </p:nvSpPr>
        <p:spPr>
          <a:xfrm>
            <a:off x="8852575" y="2912267"/>
            <a:ext cx="3255925" cy="1348800"/>
          </a:xfrm>
          <a:prstGeom prst="ellipse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research and exploratory analyses</a:t>
            </a:r>
            <a:endParaRPr sz="1867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1" name="Google Shape;271;p36"/>
          <p:cNvCxnSpPr>
            <a:cxnSpLocks/>
            <a:stCxn id="263" idx="3"/>
            <a:endCxn id="270" idx="2"/>
          </p:cNvCxnSpPr>
          <p:nvPr/>
        </p:nvCxnSpPr>
        <p:spPr>
          <a:xfrm>
            <a:off x="7871387" y="2791603"/>
            <a:ext cx="981188" cy="795064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72" name="Google Shape;272;p36"/>
          <p:cNvCxnSpPr>
            <a:cxnSpLocks/>
            <a:stCxn id="263" idx="3"/>
            <a:endCxn id="273" idx="2"/>
          </p:cNvCxnSpPr>
          <p:nvPr/>
        </p:nvCxnSpPr>
        <p:spPr>
          <a:xfrm flipV="1">
            <a:off x="7871387" y="1655733"/>
            <a:ext cx="1091801" cy="113587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73" name="Google Shape;273;p36"/>
          <p:cNvSpPr/>
          <p:nvPr/>
        </p:nvSpPr>
        <p:spPr>
          <a:xfrm>
            <a:off x="8963188" y="1019933"/>
            <a:ext cx="3145412" cy="1271600"/>
          </a:xfrm>
          <a:prstGeom prst="ellipse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2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data-requests</a:t>
            </a: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non-standard data requests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6"/>
          <p:cNvSpPr/>
          <p:nvPr/>
        </p:nvSpPr>
        <p:spPr>
          <a:xfrm>
            <a:off x="4535600" y="182334"/>
            <a:ext cx="3446400" cy="1352159"/>
          </a:xfrm>
          <a:prstGeom prst="ellipse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2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metadata</a:t>
            </a: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support for table documentation</a:t>
            </a:r>
            <a:endParaRPr sz="1867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5" name="Google Shape;275;p36"/>
          <p:cNvCxnSpPr>
            <a:cxnSpLocks/>
            <a:stCxn id="274" idx="4"/>
            <a:endCxn id="263" idx="0"/>
          </p:cNvCxnSpPr>
          <p:nvPr/>
        </p:nvCxnSpPr>
        <p:spPr>
          <a:xfrm flipH="1">
            <a:off x="6258787" y="1534493"/>
            <a:ext cx="13" cy="69691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76" name="Google Shape;276;p36"/>
          <p:cNvCxnSpPr>
            <a:cxnSpLocks/>
            <a:stCxn id="263" idx="1"/>
            <a:endCxn id="264" idx="6"/>
          </p:cNvCxnSpPr>
          <p:nvPr/>
        </p:nvCxnSpPr>
        <p:spPr>
          <a:xfrm flipH="1" flipV="1">
            <a:off x="3664999" y="2636294"/>
            <a:ext cx="981188" cy="155309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77" name="Google Shape;277;p36"/>
          <p:cNvSpPr txBox="1"/>
          <p:nvPr/>
        </p:nvSpPr>
        <p:spPr>
          <a:xfrm>
            <a:off x="72033" y="95801"/>
            <a:ext cx="2896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GitHub Workflow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8" name="Google Shape;278;p36"/>
          <p:cNvCxnSpPr>
            <a:cxnSpLocks/>
            <a:stCxn id="263" idx="2"/>
            <a:endCxn id="265" idx="7"/>
          </p:cNvCxnSpPr>
          <p:nvPr/>
        </p:nvCxnSpPr>
        <p:spPr>
          <a:xfrm flipH="1">
            <a:off x="3909425" y="3351803"/>
            <a:ext cx="2349362" cy="470868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79" name="Google Shape;279;p36"/>
          <p:cNvCxnSpPr>
            <a:stCxn id="263" idx="2"/>
            <a:endCxn id="280" idx="1"/>
          </p:cNvCxnSpPr>
          <p:nvPr/>
        </p:nvCxnSpPr>
        <p:spPr>
          <a:xfrm>
            <a:off x="6258787" y="3351803"/>
            <a:ext cx="3432400" cy="13368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80" name="Google Shape;280;p36"/>
          <p:cNvSpPr/>
          <p:nvPr/>
        </p:nvSpPr>
        <p:spPr>
          <a:xfrm>
            <a:off x="9266840" y="4537067"/>
            <a:ext cx="2896800" cy="1033600"/>
          </a:xfrm>
          <a:prstGeom prst="ellipse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AKFIN data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/>
          <p:nvPr/>
        </p:nvSpPr>
        <p:spPr>
          <a:xfrm>
            <a:off x="3595999" y="2903400"/>
            <a:ext cx="2572533" cy="273078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RACEBASE/</a:t>
            </a:r>
            <a:br>
              <a:rPr lang="en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RACE_DATA</a:t>
            </a:r>
            <a:endParaRPr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tier 2: Cleaned internal use data. Includes nonstandard hauls, etc.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38"/>
          <p:cNvSpPr/>
          <p:nvPr/>
        </p:nvSpPr>
        <p:spPr>
          <a:xfrm>
            <a:off x="4224600" y="171448"/>
            <a:ext cx="3462100" cy="191738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RACE_DATA/REF</a:t>
            </a:r>
            <a:br>
              <a:rPr lang="en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tier 1: Reference tables that support all RACE shema. Read access to all users. 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38"/>
          <p:cNvSpPr/>
          <p:nvPr/>
        </p:nvSpPr>
        <p:spPr>
          <a:xfrm>
            <a:off x="8695833" y="95767"/>
            <a:ext cx="3139600" cy="2057719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GAP_PRODUCTS</a:t>
            </a:r>
            <a:endParaRPr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tier 3: Production-level tables for official use. Available to all users read-only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4" name="Google Shape;294;p38"/>
          <p:cNvCxnSpPr>
            <a:cxnSpLocks/>
            <a:stCxn id="291" idx="3"/>
            <a:endCxn id="295" idx="1"/>
          </p:cNvCxnSpPr>
          <p:nvPr/>
        </p:nvCxnSpPr>
        <p:spPr>
          <a:xfrm>
            <a:off x="6168532" y="4268791"/>
            <a:ext cx="2527301" cy="1334597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96" name="Google Shape;296;p38"/>
          <p:cNvSpPr txBox="1"/>
          <p:nvPr/>
        </p:nvSpPr>
        <p:spPr>
          <a:xfrm>
            <a:off x="154333" y="95767"/>
            <a:ext cx="38192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Proposed Oracle Schema Workflow</a:t>
            </a:r>
            <a:br>
              <a:rPr lang="en" sz="2400" b="1">
                <a:latin typeface="Calibri"/>
                <a:ea typeface="Calibri"/>
                <a:cs typeface="Calibri"/>
                <a:sym typeface="Calibri"/>
              </a:rPr>
            </a:b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*schema names not final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7" name="Google Shape;297;p38"/>
          <p:cNvCxnSpPr>
            <a:cxnSpLocks/>
            <a:stCxn id="291" idx="3"/>
            <a:endCxn id="298" idx="1"/>
          </p:cNvCxnSpPr>
          <p:nvPr/>
        </p:nvCxnSpPr>
        <p:spPr>
          <a:xfrm flipV="1">
            <a:off x="6168532" y="3287266"/>
            <a:ext cx="2527435" cy="981525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99" name="Google Shape;299;p38"/>
          <p:cNvCxnSpPr>
            <a:cxnSpLocks/>
            <a:stCxn id="291" idx="3"/>
            <a:endCxn id="293" idx="1"/>
          </p:cNvCxnSpPr>
          <p:nvPr/>
        </p:nvCxnSpPr>
        <p:spPr>
          <a:xfrm flipV="1">
            <a:off x="6168532" y="1124627"/>
            <a:ext cx="2527301" cy="3144164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00" name="Google Shape;300;p38"/>
          <p:cNvSpPr/>
          <p:nvPr/>
        </p:nvSpPr>
        <p:spPr>
          <a:xfrm>
            <a:off x="132000" y="1296875"/>
            <a:ext cx="2832400" cy="314581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RACE_EDIT/ATSEA/RAW</a:t>
            </a:r>
            <a:endParaRPr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tier 0-1: </a:t>
            </a:r>
            <a:br>
              <a:rPr lang="en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Tables directly from the boat. Supervisor/database manager-limited access.</a:t>
            </a:r>
            <a:r>
              <a:rPr lang="en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8"/>
          <p:cNvSpPr/>
          <p:nvPr/>
        </p:nvSpPr>
        <p:spPr>
          <a:xfrm>
            <a:off x="132000" y="4514659"/>
            <a:ext cx="2832400" cy="230178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RACE_Archive</a:t>
            </a:r>
            <a:br>
              <a:rPr lang="en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tier NA: Stuff we are not emotionally ready to part with, but is basically useless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8"/>
          <p:cNvSpPr/>
          <p:nvPr/>
        </p:nvSpPr>
        <p:spPr>
          <a:xfrm>
            <a:off x="8695967" y="2221886"/>
            <a:ext cx="3139600" cy="2130759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RACEBASE_FOSS: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tier 4: Pipeline to OST. Available to all users read-only. Standard data ONLY.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8"/>
          <p:cNvSpPr/>
          <p:nvPr/>
        </p:nvSpPr>
        <p:spPr>
          <a:xfrm>
            <a:off x="8695833" y="4411535"/>
            <a:ext cx="3139600" cy="2383705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[AKFIN]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>
              <a:buClr>
                <a:schemeClr val="dk1"/>
              </a:buClr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tier 4: Pipeline to AKFIN. Available to all users read-only. Data for Stock Assessments. 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2" name="Google Shape;302;p38"/>
          <p:cNvCxnSpPr>
            <a:cxnSpLocks/>
            <a:stCxn id="292" idx="2"/>
            <a:endCxn id="303" idx="0"/>
          </p:cNvCxnSpPr>
          <p:nvPr/>
        </p:nvCxnSpPr>
        <p:spPr>
          <a:xfrm>
            <a:off x="5955650" y="2088834"/>
            <a:ext cx="1323983" cy="553178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03" name="Google Shape;303;p38"/>
          <p:cNvSpPr/>
          <p:nvPr/>
        </p:nvSpPr>
        <p:spPr>
          <a:xfrm>
            <a:off x="6393433" y="2642012"/>
            <a:ext cx="1772400" cy="1963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" sz="2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gapindex</a:t>
            </a:r>
            <a:r>
              <a:rPr lang="en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R Package</a:t>
            </a:r>
            <a:endParaRPr sz="24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4" name="Google Shape;304;p38"/>
          <p:cNvCxnSpPr>
            <a:cxnSpLocks/>
            <a:stCxn id="300" idx="2"/>
            <a:endCxn id="291" idx="1"/>
          </p:cNvCxnSpPr>
          <p:nvPr/>
        </p:nvCxnSpPr>
        <p:spPr>
          <a:xfrm flipV="1">
            <a:off x="1548200" y="4268791"/>
            <a:ext cx="2047799" cy="173902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05" name="Google Shape;305;p38"/>
          <p:cNvCxnSpPr>
            <a:cxnSpLocks/>
            <a:stCxn id="292" idx="2"/>
            <a:endCxn id="300" idx="3"/>
          </p:cNvCxnSpPr>
          <p:nvPr/>
        </p:nvCxnSpPr>
        <p:spPr>
          <a:xfrm flipH="1">
            <a:off x="2964400" y="2088834"/>
            <a:ext cx="2991250" cy="78095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06" name="Google Shape;306;p38"/>
          <p:cNvCxnSpPr>
            <a:cxnSpLocks/>
            <a:stCxn id="292" idx="2"/>
            <a:endCxn id="291" idx="0"/>
          </p:cNvCxnSpPr>
          <p:nvPr/>
        </p:nvCxnSpPr>
        <p:spPr>
          <a:xfrm flipH="1">
            <a:off x="4882266" y="2088834"/>
            <a:ext cx="1073384" cy="814566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0"/>
          <p:cNvSpPr/>
          <p:nvPr/>
        </p:nvSpPr>
        <p:spPr>
          <a:xfrm>
            <a:off x="1739267" y="606000"/>
            <a:ext cx="1514400" cy="898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/>
              <a:t>cruise</a:t>
            </a:r>
            <a:endParaRPr sz="1600" b="1"/>
          </a:p>
          <a:p>
            <a:r>
              <a:rPr lang="en" sz="1600" i="1">
                <a:solidFill>
                  <a:schemeClr val="dk1"/>
                </a:solidFill>
              </a:rPr>
              <a:t>cruisejoin</a:t>
            </a:r>
            <a:endParaRPr sz="1600" i="1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600">
                <a:solidFill>
                  <a:schemeClr val="dk1"/>
                </a:solidFill>
              </a:rPr>
              <a:t>..[listing]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17" name="Google Shape;317;p40"/>
          <p:cNvSpPr/>
          <p:nvPr/>
        </p:nvSpPr>
        <p:spPr>
          <a:xfrm>
            <a:off x="3352000" y="3442717"/>
            <a:ext cx="2154000" cy="16980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/>
              <a:t>special_collections</a:t>
            </a:r>
            <a:endParaRPr sz="1600" b="1"/>
          </a:p>
          <a:p>
            <a:r>
              <a:rPr lang="en" sz="1600" i="1">
                <a:solidFill>
                  <a:schemeClr val="dk1"/>
                </a:solidFill>
              </a:rPr>
              <a:t>cruisejoin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requester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desc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targets</a:t>
            </a:r>
            <a:endParaRPr sz="160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600">
                <a:solidFill>
                  <a:schemeClr val="dk1"/>
                </a:solidFill>
              </a:rPr>
              <a:t>count_collected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18" name="Google Shape;318;p40"/>
          <p:cNvSpPr/>
          <p:nvPr/>
        </p:nvSpPr>
        <p:spPr>
          <a:xfrm>
            <a:off x="12309363" y="1571433"/>
            <a:ext cx="1514400" cy="25184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/>
              <a:t>prod data</a:t>
            </a:r>
            <a:endParaRPr sz="1600"/>
          </a:p>
        </p:txBody>
      </p:sp>
      <p:sp>
        <p:nvSpPr>
          <p:cNvPr id="319" name="Google Shape;319;p40"/>
          <p:cNvSpPr/>
          <p:nvPr/>
        </p:nvSpPr>
        <p:spPr>
          <a:xfrm>
            <a:off x="10092233" y="1566400"/>
            <a:ext cx="2154000" cy="26032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/>
              <a:t>bio_abund</a:t>
            </a:r>
            <a:endParaRPr sz="1600" b="1"/>
          </a:p>
          <a:p>
            <a:r>
              <a:rPr lang="en" sz="1600" i="1"/>
              <a:t>cruisejoin (srvy+yr)</a:t>
            </a:r>
            <a:endParaRPr sz="1600" i="1"/>
          </a:p>
          <a:p>
            <a:r>
              <a:rPr lang="en" sz="1600" i="1"/>
              <a:t>stratum</a:t>
            </a:r>
            <a:endParaRPr sz="1600" i="1"/>
          </a:p>
          <a:p>
            <a:r>
              <a:rPr lang="en" sz="1600" i="1"/>
              <a:t>species_code</a:t>
            </a:r>
            <a:endParaRPr sz="1600" i="1"/>
          </a:p>
          <a:p>
            <a:r>
              <a:rPr lang="en" sz="1600" i="1"/>
              <a:t>analysis_area</a:t>
            </a:r>
            <a:endParaRPr sz="1600" i="1"/>
          </a:p>
          <a:p>
            <a:r>
              <a:rPr lang="en" sz="1600"/>
              <a:t>[count]</a:t>
            </a:r>
            <a:endParaRPr sz="1600"/>
          </a:p>
          <a:p>
            <a:r>
              <a:rPr lang="en" sz="1600"/>
              <a:t>[biomass]</a:t>
            </a:r>
            <a:endParaRPr sz="1600"/>
          </a:p>
          <a:p>
            <a:r>
              <a:rPr lang="en" sz="1600"/>
              <a:t>[abundance]</a:t>
            </a:r>
            <a:endParaRPr sz="1600"/>
          </a:p>
          <a:p>
            <a:r>
              <a:rPr lang="en" sz="1600"/>
              <a:t>[cpue_mean]</a:t>
            </a:r>
            <a:endParaRPr sz="1600"/>
          </a:p>
        </p:txBody>
      </p:sp>
      <p:sp>
        <p:nvSpPr>
          <p:cNvPr id="320" name="Google Shape;320;p40"/>
          <p:cNvSpPr/>
          <p:nvPr/>
        </p:nvSpPr>
        <p:spPr>
          <a:xfrm>
            <a:off x="10092233" y="4235200"/>
            <a:ext cx="2154000" cy="26032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/>
              <a:t>age_len_comp</a:t>
            </a:r>
            <a:endParaRPr sz="1600" b="1"/>
          </a:p>
          <a:p>
            <a:pPr>
              <a:buClr>
                <a:schemeClr val="dk1"/>
              </a:buClr>
              <a:buSzPts val="1100"/>
            </a:pPr>
            <a:r>
              <a:rPr lang="en" sz="1600" i="1">
                <a:solidFill>
                  <a:schemeClr val="dk1"/>
                </a:solidFill>
              </a:rPr>
              <a:t>cruisejoin (srvy+yr)</a:t>
            </a:r>
            <a:endParaRPr sz="1600" i="1"/>
          </a:p>
          <a:p>
            <a:r>
              <a:rPr lang="en" sz="1600" i="1">
                <a:solidFill>
                  <a:schemeClr val="dk1"/>
                </a:solidFill>
              </a:rPr>
              <a:t>stratum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species_code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analysis_area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sex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/>
              <a:t>comp (age/len)</a:t>
            </a:r>
            <a:endParaRPr sz="1600"/>
          </a:p>
          <a:p>
            <a:r>
              <a:rPr lang="en" sz="1600"/>
              <a:t>value (age/len class)</a:t>
            </a:r>
            <a:endParaRPr sz="1600"/>
          </a:p>
          <a:p>
            <a:r>
              <a:rPr lang="en" sz="1600"/>
              <a:t>abundance</a:t>
            </a:r>
            <a:endParaRPr sz="1600"/>
          </a:p>
          <a:p>
            <a:r>
              <a:rPr lang="en" sz="1600"/>
              <a:t>len_[mean/sd] (age)</a:t>
            </a:r>
            <a:endParaRPr sz="1600"/>
          </a:p>
          <a:p>
            <a:endParaRPr sz="1600"/>
          </a:p>
        </p:txBody>
      </p:sp>
      <p:sp>
        <p:nvSpPr>
          <p:cNvPr id="321" name="Google Shape;321;p40"/>
          <p:cNvSpPr/>
          <p:nvPr/>
        </p:nvSpPr>
        <p:spPr>
          <a:xfrm>
            <a:off x="10803433" y="46000"/>
            <a:ext cx="2154000" cy="14548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/>
              <a:t>cpue_0fill</a:t>
            </a:r>
            <a:endParaRPr sz="1600"/>
          </a:p>
          <a:p>
            <a:r>
              <a:rPr lang="en" sz="1600" i="1"/>
              <a:t>hauljoin</a:t>
            </a:r>
            <a:endParaRPr sz="1600" i="1"/>
          </a:p>
          <a:p>
            <a:r>
              <a:rPr lang="en" sz="1600" i="1"/>
              <a:t>analysis_area</a:t>
            </a:r>
            <a:endParaRPr sz="1600" i="1"/>
          </a:p>
          <a:p>
            <a:r>
              <a:rPr lang="en" sz="1600" i="1"/>
              <a:t>species_code</a:t>
            </a:r>
            <a:endParaRPr sz="1600" i="1"/>
          </a:p>
          <a:p>
            <a:r>
              <a:rPr lang="en" sz="1600"/>
              <a:t>[cpue]</a:t>
            </a:r>
            <a:endParaRPr sz="1600"/>
          </a:p>
        </p:txBody>
      </p:sp>
      <p:sp>
        <p:nvSpPr>
          <p:cNvPr id="322" name="Google Shape;322;p40"/>
          <p:cNvSpPr/>
          <p:nvPr/>
        </p:nvSpPr>
        <p:spPr>
          <a:xfrm>
            <a:off x="3352000" y="614033"/>
            <a:ext cx="2154000" cy="13340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/>
              <a:t>haul</a:t>
            </a:r>
            <a:endParaRPr sz="1600" b="1"/>
          </a:p>
          <a:p>
            <a:r>
              <a:rPr lang="en" sz="1600" i="1">
                <a:solidFill>
                  <a:schemeClr val="dk1"/>
                </a:solidFill>
              </a:rPr>
              <a:t>hauljoin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species_code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[env]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performance</a:t>
            </a:r>
            <a:endParaRPr sz="1600">
              <a:solidFill>
                <a:schemeClr val="dk1"/>
              </a:solidFill>
            </a:endParaRPr>
          </a:p>
          <a:p>
            <a:endParaRPr sz="1600">
              <a:solidFill>
                <a:schemeClr val="dk1"/>
              </a:solidFill>
            </a:endParaRPr>
          </a:p>
        </p:txBody>
      </p:sp>
      <p:sp>
        <p:nvSpPr>
          <p:cNvPr id="323" name="Google Shape;323;p40"/>
          <p:cNvSpPr/>
          <p:nvPr/>
        </p:nvSpPr>
        <p:spPr>
          <a:xfrm>
            <a:off x="1739267" y="1544833"/>
            <a:ext cx="1514400" cy="898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/>
              <a:t>vessel</a:t>
            </a:r>
            <a:endParaRPr sz="1600" b="1"/>
          </a:p>
          <a:p>
            <a:r>
              <a:rPr lang="en" sz="1600" i="1">
                <a:solidFill>
                  <a:schemeClr val="dk1"/>
                </a:solidFill>
              </a:rPr>
              <a:t>vessel_id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…[listing]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24" name="Google Shape;324;p40"/>
          <p:cNvSpPr/>
          <p:nvPr/>
        </p:nvSpPr>
        <p:spPr>
          <a:xfrm>
            <a:off x="3352000" y="2044467"/>
            <a:ext cx="2154000" cy="13340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/>
              <a:t>catch</a:t>
            </a:r>
            <a:endParaRPr sz="1600" b="1"/>
          </a:p>
          <a:p>
            <a:r>
              <a:rPr lang="en" sz="1600" i="1">
                <a:solidFill>
                  <a:schemeClr val="dk1"/>
                </a:solidFill>
              </a:rPr>
              <a:t>hauljoin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species_code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count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weight</a:t>
            </a:r>
            <a:endParaRPr sz="1600">
              <a:solidFill>
                <a:schemeClr val="dk1"/>
              </a:solidFill>
            </a:endParaRPr>
          </a:p>
          <a:p>
            <a:endParaRPr sz="1600">
              <a:solidFill>
                <a:schemeClr val="dk1"/>
              </a:solidFill>
            </a:endParaRPr>
          </a:p>
        </p:txBody>
      </p:sp>
      <p:sp>
        <p:nvSpPr>
          <p:cNvPr id="325" name="Google Shape;325;p40"/>
          <p:cNvSpPr/>
          <p:nvPr/>
        </p:nvSpPr>
        <p:spPr>
          <a:xfrm>
            <a:off x="1739267" y="2483667"/>
            <a:ext cx="1514400" cy="898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/>
              <a:t>species</a:t>
            </a:r>
            <a:endParaRPr sz="1600" b="1"/>
          </a:p>
          <a:p>
            <a:r>
              <a:rPr lang="en" sz="1600" i="1">
                <a:solidFill>
                  <a:schemeClr val="dk1"/>
                </a:solidFill>
              </a:rPr>
              <a:t>species_code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…[listing]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26" name="Google Shape;326;p40"/>
          <p:cNvSpPr/>
          <p:nvPr/>
        </p:nvSpPr>
        <p:spPr>
          <a:xfrm>
            <a:off x="1739267" y="3422500"/>
            <a:ext cx="1514400" cy="14548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/>
              <a:t>stratum</a:t>
            </a:r>
            <a:endParaRPr sz="1600" b="1"/>
          </a:p>
          <a:p>
            <a:r>
              <a:rPr lang="en" sz="1600" i="1">
                <a:solidFill>
                  <a:schemeClr val="dk1"/>
                </a:solidFill>
              </a:rPr>
              <a:t>stratum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area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area_type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year_calc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27" name="Google Shape;327;p40"/>
          <p:cNvSpPr/>
          <p:nvPr/>
        </p:nvSpPr>
        <p:spPr>
          <a:xfrm>
            <a:off x="1739267" y="4918133"/>
            <a:ext cx="1514400" cy="1334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/>
              <a:t>station</a:t>
            </a:r>
            <a:endParaRPr sz="1600" b="1"/>
          </a:p>
          <a:p>
            <a:r>
              <a:rPr lang="en" sz="1600" i="1">
                <a:solidFill>
                  <a:schemeClr val="dk1"/>
                </a:solidFill>
              </a:rPr>
              <a:t>station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area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area_type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year_calc</a:t>
            </a:r>
            <a:endParaRPr sz="1600" i="1">
              <a:solidFill>
                <a:schemeClr val="dk1"/>
              </a:solidFill>
            </a:endParaRPr>
          </a:p>
        </p:txBody>
      </p:sp>
      <p:sp>
        <p:nvSpPr>
          <p:cNvPr id="328" name="Google Shape;328;p40"/>
          <p:cNvSpPr/>
          <p:nvPr/>
        </p:nvSpPr>
        <p:spPr>
          <a:xfrm>
            <a:off x="7856667" y="614033"/>
            <a:ext cx="2154000" cy="21680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/>
              <a:t>*special_collection</a:t>
            </a:r>
            <a:endParaRPr sz="1600" b="1"/>
          </a:p>
          <a:p>
            <a:r>
              <a:rPr lang="en" sz="1600" i="1">
                <a:solidFill>
                  <a:schemeClr val="dk1"/>
                </a:solidFill>
              </a:rPr>
              <a:t>cruisejoin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requester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Desc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[type]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targets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count_collected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29" name="Google Shape;329;p40"/>
          <p:cNvSpPr/>
          <p:nvPr/>
        </p:nvSpPr>
        <p:spPr>
          <a:xfrm>
            <a:off x="5604333" y="4162533"/>
            <a:ext cx="2154000" cy="14548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/>
              <a:t>specimen</a:t>
            </a:r>
            <a:endParaRPr sz="1600" b="1"/>
          </a:p>
          <a:p>
            <a:r>
              <a:rPr lang="en" sz="1600" i="1">
                <a:solidFill>
                  <a:schemeClr val="dk1"/>
                </a:solidFill>
              </a:rPr>
              <a:t>cruisejoin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voucher_id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species_code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[taxonomics]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30" name="Google Shape;330;p40"/>
          <p:cNvSpPr/>
          <p:nvPr/>
        </p:nvSpPr>
        <p:spPr>
          <a:xfrm>
            <a:off x="5604333" y="2353684"/>
            <a:ext cx="2154000" cy="16980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/>
              <a:t>voucher</a:t>
            </a:r>
            <a:endParaRPr sz="1600" b="1"/>
          </a:p>
          <a:p>
            <a:r>
              <a:rPr lang="en" sz="1600" i="1">
                <a:solidFill>
                  <a:schemeClr val="dk1"/>
                </a:solidFill>
              </a:rPr>
              <a:t>cruisejoin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voucher_id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species_code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…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31" name="Google Shape;331;p40"/>
          <p:cNvSpPr/>
          <p:nvPr/>
        </p:nvSpPr>
        <p:spPr>
          <a:xfrm>
            <a:off x="5604333" y="614033"/>
            <a:ext cx="2154000" cy="16288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/>
              <a:t>length</a:t>
            </a:r>
            <a:endParaRPr sz="1600" b="1"/>
          </a:p>
          <a:p>
            <a:r>
              <a:rPr lang="en" sz="1600" i="1">
                <a:solidFill>
                  <a:schemeClr val="dk1"/>
                </a:solidFill>
              </a:rPr>
              <a:t>hauljoin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species_code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sex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length_class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frequency</a:t>
            </a:r>
            <a:endParaRPr sz="1600">
              <a:solidFill>
                <a:schemeClr val="dk1"/>
              </a:solidFill>
            </a:endParaRPr>
          </a:p>
          <a:p>
            <a:endParaRPr sz="1600">
              <a:solidFill>
                <a:schemeClr val="dk1"/>
              </a:solidFill>
            </a:endParaRPr>
          </a:p>
        </p:txBody>
      </p:sp>
      <p:sp>
        <p:nvSpPr>
          <p:cNvPr id="332" name="Google Shape;332;p40"/>
          <p:cNvSpPr/>
          <p:nvPr/>
        </p:nvSpPr>
        <p:spPr>
          <a:xfrm>
            <a:off x="7856667" y="2903667"/>
            <a:ext cx="2154000" cy="16288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/>
              <a:t>*stomach</a:t>
            </a:r>
            <a:endParaRPr sz="1600" b="1"/>
          </a:p>
          <a:p>
            <a:r>
              <a:rPr lang="en" sz="1600" i="1">
                <a:solidFill>
                  <a:schemeClr val="dk1"/>
                </a:solidFill>
              </a:rPr>
              <a:t>hauljoin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species_code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sex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length_class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…</a:t>
            </a:r>
            <a:endParaRPr sz="1600">
              <a:solidFill>
                <a:schemeClr val="dk1"/>
              </a:solidFill>
            </a:endParaRPr>
          </a:p>
          <a:p>
            <a:endParaRPr sz="1600">
              <a:solidFill>
                <a:schemeClr val="dk1"/>
              </a:solidFill>
            </a:endParaRPr>
          </a:p>
        </p:txBody>
      </p:sp>
      <p:sp>
        <p:nvSpPr>
          <p:cNvPr id="333" name="Google Shape;333;p40"/>
          <p:cNvSpPr/>
          <p:nvPr/>
        </p:nvSpPr>
        <p:spPr>
          <a:xfrm>
            <a:off x="3352000" y="5204984"/>
            <a:ext cx="2154000" cy="16980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/>
              <a:t>station_allocation</a:t>
            </a:r>
            <a:endParaRPr sz="1600" b="1"/>
          </a:p>
          <a:p>
            <a:r>
              <a:rPr lang="en" sz="1600" i="1">
                <a:solidFill>
                  <a:schemeClr val="dk1"/>
                </a:solidFill>
              </a:rPr>
              <a:t>cruisejoin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requester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desc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targets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count_collected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34" name="Google Shape;334;p40"/>
          <p:cNvSpPr/>
          <p:nvPr/>
        </p:nvSpPr>
        <p:spPr>
          <a:xfrm>
            <a:off x="145467" y="606000"/>
            <a:ext cx="1514400" cy="898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affiliation</a:t>
            </a:r>
            <a:endParaRPr sz="1600" b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agency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…</a:t>
            </a:r>
            <a:endParaRPr sz="1600" i="1">
              <a:solidFill>
                <a:schemeClr val="dk1"/>
              </a:solidFill>
            </a:endParaRPr>
          </a:p>
          <a:p>
            <a:endParaRPr sz="1600" b="1"/>
          </a:p>
        </p:txBody>
      </p:sp>
      <p:sp>
        <p:nvSpPr>
          <p:cNvPr id="335" name="Google Shape;335;p40"/>
          <p:cNvSpPr/>
          <p:nvPr/>
        </p:nvSpPr>
        <p:spPr>
          <a:xfrm>
            <a:off x="145467" y="1544833"/>
            <a:ext cx="1514400" cy="898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performance</a:t>
            </a:r>
            <a:endParaRPr sz="1600" b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performance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description</a:t>
            </a:r>
            <a:endParaRPr sz="1600">
              <a:solidFill>
                <a:schemeClr val="dk1"/>
              </a:solidFill>
            </a:endParaRPr>
          </a:p>
          <a:p>
            <a:endParaRPr sz="1600" b="1"/>
          </a:p>
        </p:txBody>
      </p:sp>
      <p:sp>
        <p:nvSpPr>
          <p:cNvPr id="336" name="Google Shape;336;p40"/>
          <p:cNvSpPr/>
          <p:nvPr/>
        </p:nvSpPr>
        <p:spPr>
          <a:xfrm>
            <a:off x="145467" y="2483667"/>
            <a:ext cx="1514400" cy="898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/>
              <a:t>taxon_conf</a:t>
            </a:r>
            <a:endParaRPr sz="1600" b="1"/>
          </a:p>
          <a:p>
            <a:r>
              <a:rPr lang="en" sz="1600" i="1">
                <a:solidFill>
                  <a:schemeClr val="dk1"/>
                </a:solidFill>
              </a:rPr>
              <a:t>species_codetaxon_conf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37" name="Google Shape;337;p40"/>
          <p:cNvSpPr/>
          <p:nvPr/>
        </p:nvSpPr>
        <p:spPr>
          <a:xfrm>
            <a:off x="145467" y="3422500"/>
            <a:ext cx="1514400" cy="14548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station_allocation</a:t>
            </a:r>
            <a:endParaRPr sz="1600" b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station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year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srvy</a:t>
            </a:r>
            <a:endParaRPr sz="1600" i="1">
              <a:solidFill>
                <a:schemeClr val="dk1"/>
              </a:solidFill>
            </a:endParaRPr>
          </a:p>
          <a:p>
            <a:endParaRPr sz="1600" b="1"/>
          </a:p>
        </p:txBody>
      </p:sp>
      <p:sp>
        <p:nvSpPr>
          <p:cNvPr id="338" name="Google Shape;338;p40"/>
          <p:cNvSpPr/>
          <p:nvPr/>
        </p:nvSpPr>
        <p:spPr>
          <a:xfrm>
            <a:off x="145467" y="4918133"/>
            <a:ext cx="1514400" cy="1104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length_types</a:t>
            </a:r>
            <a:endParaRPr sz="1600" b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species_code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length_type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desc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39" name="Google Shape;339;p40"/>
          <p:cNvSpPr/>
          <p:nvPr/>
        </p:nvSpPr>
        <p:spPr>
          <a:xfrm>
            <a:off x="7856667" y="4654100"/>
            <a:ext cx="2154000" cy="19012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/>
              <a:t>*count_field_collections</a:t>
            </a:r>
            <a:endParaRPr sz="1600"/>
          </a:p>
          <a:p>
            <a:r>
              <a:rPr lang="en" sz="1600" i="1">
                <a:solidFill>
                  <a:schemeClr val="dk1"/>
                </a:solidFill>
              </a:rPr>
              <a:t>hauljoin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species_code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sex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type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desc</a:t>
            </a:r>
            <a:endParaRPr sz="1600" i="1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sz="1600" i="1">
              <a:solidFill>
                <a:schemeClr val="dk1"/>
              </a:solidFill>
            </a:endParaRPr>
          </a:p>
        </p:txBody>
      </p:sp>
      <p:sp>
        <p:nvSpPr>
          <p:cNvPr id="340" name="Google Shape;340;p40"/>
          <p:cNvSpPr/>
          <p:nvPr/>
        </p:nvSpPr>
        <p:spPr>
          <a:xfrm>
            <a:off x="126533" y="6062967"/>
            <a:ext cx="1514400" cy="1104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>
                <a:solidFill>
                  <a:schemeClr val="dk1"/>
                </a:solidFill>
              </a:rPr>
              <a:t>Length_weight-age</a:t>
            </a:r>
            <a:endParaRPr sz="1600" b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species_code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[params]</a:t>
            </a:r>
            <a:endParaRPr sz="1600">
              <a:solidFill>
                <a:schemeClr val="dk1"/>
              </a:solidFill>
            </a:endParaRPr>
          </a:p>
          <a:p>
            <a:r>
              <a:rPr lang="en" sz="1600">
                <a:solidFill>
                  <a:schemeClr val="dk1"/>
                </a:solidFill>
              </a:rPr>
              <a:t>desc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41" name="Google Shape;341;p40"/>
          <p:cNvSpPr txBox="1"/>
          <p:nvPr/>
        </p:nvSpPr>
        <p:spPr>
          <a:xfrm>
            <a:off x="0" y="0"/>
            <a:ext cx="10726400" cy="73862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 b="1">
                <a:solidFill>
                  <a:schemeClr val="lt1"/>
                </a:solidFill>
              </a:rPr>
              <a:t>currrent												  * = new; </a:t>
            </a:r>
            <a:r>
              <a:rPr lang="en" sz="1600" b="1" i="1">
                <a:solidFill>
                  <a:schemeClr val="lt1"/>
                </a:solidFill>
              </a:rPr>
              <a:t>italics </a:t>
            </a:r>
            <a:r>
              <a:rPr lang="en" sz="1600" b="1">
                <a:solidFill>
                  <a:schemeClr val="lt1"/>
                </a:solidFill>
              </a:rPr>
              <a:t>= join</a:t>
            </a:r>
            <a:endParaRPr sz="1600" b="1">
              <a:solidFill>
                <a:schemeClr val="lt1"/>
              </a:solidFill>
            </a:endParaRPr>
          </a:p>
        </p:txBody>
      </p:sp>
      <p:sp>
        <p:nvSpPr>
          <p:cNvPr id="342" name="Google Shape;342;p40"/>
          <p:cNvSpPr/>
          <p:nvPr/>
        </p:nvSpPr>
        <p:spPr>
          <a:xfrm>
            <a:off x="2348867" y="98000"/>
            <a:ext cx="582400" cy="2964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ref</a:t>
            </a:r>
            <a:endParaRPr sz="1600"/>
          </a:p>
        </p:txBody>
      </p:sp>
      <p:sp>
        <p:nvSpPr>
          <p:cNvPr id="343" name="Google Shape;343;p40"/>
          <p:cNvSpPr/>
          <p:nvPr/>
        </p:nvSpPr>
        <p:spPr>
          <a:xfrm>
            <a:off x="1047131" y="98000"/>
            <a:ext cx="1272400" cy="2964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race_data</a:t>
            </a:r>
            <a:endParaRPr sz="1600"/>
          </a:p>
        </p:txBody>
      </p:sp>
      <p:sp>
        <p:nvSpPr>
          <p:cNvPr id="344" name="Google Shape;344;p40"/>
          <p:cNvSpPr/>
          <p:nvPr/>
        </p:nvSpPr>
        <p:spPr>
          <a:xfrm>
            <a:off x="2975400" y="98000"/>
            <a:ext cx="1229600" cy="2964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race_base</a:t>
            </a:r>
            <a:endParaRPr sz="1600"/>
          </a:p>
        </p:txBody>
      </p:sp>
      <p:sp>
        <p:nvSpPr>
          <p:cNvPr id="345" name="Google Shape;345;p40"/>
          <p:cNvSpPr/>
          <p:nvPr/>
        </p:nvSpPr>
        <p:spPr>
          <a:xfrm>
            <a:off x="4277767" y="98000"/>
            <a:ext cx="1514400" cy="2964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gap_products</a:t>
            </a:r>
            <a:endParaRPr sz="1600"/>
          </a:p>
        </p:txBody>
      </p:sp>
      <p:sp>
        <p:nvSpPr>
          <p:cNvPr id="346" name="Google Shape;346;p40"/>
          <p:cNvSpPr/>
          <p:nvPr/>
        </p:nvSpPr>
        <p:spPr>
          <a:xfrm>
            <a:off x="5865200" y="98000"/>
            <a:ext cx="2118800" cy="2964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public (akfin/foss/gh)</a:t>
            </a:r>
            <a:endParaRPr sz="1600"/>
          </a:p>
        </p:txBody>
      </p:sp>
      <p:sp>
        <p:nvSpPr>
          <p:cNvPr id="347" name="Google Shape;347;p40"/>
          <p:cNvSpPr/>
          <p:nvPr/>
        </p:nvSpPr>
        <p:spPr>
          <a:xfrm>
            <a:off x="12327800" y="4235200"/>
            <a:ext cx="2154000" cy="26032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/>
              <a:t>age_len_comp</a:t>
            </a:r>
            <a:endParaRPr sz="1600" b="1"/>
          </a:p>
          <a:p>
            <a:pPr>
              <a:buClr>
                <a:schemeClr val="dk1"/>
              </a:buClr>
              <a:buSzPts val="1100"/>
            </a:pPr>
            <a:r>
              <a:rPr lang="en" sz="1600" i="1">
                <a:solidFill>
                  <a:schemeClr val="dk1"/>
                </a:solidFill>
              </a:rPr>
              <a:t>cruisejoin (srvy+yr)</a:t>
            </a:r>
            <a:endParaRPr sz="1600" i="1"/>
          </a:p>
          <a:p>
            <a:r>
              <a:rPr lang="en" sz="1600" i="1">
                <a:solidFill>
                  <a:schemeClr val="dk1"/>
                </a:solidFill>
              </a:rPr>
              <a:t>stratum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species_code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analysis_area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 i="1">
                <a:solidFill>
                  <a:schemeClr val="dk1"/>
                </a:solidFill>
              </a:rPr>
              <a:t>sex</a:t>
            </a:r>
            <a:endParaRPr sz="1600" i="1">
              <a:solidFill>
                <a:schemeClr val="dk1"/>
              </a:solidFill>
            </a:endParaRPr>
          </a:p>
          <a:p>
            <a:r>
              <a:rPr lang="en" sz="1600"/>
              <a:t>comp (age/len)</a:t>
            </a:r>
            <a:endParaRPr sz="1600"/>
          </a:p>
          <a:p>
            <a:r>
              <a:rPr lang="en" sz="1600"/>
              <a:t>value (age/len class)</a:t>
            </a:r>
            <a:endParaRPr sz="1600"/>
          </a:p>
          <a:p>
            <a:r>
              <a:rPr lang="en" sz="1600"/>
              <a:t>abundance</a:t>
            </a:r>
            <a:endParaRPr sz="1600"/>
          </a:p>
          <a:p>
            <a:r>
              <a:rPr lang="en" sz="1600"/>
              <a:t>len_[mean/sd] (age)</a:t>
            </a:r>
            <a:endParaRPr sz="1600"/>
          </a:p>
          <a:p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1371</TotalTime>
  <Words>1418</Words>
  <Application>Microsoft Office PowerPoint</Application>
  <PresentationFormat>Widescreen</PresentationFormat>
  <Paragraphs>440</Paragraphs>
  <Slides>49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Arial Narrow</vt:lpstr>
      <vt:lpstr>Calibri</vt:lpstr>
      <vt:lpstr>Calibri Light</vt:lpstr>
      <vt:lpstr>Cambria</vt:lpstr>
      <vt:lpstr>Office Theme</vt:lpstr>
      <vt:lpstr>Figures for GAP_PRODUCTS documentation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OLD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OLD</vt:lpstr>
      <vt:lpstr>PowerPoint Presentation</vt:lpstr>
      <vt:lpstr>PowerPoint Presentation</vt:lpstr>
      <vt:lpstr>PowerPoint Presentation</vt:lpstr>
      <vt:lpstr>PowerPoint Presentation</vt:lpstr>
      <vt:lpstr>Round Fish</vt:lpstr>
      <vt:lpstr>Flat Fish</vt:lpstr>
      <vt:lpstr>Rockfish</vt:lpstr>
      <vt:lpstr>Invertebrates</vt:lpstr>
      <vt:lpstr>Sea Turtles</vt:lpstr>
      <vt:lpstr>PowerPoint Presentation</vt:lpstr>
      <vt:lpstr>Seals and Sea Lions</vt:lpstr>
      <vt:lpstr>Whales</vt:lpstr>
      <vt:lpstr>Zooplankton</vt:lpstr>
      <vt:lpstr>Birds</vt:lpstr>
      <vt:lpstr>Ships and Gear</vt:lpstr>
      <vt:lpstr>Weather and Environment</vt:lpstr>
      <vt:lpstr>Research Tools, and Symbols</vt:lpstr>
      <vt:lpstr>Miscellaneous Symbols</vt:lpstr>
      <vt:lpstr>Buildings and Vehicles</vt:lpstr>
      <vt:lpstr>Icon Collage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Emily.Markowitz</dc:creator>
  <cp:lastModifiedBy>Emily.Markowitz</cp:lastModifiedBy>
  <cp:revision>25</cp:revision>
  <dcterms:created xsi:type="dcterms:W3CDTF">2023-06-23T05:12:11Z</dcterms:created>
  <dcterms:modified xsi:type="dcterms:W3CDTF">2024-11-30T03:57:11Z</dcterms:modified>
</cp:coreProperties>
</file>